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0693400" cy="7562850"/>
  <p:notesSz cx="10693400" cy="75628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9502" y="1297940"/>
            <a:ext cx="8010525" cy="909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002C7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8AB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1620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002C7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8AB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1620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002C7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1620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395357" y="3228594"/>
            <a:ext cx="10795" cy="645795"/>
          </a:xfrm>
          <a:custGeom>
            <a:avLst/>
            <a:gdLst/>
            <a:ahLst/>
            <a:cxnLst/>
            <a:rect l="l" t="t" r="r" b="b"/>
            <a:pathLst>
              <a:path w="10795" h="645795">
                <a:moveTo>
                  <a:pt x="10668" y="5334"/>
                </a:moveTo>
                <a:lnTo>
                  <a:pt x="10668" y="2286"/>
                </a:lnTo>
                <a:lnTo>
                  <a:pt x="8382" y="0"/>
                </a:lnTo>
                <a:lnTo>
                  <a:pt x="2285" y="0"/>
                </a:lnTo>
                <a:lnTo>
                  <a:pt x="0" y="2286"/>
                </a:lnTo>
                <a:lnTo>
                  <a:pt x="0" y="5334"/>
                </a:lnTo>
                <a:lnTo>
                  <a:pt x="10668" y="5334"/>
                </a:lnTo>
                <a:close/>
              </a:path>
              <a:path w="10795" h="645795">
                <a:moveTo>
                  <a:pt x="10668" y="640080"/>
                </a:moveTo>
                <a:lnTo>
                  <a:pt x="10668" y="5334"/>
                </a:lnTo>
                <a:lnTo>
                  <a:pt x="0" y="5334"/>
                </a:lnTo>
                <a:lnTo>
                  <a:pt x="0" y="640080"/>
                </a:lnTo>
                <a:lnTo>
                  <a:pt x="10668" y="640080"/>
                </a:lnTo>
                <a:close/>
              </a:path>
              <a:path w="10795" h="645795">
                <a:moveTo>
                  <a:pt x="10668" y="643128"/>
                </a:moveTo>
                <a:lnTo>
                  <a:pt x="10668" y="640080"/>
                </a:lnTo>
                <a:lnTo>
                  <a:pt x="0" y="640080"/>
                </a:lnTo>
                <a:lnTo>
                  <a:pt x="0" y="643128"/>
                </a:lnTo>
                <a:lnTo>
                  <a:pt x="2286" y="645414"/>
                </a:lnTo>
                <a:lnTo>
                  <a:pt x="8382" y="645414"/>
                </a:lnTo>
                <a:lnTo>
                  <a:pt x="10668" y="64312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002C7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1620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1620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487" y="359917"/>
            <a:ext cx="9584309" cy="955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002C7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17178" y="1895855"/>
            <a:ext cx="5859043" cy="2153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8AB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48011" y="7248564"/>
            <a:ext cx="742950" cy="1360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938646" y="7211386"/>
            <a:ext cx="245363" cy="182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pPr marL="11620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3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Relationship Id="rId24" Type="http://schemas.openxmlformats.org/officeDocument/2006/relationships/image" Target="../media/image167.png"/><Relationship Id="rId25" Type="http://schemas.openxmlformats.org/officeDocument/2006/relationships/image" Target="../media/image168.png"/><Relationship Id="rId26" Type="http://schemas.openxmlformats.org/officeDocument/2006/relationships/image" Target="../media/image169.png"/><Relationship Id="rId27" Type="http://schemas.openxmlformats.org/officeDocument/2006/relationships/image" Target="../media/image170.png"/><Relationship Id="rId28" Type="http://schemas.openxmlformats.org/officeDocument/2006/relationships/image" Target="../media/image171.png"/><Relationship Id="rId29" Type="http://schemas.openxmlformats.org/officeDocument/2006/relationships/image" Target="../media/image172.png"/><Relationship Id="rId30" Type="http://schemas.openxmlformats.org/officeDocument/2006/relationships/image" Target="../media/image173.png"/><Relationship Id="rId31" Type="http://schemas.openxmlformats.org/officeDocument/2006/relationships/image" Target="../media/image174.png"/><Relationship Id="rId32" Type="http://schemas.openxmlformats.org/officeDocument/2006/relationships/image" Target="../media/image175.png"/><Relationship Id="rId33" Type="http://schemas.openxmlformats.org/officeDocument/2006/relationships/image" Target="../media/image176.png"/><Relationship Id="rId34" Type="http://schemas.openxmlformats.org/officeDocument/2006/relationships/image" Target="../media/image17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jpg"/><Relationship Id="rId3" Type="http://schemas.openxmlformats.org/officeDocument/2006/relationships/image" Target="../media/image214.jpg"/><Relationship Id="rId4" Type="http://schemas.openxmlformats.org/officeDocument/2006/relationships/image" Target="../media/image215.jp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jp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Relationship Id="rId3" Type="http://schemas.openxmlformats.org/officeDocument/2006/relationships/image" Target="../media/image212.png"/><Relationship Id="rId4" Type="http://schemas.openxmlformats.org/officeDocument/2006/relationships/image" Target="../media/image226.jpg"/><Relationship Id="rId5" Type="http://schemas.openxmlformats.org/officeDocument/2006/relationships/image" Target="../media/image227.jpg"/><Relationship Id="rId6" Type="http://schemas.openxmlformats.org/officeDocument/2006/relationships/image" Target="../media/image228.jpg"/><Relationship Id="rId7" Type="http://schemas.openxmlformats.org/officeDocument/2006/relationships/image" Target="../media/image229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31" Type="http://schemas.openxmlformats.org/officeDocument/2006/relationships/image" Target="../media/image49.png"/><Relationship Id="rId32" Type="http://schemas.openxmlformats.org/officeDocument/2006/relationships/image" Target="../media/image50.png"/><Relationship Id="rId33" Type="http://schemas.openxmlformats.org/officeDocument/2006/relationships/image" Target="../media/image51.png"/><Relationship Id="rId34" Type="http://schemas.openxmlformats.org/officeDocument/2006/relationships/image" Target="../media/image52.png"/><Relationship Id="rId35" Type="http://schemas.openxmlformats.org/officeDocument/2006/relationships/image" Target="../media/image53.png"/><Relationship Id="rId36" Type="http://schemas.openxmlformats.org/officeDocument/2006/relationships/image" Target="../media/image54.png"/><Relationship Id="rId37" Type="http://schemas.openxmlformats.org/officeDocument/2006/relationships/image" Target="../media/image55.png"/><Relationship Id="rId38" Type="http://schemas.openxmlformats.org/officeDocument/2006/relationships/image" Target="../media/image56.png"/><Relationship Id="rId39" Type="http://schemas.openxmlformats.org/officeDocument/2006/relationships/image" Target="../media/image57.png"/><Relationship Id="rId40" Type="http://schemas.openxmlformats.org/officeDocument/2006/relationships/image" Target="../media/image58.png"/><Relationship Id="rId41" Type="http://schemas.openxmlformats.org/officeDocument/2006/relationships/image" Target="../media/image59.png"/><Relationship Id="rId42" Type="http://schemas.openxmlformats.org/officeDocument/2006/relationships/image" Target="../media/image60.png"/><Relationship Id="rId43" Type="http://schemas.openxmlformats.org/officeDocument/2006/relationships/image" Target="../media/image61.png"/><Relationship Id="rId44" Type="http://schemas.openxmlformats.org/officeDocument/2006/relationships/image" Target="../media/image62.png"/><Relationship Id="rId45" Type="http://schemas.openxmlformats.org/officeDocument/2006/relationships/image" Target="../media/image63.png"/><Relationship Id="rId46" Type="http://schemas.openxmlformats.org/officeDocument/2006/relationships/image" Target="../media/image64.png"/><Relationship Id="rId47" Type="http://schemas.openxmlformats.org/officeDocument/2006/relationships/image" Target="../media/image6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41787" y="7240014"/>
            <a:ext cx="74295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solidFill>
                  <a:srgbClr val="5F5F5F"/>
                </a:solidFill>
                <a:latin typeface="Arial"/>
                <a:cs typeface="Arial"/>
              </a:rPr>
              <a:t>©</a:t>
            </a:r>
            <a:r>
              <a:rPr dirty="0" sz="750" spc="4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750">
                <a:solidFill>
                  <a:srgbClr val="5F5F5F"/>
                </a:solidFill>
                <a:latin typeface="Arial"/>
                <a:cs typeface="Arial"/>
              </a:rPr>
              <a:t>Oliver</a:t>
            </a:r>
            <a:r>
              <a:rPr dirty="0" sz="750" spc="3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750" spc="-10">
                <a:solidFill>
                  <a:srgbClr val="5F5F5F"/>
                </a:solidFill>
                <a:latin typeface="Arial"/>
                <a:cs typeface="Arial"/>
              </a:rPr>
              <a:t>Wyman</a:t>
            </a:r>
            <a:endParaRPr sz="75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895" y="518922"/>
            <a:ext cx="3006089" cy="26289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90445" y="7115556"/>
            <a:ext cx="1800605" cy="25831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7029" y="3383279"/>
            <a:ext cx="10579100" cy="3529329"/>
            <a:chOff x="57029" y="3383279"/>
            <a:chExt cx="10579100" cy="3529329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029" y="3387089"/>
              <a:ext cx="10578852" cy="352272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29" y="3383279"/>
              <a:ext cx="10578846" cy="352882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29" y="3387089"/>
              <a:ext cx="10578852" cy="352272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29" y="3383279"/>
              <a:ext cx="10578846" cy="3528821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039502" y="2532380"/>
            <a:ext cx="2209165" cy="328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50">
                <a:solidFill>
                  <a:srgbClr val="008AB3"/>
                </a:solidFill>
                <a:latin typeface="Arial"/>
                <a:cs typeface="Arial"/>
              </a:rPr>
              <a:t>SEPTEMBER</a:t>
            </a:r>
            <a:r>
              <a:rPr dirty="0" sz="1950" spc="7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950" spc="-20">
                <a:solidFill>
                  <a:srgbClr val="008AB3"/>
                </a:solidFill>
                <a:latin typeface="Arial"/>
                <a:cs typeface="Arial"/>
              </a:rPr>
              <a:t>2018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ts val="3260"/>
              </a:lnSpc>
              <a:spcBef>
                <a:spcPts val="575"/>
              </a:spcBef>
            </a:pPr>
            <a:r>
              <a:rPr dirty="0" sz="3050"/>
              <a:t>CUSTOMER</a:t>
            </a:r>
            <a:r>
              <a:rPr dirty="0" sz="3050" spc="120"/>
              <a:t> </a:t>
            </a:r>
            <a:r>
              <a:rPr dirty="0" sz="3050"/>
              <a:t>EXPERIENCE:</a:t>
            </a:r>
            <a:r>
              <a:rPr dirty="0" sz="3050" spc="100"/>
              <a:t> </a:t>
            </a:r>
            <a:r>
              <a:rPr dirty="0" sz="3050"/>
              <a:t>THE</a:t>
            </a:r>
            <a:r>
              <a:rPr dirty="0" sz="3050" spc="130"/>
              <a:t> </a:t>
            </a:r>
            <a:r>
              <a:rPr dirty="0" sz="3050"/>
              <a:t>14BN</a:t>
            </a:r>
            <a:r>
              <a:rPr dirty="0" sz="3050" spc="120"/>
              <a:t> </a:t>
            </a:r>
            <a:r>
              <a:rPr dirty="0" sz="3050" spc="-20"/>
              <a:t>RISK </a:t>
            </a:r>
            <a:r>
              <a:rPr dirty="0" sz="3050">
                <a:solidFill>
                  <a:srgbClr val="008AB3"/>
                </a:solidFill>
              </a:rPr>
              <a:t>NOTES</a:t>
            </a:r>
            <a:r>
              <a:rPr dirty="0" sz="3050" spc="65">
                <a:solidFill>
                  <a:srgbClr val="008AB3"/>
                </a:solidFill>
              </a:rPr>
              <a:t> </a:t>
            </a:r>
            <a:r>
              <a:rPr dirty="0" sz="3050">
                <a:solidFill>
                  <a:srgbClr val="008AB3"/>
                </a:solidFill>
              </a:rPr>
              <a:t>FOR</a:t>
            </a:r>
            <a:r>
              <a:rPr dirty="0" sz="3050" spc="75">
                <a:solidFill>
                  <a:srgbClr val="008AB3"/>
                </a:solidFill>
              </a:rPr>
              <a:t> </a:t>
            </a:r>
            <a:r>
              <a:rPr dirty="0" sz="3050" spc="-10">
                <a:solidFill>
                  <a:srgbClr val="008AB3"/>
                </a:solidFill>
              </a:rPr>
              <a:t>DISCUSSION</a:t>
            </a:r>
            <a:endParaRPr sz="30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81461" y="1523492"/>
            <a:ext cx="1654175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Satisfaction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rates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983600" y="1525019"/>
            <a:ext cx="548005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0" b="1">
                <a:solidFill>
                  <a:srgbClr val="008AB3"/>
                </a:solidFill>
                <a:latin typeface="Arial"/>
                <a:cs typeface="Arial"/>
              </a:rPr>
              <a:t>CVaR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1367" y="1523492"/>
            <a:ext cx="218821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Recommendation</a:t>
            </a:r>
            <a:r>
              <a:rPr dirty="0" sz="1550" spc="-8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rates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3970" marR="5080">
              <a:lnSpc>
                <a:spcPts val="2330"/>
              </a:lnSpc>
              <a:spcBef>
                <a:spcPts val="434"/>
              </a:spcBef>
            </a:pPr>
            <a:r>
              <a:rPr dirty="0"/>
              <a:t>Despite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metric</a:t>
            </a:r>
            <a:r>
              <a:rPr dirty="0" spc="-55"/>
              <a:t> </a:t>
            </a:r>
            <a:r>
              <a:rPr dirty="0"/>
              <a:t>used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55"/>
              <a:t> </a:t>
            </a:r>
            <a:r>
              <a:rPr dirty="0"/>
              <a:t>monitor</a:t>
            </a:r>
            <a:r>
              <a:rPr dirty="0" spc="-50"/>
              <a:t> </a:t>
            </a:r>
            <a:r>
              <a:rPr dirty="0"/>
              <a:t>CEX,</a:t>
            </a:r>
            <a:r>
              <a:rPr dirty="0" spc="-35"/>
              <a:t> </a:t>
            </a:r>
            <a:r>
              <a:rPr dirty="0"/>
              <a:t>Digital</a:t>
            </a:r>
            <a:r>
              <a:rPr dirty="0" spc="-25"/>
              <a:t> </a:t>
            </a:r>
            <a:r>
              <a:rPr dirty="0"/>
              <a:t>banks</a:t>
            </a:r>
            <a:r>
              <a:rPr dirty="0" spc="-40"/>
              <a:t> </a:t>
            </a:r>
            <a:r>
              <a:rPr dirty="0"/>
              <a:t>perform</a:t>
            </a:r>
            <a:r>
              <a:rPr dirty="0" spc="-55"/>
              <a:t> </a:t>
            </a:r>
            <a:r>
              <a:rPr dirty="0" spc="-10"/>
              <a:t>better </a:t>
            </a:r>
            <a:r>
              <a:rPr dirty="0">
                <a:solidFill>
                  <a:srgbClr val="008AB3"/>
                </a:solidFill>
              </a:rPr>
              <a:t>Illustrative</a:t>
            </a:r>
            <a:r>
              <a:rPr dirty="0" spc="-130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example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3874655" y="6121146"/>
            <a:ext cx="2920365" cy="105410"/>
            <a:chOff x="3874655" y="6121146"/>
            <a:chExt cx="2920365" cy="105410"/>
          </a:xfrm>
        </p:grpSpPr>
        <p:sp>
          <p:nvSpPr>
            <p:cNvPr id="7" name="object 7" descr=""/>
            <p:cNvSpPr/>
            <p:nvPr/>
          </p:nvSpPr>
          <p:spPr>
            <a:xfrm>
              <a:off x="3874655" y="6126480"/>
              <a:ext cx="381000" cy="94615"/>
            </a:xfrm>
            <a:custGeom>
              <a:avLst/>
              <a:gdLst/>
              <a:ahLst/>
              <a:cxnLst/>
              <a:rect l="l" t="t" r="r" b="b"/>
              <a:pathLst>
                <a:path w="381000" h="94614">
                  <a:moveTo>
                    <a:pt x="381000" y="94487"/>
                  </a:moveTo>
                  <a:lnTo>
                    <a:pt x="381000" y="0"/>
                  </a:lnTo>
                  <a:lnTo>
                    <a:pt x="0" y="0"/>
                  </a:lnTo>
                  <a:lnTo>
                    <a:pt x="0" y="94487"/>
                  </a:lnTo>
                  <a:lnTo>
                    <a:pt x="381000" y="94487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141099" y="6126480"/>
              <a:ext cx="382270" cy="94615"/>
            </a:xfrm>
            <a:custGeom>
              <a:avLst/>
              <a:gdLst/>
              <a:ahLst/>
              <a:cxnLst/>
              <a:rect l="l" t="t" r="r" b="b"/>
              <a:pathLst>
                <a:path w="382270" h="94614">
                  <a:moveTo>
                    <a:pt x="381762" y="94487"/>
                  </a:moveTo>
                  <a:lnTo>
                    <a:pt x="381762" y="0"/>
                  </a:lnTo>
                  <a:lnTo>
                    <a:pt x="0" y="0"/>
                  </a:lnTo>
                  <a:lnTo>
                    <a:pt x="0" y="94487"/>
                  </a:lnTo>
                  <a:lnTo>
                    <a:pt x="381762" y="94487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402971" y="6121158"/>
              <a:ext cx="391795" cy="105410"/>
            </a:xfrm>
            <a:custGeom>
              <a:avLst/>
              <a:gdLst/>
              <a:ahLst/>
              <a:cxnLst/>
              <a:rect l="l" t="t" r="r" b="b"/>
              <a:pathLst>
                <a:path w="391795" h="105410">
                  <a:moveTo>
                    <a:pt x="391668" y="2286"/>
                  </a:moveTo>
                  <a:lnTo>
                    <a:pt x="389382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0" y="102870"/>
                  </a:lnTo>
                  <a:lnTo>
                    <a:pt x="2286" y="105156"/>
                  </a:lnTo>
                  <a:lnTo>
                    <a:pt x="5334" y="105156"/>
                  </a:lnTo>
                  <a:lnTo>
                    <a:pt x="10668" y="105156"/>
                  </a:lnTo>
                  <a:lnTo>
                    <a:pt x="381762" y="105156"/>
                  </a:lnTo>
                  <a:lnTo>
                    <a:pt x="387096" y="105156"/>
                  </a:lnTo>
                  <a:lnTo>
                    <a:pt x="389382" y="105156"/>
                  </a:lnTo>
                  <a:lnTo>
                    <a:pt x="391668" y="102870"/>
                  </a:lnTo>
                  <a:lnTo>
                    <a:pt x="391668" y="228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213739" y="5815443"/>
            <a:ext cx="3246755" cy="40513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algn="ctr" marR="567690">
              <a:lnSpc>
                <a:spcPct val="100000"/>
              </a:lnSpc>
              <a:spcBef>
                <a:spcPts val="350"/>
              </a:spcBef>
            </a:pPr>
            <a:r>
              <a:rPr dirty="0" sz="1100" spc="-25">
                <a:latin typeface="Arial"/>
                <a:cs typeface="Arial"/>
              </a:rPr>
              <a:t>7,5</a:t>
            </a:r>
            <a:endParaRPr sz="1100">
              <a:latin typeface="Arial"/>
              <a:cs typeface="Arial"/>
            </a:endParaRPr>
          </a:p>
          <a:p>
            <a:pPr algn="ctr" marL="12700">
              <a:lnSpc>
                <a:spcPct val="100000"/>
              </a:lnSpc>
              <a:spcBef>
                <a:spcPts val="265"/>
              </a:spcBef>
              <a:tabLst>
                <a:tab pos="1279525" algn="l"/>
                <a:tab pos="2546985" algn="l"/>
              </a:tabLst>
            </a:pPr>
            <a:r>
              <a:rPr dirty="0" sz="950">
                <a:solidFill>
                  <a:srgbClr val="008AB3"/>
                </a:solidFill>
                <a:latin typeface="Arial"/>
                <a:cs typeface="Arial"/>
              </a:rPr>
              <a:t>Best</a:t>
            </a:r>
            <a:r>
              <a:rPr dirty="0" sz="950" spc="8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008AB3"/>
                </a:solidFill>
                <a:latin typeface="Arial"/>
                <a:cs typeface="Arial"/>
              </a:rPr>
              <a:t>practices</a:t>
            </a:r>
            <a:r>
              <a:rPr dirty="0" baseline="25641" sz="975" spc="-15">
                <a:solidFill>
                  <a:srgbClr val="008AB3"/>
                </a:solidFill>
                <a:latin typeface="Arial"/>
                <a:cs typeface="Arial"/>
              </a:rPr>
              <a:t>1</a:t>
            </a:r>
            <a:r>
              <a:rPr dirty="0" baseline="25641" sz="975">
                <a:solidFill>
                  <a:srgbClr val="008AB3"/>
                </a:solidFill>
                <a:latin typeface="Arial"/>
                <a:cs typeface="Arial"/>
              </a:rPr>
              <a:t>	</a:t>
            </a:r>
            <a:r>
              <a:rPr dirty="0" sz="950" spc="-10">
                <a:solidFill>
                  <a:srgbClr val="E29815"/>
                </a:solidFill>
                <a:latin typeface="Arial"/>
                <a:cs typeface="Arial"/>
              </a:rPr>
              <a:t>Intermediates</a:t>
            </a:r>
            <a:r>
              <a:rPr dirty="0" baseline="25641" sz="975" spc="-15">
                <a:solidFill>
                  <a:srgbClr val="E29815"/>
                </a:solidFill>
                <a:latin typeface="Arial"/>
                <a:cs typeface="Arial"/>
              </a:rPr>
              <a:t>1</a:t>
            </a:r>
            <a:r>
              <a:rPr dirty="0" baseline="25641" sz="975">
                <a:solidFill>
                  <a:srgbClr val="E29815"/>
                </a:solidFill>
                <a:latin typeface="Arial"/>
                <a:cs typeface="Arial"/>
              </a:rPr>
              <a:t>	</a:t>
            </a:r>
            <a:r>
              <a:rPr dirty="0" sz="950" spc="-10">
                <a:solidFill>
                  <a:srgbClr val="7E7E7E"/>
                </a:solidFill>
                <a:latin typeface="Arial"/>
                <a:cs typeface="Arial"/>
              </a:rPr>
              <a:t>Laggards</a:t>
            </a:r>
            <a:r>
              <a:rPr dirty="0" baseline="25641" sz="975" spc="-15">
                <a:solidFill>
                  <a:srgbClr val="5F5F5F"/>
                </a:solidFill>
                <a:latin typeface="Arial"/>
                <a:cs typeface="Arial"/>
              </a:rPr>
              <a:t>1</a:t>
            </a:r>
            <a:endParaRPr baseline="25641" sz="975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773" y="1543050"/>
            <a:ext cx="252222" cy="25222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082935" y="156845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8881" y="1543050"/>
            <a:ext cx="252222" cy="252221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233043" y="156845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8727" y="1543050"/>
            <a:ext cx="251459" cy="252221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7572889" y="156845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274711" y="1979167"/>
            <a:ext cx="1977389" cy="3633470"/>
            <a:chOff x="1274711" y="1979167"/>
            <a:chExt cx="1977389" cy="3633470"/>
          </a:xfrm>
        </p:grpSpPr>
        <p:sp>
          <p:nvSpPr>
            <p:cNvPr id="18" name="object 18" descr=""/>
            <p:cNvSpPr/>
            <p:nvPr/>
          </p:nvSpPr>
          <p:spPr>
            <a:xfrm>
              <a:off x="1280045" y="2051303"/>
              <a:ext cx="1967230" cy="167640"/>
            </a:xfrm>
            <a:custGeom>
              <a:avLst/>
              <a:gdLst/>
              <a:ahLst/>
              <a:cxnLst/>
              <a:rect l="l" t="t" r="r" b="b"/>
              <a:pathLst>
                <a:path w="1967230" h="167639">
                  <a:moveTo>
                    <a:pt x="1966722" y="167639"/>
                  </a:moveTo>
                  <a:lnTo>
                    <a:pt x="1966722" y="0"/>
                  </a:lnTo>
                  <a:lnTo>
                    <a:pt x="0" y="0"/>
                  </a:lnTo>
                  <a:lnTo>
                    <a:pt x="0" y="167640"/>
                  </a:lnTo>
                  <a:lnTo>
                    <a:pt x="1966722" y="167639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79283" y="2045970"/>
              <a:ext cx="1972945" cy="178435"/>
            </a:xfrm>
            <a:custGeom>
              <a:avLst/>
              <a:gdLst/>
              <a:ahLst/>
              <a:cxnLst/>
              <a:rect l="l" t="t" r="r" b="b"/>
              <a:pathLst>
                <a:path w="1972945" h="178435">
                  <a:moveTo>
                    <a:pt x="1972817" y="176022"/>
                  </a:moveTo>
                  <a:lnTo>
                    <a:pt x="1972817" y="2286"/>
                  </a:lnTo>
                  <a:lnTo>
                    <a:pt x="1970531" y="0"/>
                  </a:lnTo>
                  <a:lnTo>
                    <a:pt x="0" y="0"/>
                  </a:lnTo>
                  <a:lnTo>
                    <a:pt x="0" y="178308"/>
                  </a:lnTo>
                  <a:lnTo>
                    <a:pt x="761" y="178308"/>
                  </a:lnTo>
                  <a:lnTo>
                    <a:pt x="761" y="10668"/>
                  </a:lnTo>
                  <a:lnTo>
                    <a:pt x="6095" y="5334"/>
                  </a:lnTo>
                  <a:lnTo>
                    <a:pt x="6095" y="10668"/>
                  </a:lnTo>
                  <a:lnTo>
                    <a:pt x="1962149" y="10668"/>
                  </a:lnTo>
                  <a:lnTo>
                    <a:pt x="1962149" y="5334"/>
                  </a:lnTo>
                  <a:lnTo>
                    <a:pt x="1967483" y="10668"/>
                  </a:lnTo>
                  <a:lnTo>
                    <a:pt x="1967483" y="178308"/>
                  </a:lnTo>
                  <a:lnTo>
                    <a:pt x="1970531" y="178308"/>
                  </a:lnTo>
                  <a:lnTo>
                    <a:pt x="1972817" y="176022"/>
                  </a:lnTo>
                  <a:close/>
                </a:path>
                <a:path w="1972945" h="178435">
                  <a:moveTo>
                    <a:pt x="6095" y="10668"/>
                  </a:moveTo>
                  <a:lnTo>
                    <a:pt x="6095" y="5334"/>
                  </a:lnTo>
                  <a:lnTo>
                    <a:pt x="761" y="10668"/>
                  </a:lnTo>
                  <a:lnTo>
                    <a:pt x="6095" y="10668"/>
                  </a:lnTo>
                  <a:close/>
                </a:path>
                <a:path w="1972945" h="178435">
                  <a:moveTo>
                    <a:pt x="6095" y="167640"/>
                  </a:moveTo>
                  <a:lnTo>
                    <a:pt x="6095" y="10668"/>
                  </a:lnTo>
                  <a:lnTo>
                    <a:pt x="761" y="10668"/>
                  </a:lnTo>
                  <a:lnTo>
                    <a:pt x="761" y="167640"/>
                  </a:lnTo>
                  <a:lnTo>
                    <a:pt x="6095" y="167640"/>
                  </a:lnTo>
                  <a:close/>
                </a:path>
                <a:path w="1972945" h="178435">
                  <a:moveTo>
                    <a:pt x="1967483" y="167639"/>
                  </a:moveTo>
                  <a:lnTo>
                    <a:pt x="761" y="167640"/>
                  </a:lnTo>
                  <a:lnTo>
                    <a:pt x="6095" y="172973"/>
                  </a:lnTo>
                  <a:lnTo>
                    <a:pt x="6095" y="178308"/>
                  </a:lnTo>
                  <a:lnTo>
                    <a:pt x="1962149" y="178308"/>
                  </a:lnTo>
                  <a:lnTo>
                    <a:pt x="1962149" y="172974"/>
                  </a:lnTo>
                  <a:lnTo>
                    <a:pt x="1967483" y="167639"/>
                  </a:lnTo>
                  <a:close/>
                </a:path>
                <a:path w="1972945" h="178435">
                  <a:moveTo>
                    <a:pt x="6095" y="178308"/>
                  </a:moveTo>
                  <a:lnTo>
                    <a:pt x="6095" y="172973"/>
                  </a:lnTo>
                  <a:lnTo>
                    <a:pt x="761" y="167640"/>
                  </a:lnTo>
                  <a:lnTo>
                    <a:pt x="761" y="178308"/>
                  </a:lnTo>
                  <a:lnTo>
                    <a:pt x="6095" y="178308"/>
                  </a:lnTo>
                  <a:close/>
                </a:path>
                <a:path w="1972945" h="178435">
                  <a:moveTo>
                    <a:pt x="1967483" y="10668"/>
                  </a:moveTo>
                  <a:lnTo>
                    <a:pt x="1962149" y="5334"/>
                  </a:lnTo>
                  <a:lnTo>
                    <a:pt x="1962149" y="10668"/>
                  </a:lnTo>
                  <a:lnTo>
                    <a:pt x="1967483" y="10668"/>
                  </a:lnTo>
                  <a:close/>
                </a:path>
                <a:path w="1972945" h="178435">
                  <a:moveTo>
                    <a:pt x="1967483" y="167639"/>
                  </a:moveTo>
                  <a:lnTo>
                    <a:pt x="1967483" y="10668"/>
                  </a:lnTo>
                  <a:lnTo>
                    <a:pt x="1962149" y="10668"/>
                  </a:lnTo>
                  <a:lnTo>
                    <a:pt x="1962149" y="167639"/>
                  </a:lnTo>
                  <a:lnTo>
                    <a:pt x="1967483" y="167639"/>
                  </a:lnTo>
                  <a:close/>
                </a:path>
                <a:path w="1972945" h="178435">
                  <a:moveTo>
                    <a:pt x="1967483" y="178308"/>
                  </a:moveTo>
                  <a:lnTo>
                    <a:pt x="1967483" y="167639"/>
                  </a:lnTo>
                  <a:lnTo>
                    <a:pt x="1962149" y="172974"/>
                  </a:lnTo>
                  <a:lnTo>
                    <a:pt x="1962149" y="178308"/>
                  </a:lnTo>
                  <a:lnTo>
                    <a:pt x="1967483" y="178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80045" y="2353817"/>
              <a:ext cx="1704975" cy="167640"/>
            </a:xfrm>
            <a:custGeom>
              <a:avLst/>
              <a:gdLst/>
              <a:ahLst/>
              <a:cxnLst/>
              <a:rect l="l" t="t" r="r" b="b"/>
              <a:pathLst>
                <a:path w="1704975" h="167639">
                  <a:moveTo>
                    <a:pt x="1704593" y="167639"/>
                  </a:moveTo>
                  <a:lnTo>
                    <a:pt x="1704593" y="0"/>
                  </a:lnTo>
                  <a:lnTo>
                    <a:pt x="0" y="0"/>
                  </a:lnTo>
                  <a:lnTo>
                    <a:pt x="0" y="167640"/>
                  </a:lnTo>
                  <a:lnTo>
                    <a:pt x="1704593" y="167639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279283" y="2348484"/>
              <a:ext cx="1710689" cy="178435"/>
            </a:xfrm>
            <a:custGeom>
              <a:avLst/>
              <a:gdLst/>
              <a:ahLst/>
              <a:cxnLst/>
              <a:rect l="l" t="t" r="r" b="b"/>
              <a:pathLst>
                <a:path w="1710689" h="178435">
                  <a:moveTo>
                    <a:pt x="1710690" y="176022"/>
                  </a:moveTo>
                  <a:lnTo>
                    <a:pt x="1710690" y="2286"/>
                  </a:lnTo>
                  <a:lnTo>
                    <a:pt x="1708404" y="0"/>
                  </a:lnTo>
                  <a:lnTo>
                    <a:pt x="0" y="0"/>
                  </a:lnTo>
                  <a:lnTo>
                    <a:pt x="0" y="178308"/>
                  </a:lnTo>
                  <a:lnTo>
                    <a:pt x="762" y="178308"/>
                  </a:lnTo>
                  <a:lnTo>
                    <a:pt x="762" y="9906"/>
                  </a:lnTo>
                  <a:lnTo>
                    <a:pt x="6096" y="5334"/>
                  </a:lnTo>
                  <a:lnTo>
                    <a:pt x="6096" y="9906"/>
                  </a:lnTo>
                  <a:lnTo>
                    <a:pt x="1700022" y="9906"/>
                  </a:lnTo>
                  <a:lnTo>
                    <a:pt x="1700022" y="5334"/>
                  </a:lnTo>
                  <a:lnTo>
                    <a:pt x="1705356" y="9906"/>
                  </a:lnTo>
                  <a:lnTo>
                    <a:pt x="1705356" y="178308"/>
                  </a:lnTo>
                  <a:lnTo>
                    <a:pt x="1708404" y="178308"/>
                  </a:lnTo>
                  <a:lnTo>
                    <a:pt x="1710690" y="176022"/>
                  </a:lnTo>
                  <a:close/>
                </a:path>
                <a:path w="1710689" h="178435">
                  <a:moveTo>
                    <a:pt x="6096" y="9906"/>
                  </a:moveTo>
                  <a:lnTo>
                    <a:pt x="6096" y="5334"/>
                  </a:lnTo>
                  <a:lnTo>
                    <a:pt x="762" y="9906"/>
                  </a:lnTo>
                  <a:lnTo>
                    <a:pt x="6096" y="9906"/>
                  </a:lnTo>
                  <a:close/>
                </a:path>
                <a:path w="1710689" h="178435">
                  <a:moveTo>
                    <a:pt x="6096" y="167640"/>
                  </a:moveTo>
                  <a:lnTo>
                    <a:pt x="6096" y="9906"/>
                  </a:lnTo>
                  <a:lnTo>
                    <a:pt x="762" y="9906"/>
                  </a:lnTo>
                  <a:lnTo>
                    <a:pt x="762" y="167640"/>
                  </a:lnTo>
                  <a:lnTo>
                    <a:pt x="6096" y="167640"/>
                  </a:lnTo>
                  <a:close/>
                </a:path>
                <a:path w="1710689" h="178435">
                  <a:moveTo>
                    <a:pt x="1705356" y="167639"/>
                  </a:moveTo>
                  <a:lnTo>
                    <a:pt x="762" y="167640"/>
                  </a:lnTo>
                  <a:lnTo>
                    <a:pt x="6096" y="172974"/>
                  </a:lnTo>
                  <a:lnTo>
                    <a:pt x="6096" y="178308"/>
                  </a:lnTo>
                  <a:lnTo>
                    <a:pt x="1700022" y="178308"/>
                  </a:lnTo>
                  <a:lnTo>
                    <a:pt x="1700022" y="172974"/>
                  </a:lnTo>
                  <a:lnTo>
                    <a:pt x="1705356" y="167639"/>
                  </a:lnTo>
                  <a:close/>
                </a:path>
                <a:path w="1710689" h="178435">
                  <a:moveTo>
                    <a:pt x="6096" y="178308"/>
                  </a:moveTo>
                  <a:lnTo>
                    <a:pt x="6096" y="172974"/>
                  </a:lnTo>
                  <a:lnTo>
                    <a:pt x="762" y="167640"/>
                  </a:lnTo>
                  <a:lnTo>
                    <a:pt x="762" y="178308"/>
                  </a:lnTo>
                  <a:lnTo>
                    <a:pt x="6096" y="178308"/>
                  </a:lnTo>
                  <a:close/>
                </a:path>
                <a:path w="1710689" h="178435">
                  <a:moveTo>
                    <a:pt x="1705356" y="9906"/>
                  </a:moveTo>
                  <a:lnTo>
                    <a:pt x="1700022" y="5334"/>
                  </a:lnTo>
                  <a:lnTo>
                    <a:pt x="1700022" y="9906"/>
                  </a:lnTo>
                  <a:lnTo>
                    <a:pt x="1705356" y="9906"/>
                  </a:lnTo>
                  <a:close/>
                </a:path>
                <a:path w="1710689" h="178435">
                  <a:moveTo>
                    <a:pt x="1705356" y="167639"/>
                  </a:moveTo>
                  <a:lnTo>
                    <a:pt x="1705356" y="9906"/>
                  </a:lnTo>
                  <a:lnTo>
                    <a:pt x="1700022" y="9906"/>
                  </a:lnTo>
                  <a:lnTo>
                    <a:pt x="1700022" y="167639"/>
                  </a:lnTo>
                  <a:lnTo>
                    <a:pt x="1705356" y="167639"/>
                  </a:lnTo>
                  <a:close/>
                </a:path>
                <a:path w="1710689" h="178435">
                  <a:moveTo>
                    <a:pt x="1705356" y="178308"/>
                  </a:moveTo>
                  <a:lnTo>
                    <a:pt x="1705356" y="167639"/>
                  </a:lnTo>
                  <a:lnTo>
                    <a:pt x="1700022" y="172974"/>
                  </a:lnTo>
                  <a:lnTo>
                    <a:pt x="1700022" y="178308"/>
                  </a:lnTo>
                  <a:lnTo>
                    <a:pt x="1705356" y="178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80045" y="2655569"/>
              <a:ext cx="1538605" cy="168910"/>
            </a:xfrm>
            <a:custGeom>
              <a:avLst/>
              <a:gdLst/>
              <a:ahLst/>
              <a:cxnLst/>
              <a:rect l="l" t="t" r="r" b="b"/>
              <a:pathLst>
                <a:path w="1538605" h="168910">
                  <a:moveTo>
                    <a:pt x="1538477" y="168401"/>
                  </a:moveTo>
                  <a:lnTo>
                    <a:pt x="1538477" y="0"/>
                  </a:lnTo>
                  <a:lnTo>
                    <a:pt x="0" y="0"/>
                  </a:lnTo>
                  <a:lnTo>
                    <a:pt x="0" y="168401"/>
                  </a:lnTo>
                  <a:lnTo>
                    <a:pt x="1538477" y="168401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79283" y="2650235"/>
              <a:ext cx="1544955" cy="179070"/>
            </a:xfrm>
            <a:custGeom>
              <a:avLst/>
              <a:gdLst/>
              <a:ahLst/>
              <a:cxnLst/>
              <a:rect l="l" t="t" r="r" b="b"/>
              <a:pathLst>
                <a:path w="1544955" h="179069">
                  <a:moveTo>
                    <a:pt x="1544574" y="176022"/>
                  </a:moveTo>
                  <a:lnTo>
                    <a:pt x="1544574" y="2286"/>
                  </a:lnTo>
                  <a:lnTo>
                    <a:pt x="1541526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762" y="179070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1533906" y="10668"/>
                  </a:lnTo>
                  <a:lnTo>
                    <a:pt x="1533906" y="5334"/>
                  </a:lnTo>
                  <a:lnTo>
                    <a:pt x="1539239" y="10668"/>
                  </a:lnTo>
                  <a:lnTo>
                    <a:pt x="1539239" y="179070"/>
                  </a:lnTo>
                  <a:lnTo>
                    <a:pt x="1541526" y="179070"/>
                  </a:lnTo>
                  <a:lnTo>
                    <a:pt x="1544574" y="176022"/>
                  </a:lnTo>
                  <a:close/>
                </a:path>
                <a:path w="1544955" h="179069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1544955" h="179069">
                  <a:moveTo>
                    <a:pt x="6096" y="168402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8402"/>
                  </a:lnTo>
                  <a:lnTo>
                    <a:pt x="6096" y="168402"/>
                  </a:lnTo>
                  <a:close/>
                </a:path>
                <a:path w="1544955" h="179069">
                  <a:moveTo>
                    <a:pt x="1539239" y="168401"/>
                  </a:moveTo>
                  <a:lnTo>
                    <a:pt x="762" y="168402"/>
                  </a:lnTo>
                  <a:lnTo>
                    <a:pt x="6096" y="173736"/>
                  </a:lnTo>
                  <a:lnTo>
                    <a:pt x="6096" y="179070"/>
                  </a:lnTo>
                  <a:lnTo>
                    <a:pt x="1533906" y="179070"/>
                  </a:lnTo>
                  <a:lnTo>
                    <a:pt x="1533906" y="173736"/>
                  </a:lnTo>
                  <a:lnTo>
                    <a:pt x="1539239" y="168401"/>
                  </a:lnTo>
                  <a:close/>
                </a:path>
                <a:path w="1544955" h="179069">
                  <a:moveTo>
                    <a:pt x="6096" y="179070"/>
                  </a:moveTo>
                  <a:lnTo>
                    <a:pt x="6096" y="173736"/>
                  </a:lnTo>
                  <a:lnTo>
                    <a:pt x="762" y="168402"/>
                  </a:lnTo>
                  <a:lnTo>
                    <a:pt x="762" y="179070"/>
                  </a:lnTo>
                  <a:lnTo>
                    <a:pt x="6096" y="179070"/>
                  </a:lnTo>
                  <a:close/>
                </a:path>
                <a:path w="1544955" h="179069">
                  <a:moveTo>
                    <a:pt x="1539239" y="10668"/>
                  </a:moveTo>
                  <a:lnTo>
                    <a:pt x="1533906" y="5334"/>
                  </a:lnTo>
                  <a:lnTo>
                    <a:pt x="1533906" y="10668"/>
                  </a:lnTo>
                  <a:lnTo>
                    <a:pt x="1539239" y="10668"/>
                  </a:lnTo>
                  <a:close/>
                </a:path>
                <a:path w="1544955" h="179069">
                  <a:moveTo>
                    <a:pt x="1539239" y="168401"/>
                  </a:moveTo>
                  <a:lnTo>
                    <a:pt x="1539239" y="10668"/>
                  </a:lnTo>
                  <a:lnTo>
                    <a:pt x="1533906" y="10668"/>
                  </a:lnTo>
                  <a:lnTo>
                    <a:pt x="1533906" y="168401"/>
                  </a:lnTo>
                  <a:lnTo>
                    <a:pt x="1539239" y="168401"/>
                  </a:lnTo>
                  <a:close/>
                </a:path>
                <a:path w="1544955" h="179069">
                  <a:moveTo>
                    <a:pt x="1539239" y="179070"/>
                  </a:moveTo>
                  <a:lnTo>
                    <a:pt x="1539239" y="168401"/>
                  </a:lnTo>
                  <a:lnTo>
                    <a:pt x="1533906" y="173736"/>
                  </a:lnTo>
                  <a:lnTo>
                    <a:pt x="1533906" y="179070"/>
                  </a:lnTo>
                  <a:lnTo>
                    <a:pt x="1539239" y="179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280045" y="4469891"/>
              <a:ext cx="908050" cy="167640"/>
            </a:xfrm>
            <a:custGeom>
              <a:avLst/>
              <a:gdLst/>
              <a:ahLst/>
              <a:cxnLst/>
              <a:rect l="l" t="t" r="r" b="b"/>
              <a:pathLst>
                <a:path w="908050" h="167639">
                  <a:moveTo>
                    <a:pt x="907541" y="167639"/>
                  </a:moveTo>
                  <a:lnTo>
                    <a:pt x="907541" y="0"/>
                  </a:lnTo>
                  <a:lnTo>
                    <a:pt x="0" y="0"/>
                  </a:lnTo>
                  <a:lnTo>
                    <a:pt x="0" y="167639"/>
                  </a:lnTo>
                  <a:lnTo>
                    <a:pt x="907541" y="16763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279283" y="4464557"/>
              <a:ext cx="913765" cy="178435"/>
            </a:xfrm>
            <a:custGeom>
              <a:avLst/>
              <a:gdLst/>
              <a:ahLst/>
              <a:cxnLst/>
              <a:rect l="l" t="t" r="r" b="b"/>
              <a:pathLst>
                <a:path w="913764" h="178435">
                  <a:moveTo>
                    <a:pt x="913637" y="176021"/>
                  </a:moveTo>
                  <a:lnTo>
                    <a:pt x="913637" y="2285"/>
                  </a:lnTo>
                  <a:lnTo>
                    <a:pt x="911351" y="0"/>
                  </a:lnTo>
                  <a:lnTo>
                    <a:pt x="0" y="0"/>
                  </a:lnTo>
                  <a:lnTo>
                    <a:pt x="0" y="178307"/>
                  </a:lnTo>
                  <a:lnTo>
                    <a:pt x="761" y="178307"/>
                  </a:lnTo>
                  <a:lnTo>
                    <a:pt x="761" y="10667"/>
                  </a:lnTo>
                  <a:lnTo>
                    <a:pt x="6095" y="5333"/>
                  </a:lnTo>
                  <a:lnTo>
                    <a:pt x="6095" y="10667"/>
                  </a:lnTo>
                  <a:lnTo>
                    <a:pt x="902969" y="10667"/>
                  </a:lnTo>
                  <a:lnTo>
                    <a:pt x="902969" y="5333"/>
                  </a:lnTo>
                  <a:lnTo>
                    <a:pt x="908303" y="10667"/>
                  </a:lnTo>
                  <a:lnTo>
                    <a:pt x="908303" y="178307"/>
                  </a:lnTo>
                  <a:lnTo>
                    <a:pt x="911351" y="178307"/>
                  </a:lnTo>
                  <a:lnTo>
                    <a:pt x="913637" y="176021"/>
                  </a:lnTo>
                  <a:close/>
                </a:path>
                <a:path w="913764" h="178435">
                  <a:moveTo>
                    <a:pt x="6095" y="10667"/>
                  </a:moveTo>
                  <a:lnTo>
                    <a:pt x="6095" y="5333"/>
                  </a:lnTo>
                  <a:lnTo>
                    <a:pt x="761" y="10667"/>
                  </a:lnTo>
                  <a:lnTo>
                    <a:pt x="6095" y="10667"/>
                  </a:lnTo>
                  <a:close/>
                </a:path>
                <a:path w="913764" h="178435">
                  <a:moveTo>
                    <a:pt x="6095" y="167639"/>
                  </a:moveTo>
                  <a:lnTo>
                    <a:pt x="6095" y="10667"/>
                  </a:lnTo>
                  <a:lnTo>
                    <a:pt x="761" y="10667"/>
                  </a:lnTo>
                  <a:lnTo>
                    <a:pt x="761" y="167639"/>
                  </a:lnTo>
                  <a:lnTo>
                    <a:pt x="6095" y="167639"/>
                  </a:lnTo>
                  <a:close/>
                </a:path>
                <a:path w="913764" h="178435">
                  <a:moveTo>
                    <a:pt x="908303" y="167639"/>
                  </a:moveTo>
                  <a:lnTo>
                    <a:pt x="761" y="167639"/>
                  </a:lnTo>
                  <a:lnTo>
                    <a:pt x="6095" y="172973"/>
                  </a:lnTo>
                  <a:lnTo>
                    <a:pt x="6095" y="178307"/>
                  </a:lnTo>
                  <a:lnTo>
                    <a:pt x="902969" y="178307"/>
                  </a:lnTo>
                  <a:lnTo>
                    <a:pt x="902969" y="172973"/>
                  </a:lnTo>
                  <a:lnTo>
                    <a:pt x="908303" y="167639"/>
                  </a:lnTo>
                  <a:close/>
                </a:path>
                <a:path w="913764" h="178435">
                  <a:moveTo>
                    <a:pt x="6095" y="178307"/>
                  </a:moveTo>
                  <a:lnTo>
                    <a:pt x="6095" y="172973"/>
                  </a:lnTo>
                  <a:lnTo>
                    <a:pt x="761" y="167639"/>
                  </a:lnTo>
                  <a:lnTo>
                    <a:pt x="761" y="178307"/>
                  </a:lnTo>
                  <a:lnTo>
                    <a:pt x="6095" y="178307"/>
                  </a:lnTo>
                  <a:close/>
                </a:path>
                <a:path w="913764" h="178435">
                  <a:moveTo>
                    <a:pt x="908303" y="10667"/>
                  </a:moveTo>
                  <a:lnTo>
                    <a:pt x="902969" y="5333"/>
                  </a:lnTo>
                  <a:lnTo>
                    <a:pt x="902969" y="10667"/>
                  </a:lnTo>
                  <a:lnTo>
                    <a:pt x="908303" y="10667"/>
                  </a:lnTo>
                  <a:close/>
                </a:path>
                <a:path w="913764" h="178435">
                  <a:moveTo>
                    <a:pt x="908303" y="167639"/>
                  </a:moveTo>
                  <a:lnTo>
                    <a:pt x="908303" y="10667"/>
                  </a:lnTo>
                  <a:lnTo>
                    <a:pt x="902969" y="10667"/>
                  </a:lnTo>
                  <a:lnTo>
                    <a:pt x="902969" y="167639"/>
                  </a:lnTo>
                  <a:lnTo>
                    <a:pt x="908303" y="167639"/>
                  </a:lnTo>
                  <a:close/>
                </a:path>
                <a:path w="913764" h="178435">
                  <a:moveTo>
                    <a:pt x="908303" y="178307"/>
                  </a:moveTo>
                  <a:lnTo>
                    <a:pt x="908303" y="167639"/>
                  </a:lnTo>
                  <a:lnTo>
                    <a:pt x="902969" y="172973"/>
                  </a:lnTo>
                  <a:lnTo>
                    <a:pt x="902969" y="178307"/>
                  </a:lnTo>
                  <a:lnTo>
                    <a:pt x="908303" y="178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80045" y="4771644"/>
              <a:ext cx="857250" cy="168910"/>
            </a:xfrm>
            <a:custGeom>
              <a:avLst/>
              <a:gdLst/>
              <a:ahLst/>
              <a:cxnLst/>
              <a:rect l="l" t="t" r="r" b="b"/>
              <a:pathLst>
                <a:path w="857250" h="168910">
                  <a:moveTo>
                    <a:pt x="857250" y="168401"/>
                  </a:moveTo>
                  <a:lnTo>
                    <a:pt x="857250" y="0"/>
                  </a:lnTo>
                  <a:lnTo>
                    <a:pt x="0" y="0"/>
                  </a:lnTo>
                  <a:lnTo>
                    <a:pt x="0" y="168401"/>
                  </a:lnTo>
                  <a:lnTo>
                    <a:pt x="857250" y="168401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79283" y="4767072"/>
              <a:ext cx="863600" cy="178435"/>
            </a:xfrm>
            <a:custGeom>
              <a:avLst/>
              <a:gdLst/>
              <a:ahLst/>
              <a:cxnLst/>
              <a:rect l="l" t="t" r="r" b="b"/>
              <a:pathLst>
                <a:path w="863600" h="178435">
                  <a:moveTo>
                    <a:pt x="863346" y="176022"/>
                  </a:moveTo>
                  <a:lnTo>
                    <a:pt x="863346" y="2286"/>
                  </a:lnTo>
                  <a:lnTo>
                    <a:pt x="861060" y="0"/>
                  </a:lnTo>
                  <a:lnTo>
                    <a:pt x="0" y="0"/>
                  </a:lnTo>
                  <a:lnTo>
                    <a:pt x="0" y="178308"/>
                  </a:lnTo>
                  <a:lnTo>
                    <a:pt x="762" y="178308"/>
                  </a:lnTo>
                  <a:lnTo>
                    <a:pt x="762" y="9906"/>
                  </a:lnTo>
                  <a:lnTo>
                    <a:pt x="6096" y="4572"/>
                  </a:lnTo>
                  <a:lnTo>
                    <a:pt x="6096" y="9906"/>
                  </a:lnTo>
                  <a:lnTo>
                    <a:pt x="852678" y="9906"/>
                  </a:lnTo>
                  <a:lnTo>
                    <a:pt x="852678" y="4572"/>
                  </a:lnTo>
                  <a:lnTo>
                    <a:pt x="858011" y="9906"/>
                  </a:lnTo>
                  <a:lnTo>
                    <a:pt x="858011" y="178308"/>
                  </a:lnTo>
                  <a:lnTo>
                    <a:pt x="861060" y="178308"/>
                  </a:lnTo>
                  <a:lnTo>
                    <a:pt x="863346" y="176022"/>
                  </a:lnTo>
                  <a:close/>
                </a:path>
                <a:path w="863600" h="178435">
                  <a:moveTo>
                    <a:pt x="6096" y="9906"/>
                  </a:moveTo>
                  <a:lnTo>
                    <a:pt x="6096" y="4572"/>
                  </a:lnTo>
                  <a:lnTo>
                    <a:pt x="762" y="9906"/>
                  </a:lnTo>
                  <a:lnTo>
                    <a:pt x="6096" y="9906"/>
                  </a:lnTo>
                  <a:close/>
                </a:path>
                <a:path w="863600" h="178435">
                  <a:moveTo>
                    <a:pt x="6096" y="167640"/>
                  </a:moveTo>
                  <a:lnTo>
                    <a:pt x="6096" y="9906"/>
                  </a:lnTo>
                  <a:lnTo>
                    <a:pt x="762" y="9906"/>
                  </a:lnTo>
                  <a:lnTo>
                    <a:pt x="762" y="167640"/>
                  </a:lnTo>
                  <a:lnTo>
                    <a:pt x="6096" y="167640"/>
                  </a:lnTo>
                  <a:close/>
                </a:path>
                <a:path w="863600" h="178435">
                  <a:moveTo>
                    <a:pt x="858011" y="167640"/>
                  </a:moveTo>
                  <a:lnTo>
                    <a:pt x="762" y="167640"/>
                  </a:lnTo>
                  <a:lnTo>
                    <a:pt x="6096" y="172974"/>
                  </a:lnTo>
                  <a:lnTo>
                    <a:pt x="6096" y="178308"/>
                  </a:lnTo>
                  <a:lnTo>
                    <a:pt x="852678" y="178308"/>
                  </a:lnTo>
                  <a:lnTo>
                    <a:pt x="852678" y="172974"/>
                  </a:lnTo>
                  <a:lnTo>
                    <a:pt x="858011" y="167640"/>
                  </a:lnTo>
                  <a:close/>
                </a:path>
                <a:path w="863600" h="178435">
                  <a:moveTo>
                    <a:pt x="6096" y="178308"/>
                  </a:moveTo>
                  <a:lnTo>
                    <a:pt x="6096" y="172974"/>
                  </a:lnTo>
                  <a:lnTo>
                    <a:pt x="762" y="167640"/>
                  </a:lnTo>
                  <a:lnTo>
                    <a:pt x="762" y="178308"/>
                  </a:lnTo>
                  <a:lnTo>
                    <a:pt x="6096" y="178308"/>
                  </a:lnTo>
                  <a:close/>
                </a:path>
                <a:path w="863600" h="178435">
                  <a:moveTo>
                    <a:pt x="858011" y="9906"/>
                  </a:moveTo>
                  <a:lnTo>
                    <a:pt x="852678" y="4572"/>
                  </a:lnTo>
                  <a:lnTo>
                    <a:pt x="852678" y="9906"/>
                  </a:lnTo>
                  <a:lnTo>
                    <a:pt x="858011" y="9906"/>
                  </a:lnTo>
                  <a:close/>
                </a:path>
                <a:path w="863600" h="178435">
                  <a:moveTo>
                    <a:pt x="858011" y="167640"/>
                  </a:moveTo>
                  <a:lnTo>
                    <a:pt x="858011" y="9906"/>
                  </a:lnTo>
                  <a:lnTo>
                    <a:pt x="852678" y="9906"/>
                  </a:lnTo>
                  <a:lnTo>
                    <a:pt x="852678" y="167640"/>
                  </a:lnTo>
                  <a:lnTo>
                    <a:pt x="858011" y="167640"/>
                  </a:lnTo>
                  <a:close/>
                </a:path>
                <a:path w="863600" h="178435">
                  <a:moveTo>
                    <a:pt x="858011" y="178308"/>
                  </a:moveTo>
                  <a:lnTo>
                    <a:pt x="858011" y="167640"/>
                  </a:lnTo>
                  <a:lnTo>
                    <a:pt x="852678" y="172974"/>
                  </a:lnTo>
                  <a:lnTo>
                    <a:pt x="852678" y="178308"/>
                  </a:lnTo>
                  <a:lnTo>
                    <a:pt x="858011" y="178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280045" y="5074157"/>
              <a:ext cx="695960" cy="168910"/>
            </a:xfrm>
            <a:custGeom>
              <a:avLst/>
              <a:gdLst/>
              <a:ahLst/>
              <a:cxnLst/>
              <a:rect l="l" t="t" r="r" b="b"/>
              <a:pathLst>
                <a:path w="695960" h="168910">
                  <a:moveTo>
                    <a:pt x="695706" y="168401"/>
                  </a:moveTo>
                  <a:lnTo>
                    <a:pt x="695706" y="0"/>
                  </a:lnTo>
                  <a:lnTo>
                    <a:pt x="0" y="0"/>
                  </a:lnTo>
                  <a:lnTo>
                    <a:pt x="0" y="168401"/>
                  </a:lnTo>
                  <a:lnTo>
                    <a:pt x="695706" y="168401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79283" y="5068824"/>
              <a:ext cx="702310" cy="178435"/>
            </a:xfrm>
            <a:custGeom>
              <a:avLst/>
              <a:gdLst/>
              <a:ahLst/>
              <a:cxnLst/>
              <a:rect l="l" t="t" r="r" b="b"/>
              <a:pathLst>
                <a:path w="702310" h="178435">
                  <a:moveTo>
                    <a:pt x="701802" y="176021"/>
                  </a:moveTo>
                  <a:lnTo>
                    <a:pt x="701802" y="2285"/>
                  </a:lnTo>
                  <a:lnTo>
                    <a:pt x="699516" y="0"/>
                  </a:lnTo>
                  <a:lnTo>
                    <a:pt x="0" y="0"/>
                  </a:lnTo>
                  <a:lnTo>
                    <a:pt x="0" y="178307"/>
                  </a:lnTo>
                  <a:lnTo>
                    <a:pt x="762" y="178307"/>
                  </a:lnTo>
                  <a:lnTo>
                    <a:pt x="762" y="10667"/>
                  </a:lnTo>
                  <a:lnTo>
                    <a:pt x="6096" y="5333"/>
                  </a:lnTo>
                  <a:lnTo>
                    <a:pt x="6096" y="10667"/>
                  </a:lnTo>
                  <a:lnTo>
                    <a:pt x="691134" y="10667"/>
                  </a:lnTo>
                  <a:lnTo>
                    <a:pt x="691134" y="5333"/>
                  </a:lnTo>
                  <a:lnTo>
                    <a:pt x="696467" y="10667"/>
                  </a:lnTo>
                  <a:lnTo>
                    <a:pt x="696467" y="178307"/>
                  </a:lnTo>
                  <a:lnTo>
                    <a:pt x="699516" y="178307"/>
                  </a:lnTo>
                  <a:lnTo>
                    <a:pt x="701802" y="176021"/>
                  </a:lnTo>
                  <a:close/>
                </a:path>
                <a:path w="702310" h="178435">
                  <a:moveTo>
                    <a:pt x="6096" y="10667"/>
                  </a:moveTo>
                  <a:lnTo>
                    <a:pt x="6096" y="5333"/>
                  </a:lnTo>
                  <a:lnTo>
                    <a:pt x="762" y="10667"/>
                  </a:lnTo>
                  <a:lnTo>
                    <a:pt x="6096" y="10667"/>
                  </a:lnTo>
                  <a:close/>
                </a:path>
                <a:path w="702310" h="178435">
                  <a:moveTo>
                    <a:pt x="6096" y="168401"/>
                  </a:moveTo>
                  <a:lnTo>
                    <a:pt x="6096" y="10667"/>
                  </a:lnTo>
                  <a:lnTo>
                    <a:pt x="762" y="10667"/>
                  </a:lnTo>
                  <a:lnTo>
                    <a:pt x="762" y="168401"/>
                  </a:lnTo>
                  <a:lnTo>
                    <a:pt x="6096" y="168401"/>
                  </a:lnTo>
                  <a:close/>
                </a:path>
                <a:path w="702310" h="178435">
                  <a:moveTo>
                    <a:pt x="696467" y="168401"/>
                  </a:moveTo>
                  <a:lnTo>
                    <a:pt x="762" y="168401"/>
                  </a:lnTo>
                  <a:lnTo>
                    <a:pt x="6096" y="173735"/>
                  </a:lnTo>
                  <a:lnTo>
                    <a:pt x="6096" y="178307"/>
                  </a:lnTo>
                  <a:lnTo>
                    <a:pt x="691134" y="178307"/>
                  </a:lnTo>
                  <a:lnTo>
                    <a:pt x="691134" y="173735"/>
                  </a:lnTo>
                  <a:lnTo>
                    <a:pt x="696467" y="168401"/>
                  </a:lnTo>
                  <a:close/>
                </a:path>
                <a:path w="702310" h="178435">
                  <a:moveTo>
                    <a:pt x="6096" y="178307"/>
                  </a:moveTo>
                  <a:lnTo>
                    <a:pt x="6096" y="173735"/>
                  </a:lnTo>
                  <a:lnTo>
                    <a:pt x="762" y="168401"/>
                  </a:lnTo>
                  <a:lnTo>
                    <a:pt x="762" y="178307"/>
                  </a:lnTo>
                  <a:lnTo>
                    <a:pt x="6096" y="178307"/>
                  </a:lnTo>
                  <a:close/>
                </a:path>
                <a:path w="702310" h="178435">
                  <a:moveTo>
                    <a:pt x="696467" y="10667"/>
                  </a:moveTo>
                  <a:lnTo>
                    <a:pt x="691134" y="5333"/>
                  </a:lnTo>
                  <a:lnTo>
                    <a:pt x="691134" y="10667"/>
                  </a:lnTo>
                  <a:lnTo>
                    <a:pt x="696467" y="10667"/>
                  </a:lnTo>
                  <a:close/>
                </a:path>
                <a:path w="702310" h="178435">
                  <a:moveTo>
                    <a:pt x="696467" y="168401"/>
                  </a:moveTo>
                  <a:lnTo>
                    <a:pt x="696467" y="10667"/>
                  </a:lnTo>
                  <a:lnTo>
                    <a:pt x="691134" y="10667"/>
                  </a:lnTo>
                  <a:lnTo>
                    <a:pt x="691134" y="168401"/>
                  </a:lnTo>
                  <a:lnTo>
                    <a:pt x="696467" y="168401"/>
                  </a:lnTo>
                  <a:close/>
                </a:path>
                <a:path w="702310" h="178435">
                  <a:moveTo>
                    <a:pt x="696467" y="178307"/>
                  </a:moveTo>
                  <a:lnTo>
                    <a:pt x="696467" y="168401"/>
                  </a:lnTo>
                  <a:lnTo>
                    <a:pt x="691134" y="173735"/>
                  </a:lnTo>
                  <a:lnTo>
                    <a:pt x="691134" y="178307"/>
                  </a:lnTo>
                  <a:lnTo>
                    <a:pt x="696467" y="178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80045" y="5376671"/>
              <a:ext cx="190500" cy="167640"/>
            </a:xfrm>
            <a:custGeom>
              <a:avLst/>
              <a:gdLst/>
              <a:ahLst/>
              <a:cxnLst/>
              <a:rect l="l" t="t" r="r" b="b"/>
              <a:pathLst>
                <a:path w="190500" h="167639">
                  <a:moveTo>
                    <a:pt x="190500" y="167639"/>
                  </a:moveTo>
                  <a:lnTo>
                    <a:pt x="190500" y="0"/>
                  </a:lnTo>
                  <a:lnTo>
                    <a:pt x="0" y="0"/>
                  </a:lnTo>
                  <a:lnTo>
                    <a:pt x="0" y="167639"/>
                  </a:lnTo>
                  <a:lnTo>
                    <a:pt x="190500" y="16763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279283" y="5371338"/>
              <a:ext cx="196850" cy="178435"/>
            </a:xfrm>
            <a:custGeom>
              <a:avLst/>
              <a:gdLst/>
              <a:ahLst/>
              <a:cxnLst/>
              <a:rect l="l" t="t" r="r" b="b"/>
              <a:pathLst>
                <a:path w="196850" h="178435">
                  <a:moveTo>
                    <a:pt x="196596" y="176021"/>
                  </a:moveTo>
                  <a:lnTo>
                    <a:pt x="196596" y="2285"/>
                  </a:lnTo>
                  <a:lnTo>
                    <a:pt x="194309" y="0"/>
                  </a:lnTo>
                  <a:lnTo>
                    <a:pt x="0" y="0"/>
                  </a:lnTo>
                  <a:lnTo>
                    <a:pt x="0" y="178307"/>
                  </a:lnTo>
                  <a:lnTo>
                    <a:pt x="762" y="178307"/>
                  </a:lnTo>
                  <a:lnTo>
                    <a:pt x="762" y="10667"/>
                  </a:lnTo>
                  <a:lnTo>
                    <a:pt x="6096" y="5333"/>
                  </a:lnTo>
                  <a:lnTo>
                    <a:pt x="6096" y="10667"/>
                  </a:lnTo>
                  <a:lnTo>
                    <a:pt x="185928" y="10667"/>
                  </a:lnTo>
                  <a:lnTo>
                    <a:pt x="185928" y="5333"/>
                  </a:lnTo>
                  <a:lnTo>
                    <a:pt x="191262" y="10667"/>
                  </a:lnTo>
                  <a:lnTo>
                    <a:pt x="191262" y="178307"/>
                  </a:lnTo>
                  <a:lnTo>
                    <a:pt x="194309" y="178307"/>
                  </a:lnTo>
                  <a:lnTo>
                    <a:pt x="196596" y="176021"/>
                  </a:lnTo>
                  <a:close/>
                </a:path>
                <a:path w="196850" h="178435">
                  <a:moveTo>
                    <a:pt x="6096" y="10667"/>
                  </a:moveTo>
                  <a:lnTo>
                    <a:pt x="6096" y="5333"/>
                  </a:lnTo>
                  <a:lnTo>
                    <a:pt x="762" y="10667"/>
                  </a:lnTo>
                  <a:lnTo>
                    <a:pt x="6096" y="10667"/>
                  </a:lnTo>
                  <a:close/>
                </a:path>
                <a:path w="196850" h="178435">
                  <a:moveTo>
                    <a:pt x="6096" y="167639"/>
                  </a:moveTo>
                  <a:lnTo>
                    <a:pt x="6096" y="10667"/>
                  </a:lnTo>
                  <a:lnTo>
                    <a:pt x="762" y="10667"/>
                  </a:lnTo>
                  <a:lnTo>
                    <a:pt x="762" y="167639"/>
                  </a:lnTo>
                  <a:lnTo>
                    <a:pt x="6096" y="167639"/>
                  </a:lnTo>
                  <a:close/>
                </a:path>
                <a:path w="196850" h="178435">
                  <a:moveTo>
                    <a:pt x="191262" y="167639"/>
                  </a:moveTo>
                  <a:lnTo>
                    <a:pt x="762" y="167639"/>
                  </a:lnTo>
                  <a:lnTo>
                    <a:pt x="6096" y="172973"/>
                  </a:lnTo>
                  <a:lnTo>
                    <a:pt x="6096" y="178307"/>
                  </a:lnTo>
                  <a:lnTo>
                    <a:pt x="185928" y="178307"/>
                  </a:lnTo>
                  <a:lnTo>
                    <a:pt x="185928" y="172973"/>
                  </a:lnTo>
                  <a:lnTo>
                    <a:pt x="191262" y="167639"/>
                  </a:lnTo>
                  <a:close/>
                </a:path>
                <a:path w="196850" h="178435">
                  <a:moveTo>
                    <a:pt x="6096" y="178307"/>
                  </a:moveTo>
                  <a:lnTo>
                    <a:pt x="6096" y="172973"/>
                  </a:lnTo>
                  <a:lnTo>
                    <a:pt x="762" y="167639"/>
                  </a:lnTo>
                  <a:lnTo>
                    <a:pt x="762" y="178307"/>
                  </a:lnTo>
                  <a:lnTo>
                    <a:pt x="6096" y="178307"/>
                  </a:lnTo>
                  <a:close/>
                </a:path>
                <a:path w="196850" h="178435">
                  <a:moveTo>
                    <a:pt x="191262" y="10667"/>
                  </a:moveTo>
                  <a:lnTo>
                    <a:pt x="185928" y="5333"/>
                  </a:lnTo>
                  <a:lnTo>
                    <a:pt x="185928" y="10667"/>
                  </a:lnTo>
                  <a:lnTo>
                    <a:pt x="191262" y="10667"/>
                  </a:lnTo>
                  <a:close/>
                </a:path>
                <a:path w="196850" h="178435">
                  <a:moveTo>
                    <a:pt x="191262" y="167639"/>
                  </a:moveTo>
                  <a:lnTo>
                    <a:pt x="191262" y="10667"/>
                  </a:lnTo>
                  <a:lnTo>
                    <a:pt x="185928" y="10667"/>
                  </a:lnTo>
                  <a:lnTo>
                    <a:pt x="185928" y="167639"/>
                  </a:lnTo>
                  <a:lnTo>
                    <a:pt x="191262" y="167639"/>
                  </a:lnTo>
                  <a:close/>
                </a:path>
                <a:path w="196850" h="178435">
                  <a:moveTo>
                    <a:pt x="191262" y="178307"/>
                  </a:moveTo>
                  <a:lnTo>
                    <a:pt x="191262" y="167639"/>
                  </a:lnTo>
                  <a:lnTo>
                    <a:pt x="185928" y="172973"/>
                  </a:lnTo>
                  <a:lnTo>
                    <a:pt x="185928" y="178307"/>
                  </a:lnTo>
                  <a:lnTo>
                    <a:pt x="191262" y="178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80045" y="2958096"/>
              <a:ext cx="1240155" cy="1377315"/>
            </a:xfrm>
            <a:custGeom>
              <a:avLst/>
              <a:gdLst/>
              <a:ahLst/>
              <a:cxnLst/>
              <a:rect l="l" t="t" r="r" b="b"/>
              <a:pathLst>
                <a:path w="1240155" h="1377314">
                  <a:moveTo>
                    <a:pt x="918210" y="1209294"/>
                  </a:moveTo>
                  <a:lnTo>
                    <a:pt x="0" y="1209294"/>
                  </a:lnTo>
                  <a:lnTo>
                    <a:pt x="0" y="1376934"/>
                  </a:lnTo>
                  <a:lnTo>
                    <a:pt x="918210" y="1376934"/>
                  </a:lnTo>
                  <a:lnTo>
                    <a:pt x="918210" y="1209294"/>
                  </a:lnTo>
                  <a:close/>
                </a:path>
                <a:path w="1240155" h="1377314">
                  <a:moveTo>
                    <a:pt x="1072134" y="907542"/>
                  </a:moveTo>
                  <a:lnTo>
                    <a:pt x="0" y="907542"/>
                  </a:lnTo>
                  <a:lnTo>
                    <a:pt x="0" y="1075182"/>
                  </a:lnTo>
                  <a:lnTo>
                    <a:pt x="1072134" y="1075182"/>
                  </a:lnTo>
                  <a:lnTo>
                    <a:pt x="1072134" y="907542"/>
                  </a:lnTo>
                  <a:close/>
                </a:path>
                <a:path w="1240155" h="1377314">
                  <a:moveTo>
                    <a:pt x="1087374" y="604266"/>
                  </a:moveTo>
                  <a:lnTo>
                    <a:pt x="0" y="604266"/>
                  </a:lnTo>
                  <a:lnTo>
                    <a:pt x="0" y="772668"/>
                  </a:lnTo>
                  <a:lnTo>
                    <a:pt x="1087374" y="772668"/>
                  </a:lnTo>
                  <a:lnTo>
                    <a:pt x="1087374" y="604266"/>
                  </a:lnTo>
                  <a:close/>
                </a:path>
                <a:path w="1240155" h="1377314">
                  <a:moveTo>
                    <a:pt x="1210056" y="302514"/>
                  </a:moveTo>
                  <a:lnTo>
                    <a:pt x="0" y="302514"/>
                  </a:lnTo>
                  <a:lnTo>
                    <a:pt x="0" y="470154"/>
                  </a:lnTo>
                  <a:lnTo>
                    <a:pt x="1210056" y="470154"/>
                  </a:lnTo>
                  <a:lnTo>
                    <a:pt x="1210056" y="302514"/>
                  </a:lnTo>
                  <a:close/>
                </a:path>
                <a:path w="1240155" h="1377314">
                  <a:moveTo>
                    <a:pt x="1239774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239774" y="167640"/>
                  </a:lnTo>
                  <a:lnTo>
                    <a:pt x="1239774" y="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79283" y="2952749"/>
              <a:ext cx="1245235" cy="1388110"/>
            </a:xfrm>
            <a:custGeom>
              <a:avLst/>
              <a:gdLst/>
              <a:ahLst/>
              <a:cxnLst/>
              <a:rect l="l" t="t" r="r" b="b"/>
              <a:pathLst>
                <a:path w="1245235" h="1388110">
                  <a:moveTo>
                    <a:pt x="1245108" y="176022"/>
                  </a:moveTo>
                  <a:lnTo>
                    <a:pt x="1245108" y="2286"/>
                  </a:lnTo>
                  <a:lnTo>
                    <a:pt x="1242822" y="0"/>
                  </a:lnTo>
                  <a:lnTo>
                    <a:pt x="0" y="0"/>
                  </a:lnTo>
                  <a:lnTo>
                    <a:pt x="0" y="178308"/>
                  </a:lnTo>
                  <a:lnTo>
                    <a:pt x="762" y="178308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1235202" y="10668"/>
                  </a:lnTo>
                  <a:lnTo>
                    <a:pt x="1235202" y="5334"/>
                  </a:lnTo>
                  <a:lnTo>
                    <a:pt x="1240536" y="10668"/>
                  </a:lnTo>
                  <a:lnTo>
                    <a:pt x="1240536" y="178308"/>
                  </a:lnTo>
                  <a:lnTo>
                    <a:pt x="1242822" y="178308"/>
                  </a:lnTo>
                  <a:lnTo>
                    <a:pt x="1245108" y="176022"/>
                  </a:lnTo>
                  <a:close/>
                </a:path>
                <a:path w="1245235" h="1388110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1245235" h="1388110">
                  <a:moveTo>
                    <a:pt x="6096" y="167640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7640"/>
                  </a:lnTo>
                  <a:lnTo>
                    <a:pt x="6096" y="167640"/>
                  </a:lnTo>
                  <a:close/>
                </a:path>
                <a:path w="1245235" h="1388110">
                  <a:moveTo>
                    <a:pt x="1240536" y="167639"/>
                  </a:moveTo>
                  <a:lnTo>
                    <a:pt x="762" y="167640"/>
                  </a:lnTo>
                  <a:lnTo>
                    <a:pt x="6096" y="172973"/>
                  </a:lnTo>
                  <a:lnTo>
                    <a:pt x="6096" y="178308"/>
                  </a:lnTo>
                  <a:lnTo>
                    <a:pt x="1235202" y="178308"/>
                  </a:lnTo>
                  <a:lnTo>
                    <a:pt x="1235202" y="172974"/>
                  </a:lnTo>
                  <a:lnTo>
                    <a:pt x="1240536" y="167639"/>
                  </a:lnTo>
                  <a:close/>
                </a:path>
                <a:path w="1245235" h="1388110">
                  <a:moveTo>
                    <a:pt x="6096" y="178308"/>
                  </a:moveTo>
                  <a:lnTo>
                    <a:pt x="6096" y="172973"/>
                  </a:lnTo>
                  <a:lnTo>
                    <a:pt x="762" y="167640"/>
                  </a:lnTo>
                  <a:lnTo>
                    <a:pt x="762" y="178308"/>
                  </a:lnTo>
                  <a:lnTo>
                    <a:pt x="6096" y="178308"/>
                  </a:lnTo>
                  <a:close/>
                </a:path>
                <a:path w="1245235" h="1388110">
                  <a:moveTo>
                    <a:pt x="1240536" y="10668"/>
                  </a:moveTo>
                  <a:lnTo>
                    <a:pt x="1235202" y="5334"/>
                  </a:lnTo>
                  <a:lnTo>
                    <a:pt x="1235202" y="10668"/>
                  </a:lnTo>
                  <a:lnTo>
                    <a:pt x="1240536" y="10668"/>
                  </a:lnTo>
                  <a:close/>
                </a:path>
                <a:path w="1245235" h="1388110">
                  <a:moveTo>
                    <a:pt x="1240536" y="167639"/>
                  </a:moveTo>
                  <a:lnTo>
                    <a:pt x="1240536" y="10668"/>
                  </a:lnTo>
                  <a:lnTo>
                    <a:pt x="1235202" y="10668"/>
                  </a:lnTo>
                  <a:lnTo>
                    <a:pt x="1235202" y="167639"/>
                  </a:lnTo>
                  <a:lnTo>
                    <a:pt x="1240536" y="167639"/>
                  </a:lnTo>
                  <a:close/>
                </a:path>
                <a:path w="1245235" h="1388110">
                  <a:moveTo>
                    <a:pt x="1240536" y="178308"/>
                  </a:moveTo>
                  <a:lnTo>
                    <a:pt x="1240536" y="167639"/>
                  </a:lnTo>
                  <a:lnTo>
                    <a:pt x="1235202" y="172974"/>
                  </a:lnTo>
                  <a:lnTo>
                    <a:pt x="1235202" y="178308"/>
                  </a:lnTo>
                  <a:lnTo>
                    <a:pt x="1240536" y="178308"/>
                  </a:lnTo>
                  <a:close/>
                </a:path>
                <a:path w="1245235" h="1388110">
                  <a:moveTo>
                    <a:pt x="1216152" y="478536"/>
                  </a:moveTo>
                  <a:lnTo>
                    <a:pt x="1216152" y="304800"/>
                  </a:lnTo>
                  <a:lnTo>
                    <a:pt x="1213866" y="302513"/>
                  </a:lnTo>
                  <a:lnTo>
                    <a:pt x="0" y="302514"/>
                  </a:lnTo>
                  <a:lnTo>
                    <a:pt x="0" y="480822"/>
                  </a:lnTo>
                  <a:lnTo>
                    <a:pt x="762" y="480822"/>
                  </a:lnTo>
                  <a:lnTo>
                    <a:pt x="762" y="313182"/>
                  </a:lnTo>
                  <a:lnTo>
                    <a:pt x="6096" y="307848"/>
                  </a:lnTo>
                  <a:lnTo>
                    <a:pt x="6096" y="313182"/>
                  </a:lnTo>
                  <a:lnTo>
                    <a:pt x="1206246" y="313182"/>
                  </a:lnTo>
                  <a:lnTo>
                    <a:pt x="1206246" y="307848"/>
                  </a:lnTo>
                  <a:lnTo>
                    <a:pt x="1210818" y="313182"/>
                  </a:lnTo>
                  <a:lnTo>
                    <a:pt x="1210818" y="480822"/>
                  </a:lnTo>
                  <a:lnTo>
                    <a:pt x="1213866" y="480822"/>
                  </a:lnTo>
                  <a:lnTo>
                    <a:pt x="1216152" y="478536"/>
                  </a:lnTo>
                  <a:close/>
                </a:path>
                <a:path w="1245235" h="1388110">
                  <a:moveTo>
                    <a:pt x="6096" y="313182"/>
                  </a:moveTo>
                  <a:lnTo>
                    <a:pt x="6096" y="307848"/>
                  </a:lnTo>
                  <a:lnTo>
                    <a:pt x="762" y="313182"/>
                  </a:lnTo>
                  <a:lnTo>
                    <a:pt x="6096" y="313182"/>
                  </a:lnTo>
                  <a:close/>
                </a:path>
                <a:path w="1245235" h="1388110">
                  <a:moveTo>
                    <a:pt x="6096" y="470154"/>
                  </a:moveTo>
                  <a:lnTo>
                    <a:pt x="6096" y="313182"/>
                  </a:lnTo>
                  <a:lnTo>
                    <a:pt x="762" y="313182"/>
                  </a:lnTo>
                  <a:lnTo>
                    <a:pt x="762" y="470154"/>
                  </a:lnTo>
                  <a:lnTo>
                    <a:pt x="6096" y="470154"/>
                  </a:lnTo>
                  <a:close/>
                </a:path>
                <a:path w="1245235" h="1388110">
                  <a:moveTo>
                    <a:pt x="1210818" y="470154"/>
                  </a:moveTo>
                  <a:lnTo>
                    <a:pt x="762" y="470154"/>
                  </a:lnTo>
                  <a:lnTo>
                    <a:pt x="6096" y="475488"/>
                  </a:lnTo>
                  <a:lnTo>
                    <a:pt x="6096" y="480822"/>
                  </a:lnTo>
                  <a:lnTo>
                    <a:pt x="1206246" y="480822"/>
                  </a:lnTo>
                  <a:lnTo>
                    <a:pt x="1206246" y="475488"/>
                  </a:lnTo>
                  <a:lnTo>
                    <a:pt x="1210818" y="470154"/>
                  </a:lnTo>
                  <a:close/>
                </a:path>
                <a:path w="1245235" h="1388110">
                  <a:moveTo>
                    <a:pt x="6096" y="480822"/>
                  </a:moveTo>
                  <a:lnTo>
                    <a:pt x="6096" y="475488"/>
                  </a:lnTo>
                  <a:lnTo>
                    <a:pt x="762" y="470154"/>
                  </a:lnTo>
                  <a:lnTo>
                    <a:pt x="762" y="480822"/>
                  </a:lnTo>
                  <a:lnTo>
                    <a:pt x="6096" y="480822"/>
                  </a:lnTo>
                  <a:close/>
                </a:path>
                <a:path w="1245235" h="1388110">
                  <a:moveTo>
                    <a:pt x="1210818" y="313182"/>
                  </a:moveTo>
                  <a:lnTo>
                    <a:pt x="1206246" y="307848"/>
                  </a:lnTo>
                  <a:lnTo>
                    <a:pt x="1206246" y="313182"/>
                  </a:lnTo>
                  <a:lnTo>
                    <a:pt x="1210818" y="313182"/>
                  </a:lnTo>
                  <a:close/>
                </a:path>
                <a:path w="1245235" h="1388110">
                  <a:moveTo>
                    <a:pt x="1210818" y="470154"/>
                  </a:moveTo>
                  <a:lnTo>
                    <a:pt x="1210818" y="313182"/>
                  </a:lnTo>
                  <a:lnTo>
                    <a:pt x="1206246" y="313182"/>
                  </a:lnTo>
                  <a:lnTo>
                    <a:pt x="1206246" y="470154"/>
                  </a:lnTo>
                  <a:lnTo>
                    <a:pt x="1210818" y="470154"/>
                  </a:lnTo>
                  <a:close/>
                </a:path>
                <a:path w="1245235" h="1388110">
                  <a:moveTo>
                    <a:pt x="1210818" y="480822"/>
                  </a:moveTo>
                  <a:lnTo>
                    <a:pt x="1210818" y="470154"/>
                  </a:lnTo>
                  <a:lnTo>
                    <a:pt x="1206246" y="475488"/>
                  </a:lnTo>
                  <a:lnTo>
                    <a:pt x="1206246" y="480822"/>
                  </a:lnTo>
                  <a:lnTo>
                    <a:pt x="1210818" y="480822"/>
                  </a:lnTo>
                  <a:close/>
                </a:path>
                <a:path w="1245235" h="1388110">
                  <a:moveTo>
                    <a:pt x="1093470" y="780288"/>
                  </a:moveTo>
                  <a:lnTo>
                    <a:pt x="1093470" y="607313"/>
                  </a:lnTo>
                  <a:lnTo>
                    <a:pt x="1091184" y="605028"/>
                  </a:lnTo>
                  <a:lnTo>
                    <a:pt x="0" y="605028"/>
                  </a:lnTo>
                  <a:lnTo>
                    <a:pt x="0" y="782574"/>
                  </a:lnTo>
                  <a:lnTo>
                    <a:pt x="762" y="782574"/>
                  </a:lnTo>
                  <a:lnTo>
                    <a:pt x="762" y="614934"/>
                  </a:lnTo>
                  <a:lnTo>
                    <a:pt x="6096" y="609600"/>
                  </a:lnTo>
                  <a:lnTo>
                    <a:pt x="6096" y="614934"/>
                  </a:lnTo>
                  <a:lnTo>
                    <a:pt x="1082802" y="614934"/>
                  </a:lnTo>
                  <a:lnTo>
                    <a:pt x="1082802" y="609600"/>
                  </a:lnTo>
                  <a:lnTo>
                    <a:pt x="1088136" y="614934"/>
                  </a:lnTo>
                  <a:lnTo>
                    <a:pt x="1088136" y="782574"/>
                  </a:lnTo>
                  <a:lnTo>
                    <a:pt x="1091184" y="782574"/>
                  </a:lnTo>
                  <a:lnTo>
                    <a:pt x="1093470" y="780288"/>
                  </a:lnTo>
                  <a:close/>
                </a:path>
                <a:path w="1245235" h="1388110">
                  <a:moveTo>
                    <a:pt x="6096" y="614934"/>
                  </a:moveTo>
                  <a:lnTo>
                    <a:pt x="6096" y="609600"/>
                  </a:lnTo>
                  <a:lnTo>
                    <a:pt x="762" y="614934"/>
                  </a:lnTo>
                  <a:lnTo>
                    <a:pt x="6096" y="614934"/>
                  </a:lnTo>
                  <a:close/>
                </a:path>
                <a:path w="1245235" h="1388110">
                  <a:moveTo>
                    <a:pt x="6096" y="772668"/>
                  </a:moveTo>
                  <a:lnTo>
                    <a:pt x="6096" y="614934"/>
                  </a:lnTo>
                  <a:lnTo>
                    <a:pt x="762" y="614934"/>
                  </a:lnTo>
                  <a:lnTo>
                    <a:pt x="762" y="772668"/>
                  </a:lnTo>
                  <a:lnTo>
                    <a:pt x="6096" y="772668"/>
                  </a:lnTo>
                  <a:close/>
                </a:path>
                <a:path w="1245235" h="1388110">
                  <a:moveTo>
                    <a:pt x="1088136" y="772668"/>
                  </a:moveTo>
                  <a:lnTo>
                    <a:pt x="762" y="772668"/>
                  </a:lnTo>
                  <a:lnTo>
                    <a:pt x="6096" y="778002"/>
                  </a:lnTo>
                  <a:lnTo>
                    <a:pt x="6096" y="782574"/>
                  </a:lnTo>
                  <a:lnTo>
                    <a:pt x="1082802" y="782574"/>
                  </a:lnTo>
                  <a:lnTo>
                    <a:pt x="1082802" y="778002"/>
                  </a:lnTo>
                  <a:lnTo>
                    <a:pt x="1088136" y="772668"/>
                  </a:lnTo>
                  <a:close/>
                </a:path>
                <a:path w="1245235" h="1388110">
                  <a:moveTo>
                    <a:pt x="6096" y="782574"/>
                  </a:moveTo>
                  <a:lnTo>
                    <a:pt x="6096" y="778002"/>
                  </a:lnTo>
                  <a:lnTo>
                    <a:pt x="762" y="772668"/>
                  </a:lnTo>
                  <a:lnTo>
                    <a:pt x="762" y="782574"/>
                  </a:lnTo>
                  <a:lnTo>
                    <a:pt x="6096" y="782574"/>
                  </a:lnTo>
                  <a:close/>
                </a:path>
                <a:path w="1245235" h="1388110">
                  <a:moveTo>
                    <a:pt x="1088136" y="614934"/>
                  </a:moveTo>
                  <a:lnTo>
                    <a:pt x="1082802" y="609600"/>
                  </a:lnTo>
                  <a:lnTo>
                    <a:pt x="1082802" y="614934"/>
                  </a:lnTo>
                  <a:lnTo>
                    <a:pt x="1088136" y="614934"/>
                  </a:lnTo>
                  <a:close/>
                </a:path>
                <a:path w="1245235" h="1388110">
                  <a:moveTo>
                    <a:pt x="1088136" y="772668"/>
                  </a:moveTo>
                  <a:lnTo>
                    <a:pt x="1088136" y="614934"/>
                  </a:lnTo>
                  <a:lnTo>
                    <a:pt x="1082802" y="614934"/>
                  </a:lnTo>
                  <a:lnTo>
                    <a:pt x="1082802" y="772668"/>
                  </a:lnTo>
                  <a:lnTo>
                    <a:pt x="1088136" y="772668"/>
                  </a:lnTo>
                  <a:close/>
                </a:path>
                <a:path w="1245235" h="1388110">
                  <a:moveTo>
                    <a:pt x="1088136" y="782574"/>
                  </a:moveTo>
                  <a:lnTo>
                    <a:pt x="1088136" y="772668"/>
                  </a:lnTo>
                  <a:lnTo>
                    <a:pt x="1082802" y="778002"/>
                  </a:lnTo>
                  <a:lnTo>
                    <a:pt x="1082802" y="782574"/>
                  </a:lnTo>
                  <a:lnTo>
                    <a:pt x="1088136" y="782574"/>
                  </a:lnTo>
                  <a:close/>
                </a:path>
                <a:path w="1245235" h="1388110">
                  <a:moveTo>
                    <a:pt x="1078230" y="1083564"/>
                  </a:moveTo>
                  <a:lnTo>
                    <a:pt x="1078230" y="909828"/>
                  </a:lnTo>
                  <a:lnTo>
                    <a:pt x="1075944" y="907542"/>
                  </a:lnTo>
                  <a:lnTo>
                    <a:pt x="0" y="907542"/>
                  </a:lnTo>
                  <a:lnTo>
                    <a:pt x="0" y="1085850"/>
                  </a:lnTo>
                  <a:lnTo>
                    <a:pt x="762" y="1085850"/>
                  </a:lnTo>
                  <a:lnTo>
                    <a:pt x="762" y="918210"/>
                  </a:lnTo>
                  <a:lnTo>
                    <a:pt x="6096" y="912876"/>
                  </a:lnTo>
                  <a:lnTo>
                    <a:pt x="6096" y="918210"/>
                  </a:lnTo>
                  <a:lnTo>
                    <a:pt x="1067562" y="918210"/>
                  </a:lnTo>
                  <a:lnTo>
                    <a:pt x="1067562" y="912876"/>
                  </a:lnTo>
                  <a:lnTo>
                    <a:pt x="1072896" y="918210"/>
                  </a:lnTo>
                  <a:lnTo>
                    <a:pt x="1072896" y="1085850"/>
                  </a:lnTo>
                  <a:lnTo>
                    <a:pt x="1075944" y="1085850"/>
                  </a:lnTo>
                  <a:lnTo>
                    <a:pt x="1078230" y="1083564"/>
                  </a:lnTo>
                  <a:close/>
                </a:path>
                <a:path w="1245235" h="1388110">
                  <a:moveTo>
                    <a:pt x="6096" y="918210"/>
                  </a:moveTo>
                  <a:lnTo>
                    <a:pt x="6096" y="912876"/>
                  </a:lnTo>
                  <a:lnTo>
                    <a:pt x="762" y="918210"/>
                  </a:lnTo>
                  <a:lnTo>
                    <a:pt x="6096" y="918210"/>
                  </a:lnTo>
                  <a:close/>
                </a:path>
                <a:path w="1245235" h="1388110">
                  <a:moveTo>
                    <a:pt x="6096" y="1075182"/>
                  </a:moveTo>
                  <a:lnTo>
                    <a:pt x="6096" y="918210"/>
                  </a:lnTo>
                  <a:lnTo>
                    <a:pt x="762" y="918210"/>
                  </a:lnTo>
                  <a:lnTo>
                    <a:pt x="762" y="1075182"/>
                  </a:lnTo>
                  <a:lnTo>
                    <a:pt x="6096" y="1075182"/>
                  </a:lnTo>
                  <a:close/>
                </a:path>
                <a:path w="1245235" h="1388110">
                  <a:moveTo>
                    <a:pt x="1072896" y="1075182"/>
                  </a:moveTo>
                  <a:lnTo>
                    <a:pt x="762" y="1075182"/>
                  </a:lnTo>
                  <a:lnTo>
                    <a:pt x="6096" y="1080515"/>
                  </a:lnTo>
                  <a:lnTo>
                    <a:pt x="6096" y="1085850"/>
                  </a:lnTo>
                  <a:lnTo>
                    <a:pt x="1067562" y="1085850"/>
                  </a:lnTo>
                  <a:lnTo>
                    <a:pt x="1067562" y="1080515"/>
                  </a:lnTo>
                  <a:lnTo>
                    <a:pt x="1072896" y="1075182"/>
                  </a:lnTo>
                  <a:close/>
                </a:path>
                <a:path w="1245235" h="1388110">
                  <a:moveTo>
                    <a:pt x="6096" y="1085850"/>
                  </a:moveTo>
                  <a:lnTo>
                    <a:pt x="6096" y="1080515"/>
                  </a:lnTo>
                  <a:lnTo>
                    <a:pt x="762" y="1075182"/>
                  </a:lnTo>
                  <a:lnTo>
                    <a:pt x="762" y="1085850"/>
                  </a:lnTo>
                  <a:lnTo>
                    <a:pt x="6096" y="1085850"/>
                  </a:lnTo>
                  <a:close/>
                </a:path>
                <a:path w="1245235" h="1388110">
                  <a:moveTo>
                    <a:pt x="1072896" y="918210"/>
                  </a:moveTo>
                  <a:lnTo>
                    <a:pt x="1067562" y="912876"/>
                  </a:lnTo>
                  <a:lnTo>
                    <a:pt x="1067562" y="918210"/>
                  </a:lnTo>
                  <a:lnTo>
                    <a:pt x="1072896" y="918210"/>
                  </a:lnTo>
                  <a:close/>
                </a:path>
                <a:path w="1245235" h="1388110">
                  <a:moveTo>
                    <a:pt x="1072896" y="1075182"/>
                  </a:moveTo>
                  <a:lnTo>
                    <a:pt x="1072896" y="918210"/>
                  </a:lnTo>
                  <a:lnTo>
                    <a:pt x="1067562" y="918210"/>
                  </a:lnTo>
                  <a:lnTo>
                    <a:pt x="1067562" y="1075182"/>
                  </a:lnTo>
                  <a:lnTo>
                    <a:pt x="1072896" y="1075182"/>
                  </a:lnTo>
                  <a:close/>
                </a:path>
                <a:path w="1245235" h="1388110">
                  <a:moveTo>
                    <a:pt x="1072896" y="1085850"/>
                  </a:moveTo>
                  <a:lnTo>
                    <a:pt x="1072896" y="1075182"/>
                  </a:lnTo>
                  <a:lnTo>
                    <a:pt x="1067562" y="1080515"/>
                  </a:lnTo>
                  <a:lnTo>
                    <a:pt x="1067562" y="1085850"/>
                  </a:lnTo>
                  <a:lnTo>
                    <a:pt x="1072896" y="1085850"/>
                  </a:lnTo>
                  <a:close/>
                </a:path>
                <a:path w="1245235" h="1388110">
                  <a:moveTo>
                    <a:pt x="924306" y="1385316"/>
                  </a:moveTo>
                  <a:lnTo>
                    <a:pt x="924306" y="1211580"/>
                  </a:lnTo>
                  <a:lnTo>
                    <a:pt x="922020" y="1209294"/>
                  </a:lnTo>
                  <a:lnTo>
                    <a:pt x="0" y="1209294"/>
                  </a:lnTo>
                  <a:lnTo>
                    <a:pt x="0" y="1387602"/>
                  </a:lnTo>
                  <a:lnTo>
                    <a:pt x="762" y="1387602"/>
                  </a:lnTo>
                  <a:lnTo>
                    <a:pt x="762" y="1219962"/>
                  </a:lnTo>
                  <a:lnTo>
                    <a:pt x="6096" y="1214628"/>
                  </a:lnTo>
                  <a:lnTo>
                    <a:pt x="6096" y="1219962"/>
                  </a:lnTo>
                  <a:lnTo>
                    <a:pt x="913638" y="1219962"/>
                  </a:lnTo>
                  <a:lnTo>
                    <a:pt x="913638" y="1214628"/>
                  </a:lnTo>
                  <a:lnTo>
                    <a:pt x="918972" y="1219962"/>
                  </a:lnTo>
                  <a:lnTo>
                    <a:pt x="918972" y="1387602"/>
                  </a:lnTo>
                  <a:lnTo>
                    <a:pt x="922020" y="1387602"/>
                  </a:lnTo>
                  <a:lnTo>
                    <a:pt x="924306" y="1385316"/>
                  </a:lnTo>
                  <a:close/>
                </a:path>
                <a:path w="1245235" h="1388110">
                  <a:moveTo>
                    <a:pt x="6096" y="1219962"/>
                  </a:moveTo>
                  <a:lnTo>
                    <a:pt x="6096" y="1214628"/>
                  </a:lnTo>
                  <a:lnTo>
                    <a:pt x="762" y="1219962"/>
                  </a:lnTo>
                  <a:lnTo>
                    <a:pt x="6096" y="1219962"/>
                  </a:lnTo>
                  <a:close/>
                </a:path>
                <a:path w="1245235" h="1388110">
                  <a:moveTo>
                    <a:pt x="6096" y="1376934"/>
                  </a:moveTo>
                  <a:lnTo>
                    <a:pt x="6096" y="1219962"/>
                  </a:lnTo>
                  <a:lnTo>
                    <a:pt x="762" y="1219962"/>
                  </a:lnTo>
                  <a:lnTo>
                    <a:pt x="762" y="1376934"/>
                  </a:lnTo>
                  <a:lnTo>
                    <a:pt x="6096" y="1376934"/>
                  </a:lnTo>
                  <a:close/>
                </a:path>
                <a:path w="1245235" h="1388110">
                  <a:moveTo>
                    <a:pt x="918972" y="1376934"/>
                  </a:moveTo>
                  <a:lnTo>
                    <a:pt x="762" y="1376934"/>
                  </a:lnTo>
                  <a:lnTo>
                    <a:pt x="6096" y="1382268"/>
                  </a:lnTo>
                  <a:lnTo>
                    <a:pt x="6096" y="1387602"/>
                  </a:lnTo>
                  <a:lnTo>
                    <a:pt x="913638" y="1387602"/>
                  </a:lnTo>
                  <a:lnTo>
                    <a:pt x="913638" y="1382268"/>
                  </a:lnTo>
                  <a:lnTo>
                    <a:pt x="918972" y="1376934"/>
                  </a:lnTo>
                  <a:close/>
                </a:path>
                <a:path w="1245235" h="1388110">
                  <a:moveTo>
                    <a:pt x="6096" y="1387602"/>
                  </a:moveTo>
                  <a:lnTo>
                    <a:pt x="6096" y="1382268"/>
                  </a:lnTo>
                  <a:lnTo>
                    <a:pt x="762" y="1376934"/>
                  </a:lnTo>
                  <a:lnTo>
                    <a:pt x="762" y="1387602"/>
                  </a:lnTo>
                  <a:lnTo>
                    <a:pt x="6096" y="1387602"/>
                  </a:lnTo>
                  <a:close/>
                </a:path>
                <a:path w="1245235" h="1388110">
                  <a:moveTo>
                    <a:pt x="918972" y="1219962"/>
                  </a:moveTo>
                  <a:lnTo>
                    <a:pt x="913638" y="1214628"/>
                  </a:lnTo>
                  <a:lnTo>
                    <a:pt x="913638" y="1219962"/>
                  </a:lnTo>
                  <a:lnTo>
                    <a:pt x="918972" y="1219962"/>
                  </a:lnTo>
                  <a:close/>
                </a:path>
                <a:path w="1245235" h="1388110">
                  <a:moveTo>
                    <a:pt x="918972" y="1376934"/>
                  </a:moveTo>
                  <a:lnTo>
                    <a:pt x="918972" y="1219962"/>
                  </a:lnTo>
                  <a:lnTo>
                    <a:pt x="913638" y="1219962"/>
                  </a:lnTo>
                  <a:lnTo>
                    <a:pt x="913638" y="1376934"/>
                  </a:lnTo>
                  <a:lnTo>
                    <a:pt x="918972" y="1376934"/>
                  </a:lnTo>
                  <a:close/>
                </a:path>
                <a:path w="1245235" h="1388110">
                  <a:moveTo>
                    <a:pt x="918972" y="1387602"/>
                  </a:moveTo>
                  <a:lnTo>
                    <a:pt x="918972" y="1376934"/>
                  </a:lnTo>
                  <a:lnTo>
                    <a:pt x="913638" y="1382268"/>
                  </a:lnTo>
                  <a:lnTo>
                    <a:pt x="913638" y="1387602"/>
                  </a:lnTo>
                  <a:lnTo>
                    <a:pt x="918972" y="1387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74711" y="1984247"/>
              <a:ext cx="10795" cy="3628390"/>
            </a:xfrm>
            <a:custGeom>
              <a:avLst/>
              <a:gdLst/>
              <a:ahLst/>
              <a:cxnLst/>
              <a:rect l="l" t="t" r="r" b="b"/>
              <a:pathLst>
                <a:path w="10794" h="3628390">
                  <a:moveTo>
                    <a:pt x="10668" y="3627882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3627882"/>
                  </a:lnTo>
                  <a:lnTo>
                    <a:pt x="10668" y="362788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309763" y="2003310"/>
              <a:ext cx="135255" cy="3589020"/>
            </a:xfrm>
            <a:custGeom>
              <a:avLst/>
              <a:gdLst/>
              <a:ahLst/>
              <a:cxnLst/>
              <a:rect l="l" t="t" r="r" b="b"/>
              <a:pathLst>
                <a:path w="135255" h="3589020">
                  <a:moveTo>
                    <a:pt x="133350" y="2721864"/>
                  </a:moveTo>
                  <a:lnTo>
                    <a:pt x="70104" y="2721864"/>
                  </a:lnTo>
                  <a:lnTo>
                    <a:pt x="0" y="2983992"/>
                  </a:lnTo>
                  <a:lnTo>
                    <a:pt x="63246" y="2983992"/>
                  </a:lnTo>
                  <a:lnTo>
                    <a:pt x="133350" y="2721864"/>
                  </a:lnTo>
                  <a:close/>
                </a:path>
                <a:path w="135255" h="3589020">
                  <a:moveTo>
                    <a:pt x="133350" y="907542"/>
                  </a:moveTo>
                  <a:lnTo>
                    <a:pt x="70104" y="907542"/>
                  </a:lnTo>
                  <a:lnTo>
                    <a:pt x="0" y="1170432"/>
                  </a:lnTo>
                  <a:lnTo>
                    <a:pt x="63246" y="1170432"/>
                  </a:lnTo>
                  <a:lnTo>
                    <a:pt x="133350" y="907542"/>
                  </a:lnTo>
                  <a:close/>
                </a:path>
                <a:path w="135255" h="3589020">
                  <a:moveTo>
                    <a:pt x="134874" y="3325368"/>
                  </a:moveTo>
                  <a:lnTo>
                    <a:pt x="71628" y="3325368"/>
                  </a:lnTo>
                  <a:lnTo>
                    <a:pt x="0" y="3589020"/>
                  </a:lnTo>
                  <a:lnTo>
                    <a:pt x="63246" y="3589020"/>
                  </a:lnTo>
                  <a:lnTo>
                    <a:pt x="134874" y="3325368"/>
                  </a:lnTo>
                  <a:close/>
                </a:path>
                <a:path w="135255" h="3589020">
                  <a:moveTo>
                    <a:pt x="134874" y="3022854"/>
                  </a:moveTo>
                  <a:lnTo>
                    <a:pt x="71628" y="3022854"/>
                  </a:lnTo>
                  <a:lnTo>
                    <a:pt x="0" y="3286506"/>
                  </a:lnTo>
                  <a:lnTo>
                    <a:pt x="63246" y="3286506"/>
                  </a:lnTo>
                  <a:lnTo>
                    <a:pt x="134874" y="3022854"/>
                  </a:lnTo>
                  <a:close/>
                </a:path>
                <a:path w="135255" h="3589020">
                  <a:moveTo>
                    <a:pt x="134874" y="2419350"/>
                  </a:moveTo>
                  <a:lnTo>
                    <a:pt x="71628" y="2419350"/>
                  </a:lnTo>
                  <a:lnTo>
                    <a:pt x="0" y="2683002"/>
                  </a:lnTo>
                  <a:lnTo>
                    <a:pt x="63246" y="2683002"/>
                  </a:lnTo>
                  <a:lnTo>
                    <a:pt x="134874" y="2419350"/>
                  </a:lnTo>
                  <a:close/>
                </a:path>
                <a:path w="135255" h="3589020">
                  <a:moveTo>
                    <a:pt x="134874" y="2116074"/>
                  </a:moveTo>
                  <a:lnTo>
                    <a:pt x="71628" y="2116074"/>
                  </a:lnTo>
                  <a:lnTo>
                    <a:pt x="0" y="2380488"/>
                  </a:lnTo>
                  <a:lnTo>
                    <a:pt x="63246" y="2380488"/>
                  </a:lnTo>
                  <a:lnTo>
                    <a:pt x="134874" y="2116074"/>
                  </a:lnTo>
                  <a:close/>
                </a:path>
                <a:path w="135255" h="3589020">
                  <a:moveTo>
                    <a:pt x="134874" y="1813560"/>
                  </a:moveTo>
                  <a:lnTo>
                    <a:pt x="71628" y="1813560"/>
                  </a:lnTo>
                  <a:lnTo>
                    <a:pt x="0" y="2077974"/>
                  </a:lnTo>
                  <a:lnTo>
                    <a:pt x="63246" y="2077974"/>
                  </a:lnTo>
                  <a:lnTo>
                    <a:pt x="134874" y="1813560"/>
                  </a:lnTo>
                  <a:close/>
                </a:path>
                <a:path w="135255" h="3589020">
                  <a:moveTo>
                    <a:pt x="134874" y="1511046"/>
                  </a:moveTo>
                  <a:lnTo>
                    <a:pt x="71628" y="1511046"/>
                  </a:lnTo>
                  <a:lnTo>
                    <a:pt x="0" y="1775460"/>
                  </a:lnTo>
                  <a:lnTo>
                    <a:pt x="63246" y="1775460"/>
                  </a:lnTo>
                  <a:lnTo>
                    <a:pt x="134874" y="1511046"/>
                  </a:lnTo>
                  <a:close/>
                </a:path>
                <a:path w="135255" h="3589020">
                  <a:moveTo>
                    <a:pt x="134874" y="1208532"/>
                  </a:moveTo>
                  <a:lnTo>
                    <a:pt x="71628" y="1208532"/>
                  </a:lnTo>
                  <a:lnTo>
                    <a:pt x="0" y="1472946"/>
                  </a:lnTo>
                  <a:lnTo>
                    <a:pt x="63246" y="1472946"/>
                  </a:lnTo>
                  <a:lnTo>
                    <a:pt x="134874" y="1208532"/>
                  </a:lnTo>
                  <a:close/>
                </a:path>
                <a:path w="135255" h="3589020">
                  <a:moveTo>
                    <a:pt x="134874" y="605028"/>
                  </a:moveTo>
                  <a:lnTo>
                    <a:pt x="71628" y="605028"/>
                  </a:lnTo>
                  <a:lnTo>
                    <a:pt x="0" y="869442"/>
                  </a:lnTo>
                  <a:lnTo>
                    <a:pt x="63246" y="869442"/>
                  </a:lnTo>
                  <a:lnTo>
                    <a:pt x="134874" y="605028"/>
                  </a:lnTo>
                  <a:close/>
                </a:path>
                <a:path w="135255" h="3589020">
                  <a:moveTo>
                    <a:pt x="134874" y="302514"/>
                  </a:moveTo>
                  <a:lnTo>
                    <a:pt x="71628" y="302514"/>
                  </a:lnTo>
                  <a:lnTo>
                    <a:pt x="0" y="566928"/>
                  </a:lnTo>
                  <a:lnTo>
                    <a:pt x="63246" y="566928"/>
                  </a:lnTo>
                  <a:lnTo>
                    <a:pt x="134874" y="302514"/>
                  </a:lnTo>
                  <a:close/>
                </a:path>
                <a:path w="135255" h="3589020">
                  <a:moveTo>
                    <a:pt x="134874" y="0"/>
                  </a:moveTo>
                  <a:lnTo>
                    <a:pt x="71628" y="0"/>
                  </a:lnTo>
                  <a:lnTo>
                    <a:pt x="0" y="263652"/>
                  </a:lnTo>
                  <a:lnTo>
                    <a:pt x="63246" y="263652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304429" y="2001786"/>
              <a:ext cx="144780" cy="3592195"/>
            </a:xfrm>
            <a:custGeom>
              <a:avLst/>
              <a:gdLst/>
              <a:ahLst/>
              <a:cxnLst/>
              <a:rect l="l" t="t" r="r" b="b"/>
              <a:pathLst>
                <a:path w="144780" h="3592195">
                  <a:moveTo>
                    <a:pt x="80772" y="2724150"/>
                  </a:moveTo>
                  <a:lnTo>
                    <a:pt x="70104" y="2721864"/>
                  </a:lnTo>
                  <a:lnTo>
                    <a:pt x="0" y="2983992"/>
                  </a:lnTo>
                  <a:lnTo>
                    <a:pt x="10668" y="2987040"/>
                  </a:lnTo>
                  <a:lnTo>
                    <a:pt x="80772" y="2724150"/>
                  </a:lnTo>
                  <a:close/>
                </a:path>
                <a:path w="144780" h="3592195">
                  <a:moveTo>
                    <a:pt x="80772" y="910590"/>
                  </a:moveTo>
                  <a:lnTo>
                    <a:pt x="70104" y="907542"/>
                  </a:lnTo>
                  <a:lnTo>
                    <a:pt x="0" y="1170432"/>
                  </a:lnTo>
                  <a:lnTo>
                    <a:pt x="10668" y="1172718"/>
                  </a:lnTo>
                  <a:lnTo>
                    <a:pt x="80772" y="910590"/>
                  </a:lnTo>
                  <a:close/>
                </a:path>
                <a:path w="144780" h="3592195">
                  <a:moveTo>
                    <a:pt x="82296" y="3327654"/>
                  </a:moveTo>
                  <a:lnTo>
                    <a:pt x="72390" y="3325368"/>
                  </a:lnTo>
                  <a:lnTo>
                    <a:pt x="0" y="3589020"/>
                  </a:lnTo>
                  <a:lnTo>
                    <a:pt x="10668" y="3592068"/>
                  </a:lnTo>
                  <a:lnTo>
                    <a:pt x="82296" y="3327654"/>
                  </a:lnTo>
                  <a:close/>
                </a:path>
                <a:path w="144780" h="3592195">
                  <a:moveTo>
                    <a:pt x="82296" y="3025140"/>
                  </a:moveTo>
                  <a:lnTo>
                    <a:pt x="72390" y="3022854"/>
                  </a:lnTo>
                  <a:lnTo>
                    <a:pt x="0" y="3286506"/>
                  </a:lnTo>
                  <a:lnTo>
                    <a:pt x="10668" y="3289554"/>
                  </a:lnTo>
                  <a:lnTo>
                    <a:pt x="82296" y="3025140"/>
                  </a:lnTo>
                  <a:close/>
                </a:path>
                <a:path w="144780" h="3592195">
                  <a:moveTo>
                    <a:pt x="82296" y="2421636"/>
                  </a:moveTo>
                  <a:lnTo>
                    <a:pt x="72390" y="2419350"/>
                  </a:lnTo>
                  <a:lnTo>
                    <a:pt x="0" y="2683002"/>
                  </a:lnTo>
                  <a:lnTo>
                    <a:pt x="10668" y="2686050"/>
                  </a:lnTo>
                  <a:lnTo>
                    <a:pt x="82296" y="2421636"/>
                  </a:lnTo>
                  <a:close/>
                </a:path>
                <a:path w="144780" h="3592195">
                  <a:moveTo>
                    <a:pt x="82296" y="2119122"/>
                  </a:moveTo>
                  <a:lnTo>
                    <a:pt x="72390" y="2116836"/>
                  </a:lnTo>
                  <a:lnTo>
                    <a:pt x="0" y="2380488"/>
                  </a:lnTo>
                  <a:lnTo>
                    <a:pt x="10668" y="2383536"/>
                  </a:lnTo>
                  <a:lnTo>
                    <a:pt x="82296" y="2119122"/>
                  </a:lnTo>
                  <a:close/>
                </a:path>
                <a:path w="144780" h="3592195">
                  <a:moveTo>
                    <a:pt x="82296" y="1816608"/>
                  </a:moveTo>
                  <a:lnTo>
                    <a:pt x="72390" y="1813560"/>
                  </a:lnTo>
                  <a:lnTo>
                    <a:pt x="0" y="2077974"/>
                  </a:lnTo>
                  <a:lnTo>
                    <a:pt x="10668" y="2081022"/>
                  </a:lnTo>
                  <a:lnTo>
                    <a:pt x="82296" y="1816608"/>
                  </a:lnTo>
                  <a:close/>
                </a:path>
                <a:path w="144780" h="3592195">
                  <a:moveTo>
                    <a:pt x="82296" y="1514094"/>
                  </a:moveTo>
                  <a:lnTo>
                    <a:pt x="72390" y="1511046"/>
                  </a:lnTo>
                  <a:lnTo>
                    <a:pt x="0" y="1775460"/>
                  </a:lnTo>
                  <a:lnTo>
                    <a:pt x="10668" y="1778508"/>
                  </a:lnTo>
                  <a:lnTo>
                    <a:pt x="82296" y="1514094"/>
                  </a:lnTo>
                  <a:close/>
                </a:path>
                <a:path w="144780" h="3592195">
                  <a:moveTo>
                    <a:pt x="82296" y="1211580"/>
                  </a:moveTo>
                  <a:lnTo>
                    <a:pt x="72390" y="1208532"/>
                  </a:lnTo>
                  <a:lnTo>
                    <a:pt x="0" y="1472946"/>
                  </a:lnTo>
                  <a:lnTo>
                    <a:pt x="10668" y="1475232"/>
                  </a:lnTo>
                  <a:lnTo>
                    <a:pt x="82296" y="1211580"/>
                  </a:lnTo>
                  <a:close/>
                </a:path>
                <a:path w="144780" h="3592195">
                  <a:moveTo>
                    <a:pt x="82296" y="608076"/>
                  </a:moveTo>
                  <a:lnTo>
                    <a:pt x="72390" y="605028"/>
                  </a:lnTo>
                  <a:lnTo>
                    <a:pt x="0" y="869442"/>
                  </a:lnTo>
                  <a:lnTo>
                    <a:pt x="10668" y="872490"/>
                  </a:lnTo>
                  <a:lnTo>
                    <a:pt x="82296" y="608076"/>
                  </a:lnTo>
                  <a:close/>
                </a:path>
                <a:path w="144780" h="3592195">
                  <a:moveTo>
                    <a:pt x="82296" y="305562"/>
                  </a:moveTo>
                  <a:lnTo>
                    <a:pt x="72390" y="302514"/>
                  </a:lnTo>
                  <a:lnTo>
                    <a:pt x="0" y="566928"/>
                  </a:lnTo>
                  <a:lnTo>
                    <a:pt x="10668" y="569214"/>
                  </a:lnTo>
                  <a:lnTo>
                    <a:pt x="82296" y="305562"/>
                  </a:lnTo>
                  <a:close/>
                </a:path>
                <a:path w="144780" h="3592195">
                  <a:moveTo>
                    <a:pt x="82296" y="3048"/>
                  </a:moveTo>
                  <a:lnTo>
                    <a:pt x="72390" y="0"/>
                  </a:lnTo>
                  <a:lnTo>
                    <a:pt x="0" y="264414"/>
                  </a:lnTo>
                  <a:lnTo>
                    <a:pt x="10668" y="266700"/>
                  </a:lnTo>
                  <a:lnTo>
                    <a:pt x="82296" y="3048"/>
                  </a:lnTo>
                  <a:close/>
                </a:path>
                <a:path w="144780" h="3592195">
                  <a:moveTo>
                    <a:pt x="143256" y="2724150"/>
                  </a:moveTo>
                  <a:lnTo>
                    <a:pt x="133350" y="2721864"/>
                  </a:lnTo>
                  <a:lnTo>
                    <a:pt x="63246" y="2983992"/>
                  </a:lnTo>
                  <a:lnTo>
                    <a:pt x="73152" y="2987040"/>
                  </a:lnTo>
                  <a:lnTo>
                    <a:pt x="143256" y="2724150"/>
                  </a:lnTo>
                  <a:close/>
                </a:path>
                <a:path w="144780" h="3592195">
                  <a:moveTo>
                    <a:pt x="143256" y="910590"/>
                  </a:moveTo>
                  <a:lnTo>
                    <a:pt x="133350" y="907542"/>
                  </a:lnTo>
                  <a:lnTo>
                    <a:pt x="63246" y="1170432"/>
                  </a:lnTo>
                  <a:lnTo>
                    <a:pt x="73152" y="1172718"/>
                  </a:lnTo>
                  <a:lnTo>
                    <a:pt x="143256" y="910590"/>
                  </a:lnTo>
                  <a:close/>
                </a:path>
                <a:path w="144780" h="3592195">
                  <a:moveTo>
                    <a:pt x="144780" y="3327654"/>
                  </a:moveTo>
                  <a:lnTo>
                    <a:pt x="134874" y="3325368"/>
                  </a:lnTo>
                  <a:lnTo>
                    <a:pt x="63246" y="3589020"/>
                  </a:lnTo>
                  <a:lnTo>
                    <a:pt x="73152" y="3592068"/>
                  </a:lnTo>
                  <a:lnTo>
                    <a:pt x="144780" y="3327654"/>
                  </a:lnTo>
                  <a:close/>
                </a:path>
                <a:path w="144780" h="3592195">
                  <a:moveTo>
                    <a:pt x="144780" y="3025140"/>
                  </a:moveTo>
                  <a:lnTo>
                    <a:pt x="134874" y="3022854"/>
                  </a:lnTo>
                  <a:lnTo>
                    <a:pt x="63246" y="3286506"/>
                  </a:lnTo>
                  <a:lnTo>
                    <a:pt x="73152" y="3289554"/>
                  </a:lnTo>
                  <a:lnTo>
                    <a:pt x="144780" y="3025140"/>
                  </a:lnTo>
                  <a:close/>
                </a:path>
                <a:path w="144780" h="3592195">
                  <a:moveTo>
                    <a:pt x="144780" y="2421636"/>
                  </a:moveTo>
                  <a:lnTo>
                    <a:pt x="134874" y="2419350"/>
                  </a:lnTo>
                  <a:lnTo>
                    <a:pt x="63246" y="2683002"/>
                  </a:lnTo>
                  <a:lnTo>
                    <a:pt x="73152" y="2686050"/>
                  </a:lnTo>
                  <a:lnTo>
                    <a:pt x="144780" y="2421636"/>
                  </a:lnTo>
                  <a:close/>
                </a:path>
                <a:path w="144780" h="3592195">
                  <a:moveTo>
                    <a:pt x="144780" y="2119122"/>
                  </a:moveTo>
                  <a:lnTo>
                    <a:pt x="134874" y="2116836"/>
                  </a:lnTo>
                  <a:lnTo>
                    <a:pt x="63246" y="2380488"/>
                  </a:lnTo>
                  <a:lnTo>
                    <a:pt x="73152" y="2383536"/>
                  </a:lnTo>
                  <a:lnTo>
                    <a:pt x="144780" y="2119122"/>
                  </a:lnTo>
                  <a:close/>
                </a:path>
                <a:path w="144780" h="3592195">
                  <a:moveTo>
                    <a:pt x="144780" y="1816608"/>
                  </a:moveTo>
                  <a:lnTo>
                    <a:pt x="134874" y="1813560"/>
                  </a:lnTo>
                  <a:lnTo>
                    <a:pt x="63246" y="2077974"/>
                  </a:lnTo>
                  <a:lnTo>
                    <a:pt x="73152" y="2081022"/>
                  </a:lnTo>
                  <a:lnTo>
                    <a:pt x="144780" y="1816608"/>
                  </a:lnTo>
                  <a:close/>
                </a:path>
                <a:path w="144780" h="3592195">
                  <a:moveTo>
                    <a:pt x="144780" y="1514094"/>
                  </a:moveTo>
                  <a:lnTo>
                    <a:pt x="134874" y="1511046"/>
                  </a:lnTo>
                  <a:lnTo>
                    <a:pt x="63246" y="1775460"/>
                  </a:lnTo>
                  <a:lnTo>
                    <a:pt x="73152" y="1778508"/>
                  </a:lnTo>
                  <a:lnTo>
                    <a:pt x="144780" y="1514094"/>
                  </a:lnTo>
                  <a:close/>
                </a:path>
                <a:path w="144780" h="3592195">
                  <a:moveTo>
                    <a:pt x="144780" y="1211580"/>
                  </a:moveTo>
                  <a:lnTo>
                    <a:pt x="134874" y="1208532"/>
                  </a:lnTo>
                  <a:lnTo>
                    <a:pt x="63246" y="1472946"/>
                  </a:lnTo>
                  <a:lnTo>
                    <a:pt x="73152" y="1475232"/>
                  </a:lnTo>
                  <a:lnTo>
                    <a:pt x="144780" y="1211580"/>
                  </a:lnTo>
                  <a:close/>
                </a:path>
                <a:path w="144780" h="3592195">
                  <a:moveTo>
                    <a:pt x="144780" y="608076"/>
                  </a:moveTo>
                  <a:lnTo>
                    <a:pt x="134874" y="605028"/>
                  </a:lnTo>
                  <a:lnTo>
                    <a:pt x="63246" y="869442"/>
                  </a:lnTo>
                  <a:lnTo>
                    <a:pt x="73152" y="872490"/>
                  </a:lnTo>
                  <a:lnTo>
                    <a:pt x="144780" y="608076"/>
                  </a:lnTo>
                  <a:close/>
                </a:path>
                <a:path w="144780" h="3592195">
                  <a:moveTo>
                    <a:pt x="144780" y="305562"/>
                  </a:moveTo>
                  <a:lnTo>
                    <a:pt x="134874" y="302514"/>
                  </a:lnTo>
                  <a:lnTo>
                    <a:pt x="63246" y="566928"/>
                  </a:lnTo>
                  <a:lnTo>
                    <a:pt x="73152" y="569214"/>
                  </a:lnTo>
                  <a:lnTo>
                    <a:pt x="144780" y="305562"/>
                  </a:lnTo>
                  <a:close/>
                </a:path>
                <a:path w="144780" h="3592195">
                  <a:moveTo>
                    <a:pt x="144780" y="3048"/>
                  </a:moveTo>
                  <a:lnTo>
                    <a:pt x="134874" y="0"/>
                  </a:lnTo>
                  <a:lnTo>
                    <a:pt x="63246" y="264414"/>
                  </a:lnTo>
                  <a:lnTo>
                    <a:pt x="73152" y="266700"/>
                  </a:lnTo>
                  <a:lnTo>
                    <a:pt x="144780" y="304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395994" y="1984247"/>
              <a:ext cx="0" cy="1577340"/>
            </a:xfrm>
            <a:custGeom>
              <a:avLst/>
              <a:gdLst/>
              <a:ahLst/>
              <a:cxnLst/>
              <a:rect l="l" t="t" r="r" b="b"/>
              <a:pathLst>
                <a:path w="0" h="1577339">
                  <a:moveTo>
                    <a:pt x="0" y="0"/>
                  </a:moveTo>
                  <a:lnTo>
                    <a:pt x="0" y="1577339"/>
                  </a:lnTo>
                </a:path>
              </a:pathLst>
            </a:custGeom>
            <a:ln w="9906">
              <a:solidFill>
                <a:srgbClr val="60606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395994" y="4940045"/>
              <a:ext cx="0" cy="661670"/>
            </a:xfrm>
            <a:custGeom>
              <a:avLst/>
              <a:gdLst/>
              <a:ahLst/>
              <a:cxnLst/>
              <a:rect l="l" t="t" r="r" b="b"/>
              <a:pathLst>
                <a:path w="0" h="661670">
                  <a:moveTo>
                    <a:pt x="0" y="0"/>
                  </a:moveTo>
                  <a:lnTo>
                    <a:pt x="0" y="661415"/>
                  </a:lnTo>
                </a:path>
              </a:pathLst>
            </a:custGeom>
            <a:ln w="9906">
              <a:solidFill>
                <a:srgbClr val="60606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391041" y="3730002"/>
              <a:ext cx="10160" cy="1042669"/>
            </a:xfrm>
            <a:custGeom>
              <a:avLst/>
              <a:gdLst/>
              <a:ahLst/>
              <a:cxnLst/>
              <a:rect l="l" t="t" r="r" b="b"/>
              <a:pathLst>
                <a:path w="10160" h="1042670">
                  <a:moveTo>
                    <a:pt x="9906" y="1022604"/>
                  </a:moveTo>
                  <a:lnTo>
                    <a:pt x="0" y="1022604"/>
                  </a:lnTo>
                  <a:lnTo>
                    <a:pt x="0" y="1042416"/>
                  </a:lnTo>
                  <a:lnTo>
                    <a:pt x="9906" y="1042416"/>
                  </a:lnTo>
                  <a:lnTo>
                    <a:pt x="9906" y="1022604"/>
                  </a:lnTo>
                  <a:close/>
                </a:path>
                <a:path w="10160" h="1042670">
                  <a:moveTo>
                    <a:pt x="9906" y="907542"/>
                  </a:moveTo>
                  <a:lnTo>
                    <a:pt x="0" y="907542"/>
                  </a:lnTo>
                  <a:lnTo>
                    <a:pt x="0" y="991362"/>
                  </a:lnTo>
                  <a:lnTo>
                    <a:pt x="9906" y="991362"/>
                  </a:lnTo>
                  <a:lnTo>
                    <a:pt x="9906" y="907542"/>
                  </a:lnTo>
                  <a:close/>
                </a:path>
                <a:path w="10160" h="1042670">
                  <a:moveTo>
                    <a:pt x="9906" y="720090"/>
                  </a:moveTo>
                  <a:lnTo>
                    <a:pt x="0" y="720090"/>
                  </a:lnTo>
                  <a:lnTo>
                    <a:pt x="0" y="739902"/>
                  </a:lnTo>
                  <a:lnTo>
                    <a:pt x="9906" y="739902"/>
                  </a:lnTo>
                  <a:lnTo>
                    <a:pt x="9906" y="720090"/>
                  </a:lnTo>
                  <a:close/>
                </a:path>
                <a:path w="10160" h="1042670">
                  <a:moveTo>
                    <a:pt x="9906" y="605028"/>
                  </a:moveTo>
                  <a:lnTo>
                    <a:pt x="0" y="605028"/>
                  </a:lnTo>
                  <a:lnTo>
                    <a:pt x="0" y="688848"/>
                  </a:lnTo>
                  <a:lnTo>
                    <a:pt x="9906" y="688848"/>
                  </a:lnTo>
                  <a:lnTo>
                    <a:pt x="9906" y="605028"/>
                  </a:lnTo>
                  <a:close/>
                </a:path>
                <a:path w="10160" h="1042670">
                  <a:moveTo>
                    <a:pt x="9906" y="417576"/>
                  </a:moveTo>
                  <a:lnTo>
                    <a:pt x="0" y="417576"/>
                  </a:lnTo>
                  <a:lnTo>
                    <a:pt x="0" y="436626"/>
                  </a:lnTo>
                  <a:lnTo>
                    <a:pt x="9906" y="436626"/>
                  </a:lnTo>
                  <a:lnTo>
                    <a:pt x="9906" y="417576"/>
                  </a:lnTo>
                  <a:close/>
                </a:path>
                <a:path w="10160" h="1042670">
                  <a:moveTo>
                    <a:pt x="9906" y="302514"/>
                  </a:moveTo>
                  <a:lnTo>
                    <a:pt x="0" y="302514"/>
                  </a:lnTo>
                  <a:lnTo>
                    <a:pt x="0" y="386334"/>
                  </a:lnTo>
                  <a:lnTo>
                    <a:pt x="9906" y="386334"/>
                  </a:lnTo>
                  <a:lnTo>
                    <a:pt x="9906" y="302514"/>
                  </a:lnTo>
                  <a:close/>
                </a:path>
                <a:path w="10160" h="1042670">
                  <a:moveTo>
                    <a:pt x="9906" y="115062"/>
                  </a:moveTo>
                  <a:lnTo>
                    <a:pt x="0" y="115062"/>
                  </a:lnTo>
                  <a:lnTo>
                    <a:pt x="0" y="134112"/>
                  </a:lnTo>
                  <a:lnTo>
                    <a:pt x="9906" y="134112"/>
                  </a:lnTo>
                  <a:lnTo>
                    <a:pt x="9906" y="115062"/>
                  </a:lnTo>
                  <a:close/>
                </a:path>
                <a:path w="10160" h="1042670">
                  <a:moveTo>
                    <a:pt x="9906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9906" y="83820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/>
          <p:nvPr/>
        </p:nvSpPr>
        <p:spPr>
          <a:xfrm>
            <a:off x="2313317" y="5666994"/>
            <a:ext cx="167640" cy="142240"/>
          </a:xfrm>
          <a:custGeom>
            <a:avLst/>
            <a:gdLst/>
            <a:ahLst/>
            <a:cxnLst/>
            <a:rect l="l" t="t" r="r" b="b"/>
            <a:pathLst>
              <a:path w="167639" h="142239">
                <a:moveTo>
                  <a:pt x="167640" y="141731"/>
                </a:moveTo>
                <a:lnTo>
                  <a:pt x="83819" y="0"/>
                </a:lnTo>
                <a:lnTo>
                  <a:pt x="0" y="141731"/>
                </a:lnTo>
                <a:lnTo>
                  <a:pt x="167640" y="14173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2561215" y="2941574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7,4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533776" y="3242558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7,3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513455" y="5358633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6,1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241162" y="4150096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7,0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395082" y="3847584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7,2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019423" y="5056120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6,7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180200" y="4755136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6,9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230492" y="4452623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7,0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305167" y="5848604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7,2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288908" y="2033264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8,3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028304" y="2336534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860657" y="2639047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7,7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411080" y="3545071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7,2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4486541" y="1984248"/>
            <a:ext cx="2048510" cy="3631565"/>
            <a:chOff x="4486541" y="1984248"/>
            <a:chExt cx="2048510" cy="3631565"/>
          </a:xfrm>
        </p:grpSpPr>
        <p:sp>
          <p:nvSpPr>
            <p:cNvPr id="55" name="object 55" descr=""/>
            <p:cNvSpPr/>
            <p:nvPr/>
          </p:nvSpPr>
          <p:spPr>
            <a:xfrm>
              <a:off x="4491875" y="2051304"/>
              <a:ext cx="2037714" cy="167640"/>
            </a:xfrm>
            <a:custGeom>
              <a:avLst/>
              <a:gdLst/>
              <a:ahLst/>
              <a:cxnLst/>
              <a:rect l="l" t="t" r="r" b="b"/>
              <a:pathLst>
                <a:path w="2037715" h="167639">
                  <a:moveTo>
                    <a:pt x="2037588" y="167639"/>
                  </a:moveTo>
                  <a:lnTo>
                    <a:pt x="2037588" y="0"/>
                  </a:lnTo>
                  <a:lnTo>
                    <a:pt x="0" y="0"/>
                  </a:lnTo>
                  <a:lnTo>
                    <a:pt x="0" y="167639"/>
                  </a:lnTo>
                  <a:lnTo>
                    <a:pt x="2037588" y="167639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491113" y="2045970"/>
              <a:ext cx="2044064" cy="178435"/>
            </a:xfrm>
            <a:custGeom>
              <a:avLst/>
              <a:gdLst/>
              <a:ahLst/>
              <a:cxnLst/>
              <a:rect l="l" t="t" r="r" b="b"/>
              <a:pathLst>
                <a:path w="2044065" h="178435">
                  <a:moveTo>
                    <a:pt x="2043684" y="176022"/>
                  </a:moveTo>
                  <a:lnTo>
                    <a:pt x="2043684" y="2286"/>
                  </a:lnTo>
                  <a:lnTo>
                    <a:pt x="2041398" y="0"/>
                  </a:lnTo>
                  <a:lnTo>
                    <a:pt x="0" y="0"/>
                  </a:lnTo>
                  <a:lnTo>
                    <a:pt x="0" y="178308"/>
                  </a:lnTo>
                  <a:lnTo>
                    <a:pt x="762" y="178308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2033016" y="10668"/>
                  </a:lnTo>
                  <a:lnTo>
                    <a:pt x="2033016" y="5334"/>
                  </a:lnTo>
                  <a:lnTo>
                    <a:pt x="2038350" y="10668"/>
                  </a:lnTo>
                  <a:lnTo>
                    <a:pt x="2038350" y="178308"/>
                  </a:lnTo>
                  <a:lnTo>
                    <a:pt x="2041398" y="178308"/>
                  </a:lnTo>
                  <a:lnTo>
                    <a:pt x="2043684" y="176022"/>
                  </a:lnTo>
                  <a:close/>
                </a:path>
                <a:path w="2044065" h="178435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2044065" h="178435">
                  <a:moveTo>
                    <a:pt x="6096" y="167640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7640"/>
                  </a:lnTo>
                  <a:lnTo>
                    <a:pt x="6096" y="167640"/>
                  </a:lnTo>
                  <a:close/>
                </a:path>
                <a:path w="2044065" h="178435">
                  <a:moveTo>
                    <a:pt x="2038350" y="167640"/>
                  </a:moveTo>
                  <a:lnTo>
                    <a:pt x="762" y="167640"/>
                  </a:lnTo>
                  <a:lnTo>
                    <a:pt x="6096" y="172974"/>
                  </a:lnTo>
                  <a:lnTo>
                    <a:pt x="6096" y="178308"/>
                  </a:lnTo>
                  <a:lnTo>
                    <a:pt x="2033016" y="178308"/>
                  </a:lnTo>
                  <a:lnTo>
                    <a:pt x="2033016" y="172974"/>
                  </a:lnTo>
                  <a:lnTo>
                    <a:pt x="2038350" y="167640"/>
                  </a:lnTo>
                  <a:close/>
                </a:path>
                <a:path w="2044065" h="178435">
                  <a:moveTo>
                    <a:pt x="6096" y="178308"/>
                  </a:moveTo>
                  <a:lnTo>
                    <a:pt x="6096" y="172974"/>
                  </a:lnTo>
                  <a:lnTo>
                    <a:pt x="762" y="167640"/>
                  </a:lnTo>
                  <a:lnTo>
                    <a:pt x="762" y="178308"/>
                  </a:lnTo>
                  <a:lnTo>
                    <a:pt x="6096" y="178308"/>
                  </a:lnTo>
                  <a:close/>
                </a:path>
                <a:path w="2044065" h="178435">
                  <a:moveTo>
                    <a:pt x="2038350" y="10668"/>
                  </a:moveTo>
                  <a:lnTo>
                    <a:pt x="2033016" y="5334"/>
                  </a:lnTo>
                  <a:lnTo>
                    <a:pt x="2033016" y="10668"/>
                  </a:lnTo>
                  <a:lnTo>
                    <a:pt x="2038350" y="10668"/>
                  </a:lnTo>
                  <a:close/>
                </a:path>
                <a:path w="2044065" h="178435">
                  <a:moveTo>
                    <a:pt x="2038350" y="167640"/>
                  </a:moveTo>
                  <a:lnTo>
                    <a:pt x="2038350" y="10668"/>
                  </a:lnTo>
                  <a:lnTo>
                    <a:pt x="2033016" y="10668"/>
                  </a:lnTo>
                  <a:lnTo>
                    <a:pt x="2033016" y="167640"/>
                  </a:lnTo>
                  <a:lnTo>
                    <a:pt x="2038350" y="167640"/>
                  </a:lnTo>
                  <a:close/>
                </a:path>
                <a:path w="2044065" h="178435">
                  <a:moveTo>
                    <a:pt x="2038350" y="178308"/>
                  </a:moveTo>
                  <a:lnTo>
                    <a:pt x="2038350" y="167640"/>
                  </a:lnTo>
                  <a:lnTo>
                    <a:pt x="2033016" y="172974"/>
                  </a:lnTo>
                  <a:lnTo>
                    <a:pt x="2033016" y="178308"/>
                  </a:lnTo>
                  <a:lnTo>
                    <a:pt x="2038350" y="178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491875" y="2353056"/>
              <a:ext cx="1713230" cy="168910"/>
            </a:xfrm>
            <a:custGeom>
              <a:avLst/>
              <a:gdLst/>
              <a:ahLst/>
              <a:cxnLst/>
              <a:rect l="l" t="t" r="r" b="b"/>
              <a:pathLst>
                <a:path w="1713229" h="168910">
                  <a:moveTo>
                    <a:pt x="1712976" y="168401"/>
                  </a:moveTo>
                  <a:lnTo>
                    <a:pt x="1712976" y="0"/>
                  </a:lnTo>
                  <a:lnTo>
                    <a:pt x="0" y="0"/>
                  </a:lnTo>
                  <a:lnTo>
                    <a:pt x="0" y="168401"/>
                  </a:lnTo>
                  <a:lnTo>
                    <a:pt x="1712976" y="168401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491113" y="2347722"/>
              <a:ext cx="1719580" cy="178435"/>
            </a:xfrm>
            <a:custGeom>
              <a:avLst/>
              <a:gdLst/>
              <a:ahLst/>
              <a:cxnLst/>
              <a:rect l="l" t="t" r="r" b="b"/>
              <a:pathLst>
                <a:path w="1719579" h="178435">
                  <a:moveTo>
                    <a:pt x="1719072" y="176022"/>
                  </a:moveTo>
                  <a:lnTo>
                    <a:pt x="1719072" y="2286"/>
                  </a:lnTo>
                  <a:lnTo>
                    <a:pt x="1716786" y="0"/>
                  </a:lnTo>
                  <a:lnTo>
                    <a:pt x="0" y="0"/>
                  </a:lnTo>
                  <a:lnTo>
                    <a:pt x="0" y="178308"/>
                  </a:lnTo>
                  <a:lnTo>
                    <a:pt x="762" y="178308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1708404" y="10668"/>
                  </a:lnTo>
                  <a:lnTo>
                    <a:pt x="1708404" y="5334"/>
                  </a:lnTo>
                  <a:lnTo>
                    <a:pt x="1713738" y="10668"/>
                  </a:lnTo>
                  <a:lnTo>
                    <a:pt x="1713738" y="178308"/>
                  </a:lnTo>
                  <a:lnTo>
                    <a:pt x="1716786" y="178308"/>
                  </a:lnTo>
                  <a:lnTo>
                    <a:pt x="1719072" y="176022"/>
                  </a:lnTo>
                  <a:close/>
                </a:path>
                <a:path w="1719579" h="178435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1719579" h="178435">
                  <a:moveTo>
                    <a:pt x="6096" y="168402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8402"/>
                  </a:lnTo>
                  <a:lnTo>
                    <a:pt x="6096" y="168402"/>
                  </a:lnTo>
                  <a:close/>
                </a:path>
                <a:path w="1719579" h="178435">
                  <a:moveTo>
                    <a:pt x="1713738" y="168402"/>
                  </a:moveTo>
                  <a:lnTo>
                    <a:pt x="762" y="168402"/>
                  </a:lnTo>
                  <a:lnTo>
                    <a:pt x="6096" y="173736"/>
                  </a:lnTo>
                  <a:lnTo>
                    <a:pt x="6096" y="178308"/>
                  </a:lnTo>
                  <a:lnTo>
                    <a:pt x="1708404" y="178308"/>
                  </a:lnTo>
                  <a:lnTo>
                    <a:pt x="1708404" y="173736"/>
                  </a:lnTo>
                  <a:lnTo>
                    <a:pt x="1713738" y="168402"/>
                  </a:lnTo>
                  <a:close/>
                </a:path>
                <a:path w="1719579" h="178435">
                  <a:moveTo>
                    <a:pt x="6096" y="178308"/>
                  </a:moveTo>
                  <a:lnTo>
                    <a:pt x="6096" y="173736"/>
                  </a:lnTo>
                  <a:lnTo>
                    <a:pt x="762" y="168402"/>
                  </a:lnTo>
                  <a:lnTo>
                    <a:pt x="762" y="178308"/>
                  </a:lnTo>
                  <a:lnTo>
                    <a:pt x="6096" y="178308"/>
                  </a:lnTo>
                  <a:close/>
                </a:path>
                <a:path w="1719579" h="178435">
                  <a:moveTo>
                    <a:pt x="1713738" y="10668"/>
                  </a:moveTo>
                  <a:lnTo>
                    <a:pt x="1708404" y="5334"/>
                  </a:lnTo>
                  <a:lnTo>
                    <a:pt x="1708404" y="10668"/>
                  </a:lnTo>
                  <a:lnTo>
                    <a:pt x="1713738" y="10668"/>
                  </a:lnTo>
                  <a:close/>
                </a:path>
                <a:path w="1719579" h="178435">
                  <a:moveTo>
                    <a:pt x="1713738" y="168402"/>
                  </a:moveTo>
                  <a:lnTo>
                    <a:pt x="1713738" y="10668"/>
                  </a:lnTo>
                  <a:lnTo>
                    <a:pt x="1708404" y="10668"/>
                  </a:lnTo>
                  <a:lnTo>
                    <a:pt x="1708404" y="168402"/>
                  </a:lnTo>
                  <a:lnTo>
                    <a:pt x="1713738" y="168402"/>
                  </a:lnTo>
                  <a:close/>
                </a:path>
                <a:path w="1719579" h="178435">
                  <a:moveTo>
                    <a:pt x="1713738" y="178308"/>
                  </a:moveTo>
                  <a:lnTo>
                    <a:pt x="1713738" y="168402"/>
                  </a:lnTo>
                  <a:lnTo>
                    <a:pt x="1708404" y="173736"/>
                  </a:lnTo>
                  <a:lnTo>
                    <a:pt x="1708404" y="178308"/>
                  </a:lnTo>
                  <a:lnTo>
                    <a:pt x="1713738" y="178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491875" y="2655570"/>
              <a:ext cx="1358265" cy="167640"/>
            </a:xfrm>
            <a:custGeom>
              <a:avLst/>
              <a:gdLst/>
              <a:ahLst/>
              <a:cxnLst/>
              <a:rect l="l" t="t" r="r" b="b"/>
              <a:pathLst>
                <a:path w="1358264" h="167639">
                  <a:moveTo>
                    <a:pt x="1357884" y="167639"/>
                  </a:moveTo>
                  <a:lnTo>
                    <a:pt x="1357884" y="0"/>
                  </a:lnTo>
                  <a:lnTo>
                    <a:pt x="0" y="0"/>
                  </a:lnTo>
                  <a:lnTo>
                    <a:pt x="0" y="167639"/>
                  </a:lnTo>
                  <a:lnTo>
                    <a:pt x="1357884" y="167639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491113" y="2650236"/>
              <a:ext cx="1363980" cy="178435"/>
            </a:xfrm>
            <a:custGeom>
              <a:avLst/>
              <a:gdLst/>
              <a:ahLst/>
              <a:cxnLst/>
              <a:rect l="l" t="t" r="r" b="b"/>
              <a:pathLst>
                <a:path w="1363979" h="178435">
                  <a:moveTo>
                    <a:pt x="1363979" y="176022"/>
                  </a:moveTo>
                  <a:lnTo>
                    <a:pt x="1363979" y="2286"/>
                  </a:lnTo>
                  <a:lnTo>
                    <a:pt x="1360931" y="0"/>
                  </a:lnTo>
                  <a:lnTo>
                    <a:pt x="0" y="0"/>
                  </a:lnTo>
                  <a:lnTo>
                    <a:pt x="0" y="178308"/>
                  </a:lnTo>
                  <a:lnTo>
                    <a:pt x="762" y="178308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1353312" y="10668"/>
                  </a:lnTo>
                  <a:lnTo>
                    <a:pt x="1353312" y="5334"/>
                  </a:lnTo>
                  <a:lnTo>
                    <a:pt x="1358646" y="10668"/>
                  </a:lnTo>
                  <a:lnTo>
                    <a:pt x="1358646" y="178308"/>
                  </a:lnTo>
                  <a:lnTo>
                    <a:pt x="1360931" y="178308"/>
                  </a:lnTo>
                  <a:lnTo>
                    <a:pt x="1363979" y="176022"/>
                  </a:lnTo>
                  <a:close/>
                </a:path>
                <a:path w="1363979" h="178435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1363979" h="178435">
                  <a:moveTo>
                    <a:pt x="6096" y="167640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7640"/>
                  </a:lnTo>
                  <a:lnTo>
                    <a:pt x="6096" y="167640"/>
                  </a:lnTo>
                  <a:close/>
                </a:path>
                <a:path w="1363979" h="178435">
                  <a:moveTo>
                    <a:pt x="1358646" y="167639"/>
                  </a:moveTo>
                  <a:lnTo>
                    <a:pt x="762" y="167640"/>
                  </a:lnTo>
                  <a:lnTo>
                    <a:pt x="6096" y="172974"/>
                  </a:lnTo>
                  <a:lnTo>
                    <a:pt x="6096" y="178308"/>
                  </a:lnTo>
                  <a:lnTo>
                    <a:pt x="1353312" y="178308"/>
                  </a:lnTo>
                  <a:lnTo>
                    <a:pt x="1353312" y="172974"/>
                  </a:lnTo>
                  <a:lnTo>
                    <a:pt x="1358646" y="167639"/>
                  </a:lnTo>
                  <a:close/>
                </a:path>
                <a:path w="1363979" h="178435">
                  <a:moveTo>
                    <a:pt x="6096" y="178308"/>
                  </a:moveTo>
                  <a:lnTo>
                    <a:pt x="6096" y="172974"/>
                  </a:lnTo>
                  <a:lnTo>
                    <a:pt x="762" y="167640"/>
                  </a:lnTo>
                  <a:lnTo>
                    <a:pt x="762" y="178308"/>
                  </a:lnTo>
                  <a:lnTo>
                    <a:pt x="6096" y="178308"/>
                  </a:lnTo>
                  <a:close/>
                </a:path>
                <a:path w="1363979" h="178435">
                  <a:moveTo>
                    <a:pt x="1358646" y="10668"/>
                  </a:moveTo>
                  <a:lnTo>
                    <a:pt x="1353312" y="5334"/>
                  </a:lnTo>
                  <a:lnTo>
                    <a:pt x="1353312" y="10668"/>
                  </a:lnTo>
                  <a:lnTo>
                    <a:pt x="1358646" y="10668"/>
                  </a:lnTo>
                  <a:close/>
                </a:path>
                <a:path w="1363979" h="178435">
                  <a:moveTo>
                    <a:pt x="1358646" y="167639"/>
                  </a:moveTo>
                  <a:lnTo>
                    <a:pt x="1358646" y="10668"/>
                  </a:lnTo>
                  <a:lnTo>
                    <a:pt x="1353312" y="10668"/>
                  </a:lnTo>
                  <a:lnTo>
                    <a:pt x="1353312" y="167639"/>
                  </a:lnTo>
                  <a:lnTo>
                    <a:pt x="1358646" y="167639"/>
                  </a:lnTo>
                  <a:close/>
                </a:path>
                <a:path w="1363979" h="178435">
                  <a:moveTo>
                    <a:pt x="1358646" y="178308"/>
                  </a:moveTo>
                  <a:lnTo>
                    <a:pt x="1358646" y="167639"/>
                  </a:lnTo>
                  <a:lnTo>
                    <a:pt x="1353312" y="172974"/>
                  </a:lnTo>
                  <a:lnTo>
                    <a:pt x="1353312" y="178308"/>
                  </a:lnTo>
                  <a:lnTo>
                    <a:pt x="1358646" y="178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491875" y="3864102"/>
              <a:ext cx="1134110" cy="167640"/>
            </a:xfrm>
            <a:custGeom>
              <a:avLst/>
              <a:gdLst/>
              <a:ahLst/>
              <a:cxnLst/>
              <a:rect l="l" t="t" r="r" b="b"/>
              <a:pathLst>
                <a:path w="1134110" h="167639">
                  <a:moveTo>
                    <a:pt x="1133856" y="167639"/>
                  </a:moveTo>
                  <a:lnTo>
                    <a:pt x="1133856" y="0"/>
                  </a:lnTo>
                  <a:lnTo>
                    <a:pt x="0" y="0"/>
                  </a:lnTo>
                  <a:lnTo>
                    <a:pt x="0" y="167639"/>
                  </a:lnTo>
                  <a:lnTo>
                    <a:pt x="1133856" y="16763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491113" y="3858767"/>
              <a:ext cx="1140460" cy="178435"/>
            </a:xfrm>
            <a:custGeom>
              <a:avLst/>
              <a:gdLst/>
              <a:ahLst/>
              <a:cxnLst/>
              <a:rect l="l" t="t" r="r" b="b"/>
              <a:pathLst>
                <a:path w="1140460" h="178435">
                  <a:moveTo>
                    <a:pt x="1139952" y="176022"/>
                  </a:moveTo>
                  <a:lnTo>
                    <a:pt x="1139952" y="2286"/>
                  </a:lnTo>
                  <a:lnTo>
                    <a:pt x="1137666" y="0"/>
                  </a:lnTo>
                  <a:lnTo>
                    <a:pt x="0" y="0"/>
                  </a:lnTo>
                  <a:lnTo>
                    <a:pt x="0" y="178308"/>
                  </a:lnTo>
                  <a:lnTo>
                    <a:pt x="762" y="178308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1130046" y="10668"/>
                  </a:lnTo>
                  <a:lnTo>
                    <a:pt x="1130046" y="5334"/>
                  </a:lnTo>
                  <a:lnTo>
                    <a:pt x="1134618" y="10668"/>
                  </a:lnTo>
                  <a:lnTo>
                    <a:pt x="1134618" y="178308"/>
                  </a:lnTo>
                  <a:lnTo>
                    <a:pt x="1137666" y="178308"/>
                  </a:lnTo>
                  <a:lnTo>
                    <a:pt x="1139952" y="176022"/>
                  </a:lnTo>
                  <a:close/>
                </a:path>
                <a:path w="1140460" h="178435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1140460" h="178435">
                  <a:moveTo>
                    <a:pt x="6096" y="167640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7640"/>
                  </a:lnTo>
                  <a:lnTo>
                    <a:pt x="6096" y="167640"/>
                  </a:lnTo>
                  <a:close/>
                </a:path>
                <a:path w="1140460" h="178435">
                  <a:moveTo>
                    <a:pt x="1134618" y="167639"/>
                  </a:moveTo>
                  <a:lnTo>
                    <a:pt x="762" y="167640"/>
                  </a:lnTo>
                  <a:lnTo>
                    <a:pt x="6096" y="172974"/>
                  </a:lnTo>
                  <a:lnTo>
                    <a:pt x="6096" y="178308"/>
                  </a:lnTo>
                  <a:lnTo>
                    <a:pt x="1130046" y="178308"/>
                  </a:lnTo>
                  <a:lnTo>
                    <a:pt x="1130046" y="172974"/>
                  </a:lnTo>
                  <a:lnTo>
                    <a:pt x="1134618" y="167639"/>
                  </a:lnTo>
                  <a:close/>
                </a:path>
                <a:path w="1140460" h="178435">
                  <a:moveTo>
                    <a:pt x="6096" y="178308"/>
                  </a:moveTo>
                  <a:lnTo>
                    <a:pt x="6096" y="172974"/>
                  </a:lnTo>
                  <a:lnTo>
                    <a:pt x="762" y="167640"/>
                  </a:lnTo>
                  <a:lnTo>
                    <a:pt x="762" y="178308"/>
                  </a:lnTo>
                  <a:lnTo>
                    <a:pt x="6096" y="178308"/>
                  </a:lnTo>
                  <a:close/>
                </a:path>
                <a:path w="1140460" h="178435">
                  <a:moveTo>
                    <a:pt x="1134618" y="10668"/>
                  </a:moveTo>
                  <a:lnTo>
                    <a:pt x="1130046" y="5334"/>
                  </a:lnTo>
                  <a:lnTo>
                    <a:pt x="1130046" y="10668"/>
                  </a:lnTo>
                  <a:lnTo>
                    <a:pt x="1134618" y="10668"/>
                  </a:lnTo>
                  <a:close/>
                </a:path>
                <a:path w="1140460" h="178435">
                  <a:moveTo>
                    <a:pt x="1134618" y="167639"/>
                  </a:moveTo>
                  <a:lnTo>
                    <a:pt x="1134618" y="10668"/>
                  </a:lnTo>
                  <a:lnTo>
                    <a:pt x="1130046" y="10668"/>
                  </a:lnTo>
                  <a:lnTo>
                    <a:pt x="1130046" y="167639"/>
                  </a:lnTo>
                  <a:lnTo>
                    <a:pt x="1134618" y="167639"/>
                  </a:lnTo>
                  <a:close/>
                </a:path>
                <a:path w="1140460" h="178435">
                  <a:moveTo>
                    <a:pt x="1134618" y="178308"/>
                  </a:moveTo>
                  <a:lnTo>
                    <a:pt x="1134618" y="167639"/>
                  </a:lnTo>
                  <a:lnTo>
                    <a:pt x="1130046" y="172974"/>
                  </a:lnTo>
                  <a:lnTo>
                    <a:pt x="1130046" y="178308"/>
                  </a:lnTo>
                  <a:lnTo>
                    <a:pt x="1134618" y="178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491875" y="4468368"/>
              <a:ext cx="812800" cy="167640"/>
            </a:xfrm>
            <a:custGeom>
              <a:avLst/>
              <a:gdLst/>
              <a:ahLst/>
              <a:cxnLst/>
              <a:rect l="l" t="t" r="r" b="b"/>
              <a:pathLst>
                <a:path w="812800" h="167639">
                  <a:moveTo>
                    <a:pt x="812291" y="167639"/>
                  </a:moveTo>
                  <a:lnTo>
                    <a:pt x="812291" y="0"/>
                  </a:lnTo>
                  <a:lnTo>
                    <a:pt x="0" y="0"/>
                  </a:lnTo>
                  <a:lnTo>
                    <a:pt x="0" y="167639"/>
                  </a:lnTo>
                  <a:lnTo>
                    <a:pt x="812291" y="16763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491113" y="4463034"/>
              <a:ext cx="818515" cy="178435"/>
            </a:xfrm>
            <a:custGeom>
              <a:avLst/>
              <a:gdLst/>
              <a:ahLst/>
              <a:cxnLst/>
              <a:rect l="l" t="t" r="r" b="b"/>
              <a:pathLst>
                <a:path w="818514" h="178435">
                  <a:moveTo>
                    <a:pt x="818388" y="176021"/>
                  </a:moveTo>
                  <a:lnTo>
                    <a:pt x="818388" y="2285"/>
                  </a:lnTo>
                  <a:lnTo>
                    <a:pt x="816101" y="0"/>
                  </a:lnTo>
                  <a:lnTo>
                    <a:pt x="0" y="0"/>
                  </a:lnTo>
                  <a:lnTo>
                    <a:pt x="0" y="178307"/>
                  </a:lnTo>
                  <a:lnTo>
                    <a:pt x="762" y="178307"/>
                  </a:lnTo>
                  <a:lnTo>
                    <a:pt x="762" y="10668"/>
                  </a:lnTo>
                  <a:lnTo>
                    <a:pt x="6096" y="5333"/>
                  </a:lnTo>
                  <a:lnTo>
                    <a:pt x="6096" y="10668"/>
                  </a:lnTo>
                  <a:lnTo>
                    <a:pt x="807720" y="10667"/>
                  </a:lnTo>
                  <a:lnTo>
                    <a:pt x="807720" y="5333"/>
                  </a:lnTo>
                  <a:lnTo>
                    <a:pt x="813054" y="10667"/>
                  </a:lnTo>
                  <a:lnTo>
                    <a:pt x="813054" y="178307"/>
                  </a:lnTo>
                  <a:lnTo>
                    <a:pt x="816101" y="178307"/>
                  </a:lnTo>
                  <a:lnTo>
                    <a:pt x="818388" y="176021"/>
                  </a:lnTo>
                  <a:close/>
                </a:path>
                <a:path w="818514" h="178435">
                  <a:moveTo>
                    <a:pt x="6096" y="10668"/>
                  </a:moveTo>
                  <a:lnTo>
                    <a:pt x="6096" y="5333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818514" h="178435">
                  <a:moveTo>
                    <a:pt x="6096" y="168401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8401"/>
                  </a:lnTo>
                  <a:lnTo>
                    <a:pt x="6096" y="168401"/>
                  </a:lnTo>
                  <a:close/>
                </a:path>
                <a:path w="818514" h="178435">
                  <a:moveTo>
                    <a:pt x="813054" y="168401"/>
                  </a:moveTo>
                  <a:lnTo>
                    <a:pt x="762" y="168401"/>
                  </a:lnTo>
                  <a:lnTo>
                    <a:pt x="6096" y="172973"/>
                  </a:lnTo>
                  <a:lnTo>
                    <a:pt x="6096" y="178307"/>
                  </a:lnTo>
                  <a:lnTo>
                    <a:pt x="807720" y="178307"/>
                  </a:lnTo>
                  <a:lnTo>
                    <a:pt x="807720" y="172973"/>
                  </a:lnTo>
                  <a:lnTo>
                    <a:pt x="813054" y="168401"/>
                  </a:lnTo>
                  <a:close/>
                </a:path>
                <a:path w="818514" h="178435">
                  <a:moveTo>
                    <a:pt x="6096" y="178307"/>
                  </a:moveTo>
                  <a:lnTo>
                    <a:pt x="6096" y="172973"/>
                  </a:lnTo>
                  <a:lnTo>
                    <a:pt x="762" y="168401"/>
                  </a:lnTo>
                  <a:lnTo>
                    <a:pt x="762" y="178307"/>
                  </a:lnTo>
                  <a:lnTo>
                    <a:pt x="6096" y="178307"/>
                  </a:lnTo>
                  <a:close/>
                </a:path>
                <a:path w="818514" h="178435">
                  <a:moveTo>
                    <a:pt x="813054" y="10667"/>
                  </a:moveTo>
                  <a:lnTo>
                    <a:pt x="807720" y="5333"/>
                  </a:lnTo>
                  <a:lnTo>
                    <a:pt x="807720" y="10667"/>
                  </a:lnTo>
                  <a:lnTo>
                    <a:pt x="813054" y="10667"/>
                  </a:lnTo>
                  <a:close/>
                </a:path>
                <a:path w="818514" h="178435">
                  <a:moveTo>
                    <a:pt x="813054" y="168401"/>
                  </a:moveTo>
                  <a:lnTo>
                    <a:pt x="813054" y="10667"/>
                  </a:lnTo>
                  <a:lnTo>
                    <a:pt x="807720" y="10667"/>
                  </a:lnTo>
                  <a:lnTo>
                    <a:pt x="807720" y="168401"/>
                  </a:lnTo>
                  <a:lnTo>
                    <a:pt x="813054" y="168401"/>
                  </a:lnTo>
                  <a:close/>
                </a:path>
                <a:path w="818514" h="178435">
                  <a:moveTo>
                    <a:pt x="813054" y="178307"/>
                  </a:moveTo>
                  <a:lnTo>
                    <a:pt x="813054" y="168401"/>
                  </a:lnTo>
                  <a:lnTo>
                    <a:pt x="807720" y="172973"/>
                  </a:lnTo>
                  <a:lnTo>
                    <a:pt x="807720" y="178307"/>
                  </a:lnTo>
                  <a:lnTo>
                    <a:pt x="813054" y="178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4491875" y="4770882"/>
              <a:ext cx="336550" cy="167640"/>
            </a:xfrm>
            <a:custGeom>
              <a:avLst/>
              <a:gdLst/>
              <a:ahLst/>
              <a:cxnLst/>
              <a:rect l="l" t="t" r="r" b="b"/>
              <a:pathLst>
                <a:path w="336550" h="167639">
                  <a:moveTo>
                    <a:pt x="336041" y="167639"/>
                  </a:moveTo>
                  <a:lnTo>
                    <a:pt x="336041" y="0"/>
                  </a:lnTo>
                  <a:lnTo>
                    <a:pt x="0" y="0"/>
                  </a:lnTo>
                  <a:lnTo>
                    <a:pt x="0" y="167639"/>
                  </a:lnTo>
                  <a:lnTo>
                    <a:pt x="336041" y="16763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4491113" y="4765548"/>
              <a:ext cx="342265" cy="178435"/>
            </a:xfrm>
            <a:custGeom>
              <a:avLst/>
              <a:gdLst/>
              <a:ahLst/>
              <a:cxnLst/>
              <a:rect l="l" t="t" r="r" b="b"/>
              <a:pathLst>
                <a:path w="342264" h="178435">
                  <a:moveTo>
                    <a:pt x="342138" y="176021"/>
                  </a:moveTo>
                  <a:lnTo>
                    <a:pt x="342138" y="2285"/>
                  </a:lnTo>
                  <a:lnTo>
                    <a:pt x="339852" y="0"/>
                  </a:lnTo>
                  <a:lnTo>
                    <a:pt x="0" y="0"/>
                  </a:lnTo>
                  <a:lnTo>
                    <a:pt x="0" y="178307"/>
                  </a:lnTo>
                  <a:lnTo>
                    <a:pt x="762" y="178307"/>
                  </a:lnTo>
                  <a:lnTo>
                    <a:pt x="762" y="10667"/>
                  </a:lnTo>
                  <a:lnTo>
                    <a:pt x="6096" y="5333"/>
                  </a:lnTo>
                  <a:lnTo>
                    <a:pt x="6096" y="10667"/>
                  </a:lnTo>
                  <a:lnTo>
                    <a:pt x="331470" y="10667"/>
                  </a:lnTo>
                  <a:lnTo>
                    <a:pt x="331470" y="5333"/>
                  </a:lnTo>
                  <a:lnTo>
                    <a:pt x="336804" y="10667"/>
                  </a:lnTo>
                  <a:lnTo>
                    <a:pt x="336804" y="178307"/>
                  </a:lnTo>
                  <a:lnTo>
                    <a:pt x="339852" y="178307"/>
                  </a:lnTo>
                  <a:lnTo>
                    <a:pt x="342138" y="176021"/>
                  </a:lnTo>
                  <a:close/>
                </a:path>
                <a:path w="342264" h="178435">
                  <a:moveTo>
                    <a:pt x="6096" y="10667"/>
                  </a:moveTo>
                  <a:lnTo>
                    <a:pt x="6096" y="5333"/>
                  </a:lnTo>
                  <a:lnTo>
                    <a:pt x="762" y="10667"/>
                  </a:lnTo>
                  <a:lnTo>
                    <a:pt x="6096" y="10667"/>
                  </a:lnTo>
                  <a:close/>
                </a:path>
                <a:path w="342264" h="178435">
                  <a:moveTo>
                    <a:pt x="6096" y="167639"/>
                  </a:moveTo>
                  <a:lnTo>
                    <a:pt x="6096" y="10667"/>
                  </a:lnTo>
                  <a:lnTo>
                    <a:pt x="762" y="10667"/>
                  </a:lnTo>
                  <a:lnTo>
                    <a:pt x="762" y="167639"/>
                  </a:lnTo>
                  <a:lnTo>
                    <a:pt x="6096" y="167639"/>
                  </a:lnTo>
                  <a:close/>
                </a:path>
                <a:path w="342264" h="178435">
                  <a:moveTo>
                    <a:pt x="336804" y="167639"/>
                  </a:moveTo>
                  <a:lnTo>
                    <a:pt x="762" y="167639"/>
                  </a:lnTo>
                  <a:lnTo>
                    <a:pt x="6096" y="172973"/>
                  </a:lnTo>
                  <a:lnTo>
                    <a:pt x="6096" y="178307"/>
                  </a:lnTo>
                  <a:lnTo>
                    <a:pt x="331470" y="178307"/>
                  </a:lnTo>
                  <a:lnTo>
                    <a:pt x="331470" y="172973"/>
                  </a:lnTo>
                  <a:lnTo>
                    <a:pt x="336804" y="167639"/>
                  </a:lnTo>
                  <a:close/>
                </a:path>
                <a:path w="342264" h="178435">
                  <a:moveTo>
                    <a:pt x="6096" y="178307"/>
                  </a:moveTo>
                  <a:lnTo>
                    <a:pt x="6096" y="172973"/>
                  </a:lnTo>
                  <a:lnTo>
                    <a:pt x="762" y="167639"/>
                  </a:lnTo>
                  <a:lnTo>
                    <a:pt x="762" y="178307"/>
                  </a:lnTo>
                  <a:lnTo>
                    <a:pt x="6096" y="178307"/>
                  </a:lnTo>
                  <a:close/>
                </a:path>
                <a:path w="342264" h="178435">
                  <a:moveTo>
                    <a:pt x="336804" y="10667"/>
                  </a:moveTo>
                  <a:lnTo>
                    <a:pt x="331470" y="5333"/>
                  </a:lnTo>
                  <a:lnTo>
                    <a:pt x="331470" y="10667"/>
                  </a:lnTo>
                  <a:lnTo>
                    <a:pt x="336804" y="10667"/>
                  </a:lnTo>
                  <a:close/>
                </a:path>
                <a:path w="342264" h="178435">
                  <a:moveTo>
                    <a:pt x="336804" y="167639"/>
                  </a:moveTo>
                  <a:lnTo>
                    <a:pt x="336804" y="10667"/>
                  </a:lnTo>
                  <a:lnTo>
                    <a:pt x="331470" y="10667"/>
                  </a:lnTo>
                  <a:lnTo>
                    <a:pt x="331470" y="167639"/>
                  </a:lnTo>
                  <a:lnTo>
                    <a:pt x="336804" y="167639"/>
                  </a:lnTo>
                  <a:close/>
                </a:path>
                <a:path w="342264" h="178435">
                  <a:moveTo>
                    <a:pt x="336804" y="178307"/>
                  </a:moveTo>
                  <a:lnTo>
                    <a:pt x="336804" y="167639"/>
                  </a:lnTo>
                  <a:lnTo>
                    <a:pt x="331470" y="172973"/>
                  </a:lnTo>
                  <a:lnTo>
                    <a:pt x="331470" y="178307"/>
                  </a:lnTo>
                  <a:lnTo>
                    <a:pt x="336804" y="178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4491875" y="5375148"/>
              <a:ext cx="190500" cy="167640"/>
            </a:xfrm>
            <a:custGeom>
              <a:avLst/>
              <a:gdLst/>
              <a:ahLst/>
              <a:cxnLst/>
              <a:rect l="l" t="t" r="r" b="b"/>
              <a:pathLst>
                <a:path w="190500" h="167639">
                  <a:moveTo>
                    <a:pt x="190500" y="167639"/>
                  </a:moveTo>
                  <a:lnTo>
                    <a:pt x="190500" y="0"/>
                  </a:lnTo>
                  <a:lnTo>
                    <a:pt x="0" y="0"/>
                  </a:lnTo>
                  <a:lnTo>
                    <a:pt x="0" y="167639"/>
                  </a:lnTo>
                  <a:lnTo>
                    <a:pt x="190500" y="16763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4491113" y="5369813"/>
              <a:ext cx="196850" cy="178435"/>
            </a:xfrm>
            <a:custGeom>
              <a:avLst/>
              <a:gdLst/>
              <a:ahLst/>
              <a:cxnLst/>
              <a:rect l="l" t="t" r="r" b="b"/>
              <a:pathLst>
                <a:path w="196850" h="178435">
                  <a:moveTo>
                    <a:pt x="196596" y="176021"/>
                  </a:moveTo>
                  <a:lnTo>
                    <a:pt x="196596" y="2285"/>
                  </a:lnTo>
                  <a:lnTo>
                    <a:pt x="194310" y="0"/>
                  </a:lnTo>
                  <a:lnTo>
                    <a:pt x="0" y="0"/>
                  </a:lnTo>
                  <a:lnTo>
                    <a:pt x="0" y="178307"/>
                  </a:lnTo>
                  <a:lnTo>
                    <a:pt x="762" y="178307"/>
                  </a:lnTo>
                  <a:lnTo>
                    <a:pt x="762" y="10667"/>
                  </a:lnTo>
                  <a:lnTo>
                    <a:pt x="6096" y="5333"/>
                  </a:lnTo>
                  <a:lnTo>
                    <a:pt x="6096" y="10667"/>
                  </a:lnTo>
                  <a:lnTo>
                    <a:pt x="185928" y="10667"/>
                  </a:lnTo>
                  <a:lnTo>
                    <a:pt x="185928" y="5333"/>
                  </a:lnTo>
                  <a:lnTo>
                    <a:pt x="191262" y="10667"/>
                  </a:lnTo>
                  <a:lnTo>
                    <a:pt x="191262" y="178307"/>
                  </a:lnTo>
                  <a:lnTo>
                    <a:pt x="194310" y="178307"/>
                  </a:lnTo>
                  <a:lnTo>
                    <a:pt x="196596" y="176021"/>
                  </a:lnTo>
                  <a:close/>
                </a:path>
                <a:path w="196850" h="178435">
                  <a:moveTo>
                    <a:pt x="6096" y="10667"/>
                  </a:moveTo>
                  <a:lnTo>
                    <a:pt x="6096" y="5333"/>
                  </a:lnTo>
                  <a:lnTo>
                    <a:pt x="762" y="10667"/>
                  </a:lnTo>
                  <a:lnTo>
                    <a:pt x="6096" y="10667"/>
                  </a:lnTo>
                  <a:close/>
                </a:path>
                <a:path w="196850" h="178435">
                  <a:moveTo>
                    <a:pt x="6096" y="167639"/>
                  </a:moveTo>
                  <a:lnTo>
                    <a:pt x="6096" y="10667"/>
                  </a:lnTo>
                  <a:lnTo>
                    <a:pt x="762" y="10667"/>
                  </a:lnTo>
                  <a:lnTo>
                    <a:pt x="762" y="167639"/>
                  </a:lnTo>
                  <a:lnTo>
                    <a:pt x="6096" y="167639"/>
                  </a:lnTo>
                  <a:close/>
                </a:path>
                <a:path w="196850" h="178435">
                  <a:moveTo>
                    <a:pt x="191262" y="167639"/>
                  </a:moveTo>
                  <a:lnTo>
                    <a:pt x="762" y="167639"/>
                  </a:lnTo>
                  <a:lnTo>
                    <a:pt x="6096" y="172973"/>
                  </a:lnTo>
                  <a:lnTo>
                    <a:pt x="6096" y="178307"/>
                  </a:lnTo>
                  <a:lnTo>
                    <a:pt x="185928" y="178307"/>
                  </a:lnTo>
                  <a:lnTo>
                    <a:pt x="185928" y="172973"/>
                  </a:lnTo>
                  <a:lnTo>
                    <a:pt x="191262" y="167639"/>
                  </a:lnTo>
                  <a:close/>
                </a:path>
                <a:path w="196850" h="178435">
                  <a:moveTo>
                    <a:pt x="6096" y="178307"/>
                  </a:moveTo>
                  <a:lnTo>
                    <a:pt x="6096" y="172973"/>
                  </a:lnTo>
                  <a:lnTo>
                    <a:pt x="762" y="167639"/>
                  </a:lnTo>
                  <a:lnTo>
                    <a:pt x="762" y="178307"/>
                  </a:lnTo>
                  <a:lnTo>
                    <a:pt x="6096" y="178307"/>
                  </a:lnTo>
                  <a:close/>
                </a:path>
                <a:path w="196850" h="178435">
                  <a:moveTo>
                    <a:pt x="191262" y="10667"/>
                  </a:moveTo>
                  <a:lnTo>
                    <a:pt x="185928" y="5333"/>
                  </a:lnTo>
                  <a:lnTo>
                    <a:pt x="185928" y="10667"/>
                  </a:lnTo>
                  <a:lnTo>
                    <a:pt x="191262" y="10667"/>
                  </a:lnTo>
                  <a:close/>
                </a:path>
                <a:path w="196850" h="178435">
                  <a:moveTo>
                    <a:pt x="191262" y="167639"/>
                  </a:moveTo>
                  <a:lnTo>
                    <a:pt x="191262" y="10667"/>
                  </a:lnTo>
                  <a:lnTo>
                    <a:pt x="185928" y="10667"/>
                  </a:lnTo>
                  <a:lnTo>
                    <a:pt x="185928" y="167639"/>
                  </a:lnTo>
                  <a:lnTo>
                    <a:pt x="191262" y="167639"/>
                  </a:lnTo>
                  <a:close/>
                </a:path>
                <a:path w="196850" h="178435">
                  <a:moveTo>
                    <a:pt x="191262" y="178307"/>
                  </a:moveTo>
                  <a:lnTo>
                    <a:pt x="191262" y="167639"/>
                  </a:lnTo>
                  <a:lnTo>
                    <a:pt x="185928" y="172973"/>
                  </a:lnTo>
                  <a:lnTo>
                    <a:pt x="185928" y="178307"/>
                  </a:lnTo>
                  <a:lnTo>
                    <a:pt x="191262" y="178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4491875" y="2957334"/>
              <a:ext cx="1253490" cy="2284095"/>
            </a:xfrm>
            <a:custGeom>
              <a:avLst/>
              <a:gdLst/>
              <a:ahLst/>
              <a:cxnLst/>
              <a:rect l="l" t="t" r="r" b="b"/>
              <a:pathLst>
                <a:path w="1253489" h="2284095">
                  <a:moveTo>
                    <a:pt x="240030" y="2116074"/>
                  </a:moveTo>
                  <a:lnTo>
                    <a:pt x="0" y="2116074"/>
                  </a:lnTo>
                  <a:lnTo>
                    <a:pt x="0" y="2283714"/>
                  </a:lnTo>
                  <a:lnTo>
                    <a:pt x="240030" y="2283714"/>
                  </a:lnTo>
                  <a:lnTo>
                    <a:pt x="240030" y="2116074"/>
                  </a:lnTo>
                  <a:close/>
                </a:path>
                <a:path w="1253489" h="2284095">
                  <a:moveTo>
                    <a:pt x="982980" y="1209294"/>
                  </a:moveTo>
                  <a:lnTo>
                    <a:pt x="0" y="1209294"/>
                  </a:lnTo>
                  <a:lnTo>
                    <a:pt x="0" y="1376934"/>
                  </a:lnTo>
                  <a:lnTo>
                    <a:pt x="982980" y="1376934"/>
                  </a:lnTo>
                  <a:lnTo>
                    <a:pt x="982980" y="1209294"/>
                  </a:lnTo>
                  <a:close/>
                </a:path>
                <a:path w="1253489" h="2284095">
                  <a:moveTo>
                    <a:pt x="1191768" y="604266"/>
                  </a:moveTo>
                  <a:lnTo>
                    <a:pt x="0" y="604266"/>
                  </a:lnTo>
                  <a:lnTo>
                    <a:pt x="0" y="772668"/>
                  </a:lnTo>
                  <a:lnTo>
                    <a:pt x="1191768" y="772668"/>
                  </a:lnTo>
                  <a:lnTo>
                    <a:pt x="1191768" y="604266"/>
                  </a:lnTo>
                  <a:close/>
                </a:path>
                <a:path w="1253489" h="2284095">
                  <a:moveTo>
                    <a:pt x="1205484" y="302514"/>
                  </a:moveTo>
                  <a:lnTo>
                    <a:pt x="0" y="302514"/>
                  </a:lnTo>
                  <a:lnTo>
                    <a:pt x="0" y="470154"/>
                  </a:lnTo>
                  <a:lnTo>
                    <a:pt x="1205484" y="470154"/>
                  </a:lnTo>
                  <a:lnTo>
                    <a:pt x="1205484" y="302514"/>
                  </a:lnTo>
                  <a:close/>
                </a:path>
                <a:path w="1253489" h="2284095">
                  <a:moveTo>
                    <a:pt x="1253490" y="0"/>
                  </a:moveTo>
                  <a:lnTo>
                    <a:pt x="0" y="0"/>
                  </a:lnTo>
                  <a:lnTo>
                    <a:pt x="0" y="168402"/>
                  </a:lnTo>
                  <a:lnTo>
                    <a:pt x="1253490" y="168402"/>
                  </a:lnTo>
                  <a:lnTo>
                    <a:pt x="1253490" y="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491113" y="2951988"/>
              <a:ext cx="1259840" cy="2294890"/>
            </a:xfrm>
            <a:custGeom>
              <a:avLst/>
              <a:gdLst/>
              <a:ahLst/>
              <a:cxnLst/>
              <a:rect l="l" t="t" r="r" b="b"/>
              <a:pathLst>
                <a:path w="1259839" h="2294890">
                  <a:moveTo>
                    <a:pt x="1259586" y="176784"/>
                  </a:moveTo>
                  <a:lnTo>
                    <a:pt x="1259586" y="2286"/>
                  </a:lnTo>
                  <a:lnTo>
                    <a:pt x="1257300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762" y="179070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1248918" y="10668"/>
                  </a:lnTo>
                  <a:lnTo>
                    <a:pt x="1248918" y="5334"/>
                  </a:lnTo>
                  <a:lnTo>
                    <a:pt x="1254252" y="10668"/>
                  </a:lnTo>
                  <a:lnTo>
                    <a:pt x="1254252" y="179070"/>
                  </a:lnTo>
                  <a:lnTo>
                    <a:pt x="1257300" y="179070"/>
                  </a:lnTo>
                  <a:lnTo>
                    <a:pt x="1259586" y="176784"/>
                  </a:lnTo>
                  <a:close/>
                </a:path>
                <a:path w="1259839" h="2294890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1259839" h="2294890">
                  <a:moveTo>
                    <a:pt x="6096" y="168402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8402"/>
                  </a:lnTo>
                  <a:lnTo>
                    <a:pt x="6096" y="168402"/>
                  </a:lnTo>
                  <a:close/>
                </a:path>
                <a:path w="1259839" h="2294890">
                  <a:moveTo>
                    <a:pt x="1254252" y="168401"/>
                  </a:moveTo>
                  <a:lnTo>
                    <a:pt x="762" y="168402"/>
                  </a:lnTo>
                  <a:lnTo>
                    <a:pt x="6096" y="173736"/>
                  </a:lnTo>
                  <a:lnTo>
                    <a:pt x="6096" y="179070"/>
                  </a:lnTo>
                  <a:lnTo>
                    <a:pt x="1248918" y="179070"/>
                  </a:lnTo>
                  <a:lnTo>
                    <a:pt x="1248918" y="173736"/>
                  </a:lnTo>
                  <a:lnTo>
                    <a:pt x="1254252" y="168401"/>
                  </a:lnTo>
                  <a:close/>
                </a:path>
                <a:path w="1259839" h="2294890">
                  <a:moveTo>
                    <a:pt x="6096" y="179070"/>
                  </a:moveTo>
                  <a:lnTo>
                    <a:pt x="6096" y="173736"/>
                  </a:lnTo>
                  <a:lnTo>
                    <a:pt x="762" y="168401"/>
                  </a:lnTo>
                  <a:lnTo>
                    <a:pt x="762" y="179070"/>
                  </a:lnTo>
                  <a:lnTo>
                    <a:pt x="6096" y="179070"/>
                  </a:lnTo>
                  <a:close/>
                </a:path>
                <a:path w="1259839" h="2294890">
                  <a:moveTo>
                    <a:pt x="1254252" y="10668"/>
                  </a:moveTo>
                  <a:lnTo>
                    <a:pt x="1248918" y="5334"/>
                  </a:lnTo>
                  <a:lnTo>
                    <a:pt x="1248918" y="10668"/>
                  </a:lnTo>
                  <a:lnTo>
                    <a:pt x="1254252" y="10668"/>
                  </a:lnTo>
                  <a:close/>
                </a:path>
                <a:path w="1259839" h="2294890">
                  <a:moveTo>
                    <a:pt x="1254252" y="168401"/>
                  </a:moveTo>
                  <a:lnTo>
                    <a:pt x="1254252" y="10668"/>
                  </a:lnTo>
                  <a:lnTo>
                    <a:pt x="1248918" y="10668"/>
                  </a:lnTo>
                  <a:lnTo>
                    <a:pt x="1248918" y="168401"/>
                  </a:lnTo>
                  <a:lnTo>
                    <a:pt x="1254252" y="168401"/>
                  </a:lnTo>
                  <a:close/>
                </a:path>
                <a:path w="1259839" h="2294890">
                  <a:moveTo>
                    <a:pt x="1254252" y="179070"/>
                  </a:moveTo>
                  <a:lnTo>
                    <a:pt x="1254252" y="168401"/>
                  </a:lnTo>
                  <a:lnTo>
                    <a:pt x="1248918" y="173736"/>
                  </a:lnTo>
                  <a:lnTo>
                    <a:pt x="1248918" y="179070"/>
                  </a:lnTo>
                  <a:lnTo>
                    <a:pt x="1254252" y="179070"/>
                  </a:lnTo>
                  <a:close/>
                </a:path>
                <a:path w="1259839" h="2294890">
                  <a:moveTo>
                    <a:pt x="1211580" y="478536"/>
                  </a:moveTo>
                  <a:lnTo>
                    <a:pt x="1211580" y="304800"/>
                  </a:lnTo>
                  <a:lnTo>
                    <a:pt x="1209294" y="302513"/>
                  </a:lnTo>
                  <a:lnTo>
                    <a:pt x="0" y="302514"/>
                  </a:lnTo>
                  <a:lnTo>
                    <a:pt x="0" y="480822"/>
                  </a:lnTo>
                  <a:lnTo>
                    <a:pt x="762" y="480822"/>
                  </a:lnTo>
                  <a:lnTo>
                    <a:pt x="762" y="313182"/>
                  </a:lnTo>
                  <a:lnTo>
                    <a:pt x="6096" y="307848"/>
                  </a:lnTo>
                  <a:lnTo>
                    <a:pt x="6096" y="313182"/>
                  </a:lnTo>
                  <a:lnTo>
                    <a:pt x="1200912" y="313182"/>
                  </a:lnTo>
                  <a:lnTo>
                    <a:pt x="1200912" y="307848"/>
                  </a:lnTo>
                  <a:lnTo>
                    <a:pt x="1206246" y="313182"/>
                  </a:lnTo>
                  <a:lnTo>
                    <a:pt x="1206246" y="480822"/>
                  </a:lnTo>
                  <a:lnTo>
                    <a:pt x="1209294" y="480822"/>
                  </a:lnTo>
                  <a:lnTo>
                    <a:pt x="1211580" y="478536"/>
                  </a:lnTo>
                  <a:close/>
                </a:path>
                <a:path w="1259839" h="2294890">
                  <a:moveTo>
                    <a:pt x="6096" y="313182"/>
                  </a:moveTo>
                  <a:lnTo>
                    <a:pt x="6096" y="307848"/>
                  </a:lnTo>
                  <a:lnTo>
                    <a:pt x="762" y="313182"/>
                  </a:lnTo>
                  <a:lnTo>
                    <a:pt x="6096" y="313182"/>
                  </a:lnTo>
                  <a:close/>
                </a:path>
                <a:path w="1259839" h="2294890">
                  <a:moveTo>
                    <a:pt x="6096" y="470154"/>
                  </a:moveTo>
                  <a:lnTo>
                    <a:pt x="6096" y="313182"/>
                  </a:lnTo>
                  <a:lnTo>
                    <a:pt x="762" y="313182"/>
                  </a:lnTo>
                  <a:lnTo>
                    <a:pt x="762" y="470154"/>
                  </a:lnTo>
                  <a:lnTo>
                    <a:pt x="6096" y="470154"/>
                  </a:lnTo>
                  <a:close/>
                </a:path>
                <a:path w="1259839" h="2294890">
                  <a:moveTo>
                    <a:pt x="1206246" y="470154"/>
                  </a:moveTo>
                  <a:lnTo>
                    <a:pt x="762" y="470154"/>
                  </a:lnTo>
                  <a:lnTo>
                    <a:pt x="6096" y="475488"/>
                  </a:lnTo>
                  <a:lnTo>
                    <a:pt x="6096" y="480822"/>
                  </a:lnTo>
                  <a:lnTo>
                    <a:pt x="1200912" y="480822"/>
                  </a:lnTo>
                  <a:lnTo>
                    <a:pt x="1200912" y="475488"/>
                  </a:lnTo>
                  <a:lnTo>
                    <a:pt x="1206246" y="470154"/>
                  </a:lnTo>
                  <a:close/>
                </a:path>
                <a:path w="1259839" h="2294890">
                  <a:moveTo>
                    <a:pt x="6096" y="480822"/>
                  </a:moveTo>
                  <a:lnTo>
                    <a:pt x="6096" y="475488"/>
                  </a:lnTo>
                  <a:lnTo>
                    <a:pt x="762" y="470154"/>
                  </a:lnTo>
                  <a:lnTo>
                    <a:pt x="762" y="480822"/>
                  </a:lnTo>
                  <a:lnTo>
                    <a:pt x="6096" y="480822"/>
                  </a:lnTo>
                  <a:close/>
                </a:path>
                <a:path w="1259839" h="2294890">
                  <a:moveTo>
                    <a:pt x="1206246" y="313182"/>
                  </a:moveTo>
                  <a:lnTo>
                    <a:pt x="1200912" y="307848"/>
                  </a:lnTo>
                  <a:lnTo>
                    <a:pt x="1200912" y="313182"/>
                  </a:lnTo>
                  <a:lnTo>
                    <a:pt x="1206246" y="313182"/>
                  </a:lnTo>
                  <a:close/>
                </a:path>
                <a:path w="1259839" h="2294890">
                  <a:moveTo>
                    <a:pt x="1206246" y="470154"/>
                  </a:moveTo>
                  <a:lnTo>
                    <a:pt x="1206246" y="313182"/>
                  </a:lnTo>
                  <a:lnTo>
                    <a:pt x="1200912" y="313182"/>
                  </a:lnTo>
                  <a:lnTo>
                    <a:pt x="1200912" y="470154"/>
                  </a:lnTo>
                  <a:lnTo>
                    <a:pt x="1206246" y="470154"/>
                  </a:lnTo>
                  <a:close/>
                </a:path>
                <a:path w="1259839" h="2294890">
                  <a:moveTo>
                    <a:pt x="1206246" y="480822"/>
                  </a:moveTo>
                  <a:lnTo>
                    <a:pt x="1206246" y="470154"/>
                  </a:lnTo>
                  <a:lnTo>
                    <a:pt x="1200912" y="475488"/>
                  </a:lnTo>
                  <a:lnTo>
                    <a:pt x="1200912" y="480822"/>
                  </a:lnTo>
                  <a:lnTo>
                    <a:pt x="1206246" y="480822"/>
                  </a:lnTo>
                  <a:close/>
                </a:path>
                <a:path w="1259839" h="2294890">
                  <a:moveTo>
                    <a:pt x="1197864" y="780288"/>
                  </a:moveTo>
                  <a:lnTo>
                    <a:pt x="1197864" y="607313"/>
                  </a:lnTo>
                  <a:lnTo>
                    <a:pt x="1195578" y="605028"/>
                  </a:lnTo>
                  <a:lnTo>
                    <a:pt x="0" y="605028"/>
                  </a:lnTo>
                  <a:lnTo>
                    <a:pt x="0" y="782574"/>
                  </a:lnTo>
                  <a:lnTo>
                    <a:pt x="762" y="782574"/>
                  </a:lnTo>
                  <a:lnTo>
                    <a:pt x="762" y="614934"/>
                  </a:lnTo>
                  <a:lnTo>
                    <a:pt x="6096" y="609600"/>
                  </a:lnTo>
                  <a:lnTo>
                    <a:pt x="6096" y="614934"/>
                  </a:lnTo>
                  <a:lnTo>
                    <a:pt x="1187196" y="614934"/>
                  </a:lnTo>
                  <a:lnTo>
                    <a:pt x="1187196" y="609600"/>
                  </a:lnTo>
                  <a:lnTo>
                    <a:pt x="1192530" y="614934"/>
                  </a:lnTo>
                  <a:lnTo>
                    <a:pt x="1192530" y="782574"/>
                  </a:lnTo>
                  <a:lnTo>
                    <a:pt x="1195578" y="782574"/>
                  </a:lnTo>
                  <a:lnTo>
                    <a:pt x="1197864" y="780288"/>
                  </a:lnTo>
                  <a:close/>
                </a:path>
                <a:path w="1259839" h="2294890">
                  <a:moveTo>
                    <a:pt x="6096" y="614934"/>
                  </a:moveTo>
                  <a:lnTo>
                    <a:pt x="6096" y="609600"/>
                  </a:lnTo>
                  <a:lnTo>
                    <a:pt x="762" y="614934"/>
                  </a:lnTo>
                  <a:lnTo>
                    <a:pt x="6096" y="614934"/>
                  </a:lnTo>
                  <a:close/>
                </a:path>
                <a:path w="1259839" h="2294890">
                  <a:moveTo>
                    <a:pt x="6096" y="772668"/>
                  </a:moveTo>
                  <a:lnTo>
                    <a:pt x="6096" y="614934"/>
                  </a:lnTo>
                  <a:lnTo>
                    <a:pt x="762" y="614934"/>
                  </a:lnTo>
                  <a:lnTo>
                    <a:pt x="762" y="772668"/>
                  </a:lnTo>
                  <a:lnTo>
                    <a:pt x="6096" y="772668"/>
                  </a:lnTo>
                  <a:close/>
                </a:path>
                <a:path w="1259839" h="2294890">
                  <a:moveTo>
                    <a:pt x="1192530" y="772668"/>
                  </a:moveTo>
                  <a:lnTo>
                    <a:pt x="762" y="772668"/>
                  </a:lnTo>
                  <a:lnTo>
                    <a:pt x="6096" y="778002"/>
                  </a:lnTo>
                  <a:lnTo>
                    <a:pt x="6096" y="782574"/>
                  </a:lnTo>
                  <a:lnTo>
                    <a:pt x="1187196" y="782574"/>
                  </a:lnTo>
                  <a:lnTo>
                    <a:pt x="1187196" y="778002"/>
                  </a:lnTo>
                  <a:lnTo>
                    <a:pt x="1192530" y="772668"/>
                  </a:lnTo>
                  <a:close/>
                </a:path>
                <a:path w="1259839" h="2294890">
                  <a:moveTo>
                    <a:pt x="6096" y="782574"/>
                  </a:moveTo>
                  <a:lnTo>
                    <a:pt x="6096" y="778002"/>
                  </a:lnTo>
                  <a:lnTo>
                    <a:pt x="762" y="772668"/>
                  </a:lnTo>
                  <a:lnTo>
                    <a:pt x="762" y="782574"/>
                  </a:lnTo>
                  <a:lnTo>
                    <a:pt x="6096" y="782574"/>
                  </a:lnTo>
                  <a:close/>
                </a:path>
                <a:path w="1259839" h="2294890">
                  <a:moveTo>
                    <a:pt x="1192530" y="614934"/>
                  </a:moveTo>
                  <a:lnTo>
                    <a:pt x="1187196" y="609600"/>
                  </a:lnTo>
                  <a:lnTo>
                    <a:pt x="1187196" y="614934"/>
                  </a:lnTo>
                  <a:lnTo>
                    <a:pt x="1192530" y="614934"/>
                  </a:lnTo>
                  <a:close/>
                </a:path>
                <a:path w="1259839" h="2294890">
                  <a:moveTo>
                    <a:pt x="1192530" y="772668"/>
                  </a:moveTo>
                  <a:lnTo>
                    <a:pt x="1192530" y="614934"/>
                  </a:lnTo>
                  <a:lnTo>
                    <a:pt x="1187196" y="614934"/>
                  </a:lnTo>
                  <a:lnTo>
                    <a:pt x="1187196" y="772668"/>
                  </a:lnTo>
                  <a:lnTo>
                    <a:pt x="1192530" y="772668"/>
                  </a:lnTo>
                  <a:close/>
                </a:path>
                <a:path w="1259839" h="2294890">
                  <a:moveTo>
                    <a:pt x="1192530" y="782574"/>
                  </a:moveTo>
                  <a:lnTo>
                    <a:pt x="1192530" y="772668"/>
                  </a:lnTo>
                  <a:lnTo>
                    <a:pt x="1187196" y="778002"/>
                  </a:lnTo>
                  <a:lnTo>
                    <a:pt x="1187196" y="782574"/>
                  </a:lnTo>
                  <a:lnTo>
                    <a:pt x="1192530" y="782574"/>
                  </a:lnTo>
                  <a:close/>
                </a:path>
                <a:path w="1259839" h="2294890">
                  <a:moveTo>
                    <a:pt x="989076" y="1385316"/>
                  </a:moveTo>
                  <a:lnTo>
                    <a:pt x="989076" y="1211580"/>
                  </a:lnTo>
                  <a:lnTo>
                    <a:pt x="986790" y="1209294"/>
                  </a:lnTo>
                  <a:lnTo>
                    <a:pt x="0" y="1209294"/>
                  </a:lnTo>
                  <a:lnTo>
                    <a:pt x="0" y="1387602"/>
                  </a:lnTo>
                  <a:lnTo>
                    <a:pt x="762" y="1387602"/>
                  </a:lnTo>
                  <a:lnTo>
                    <a:pt x="762" y="1219962"/>
                  </a:lnTo>
                  <a:lnTo>
                    <a:pt x="6096" y="1214628"/>
                  </a:lnTo>
                  <a:lnTo>
                    <a:pt x="6096" y="1219962"/>
                  </a:lnTo>
                  <a:lnTo>
                    <a:pt x="978408" y="1219962"/>
                  </a:lnTo>
                  <a:lnTo>
                    <a:pt x="978408" y="1214628"/>
                  </a:lnTo>
                  <a:lnTo>
                    <a:pt x="983742" y="1219962"/>
                  </a:lnTo>
                  <a:lnTo>
                    <a:pt x="983742" y="1387602"/>
                  </a:lnTo>
                  <a:lnTo>
                    <a:pt x="986790" y="1387602"/>
                  </a:lnTo>
                  <a:lnTo>
                    <a:pt x="989076" y="1385316"/>
                  </a:lnTo>
                  <a:close/>
                </a:path>
                <a:path w="1259839" h="2294890">
                  <a:moveTo>
                    <a:pt x="6096" y="1219962"/>
                  </a:moveTo>
                  <a:lnTo>
                    <a:pt x="6096" y="1214628"/>
                  </a:lnTo>
                  <a:lnTo>
                    <a:pt x="762" y="1219962"/>
                  </a:lnTo>
                  <a:lnTo>
                    <a:pt x="6096" y="1219962"/>
                  </a:lnTo>
                  <a:close/>
                </a:path>
                <a:path w="1259839" h="2294890">
                  <a:moveTo>
                    <a:pt x="6096" y="1376934"/>
                  </a:moveTo>
                  <a:lnTo>
                    <a:pt x="6096" y="1219962"/>
                  </a:lnTo>
                  <a:lnTo>
                    <a:pt x="762" y="1219962"/>
                  </a:lnTo>
                  <a:lnTo>
                    <a:pt x="762" y="1376934"/>
                  </a:lnTo>
                  <a:lnTo>
                    <a:pt x="6096" y="1376934"/>
                  </a:lnTo>
                  <a:close/>
                </a:path>
                <a:path w="1259839" h="2294890">
                  <a:moveTo>
                    <a:pt x="983742" y="1376934"/>
                  </a:moveTo>
                  <a:lnTo>
                    <a:pt x="762" y="1376934"/>
                  </a:lnTo>
                  <a:lnTo>
                    <a:pt x="6096" y="1382268"/>
                  </a:lnTo>
                  <a:lnTo>
                    <a:pt x="6096" y="1387602"/>
                  </a:lnTo>
                  <a:lnTo>
                    <a:pt x="978408" y="1387602"/>
                  </a:lnTo>
                  <a:lnTo>
                    <a:pt x="978408" y="1382268"/>
                  </a:lnTo>
                  <a:lnTo>
                    <a:pt x="983742" y="1376934"/>
                  </a:lnTo>
                  <a:close/>
                </a:path>
                <a:path w="1259839" h="2294890">
                  <a:moveTo>
                    <a:pt x="6096" y="1387602"/>
                  </a:moveTo>
                  <a:lnTo>
                    <a:pt x="6096" y="1382268"/>
                  </a:lnTo>
                  <a:lnTo>
                    <a:pt x="762" y="1376934"/>
                  </a:lnTo>
                  <a:lnTo>
                    <a:pt x="762" y="1387602"/>
                  </a:lnTo>
                  <a:lnTo>
                    <a:pt x="6096" y="1387602"/>
                  </a:lnTo>
                  <a:close/>
                </a:path>
                <a:path w="1259839" h="2294890">
                  <a:moveTo>
                    <a:pt x="983742" y="1219962"/>
                  </a:moveTo>
                  <a:lnTo>
                    <a:pt x="978408" y="1214628"/>
                  </a:lnTo>
                  <a:lnTo>
                    <a:pt x="978408" y="1219962"/>
                  </a:lnTo>
                  <a:lnTo>
                    <a:pt x="983742" y="1219962"/>
                  </a:lnTo>
                  <a:close/>
                </a:path>
                <a:path w="1259839" h="2294890">
                  <a:moveTo>
                    <a:pt x="983742" y="1376934"/>
                  </a:moveTo>
                  <a:lnTo>
                    <a:pt x="983742" y="1219962"/>
                  </a:lnTo>
                  <a:lnTo>
                    <a:pt x="978408" y="1219962"/>
                  </a:lnTo>
                  <a:lnTo>
                    <a:pt x="978408" y="1376934"/>
                  </a:lnTo>
                  <a:lnTo>
                    <a:pt x="983742" y="1376934"/>
                  </a:lnTo>
                  <a:close/>
                </a:path>
                <a:path w="1259839" h="2294890">
                  <a:moveTo>
                    <a:pt x="983742" y="1387602"/>
                  </a:moveTo>
                  <a:lnTo>
                    <a:pt x="983742" y="1376934"/>
                  </a:lnTo>
                  <a:lnTo>
                    <a:pt x="978408" y="1382268"/>
                  </a:lnTo>
                  <a:lnTo>
                    <a:pt x="978408" y="1387602"/>
                  </a:lnTo>
                  <a:lnTo>
                    <a:pt x="983742" y="1387602"/>
                  </a:lnTo>
                  <a:close/>
                </a:path>
                <a:path w="1259839" h="2294890">
                  <a:moveTo>
                    <a:pt x="246126" y="2292096"/>
                  </a:moveTo>
                  <a:lnTo>
                    <a:pt x="246126" y="2118360"/>
                  </a:lnTo>
                  <a:lnTo>
                    <a:pt x="243840" y="2116074"/>
                  </a:lnTo>
                  <a:lnTo>
                    <a:pt x="0" y="2116074"/>
                  </a:lnTo>
                  <a:lnTo>
                    <a:pt x="0" y="2294382"/>
                  </a:lnTo>
                  <a:lnTo>
                    <a:pt x="762" y="2294382"/>
                  </a:lnTo>
                  <a:lnTo>
                    <a:pt x="762" y="2126742"/>
                  </a:lnTo>
                  <a:lnTo>
                    <a:pt x="6096" y="2121408"/>
                  </a:lnTo>
                  <a:lnTo>
                    <a:pt x="6096" y="2126742"/>
                  </a:lnTo>
                  <a:lnTo>
                    <a:pt x="235458" y="2126742"/>
                  </a:lnTo>
                  <a:lnTo>
                    <a:pt x="235458" y="2121408"/>
                  </a:lnTo>
                  <a:lnTo>
                    <a:pt x="240792" y="2126742"/>
                  </a:lnTo>
                  <a:lnTo>
                    <a:pt x="240792" y="2294382"/>
                  </a:lnTo>
                  <a:lnTo>
                    <a:pt x="243840" y="2294382"/>
                  </a:lnTo>
                  <a:lnTo>
                    <a:pt x="246126" y="2292096"/>
                  </a:lnTo>
                  <a:close/>
                </a:path>
                <a:path w="1259839" h="2294890">
                  <a:moveTo>
                    <a:pt x="6096" y="2126742"/>
                  </a:moveTo>
                  <a:lnTo>
                    <a:pt x="6096" y="2121408"/>
                  </a:lnTo>
                  <a:lnTo>
                    <a:pt x="762" y="2126742"/>
                  </a:lnTo>
                  <a:lnTo>
                    <a:pt x="6096" y="2126742"/>
                  </a:lnTo>
                  <a:close/>
                </a:path>
                <a:path w="1259839" h="2294890">
                  <a:moveTo>
                    <a:pt x="6096" y="2283714"/>
                  </a:moveTo>
                  <a:lnTo>
                    <a:pt x="6096" y="2126742"/>
                  </a:lnTo>
                  <a:lnTo>
                    <a:pt x="762" y="2126742"/>
                  </a:lnTo>
                  <a:lnTo>
                    <a:pt x="762" y="2283714"/>
                  </a:lnTo>
                  <a:lnTo>
                    <a:pt x="6096" y="2283714"/>
                  </a:lnTo>
                  <a:close/>
                </a:path>
                <a:path w="1259839" h="2294890">
                  <a:moveTo>
                    <a:pt x="240792" y="2283714"/>
                  </a:moveTo>
                  <a:lnTo>
                    <a:pt x="762" y="2283714"/>
                  </a:lnTo>
                  <a:lnTo>
                    <a:pt x="6096" y="2289048"/>
                  </a:lnTo>
                  <a:lnTo>
                    <a:pt x="6096" y="2294382"/>
                  </a:lnTo>
                  <a:lnTo>
                    <a:pt x="235458" y="2294382"/>
                  </a:lnTo>
                  <a:lnTo>
                    <a:pt x="235458" y="2289048"/>
                  </a:lnTo>
                  <a:lnTo>
                    <a:pt x="240792" y="2283714"/>
                  </a:lnTo>
                  <a:close/>
                </a:path>
                <a:path w="1259839" h="2294890">
                  <a:moveTo>
                    <a:pt x="6096" y="2294382"/>
                  </a:moveTo>
                  <a:lnTo>
                    <a:pt x="6096" y="2289048"/>
                  </a:lnTo>
                  <a:lnTo>
                    <a:pt x="762" y="2283714"/>
                  </a:lnTo>
                  <a:lnTo>
                    <a:pt x="762" y="2294382"/>
                  </a:lnTo>
                  <a:lnTo>
                    <a:pt x="6096" y="2294382"/>
                  </a:lnTo>
                  <a:close/>
                </a:path>
                <a:path w="1259839" h="2294890">
                  <a:moveTo>
                    <a:pt x="240792" y="2126742"/>
                  </a:moveTo>
                  <a:lnTo>
                    <a:pt x="235458" y="2121408"/>
                  </a:lnTo>
                  <a:lnTo>
                    <a:pt x="235458" y="2126742"/>
                  </a:lnTo>
                  <a:lnTo>
                    <a:pt x="240792" y="2126742"/>
                  </a:lnTo>
                  <a:close/>
                </a:path>
                <a:path w="1259839" h="2294890">
                  <a:moveTo>
                    <a:pt x="240792" y="2283714"/>
                  </a:moveTo>
                  <a:lnTo>
                    <a:pt x="240792" y="2126742"/>
                  </a:lnTo>
                  <a:lnTo>
                    <a:pt x="235458" y="2126742"/>
                  </a:lnTo>
                  <a:lnTo>
                    <a:pt x="235458" y="2283714"/>
                  </a:lnTo>
                  <a:lnTo>
                    <a:pt x="240792" y="2283714"/>
                  </a:lnTo>
                  <a:close/>
                </a:path>
                <a:path w="1259839" h="2294890">
                  <a:moveTo>
                    <a:pt x="240792" y="2294382"/>
                  </a:moveTo>
                  <a:lnTo>
                    <a:pt x="240792" y="2283714"/>
                  </a:lnTo>
                  <a:lnTo>
                    <a:pt x="235458" y="2289048"/>
                  </a:lnTo>
                  <a:lnTo>
                    <a:pt x="235458" y="2294382"/>
                  </a:lnTo>
                  <a:lnTo>
                    <a:pt x="240792" y="22943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486541" y="1984248"/>
              <a:ext cx="10795" cy="3625850"/>
            </a:xfrm>
            <a:custGeom>
              <a:avLst/>
              <a:gdLst/>
              <a:ahLst/>
              <a:cxnLst/>
              <a:rect l="l" t="t" r="r" b="b"/>
              <a:pathLst>
                <a:path w="10795" h="3625850">
                  <a:moveTo>
                    <a:pt x="10668" y="3625596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3625596"/>
                  </a:lnTo>
                  <a:lnTo>
                    <a:pt x="10668" y="3625596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4521593" y="2003310"/>
              <a:ext cx="134620" cy="3587750"/>
            </a:xfrm>
            <a:custGeom>
              <a:avLst/>
              <a:gdLst/>
              <a:ahLst/>
              <a:cxnLst/>
              <a:rect l="l" t="t" r="r" b="b"/>
              <a:pathLst>
                <a:path w="134620" h="3587750">
                  <a:moveTo>
                    <a:pt x="132588" y="3022854"/>
                  </a:moveTo>
                  <a:lnTo>
                    <a:pt x="69342" y="3022854"/>
                  </a:lnTo>
                  <a:lnTo>
                    <a:pt x="0" y="3284982"/>
                  </a:lnTo>
                  <a:lnTo>
                    <a:pt x="62484" y="3284982"/>
                  </a:lnTo>
                  <a:lnTo>
                    <a:pt x="132588" y="3022854"/>
                  </a:lnTo>
                  <a:close/>
                </a:path>
                <a:path w="134620" h="3587750">
                  <a:moveTo>
                    <a:pt x="132588" y="1813560"/>
                  </a:moveTo>
                  <a:lnTo>
                    <a:pt x="69342" y="1813560"/>
                  </a:lnTo>
                  <a:lnTo>
                    <a:pt x="0" y="2076450"/>
                  </a:lnTo>
                  <a:lnTo>
                    <a:pt x="62484" y="2076450"/>
                  </a:lnTo>
                  <a:lnTo>
                    <a:pt x="132588" y="1813560"/>
                  </a:lnTo>
                  <a:close/>
                </a:path>
                <a:path w="134620" h="3587750">
                  <a:moveTo>
                    <a:pt x="132588" y="605028"/>
                  </a:moveTo>
                  <a:lnTo>
                    <a:pt x="69342" y="605028"/>
                  </a:lnTo>
                  <a:lnTo>
                    <a:pt x="0" y="867156"/>
                  </a:lnTo>
                  <a:lnTo>
                    <a:pt x="62484" y="867156"/>
                  </a:lnTo>
                  <a:lnTo>
                    <a:pt x="132588" y="605028"/>
                  </a:lnTo>
                  <a:close/>
                </a:path>
                <a:path w="134620" h="3587750">
                  <a:moveTo>
                    <a:pt x="134112" y="3323082"/>
                  </a:moveTo>
                  <a:lnTo>
                    <a:pt x="71628" y="3323082"/>
                  </a:lnTo>
                  <a:lnTo>
                    <a:pt x="0" y="3587496"/>
                  </a:lnTo>
                  <a:lnTo>
                    <a:pt x="62484" y="3587496"/>
                  </a:lnTo>
                  <a:lnTo>
                    <a:pt x="134112" y="3323082"/>
                  </a:lnTo>
                  <a:close/>
                </a:path>
                <a:path w="134620" h="3587750">
                  <a:moveTo>
                    <a:pt x="134112" y="2719578"/>
                  </a:moveTo>
                  <a:lnTo>
                    <a:pt x="71628" y="2719578"/>
                  </a:lnTo>
                  <a:lnTo>
                    <a:pt x="0" y="2983992"/>
                  </a:lnTo>
                  <a:lnTo>
                    <a:pt x="62484" y="2983992"/>
                  </a:lnTo>
                  <a:lnTo>
                    <a:pt x="134112" y="2719578"/>
                  </a:lnTo>
                  <a:close/>
                </a:path>
                <a:path w="134620" h="3587750">
                  <a:moveTo>
                    <a:pt x="134112" y="2417064"/>
                  </a:moveTo>
                  <a:lnTo>
                    <a:pt x="71628" y="2417064"/>
                  </a:lnTo>
                  <a:lnTo>
                    <a:pt x="0" y="2681478"/>
                  </a:lnTo>
                  <a:lnTo>
                    <a:pt x="62484" y="2681478"/>
                  </a:lnTo>
                  <a:lnTo>
                    <a:pt x="134112" y="2417064"/>
                  </a:lnTo>
                  <a:close/>
                </a:path>
                <a:path w="134620" h="3587750">
                  <a:moveTo>
                    <a:pt x="134112" y="2114550"/>
                  </a:moveTo>
                  <a:lnTo>
                    <a:pt x="71628" y="2114550"/>
                  </a:lnTo>
                  <a:lnTo>
                    <a:pt x="0" y="2378964"/>
                  </a:lnTo>
                  <a:lnTo>
                    <a:pt x="62484" y="2378964"/>
                  </a:lnTo>
                  <a:lnTo>
                    <a:pt x="134112" y="2114550"/>
                  </a:lnTo>
                  <a:close/>
                </a:path>
                <a:path w="134620" h="3587750">
                  <a:moveTo>
                    <a:pt x="134112" y="1511046"/>
                  </a:moveTo>
                  <a:lnTo>
                    <a:pt x="71628" y="1511046"/>
                  </a:lnTo>
                  <a:lnTo>
                    <a:pt x="0" y="1775460"/>
                  </a:lnTo>
                  <a:lnTo>
                    <a:pt x="62484" y="1775460"/>
                  </a:lnTo>
                  <a:lnTo>
                    <a:pt x="134112" y="1511046"/>
                  </a:lnTo>
                  <a:close/>
                </a:path>
                <a:path w="134620" h="3587750">
                  <a:moveTo>
                    <a:pt x="134112" y="1208532"/>
                  </a:moveTo>
                  <a:lnTo>
                    <a:pt x="71628" y="1208532"/>
                  </a:lnTo>
                  <a:lnTo>
                    <a:pt x="0" y="1472946"/>
                  </a:lnTo>
                  <a:lnTo>
                    <a:pt x="62484" y="1472946"/>
                  </a:lnTo>
                  <a:lnTo>
                    <a:pt x="134112" y="1208532"/>
                  </a:lnTo>
                  <a:close/>
                </a:path>
                <a:path w="134620" h="3587750">
                  <a:moveTo>
                    <a:pt x="134112" y="906018"/>
                  </a:moveTo>
                  <a:lnTo>
                    <a:pt x="71628" y="906018"/>
                  </a:lnTo>
                  <a:lnTo>
                    <a:pt x="0" y="1170432"/>
                  </a:lnTo>
                  <a:lnTo>
                    <a:pt x="62484" y="1170432"/>
                  </a:lnTo>
                  <a:lnTo>
                    <a:pt x="134112" y="906018"/>
                  </a:lnTo>
                  <a:close/>
                </a:path>
                <a:path w="134620" h="3587750">
                  <a:moveTo>
                    <a:pt x="134112" y="302514"/>
                  </a:moveTo>
                  <a:lnTo>
                    <a:pt x="71628" y="302514"/>
                  </a:lnTo>
                  <a:lnTo>
                    <a:pt x="0" y="566928"/>
                  </a:lnTo>
                  <a:lnTo>
                    <a:pt x="62484" y="566928"/>
                  </a:lnTo>
                  <a:lnTo>
                    <a:pt x="134112" y="302514"/>
                  </a:lnTo>
                  <a:close/>
                </a:path>
                <a:path w="134620" h="3587750">
                  <a:moveTo>
                    <a:pt x="134112" y="0"/>
                  </a:moveTo>
                  <a:lnTo>
                    <a:pt x="71628" y="0"/>
                  </a:lnTo>
                  <a:lnTo>
                    <a:pt x="0" y="263652"/>
                  </a:lnTo>
                  <a:lnTo>
                    <a:pt x="62484" y="263652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516259" y="2001786"/>
              <a:ext cx="144780" cy="3590925"/>
            </a:xfrm>
            <a:custGeom>
              <a:avLst/>
              <a:gdLst/>
              <a:ahLst/>
              <a:cxnLst/>
              <a:rect l="l" t="t" r="r" b="b"/>
              <a:pathLst>
                <a:path w="144779" h="3590925">
                  <a:moveTo>
                    <a:pt x="80010" y="3025140"/>
                  </a:moveTo>
                  <a:lnTo>
                    <a:pt x="70104" y="3022854"/>
                  </a:lnTo>
                  <a:lnTo>
                    <a:pt x="0" y="3284982"/>
                  </a:lnTo>
                  <a:lnTo>
                    <a:pt x="9906" y="3288030"/>
                  </a:lnTo>
                  <a:lnTo>
                    <a:pt x="80010" y="3025140"/>
                  </a:lnTo>
                  <a:close/>
                </a:path>
                <a:path w="144779" h="3590925">
                  <a:moveTo>
                    <a:pt x="80010" y="1816608"/>
                  </a:moveTo>
                  <a:lnTo>
                    <a:pt x="70104" y="1814322"/>
                  </a:lnTo>
                  <a:lnTo>
                    <a:pt x="0" y="2076450"/>
                  </a:lnTo>
                  <a:lnTo>
                    <a:pt x="9906" y="2078736"/>
                  </a:lnTo>
                  <a:lnTo>
                    <a:pt x="80010" y="1816608"/>
                  </a:lnTo>
                  <a:close/>
                </a:path>
                <a:path w="144779" h="3590925">
                  <a:moveTo>
                    <a:pt x="80010" y="608076"/>
                  </a:moveTo>
                  <a:lnTo>
                    <a:pt x="70104" y="605028"/>
                  </a:lnTo>
                  <a:lnTo>
                    <a:pt x="0" y="867918"/>
                  </a:lnTo>
                  <a:lnTo>
                    <a:pt x="9906" y="870204"/>
                  </a:lnTo>
                  <a:lnTo>
                    <a:pt x="80010" y="608076"/>
                  </a:lnTo>
                  <a:close/>
                </a:path>
                <a:path w="144779" h="3590925">
                  <a:moveTo>
                    <a:pt x="81534" y="3326130"/>
                  </a:moveTo>
                  <a:lnTo>
                    <a:pt x="71628" y="3323844"/>
                  </a:lnTo>
                  <a:lnTo>
                    <a:pt x="0" y="3587496"/>
                  </a:lnTo>
                  <a:lnTo>
                    <a:pt x="9906" y="3590544"/>
                  </a:lnTo>
                  <a:lnTo>
                    <a:pt x="81534" y="3326130"/>
                  </a:lnTo>
                  <a:close/>
                </a:path>
                <a:path w="144779" h="3590925">
                  <a:moveTo>
                    <a:pt x="81534" y="2722626"/>
                  </a:moveTo>
                  <a:lnTo>
                    <a:pt x="71628" y="2720340"/>
                  </a:lnTo>
                  <a:lnTo>
                    <a:pt x="0" y="2983992"/>
                  </a:lnTo>
                  <a:lnTo>
                    <a:pt x="9906" y="2987040"/>
                  </a:lnTo>
                  <a:lnTo>
                    <a:pt x="81534" y="2722626"/>
                  </a:lnTo>
                  <a:close/>
                </a:path>
                <a:path w="144779" h="3590925">
                  <a:moveTo>
                    <a:pt x="81534" y="2420112"/>
                  </a:moveTo>
                  <a:lnTo>
                    <a:pt x="71628" y="2417064"/>
                  </a:lnTo>
                  <a:lnTo>
                    <a:pt x="0" y="2681478"/>
                  </a:lnTo>
                  <a:lnTo>
                    <a:pt x="9906" y="2684526"/>
                  </a:lnTo>
                  <a:lnTo>
                    <a:pt x="81534" y="2420112"/>
                  </a:lnTo>
                  <a:close/>
                </a:path>
                <a:path w="144779" h="3590925">
                  <a:moveTo>
                    <a:pt x="81534" y="2117598"/>
                  </a:moveTo>
                  <a:lnTo>
                    <a:pt x="71628" y="2114550"/>
                  </a:lnTo>
                  <a:lnTo>
                    <a:pt x="0" y="2378964"/>
                  </a:lnTo>
                  <a:lnTo>
                    <a:pt x="9906" y="2382012"/>
                  </a:lnTo>
                  <a:lnTo>
                    <a:pt x="81534" y="2117598"/>
                  </a:lnTo>
                  <a:close/>
                </a:path>
                <a:path w="144779" h="3590925">
                  <a:moveTo>
                    <a:pt x="81534" y="1514094"/>
                  </a:moveTo>
                  <a:lnTo>
                    <a:pt x="71628" y="1511046"/>
                  </a:lnTo>
                  <a:lnTo>
                    <a:pt x="0" y="1775460"/>
                  </a:lnTo>
                  <a:lnTo>
                    <a:pt x="9906" y="1778508"/>
                  </a:lnTo>
                  <a:lnTo>
                    <a:pt x="81534" y="1514094"/>
                  </a:lnTo>
                  <a:close/>
                </a:path>
                <a:path w="144779" h="3590925">
                  <a:moveTo>
                    <a:pt x="81534" y="1211580"/>
                  </a:moveTo>
                  <a:lnTo>
                    <a:pt x="71628" y="1208532"/>
                  </a:lnTo>
                  <a:lnTo>
                    <a:pt x="0" y="1472946"/>
                  </a:lnTo>
                  <a:lnTo>
                    <a:pt x="9906" y="1475232"/>
                  </a:lnTo>
                  <a:lnTo>
                    <a:pt x="81534" y="1211580"/>
                  </a:lnTo>
                  <a:close/>
                </a:path>
                <a:path w="144779" h="3590925">
                  <a:moveTo>
                    <a:pt x="81534" y="909066"/>
                  </a:moveTo>
                  <a:lnTo>
                    <a:pt x="71628" y="906018"/>
                  </a:lnTo>
                  <a:lnTo>
                    <a:pt x="0" y="1170432"/>
                  </a:lnTo>
                  <a:lnTo>
                    <a:pt x="9906" y="1172718"/>
                  </a:lnTo>
                  <a:lnTo>
                    <a:pt x="81534" y="909066"/>
                  </a:lnTo>
                  <a:close/>
                </a:path>
                <a:path w="144779" h="3590925">
                  <a:moveTo>
                    <a:pt x="81534" y="305562"/>
                  </a:moveTo>
                  <a:lnTo>
                    <a:pt x="71628" y="302514"/>
                  </a:lnTo>
                  <a:lnTo>
                    <a:pt x="0" y="566928"/>
                  </a:lnTo>
                  <a:lnTo>
                    <a:pt x="9906" y="569214"/>
                  </a:lnTo>
                  <a:lnTo>
                    <a:pt x="81534" y="305562"/>
                  </a:lnTo>
                  <a:close/>
                </a:path>
                <a:path w="144779" h="3590925">
                  <a:moveTo>
                    <a:pt x="81534" y="3048"/>
                  </a:moveTo>
                  <a:lnTo>
                    <a:pt x="71628" y="0"/>
                  </a:lnTo>
                  <a:lnTo>
                    <a:pt x="0" y="264414"/>
                  </a:lnTo>
                  <a:lnTo>
                    <a:pt x="9906" y="266700"/>
                  </a:lnTo>
                  <a:lnTo>
                    <a:pt x="81534" y="3048"/>
                  </a:lnTo>
                  <a:close/>
                </a:path>
                <a:path w="144779" h="3590925">
                  <a:moveTo>
                    <a:pt x="143256" y="3025140"/>
                  </a:moveTo>
                  <a:lnTo>
                    <a:pt x="132588" y="3022854"/>
                  </a:lnTo>
                  <a:lnTo>
                    <a:pt x="63246" y="3284982"/>
                  </a:lnTo>
                  <a:lnTo>
                    <a:pt x="73152" y="3288030"/>
                  </a:lnTo>
                  <a:lnTo>
                    <a:pt x="143256" y="3025140"/>
                  </a:lnTo>
                  <a:close/>
                </a:path>
                <a:path w="144779" h="3590925">
                  <a:moveTo>
                    <a:pt x="143256" y="1816608"/>
                  </a:moveTo>
                  <a:lnTo>
                    <a:pt x="132588" y="1814322"/>
                  </a:lnTo>
                  <a:lnTo>
                    <a:pt x="63246" y="2076450"/>
                  </a:lnTo>
                  <a:lnTo>
                    <a:pt x="73152" y="2078736"/>
                  </a:lnTo>
                  <a:lnTo>
                    <a:pt x="143256" y="1816608"/>
                  </a:lnTo>
                  <a:close/>
                </a:path>
                <a:path w="144779" h="3590925">
                  <a:moveTo>
                    <a:pt x="143256" y="608076"/>
                  </a:moveTo>
                  <a:lnTo>
                    <a:pt x="132588" y="605028"/>
                  </a:lnTo>
                  <a:lnTo>
                    <a:pt x="63246" y="867918"/>
                  </a:lnTo>
                  <a:lnTo>
                    <a:pt x="73152" y="870204"/>
                  </a:lnTo>
                  <a:lnTo>
                    <a:pt x="143256" y="608076"/>
                  </a:lnTo>
                  <a:close/>
                </a:path>
                <a:path w="144779" h="3590925">
                  <a:moveTo>
                    <a:pt x="144780" y="3326130"/>
                  </a:moveTo>
                  <a:lnTo>
                    <a:pt x="134874" y="3323844"/>
                  </a:lnTo>
                  <a:lnTo>
                    <a:pt x="63246" y="3587496"/>
                  </a:lnTo>
                  <a:lnTo>
                    <a:pt x="73152" y="3590544"/>
                  </a:lnTo>
                  <a:lnTo>
                    <a:pt x="144780" y="3326130"/>
                  </a:lnTo>
                  <a:close/>
                </a:path>
                <a:path w="144779" h="3590925">
                  <a:moveTo>
                    <a:pt x="144780" y="2722626"/>
                  </a:moveTo>
                  <a:lnTo>
                    <a:pt x="134874" y="2720340"/>
                  </a:lnTo>
                  <a:lnTo>
                    <a:pt x="63246" y="2983992"/>
                  </a:lnTo>
                  <a:lnTo>
                    <a:pt x="73152" y="2987040"/>
                  </a:lnTo>
                  <a:lnTo>
                    <a:pt x="144780" y="2722626"/>
                  </a:lnTo>
                  <a:close/>
                </a:path>
                <a:path w="144779" h="3590925">
                  <a:moveTo>
                    <a:pt x="144780" y="2420112"/>
                  </a:moveTo>
                  <a:lnTo>
                    <a:pt x="134874" y="2417064"/>
                  </a:lnTo>
                  <a:lnTo>
                    <a:pt x="63246" y="2681478"/>
                  </a:lnTo>
                  <a:lnTo>
                    <a:pt x="73152" y="2684526"/>
                  </a:lnTo>
                  <a:lnTo>
                    <a:pt x="144780" y="2420112"/>
                  </a:lnTo>
                  <a:close/>
                </a:path>
                <a:path w="144779" h="3590925">
                  <a:moveTo>
                    <a:pt x="144780" y="2117598"/>
                  </a:moveTo>
                  <a:lnTo>
                    <a:pt x="134874" y="2114550"/>
                  </a:lnTo>
                  <a:lnTo>
                    <a:pt x="63246" y="2378964"/>
                  </a:lnTo>
                  <a:lnTo>
                    <a:pt x="73152" y="2382012"/>
                  </a:lnTo>
                  <a:lnTo>
                    <a:pt x="144780" y="2117598"/>
                  </a:lnTo>
                  <a:close/>
                </a:path>
                <a:path w="144779" h="3590925">
                  <a:moveTo>
                    <a:pt x="144780" y="1514094"/>
                  </a:moveTo>
                  <a:lnTo>
                    <a:pt x="134874" y="1511046"/>
                  </a:lnTo>
                  <a:lnTo>
                    <a:pt x="63246" y="1775460"/>
                  </a:lnTo>
                  <a:lnTo>
                    <a:pt x="73152" y="1778508"/>
                  </a:lnTo>
                  <a:lnTo>
                    <a:pt x="144780" y="1514094"/>
                  </a:lnTo>
                  <a:close/>
                </a:path>
                <a:path w="144779" h="3590925">
                  <a:moveTo>
                    <a:pt x="144780" y="1211580"/>
                  </a:moveTo>
                  <a:lnTo>
                    <a:pt x="134874" y="1208532"/>
                  </a:lnTo>
                  <a:lnTo>
                    <a:pt x="63246" y="1472946"/>
                  </a:lnTo>
                  <a:lnTo>
                    <a:pt x="73152" y="1475232"/>
                  </a:lnTo>
                  <a:lnTo>
                    <a:pt x="144780" y="1211580"/>
                  </a:lnTo>
                  <a:close/>
                </a:path>
                <a:path w="144779" h="3590925">
                  <a:moveTo>
                    <a:pt x="144780" y="909066"/>
                  </a:moveTo>
                  <a:lnTo>
                    <a:pt x="134874" y="906018"/>
                  </a:lnTo>
                  <a:lnTo>
                    <a:pt x="63246" y="1170432"/>
                  </a:lnTo>
                  <a:lnTo>
                    <a:pt x="73152" y="1172718"/>
                  </a:lnTo>
                  <a:lnTo>
                    <a:pt x="144780" y="909066"/>
                  </a:lnTo>
                  <a:close/>
                </a:path>
                <a:path w="144779" h="3590925">
                  <a:moveTo>
                    <a:pt x="144780" y="305562"/>
                  </a:moveTo>
                  <a:lnTo>
                    <a:pt x="134874" y="302514"/>
                  </a:lnTo>
                  <a:lnTo>
                    <a:pt x="63246" y="566928"/>
                  </a:lnTo>
                  <a:lnTo>
                    <a:pt x="73152" y="569214"/>
                  </a:lnTo>
                  <a:lnTo>
                    <a:pt x="144780" y="305562"/>
                  </a:lnTo>
                  <a:close/>
                </a:path>
                <a:path w="144779" h="3590925">
                  <a:moveTo>
                    <a:pt x="144780" y="3048"/>
                  </a:moveTo>
                  <a:lnTo>
                    <a:pt x="134874" y="0"/>
                  </a:lnTo>
                  <a:lnTo>
                    <a:pt x="63246" y="264414"/>
                  </a:lnTo>
                  <a:lnTo>
                    <a:pt x="73152" y="266700"/>
                  </a:lnTo>
                  <a:lnTo>
                    <a:pt x="144780" y="304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5530481" y="4636008"/>
              <a:ext cx="0" cy="974090"/>
            </a:xfrm>
            <a:custGeom>
              <a:avLst/>
              <a:gdLst/>
              <a:ahLst/>
              <a:cxnLst/>
              <a:rect l="l" t="t" r="r" b="b"/>
              <a:pathLst>
                <a:path w="0" h="974089">
                  <a:moveTo>
                    <a:pt x="0" y="0"/>
                  </a:moveTo>
                  <a:lnTo>
                    <a:pt x="0" y="973835"/>
                  </a:lnTo>
                </a:path>
              </a:pathLst>
            </a:custGeom>
            <a:ln w="10667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5525147" y="1984260"/>
              <a:ext cx="10795" cy="2483485"/>
            </a:xfrm>
            <a:custGeom>
              <a:avLst/>
              <a:gdLst/>
              <a:ahLst/>
              <a:cxnLst/>
              <a:rect l="l" t="t" r="r" b="b"/>
              <a:pathLst>
                <a:path w="10795" h="2483485">
                  <a:moveTo>
                    <a:pt x="10668" y="2464308"/>
                  </a:moveTo>
                  <a:lnTo>
                    <a:pt x="0" y="2464308"/>
                  </a:lnTo>
                  <a:lnTo>
                    <a:pt x="0" y="2483358"/>
                  </a:lnTo>
                  <a:lnTo>
                    <a:pt x="10668" y="2483358"/>
                  </a:lnTo>
                  <a:lnTo>
                    <a:pt x="10668" y="2464308"/>
                  </a:lnTo>
                  <a:close/>
                </a:path>
                <a:path w="10795" h="2483485">
                  <a:moveTo>
                    <a:pt x="10668" y="2348484"/>
                  </a:moveTo>
                  <a:lnTo>
                    <a:pt x="0" y="2348484"/>
                  </a:lnTo>
                  <a:lnTo>
                    <a:pt x="0" y="2433066"/>
                  </a:lnTo>
                  <a:lnTo>
                    <a:pt x="10668" y="2433066"/>
                  </a:lnTo>
                  <a:lnTo>
                    <a:pt x="10668" y="2348484"/>
                  </a:lnTo>
                  <a:close/>
                </a:path>
                <a:path w="10795" h="2483485">
                  <a:moveTo>
                    <a:pt x="10668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10668" y="83820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5530481" y="2099310"/>
              <a:ext cx="0" cy="2047239"/>
            </a:xfrm>
            <a:custGeom>
              <a:avLst/>
              <a:gdLst/>
              <a:ahLst/>
              <a:cxnLst/>
              <a:rect l="l" t="t" r="r" b="b"/>
              <a:pathLst>
                <a:path w="0" h="2047239">
                  <a:moveTo>
                    <a:pt x="0" y="0"/>
                  </a:moveTo>
                  <a:lnTo>
                    <a:pt x="0" y="2046732"/>
                  </a:lnTo>
                </a:path>
              </a:pathLst>
            </a:custGeom>
            <a:ln w="10667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/>
          <p:nvPr/>
        </p:nvSpPr>
        <p:spPr>
          <a:xfrm>
            <a:off x="5447423" y="5665470"/>
            <a:ext cx="167640" cy="140970"/>
          </a:xfrm>
          <a:custGeom>
            <a:avLst/>
            <a:gdLst/>
            <a:ahLst/>
            <a:cxnLst/>
            <a:rect l="l" t="t" r="r" b="b"/>
            <a:pathLst>
              <a:path w="167639" h="140970">
                <a:moveTo>
                  <a:pt x="167640" y="140969"/>
                </a:moveTo>
                <a:lnTo>
                  <a:pt x="83819" y="0"/>
                </a:lnTo>
                <a:lnTo>
                  <a:pt x="0" y="140969"/>
                </a:lnTo>
                <a:lnTo>
                  <a:pt x="167640" y="140969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5739517" y="3242563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7,6</a:t>
            </a:r>
            <a:endParaRPr sz="11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5789052" y="2939294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7,7</a:t>
            </a:r>
            <a:endParaRPr sz="11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572394" y="2033270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8,4</a:t>
            </a:r>
            <a:endParaRPr sz="110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5517792" y="4148587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7,4</a:t>
            </a:r>
            <a:endParaRPr sz="11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5727347" y="3545090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7,6</a:t>
            </a:r>
            <a:endParaRPr sz="110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6247028" y="2336554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8,1</a:t>
            </a:r>
            <a:endParaRPr sz="110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4774087" y="5056126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6,8</a:t>
            </a:r>
            <a:endParaRPr sz="110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4725322" y="5357110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6,7</a:t>
            </a:r>
            <a:endParaRPr sz="110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5669441" y="3847589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7,6</a:t>
            </a:r>
            <a:endParaRPr sz="11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5347874" y="4451086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7,3</a:t>
            </a:r>
            <a:endParaRPr sz="110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4870101" y="4753599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6,8</a:t>
            </a:r>
            <a:endParaRPr sz="11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5891951" y="2639052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7,8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7792098" y="1984248"/>
            <a:ext cx="2048510" cy="3611879"/>
            <a:chOff x="7792098" y="1984248"/>
            <a:chExt cx="2048510" cy="3611879"/>
          </a:xfrm>
        </p:grpSpPr>
        <p:sp>
          <p:nvSpPr>
            <p:cNvPr id="91" name="object 91" descr=""/>
            <p:cNvSpPr/>
            <p:nvPr/>
          </p:nvSpPr>
          <p:spPr>
            <a:xfrm>
              <a:off x="7797432" y="2050542"/>
              <a:ext cx="189230" cy="167005"/>
            </a:xfrm>
            <a:custGeom>
              <a:avLst/>
              <a:gdLst/>
              <a:ahLst/>
              <a:cxnLst/>
              <a:rect l="l" t="t" r="r" b="b"/>
              <a:pathLst>
                <a:path w="189229" h="167005">
                  <a:moveTo>
                    <a:pt x="188975" y="166878"/>
                  </a:moveTo>
                  <a:lnTo>
                    <a:pt x="188975" y="0"/>
                  </a:lnTo>
                  <a:lnTo>
                    <a:pt x="0" y="0"/>
                  </a:lnTo>
                  <a:lnTo>
                    <a:pt x="0" y="166878"/>
                  </a:lnTo>
                  <a:lnTo>
                    <a:pt x="188975" y="16687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7796669" y="2045208"/>
              <a:ext cx="195580" cy="177800"/>
            </a:xfrm>
            <a:custGeom>
              <a:avLst/>
              <a:gdLst/>
              <a:ahLst/>
              <a:cxnLst/>
              <a:rect l="l" t="t" r="r" b="b"/>
              <a:pathLst>
                <a:path w="195579" h="177800">
                  <a:moveTo>
                    <a:pt x="195072" y="175260"/>
                  </a:moveTo>
                  <a:lnTo>
                    <a:pt x="195072" y="2286"/>
                  </a:lnTo>
                  <a:lnTo>
                    <a:pt x="192786" y="0"/>
                  </a:lnTo>
                  <a:lnTo>
                    <a:pt x="0" y="0"/>
                  </a:lnTo>
                  <a:lnTo>
                    <a:pt x="0" y="177546"/>
                  </a:lnTo>
                  <a:lnTo>
                    <a:pt x="762" y="177546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184404" y="10668"/>
                  </a:lnTo>
                  <a:lnTo>
                    <a:pt x="184404" y="5334"/>
                  </a:lnTo>
                  <a:lnTo>
                    <a:pt x="189738" y="10668"/>
                  </a:lnTo>
                  <a:lnTo>
                    <a:pt x="189738" y="177546"/>
                  </a:lnTo>
                  <a:lnTo>
                    <a:pt x="192786" y="177546"/>
                  </a:lnTo>
                  <a:lnTo>
                    <a:pt x="195072" y="175260"/>
                  </a:lnTo>
                  <a:close/>
                </a:path>
                <a:path w="195579" h="177800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195579" h="177800">
                  <a:moveTo>
                    <a:pt x="6096" y="166878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6878"/>
                  </a:lnTo>
                  <a:lnTo>
                    <a:pt x="6096" y="166878"/>
                  </a:lnTo>
                  <a:close/>
                </a:path>
                <a:path w="195579" h="177800">
                  <a:moveTo>
                    <a:pt x="189738" y="166878"/>
                  </a:moveTo>
                  <a:lnTo>
                    <a:pt x="762" y="166878"/>
                  </a:lnTo>
                  <a:lnTo>
                    <a:pt x="6096" y="172212"/>
                  </a:lnTo>
                  <a:lnTo>
                    <a:pt x="6096" y="177546"/>
                  </a:lnTo>
                  <a:lnTo>
                    <a:pt x="184404" y="177546"/>
                  </a:lnTo>
                  <a:lnTo>
                    <a:pt x="184404" y="172212"/>
                  </a:lnTo>
                  <a:lnTo>
                    <a:pt x="189738" y="166878"/>
                  </a:lnTo>
                  <a:close/>
                </a:path>
                <a:path w="195579" h="177800">
                  <a:moveTo>
                    <a:pt x="6096" y="177546"/>
                  </a:moveTo>
                  <a:lnTo>
                    <a:pt x="6096" y="172212"/>
                  </a:lnTo>
                  <a:lnTo>
                    <a:pt x="762" y="166878"/>
                  </a:lnTo>
                  <a:lnTo>
                    <a:pt x="762" y="177546"/>
                  </a:lnTo>
                  <a:lnTo>
                    <a:pt x="6096" y="177546"/>
                  </a:lnTo>
                  <a:close/>
                </a:path>
                <a:path w="195579" h="177800">
                  <a:moveTo>
                    <a:pt x="189738" y="10668"/>
                  </a:moveTo>
                  <a:lnTo>
                    <a:pt x="184404" y="5334"/>
                  </a:lnTo>
                  <a:lnTo>
                    <a:pt x="184404" y="10668"/>
                  </a:lnTo>
                  <a:lnTo>
                    <a:pt x="189738" y="10668"/>
                  </a:lnTo>
                  <a:close/>
                </a:path>
                <a:path w="195579" h="177800">
                  <a:moveTo>
                    <a:pt x="189738" y="166878"/>
                  </a:moveTo>
                  <a:lnTo>
                    <a:pt x="189738" y="10668"/>
                  </a:lnTo>
                  <a:lnTo>
                    <a:pt x="184404" y="10668"/>
                  </a:lnTo>
                  <a:lnTo>
                    <a:pt x="184404" y="166878"/>
                  </a:lnTo>
                  <a:lnTo>
                    <a:pt x="189738" y="166878"/>
                  </a:lnTo>
                  <a:close/>
                </a:path>
                <a:path w="195579" h="177800">
                  <a:moveTo>
                    <a:pt x="189738" y="177546"/>
                  </a:moveTo>
                  <a:lnTo>
                    <a:pt x="189738" y="166878"/>
                  </a:lnTo>
                  <a:lnTo>
                    <a:pt x="184404" y="172212"/>
                  </a:lnTo>
                  <a:lnTo>
                    <a:pt x="184404" y="177546"/>
                  </a:lnTo>
                  <a:lnTo>
                    <a:pt x="189738" y="177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7797432" y="2351532"/>
              <a:ext cx="594360" cy="167005"/>
            </a:xfrm>
            <a:custGeom>
              <a:avLst/>
              <a:gdLst/>
              <a:ahLst/>
              <a:cxnLst/>
              <a:rect l="l" t="t" r="r" b="b"/>
              <a:pathLst>
                <a:path w="594359" h="167005">
                  <a:moveTo>
                    <a:pt x="594359" y="166878"/>
                  </a:moveTo>
                  <a:lnTo>
                    <a:pt x="594359" y="0"/>
                  </a:lnTo>
                  <a:lnTo>
                    <a:pt x="0" y="0"/>
                  </a:lnTo>
                  <a:lnTo>
                    <a:pt x="0" y="166878"/>
                  </a:lnTo>
                  <a:lnTo>
                    <a:pt x="594359" y="16687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7796669" y="2346198"/>
              <a:ext cx="600710" cy="177800"/>
            </a:xfrm>
            <a:custGeom>
              <a:avLst/>
              <a:gdLst/>
              <a:ahLst/>
              <a:cxnLst/>
              <a:rect l="l" t="t" r="r" b="b"/>
              <a:pathLst>
                <a:path w="600709" h="177800">
                  <a:moveTo>
                    <a:pt x="600456" y="175260"/>
                  </a:moveTo>
                  <a:lnTo>
                    <a:pt x="600456" y="2286"/>
                  </a:lnTo>
                  <a:lnTo>
                    <a:pt x="598170" y="0"/>
                  </a:lnTo>
                  <a:lnTo>
                    <a:pt x="0" y="0"/>
                  </a:lnTo>
                  <a:lnTo>
                    <a:pt x="0" y="177546"/>
                  </a:lnTo>
                  <a:lnTo>
                    <a:pt x="762" y="177546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589788" y="10668"/>
                  </a:lnTo>
                  <a:lnTo>
                    <a:pt x="589788" y="5334"/>
                  </a:lnTo>
                  <a:lnTo>
                    <a:pt x="595122" y="10668"/>
                  </a:lnTo>
                  <a:lnTo>
                    <a:pt x="595122" y="177546"/>
                  </a:lnTo>
                  <a:lnTo>
                    <a:pt x="598170" y="177546"/>
                  </a:lnTo>
                  <a:lnTo>
                    <a:pt x="600456" y="175260"/>
                  </a:lnTo>
                  <a:close/>
                </a:path>
                <a:path w="600709" h="177800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600709" h="177800">
                  <a:moveTo>
                    <a:pt x="6096" y="166878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6878"/>
                  </a:lnTo>
                  <a:lnTo>
                    <a:pt x="6096" y="166878"/>
                  </a:lnTo>
                  <a:close/>
                </a:path>
                <a:path w="600709" h="177800">
                  <a:moveTo>
                    <a:pt x="595122" y="166878"/>
                  </a:moveTo>
                  <a:lnTo>
                    <a:pt x="762" y="166878"/>
                  </a:lnTo>
                  <a:lnTo>
                    <a:pt x="6096" y="172212"/>
                  </a:lnTo>
                  <a:lnTo>
                    <a:pt x="6096" y="177546"/>
                  </a:lnTo>
                  <a:lnTo>
                    <a:pt x="589788" y="177546"/>
                  </a:lnTo>
                  <a:lnTo>
                    <a:pt x="589788" y="172212"/>
                  </a:lnTo>
                  <a:lnTo>
                    <a:pt x="595122" y="166878"/>
                  </a:lnTo>
                  <a:close/>
                </a:path>
                <a:path w="600709" h="177800">
                  <a:moveTo>
                    <a:pt x="6096" y="177546"/>
                  </a:moveTo>
                  <a:lnTo>
                    <a:pt x="6096" y="172212"/>
                  </a:lnTo>
                  <a:lnTo>
                    <a:pt x="762" y="166878"/>
                  </a:lnTo>
                  <a:lnTo>
                    <a:pt x="762" y="177546"/>
                  </a:lnTo>
                  <a:lnTo>
                    <a:pt x="6096" y="177546"/>
                  </a:lnTo>
                  <a:close/>
                </a:path>
                <a:path w="600709" h="177800">
                  <a:moveTo>
                    <a:pt x="595122" y="10668"/>
                  </a:moveTo>
                  <a:lnTo>
                    <a:pt x="589788" y="5334"/>
                  </a:lnTo>
                  <a:lnTo>
                    <a:pt x="589788" y="10668"/>
                  </a:lnTo>
                  <a:lnTo>
                    <a:pt x="595122" y="10668"/>
                  </a:lnTo>
                  <a:close/>
                </a:path>
                <a:path w="600709" h="177800">
                  <a:moveTo>
                    <a:pt x="595122" y="166878"/>
                  </a:moveTo>
                  <a:lnTo>
                    <a:pt x="595122" y="10668"/>
                  </a:lnTo>
                  <a:lnTo>
                    <a:pt x="589788" y="10668"/>
                  </a:lnTo>
                  <a:lnTo>
                    <a:pt x="589788" y="166878"/>
                  </a:lnTo>
                  <a:lnTo>
                    <a:pt x="595122" y="166878"/>
                  </a:lnTo>
                  <a:close/>
                </a:path>
                <a:path w="600709" h="177800">
                  <a:moveTo>
                    <a:pt x="595122" y="177546"/>
                  </a:moveTo>
                  <a:lnTo>
                    <a:pt x="595122" y="166878"/>
                  </a:lnTo>
                  <a:lnTo>
                    <a:pt x="589788" y="172212"/>
                  </a:lnTo>
                  <a:lnTo>
                    <a:pt x="589788" y="177546"/>
                  </a:lnTo>
                  <a:lnTo>
                    <a:pt x="595122" y="177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7797432" y="2651760"/>
              <a:ext cx="598170" cy="167005"/>
            </a:xfrm>
            <a:custGeom>
              <a:avLst/>
              <a:gdLst/>
              <a:ahLst/>
              <a:cxnLst/>
              <a:rect l="l" t="t" r="r" b="b"/>
              <a:pathLst>
                <a:path w="598170" h="167005">
                  <a:moveTo>
                    <a:pt x="598170" y="166878"/>
                  </a:moveTo>
                  <a:lnTo>
                    <a:pt x="598170" y="0"/>
                  </a:lnTo>
                  <a:lnTo>
                    <a:pt x="0" y="0"/>
                  </a:lnTo>
                  <a:lnTo>
                    <a:pt x="0" y="166878"/>
                  </a:lnTo>
                  <a:lnTo>
                    <a:pt x="598170" y="16687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7796670" y="2646426"/>
              <a:ext cx="604520" cy="177800"/>
            </a:xfrm>
            <a:custGeom>
              <a:avLst/>
              <a:gdLst/>
              <a:ahLst/>
              <a:cxnLst/>
              <a:rect l="l" t="t" r="r" b="b"/>
              <a:pathLst>
                <a:path w="604520" h="177800">
                  <a:moveTo>
                    <a:pt x="604266" y="175260"/>
                  </a:moveTo>
                  <a:lnTo>
                    <a:pt x="604266" y="2286"/>
                  </a:lnTo>
                  <a:lnTo>
                    <a:pt x="601980" y="0"/>
                  </a:lnTo>
                  <a:lnTo>
                    <a:pt x="0" y="0"/>
                  </a:lnTo>
                  <a:lnTo>
                    <a:pt x="0" y="177546"/>
                  </a:lnTo>
                  <a:lnTo>
                    <a:pt x="762" y="177546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594360" y="10668"/>
                  </a:lnTo>
                  <a:lnTo>
                    <a:pt x="594360" y="5334"/>
                  </a:lnTo>
                  <a:lnTo>
                    <a:pt x="598932" y="10668"/>
                  </a:lnTo>
                  <a:lnTo>
                    <a:pt x="598932" y="177546"/>
                  </a:lnTo>
                  <a:lnTo>
                    <a:pt x="601980" y="177546"/>
                  </a:lnTo>
                  <a:lnTo>
                    <a:pt x="604266" y="175260"/>
                  </a:lnTo>
                  <a:close/>
                </a:path>
                <a:path w="604520" h="177800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604520" h="177800">
                  <a:moveTo>
                    <a:pt x="6096" y="166878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6878"/>
                  </a:lnTo>
                  <a:lnTo>
                    <a:pt x="6096" y="166878"/>
                  </a:lnTo>
                  <a:close/>
                </a:path>
                <a:path w="604520" h="177800">
                  <a:moveTo>
                    <a:pt x="598932" y="166878"/>
                  </a:moveTo>
                  <a:lnTo>
                    <a:pt x="762" y="166878"/>
                  </a:lnTo>
                  <a:lnTo>
                    <a:pt x="6096" y="172212"/>
                  </a:lnTo>
                  <a:lnTo>
                    <a:pt x="6096" y="177546"/>
                  </a:lnTo>
                  <a:lnTo>
                    <a:pt x="594360" y="177546"/>
                  </a:lnTo>
                  <a:lnTo>
                    <a:pt x="594360" y="172212"/>
                  </a:lnTo>
                  <a:lnTo>
                    <a:pt x="598932" y="166878"/>
                  </a:lnTo>
                  <a:close/>
                </a:path>
                <a:path w="604520" h="177800">
                  <a:moveTo>
                    <a:pt x="6096" y="177546"/>
                  </a:moveTo>
                  <a:lnTo>
                    <a:pt x="6096" y="172212"/>
                  </a:lnTo>
                  <a:lnTo>
                    <a:pt x="762" y="166878"/>
                  </a:lnTo>
                  <a:lnTo>
                    <a:pt x="762" y="177546"/>
                  </a:lnTo>
                  <a:lnTo>
                    <a:pt x="6096" y="177546"/>
                  </a:lnTo>
                  <a:close/>
                </a:path>
                <a:path w="604520" h="177800">
                  <a:moveTo>
                    <a:pt x="598932" y="10668"/>
                  </a:moveTo>
                  <a:lnTo>
                    <a:pt x="594360" y="5334"/>
                  </a:lnTo>
                  <a:lnTo>
                    <a:pt x="594360" y="10668"/>
                  </a:lnTo>
                  <a:lnTo>
                    <a:pt x="598932" y="10668"/>
                  </a:lnTo>
                  <a:close/>
                </a:path>
                <a:path w="604520" h="177800">
                  <a:moveTo>
                    <a:pt x="598932" y="166878"/>
                  </a:moveTo>
                  <a:lnTo>
                    <a:pt x="598932" y="10668"/>
                  </a:lnTo>
                  <a:lnTo>
                    <a:pt x="594360" y="10668"/>
                  </a:lnTo>
                  <a:lnTo>
                    <a:pt x="594360" y="166878"/>
                  </a:lnTo>
                  <a:lnTo>
                    <a:pt x="598932" y="166878"/>
                  </a:lnTo>
                  <a:close/>
                </a:path>
                <a:path w="604520" h="177800">
                  <a:moveTo>
                    <a:pt x="598932" y="177546"/>
                  </a:moveTo>
                  <a:lnTo>
                    <a:pt x="598932" y="166878"/>
                  </a:lnTo>
                  <a:lnTo>
                    <a:pt x="594360" y="172212"/>
                  </a:lnTo>
                  <a:lnTo>
                    <a:pt x="594360" y="177546"/>
                  </a:lnTo>
                  <a:lnTo>
                    <a:pt x="598932" y="177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7797432" y="2952750"/>
              <a:ext cx="858519" cy="167005"/>
            </a:xfrm>
            <a:custGeom>
              <a:avLst/>
              <a:gdLst/>
              <a:ahLst/>
              <a:cxnLst/>
              <a:rect l="l" t="t" r="r" b="b"/>
              <a:pathLst>
                <a:path w="858520" h="167005">
                  <a:moveTo>
                    <a:pt x="858011" y="166877"/>
                  </a:moveTo>
                  <a:lnTo>
                    <a:pt x="858011" y="0"/>
                  </a:lnTo>
                  <a:lnTo>
                    <a:pt x="0" y="0"/>
                  </a:lnTo>
                  <a:lnTo>
                    <a:pt x="0" y="166877"/>
                  </a:lnTo>
                  <a:lnTo>
                    <a:pt x="858011" y="166877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7796670" y="2947416"/>
              <a:ext cx="864235" cy="177800"/>
            </a:xfrm>
            <a:custGeom>
              <a:avLst/>
              <a:gdLst/>
              <a:ahLst/>
              <a:cxnLst/>
              <a:rect l="l" t="t" r="r" b="b"/>
              <a:pathLst>
                <a:path w="864234" h="177800">
                  <a:moveTo>
                    <a:pt x="864095" y="175260"/>
                  </a:moveTo>
                  <a:lnTo>
                    <a:pt x="864095" y="2286"/>
                  </a:lnTo>
                  <a:lnTo>
                    <a:pt x="861809" y="0"/>
                  </a:lnTo>
                  <a:lnTo>
                    <a:pt x="0" y="0"/>
                  </a:lnTo>
                  <a:lnTo>
                    <a:pt x="0" y="177546"/>
                  </a:lnTo>
                  <a:lnTo>
                    <a:pt x="749" y="177546"/>
                  </a:lnTo>
                  <a:lnTo>
                    <a:pt x="749" y="9906"/>
                  </a:lnTo>
                  <a:lnTo>
                    <a:pt x="6083" y="5334"/>
                  </a:lnTo>
                  <a:lnTo>
                    <a:pt x="6083" y="9906"/>
                  </a:lnTo>
                  <a:lnTo>
                    <a:pt x="853427" y="9906"/>
                  </a:lnTo>
                  <a:lnTo>
                    <a:pt x="853427" y="5334"/>
                  </a:lnTo>
                  <a:lnTo>
                    <a:pt x="858761" y="9906"/>
                  </a:lnTo>
                  <a:lnTo>
                    <a:pt x="858761" y="177546"/>
                  </a:lnTo>
                  <a:lnTo>
                    <a:pt x="861809" y="177546"/>
                  </a:lnTo>
                  <a:lnTo>
                    <a:pt x="864095" y="175260"/>
                  </a:lnTo>
                  <a:close/>
                </a:path>
                <a:path w="864234" h="177800">
                  <a:moveTo>
                    <a:pt x="6083" y="9906"/>
                  </a:moveTo>
                  <a:lnTo>
                    <a:pt x="6083" y="5334"/>
                  </a:lnTo>
                  <a:lnTo>
                    <a:pt x="749" y="9906"/>
                  </a:lnTo>
                  <a:lnTo>
                    <a:pt x="6083" y="9906"/>
                  </a:lnTo>
                  <a:close/>
                </a:path>
                <a:path w="864234" h="177800">
                  <a:moveTo>
                    <a:pt x="6083" y="166878"/>
                  </a:moveTo>
                  <a:lnTo>
                    <a:pt x="6083" y="9906"/>
                  </a:lnTo>
                  <a:lnTo>
                    <a:pt x="749" y="9906"/>
                  </a:lnTo>
                  <a:lnTo>
                    <a:pt x="749" y="166878"/>
                  </a:lnTo>
                  <a:lnTo>
                    <a:pt x="6083" y="166878"/>
                  </a:lnTo>
                  <a:close/>
                </a:path>
                <a:path w="864234" h="177800">
                  <a:moveTo>
                    <a:pt x="858761" y="166878"/>
                  </a:moveTo>
                  <a:lnTo>
                    <a:pt x="749" y="166878"/>
                  </a:lnTo>
                  <a:lnTo>
                    <a:pt x="6083" y="172212"/>
                  </a:lnTo>
                  <a:lnTo>
                    <a:pt x="6083" y="177546"/>
                  </a:lnTo>
                  <a:lnTo>
                    <a:pt x="853427" y="177546"/>
                  </a:lnTo>
                  <a:lnTo>
                    <a:pt x="853427" y="172212"/>
                  </a:lnTo>
                  <a:lnTo>
                    <a:pt x="858761" y="166878"/>
                  </a:lnTo>
                  <a:close/>
                </a:path>
                <a:path w="864234" h="177800">
                  <a:moveTo>
                    <a:pt x="6083" y="177546"/>
                  </a:moveTo>
                  <a:lnTo>
                    <a:pt x="6083" y="172212"/>
                  </a:lnTo>
                  <a:lnTo>
                    <a:pt x="749" y="166878"/>
                  </a:lnTo>
                  <a:lnTo>
                    <a:pt x="749" y="177546"/>
                  </a:lnTo>
                  <a:lnTo>
                    <a:pt x="6083" y="177546"/>
                  </a:lnTo>
                  <a:close/>
                </a:path>
                <a:path w="864234" h="177800">
                  <a:moveTo>
                    <a:pt x="858761" y="9906"/>
                  </a:moveTo>
                  <a:lnTo>
                    <a:pt x="853427" y="5334"/>
                  </a:lnTo>
                  <a:lnTo>
                    <a:pt x="853427" y="9906"/>
                  </a:lnTo>
                  <a:lnTo>
                    <a:pt x="858761" y="9906"/>
                  </a:lnTo>
                  <a:close/>
                </a:path>
                <a:path w="864234" h="177800">
                  <a:moveTo>
                    <a:pt x="858761" y="166878"/>
                  </a:moveTo>
                  <a:lnTo>
                    <a:pt x="858761" y="9906"/>
                  </a:lnTo>
                  <a:lnTo>
                    <a:pt x="853427" y="9906"/>
                  </a:lnTo>
                  <a:lnTo>
                    <a:pt x="853427" y="166878"/>
                  </a:lnTo>
                  <a:lnTo>
                    <a:pt x="858761" y="166878"/>
                  </a:lnTo>
                  <a:close/>
                </a:path>
                <a:path w="864234" h="177800">
                  <a:moveTo>
                    <a:pt x="858761" y="177546"/>
                  </a:moveTo>
                  <a:lnTo>
                    <a:pt x="858761" y="166878"/>
                  </a:lnTo>
                  <a:lnTo>
                    <a:pt x="853427" y="172212"/>
                  </a:lnTo>
                  <a:lnTo>
                    <a:pt x="853427" y="177546"/>
                  </a:lnTo>
                  <a:lnTo>
                    <a:pt x="858761" y="177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7797432" y="3252978"/>
              <a:ext cx="859790" cy="167005"/>
            </a:xfrm>
            <a:custGeom>
              <a:avLst/>
              <a:gdLst/>
              <a:ahLst/>
              <a:cxnLst/>
              <a:rect l="l" t="t" r="r" b="b"/>
              <a:pathLst>
                <a:path w="859790" h="167004">
                  <a:moveTo>
                    <a:pt x="859536" y="166877"/>
                  </a:moveTo>
                  <a:lnTo>
                    <a:pt x="859536" y="0"/>
                  </a:lnTo>
                  <a:lnTo>
                    <a:pt x="0" y="0"/>
                  </a:lnTo>
                  <a:lnTo>
                    <a:pt x="0" y="166877"/>
                  </a:lnTo>
                  <a:lnTo>
                    <a:pt x="859536" y="166877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7796670" y="3247643"/>
              <a:ext cx="866140" cy="177800"/>
            </a:xfrm>
            <a:custGeom>
              <a:avLst/>
              <a:gdLst/>
              <a:ahLst/>
              <a:cxnLst/>
              <a:rect l="l" t="t" r="r" b="b"/>
              <a:pathLst>
                <a:path w="866140" h="177800">
                  <a:moveTo>
                    <a:pt x="865619" y="175260"/>
                  </a:moveTo>
                  <a:lnTo>
                    <a:pt x="865619" y="2286"/>
                  </a:lnTo>
                  <a:lnTo>
                    <a:pt x="863333" y="0"/>
                  </a:lnTo>
                  <a:lnTo>
                    <a:pt x="0" y="0"/>
                  </a:lnTo>
                  <a:lnTo>
                    <a:pt x="0" y="177546"/>
                  </a:lnTo>
                  <a:lnTo>
                    <a:pt x="749" y="177546"/>
                  </a:lnTo>
                  <a:lnTo>
                    <a:pt x="749" y="10668"/>
                  </a:lnTo>
                  <a:lnTo>
                    <a:pt x="6083" y="5334"/>
                  </a:lnTo>
                  <a:lnTo>
                    <a:pt x="6083" y="10668"/>
                  </a:lnTo>
                  <a:lnTo>
                    <a:pt x="854951" y="10668"/>
                  </a:lnTo>
                  <a:lnTo>
                    <a:pt x="854951" y="5334"/>
                  </a:lnTo>
                  <a:lnTo>
                    <a:pt x="860285" y="10668"/>
                  </a:lnTo>
                  <a:lnTo>
                    <a:pt x="860285" y="177546"/>
                  </a:lnTo>
                  <a:lnTo>
                    <a:pt x="863333" y="177546"/>
                  </a:lnTo>
                  <a:lnTo>
                    <a:pt x="865619" y="175260"/>
                  </a:lnTo>
                  <a:close/>
                </a:path>
                <a:path w="866140" h="177800">
                  <a:moveTo>
                    <a:pt x="6083" y="10668"/>
                  </a:moveTo>
                  <a:lnTo>
                    <a:pt x="6083" y="5334"/>
                  </a:lnTo>
                  <a:lnTo>
                    <a:pt x="749" y="10668"/>
                  </a:lnTo>
                  <a:lnTo>
                    <a:pt x="6083" y="10668"/>
                  </a:lnTo>
                  <a:close/>
                </a:path>
                <a:path w="866140" h="177800">
                  <a:moveTo>
                    <a:pt x="6083" y="166878"/>
                  </a:moveTo>
                  <a:lnTo>
                    <a:pt x="6083" y="10668"/>
                  </a:lnTo>
                  <a:lnTo>
                    <a:pt x="749" y="10668"/>
                  </a:lnTo>
                  <a:lnTo>
                    <a:pt x="749" y="166878"/>
                  </a:lnTo>
                  <a:lnTo>
                    <a:pt x="6083" y="166878"/>
                  </a:lnTo>
                  <a:close/>
                </a:path>
                <a:path w="866140" h="177800">
                  <a:moveTo>
                    <a:pt x="860285" y="166878"/>
                  </a:moveTo>
                  <a:lnTo>
                    <a:pt x="749" y="166878"/>
                  </a:lnTo>
                  <a:lnTo>
                    <a:pt x="6083" y="172212"/>
                  </a:lnTo>
                  <a:lnTo>
                    <a:pt x="6083" y="177546"/>
                  </a:lnTo>
                  <a:lnTo>
                    <a:pt x="854951" y="177546"/>
                  </a:lnTo>
                  <a:lnTo>
                    <a:pt x="854951" y="172212"/>
                  </a:lnTo>
                  <a:lnTo>
                    <a:pt x="860285" y="166878"/>
                  </a:lnTo>
                  <a:close/>
                </a:path>
                <a:path w="866140" h="177800">
                  <a:moveTo>
                    <a:pt x="6083" y="177546"/>
                  </a:moveTo>
                  <a:lnTo>
                    <a:pt x="6083" y="172212"/>
                  </a:lnTo>
                  <a:lnTo>
                    <a:pt x="749" y="166878"/>
                  </a:lnTo>
                  <a:lnTo>
                    <a:pt x="749" y="177546"/>
                  </a:lnTo>
                  <a:lnTo>
                    <a:pt x="6083" y="177546"/>
                  </a:lnTo>
                  <a:close/>
                </a:path>
                <a:path w="866140" h="177800">
                  <a:moveTo>
                    <a:pt x="860285" y="10668"/>
                  </a:moveTo>
                  <a:lnTo>
                    <a:pt x="854951" y="5334"/>
                  </a:lnTo>
                  <a:lnTo>
                    <a:pt x="854951" y="10668"/>
                  </a:lnTo>
                  <a:lnTo>
                    <a:pt x="860285" y="10668"/>
                  </a:lnTo>
                  <a:close/>
                </a:path>
                <a:path w="866140" h="177800">
                  <a:moveTo>
                    <a:pt x="860285" y="166878"/>
                  </a:moveTo>
                  <a:lnTo>
                    <a:pt x="860285" y="10668"/>
                  </a:lnTo>
                  <a:lnTo>
                    <a:pt x="854951" y="10668"/>
                  </a:lnTo>
                  <a:lnTo>
                    <a:pt x="854951" y="166878"/>
                  </a:lnTo>
                  <a:lnTo>
                    <a:pt x="860285" y="166878"/>
                  </a:lnTo>
                  <a:close/>
                </a:path>
                <a:path w="866140" h="177800">
                  <a:moveTo>
                    <a:pt x="860285" y="177546"/>
                  </a:moveTo>
                  <a:lnTo>
                    <a:pt x="860285" y="166878"/>
                  </a:lnTo>
                  <a:lnTo>
                    <a:pt x="854951" y="172212"/>
                  </a:lnTo>
                  <a:lnTo>
                    <a:pt x="854951" y="177546"/>
                  </a:lnTo>
                  <a:lnTo>
                    <a:pt x="860285" y="177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7797432" y="3553206"/>
              <a:ext cx="977265" cy="167640"/>
            </a:xfrm>
            <a:custGeom>
              <a:avLst/>
              <a:gdLst/>
              <a:ahLst/>
              <a:cxnLst/>
              <a:rect l="l" t="t" r="r" b="b"/>
              <a:pathLst>
                <a:path w="977265" h="167639">
                  <a:moveTo>
                    <a:pt x="976883" y="167639"/>
                  </a:moveTo>
                  <a:lnTo>
                    <a:pt x="976883" y="0"/>
                  </a:lnTo>
                  <a:lnTo>
                    <a:pt x="0" y="0"/>
                  </a:lnTo>
                  <a:lnTo>
                    <a:pt x="0" y="167639"/>
                  </a:lnTo>
                  <a:lnTo>
                    <a:pt x="976883" y="167639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7796669" y="3548634"/>
              <a:ext cx="982344" cy="177800"/>
            </a:xfrm>
            <a:custGeom>
              <a:avLst/>
              <a:gdLst/>
              <a:ahLst/>
              <a:cxnLst/>
              <a:rect l="l" t="t" r="r" b="b"/>
              <a:pathLst>
                <a:path w="982345" h="177800">
                  <a:moveTo>
                    <a:pt x="982218" y="174498"/>
                  </a:moveTo>
                  <a:lnTo>
                    <a:pt x="982218" y="2286"/>
                  </a:lnTo>
                  <a:lnTo>
                    <a:pt x="979932" y="0"/>
                  </a:lnTo>
                  <a:lnTo>
                    <a:pt x="0" y="0"/>
                  </a:lnTo>
                  <a:lnTo>
                    <a:pt x="0" y="177546"/>
                  </a:lnTo>
                  <a:lnTo>
                    <a:pt x="762" y="177546"/>
                  </a:lnTo>
                  <a:lnTo>
                    <a:pt x="762" y="9906"/>
                  </a:lnTo>
                  <a:lnTo>
                    <a:pt x="6096" y="4572"/>
                  </a:lnTo>
                  <a:lnTo>
                    <a:pt x="6096" y="9906"/>
                  </a:lnTo>
                  <a:lnTo>
                    <a:pt x="972312" y="9906"/>
                  </a:lnTo>
                  <a:lnTo>
                    <a:pt x="972312" y="4572"/>
                  </a:lnTo>
                  <a:lnTo>
                    <a:pt x="977646" y="9906"/>
                  </a:lnTo>
                  <a:lnTo>
                    <a:pt x="977646" y="177546"/>
                  </a:lnTo>
                  <a:lnTo>
                    <a:pt x="979932" y="177546"/>
                  </a:lnTo>
                  <a:lnTo>
                    <a:pt x="982218" y="174498"/>
                  </a:lnTo>
                  <a:close/>
                </a:path>
                <a:path w="982345" h="177800">
                  <a:moveTo>
                    <a:pt x="6096" y="9906"/>
                  </a:moveTo>
                  <a:lnTo>
                    <a:pt x="6096" y="4572"/>
                  </a:lnTo>
                  <a:lnTo>
                    <a:pt x="762" y="9906"/>
                  </a:lnTo>
                  <a:lnTo>
                    <a:pt x="6096" y="9906"/>
                  </a:lnTo>
                  <a:close/>
                </a:path>
                <a:path w="982345" h="177800">
                  <a:moveTo>
                    <a:pt x="6096" y="166878"/>
                  </a:moveTo>
                  <a:lnTo>
                    <a:pt x="6096" y="9906"/>
                  </a:lnTo>
                  <a:lnTo>
                    <a:pt x="762" y="9906"/>
                  </a:lnTo>
                  <a:lnTo>
                    <a:pt x="762" y="166878"/>
                  </a:lnTo>
                  <a:lnTo>
                    <a:pt x="6096" y="166878"/>
                  </a:lnTo>
                  <a:close/>
                </a:path>
                <a:path w="982345" h="177800">
                  <a:moveTo>
                    <a:pt x="977646" y="166877"/>
                  </a:moveTo>
                  <a:lnTo>
                    <a:pt x="762" y="166878"/>
                  </a:lnTo>
                  <a:lnTo>
                    <a:pt x="6096" y="172211"/>
                  </a:lnTo>
                  <a:lnTo>
                    <a:pt x="6096" y="177546"/>
                  </a:lnTo>
                  <a:lnTo>
                    <a:pt x="972312" y="177546"/>
                  </a:lnTo>
                  <a:lnTo>
                    <a:pt x="972312" y="172212"/>
                  </a:lnTo>
                  <a:lnTo>
                    <a:pt x="977646" y="166877"/>
                  </a:lnTo>
                  <a:close/>
                </a:path>
                <a:path w="982345" h="177800">
                  <a:moveTo>
                    <a:pt x="6096" y="177546"/>
                  </a:moveTo>
                  <a:lnTo>
                    <a:pt x="6096" y="172211"/>
                  </a:lnTo>
                  <a:lnTo>
                    <a:pt x="762" y="166878"/>
                  </a:lnTo>
                  <a:lnTo>
                    <a:pt x="762" y="177546"/>
                  </a:lnTo>
                  <a:lnTo>
                    <a:pt x="6096" y="177546"/>
                  </a:lnTo>
                  <a:close/>
                </a:path>
                <a:path w="982345" h="177800">
                  <a:moveTo>
                    <a:pt x="977646" y="9906"/>
                  </a:moveTo>
                  <a:lnTo>
                    <a:pt x="972312" y="4572"/>
                  </a:lnTo>
                  <a:lnTo>
                    <a:pt x="972312" y="9906"/>
                  </a:lnTo>
                  <a:lnTo>
                    <a:pt x="977646" y="9906"/>
                  </a:lnTo>
                  <a:close/>
                </a:path>
                <a:path w="982345" h="177800">
                  <a:moveTo>
                    <a:pt x="977646" y="166877"/>
                  </a:moveTo>
                  <a:lnTo>
                    <a:pt x="977646" y="9906"/>
                  </a:lnTo>
                  <a:lnTo>
                    <a:pt x="972312" y="9906"/>
                  </a:lnTo>
                  <a:lnTo>
                    <a:pt x="972312" y="166877"/>
                  </a:lnTo>
                  <a:lnTo>
                    <a:pt x="977646" y="166877"/>
                  </a:lnTo>
                  <a:close/>
                </a:path>
                <a:path w="982345" h="177800">
                  <a:moveTo>
                    <a:pt x="977646" y="177546"/>
                  </a:moveTo>
                  <a:lnTo>
                    <a:pt x="977646" y="166877"/>
                  </a:lnTo>
                  <a:lnTo>
                    <a:pt x="972312" y="172212"/>
                  </a:lnTo>
                  <a:lnTo>
                    <a:pt x="972312" y="177546"/>
                  </a:lnTo>
                  <a:lnTo>
                    <a:pt x="977646" y="177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7797432" y="3854196"/>
              <a:ext cx="1049655" cy="167005"/>
            </a:xfrm>
            <a:custGeom>
              <a:avLst/>
              <a:gdLst/>
              <a:ahLst/>
              <a:cxnLst/>
              <a:rect l="l" t="t" r="r" b="b"/>
              <a:pathLst>
                <a:path w="1049654" h="167004">
                  <a:moveTo>
                    <a:pt x="1049274" y="166877"/>
                  </a:moveTo>
                  <a:lnTo>
                    <a:pt x="1049274" y="0"/>
                  </a:lnTo>
                  <a:lnTo>
                    <a:pt x="0" y="0"/>
                  </a:lnTo>
                  <a:lnTo>
                    <a:pt x="0" y="166877"/>
                  </a:lnTo>
                  <a:lnTo>
                    <a:pt x="1049274" y="166877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7796669" y="3848861"/>
              <a:ext cx="1055370" cy="177800"/>
            </a:xfrm>
            <a:custGeom>
              <a:avLst/>
              <a:gdLst/>
              <a:ahLst/>
              <a:cxnLst/>
              <a:rect l="l" t="t" r="r" b="b"/>
              <a:pathLst>
                <a:path w="1055370" h="177800">
                  <a:moveTo>
                    <a:pt x="1055370" y="175260"/>
                  </a:moveTo>
                  <a:lnTo>
                    <a:pt x="1055370" y="2286"/>
                  </a:lnTo>
                  <a:lnTo>
                    <a:pt x="1053084" y="0"/>
                  </a:lnTo>
                  <a:lnTo>
                    <a:pt x="0" y="0"/>
                  </a:lnTo>
                  <a:lnTo>
                    <a:pt x="0" y="177546"/>
                  </a:lnTo>
                  <a:lnTo>
                    <a:pt x="762" y="177546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1044702" y="10668"/>
                  </a:lnTo>
                  <a:lnTo>
                    <a:pt x="1044702" y="5334"/>
                  </a:lnTo>
                  <a:lnTo>
                    <a:pt x="1050036" y="10668"/>
                  </a:lnTo>
                  <a:lnTo>
                    <a:pt x="1050036" y="177546"/>
                  </a:lnTo>
                  <a:lnTo>
                    <a:pt x="1053084" y="177546"/>
                  </a:lnTo>
                  <a:lnTo>
                    <a:pt x="1055370" y="175260"/>
                  </a:lnTo>
                  <a:close/>
                </a:path>
                <a:path w="1055370" h="177800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1055370" h="177800">
                  <a:moveTo>
                    <a:pt x="6096" y="166878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6878"/>
                  </a:lnTo>
                  <a:lnTo>
                    <a:pt x="6096" y="166878"/>
                  </a:lnTo>
                  <a:close/>
                </a:path>
                <a:path w="1055370" h="177800">
                  <a:moveTo>
                    <a:pt x="1050036" y="166878"/>
                  </a:moveTo>
                  <a:lnTo>
                    <a:pt x="762" y="166878"/>
                  </a:lnTo>
                  <a:lnTo>
                    <a:pt x="6096" y="172212"/>
                  </a:lnTo>
                  <a:lnTo>
                    <a:pt x="6096" y="177546"/>
                  </a:lnTo>
                  <a:lnTo>
                    <a:pt x="1044702" y="177546"/>
                  </a:lnTo>
                  <a:lnTo>
                    <a:pt x="1044702" y="172212"/>
                  </a:lnTo>
                  <a:lnTo>
                    <a:pt x="1050036" y="166878"/>
                  </a:lnTo>
                  <a:close/>
                </a:path>
                <a:path w="1055370" h="177800">
                  <a:moveTo>
                    <a:pt x="6096" y="177546"/>
                  </a:moveTo>
                  <a:lnTo>
                    <a:pt x="6096" y="172212"/>
                  </a:lnTo>
                  <a:lnTo>
                    <a:pt x="762" y="166878"/>
                  </a:lnTo>
                  <a:lnTo>
                    <a:pt x="762" y="177546"/>
                  </a:lnTo>
                  <a:lnTo>
                    <a:pt x="6096" y="177546"/>
                  </a:lnTo>
                  <a:close/>
                </a:path>
                <a:path w="1055370" h="177800">
                  <a:moveTo>
                    <a:pt x="1050036" y="10668"/>
                  </a:moveTo>
                  <a:lnTo>
                    <a:pt x="1044702" y="5334"/>
                  </a:lnTo>
                  <a:lnTo>
                    <a:pt x="1044702" y="10668"/>
                  </a:lnTo>
                  <a:lnTo>
                    <a:pt x="1050036" y="10668"/>
                  </a:lnTo>
                  <a:close/>
                </a:path>
                <a:path w="1055370" h="177800">
                  <a:moveTo>
                    <a:pt x="1050036" y="166878"/>
                  </a:moveTo>
                  <a:lnTo>
                    <a:pt x="1050036" y="10668"/>
                  </a:lnTo>
                  <a:lnTo>
                    <a:pt x="1044702" y="10668"/>
                  </a:lnTo>
                  <a:lnTo>
                    <a:pt x="1044702" y="166878"/>
                  </a:lnTo>
                  <a:lnTo>
                    <a:pt x="1050036" y="166878"/>
                  </a:lnTo>
                  <a:close/>
                </a:path>
                <a:path w="1055370" h="177800">
                  <a:moveTo>
                    <a:pt x="1050036" y="177546"/>
                  </a:moveTo>
                  <a:lnTo>
                    <a:pt x="1050036" y="166878"/>
                  </a:lnTo>
                  <a:lnTo>
                    <a:pt x="1044702" y="172212"/>
                  </a:lnTo>
                  <a:lnTo>
                    <a:pt x="1044702" y="177546"/>
                  </a:lnTo>
                  <a:lnTo>
                    <a:pt x="1050036" y="177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7797432" y="4455414"/>
              <a:ext cx="1264285" cy="167005"/>
            </a:xfrm>
            <a:custGeom>
              <a:avLst/>
              <a:gdLst/>
              <a:ahLst/>
              <a:cxnLst/>
              <a:rect l="l" t="t" r="r" b="b"/>
              <a:pathLst>
                <a:path w="1264284" h="167004">
                  <a:moveTo>
                    <a:pt x="1264157" y="166877"/>
                  </a:moveTo>
                  <a:lnTo>
                    <a:pt x="1264157" y="0"/>
                  </a:lnTo>
                  <a:lnTo>
                    <a:pt x="0" y="0"/>
                  </a:lnTo>
                  <a:lnTo>
                    <a:pt x="0" y="166877"/>
                  </a:lnTo>
                  <a:lnTo>
                    <a:pt x="1264157" y="166877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7796669" y="4450079"/>
              <a:ext cx="1270635" cy="177800"/>
            </a:xfrm>
            <a:custGeom>
              <a:avLst/>
              <a:gdLst/>
              <a:ahLst/>
              <a:cxnLst/>
              <a:rect l="l" t="t" r="r" b="b"/>
              <a:pathLst>
                <a:path w="1270634" h="177800">
                  <a:moveTo>
                    <a:pt x="1270254" y="175260"/>
                  </a:moveTo>
                  <a:lnTo>
                    <a:pt x="1270254" y="2286"/>
                  </a:lnTo>
                  <a:lnTo>
                    <a:pt x="1267968" y="0"/>
                  </a:lnTo>
                  <a:lnTo>
                    <a:pt x="0" y="0"/>
                  </a:lnTo>
                  <a:lnTo>
                    <a:pt x="0" y="177545"/>
                  </a:lnTo>
                  <a:lnTo>
                    <a:pt x="762" y="177545"/>
                  </a:lnTo>
                  <a:lnTo>
                    <a:pt x="762" y="10668"/>
                  </a:lnTo>
                  <a:lnTo>
                    <a:pt x="6096" y="5333"/>
                  </a:lnTo>
                  <a:lnTo>
                    <a:pt x="6096" y="10668"/>
                  </a:lnTo>
                  <a:lnTo>
                    <a:pt x="1259586" y="10668"/>
                  </a:lnTo>
                  <a:lnTo>
                    <a:pt x="1259586" y="5334"/>
                  </a:lnTo>
                  <a:lnTo>
                    <a:pt x="1264920" y="10668"/>
                  </a:lnTo>
                  <a:lnTo>
                    <a:pt x="1264920" y="177546"/>
                  </a:lnTo>
                  <a:lnTo>
                    <a:pt x="1267968" y="177546"/>
                  </a:lnTo>
                  <a:lnTo>
                    <a:pt x="1270254" y="175260"/>
                  </a:lnTo>
                  <a:close/>
                </a:path>
                <a:path w="1270634" h="177800">
                  <a:moveTo>
                    <a:pt x="6096" y="10668"/>
                  </a:moveTo>
                  <a:lnTo>
                    <a:pt x="6096" y="5333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1270634" h="177800">
                  <a:moveTo>
                    <a:pt x="6096" y="166877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6877"/>
                  </a:lnTo>
                  <a:lnTo>
                    <a:pt x="6096" y="166877"/>
                  </a:lnTo>
                  <a:close/>
                </a:path>
                <a:path w="1270634" h="177800">
                  <a:moveTo>
                    <a:pt x="1264920" y="166878"/>
                  </a:moveTo>
                  <a:lnTo>
                    <a:pt x="762" y="166877"/>
                  </a:lnTo>
                  <a:lnTo>
                    <a:pt x="6096" y="172212"/>
                  </a:lnTo>
                  <a:lnTo>
                    <a:pt x="6096" y="177545"/>
                  </a:lnTo>
                  <a:lnTo>
                    <a:pt x="1259586" y="177546"/>
                  </a:lnTo>
                  <a:lnTo>
                    <a:pt x="1259586" y="172212"/>
                  </a:lnTo>
                  <a:lnTo>
                    <a:pt x="1264920" y="166878"/>
                  </a:lnTo>
                  <a:close/>
                </a:path>
                <a:path w="1270634" h="177800">
                  <a:moveTo>
                    <a:pt x="6096" y="177545"/>
                  </a:moveTo>
                  <a:lnTo>
                    <a:pt x="6096" y="172212"/>
                  </a:lnTo>
                  <a:lnTo>
                    <a:pt x="762" y="166877"/>
                  </a:lnTo>
                  <a:lnTo>
                    <a:pt x="762" y="177545"/>
                  </a:lnTo>
                  <a:lnTo>
                    <a:pt x="6096" y="177545"/>
                  </a:lnTo>
                  <a:close/>
                </a:path>
                <a:path w="1270634" h="177800">
                  <a:moveTo>
                    <a:pt x="1264920" y="10668"/>
                  </a:moveTo>
                  <a:lnTo>
                    <a:pt x="1259586" y="5334"/>
                  </a:lnTo>
                  <a:lnTo>
                    <a:pt x="1259586" y="10668"/>
                  </a:lnTo>
                  <a:lnTo>
                    <a:pt x="1264920" y="10668"/>
                  </a:lnTo>
                  <a:close/>
                </a:path>
                <a:path w="1270634" h="177800">
                  <a:moveTo>
                    <a:pt x="1264920" y="166878"/>
                  </a:moveTo>
                  <a:lnTo>
                    <a:pt x="1264920" y="10668"/>
                  </a:lnTo>
                  <a:lnTo>
                    <a:pt x="1259586" y="10668"/>
                  </a:lnTo>
                  <a:lnTo>
                    <a:pt x="1259586" y="166878"/>
                  </a:lnTo>
                  <a:lnTo>
                    <a:pt x="1264920" y="166878"/>
                  </a:lnTo>
                  <a:close/>
                </a:path>
                <a:path w="1270634" h="177800">
                  <a:moveTo>
                    <a:pt x="1264920" y="177546"/>
                  </a:moveTo>
                  <a:lnTo>
                    <a:pt x="1264920" y="166878"/>
                  </a:lnTo>
                  <a:lnTo>
                    <a:pt x="1259586" y="172212"/>
                  </a:lnTo>
                  <a:lnTo>
                    <a:pt x="1259586" y="177546"/>
                  </a:lnTo>
                  <a:lnTo>
                    <a:pt x="1264920" y="177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7797419" y="4154436"/>
              <a:ext cx="2038985" cy="1369695"/>
            </a:xfrm>
            <a:custGeom>
              <a:avLst/>
              <a:gdLst/>
              <a:ahLst/>
              <a:cxnLst/>
              <a:rect l="l" t="t" r="r" b="b"/>
              <a:pathLst>
                <a:path w="2038984" h="1369695">
                  <a:moveTo>
                    <a:pt x="1071384" y="0"/>
                  </a:moveTo>
                  <a:lnTo>
                    <a:pt x="12" y="0"/>
                  </a:lnTo>
                  <a:lnTo>
                    <a:pt x="12" y="166878"/>
                  </a:lnTo>
                  <a:lnTo>
                    <a:pt x="1071384" y="166878"/>
                  </a:lnTo>
                  <a:lnTo>
                    <a:pt x="1071384" y="0"/>
                  </a:lnTo>
                  <a:close/>
                </a:path>
                <a:path w="2038984" h="1369695">
                  <a:moveTo>
                    <a:pt x="1459230" y="601218"/>
                  </a:moveTo>
                  <a:lnTo>
                    <a:pt x="0" y="601218"/>
                  </a:lnTo>
                  <a:lnTo>
                    <a:pt x="0" y="768858"/>
                  </a:lnTo>
                  <a:lnTo>
                    <a:pt x="1459230" y="768858"/>
                  </a:lnTo>
                  <a:lnTo>
                    <a:pt x="1459230" y="601218"/>
                  </a:lnTo>
                  <a:close/>
                </a:path>
                <a:path w="2038984" h="1369695">
                  <a:moveTo>
                    <a:pt x="1566684" y="902208"/>
                  </a:moveTo>
                  <a:lnTo>
                    <a:pt x="12" y="902208"/>
                  </a:lnTo>
                  <a:lnTo>
                    <a:pt x="12" y="1069086"/>
                  </a:lnTo>
                  <a:lnTo>
                    <a:pt x="1566684" y="1069086"/>
                  </a:lnTo>
                  <a:lnTo>
                    <a:pt x="1566684" y="902208"/>
                  </a:lnTo>
                  <a:close/>
                </a:path>
                <a:path w="2038984" h="1369695">
                  <a:moveTo>
                    <a:pt x="2038362" y="1202436"/>
                  </a:moveTo>
                  <a:lnTo>
                    <a:pt x="12" y="1202436"/>
                  </a:lnTo>
                  <a:lnTo>
                    <a:pt x="12" y="1369314"/>
                  </a:lnTo>
                  <a:lnTo>
                    <a:pt x="2038362" y="1369314"/>
                  </a:lnTo>
                  <a:lnTo>
                    <a:pt x="2038362" y="12024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7796669" y="4149090"/>
              <a:ext cx="2044064" cy="1380490"/>
            </a:xfrm>
            <a:custGeom>
              <a:avLst/>
              <a:gdLst/>
              <a:ahLst/>
              <a:cxnLst/>
              <a:rect l="l" t="t" r="r" b="b"/>
              <a:pathLst>
                <a:path w="2044065" h="1380489">
                  <a:moveTo>
                    <a:pt x="1077468" y="175260"/>
                  </a:moveTo>
                  <a:lnTo>
                    <a:pt x="1077468" y="2286"/>
                  </a:lnTo>
                  <a:lnTo>
                    <a:pt x="1075181" y="0"/>
                  </a:lnTo>
                  <a:lnTo>
                    <a:pt x="0" y="0"/>
                  </a:lnTo>
                  <a:lnTo>
                    <a:pt x="0" y="177545"/>
                  </a:lnTo>
                  <a:lnTo>
                    <a:pt x="762" y="177545"/>
                  </a:lnTo>
                  <a:lnTo>
                    <a:pt x="762" y="10668"/>
                  </a:lnTo>
                  <a:lnTo>
                    <a:pt x="6096" y="5334"/>
                  </a:lnTo>
                  <a:lnTo>
                    <a:pt x="6096" y="10668"/>
                  </a:lnTo>
                  <a:lnTo>
                    <a:pt x="1066800" y="10668"/>
                  </a:lnTo>
                  <a:lnTo>
                    <a:pt x="1066800" y="5334"/>
                  </a:lnTo>
                  <a:lnTo>
                    <a:pt x="1072133" y="10668"/>
                  </a:lnTo>
                  <a:lnTo>
                    <a:pt x="1072133" y="177546"/>
                  </a:lnTo>
                  <a:lnTo>
                    <a:pt x="1075181" y="177546"/>
                  </a:lnTo>
                  <a:lnTo>
                    <a:pt x="1077468" y="175260"/>
                  </a:lnTo>
                  <a:close/>
                </a:path>
                <a:path w="2044065" h="1380489">
                  <a:moveTo>
                    <a:pt x="6096" y="10668"/>
                  </a:moveTo>
                  <a:lnTo>
                    <a:pt x="6096" y="5334"/>
                  </a:lnTo>
                  <a:lnTo>
                    <a:pt x="762" y="10668"/>
                  </a:lnTo>
                  <a:lnTo>
                    <a:pt x="6096" y="10668"/>
                  </a:lnTo>
                  <a:close/>
                </a:path>
                <a:path w="2044065" h="1380489">
                  <a:moveTo>
                    <a:pt x="6096" y="166877"/>
                  </a:moveTo>
                  <a:lnTo>
                    <a:pt x="6096" y="10668"/>
                  </a:lnTo>
                  <a:lnTo>
                    <a:pt x="762" y="10668"/>
                  </a:lnTo>
                  <a:lnTo>
                    <a:pt x="762" y="166877"/>
                  </a:lnTo>
                  <a:lnTo>
                    <a:pt x="6096" y="166877"/>
                  </a:lnTo>
                  <a:close/>
                </a:path>
                <a:path w="2044065" h="1380489">
                  <a:moveTo>
                    <a:pt x="1072133" y="166878"/>
                  </a:moveTo>
                  <a:lnTo>
                    <a:pt x="762" y="166877"/>
                  </a:lnTo>
                  <a:lnTo>
                    <a:pt x="6096" y="172212"/>
                  </a:lnTo>
                  <a:lnTo>
                    <a:pt x="6096" y="177545"/>
                  </a:lnTo>
                  <a:lnTo>
                    <a:pt x="1066800" y="177546"/>
                  </a:lnTo>
                  <a:lnTo>
                    <a:pt x="1066800" y="172212"/>
                  </a:lnTo>
                  <a:lnTo>
                    <a:pt x="1072133" y="166878"/>
                  </a:lnTo>
                  <a:close/>
                </a:path>
                <a:path w="2044065" h="1380489">
                  <a:moveTo>
                    <a:pt x="6096" y="177545"/>
                  </a:moveTo>
                  <a:lnTo>
                    <a:pt x="6096" y="172212"/>
                  </a:lnTo>
                  <a:lnTo>
                    <a:pt x="762" y="166877"/>
                  </a:lnTo>
                  <a:lnTo>
                    <a:pt x="762" y="177545"/>
                  </a:lnTo>
                  <a:lnTo>
                    <a:pt x="6096" y="177545"/>
                  </a:lnTo>
                  <a:close/>
                </a:path>
                <a:path w="2044065" h="1380489">
                  <a:moveTo>
                    <a:pt x="1072133" y="10668"/>
                  </a:moveTo>
                  <a:lnTo>
                    <a:pt x="1066800" y="5334"/>
                  </a:lnTo>
                  <a:lnTo>
                    <a:pt x="1066800" y="10668"/>
                  </a:lnTo>
                  <a:lnTo>
                    <a:pt x="1072133" y="10668"/>
                  </a:lnTo>
                  <a:close/>
                </a:path>
                <a:path w="2044065" h="1380489">
                  <a:moveTo>
                    <a:pt x="1072133" y="166878"/>
                  </a:moveTo>
                  <a:lnTo>
                    <a:pt x="1072133" y="10668"/>
                  </a:lnTo>
                  <a:lnTo>
                    <a:pt x="1066800" y="10668"/>
                  </a:lnTo>
                  <a:lnTo>
                    <a:pt x="1066800" y="166878"/>
                  </a:lnTo>
                  <a:lnTo>
                    <a:pt x="1072133" y="166878"/>
                  </a:lnTo>
                  <a:close/>
                </a:path>
                <a:path w="2044065" h="1380489">
                  <a:moveTo>
                    <a:pt x="1072133" y="177546"/>
                  </a:moveTo>
                  <a:lnTo>
                    <a:pt x="1072133" y="166878"/>
                  </a:lnTo>
                  <a:lnTo>
                    <a:pt x="1066800" y="172212"/>
                  </a:lnTo>
                  <a:lnTo>
                    <a:pt x="1066800" y="177546"/>
                  </a:lnTo>
                  <a:lnTo>
                    <a:pt x="1072133" y="177546"/>
                  </a:lnTo>
                  <a:close/>
                </a:path>
                <a:path w="2044065" h="1380489">
                  <a:moveTo>
                    <a:pt x="1465326" y="776478"/>
                  </a:moveTo>
                  <a:lnTo>
                    <a:pt x="1465326" y="604266"/>
                  </a:lnTo>
                  <a:lnTo>
                    <a:pt x="1463040" y="601980"/>
                  </a:lnTo>
                  <a:lnTo>
                    <a:pt x="0" y="601980"/>
                  </a:lnTo>
                  <a:lnTo>
                    <a:pt x="0" y="778764"/>
                  </a:lnTo>
                  <a:lnTo>
                    <a:pt x="762" y="778764"/>
                  </a:lnTo>
                  <a:lnTo>
                    <a:pt x="762" y="611885"/>
                  </a:lnTo>
                  <a:lnTo>
                    <a:pt x="6096" y="606552"/>
                  </a:lnTo>
                  <a:lnTo>
                    <a:pt x="6096" y="611885"/>
                  </a:lnTo>
                  <a:lnTo>
                    <a:pt x="1454657" y="611886"/>
                  </a:lnTo>
                  <a:lnTo>
                    <a:pt x="1454657" y="606552"/>
                  </a:lnTo>
                  <a:lnTo>
                    <a:pt x="1459992" y="611886"/>
                  </a:lnTo>
                  <a:lnTo>
                    <a:pt x="1459992" y="778764"/>
                  </a:lnTo>
                  <a:lnTo>
                    <a:pt x="1463040" y="778764"/>
                  </a:lnTo>
                  <a:lnTo>
                    <a:pt x="1465326" y="776478"/>
                  </a:lnTo>
                  <a:close/>
                </a:path>
                <a:path w="2044065" h="1380489">
                  <a:moveTo>
                    <a:pt x="6096" y="611885"/>
                  </a:moveTo>
                  <a:lnTo>
                    <a:pt x="6096" y="606552"/>
                  </a:lnTo>
                  <a:lnTo>
                    <a:pt x="762" y="611885"/>
                  </a:lnTo>
                  <a:lnTo>
                    <a:pt x="6096" y="611885"/>
                  </a:lnTo>
                  <a:close/>
                </a:path>
                <a:path w="2044065" h="1380489">
                  <a:moveTo>
                    <a:pt x="6096" y="768858"/>
                  </a:moveTo>
                  <a:lnTo>
                    <a:pt x="6096" y="611885"/>
                  </a:lnTo>
                  <a:lnTo>
                    <a:pt x="762" y="611885"/>
                  </a:lnTo>
                  <a:lnTo>
                    <a:pt x="762" y="768858"/>
                  </a:lnTo>
                  <a:lnTo>
                    <a:pt x="6096" y="768858"/>
                  </a:lnTo>
                  <a:close/>
                </a:path>
                <a:path w="2044065" h="1380489">
                  <a:moveTo>
                    <a:pt x="1459992" y="768858"/>
                  </a:moveTo>
                  <a:lnTo>
                    <a:pt x="762" y="768858"/>
                  </a:lnTo>
                  <a:lnTo>
                    <a:pt x="6096" y="774192"/>
                  </a:lnTo>
                  <a:lnTo>
                    <a:pt x="6096" y="778764"/>
                  </a:lnTo>
                  <a:lnTo>
                    <a:pt x="1454657" y="778764"/>
                  </a:lnTo>
                  <a:lnTo>
                    <a:pt x="1454657" y="774192"/>
                  </a:lnTo>
                  <a:lnTo>
                    <a:pt x="1459992" y="768858"/>
                  </a:lnTo>
                  <a:close/>
                </a:path>
                <a:path w="2044065" h="1380489">
                  <a:moveTo>
                    <a:pt x="6096" y="778764"/>
                  </a:moveTo>
                  <a:lnTo>
                    <a:pt x="6096" y="774192"/>
                  </a:lnTo>
                  <a:lnTo>
                    <a:pt x="762" y="768858"/>
                  </a:lnTo>
                  <a:lnTo>
                    <a:pt x="762" y="778764"/>
                  </a:lnTo>
                  <a:lnTo>
                    <a:pt x="6096" y="778764"/>
                  </a:lnTo>
                  <a:close/>
                </a:path>
                <a:path w="2044065" h="1380489">
                  <a:moveTo>
                    <a:pt x="1459992" y="611886"/>
                  </a:moveTo>
                  <a:lnTo>
                    <a:pt x="1454657" y="606552"/>
                  </a:lnTo>
                  <a:lnTo>
                    <a:pt x="1454657" y="611886"/>
                  </a:lnTo>
                  <a:lnTo>
                    <a:pt x="1459992" y="611886"/>
                  </a:lnTo>
                  <a:close/>
                </a:path>
                <a:path w="2044065" h="1380489">
                  <a:moveTo>
                    <a:pt x="1459992" y="768858"/>
                  </a:moveTo>
                  <a:lnTo>
                    <a:pt x="1459992" y="611886"/>
                  </a:lnTo>
                  <a:lnTo>
                    <a:pt x="1454657" y="611886"/>
                  </a:lnTo>
                  <a:lnTo>
                    <a:pt x="1454657" y="768858"/>
                  </a:lnTo>
                  <a:lnTo>
                    <a:pt x="1459992" y="768858"/>
                  </a:lnTo>
                  <a:close/>
                </a:path>
                <a:path w="2044065" h="1380489">
                  <a:moveTo>
                    <a:pt x="1459992" y="778764"/>
                  </a:moveTo>
                  <a:lnTo>
                    <a:pt x="1459992" y="768858"/>
                  </a:lnTo>
                  <a:lnTo>
                    <a:pt x="1454657" y="774192"/>
                  </a:lnTo>
                  <a:lnTo>
                    <a:pt x="1454657" y="778764"/>
                  </a:lnTo>
                  <a:lnTo>
                    <a:pt x="1459992" y="778764"/>
                  </a:lnTo>
                  <a:close/>
                </a:path>
                <a:path w="2044065" h="1380489">
                  <a:moveTo>
                    <a:pt x="1572768" y="1077468"/>
                  </a:moveTo>
                  <a:lnTo>
                    <a:pt x="1572768" y="904494"/>
                  </a:lnTo>
                  <a:lnTo>
                    <a:pt x="1570481" y="902208"/>
                  </a:lnTo>
                  <a:lnTo>
                    <a:pt x="0" y="902207"/>
                  </a:lnTo>
                  <a:lnTo>
                    <a:pt x="0" y="1079753"/>
                  </a:lnTo>
                  <a:lnTo>
                    <a:pt x="762" y="1079753"/>
                  </a:lnTo>
                  <a:lnTo>
                    <a:pt x="762" y="912875"/>
                  </a:lnTo>
                  <a:lnTo>
                    <a:pt x="6096" y="907542"/>
                  </a:lnTo>
                  <a:lnTo>
                    <a:pt x="6096" y="912875"/>
                  </a:lnTo>
                  <a:lnTo>
                    <a:pt x="1562100" y="912876"/>
                  </a:lnTo>
                  <a:lnTo>
                    <a:pt x="1562100" y="907542"/>
                  </a:lnTo>
                  <a:lnTo>
                    <a:pt x="1567433" y="912876"/>
                  </a:lnTo>
                  <a:lnTo>
                    <a:pt x="1567433" y="1079754"/>
                  </a:lnTo>
                  <a:lnTo>
                    <a:pt x="1570481" y="1079754"/>
                  </a:lnTo>
                  <a:lnTo>
                    <a:pt x="1572768" y="1077468"/>
                  </a:lnTo>
                  <a:close/>
                </a:path>
                <a:path w="2044065" h="1380489">
                  <a:moveTo>
                    <a:pt x="6096" y="912875"/>
                  </a:moveTo>
                  <a:lnTo>
                    <a:pt x="6096" y="907542"/>
                  </a:lnTo>
                  <a:lnTo>
                    <a:pt x="762" y="912875"/>
                  </a:lnTo>
                  <a:lnTo>
                    <a:pt x="6096" y="912875"/>
                  </a:lnTo>
                  <a:close/>
                </a:path>
                <a:path w="2044065" h="1380489">
                  <a:moveTo>
                    <a:pt x="6096" y="1069085"/>
                  </a:moveTo>
                  <a:lnTo>
                    <a:pt x="6096" y="912875"/>
                  </a:lnTo>
                  <a:lnTo>
                    <a:pt x="762" y="912875"/>
                  </a:lnTo>
                  <a:lnTo>
                    <a:pt x="762" y="1069085"/>
                  </a:lnTo>
                  <a:lnTo>
                    <a:pt x="6096" y="1069085"/>
                  </a:lnTo>
                  <a:close/>
                </a:path>
                <a:path w="2044065" h="1380489">
                  <a:moveTo>
                    <a:pt x="1567433" y="1069086"/>
                  </a:moveTo>
                  <a:lnTo>
                    <a:pt x="762" y="1069085"/>
                  </a:lnTo>
                  <a:lnTo>
                    <a:pt x="6096" y="1074420"/>
                  </a:lnTo>
                  <a:lnTo>
                    <a:pt x="6096" y="1079753"/>
                  </a:lnTo>
                  <a:lnTo>
                    <a:pt x="1562100" y="1079754"/>
                  </a:lnTo>
                  <a:lnTo>
                    <a:pt x="1562100" y="1074420"/>
                  </a:lnTo>
                  <a:lnTo>
                    <a:pt x="1567433" y="1069086"/>
                  </a:lnTo>
                  <a:close/>
                </a:path>
                <a:path w="2044065" h="1380489">
                  <a:moveTo>
                    <a:pt x="6096" y="1079753"/>
                  </a:moveTo>
                  <a:lnTo>
                    <a:pt x="6096" y="1074420"/>
                  </a:lnTo>
                  <a:lnTo>
                    <a:pt x="762" y="1069085"/>
                  </a:lnTo>
                  <a:lnTo>
                    <a:pt x="762" y="1079753"/>
                  </a:lnTo>
                  <a:lnTo>
                    <a:pt x="6096" y="1079753"/>
                  </a:lnTo>
                  <a:close/>
                </a:path>
                <a:path w="2044065" h="1380489">
                  <a:moveTo>
                    <a:pt x="1567433" y="912876"/>
                  </a:moveTo>
                  <a:lnTo>
                    <a:pt x="1562100" y="907542"/>
                  </a:lnTo>
                  <a:lnTo>
                    <a:pt x="1562100" y="912876"/>
                  </a:lnTo>
                  <a:lnTo>
                    <a:pt x="1567433" y="912876"/>
                  </a:lnTo>
                  <a:close/>
                </a:path>
                <a:path w="2044065" h="1380489">
                  <a:moveTo>
                    <a:pt x="1567433" y="1069086"/>
                  </a:moveTo>
                  <a:lnTo>
                    <a:pt x="1567433" y="912876"/>
                  </a:lnTo>
                  <a:lnTo>
                    <a:pt x="1562100" y="912876"/>
                  </a:lnTo>
                  <a:lnTo>
                    <a:pt x="1562100" y="1069086"/>
                  </a:lnTo>
                  <a:lnTo>
                    <a:pt x="1567433" y="1069086"/>
                  </a:lnTo>
                  <a:close/>
                </a:path>
                <a:path w="2044065" h="1380489">
                  <a:moveTo>
                    <a:pt x="1567433" y="1079754"/>
                  </a:moveTo>
                  <a:lnTo>
                    <a:pt x="1567433" y="1069086"/>
                  </a:lnTo>
                  <a:lnTo>
                    <a:pt x="1562100" y="1074420"/>
                  </a:lnTo>
                  <a:lnTo>
                    <a:pt x="1562100" y="1079754"/>
                  </a:lnTo>
                  <a:lnTo>
                    <a:pt x="1567433" y="1079754"/>
                  </a:lnTo>
                  <a:close/>
                </a:path>
                <a:path w="2044065" h="1380489">
                  <a:moveTo>
                    <a:pt x="2043683" y="1377696"/>
                  </a:moveTo>
                  <a:lnTo>
                    <a:pt x="2043683" y="1204722"/>
                  </a:lnTo>
                  <a:lnTo>
                    <a:pt x="2041398" y="1202436"/>
                  </a:lnTo>
                  <a:lnTo>
                    <a:pt x="0" y="1202435"/>
                  </a:lnTo>
                  <a:lnTo>
                    <a:pt x="0" y="1379982"/>
                  </a:lnTo>
                  <a:lnTo>
                    <a:pt x="761" y="1379982"/>
                  </a:lnTo>
                  <a:lnTo>
                    <a:pt x="761" y="1213104"/>
                  </a:lnTo>
                  <a:lnTo>
                    <a:pt x="6096" y="1207770"/>
                  </a:lnTo>
                  <a:lnTo>
                    <a:pt x="6096" y="1213103"/>
                  </a:lnTo>
                  <a:lnTo>
                    <a:pt x="2033777" y="1213104"/>
                  </a:lnTo>
                  <a:lnTo>
                    <a:pt x="2033777" y="1207770"/>
                  </a:lnTo>
                  <a:lnTo>
                    <a:pt x="2039112" y="1213104"/>
                  </a:lnTo>
                  <a:lnTo>
                    <a:pt x="2039112" y="1379982"/>
                  </a:lnTo>
                  <a:lnTo>
                    <a:pt x="2041398" y="1379982"/>
                  </a:lnTo>
                  <a:lnTo>
                    <a:pt x="2043683" y="1377696"/>
                  </a:lnTo>
                  <a:close/>
                </a:path>
                <a:path w="2044065" h="1380489">
                  <a:moveTo>
                    <a:pt x="6096" y="1213103"/>
                  </a:moveTo>
                  <a:lnTo>
                    <a:pt x="6096" y="1207770"/>
                  </a:lnTo>
                  <a:lnTo>
                    <a:pt x="761" y="1213104"/>
                  </a:lnTo>
                  <a:lnTo>
                    <a:pt x="6096" y="1213103"/>
                  </a:lnTo>
                  <a:close/>
                </a:path>
                <a:path w="2044065" h="1380489">
                  <a:moveTo>
                    <a:pt x="6096" y="1369314"/>
                  </a:moveTo>
                  <a:lnTo>
                    <a:pt x="6096" y="1213103"/>
                  </a:lnTo>
                  <a:lnTo>
                    <a:pt x="761" y="1213103"/>
                  </a:lnTo>
                  <a:lnTo>
                    <a:pt x="761" y="1369314"/>
                  </a:lnTo>
                  <a:lnTo>
                    <a:pt x="6096" y="1369314"/>
                  </a:lnTo>
                  <a:close/>
                </a:path>
                <a:path w="2044065" h="1380489">
                  <a:moveTo>
                    <a:pt x="2039112" y="1369314"/>
                  </a:moveTo>
                  <a:lnTo>
                    <a:pt x="761" y="1369314"/>
                  </a:lnTo>
                  <a:lnTo>
                    <a:pt x="6096" y="1374647"/>
                  </a:lnTo>
                  <a:lnTo>
                    <a:pt x="6096" y="1379982"/>
                  </a:lnTo>
                  <a:lnTo>
                    <a:pt x="2033777" y="1379982"/>
                  </a:lnTo>
                  <a:lnTo>
                    <a:pt x="2033777" y="1374648"/>
                  </a:lnTo>
                  <a:lnTo>
                    <a:pt x="2039112" y="1369314"/>
                  </a:lnTo>
                  <a:close/>
                </a:path>
                <a:path w="2044065" h="1380489">
                  <a:moveTo>
                    <a:pt x="6096" y="1379982"/>
                  </a:moveTo>
                  <a:lnTo>
                    <a:pt x="6096" y="1374647"/>
                  </a:lnTo>
                  <a:lnTo>
                    <a:pt x="761" y="1369313"/>
                  </a:lnTo>
                  <a:lnTo>
                    <a:pt x="761" y="1379982"/>
                  </a:lnTo>
                  <a:lnTo>
                    <a:pt x="6096" y="1379982"/>
                  </a:lnTo>
                  <a:close/>
                </a:path>
                <a:path w="2044065" h="1380489">
                  <a:moveTo>
                    <a:pt x="2039112" y="1213104"/>
                  </a:moveTo>
                  <a:lnTo>
                    <a:pt x="2033777" y="1207770"/>
                  </a:lnTo>
                  <a:lnTo>
                    <a:pt x="2033777" y="1213104"/>
                  </a:lnTo>
                  <a:lnTo>
                    <a:pt x="2039112" y="1213104"/>
                  </a:lnTo>
                  <a:close/>
                </a:path>
                <a:path w="2044065" h="1380489">
                  <a:moveTo>
                    <a:pt x="2039112" y="1369314"/>
                  </a:moveTo>
                  <a:lnTo>
                    <a:pt x="2039112" y="1213104"/>
                  </a:lnTo>
                  <a:lnTo>
                    <a:pt x="2033777" y="1213104"/>
                  </a:lnTo>
                  <a:lnTo>
                    <a:pt x="2033777" y="1369314"/>
                  </a:lnTo>
                  <a:lnTo>
                    <a:pt x="2039112" y="1369314"/>
                  </a:lnTo>
                  <a:close/>
                </a:path>
                <a:path w="2044065" h="1380489">
                  <a:moveTo>
                    <a:pt x="2039112" y="1379982"/>
                  </a:moveTo>
                  <a:lnTo>
                    <a:pt x="2039112" y="1369314"/>
                  </a:lnTo>
                  <a:lnTo>
                    <a:pt x="2033777" y="1374648"/>
                  </a:lnTo>
                  <a:lnTo>
                    <a:pt x="2033777" y="1379982"/>
                  </a:lnTo>
                  <a:lnTo>
                    <a:pt x="2039112" y="1379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7792098" y="1984248"/>
              <a:ext cx="10795" cy="3606800"/>
            </a:xfrm>
            <a:custGeom>
              <a:avLst/>
              <a:gdLst/>
              <a:ahLst/>
              <a:cxnLst/>
              <a:rect l="l" t="t" r="r" b="b"/>
              <a:pathLst>
                <a:path w="10795" h="3606800">
                  <a:moveTo>
                    <a:pt x="10667" y="3606545"/>
                  </a:moveTo>
                  <a:lnTo>
                    <a:pt x="10667" y="0"/>
                  </a:lnTo>
                  <a:lnTo>
                    <a:pt x="0" y="0"/>
                  </a:lnTo>
                  <a:lnTo>
                    <a:pt x="0" y="3606545"/>
                  </a:lnTo>
                  <a:lnTo>
                    <a:pt x="10667" y="360654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7825613" y="2003310"/>
              <a:ext cx="132715" cy="3568700"/>
            </a:xfrm>
            <a:custGeom>
              <a:avLst/>
              <a:gdLst/>
              <a:ahLst/>
              <a:cxnLst/>
              <a:rect l="l" t="t" r="r" b="b"/>
              <a:pathLst>
                <a:path w="132715" h="3568700">
                  <a:moveTo>
                    <a:pt x="132588" y="3305556"/>
                  </a:moveTo>
                  <a:lnTo>
                    <a:pt x="70104" y="3305556"/>
                  </a:lnTo>
                  <a:lnTo>
                    <a:pt x="0" y="3568446"/>
                  </a:lnTo>
                  <a:lnTo>
                    <a:pt x="63246" y="3568446"/>
                  </a:lnTo>
                  <a:lnTo>
                    <a:pt x="132588" y="3305556"/>
                  </a:lnTo>
                  <a:close/>
                </a:path>
                <a:path w="132715" h="3568700">
                  <a:moveTo>
                    <a:pt x="132588" y="3005328"/>
                  </a:moveTo>
                  <a:lnTo>
                    <a:pt x="70104" y="3005328"/>
                  </a:lnTo>
                  <a:lnTo>
                    <a:pt x="0" y="3267456"/>
                  </a:lnTo>
                  <a:lnTo>
                    <a:pt x="63246" y="3267456"/>
                  </a:lnTo>
                  <a:lnTo>
                    <a:pt x="132588" y="3005328"/>
                  </a:lnTo>
                  <a:close/>
                </a:path>
                <a:path w="132715" h="3568700">
                  <a:moveTo>
                    <a:pt x="132588" y="2705862"/>
                  </a:moveTo>
                  <a:lnTo>
                    <a:pt x="70104" y="2705862"/>
                  </a:lnTo>
                  <a:lnTo>
                    <a:pt x="0" y="2966466"/>
                  </a:lnTo>
                  <a:lnTo>
                    <a:pt x="63246" y="2966466"/>
                  </a:lnTo>
                  <a:lnTo>
                    <a:pt x="132588" y="2705862"/>
                  </a:lnTo>
                  <a:close/>
                </a:path>
                <a:path w="132715" h="3568700">
                  <a:moveTo>
                    <a:pt x="132588" y="2404872"/>
                  </a:moveTo>
                  <a:lnTo>
                    <a:pt x="70104" y="2404872"/>
                  </a:lnTo>
                  <a:lnTo>
                    <a:pt x="0" y="2667762"/>
                  </a:lnTo>
                  <a:lnTo>
                    <a:pt x="63246" y="2667762"/>
                  </a:lnTo>
                  <a:lnTo>
                    <a:pt x="132588" y="2404872"/>
                  </a:lnTo>
                  <a:close/>
                </a:path>
                <a:path w="132715" h="3568700">
                  <a:moveTo>
                    <a:pt x="132588" y="2103882"/>
                  </a:moveTo>
                  <a:lnTo>
                    <a:pt x="70104" y="2103882"/>
                  </a:lnTo>
                  <a:lnTo>
                    <a:pt x="0" y="2366772"/>
                  </a:lnTo>
                  <a:lnTo>
                    <a:pt x="63246" y="2366772"/>
                  </a:lnTo>
                  <a:lnTo>
                    <a:pt x="132588" y="2103882"/>
                  </a:lnTo>
                  <a:close/>
                </a:path>
                <a:path w="132715" h="3568700">
                  <a:moveTo>
                    <a:pt x="132588" y="1803654"/>
                  </a:moveTo>
                  <a:lnTo>
                    <a:pt x="70104" y="1803654"/>
                  </a:lnTo>
                  <a:lnTo>
                    <a:pt x="0" y="2065782"/>
                  </a:lnTo>
                  <a:lnTo>
                    <a:pt x="63246" y="2065782"/>
                  </a:lnTo>
                  <a:lnTo>
                    <a:pt x="132588" y="1803654"/>
                  </a:lnTo>
                  <a:close/>
                </a:path>
                <a:path w="132715" h="3568700">
                  <a:moveTo>
                    <a:pt x="132588" y="1502664"/>
                  </a:moveTo>
                  <a:lnTo>
                    <a:pt x="70104" y="1502664"/>
                  </a:lnTo>
                  <a:lnTo>
                    <a:pt x="0" y="1764792"/>
                  </a:lnTo>
                  <a:lnTo>
                    <a:pt x="63246" y="1764792"/>
                  </a:lnTo>
                  <a:lnTo>
                    <a:pt x="132588" y="1502664"/>
                  </a:lnTo>
                  <a:close/>
                </a:path>
                <a:path w="132715" h="3568700">
                  <a:moveTo>
                    <a:pt x="132588" y="1201674"/>
                  </a:moveTo>
                  <a:lnTo>
                    <a:pt x="70104" y="1201674"/>
                  </a:lnTo>
                  <a:lnTo>
                    <a:pt x="0" y="1463802"/>
                  </a:lnTo>
                  <a:lnTo>
                    <a:pt x="63246" y="1463802"/>
                  </a:lnTo>
                  <a:lnTo>
                    <a:pt x="132588" y="1201674"/>
                  </a:lnTo>
                  <a:close/>
                </a:path>
                <a:path w="132715" h="3568700">
                  <a:moveTo>
                    <a:pt x="132588" y="902208"/>
                  </a:moveTo>
                  <a:lnTo>
                    <a:pt x="70104" y="902208"/>
                  </a:lnTo>
                  <a:lnTo>
                    <a:pt x="0" y="1162812"/>
                  </a:lnTo>
                  <a:lnTo>
                    <a:pt x="63246" y="1162812"/>
                  </a:lnTo>
                  <a:lnTo>
                    <a:pt x="132588" y="902208"/>
                  </a:lnTo>
                  <a:close/>
                </a:path>
                <a:path w="132715" h="3568700">
                  <a:moveTo>
                    <a:pt x="132588" y="601980"/>
                  </a:moveTo>
                  <a:lnTo>
                    <a:pt x="70104" y="601980"/>
                  </a:lnTo>
                  <a:lnTo>
                    <a:pt x="0" y="864108"/>
                  </a:lnTo>
                  <a:lnTo>
                    <a:pt x="63246" y="864108"/>
                  </a:lnTo>
                  <a:lnTo>
                    <a:pt x="132588" y="601980"/>
                  </a:lnTo>
                  <a:close/>
                </a:path>
                <a:path w="132715" h="3568700">
                  <a:moveTo>
                    <a:pt x="132588" y="300990"/>
                  </a:moveTo>
                  <a:lnTo>
                    <a:pt x="70104" y="300990"/>
                  </a:lnTo>
                  <a:lnTo>
                    <a:pt x="0" y="563118"/>
                  </a:lnTo>
                  <a:lnTo>
                    <a:pt x="63246" y="563118"/>
                  </a:lnTo>
                  <a:lnTo>
                    <a:pt x="132588" y="300990"/>
                  </a:lnTo>
                  <a:close/>
                </a:path>
                <a:path w="132715" h="3568700">
                  <a:moveTo>
                    <a:pt x="132588" y="0"/>
                  </a:moveTo>
                  <a:lnTo>
                    <a:pt x="70104" y="0"/>
                  </a:lnTo>
                  <a:lnTo>
                    <a:pt x="0" y="262128"/>
                  </a:lnTo>
                  <a:lnTo>
                    <a:pt x="63246" y="262128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7820279" y="1984260"/>
              <a:ext cx="1026794" cy="3588385"/>
            </a:xfrm>
            <a:custGeom>
              <a:avLst/>
              <a:gdLst/>
              <a:ahLst/>
              <a:cxnLst/>
              <a:rect l="l" t="t" r="r" b="b"/>
              <a:pathLst>
                <a:path w="1026795" h="3588385">
                  <a:moveTo>
                    <a:pt x="80010" y="3326130"/>
                  </a:moveTo>
                  <a:lnTo>
                    <a:pt x="70104" y="3323844"/>
                  </a:lnTo>
                  <a:lnTo>
                    <a:pt x="0" y="3585972"/>
                  </a:lnTo>
                  <a:lnTo>
                    <a:pt x="10668" y="3588258"/>
                  </a:lnTo>
                  <a:lnTo>
                    <a:pt x="80010" y="3326130"/>
                  </a:lnTo>
                  <a:close/>
                </a:path>
                <a:path w="1026795" h="3588385">
                  <a:moveTo>
                    <a:pt x="80010" y="3025140"/>
                  </a:moveTo>
                  <a:lnTo>
                    <a:pt x="70104" y="3022854"/>
                  </a:lnTo>
                  <a:lnTo>
                    <a:pt x="0" y="3284982"/>
                  </a:lnTo>
                  <a:lnTo>
                    <a:pt x="10668" y="3288030"/>
                  </a:lnTo>
                  <a:lnTo>
                    <a:pt x="80010" y="3025140"/>
                  </a:lnTo>
                  <a:close/>
                </a:path>
                <a:path w="1026795" h="3588385">
                  <a:moveTo>
                    <a:pt x="80010" y="2726436"/>
                  </a:moveTo>
                  <a:lnTo>
                    <a:pt x="70104" y="2723388"/>
                  </a:lnTo>
                  <a:lnTo>
                    <a:pt x="0" y="2983992"/>
                  </a:lnTo>
                  <a:lnTo>
                    <a:pt x="10668" y="2987040"/>
                  </a:lnTo>
                  <a:lnTo>
                    <a:pt x="80010" y="2726436"/>
                  </a:lnTo>
                  <a:close/>
                </a:path>
                <a:path w="1026795" h="3588385">
                  <a:moveTo>
                    <a:pt x="80010" y="2425446"/>
                  </a:moveTo>
                  <a:lnTo>
                    <a:pt x="70104" y="2422398"/>
                  </a:lnTo>
                  <a:lnTo>
                    <a:pt x="0" y="2685288"/>
                  </a:lnTo>
                  <a:lnTo>
                    <a:pt x="10668" y="2687574"/>
                  </a:lnTo>
                  <a:lnTo>
                    <a:pt x="80010" y="2425446"/>
                  </a:lnTo>
                  <a:close/>
                </a:path>
                <a:path w="1026795" h="3588385">
                  <a:moveTo>
                    <a:pt x="80010" y="2124456"/>
                  </a:moveTo>
                  <a:lnTo>
                    <a:pt x="70104" y="2122170"/>
                  </a:lnTo>
                  <a:lnTo>
                    <a:pt x="0" y="2384298"/>
                  </a:lnTo>
                  <a:lnTo>
                    <a:pt x="10668" y="2386584"/>
                  </a:lnTo>
                  <a:lnTo>
                    <a:pt x="80010" y="2124456"/>
                  </a:lnTo>
                  <a:close/>
                </a:path>
                <a:path w="1026795" h="3588385">
                  <a:moveTo>
                    <a:pt x="80010" y="1823466"/>
                  </a:moveTo>
                  <a:lnTo>
                    <a:pt x="70104" y="1821180"/>
                  </a:lnTo>
                  <a:lnTo>
                    <a:pt x="0" y="2083308"/>
                  </a:lnTo>
                  <a:lnTo>
                    <a:pt x="10668" y="2086356"/>
                  </a:lnTo>
                  <a:lnTo>
                    <a:pt x="80010" y="1823466"/>
                  </a:lnTo>
                  <a:close/>
                </a:path>
                <a:path w="1026795" h="3588385">
                  <a:moveTo>
                    <a:pt x="80010" y="1522476"/>
                  </a:moveTo>
                  <a:lnTo>
                    <a:pt x="70104" y="1520190"/>
                  </a:lnTo>
                  <a:lnTo>
                    <a:pt x="0" y="1782318"/>
                  </a:lnTo>
                  <a:lnTo>
                    <a:pt x="10668" y="1785366"/>
                  </a:lnTo>
                  <a:lnTo>
                    <a:pt x="80010" y="1522476"/>
                  </a:lnTo>
                  <a:close/>
                </a:path>
                <a:path w="1026795" h="3588385">
                  <a:moveTo>
                    <a:pt x="80010" y="1222248"/>
                  </a:moveTo>
                  <a:lnTo>
                    <a:pt x="70104" y="1219200"/>
                  </a:lnTo>
                  <a:lnTo>
                    <a:pt x="0" y="1481328"/>
                  </a:lnTo>
                  <a:lnTo>
                    <a:pt x="10668" y="1484376"/>
                  </a:lnTo>
                  <a:lnTo>
                    <a:pt x="80010" y="1222248"/>
                  </a:lnTo>
                  <a:close/>
                </a:path>
                <a:path w="1026795" h="3588385">
                  <a:moveTo>
                    <a:pt x="80010" y="922782"/>
                  </a:moveTo>
                  <a:lnTo>
                    <a:pt x="70104" y="920496"/>
                  </a:lnTo>
                  <a:lnTo>
                    <a:pt x="0" y="1181100"/>
                  </a:lnTo>
                  <a:lnTo>
                    <a:pt x="10668" y="1183386"/>
                  </a:lnTo>
                  <a:lnTo>
                    <a:pt x="80010" y="922782"/>
                  </a:lnTo>
                  <a:close/>
                </a:path>
                <a:path w="1026795" h="3588385">
                  <a:moveTo>
                    <a:pt x="80010" y="621792"/>
                  </a:moveTo>
                  <a:lnTo>
                    <a:pt x="70104" y="619506"/>
                  </a:lnTo>
                  <a:lnTo>
                    <a:pt x="0" y="881634"/>
                  </a:lnTo>
                  <a:lnTo>
                    <a:pt x="10668" y="884682"/>
                  </a:lnTo>
                  <a:lnTo>
                    <a:pt x="80010" y="621792"/>
                  </a:lnTo>
                  <a:close/>
                </a:path>
                <a:path w="1026795" h="3588385">
                  <a:moveTo>
                    <a:pt x="80010" y="320802"/>
                  </a:moveTo>
                  <a:lnTo>
                    <a:pt x="70104" y="318516"/>
                  </a:lnTo>
                  <a:lnTo>
                    <a:pt x="0" y="580644"/>
                  </a:lnTo>
                  <a:lnTo>
                    <a:pt x="10668" y="583692"/>
                  </a:lnTo>
                  <a:lnTo>
                    <a:pt x="80010" y="320802"/>
                  </a:lnTo>
                  <a:close/>
                </a:path>
                <a:path w="1026795" h="3588385">
                  <a:moveTo>
                    <a:pt x="80010" y="20574"/>
                  </a:moveTo>
                  <a:lnTo>
                    <a:pt x="70104" y="17526"/>
                  </a:lnTo>
                  <a:lnTo>
                    <a:pt x="0" y="279654"/>
                  </a:lnTo>
                  <a:lnTo>
                    <a:pt x="10668" y="282702"/>
                  </a:lnTo>
                  <a:lnTo>
                    <a:pt x="80010" y="20574"/>
                  </a:lnTo>
                  <a:close/>
                </a:path>
                <a:path w="1026795" h="3588385">
                  <a:moveTo>
                    <a:pt x="143268" y="3326130"/>
                  </a:moveTo>
                  <a:lnTo>
                    <a:pt x="133362" y="3323844"/>
                  </a:lnTo>
                  <a:lnTo>
                    <a:pt x="63258" y="3585972"/>
                  </a:lnTo>
                  <a:lnTo>
                    <a:pt x="73164" y="3588258"/>
                  </a:lnTo>
                  <a:lnTo>
                    <a:pt x="143268" y="3326130"/>
                  </a:lnTo>
                  <a:close/>
                </a:path>
                <a:path w="1026795" h="3588385">
                  <a:moveTo>
                    <a:pt x="143268" y="3025140"/>
                  </a:moveTo>
                  <a:lnTo>
                    <a:pt x="133362" y="3022854"/>
                  </a:lnTo>
                  <a:lnTo>
                    <a:pt x="63258" y="3284982"/>
                  </a:lnTo>
                  <a:lnTo>
                    <a:pt x="73164" y="3288030"/>
                  </a:lnTo>
                  <a:lnTo>
                    <a:pt x="143268" y="3025140"/>
                  </a:lnTo>
                  <a:close/>
                </a:path>
                <a:path w="1026795" h="3588385">
                  <a:moveTo>
                    <a:pt x="143268" y="2726436"/>
                  </a:moveTo>
                  <a:lnTo>
                    <a:pt x="133362" y="2723388"/>
                  </a:lnTo>
                  <a:lnTo>
                    <a:pt x="63258" y="2983992"/>
                  </a:lnTo>
                  <a:lnTo>
                    <a:pt x="73164" y="2987040"/>
                  </a:lnTo>
                  <a:lnTo>
                    <a:pt x="143268" y="2726436"/>
                  </a:lnTo>
                  <a:close/>
                </a:path>
                <a:path w="1026795" h="3588385">
                  <a:moveTo>
                    <a:pt x="143268" y="2425446"/>
                  </a:moveTo>
                  <a:lnTo>
                    <a:pt x="133362" y="2422398"/>
                  </a:lnTo>
                  <a:lnTo>
                    <a:pt x="63258" y="2685288"/>
                  </a:lnTo>
                  <a:lnTo>
                    <a:pt x="73164" y="2687574"/>
                  </a:lnTo>
                  <a:lnTo>
                    <a:pt x="143268" y="2425446"/>
                  </a:lnTo>
                  <a:close/>
                </a:path>
                <a:path w="1026795" h="3588385">
                  <a:moveTo>
                    <a:pt x="143268" y="2124456"/>
                  </a:moveTo>
                  <a:lnTo>
                    <a:pt x="133362" y="2122170"/>
                  </a:lnTo>
                  <a:lnTo>
                    <a:pt x="63258" y="2384298"/>
                  </a:lnTo>
                  <a:lnTo>
                    <a:pt x="73164" y="2386584"/>
                  </a:lnTo>
                  <a:lnTo>
                    <a:pt x="143268" y="2124456"/>
                  </a:lnTo>
                  <a:close/>
                </a:path>
                <a:path w="1026795" h="3588385">
                  <a:moveTo>
                    <a:pt x="143268" y="1823466"/>
                  </a:moveTo>
                  <a:lnTo>
                    <a:pt x="133362" y="1821180"/>
                  </a:lnTo>
                  <a:lnTo>
                    <a:pt x="63258" y="2083308"/>
                  </a:lnTo>
                  <a:lnTo>
                    <a:pt x="73164" y="2086356"/>
                  </a:lnTo>
                  <a:lnTo>
                    <a:pt x="143268" y="1823466"/>
                  </a:lnTo>
                  <a:close/>
                </a:path>
                <a:path w="1026795" h="3588385">
                  <a:moveTo>
                    <a:pt x="143268" y="1522476"/>
                  </a:moveTo>
                  <a:lnTo>
                    <a:pt x="133362" y="1520190"/>
                  </a:lnTo>
                  <a:lnTo>
                    <a:pt x="63258" y="1782318"/>
                  </a:lnTo>
                  <a:lnTo>
                    <a:pt x="73164" y="1785366"/>
                  </a:lnTo>
                  <a:lnTo>
                    <a:pt x="143268" y="1522476"/>
                  </a:lnTo>
                  <a:close/>
                </a:path>
                <a:path w="1026795" h="3588385">
                  <a:moveTo>
                    <a:pt x="143268" y="1222248"/>
                  </a:moveTo>
                  <a:lnTo>
                    <a:pt x="133362" y="1219200"/>
                  </a:lnTo>
                  <a:lnTo>
                    <a:pt x="63258" y="1481328"/>
                  </a:lnTo>
                  <a:lnTo>
                    <a:pt x="73164" y="1484376"/>
                  </a:lnTo>
                  <a:lnTo>
                    <a:pt x="143268" y="1222248"/>
                  </a:lnTo>
                  <a:close/>
                </a:path>
                <a:path w="1026795" h="3588385">
                  <a:moveTo>
                    <a:pt x="143268" y="922782"/>
                  </a:moveTo>
                  <a:lnTo>
                    <a:pt x="133362" y="920496"/>
                  </a:lnTo>
                  <a:lnTo>
                    <a:pt x="63258" y="1181100"/>
                  </a:lnTo>
                  <a:lnTo>
                    <a:pt x="73164" y="1183386"/>
                  </a:lnTo>
                  <a:lnTo>
                    <a:pt x="143268" y="922782"/>
                  </a:lnTo>
                  <a:close/>
                </a:path>
                <a:path w="1026795" h="3588385">
                  <a:moveTo>
                    <a:pt x="143268" y="621792"/>
                  </a:moveTo>
                  <a:lnTo>
                    <a:pt x="133362" y="619506"/>
                  </a:lnTo>
                  <a:lnTo>
                    <a:pt x="63258" y="881634"/>
                  </a:lnTo>
                  <a:lnTo>
                    <a:pt x="73164" y="884682"/>
                  </a:lnTo>
                  <a:lnTo>
                    <a:pt x="143268" y="621792"/>
                  </a:lnTo>
                  <a:close/>
                </a:path>
                <a:path w="1026795" h="3588385">
                  <a:moveTo>
                    <a:pt x="143268" y="320802"/>
                  </a:moveTo>
                  <a:lnTo>
                    <a:pt x="133362" y="318516"/>
                  </a:lnTo>
                  <a:lnTo>
                    <a:pt x="63258" y="580644"/>
                  </a:lnTo>
                  <a:lnTo>
                    <a:pt x="73164" y="583692"/>
                  </a:lnTo>
                  <a:lnTo>
                    <a:pt x="143268" y="320802"/>
                  </a:lnTo>
                  <a:close/>
                </a:path>
                <a:path w="1026795" h="3588385">
                  <a:moveTo>
                    <a:pt x="143268" y="20574"/>
                  </a:moveTo>
                  <a:lnTo>
                    <a:pt x="133362" y="17526"/>
                  </a:lnTo>
                  <a:lnTo>
                    <a:pt x="63258" y="279654"/>
                  </a:lnTo>
                  <a:lnTo>
                    <a:pt x="73164" y="282702"/>
                  </a:lnTo>
                  <a:lnTo>
                    <a:pt x="143268" y="20574"/>
                  </a:lnTo>
                  <a:close/>
                </a:path>
                <a:path w="1026795" h="3588385">
                  <a:moveTo>
                    <a:pt x="1026426" y="1250442"/>
                  </a:moveTo>
                  <a:lnTo>
                    <a:pt x="1016520" y="1250442"/>
                  </a:lnTo>
                  <a:lnTo>
                    <a:pt x="1016520" y="1267968"/>
                  </a:lnTo>
                  <a:lnTo>
                    <a:pt x="1026426" y="1267968"/>
                  </a:lnTo>
                  <a:lnTo>
                    <a:pt x="1026426" y="1250442"/>
                  </a:lnTo>
                  <a:close/>
                </a:path>
                <a:path w="1026795" h="3588385">
                  <a:moveTo>
                    <a:pt x="1026426" y="1134618"/>
                  </a:moveTo>
                  <a:lnTo>
                    <a:pt x="1016520" y="1134618"/>
                  </a:lnTo>
                  <a:lnTo>
                    <a:pt x="1016520" y="1219200"/>
                  </a:lnTo>
                  <a:lnTo>
                    <a:pt x="1026426" y="1219200"/>
                  </a:lnTo>
                  <a:lnTo>
                    <a:pt x="1026426" y="1134618"/>
                  </a:lnTo>
                  <a:close/>
                </a:path>
                <a:path w="1026795" h="3588385">
                  <a:moveTo>
                    <a:pt x="1026426" y="0"/>
                  </a:moveTo>
                  <a:lnTo>
                    <a:pt x="1016520" y="0"/>
                  </a:lnTo>
                  <a:lnTo>
                    <a:pt x="1016520" y="83820"/>
                  </a:lnTo>
                  <a:lnTo>
                    <a:pt x="1026426" y="83820"/>
                  </a:lnTo>
                  <a:lnTo>
                    <a:pt x="102642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8841753" y="2099310"/>
              <a:ext cx="0" cy="3491865"/>
            </a:xfrm>
            <a:custGeom>
              <a:avLst/>
              <a:gdLst/>
              <a:ahLst/>
              <a:cxnLst/>
              <a:rect l="l" t="t" r="r" b="b"/>
              <a:pathLst>
                <a:path w="0" h="3491865">
                  <a:moveTo>
                    <a:pt x="0" y="0"/>
                  </a:moveTo>
                  <a:lnTo>
                    <a:pt x="0" y="851916"/>
                  </a:lnTo>
                </a:path>
                <a:path w="0" h="3491865">
                  <a:moveTo>
                    <a:pt x="0" y="1621536"/>
                  </a:moveTo>
                  <a:lnTo>
                    <a:pt x="0" y="3491484"/>
                  </a:lnTo>
                </a:path>
              </a:pathLst>
            </a:custGeom>
            <a:ln w="9905">
              <a:solidFill>
                <a:srgbClr val="60606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8836800" y="3419868"/>
              <a:ext cx="10160" cy="133350"/>
            </a:xfrm>
            <a:custGeom>
              <a:avLst/>
              <a:gdLst/>
              <a:ahLst/>
              <a:cxnLst/>
              <a:rect l="l" t="t" r="r" b="b"/>
              <a:pathLst>
                <a:path w="10159" h="133350">
                  <a:moveTo>
                    <a:pt x="9906" y="115824"/>
                  </a:moveTo>
                  <a:lnTo>
                    <a:pt x="0" y="115824"/>
                  </a:lnTo>
                  <a:lnTo>
                    <a:pt x="0" y="133350"/>
                  </a:lnTo>
                  <a:lnTo>
                    <a:pt x="9906" y="133350"/>
                  </a:lnTo>
                  <a:lnTo>
                    <a:pt x="9906" y="115824"/>
                  </a:lnTo>
                  <a:close/>
                </a:path>
                <a:path w="10159" h="133350">
                  <a:moveTo>
                    <a:pt x="9906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9906" y="83820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 descr=""/>
          <p:cNvSpPr/>
          <p:nvPr/>
        </p:nvSpPr>
        <p:spPr>
          <a:xfrm>
            <a:off x="8759075" y="5645658"/>
            <a:ext cx="167640" cy="142240"/>
          </a:xfrm>
          <a:custGeom>
            <a:avLst/>
            <a:gdLst/>
            <a:ahLst/>
            <a:cxnLst/>
            <a:rect l="l" t="t" r="r" b="b"/>
            <a:pathLst>
              <a:path w="167640" h="142239">
                <a:moveTo>
                  <a:pt x="167640" y="141731"/>
                </a:moveTo>
                <a:lnTo>
                  <a:pt x="83819" y="0"/>
                </a:lnTo>
                <a:lnTo>
                  <a:pt x="0" y="141731"/>
                </a:lnTo>
                <a:lnTo>
                  <a:pt x="167640" y="141731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 txBox="1"/>
          <p:nvPr/>
        </p:nvSpPr>
        <p:spPr>
          <a:xfrm>
            <a:off x="8816473" y="3535933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14,7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9299588" y="4737614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15,9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8712088" y="5827269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14,9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8435485" y="2334267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13,8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9877945" y="5339597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17,3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8699133" y="2934722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14,5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8438528" y="2635251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13,8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9105273" y="4438901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15,4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8699133" y="3234935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14,5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8890390" y="3836918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14,9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8910959" y="4137902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15,0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8029331" y="2033254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12,8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9407786" y="5038585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16,2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28" name="object 128" descr=""/>
          <p:cNvGrpSpPr/>
          <p:nvPr/>
        </p:nvGrpSpPr>
        <p:grpSpPr>
          <a:xfrm>
            <a:off x="3025787" y="711309"/>
            <a:ext cx="285115" cy="269240"/>
            <a:chOff x="3025787" y="711309"/>
            <a:chExt cx="285115" cy="269240"/>
          </a:xfrm>
        </p:grpSpPr>
        <p:sp>
          <p:nvSpPr>
            <p:cNvPr id="129" name="object 129" descr=""/>
            <p:cNvSpPr/>
            <p:nvPr/>
          </p:nvSpPr>
          <p:spPr>
            <a:xfrm>
              <a:off x="3025787" y="711309"/>
              <a:ext cx="285115" cy="269240"/>
            </a:xfrm>
            <a:custGeom>
              <a:avLst/>
              <a:gdLst/>
              <a:ahLst/>
              <a:cxnLst/>
              <a:rect l="l" t="t" r="r" b="b"/>
              <a:pathLst>
                <a:path w="285114" h="269240">
                  <a:moveTo>
                    <a:pt x="284988" y="133748"/>
                  </a:moveTo>
                  <a:lnTo>
                    <a:pt x="284226" y="126890"/>
                  </a:lnTo>
                  <a:lnTo>
                    <a:pt x="284226" y="120032"/>
                  </a:lnTo>
                  <a:lnTo>
                    <a:pt x="272827" y="80094"/>
                  </a:lnTo>
                  <a:lnTo>
                    <a:pt x="225959" y="24111"/>
                  </a:lnTo>
                  <a:lnTo>
                    <a:pt x="159870" y="43"/>
                  </a:lnTo>
                  <a:lnTo>
                    <a:pt x="124446" y="0"/>
                  </a:lnTo>
                  <a:lnTo>
                    <a:pt x="90009" y="7961"/>
                  </a:lnTo>
                  <a:lnTo>
                    <a:pt x="31824" y="47934"/>
                  </a:lnTo>
                  <a:lnTo>
                    <a:pt x="761" y="120032"/>
                  </a:lnTo>
                  <a:lnTo>
                    <a:pt x="0" y="126890"/>
                  </a:lnTo>
                  <a:lnTo>
                    <a:pt x="0" y="141368"/>
                  </a:lnTo>
                  <a:lnTo>
                    <a:pt x="1524" y="155084"/>
                  </a:lnTo>
                  <a:lnTo>
                    <a:pt x="10668" y="181325"/>
                  </a:lnTo>
                  <a:lnTo>
                    <a:pt x="10668" y="127652"/>
                  </a:lnTo>
                  <a:lnTo>
                    <a:pt x="11429" y="121556"/>
                  </a:lnTo>
                  <a:lnTo>
                    <a:pt x="21707" y="84045"/>
                  </a:lnTo>
                  <a:lnTo>
                    <a:pt x="65426" y="31865"/>
                  </a:lnTo>
                  <a:lnTo>
                    <a:pt x="127539" y="10139"/>
                  </a:lnTo>
                  <a:lnTo>
                    <a:pt x="159870" y="10679"/>
                  </a:lnTo>
                  <a:lnTo>
                    <a:pt x="160808" y="10695"/>
                  </a:lnTo>
                  <a:lnTo>
                    <a:pt x="222401" y="34643"/>
                  </a:lnTo>
                  <a:lnTo>
                    <a:pt x="264908" y="89038"/>
                  </a:lnTo>
                  <a:lnTo>
                    <a:pt x="274320" y="127652"/>
                  </a:lnTo>
                  <a:lnTo>
                    <a:pt x="274320" y="182167"/>
                  </a:lnTo>
                  <a:lnTo>
                    <a:pt x="277495" y="175796"/>
                  </a:lnTo>
                  <a:lnTo>
                    <a:pt x="284988" y="133748"/>
                  </a:lnTo>
                  <a:close/>
                </a:path>
                <a:path w="285114" h="269240">
                  <a:moveTo>
                    <a:pt x="274320" y="182167"/>
                  </a:moveTo>
                  <a:lnTo>
                    <a:pt x="274320" y="140606"/>
                  </a:lnTo>
                  <a:lnTo>
                    <a:pt x="264392" y="181386"/>
                  </a:lnTo>
                  <a:lnTo>
                    <a:pt x="244416" y="213644"/>
                  </a:lnTo>
                  <a:lnTo>
                    <a:pt x="216803" y="237280"/>
                  </a:lnTo>
                  <a:lnTo>
                    <a:pt x="183963" y="252191"/>
                  </a:lnTo>
                  <a:lnTo>
                    <a:pt x="148309" y="258278"/>
                  </a:lnTo>
                  <a:lnTo>
                    <a:pt x="112249" y="255438"/>
                  </a:lnTo>
                  <a:lnTo>
                    <a:pt x="48563" y="222576"/>
                  </a:lnTo>
                  <a:lnTo>
                    <a:pt x="12192" y="152798"/>
                  </a:lnTo>
                  <a:lnTo>
                    <a:pt x="10668" y="146702"/>
                  </a:lnTo>
                  <a:lnTo>
                    <a:pt x="10668" y="181325"/>
                  </a:lnTo>
                  <a:lnTo>
                    <a:pt x="37873" y="226574"/>
                  </a:lnTo>
                  <a:lnTo>
                    <a:pt x="99674" y="263333"/>
                  </a:lnTo>
                  <a:lnTo>
                    <a:pt x="135110" y="269018"/>
                  </a:lnTo>
                  <a:lnTo>
                    <a:pt x="170898" y="266418"/>
                  </a:lnTo>
                  <a:lnTo>
                    <a:pt x="205034" y="255663"/>
                  </a:lnTo>
                  <a:lnTo>
                    <a:pt x="235514" y="236886"/>
                  </a:lnTo>
                  <a:lnTo>
                    <a:pt x="260336" y="210220"/>
                  </a:lnTo>
                  <a:lnTo>
                    <a:pt x="274320" y="1821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3031121" y="780288"/>
              <a:ext cx="274320" cy="132715"/>
            </a:xfrm>
            <a:custGeom>
              <a:avLst/>
              <a:gdLst/>
              <a:ahLst/>
              <a:cxnLst/>
              <a:rect l="l" t="t" r="r" b="b"/>
              <a:pathLst>
                <a:path w="274320" h="132715">
                  <a:moveTo>
                    <a:pt x="274320" y="66293"/>
                  </a:moveTo>
                  <a:lnTo>
                    <a:pt x="273057" y="48434"/>
                  </a:lnTo>
                  <a:lnTo>
                    <a:pt x="269367" y="31432"/>
                  </a:lnTo>
                  <a:lnTo>
                    <a:pt x="263390" y="15287"/>
                  </a:lnTo>
                  <a:lnTo>
                    <a:pt x="255270" y="0"/>
                  </a:lnTo>
                  <a:lnTo>
                    <a:pt x="19050" y="0"/>
                  </a:lnTo>
                  <a:lnTo>
                    <a:pt x="10929" y="15287"/>
                  </a:lnTo>
                  <a:lnTo>
                    <a:pt x="4953" y="31432"/>
                  </a:lnTo>
                  <a:lnTo>
                    <a:pt x="1262" y="48434"/>
                  </a:lnTo>
                  <a:lnTo>
                    <a:pt x="0" y="66294"/>
                  </a:lnTo>
                  <a:lnTo>
                    <a:pt x="1262" y="84153"/>
                  </a:lnTo>
                  <a:lnTo>
                    <a:pt x="4953" y="101155"/>
                  </a:lnTo>
                  <a:lnTo>
                    <a:pt x="10929" y="117300"/>
                  </a:lnTo>
                  <a:lnTo>
                    <a:pt x="19050" y="132588"/>
                  </a:lnTo>
                  <a:lnTo>
                    <a:pt x="255270" y="132587"/>
                  </a:lnTo>
                  <a:lnTo>
                    <a:pt x="263390" y="117300"/>
                  </a:lnTo>
                  <a:lnTo>
                    <a:pt x="269366" y="101155"/>
                  </a:lnTo>
                  <a:lnTo>
                    <a:pt x="273057" y="84153"/>
                  </a:lnTo>
                  <a:lnTo>
                    <a:pt x="274320" y="6629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3050171" y="716292"/>
              <a:ext cx="236220" cy="260350"/>
            </a:xfrm>
            <a:custGeom>
              <a:avLst/>
              <a:gdLst/>
              <a:ahLst/>
              <a:cxnLst/>
              <a:rect l="l" t="t" r="r" b="b"/>
              <a:pathLst>
                <a:path w="236220" h="260350">
                  <a:moveTo>
                    <a:pt x="235458" y="196596"/>
                  </a:moveTo>
                  <a:lnTo>
                    <a:pt x="0" y="196596"/>
                  </a:lnTo>
                  <a:lnTo>
                    <a:pt x="21336" y="222542"/>
                  </a:lnTo>
                  <a:lnTo>
                    <a:pt x="49047" y="242506"/>
                  </a:lnTo>
                  <a:lnTo>
                    <a:pt x="81749" y="255308"/>
                  </a:lnTo>
                  <a:lnTo>
                    <a:pt x="118110" y="259842"/>
                  </a:lnTo>
                  <a:lnTo>
                    <a:pt x="154330" y="255308"/>
                  </a:lnTo>
                  <a:lnTo>
                    <a:pt x="186778" y="242506"/>
                  </a:lnTo>
                  <a:lnTo>
                    <a:pt x="214223" y="222542"/>
                  </a:lnTo>
                  <a:lnTo>
                    <a:pt x="235458" y="196596"/>
                  </a:lnTo>
                  <a:close/>
                </a:path>
                <a:path w="236220" h="260350">
                  <a:moveTo>
                    <a:pt x="236220" y="64008"/>
                  </a:moveTo>
                  <a:lnTo>
                    <a:pt x="214871" y="37922"/>
                  </a:lnTo>
                  <a:lnTo>
                    <a:pt x="187159" y="17716"/>
                  </a:lnTo>
                  <a:lnTo>
                    <a:pt x="154457" y="4635"/>
                  </a:lnTo>
                  <a:lnTo>
                    <a:pt x="118110" y="0"/>
                  </a:lnTo>
                  <a:lnTo>
                    <a:pt x="81864" y="4635"/>
                  </a:lnTo>
                  <a:lnTo>
                    <a:pt x="49339" y="17716"/>
                  </a:lnTo>
                  <a:lnTo>
                    <a:pt x="21666" y="37922"/>
                  </a:lnTo>
                  <a:lnTo>
                    <a:pt x="0" y="64008"/>
                  </a:lnTo>
                  <a:lnTo>
                    <a:pt x="236220" y="6400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3138563" y="829068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12179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2286" y="5334"/>
                  </a:lnTo>
                  <a:lnTo>
                    <a:pt x="1524" y="5334"/>
                  </a:lnTo>
                  <a:lnTo>
                    <a:pt x="1524" y="6096"/>
                  </a:lnTo>
                  <a:lnTo>
                    <a:pt x="11430" y="6096"/>
                  </a:lnTo>
                  <a:lnTo>
                    <a:pt x="11430" y="5334"/>
                  </a:lnTo>
                  <a:lnTo>
                    <a:pt x="10668" y="5334"/>
                  </a:lnTo>
                  <a:lnTo>
                    <a:pt x="10668" y="3810"/>
                  </a:lnTo>
                  <a:lnTo>
                    <a:pt x="11430" y="3810"/>
                  </a:lnTo>
                  <a:lnTo>
                    <a:pt x="11430" y="3048"/>
                  </a:lnTo>
                  <a:lnTo>
                    <a:pt x="12179" y="3048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3136277" y="882396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80" h="1905">
                  <a:moveTo>
                    <a:pt x="17526" y="1523"/>
                  </a:moveTo>
                  <a:lnTo>
                    <a:pt x="17526" y="761"/>
                  </a:lnTo>
                  <a:lnTo>
                    <a:pt x="16002" y="761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1"/>
                  </a:lnTo>
                  <a:lnTo>
                    <a:pt x="7620" y="761"/>
                  </a:lnTo>
                  <a:lnTo>
                    <a:pt x="6096" y="0"/>
                  </a:lnTo>
                  <a:lnTo>
                    <a:pt x="2286" y="0"/>
                  </a:lnTo>
                  <a:lnTo>
                    <a:pt x="1524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3048" y="1523"/>
                  </a:lnTo>
                  <a:lnTo>
                    <a:pt x="4572" y="761"/>
                  </a:lnTo>
                  <a:lnTo>
                    <a:pt x="5334" y="1523"/>
                  </a:lnTo>
                  <a:lnTo>
                    <a:pt x="11430" y="1523"/>
                  </a:lnTo>
                  <a:lnTo>
                    <a:pt x="12954" y="761"/>
                  </a:lnTo>
                  <a:lnTo>
                    <a:pt x="13716" y="1523"/>
                  </a:lnTo>
                  <a:lnTo>
                    <a:pt x="17526" y="1523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3136277" y="883157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80" h="2540">
                  <a:moveTo>
                    <a:pt x="17526" y="2285"/>
                  </a:moveTo>
                  <a:lnTo>
                    <a:pt x="17526" y="761"/>
                  </a:lnTo>
                  <a:lnTo>
                    <a:pt x="15240" y="761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1"/>
                  </a:lnTo>
                  <a:lnTo>
                    <a:pt x="6096" y="761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2286" y="2285"/>
                  </a:lnTo>
                  <a:lnTo>
                    <a:pt x="3048" y="1523"/>
                  </a:lnTo>
                  <a:lnTo>
                    <a:pt x="5334" y="1523"/>
                  </a:lnTo>
                  <a:lnTo>
                    <a:pt x="6096" y="2285"/>
                  </a:lnTo>
                  <a:lnTo>
                    <a:pt x="9906" y="2285"/>
                  </a:lnTo>
                  <a:lnTo>
                    <a:pt x="10668" y="1523"/>
                  </a:lnTo>
                  <a:lnTo>
                    <a:pt x="15240" y="1523"/>
                  </a:lnTo>
                  <a:lnTo>
                    <a:pt x="16002" y="2285"/>
                  </a:lnTo>
                  <a:lnTo>
                    <a:pt x="17526" y="2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3136277" y="884681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80" h="2540">
                  <a:moveTo>
                    <a:pt x="17526" y="2285"/>
                  </a:moveTo>
                  <a:lnTo>
                    <a:pt x="17526" y="761"/>
                  </a:lnTo>
                  <a:lnTo>
                    <a:pt x="15240" y="761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1"/>
                  </a:lnTo>
                  <a:lnTo>
                    <a:pt x="6096" y="761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1524" y="2285"/>
                  </a:lnTo>
                  <a:lnTo>
                    <a:pt x="2286" y="1523"/>
                  </a:lnTo>
                  <a:lnTo>
                    <a:pt x="6096" y="1523"/>
                  </a:lnTo>
                  <a:lnTo>
                    <a:pt x="7620" y="2285"/>
                  </a:lnTo>
                  <a:lnTo>
                    <a:pt x="9906" y="2285"/>
                  </a:lnTo>
                  <a:lnTo>
                    <a:pt x="10668" y="1523"/>
                  </a:lnTo>
                  <a:lnTo>
                    <a:pt x="15240" y="1523"/>
                  </a:lnTo>
                  <a:lnTo>
                    <a:pt x="16002" y="2285"/>
                  </a:lnTo>
                  <a:lnTo>
                    <a:pt x="17526" y="2285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3136277" y="886206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80" h="1905">
                  <a:moveTo>
                    <a:pt x="17526" y="1524"/>
                  </a:moveTo>
                  <a:lnTo>
                    <a:pt x="17526" y="762"/>
                  </a:lnTo>
                  <a:lnTo>
                    <a:pt x="16002" y="762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7620" y="762"/>
                  </a:lnTo>
                  <a:lnTo>
                    <a:pt x="6096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10668" y="1524"/>
                  </a:lnTo>
                  <a:lnTo>
                    <a:pt x="11430" y="762"/>
                  </a:lnTo>
                  <a:lnTo>
                    <a:pt x="13716" y="762"/>
                  </a:lnTo>
                  <a:lnTo>
                    <a:pt x="15240" y="1524"/>
                  </a:lnTo>
                  <a:lnTo>
                    <a:pt x="17526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3139325" y="885444"/>
              <a:ext cx="13335" cy="1905"/>
            </a:xfrm>
            <a:custGeom>
              <a:avLst/>
              <a:gdLst/>
              <a:ahLst/>
              <a:cxnLst/>
              <a:rect l="l" t="t" r="r" b="b"/>
              <a:pathLst>
                <a:path w="13335" h="1905">
                  <a:moveTo>
                    <a:pt x="1523" y="762"/>
                  </a:moveTo>
                  <a:lnTo>
                    <a:pt x="1523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  <a:path w="13335" h="1905">
                  <a:moveTo>
                    <a:pt x="9905" y="762"/>
                  </a:moveTo>
                  <a:lnTo>
                    <a:pt x="9905" y="0"/>
                  </a:lnTo>
                  <a:lnTo>
                    <a:pt x="8381" y="762"/>
                  </a:lnTo>
                  <a:lnTo>
                    <a:pt x="9905" y="762"/>
                  </a:lnTo>
                  <a:close/>
                </a:path>
                <a:path w="13335" h="1905">
                  <a:moveTo>
                    <a:pt x="12953" y="1524"/>
                  </a:moveTo>
                  <a:lnTo>
                    <a:pt x="12191" y="1143"/>
                  </a:lnTo>
                  <a:lnTo>
                    <a:pt x="12191" y="762"/>
                  </a:lnTo>
                  <a:lnTo>
                    <a:pt x="11429" y="762"/>
                  </a:lnTo>
                  <a:lnTo>
                    <a:pt x="12953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3136277" y="886968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80" h="2540">
                  <a:moveTo>
                    <a:pt x="17526" y="2285"/>
                  </a:moveTo>
                  <a:lnTo>
                    <a:pt x="17526" y="761"/>
                  </a:lnTo>
                  <a:lnTo>
                    <a:pt x="15240" y="761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1"/>
                  </a:lnTo>
                  <a:lnTo>
                    <a:pt x="6096" y="761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1524" y="2285"/>
                  </a:lnTo>
                  <a:lnTo>
                    <a:pt x="2286" y="1523"/>
                  </a:lnTo>
                  <a:lnTo>
                    <a:pt x="6096" y="1523"/>
                  </a:lnTo>
                  <a:lnTo>
                    <a:pt x="7620" y="2285"/>
                  </a:lnTo>
                  <a:lnTo>
                    <a:pt x="9906" y="2285"/>
                  </a:lnTo>
                  <a:lnTo>
                    <a:pt x="10668" y="1523"/>
                  </a:lnTo>
                  <a:lnTo>
                    <a:pt x="15240" y="1523"/>
                  </a:lnTo>
                  <a:lnTo>
                    <a:pt x="16002" y="2285"/>
                  </a:lnTo>
                  <a:lnTo>
                    <a:pt x="17526" y="2285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3136277" y="887348"/>
              <a:ext cx="17780" cy="1270"/>
            </a:xfrm>
            <a:custGeom>
              <a:avLst/>
              <a:gdLst/>
              <a:ahLst/>
              <a:cxnLst/>
              <a:rect l="l" t="t" r="r" b="b"/>
              <a:pathLst>
                <a:path w="17780" h="1269">
                  <a:moveTo>
                    <a:pt x="1523" y="381"/>
                  </a:moveTo>
                  <a:lnTo>
                    <a:pt x="0" y="381"/>
                  </a:lnTo>
                  <a:lnTo>
                    <a:pt x="0" y="1143"/>
                  </a:lnTo>
                  <a:lnTo>
                    <a:pt x="1523" y="381"/>
                  </a:lnTo>
                  <a:close/>
                </a:path>
                <a:path w="17780" h="1269">
                  <a:moveTo>
                    <a:pt x="9905" y="381"/>
                  </a:moveTo>
                  <a:lnTo>
                    <a:pt x="8381" y="381"/>
                  </a:lnTo>
                  <a:lnTo>
                    <a:pt x="8381" y="1143"/>
                  </a:lnTo>
                  <a:lnTo>
                    <a:pt x="9905" y="381"/>
                  </a:lnTo>
                  <a:close/>
                </a:path>
                <a:path w="17780" h="1269">
                  <a:moveTo>
                    <a:pt x="15239" y="381"/>
                  </a:moveTo>
                  <a:lnTo>
                    <a:pt x="14477" y="0"/>
                  </a:lnTo>
                  <a:lnTo>
                    <a:pt x="14477" y="381"/>
                  </a:lnTo>
                  <a:lnTo>
                    <a:pt x="15239" y="381"/>
                  </a:lnTo>
                  <a:close/>
                </a:path>
                <a:path w="17780" h="1269">
                  <a:moveTo>
                    <a:pt x="17525" y="1143"/>
                  </a:moveTo>
                  <a:lnTo>
                    <a:pt x="17525" y="381"/>
                  </a:lnTo>
                  <a:lnTo>
                    <a:pt x="16001" y="381"/>
                  </a:lnTo>
                  <a:lnTo>
                    <a:pt x="17525" y="114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3140087" y="877823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60" h="1905">
                  <a:moveTo>
                    <a:pt x="9906" y="1524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9906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3138563" y="879348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5" h="0">
                  <a:moveTo>
                    <a:pt x="12954" y="0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3138563" y="877074"/>
              <a:ext cx="13335" cy="5715"/>
            </a:xfrm>
            <a:custGeom>
              <a:avLst/>
              <a:gdLst/>
              <a:ahLst/>
              <a:cxnLst/>
              <a:rect l="l" t="t" r="r" b="b"/>
              <a:pathLst>
                <a:path w="13335" h="5715">
                  <a:moveTo>
                    <a:pt x="11430" y="0"/>
                  </a:moveTo>
                  <a:lnTo>
                    <a:pt x="10668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11430" y="762"/>
                  </a:lnTo>
                  <a:lnTo>
                    <a:pt x="11430" y="0"/>
                  </a:lnTo>
                  <a:close/>
                </a:path>
                <a:path w="13335" h="5715">
                  <a:moveTo>
                    <a:pt x="12954" y="2286"/>
                  </a:moveTo>
                  <a:lnTo>
                    <a:pt x="0" y="2286"/>
                  </a:lnTo>
                  <a:lnTo>
                    <a:pt x="0" y="5334"/>
                  </a:lnTo>
                  <a:lnTo>
                    <a:pt x="12954" y="5334"/>
                  </a:lnTo>
                  <a:lnTo>
                    <a:pt x="12954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3150755" y="866394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2286"/>
                  </a:moveTo>
                  <a:lnTo>
                    <a:pt x="3048" y="761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762" y="3810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3150755" y="866394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0"/>
                  </a:lnTo>
                  <a:close/>
                </a:path>
                <a:path w="3175" h="5080">
                  <a:moveTo>
                    <a:pt x="1524" y="4572"/>
                  </a:moveTo>
                  <a:lnTo>
                    <a:pt x="1524" y="3048"/>
                  </a:lnTo>
                  <a:lnTo>
                    <a:pt x="762" y="3810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1524" y="4572"/>
                  </a:lnTo>
                  <a:close/>
                </a:path>
                <a:path w="3175" h="5080">
                  <a:moveTo>
                    <a:pt x="3048" y="761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3048" y="761"/>
                  </a:lnTo>
                  <a:close/>
                </a:path>
                <a:path w="3175" h="5080">
                  <a:moveTo>
                    <a:pt x="3048" y="1523"/>
                  </a:moveTo>
                  <a:lnTo>
                    <a:pt x="3048" y="761"/>
                  </a:lnTo>
                  <a:lnTo>
                    <a:pt x="1524" y="0"/>
                  </a:lnTo>
                  <a:lnTo>
                    <a:pt x="3048" y="1523"/>
                  </a:lnTo>
                  <a:close/>
                </a:path>
                <a:path w="3175" h="5080">
                  <a:moveTo>
                    <a:pt x="3048" y="2286"/>
                  </a:moveTo>
                  <a:lnTo>
                    <a:pt x="2286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3140849" y="835152"/>
              <a:ext cx="8890" cy="41910"/>
            </a:xfrm>
            <a:custGeom>
              <a:avLst/>
              <a:gdLst/>
              <a:ahLst/>
              <a:cxnLst/>
              <a:rect l="l" t="t" r="r" b="b"/>
              <a:pathLst>
                <a:path w="8889" h="41909">
                  <a:moveTo>
                    <a:pt x="8381" y="41909"/>
                  </a:moveTo>
                  <a:lnTo>
                    <a:pt x="8381" y="0"/>
                  </a:lnTo>
                  <a:lnTo>
                    <a:pt x="0" y="0"/>
                  </a:lnTo>
                  <a:lnTo>
                    <a:pt x="0" y="41909"/>
                  </a:lnTo>
                  <a:lnTo>
                    <a:pt x="8381" y="419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3140087" y="835164"/>
              <a:ext cx="9525" cy="41910"/>
            </a:xfrm>
            <a:custGeom>
              <a:avLst/>
              <a:gdLst/>
              <a:ahLst/>
              <a:cxnLst/>
              <a:rect l="l" t="t" r="r" b="b"/>
              <a:pathLst>
                <a:path w="9525" h="41909">
                  <a:moveTo>
                    <a:pt x="9144" y="41148"/>
                  </a:moveTo>
                  <a:lnTo>
                    <a:pt x="762" y="41148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9144" y="41910"/>
                  </a:lnTo>
                  <a:lnTo>
                    <a:pt x="9144" y="411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3131705" y="843762"/>
              <a:ext cx="24130" cy="10795"/>
            </a:xfrm>
            <a:custGeom>
              <a:avLst/>
              <a:gdLst/>
              <a:ahLst/>
              <a:cxnLst/>
              <a:rect l="l" t="t" r="r" b="b"/>
              <a:pathLst>
                <a:path w="24130" h="10794">
                  <a:moveTo>
                    <a:pt x="23622" y="5867"/>
                  </a:moveTo>
                  <a:lnTo>
                    <a:pt x="23622" y="5105"/>
                  </a:lnTo>
                  <a:lnTo>
                    <a:pt x="17437" y="152"/>
                  </a:lnTo>
                  <a:lnTo>
                    <a:pt x="8928" y="0"/>
                  </a:lnTo>
                  <a:lnTo>
                    <a:pt x="1523" y="1295"/>
                  </a:lnTo>
                  <a:lnTo>
                    <a:pt x="0" y="2057"/>
                  </a:lnTo>
                  <a:lnTo>
                    <a:pt x="0" y="7391"/>
                  </a:lnTo>
                  <a:lnTo>
                    <a:pt x="1524" y="6629"/>
                  </a:lnTo>
                  <a:lnTo>
                    <a:pt x="7353" y="4851"/>
                  </a:lnTo>
                  <a:lnTo>
                    <a:pt x="17437" y="5635"/>
                  </a:lnTo>
                  <a:lnTo>
                    <a:pt x="22098" y="9677"/>
                  </a:lnTo>
                  <a:lnTo>
                    <a:pt x="22098" y="10439"/>
                  </a:lnTo>
                  <a:lnTo>
                    <a:pt x="23622" y="586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3131705" y="844296"/>
              <a:ext cx="24765" cy="10160"/>
            </a:xfrm>
            <a:custGeom>
              <a:avLst/>
              <a:gdLst/>
              <a:ahLst/>
              <a:cxnLst/>
              <a:rect l="l" t="t" r="r" b="b"/>
              <a:pathLst>
                <a:path w="24764" h="10159">
                  <a:moveTo>
                    <a:pt x="1524" y="6096"/>
                  </a:moveTo>
                  <a:lnTo>
                    <a:pt x="0" y="6096"/>
                  </a:lnTo>
                  <a:lnTo>
                    <a:pt x="0" y="6858"/>
                  </a:lnTo>
                  <a:lnTo>
                    <a:pt x="1524" y="6096"/>
                  </a:lnTo>
                  <a:close/>
                </a:path>
                <a:path w="24764" h="10159">
                  <a:moveTo>
                    <a:pt x="4635" y="5334"/>
                  </a:moveTo>
                  <a:lnTo>
                    <a:pt x="3810" y="5334"/>
                  </a:lnTo>
                  <a:lnTo>
                    <a:pt x="1524" y="6096"/>
                  </a:lnTo>
                  <a:lnTo>
                    <a:pt x="4635" y="5334"/>
                  </a:lnTo>
                  <a:close/>
                </a:path>
                <a:path w="24764" h="10159">
                  <a:moveTo>
                    <a:pt x="13716" y="762"/>
                  </a:moveTo>
                  <a:lnTo>
                    <a:pt x="11430" y="0"/>
                  </a:lnTo>
                  <a:lnTo>
                    <a:pt x="6095" y="0"/>
                  </a:lnTo>
                  <a:lnTo>
                    <a:pt x="3810" y="762"/>
                  </a:lnTo>
                  <a:lnTo>
                    <a:pt x="13716" y="762"/>
                  </a:lnTo>
                  <a:close/>
                </a:path>
                <a:path w="24764" h="10159">
                  <a:moveTo>
                    <a:pt x="9148" y="4570"/>
                  </a:moveTo>
                  <a:lnTo>
                    <a:pt x="8369" y="4419"/>
                  </a:lnTo>
                  <a:lnTo>
                    <a:pt x="4635" y="5334"/>
                  </a:lnTo>
                  <a:lnTo>
                    <a:pt x="6096" y="5334"/>
                  </a:lnTo>
                  <a:lnTo>
                    <a:pt x="9148" y="4570"/>
                  </a:lnTo>
                  <a:close/>
                </a:path>
                <a:path w="24764" h="10159">
                  <a:moveTo>
                    <a:pt x="20205" y="7620"/>
                  </a:moveTo>
                  <a:lnTo>
                    <a:pt x="16764" y="4849"/>
                  </a:lnTo>
                  <a:lnTo>
                    <a:pt x="16624" y="4737"/>
                  </a:lnTo>
                  <a:lnTo>
                    <a:pt x="13716" y="4625"/>
                  </a:lnTo>
                  <a:lnTo>
                    <a:pt x="10670" y="4508"/>
                  </a:lnTo>
                  <a:lnTo>
                    <a:pt x="11430" y="4826"/>
                  </a:lnTo>
                  <a:lnTo>
                    <a:pt x="12954" y="5334"/>
                  </a:lnTo>
                  <a:lnTo>
                    <a:pt x="13716" y="5334"/>
                  </a:lnTo>
                  <a:lnTo>
                    <a:pt x="15240" y="6096"/>
                  </a:lnTo>
                  <a:lnTo>
                    <a:pt x="16764" y="6096"/>
                  </a:lnTo>
                  <a:lnTo>
                    <a:pt x="19812" y="7620"/>
                  </a:lnTo>
                  <a:lnTo>
                    <a:pt x="20205" y="7620"/>
                  </a:lnTo>
                  <a:close/>
                </a:path>
                <a:path w="24764" h="10159">
                  <a:moveTo>
                    <a:pt x="18288" y="1524"/>
                  </a:moveTo>
                  <a:lnTo>
                    <a:pt x="16764" y="762"/>
                  </a:lnTo>
                  <a:lnTo>
                    <a:pt x="14478" y="762"/>
                  </a:lnTo>
                  <a:lnTo>
                    <a:pt x="16624" y="1477"/>
                  </a:lnTo>
                  <a:lnTo>
                    <a:pt x="18288" y="1524"/>
                  </a:lnTo>
                  <a:close/>
                </a:path>
                <a:path w="24764" h="10159">
                  <a:moveTo>
                    <a:pt x="21263" y="8472"/>
                  </a:moveTo>
                  <a:lnTo>
                    <a:pt x="20574" y="7620"/>
                  </a:lnTo>
                  <a:lnTo>
                    <a:pt x="20205" y="7620"/>
                  </a:lnTo>
                  <a:lnTo>
                    <a:pt x="21263" y="8472"/>
                  </a:lnTo>
                  <a:close/>
                </a:path>
                <a:path w="24764" h="10159">
                  <a:moveTo>
                    <a:pt x="22098" y="9144"/>
                  </a:moveTo>
                  <a:lnTo>
                    <a:pt x="22098" y="8382"/>
                  </a:lnTo>
                  <a:lnTo>
                    <a:pt x="21263" y="8472"/>
                  </a:lnTo>
                  <a:lnTo>
                    <a:pt x="22098" y="9144"/>
                  </a:lnTo>
                  <a:close/>
                </a:path>
                <a:path w="24764" h="10159">
                  <a:moveTo>
                    <a:pt x="22225" y="3619"/>
                  </a:moveTo>
                  <a:lnTo>
                    <a:pt x="22225" y="3492"/>
                  </a:lnTo>
                  <a:lnTo>
                    <a:pt x="22098" y="3429"/>
                  </a:lnTo>
                  <a:lnTo>
                    <a:pt x="22225" y="3619"/>
                  </a:lnTo>
                  <a:close/>
                </a:path>
                <a:path w="24764" h="10159">
                  <a:moveTo>
                    <a:pt x="23622" y="6858"/>
                  </a:moveTo>
                  <a:lnTo>
                    <a:pt x="23622" y="5334"/>
                  </a:lnTo>
                  <a:lnTo>
                    <a:pt x="22098" y="9144"/>
                  </a:lnTo>
                  <a:lnTo>
                    <a:pt x="22098" y="9906"/>
                  </a:lnTo>
                  <a:lnTo>
                    <a:pt x="23622" y="6858"/>
                  </a:lnTo>
                  <a:close/>
                </a:path>
                <a:path w="24764" h="10159">
                  <a:moveTo>
                    <a:pt x="24384" y="5334"/>
                  </a:moveTo>
                  <a:lnTo>
                    <a:pt x="24384" y="4572"/>
                  </a:lnTo>
                  <a:lnTo>
                    <a:pt x="22491" y="2197"/>
                  </a:lnTo>
                  <a:lnTo>
                    <a:pt x="22225" y="3619"/>
                  </a:lnTo>
                  <a:lnTo>
                    <a:pt x="22225" y="3492"/>
                  </a:lnTo>
                  <a:lnTo>
                    <a:pt x="22860" y="3810"/>
                  </a:lnTo>
                  <a:lnTo>
                    <a:pt x="23622" y="4572"/>
                  </a:lnTo>
                  <a:lnTo>
                    <a:pt x="23622" y="6858"/>
                  </a:lnTo>
                  <a:lnTo>
                    <a:pt x="24384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3149231" y="851915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09">
                  <a:moveTo>
                    <a:pt x="4572" y="2285"/>
                  </a:moveTo>
                  <a:lnTo>
                    <a:pt x="4572" y="1523"/>
                  </a:lnTo>
                  <a:lnTo>
                    <a:pt x="3047" y="0"/>
                  </a:lnTo>
                  <a:lnTo>
                    <a:pt x="0" y="0"/>
                  </a:lnTo>
                  <a:lnTo>
                    <a:pt x="0" y="3809"/>
                  </a:lnTo>
                  <a:lnTo>
                    <a:pt x="1524" y="3809"/>
                  </a:lnTo>
                  <a:lnTo>
                    <a:pt x="3048" y="3047"/>
                  </a:lnTo>
                  <a:lnTo>
                    <a:pt x="3810" y="3047"/>
                  </a:lnTo>
                  <a:lnTo>
                    <a:pt x="4572" y="228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3150755" y="851915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2285" y="3047"/>
                  </a:moveTo>
                  <a:lnTo>
                    <a:pt x="1523" y="3047"/>
                  </a:lnTo>
                  <a:lnTo>
                    <a:pt x="0" y="3809"/>
                  </a:lnTo>
                  <a:lnTo>
                    <a:pt x="1523" y="3809"/>
                  </a:lnTo>
                  <a:lnTo>
                    <a:pt x="2285" y="3047"/>
                  </a:lnTo>
                  <a:close/>
                </a:path>
                <a:path w="3175" h="3809">
                  <a:moveTo>
                    <a:pt x="2285" y="761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  <a:path w="3175" h="3809">
                  <a:moveTo>
                    <a:pt x="3047" y="3047"/>
                  </a:moveTo>
                  <a:lnTo>
                    <a:pt x="3047" y="2285"/>
                  </a:lnTo>
                  <a:lnTo>
                    <a:pt x="2285" y="3047"/>
                  </a:lnTo>
                  <a:lnTo>
                    <a:pt x="3047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3137039" y="852678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3810" y="4572"/>
                  </a:moveTo>
                  <a:lnTo>
                    <a:pt x="3810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2286" y="3810"/>
                  </a:lnTo>
                  <a:lnTo>
                    <a:pt x="3810" y="457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3138563" y="85267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3136277" y="854202"/>
              <a:ext cx="19050" cy="13970"/>
            </a:xfrm>
            <a:custGeom>
              <a:avLst/>
              <a:gdLst/>
              <a:ahLst/>
              <a:cxnLst/>
              <a:rect l="l" t="t" r="r" b="b"/>
              <a:pathLst>
                <a:path w="19050" h="13969">
                  <a:moveTo>
                    <a:pt x="19050" y="9905"/>
                  </a:moveTo>
                  <a:lnTo>
                    <a:pt x="19050" y="9143"/>
                  </a:lnTo>
                  <a:lnTo>
                    <a:pt x="18288" y="9143"/>
                  </a:lnTo>
                  <a:lnTo>
                    <a:pt x="17526" y="8381"/>
                  </a:lnTo>
                  <a:lnTo>
                    <a:pt x="15240" y="7619"/>
                  </a:lnTo>
                  <a:lnTo>
                    <a:pt x="12954" y="6095"/>
                  </a:lnTo>
                  <a:lnTo>
                    <a:pt x="11430" y="5333"/>
                  </a:lnTo>
                  <a:lnTo>
                    <a:pt x="8382" y="4571"/>
                  </a:lnTo>
                  <a:lnTo>
                    <a:pt x="5333" y="3047"/>
                  </a:lnTo>
                  <a:lnTo>
                    <a:pt x="3048" y="1523"/>
                  </a:lnTo>
                  <a:lnTo>
                    <a:pt x="2285" y="761"/>
                  </a:lnTo>
                  <a:lnTo>
                    <a:pt x="1524" y="761"/>
                  </a:lnTo>
                  <a:lnTo>
                    <a:pt x="762" y="0"/>
                  </a:lnTo>
                  <a:lnTo>
                    <a:pt x="762" y="1523"/>
                  </a:lnTo>
                  <a:lnTo>
                    <a:pt x="0" y="3809"/>
                  </a:lnTo>
                  <a:lnTo>
                    <a:pt x="0" y="4571"/>
                  </a:lnTo>
                  <a:lnTo>
                    <a:pt x="762" y="4571"/>
                  </a:lnTo>
                  <a:lnTo>
                    <a:pt x="6324" y="10896"/>
                  </a:lnTo>
                  <a:lnTo>
                    <a:pt x="13195" y="9055"/>
                  </a:lnTo>
                  <a:lnTo>
                    <a:pt x="17526" y="12953"/>
                  </a:lnTo>
                  <a:lnTo>
                    <a:pt x="17526" y="13715"/>
                  </a:lnTo>
                  <a:lnTo>
                    <a:pt x="18288" y="13715"/>
                  </a:lnTo>
                  <a:lnTo>
                    <a:pt x="19050" y="990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3136277" y="854214"/>
              <a:ext cx="19050" cy="35560"/>
            </a:xfrm>
            <a:custGeom>
              <a:avLst/>
              <a:gdLst/>
              <a:ahLst/>
              <a:cxnLst/>
              <a:rect l="l" t="t" r="r" b="b"/>
              <a:pathLst>
                <a:path w="19050" h="3555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762" y="2286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19050" h="35559">
                  <a:moveTo>
                    <a:pt x="2400" y="6527"/>
                  </a:moveTo>
                  <a:lnTo>
                    <a:pt x="762" y="4572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2400" y="6527"/>
                  </a:lnTo>
                  <a:close/>
                </a:path>
                <a:path w="19050" h="35559">
                  <a:moveTo>
                    <a:pt x="4864" y="8064"/>
                  </a:moveTo>
                  <a:lnTo>
                    <a:pt x="3048" y="6858"/>
                  </a:lnTo>
                  <a:lnTo>
                    <a:pt x="2400" y="6527"/>
                  </a:lnTo>
                  <a:lnTo>
                    <a:pt x="4864" y="9474"/>
                  </a:lnTo>
                  <a:lnTo>
                    <a:pt x="4864" y="8064"/>
                  </a:lnTo>
                  <a:close/>
                </a:path>
                <a:path w="19050" h="35559">
                  <a:moveTo>
                    <a:pt x="8382" y="4572"/>
                  </a:moveTo>
                  <a:lnTo>
                    <a:pt x="6858" y="3810"/>
                  </a:lnTo>
                  <a:lnTo>
                    <a:pt x="4572" y="2286"/>
                  </a:lnTo>
                  <a:lnTo>
                    <a:pt x="2286" y="1524"/>
                  </a:lnTo>
                  <a:lnTo>
                    <a:pt x="3810" y="3048"/>
                  </a:lnTo>
                  <a:lnTo>
                    <a:pt x="6858" y="4572"/>
                  </a:lnTo>
                  <a:lnTo>
                    <a:pt x="8382" y="4572"/>
                  </a:lnTo>
                  <a:close/>
                </a:path>
                <a:path w="19050" h="35559">
                  <a:moveTo>
                    <a:pt x="11430" y="6096"/>
                  </a:moveTo>
                  <a:lnTo>
                    <a:pt x="9144" y="4572"/>
                  </a:lnTo>
                  <a:lnTo>
                    <a:pt x="8382" y="4572"/>
                  </a:lnTo>
                  <a:lnTo>
                    <a:pt x="9144" y="5334"/>
                  </a:lnTo>
                  <a:lnTo>
                    <a:pt x="11430" y="6096"/>
                  </a:lnTo>
                  <a:close/>
                </a:path>
                <a:path w="19050" h="35559">
                  <a:moveTo>
                    <a:pt x="12954" y="10668"/>
                  </a:moveTo>
                  <a:lnTo>
                    <a:pt x="9906" y="9906"/>
                  </a:lnTo>
                  <a:lnTo>
                    <a:pt x="4864" y="5854"/>
                  </a:lnTo>
                  <a:lnTo>
                    <a:pt x="4864" y="8064"/>
                  </a:lnTo>
                  <a:lnTo>
                    <a:pt x="5334" y="8382"/>
                  </a:lnTo>
                  <a:lnTo>
                    <a:pt x="6858" y="9144"/>
                  </a:lnTo>
                  <a:lnTo>
                    <a:pt x="9144" y="9906"/>
                  </a:lnTo>
                  <a:lnTo>
                    <a:pt x="12954" y="11430"/>
                  </a:lnTo>
                  <a:lnTo>
                    <a:pt x="12954" y="10668"/>
                  </a:lnTo>
                  <a:close/>
                </a:path>
                <a:path w="19050" h="35559">
                  <a:moveTo>
                    <a:pt x="17526" y="28956"/>
                  </a:moveTo>
                  <a:lnTo>
                    <a:pt x="16764" y="28956"/>
                  </a:lnTo>
                  <a:lnTo>
                    <a:pt x="16764" y="35052"/>
                  </a:lnTo>
                  <a:lnTo>
                    <a:pt x="17526" y="35052"/>
                  </a:lnTo>
                  <a:lnTo>
                    <a:pt x="17526" y="28956"/>
                  </a:lnTo>
                  <a:close/>
                </a:path>
                <a:path w="19050" h="35559">
                  <a:moveTo>
                    <a:pt x="17526" y="13716"/>
                  </a:moveTo>
                  <a:lnTo>
                    <a:pt x="16764" y="12192"/>
                  </a:lnTo>
                  <a:lnTo>
                    <a:pt x="15240" y="11430"/>
                  </a:lnTo>
                  <a:lnTo>
                    <a:pt x="12954" y="11430"/>
                  </a:lnTo>
                  <a:lnTo>
                    <a:pt x="15240" y="12192"/>
                  </a:lnTo>
                  <a:lnTo>
                    <a:pt x="16764" y="12954"/>
                  </a:lnTo>
                  <a:lnTo>
                    <a:pt x="17526" y="13716"/>
                  </a:lnTo>
                  <a:close/>
                </a:path>
                <a:path w="19050" h="35559">
                  <a:moveTo>
                    <a:pt x="19050" y="9906"/>
                  </a:moveTo>
                  <a:lnTo>
                    <a:pt x="17526" y="13716"/>
                  </a:lnTo>
                  <a:lnTo>
                    <a:pt x="18288" y="13716"/>
                  </a:lnTo>
                  <a:lnTo>
                    <a:pt x="19050" y="9906"/>
                  </a:lnTo>
                  <a:close/>
                </a:path>
                <a:path w="19050" h="35559">
                  <a:moveTo>
                    <a:pt x="19050" y="9144"/>
                  </a:moveTo>
                  <a:lnTo>
                    <a:pt x="18288" y="9144"/>
                  </a:lnTo>
                  <a:lnTo>
                    <a:pt x="18288" y="9906"/>
                  </a:lnTo>
                  <a:lnTo>
                    <a:pt x="19050" y="9906"/>
                  </a:lnTo>
                  <a:lnTo>
                    <a:pt x="19050" y="914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3139325" y="824484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30" h="3175">
                  <a:moveTo>
                    <a:pt x="11429" y="1523"/>
                  </a:moveTo>
                  <a:lnTo>
                    <a:pt x="9905" y="0"/>
                  </a:lnTo>
                  <a:lnTo>
                    <a:pt x="5333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1523" y="3048"/>
                  </a:lnTo>
                  <a:lnTo>
                    <a:pt x="9905" y="3047"/>
                  </a:lnTo>
                  <a:lnTo>
                    <a:pt x="10667" y="2285"/>
                  </a:lnTo>
                  <a:lnTo>
                    <a:pt x="10667" y="1523"/>
                  </a:lnTo>
                  <a:lnTo>
                    <a:pt x="11429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3140087" y="82448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3140849" y="827531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19" h="1905">
                  <a:moveTo>
                    <a:pt x="7620" y="762"/>
                  </a:moveTo>
                  <a:lnTo>
                    <a:pt x="6096" y="762"/>
                  </a:lnTo>
                  <a:lnTo>
                    <a:pt x="3810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2286" y="1524"/>
                  </a:lnTo>
                  <a:lnTo>
                    <a:pt x="3810" y="1524"/>
                  </a:lnTo>
                  <a:lnTo>
                    <a:pt x="6096" y="1524"/>
                  </a:lnTo>
                  <a:lnTo>
                    <a:pt x="762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3140849" y="827531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19" h="1269">
                  <a:moveTo>
                    <a:pt x="3810" y="0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2286" y="762"/>
                  </a:lnTo>
                  <a:lnTo>
                    <a:pt x="3810" y="0"/>
                  </a:lnTo>
                  <a:close/>
                </a:path>
                <a:path w="7619" h="1269">
                  <a:moveTo>
                    <a:pt x="7620" y="762"/>
                  </a:moveTo>
                  <a:lnTo>
                    <a:pt x="6096" y="0"/>
                  </a:lnTo>
                  <a:lnTo>
                    <a:pt x="3810" y="0"/>
                  </a:lnTo>
                  <a:lnTo>
                    <a:pt x="6096" y="762"/>
                  </a:lnTo>
                  <a:lnTo>
                    <a:pt x="762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3144659" y="82829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3141611" y="826770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5">
                  <a:moveTo>
                    <a:pt x="6858" y="1523"/>
                  </a:moveTo>
                  <a:lnTo>
                    <a:pt x="6858" y="507"/>
                  </a:lnTo>
                  <a:lnTo>
                    <a:pt x="5334" y="0"/>
                  </a:lnTo>
                  <a:lnTo>
                    <a:pt x="762" y="0"/>
                  </a:lnTo>
                  <a:lnTo>
                    <a:pt x="0" y="380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3810" y="761"/>
                  </a:lnTo>
                  <a:lnTo>
                    <a:pt x="5334" y="1523"/>
                  </a:lnTo>
                  <a:lnTo>
                    <a:pt x="6858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3141611" y="826770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5">
                  <a:moveTo>
                    <a:pt x="3810" y="761"/>
                  </a:moveTo>
                  <a:lnTo>
                    <a:pt x="1524" y="761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3810" y="761"/>
                  </a:lnTo>
                  <a:close/>
                </a:path>
                <a:path w="6985" h="1905">
                  <a:moveTo>
                    <a:pt x="5334" y="761"/>
                  </a:moveTo>
                  <a:lnTo>
                    <a:pt x="3810" y="0"/>
                  </a:lnTo>
                  <a:lnTo>
                    <a:pt x="1524" y="761"/>
                  </a:lnTo>
                  <a:lnTo>
                    <a:pt x="5334" y="761"/>
                  </a:lnTo>
                  <a:close/>
                </a:path>
                <a:path w="6985" h="1905">
                  <a:moveTo>
                    <a:pt x="6858" y="1523"/>
                  </a:moveTo>
                  <a:lnTo>
                    <a:pt x="5334" y="761"/>
                  </a:lnTo>
                  <a:lnTo>
                    <a:pt x="3810" y="761"/>
                  </a:lnTo>
                  <a:lnTo>
                    <a:pt x="5334" y="1523"/>
                  </a:lnTo>
                  <a:lnTo>
                    <a:pt x="6858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3140849" y="826770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89" h="1269">
                  <a:moveTo>
                    <a:pt x="8382" y="761"/>
                  </a:moveTo>
                  <a:lnTo>
                    <a:pt x="6096" y="0"/>
                  </a:lnTo>
                  <a:lnTo>
                    <a:pt x="1524" y="0"/>
                  </a:lnTo>
                  <a:lnTo>
                    <a:pt x="0" y="761"/>
                  </a:lnTo>
                  <a:lnTo>
                    <a:pt x="3810" y="761"/>
                  </a:lnTo>
                  <a:lnTo>
                    <a:pt x="8382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3144659" y="826770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3146183" y="8275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3146183" y="8275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3144659" y="82753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3144659" y="82753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3146183" y="82753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3148469" y="8275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3142373" y="82753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3142373" y="82753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3143897" y="8275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3140849" y="8275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1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3147707" y="82372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3145421" y="822972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175" h="2540">
                  <a:moveTo>
                    <a:pt x="3048" y="762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3147707" y="82296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761" y="1523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761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3147707" y="82296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1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  <a:path w="1269" h="1905">
                  <a:moveTo>
                    <a:pt x="761" y="1523"/>
                  </a:move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3149993" y="8252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3149993" y="8252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0" y="0"/>
                  </a:moveTo>
                  <a:lnTo>
                    <a:pt x="762" y="761"/>
                  </a:lnTo>
                  <a:lnTo>
                    <a:pt x="762" y="0"/>
                  </a:lnTo>
                  <a:lnTo>
                    <a:pt x="762" y="7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3149993" y="82372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762" y="2286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1"/>
                  </a:lnTo>
                  <a:lnTo>
                    <a:pt x="76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3144659" y="82296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762" y="1524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3144659" y="82296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5">
                  <a:moveTo>
                    <a:pt x="0" y="1524"/>
                  </a:moveTo>
                  <a:lnTo>
                    <a:pt x="0" y="0"/>
                  </a:lnTo>
                  <a:lnTo>
                    <a:pt x="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3141611" y="822972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40">
                  <a:moveTo>
                    <a:pt x="762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3810" h="2540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3810" h="2540">
                  <a:moveTo>
                    <a:pt x="3810" y="0"/>
                  </a:moveTo>
                  <a:lnTo>
                    <a:pt x="3048" y="0"/>
                  </a:lnTo>
                  <a:lnTo>
                    <a:pt x="3048" y="2286"/>
                  </a:lnTo>
                  <a:lnTo>
                    <a:pt x="3810" y="1524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3143897" y="82297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3141611" y="82448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1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3141611" y="82448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3138563" y="82372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40">
                  <a:moveTo>
                    <a:pt x="1524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1905" h="2540">
                  <a:moveTo>
                    <a:pt x="762" y="2286"/>
                  </a:moveTo>
                  <a:lnTo>
                    <a:pt x="762" y="1524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3139325" y="82372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3144659" y="82449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3144659" y="8244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3144659" y="82372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3148469" y="82678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3143135" y="8260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3143135" y="8260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0" y="0"/>
                  </a:moveTo>
                  <a:lnTo>
                    <a:pt x="0" y="0"/>
                  </a:lnTo>
                </a:path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3146183" y="8260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3146183" y="8260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3148469" y="82600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1"/>
                  </a:moveTo>
                  <a:lnTo>
                    <a:pt x="762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3143897" y="82525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2539" h="1269">
                  <a:moveTo>
                    <a:pt x="2286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3140087" y="82677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3138563" y="8252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3138563" y="8252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3138563" y="8244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3139325" y="82372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3140087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3140087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3140849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3140849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1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3141611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3141611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1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3141611" y="82297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3141611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3141611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3142373" y="8229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3143135" y="82219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3143135" y="82219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3143897" y="82219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3143897" y="82219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3144659" y="8229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3150755" y="82525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3150755" y="82372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3149993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3149993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3149231" y="82297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3149231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3148469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3148469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1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3147707" y="82297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3148469" y="82372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3148469" y="82372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3148469" y="82372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3148469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3148469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3148469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3148469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3147707" y="8229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3147707" y="8229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3146945" y="82296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3146945" y="82296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3146183" y="82219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3144659" y="82448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2" y="1524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3144659" y="8260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3144659" y="8260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3142373" y="82525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3140849" y="826007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1524" y="0"/>
                  </a:moveTo>
                  <a:lnTo>
                    <a:pt x="762" y="0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1524" y="0"/>
                  </a:lnTo>
                  <a:close/>
                </a:path>
                <a:path w="1905" h="0">
                  <a:moveTo>
                    <a:pt x="1524" y="0"/>
                  </a:moveTo>
                  <a:lnTo>
                    <a:pt x="0" y="0"/>
                  </a:lnTo>
                  <a:lnTo>
                    <a:pt x="1524" y="0"/>
                  </a:lnTo>
                  <a:close/>
                </a:path>
                <a:path w="1905" h="0">
                  <a:moveTo>
                    <a:pt x="762" y="0"/>
                  </a:moveTo>
                  <a:lnTo>
                    <a:pt x="762" y="0"/>
                  </a:lnTo>
                </a:path>
                <a:path w="1905" h="0">
                  <a:moveTo>
                    <a:pt x="762" y="0"/>
                  </a:moveTo>
                  <a:lnTo>
                    <a:pt x="762" y="0"/>
                  </a:lnTo>
                </a:path>
                <a:path w="1905" h="0">
                  <a:moveTo>
                    <a:pt x="762" y="0"/>
                  </a:moveTo>
                  <a:lnTo>
                    <a:pt x="762" y="0"/>
                  </a:lnTo>
                </a:path>
                <a:path w="1905" h="0">
                  <a:moveTo>
                    <a:pt x="762" y="0"/>
                  </a:moveTo>
                  <a:lnTo>
                    <a:pt x="762" y="0"/>
                  </a:lnTo>
                </a:path>
                <a:path w="1905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3141611" y="8252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3142373" y="8260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3147707" y="8260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3147707" y="8260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762" y="0"/>
                  </a:moveTo>
                  <a:lnTo>
                    <a:pt x="762" y="0"/>
                  </a:lnTo>
                </a:path>
                <a:path w="1269" h="0">
                  <a:moveTo>
                    <a:pt x="762" y="0"/>
                  </a:moveTo>
                  <a:lnTo>
                    <a:pt x="762" y="0"/>
                  </a:lnTo>
                </a:path>
                <a:path w="1269" h="0">
                  <a:moveTo>
                    <a:pt x="762" y="0"/>
                  </a:moveTo>
                  <a:lnTo>
                    <a:pt x="762" y="0"/>
                  </a:lnTo>
                </a:path>
                <a:path w="1269" h="0">
                  <a:moveTo>
                    <a:pt x="762" y="0"/>
                  </a:moveTo>
                  <a:lnTo>
                    <a:pt x="762" y="0"/>
                  </a:lnTo>
                </a:path>
                <a:path w="1269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3146945" y="82525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3146945" y="8260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3144659" y="82219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3144659" y="820673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1" y="1523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3144659" y="82373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3149993" y="82677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3138563" y="829068"/>
              <a:ext cx="13335" cy="54610"/>
            </a:xfrm>
            <a:custGeom>
              <a:avLst/>
              <a:gdLst/>
              <a:ahLst/>
              <a:cxnLst/>
              <a:rect l="l" t="t" r="r" b="b"/>
              <a:pathLst>
                <a:path w="13335" h="54609">
                  <a:moveTo>
                    <a:pt x="76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0"/>
                  </a:lnTo>
                  <a:close/>
                </a:path>
                <a:path w="13335" h="54609">
                  <a:moveTo>
                    <a:pt x="1511" y="5334"/>
                  </a:moveTo>
                  <a:lnTo>
                    <a:pt x="762" y="5334"/>
                  </a:lnTo>
                  <a:lnTo>
                    <a:pt x="1511" y="6096"/>
                  </a:lnTo>
                  <a:lnTo>
                    <a:pt x="1511" y="5334"/>
                  </a:lnTo>
                  <a:close/>
                </a:path>
                <a:path w="13335" h="54609">
                  <a:moveTo>
                    <a:pt x="1511" y="3048"/>
                  </a:moveTo>
                  <a:lnTo>
                    <a:pt x="762" y="3810"/>
                  </a:lnTo>
                  <a:lnTo>
                    <a:pt x="1511" y="3810"/>
                  </a:lnTo>
                  <a:lnTo>
                    <a:pt x="1511" y="3048"/>
                  </a:lnTo>
                  <a:close/>
                </a:path>
                <a:path w="13335" h="54609">
                  <a:moveTo>
                    <a:pt x="1524" y="49530"/>
                  </a:moveTo>
                  <a:lnTo>
                    <a:pt x="762" y="50292"/>
                  </a:lnTo>
                  <a:lnTo>
                    <a:pt x="1524" y="50292"/>
                  </a:lnTo>
                  <a:lnTo>
                    <a:pt x="1524" y="49530"/>
                  </a:lnTo>
                  <a:close/>
                </a:path>
                <a:path w="13335" h="54609">
                  <a:moveTo>
                    <a:pt x="1524" y="48006"/>
                  </a:moveTo>
                  <a:lnTo>
                    <a:pt x="762" y="48768"/>
                  </a:lnTo>
                  <a:lnTo>
                    <a:pt x="1524" y="48768"/>
                  </a:lnTo>
                  <a:lnTo>
                    <a:pt x="1524" y="48006"/>
                  </a:lnTo>
                  <a:close/>
                </a:path>
                <a:path w="13335" h="54609">
                  <a:moveTo>
                    <a:pt x="11430" y="48768"/>
                  </a:moveTo>
                  <a:lnTo>
                    <a:pt x="10668" y="48768"/>
                  </a:lnTo>
                  <a:lnTo>
                    <a:pt x="10668" y="49530"/>
                  </a:lnTo>
                  <a:lnTo>
                    <a:pt x="11430" y="50292"/>
                  </a:lnTo>
                  <a:lnTo>
                    <a:pt x="11430" y="48768"/>
                  </a:lnTo>
                  <a:close/>
                </a:path>
                <a:path w="13335" h="54609">
                  <a:moveTo>
                    <a:pt x="11430" y="4572"/>
                  </a:moveTo>
                  <a:lnTo>
                    <a:pt x="1511" y="4572"/>
                  </a:lnTo>
                  <a:lnTo>
                    <a:pt x="1511" y="5334"/>
                  </a:lnTo>
                  <a:lnTo>
                    <a:pt x="11430" y="5334"/>
                  </a:lnTo>
                  <a:lnTo>
                    <a:pt x="11430" y="4572"/>
                  </a:lnTo>
                  <a:close/>
                </a:path>
                <a:path w="13335" h="54609">
                  <a:moveTo>
                    <a:pt x="12954" y="50292"/>
                  </a:moveTo>
                  <a:lnTo>
                    <a:pt x="12192" y="50292"/>
                  </a:lnTo>
                  <a:lnTo>
                    <a:pt x="12192" y="53340"/>
                  </a:lnTo>
                  <a:lnTo>
                    <a:pt x="0" y="53340"/>
                  </a:lnTo>
                  <a:lnTo>
                    <a:pt x="0" y="54102"/>
                  </a:lnTo>
                  <a:lnTo>
                    <a:pt x="12192" y="54102"/>
                  </a:lnTo>
                  <a:lnTo>
                    <a:pt x="12954" y="53340"/>
                  </a:lnTo>
                  <a:lnTo>
                    <a:pt x="12954" y="50292"/>
                  </a:lnTo>
                  <a:close/>
                </a:path>
                <a:path w="13335" h="54609">
                  <a:moveTo>
                    <a:pt x="12954" y="0"/>
                  </a:moveTo>
                  <a:lnTo>
                    <a:pt x="12192" y="0"/>
                  </a:lnTo>
                  <a:lnTo>
                    <a:pt x="12192" y="3048"/>
                  </a:lnTo>
                  <a:lnTo>
                    <a:pt x="12954" y="3048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3057029" y="829068"/>
              <a:ext cx="95250" cy="22225"/>
            </a:xfrm>
            <a:custGeom>
              <a:avLst/>
              <a:gdLst/>
              <a:ahLst/>
              <a:cxnLst/>
              <a:rect l="l" t="t" r="r" b="b"/>
              <a:pathLst>
                <a:path w="95250" h="22225">
                  <a:moveTo>
                    <a:pt x="12179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2286" y="5334"/>
                  </a:lnTo>
                  <a:lnTo>
                    <a:pt x="1524" y="5334"/>
                  </a:lnTo>
                  <a:lnTo>
                    <a:pt x="1524" y="6096"/>
                  </a:lnTo>
                  <a:lnTo>
                    <a:pt x="11430" y="6096"/>
                  </a:lnTo>
                  <a:lnTo>
                    <a:pt x="11430" y="5334"/>
                  </a:lnTo>
                  <a:lnTo>
                    <a:pt x="10668" y="5334"/>
                  </a:lnTo>
                  <a:lnTo>
                    <a:pt x="10668" y="3810"/>
                  </a:lnTo>
                  <a:lnTo>
                    <a:pt x="11430" y="3810"/>
                  </a:lnTo>
                  <a:lnTo>
                    <a:pt x="11430" y="3048"/>
                  </a:lnTo>
                  <a:lnTo>
                    <a:pt x="12179" y="3048"/>
                  </a:lnTo>
                  <a:lnTo>
                    <a:pt x="12179" y="0"/>
                  </a:lnTo>
                  <a:close/>
                </a:path>
                <a:path w="95250" h="22225">
                  <a:moveTo>
                    <a:pt x="80010" y="16764"/>
                  </a:moveTo>
                  <a:lnTo>
                    <a:pt x="79248" y="16764"/>
                  </a:lnTo>
                  <a:lnTo>
                    <a:pt x="78486" y="19050"/>
                  </a:lnTo>
                  <a:lnTo>
                    <a:pt x="76962" y="16764"/>
                  </a:lnTo>
                  <a:lnTo>
                    <a:pt x="76200" y="17526"/>
                  </a:lnTo>
                  <a:lnTo>
                    <a:pt x="78486" y="19812"/>
                  </a:lnTo>
                  <a:lnTo>
                    <a:pt x="79248" y="19812"/>
                  </a:lnTo>
                  <a:lnTo>
                    <a:pt x="79248" y="18288"/>
                  </a:lnTo>
                  <a:lnTo>
                    <a:pt x="80010" y="16764"/>
                  </a:lnTo>
                  <a:close/>
                </a:path>
                <a:path w="95250" h="22225">
                  <a:moveTo>
                    <a:pt x="82296" y="16764"/>
                  </a:moveTo>
                  <a:lnTo>
                    <a:pt x="81534" y="16764"/>
                  </a:lnTo>
                  <a:lnTo>
                    <a:pt x="81534" y="19812"/>
                  </a:lnTo>
                  <a:lnTo>
                    <a:pt x="82296" y="19812"/>
                  </a:lnTo>
                  <a:lnTo>
                    <a:pt x="82296" y="16764"/>
                  </a:lnTo>
                  <a:close/>
                </a:path>
                <a:path w="95250" h="22225">
                  <a:moveTo>
                    <a:pt x="83820" y="19050"/>
                  </a:moveTo>
                  <a:lnTo>
                    <a:pt x="82296" y="19812"/>
                  </a:lnTo>
                  <a:lnTo>
                    <a:pt x="83820" y="19812"/>
                  </a:lnTo>
                  <a:lnTo>
                    <a:pt x="83820" y="19050"/>
                  </a:lnTo>
                  <a:close/>
                </a:path>
                <a:path w="95250" h="22225">
                  <a:moveTo>
                    <a:pt x="86868" y="16764"/>
                  </a:moveTo>
                  <a:lnTo>
                    <a:pt x="83820" y="16002"/>
                  </a:lnTo>
                  <a:lnTo>
                    <a:pt x="83820" y="16764"/>
                  </a:lnTo>
                  <a:lnTo>
                    <a:pt x="85344" y="16764"/>
                  </a:lnTo>
                  <a:lnTo>
                    <a:pt x="84582" y="19812"/>
                  </a:lnTo>
                  <a:lnTo>
                    <a:pt x="85344" y="19812"/>
                  </a:lnTo>
                  <a:lnTo>
                    <a:pt x="86106" y="19812"/>
                  </a:lnTo>
                  <a:lnTo>
                    <a:pt x="86106" y="16764"/>
                  </a:lnTo>
                  <a:lnTo>
                    <a:pt x="86868" y="16764"/>
                  </a:lnTo>
                  <a:close/>
                </a:path>
                <a:path w="95250" h="22225">
                  <a:moveTo>
                    <a:pt x="89154" y="16764"/>
                  </a:moveTo>
                  <a:lnTo>
                    <a:pt x="88392" y="16764"/>
                  </a:lnTo>
                  <a:lnTo>
                    <a:pt x="87630" y="19812"/>
                  </a:lnTo>
                  <a:lnTo>
                    <a:pt x="88392" y="19812"/>
                  </a:lnTo>
                  <a:lnTo>
                    <a:pt x="89154" y="18288"/>
                  </a:lnTo>
                  <a:lnTo>
                    <a:pt x="89154" y="16764"/>
                  </a:lnTo>
                  <a:close/>
                </a:path>
                <a:path w="95250" h="22225">
                  <a:moveTo>
                    <a:pt x="90678" y="19812"/>
                  </a:moveTo>
                  <a:lnTo>
                    <a:pt x="89916" y="18288"/>
                  </a:lnTo>
                  <a:lnTo>
                    <a:pt x="89154" y="18288"/>
                  </a:lnTo>
                  <a:lnTo>
                    <a:pt x="89154" y="19050"/>
                  </a:lnTo>
                  <a:lnTo>
                    <a:pt x="90678" y="20574"/>
                  </a:lnTo>
                  <a:lnTo>
                    <a:pt x="90678" y="19812"/>
                  </a:lnTo>
                  <a:close/>
                </a:path>
                <a:path w="95250" h="22225">
                  <a:moveTo>
                    <a:pt x="90678" y="16764"/>
                  </a:moveTo>
                  <a:lnTo>
                    <a:pt x="89154" y="16764"/>
                  </a:lnTo>
                  <a:lnTo>
                    <a:pt x="89916" y="17526"/>
                  </a:lnTo>
                  <a:lnTo>
                    <a:pt x="89916" y="18288"/>
                  </a:lnTo>
                  <a:lnTo>
                    <a:pt x="90678" y="18288"/>
                  </a:lnTo>
                  <a:lnTo>
                    <a:pt x="90678" y="16764"/>
                  </a:lnTo>
                  <a:close/>
                </a:path>
                <a:path w="95250" h="22225">
                  <a:moveTo>
                    <a:pt x="92202" y="19812"/>
                  </a:moveTo>
                  <a:lnTo>
                    <a:pt x="91440" y="20574"/>
                  </a:lnTo>
                  <a:lnTo>
                    <a:pt x="92202" y="20002"/>
                  </a:lnTo>
                  <a:lnTo>
                    <a:pt x="92202" y="19812"/>
                  </a:lnTo>
                  <a:close/>
                </a:path>
                <a:path w="95250" h="22225">
                  <a:moveTo>
                    <a:pt x="95250" y="18288"/>
                  </a:moveTo>
                  <a:lnTo>
                    <a:pt x="94488" y="18288"/>
                  </a:lnTo>
                  <a:lnTo>
                    <a:pt x="93624" y="18923"/>
                  </a:lnTo>
                  <a:lnTo>
                    <a:pt x="93624" y="19812"/>
                  </a:lnTo>
                  <a:lnTo>
                    <a:pt x="92964" y="19812"/>
                  </a:lnTo>
                  <a:lnTo>
                    <a:pt x="93624" y="18923"/>
                  </a:lnTo>
                  <a:lnTo>
                    <a:pt x="92354" y="19888"/>
                  </a:lnTo>
                  <a:lnTo>
                    <a:pt x="92964" y="20193"/>
                  </a:lnTo>
                  <a:lnTo>
                    <a:pt x="93624" y="20523"/>
                  </a:lnTo>
                  <a:lnTo>
                    <a:pt x="93624" y="22098"/>
                  </a:lnTo>
                  <a:lnTo>
                    <a:pt x="95250" y="22098"/>
                  </a:lnTo>
                  <a:lnTo>
                    <a:pt x="95250" y="1828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3054743" y="882396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80" h="1905">
                  <a:moveTo>
                    <a:pt x="17525" y="761"/>
                  </a:moveTo>
                  <a:lnTo>
                    <a:pt x="16001" y="761"/>
                  </a:lnTo>
                  <a:lnTo>
                    <a:pt x="15239" y="0"/>
                  </a:lnTo>
                  <a:lnTo>
                    <a:pt x="10667" y="0"/>
                  </a:lnTo>
                  <a:lnTo>
                    <a:pt x="9905" y="761"/>
                  </a:lnTo>
                  <a:lnTo>
                    <a:pt x="7619" y="761"/>
                  </a:lnTo>
                  <a:lnTo>
                    <a:pt x="6857" y="0"/>
                  </a:lnTo>
                  <a:lnTo>
                    <a:pt x="2285" y="0"/>
                  </a:lnTo>
                  <a:lnTo>
                    <a:pt x="1523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3047" y="1523"/>
                  </a:lnTo>
                  <a:lnTo>
                    <a:pt x="4571" y="761"/>
                  </a:lnTo>
                  <a:lnTo>
                    <a:pt x="5333" y="1523"/>
                  </a:lnTo>
                  <a:lnTo>
                    <a:pt x="11429" y="1523"/>
                  </a:lnTo>
                  <a:lnTo>
                    <a:pt x="12953" y="761"/>
                  </a:lnTo>
                  <a:lnTo>
                    <a:pt x="14477" y="1523"/>
                  </a:lnTo>
                  <a:lnTo>
                    <a:pt x="16763" y="1523"/>
                  </a:lnTo>
                  <a:lnTo>
                    <a:pt x="17525" y="761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3054743" y="883157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80" h="2540">
                  <a:moveTo>
                    <a:pt x="17525" y="761"/>
                  </a:moveTo>
                  <a:lnTo>
                    <a:pt x="15239" y="761"/>
                  </a:lnTo>
                  <a:lnTo>
                    <a:pt x="14477" y="0"/>
                  </a:lnTo>
                  <a:lnTo>
                    <a:pt x="11429" y="0"/>
                  </a:lnTo>
                  <a:lnTo>
                    <a:pt x="10667" y="761"/>
                  </a:lnTo>
                  <a:lnTo>
                    <a:pt x="6857" y="761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1523" y="2285"/>
                  </a:lnTo>
                  <a:lnTo>
                    <a:pt x="2285" y="1523"/>
                  </a:lnTo>
                  <a:lnTo>
                    <a:pt x="6857" y="1523"/>
                  </a:lnTo>
                  <a:lnTo>
                    <a:pt x="7619" y="2285"/>
                  </a:lnTo>
                  <a:lnTo>
                    <a:pt x="10667" y="2285"/>
                  </a:lnTo>
                  <a:lnTo>
                    <a:pt x="11429" y="1523"/>
                  </a:lnTo>
                  <a:lnTo>
                    <a:pt x="14477" y="1523"/>
                  </a:lnTo>
                  <a:lnTo>
                    <a:pt x="15239" y="2285"/>
                  </a:lnTo>
                  <a:lnTo>
                    <a:pt x="16763" y="2285"/>
                  </a:lnTo>
                  <a:lnTo>
                    <a:pt x="17525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3054743" y="884681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80" h="2540">
                  <a:moveTo>
                    <a:pt x="17525" y="761"/>
                  </a:moveTo>
                  <a:lnTo>
                    <a:pt x="15239" y="761"/>
                  </a:lnTo>
                  <a:lnTo>
                    <a:pt x="14477" y="0"/>
                  </a:lnTo>
                  <a:lnTo>
                    <a:pt x="11429" y="0"/>
                  </a:lnTo>
                  <a:lnTo>
                    <a:pt x="10667" y="761"/>
                  </a:lnTo>
                  <a:lnTo>
                    <a:pt x="6857" y="761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1523" y="2285"/>
                  </a:lnTo>
                  <a:lnTo>
                    <a:pt x="2285" y="1523"/>
                  </a:lnTo>
                  <a:lnTo>
                    <a:pt x="6857" y="1523"/>
                  </a:lnTo>
                  <a:lnTo>
                    <a:pt x="7619" y="2285"/>
                  </a:lnTo>
                  <a:lnTo>
                    <a:pt x="9905" y="2285"/>
                  </a:lnTo>
                  <a:lnTo>
                    <a:pt x="10667" y="1523"/>
                  </a:lnTo>
                  <a:lnTo>
                    <a:pt x="15239" y="1523"/>
                  </a:lnTo>
                  <a:lnTo>
                    <a:pt x="16001" y="2285"/>
                  </a:lnTo>
                  <a:lnTo>
                    <a:pt x="16763" y="2285"/>
                  </a:lnTo>
                  <a:lnTo>
                    <a:pt x="17525" y="761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3054743" y="886206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80" h="1905">
                  <a:moveTo>
                    <a:pt x="17525" y="762"/>
                  </a:moveTo>
                  <a:lnTo>
                    <a:pt x="16001" y="762"/>
                  </a:lnTo>
                  <a:lnTo>
                    <a:pt x="15239" y="0"/>
                  </a:lnTo>
                  <a:lnTo>
                    <a:pt x="10667" y="0"/>
                  </a:lnTo>
                  <a:lnTo>
                    <a:pt x="9905" y="762"/>
                  </a:lnTo>
                  <a:lnTo>
                    <a:pt x="7619" y="762"/>
                  </a:lnTo>
                  <a:lnTo>
                    <a:pt x="6857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5" y="1524"/>
                  </a:lnTo>
                  <a:lnTo>
                    <a:pt x="3047" y="762"/>
                  </a:lnTo>
                  <a:lnTo>
                    <a:pt x="5333" y="762"/>
                  </a:lnTo>
                  <a:lnTo>
                    <a:pt x="6857" y="1524"/>
                  </a:lnTo>
                  <a:lnTo>
                    <a:pt x="10667" y="1524"/>
                  </a:lnTo>
                  <a:lnTo>
                    <a:pt x="11429" y="762"/>
                  </a:lnTo>
                  <a:lnTo>
                    <a:pt x="14477" y="762"/>
                  </a:lnTo>
                  <a:lnTo>
                    <a:pt x="15239" y="1524"/>
                  </a:lnTo>
                  <a:lnTo>
                    <a:pt x="16763" y="1524"/>
                  </a:lnTo>
                  <a:lnTo>
                    <a:pt x="17525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3057791" y="885444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30" h="1269">
                  <a:moveTo>
                    <a:pt x="1523" y="762"/>
                  </a:moveTo>
                  <a:lnTo>
                    <a:pt x="1523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  <a:path w="11430" h="1269">
                  <a:moveTo>
                    <a:pt x="11429" y="762"/>
                  </a:moveTo>
                  <a:lnTo>
                    <a:pt x="9905" y="0"/>
                  </a:lnTo>
                  <a:lnTo>
                    <a:pt x="8381" y="762"/>
                  </a:lnTo>
                  <a:lnTo>
                    <a:pt x="11429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3054743" y="886968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4" h="2540">
                  <a:moveTo>
                    <a:pt x="16763" y="2285"/>
                  </a:moveTo>
                  <a:lnTo>
                    <a:pt x="16763" y="761"/>
                  </a:lnTo>
                  <a:lnTo>
                    <a:pt x="15239" y="761"/>
                  </a:lnTo>
                  <a:lnTo>
                    <a:pt x="14477" y="0"/>
                  </a:lnTo>
                  <a:lnTo>
                    <a:pt x="11429" y="0"/>
                  </a:lnTo>
                  <a:lnTo>
                    <a:pt x="10667" y="761"/>
                  </a:lnTo>
                  <a:lnTo>
                    <a:pt x="6857" y="761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1523" y="2285"/>
                  </a:lnTo>
                  <a:lnTo>
                    <a:pt x="2285" y="1523"/>
                  </a:lnTo>
                  <a:lnTo>
                    <a:pt x="6857" y="1523"/>
                  </a:lnTo>
                  <a:lnTo>
                    <a:pt x="7619" y="2285"/>
                  </a:lnTo>
                  <a:lnTo>
                    <a:pt x="9905" y="2285"/>
                  </a:lnTo>
                  <a:lnTo>
                    <a:pt x="10667" y="1523"/>
                  </a:lnTo>
                  <a:lnTo>
                    <a:pt x="15239" y="1523"/>
                  </a:lnTo>
                  <a:lnTo>
                    <a:pt x="16001" y="2285"/>
                  </a:lnTo>
                  <a:lnTo>
                    <a:pt x="16763" y="2285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3054743" y="886968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39" h="1905">
                  <a:moveTo>
                    <a:pt x="1524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4" y="762"/>
                  </a:lnTo>
                  <a:close/>
                </a:path>
                <a:path w="15239" h="1905">
                  <a:moveTo>
                    <a:pt x="6858" y="762"/>
                  </a:moveTo>
                  <a:lnTo>
                    <a:pt x="6096" y="381"/>
                  </a:lnTo>
                  <a:lnTo>
                    <a:pt x="6096" y="762"/>
                  </a:lnTo>
                  <a:lnTo>
                    <a:pt x="6858" y="762"/>
                  </a:lnTo>
                  <a:close/>
                </a:path>
                <a:path w="15239" h="1905">
                  <a:moveTo>
                    <a:pt x="9906" y="762"/>
                  </a:moveTo>
                  <a:lnTo>
                    <a:pt x="8382" y="762"/>
                  </a:lnTo>
                  <a:lnTo>
                    <a:pt x="8382" y="1524"/>
                  </a:lnTo>
                  <a:lnTo>
                    <a:pt x="9906" y="762"/>
                  </a:lnTo>
                  <a:close/>
                </a:path>
                <a:path w="15239" h="1905">
                  <a:moveTo>
                    <a:pt x="15240" y="762"/>
                  </a:moveTo>
                  <a:lnTo>
                    <a:pt x="13716" y="0"/>
                  </a:lnTo>
                  <a:lnTo>
                    <a:pt x="11430" y="0"/>
                  </a:lnTo>
                  <a:lnTo>
                    <a:pt x="13716" y="0"/>
                  </a:lnTo>
                  <a:lnTo>
                    <a:pt x="1524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3058553" y="877823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60" h="1905">
                  <a:moveTo>
                    <a:pt x="9906" y="1523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9906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3057029" y="879348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5" h="0">
                  <a:moveTo>
                    <a:pt x="12954" y="0"/>
                  </a:moveTo>
                  <a:lnTo>
                    <a:pt x="0" y="0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3057029" y="877074"/>
              <a:ext cx="13335" cy="5715"/>
            </a:xfrm>
            <a:custGeom>
              <a:avLst/>
              <a:gdLst/>
              <a:ahLst/>
              <a:cxnLst/>
              <a:rect l="l" t="t" r="r" b="b"/>
              <a:pathLst>
                <a:path w="13335" h="5715">
                  <a:moveTo>
                    <a:pt x="11430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11430" y="762"/>
                  </a:lnTo>
                  <a:lnTo>
                    <a:pt x="11430" y="0"/>
                  </a:lnTo>
                  <a:close/>
                </a:path>
                <a:path w="13335" h="5715">
                  <a:moveTo>
                    <a:pt x="12954" y="2286"/>
                  </a:moveTo>
                  <a:lnTo>
                    <a:pt x="0" y="2286"/>
                  </a:lnTo>
                  <a:lnTo>
                    <a:pt x="0" y="5334"/>
                  </a:lnTo>
                  <a:lnTo>
                    <a:pt x="12954" y="5334"/>
                  </a:lnTo>
                  <a:lnTo>
                    <a:pt x="12954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3054743" y="866394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2286"/>
                  </a:moveTo>
                  <a:lnTo>
                    <a:pt x="2286" y="1524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2286" y="4572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3053981" y="866394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762" y="2286"/>
                  </a:moveTo>
                  <a:lnTo>
                    <a:pt x="762" y="1016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3810" h="5080">
                  <a:moveTo>
                    <a:pt x="2286" y="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2286" y="0"/>
                  </a:lnTo>
                  <a:close/>
                </a:path>
                <a:path w="3810" h="5080">
                  <a:moveTo>
                    <a:pt x="1524" y="508"/>
                  </a:moveTo>
                  <a:lnTo>
                    <a:pt x="762" y="762"/>
                  </a:lnTo>
                  <a:lnTo>
                    <a:pt x="762" y="1016"/>
                  </a:lnTo>
                  <a:lnTo>
                    <a:pt x="1524" y="508"/>
                  </a:lnTo>
                  <a:close/>
                </a:path>
                <a:path w="3810" h="5080">
                  <a:moveTo>
                    <a:pt x="2286" y="3810"/>
                  </a:moveTo>
                  <a:lnTo>
                    <a:pt x="2286" y="3048"/>
                  </a:lnTo>
                  <a:lnTo>
                    <a:pt x="1524" y="2286"/>
                  </a:lnTo>
                  <a:lnTo>
                    <a:pt x="762" y="2286"/>
                  </a:lnTo>
                  <a:lnTo>
                    <a:pt x="2286" y="3810"/>
                  </a:lnTo>
                  <a:close/>
                </a:path>
                <a:path w="3810" h="5080">
                  <a:moveTo>
                    <a:pt x="3048" y="761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3048" y="761"/>
                  </a:lnTo>
                  <a:close/>
                </a:path>
                <a:path w="3810" h="5080">
                  <a:moveTo>
                    <a:pt x="3048" y="4572"/>
                  </a:moveTo>
                  <a:lnTo>
                    <a:pt x="3048" y="3810"/>
                  </a:lnTo>
                  <a:lnTo>
                    <a:pt x="2286" y="4572"/>
                  </a:lnTo>
                  <a:lnTo>
                    <a:pt x="3048" y="4572"/>
                  </a:lnTo>
                  <a:close/>
                </a:path>
                <a:path w="3810" h="5080">
                  <a:moveTo>
                    <a:pt x="3810" y="3048"/>
                  </a:moveTo>
                  <a:lnTo>
                    <a:pt x="3810" y="1523"/>
                  </a:lnTo>
                  <a:lnTo>
                    <a:pt x="3048" y="761"/>
                  </a:lnTo>
                  <a:lnTo>
                    <a:pt x="3048" y="3810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3059315" y="835152"/>
              <a:ext cx="8890" cy="41910"/>
            </a:xfrm>
            <a:custGeom>
              <a:avLst/>
              <a:gdLst/>
              <a:ahLst/>
              <a:cxnLst/>
              <a:rect l="l" t="t" r="r" b="b"/>
              <a:pathLst>
                <a:path w="8889" h="41909">
                  <a:moveTo>
                    <a:pt x="8381" y="41909"/>
                  </a:moveTo>
                  <a:lnTo>
                    <a:pt x="8381" y="0"/>
                  </a:lnTo>
                  <a:lnTo>
                    <a:pt x="0" y="0"/>
                  </a:lnTo>
                  <a:lnTo>
                    <a:pt x="0" y="41909"/>
                  </a:lnTo>
                  <a:lnTo>
                    <a:pt x="8381" y="419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3058553" y="835164"/>
              <a:ext cx="9525" cy="41910"/>
            </a:xfrm>
            <a:custGeom>
              <a:avLst/>
              <a:gdLst/>
              <a:ahLst/>
              <a:cxnLst/>
              <a:rect l="l" t="t" r="r" b="b"/>
              <a:pathLst>
                <a:path w="9525" h="41909">
                  <a:moveTo>
                    <a:pt x="9144" y="41148"/>
                  </a:moveTo>
                  <a:lnTo>
                    <a:pt x="762" y="41148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9144" y="41910"/>
                  </a:lnTo>
                  <a:lnTo>
                    <a:pt x="9144" y="411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3052457" y="843635"/>
              <a:ext cx="24765" cy="10795"/>
            </a:xfrm>
            <a:custGeom>
              <a:avLst/>
              <a:gdLst/>
              <a:ahLst/>
              <a:cxnLst/>
              <a:rect l="l" t="t" r="r" b="b"/>
              <a:pathLst>
                <a:path w="24764" h="10794">
                  <a:moveTo>
                    <a:pt x="24383" y="7518"/>
                  </a:moveTo>
                  <a:lnTo>
                    <a:pt x="24383" y="2184"/>
                  </a:lnTo>
                  <a:lnTo>
                    <a:pt x="22859" y="1422"/>
                  </a:lnTo>
                  <a:lnTo>
                    <a:pt x="14909" y="177"/>
                  </a:lnTo>
                  <a:lnTo>
                    <a:pt x="7467" y="0"/>
                  </a:lnTo>
                  <a:lnTo>
                    <a:pt x="761" y="5232"/>
                  </a:lnTo>
                  <a:lnTo>
                    <a:pt x="0" y="5994"/>
                  </a:lnTo>
                  <a:lnTo>
                    <a:pt x="2285" y="10566"/>
                  </a:lnTo>
                  <a:lnTo>
                    <a:pt x="2285" y="9042"/>
                  </a:lnTo>
                  <a:lnTo>
                    <a:pt x="3809" y="9042"/>
                  </a:lnTo>
                  <a:lnTo>
                    <a:pt x="4571" y="8280"/>
                  </a:lnTo>
                  <a:lnTo>
                    <a:pt x="7619" y="6756"/>
                  </a:lnTo>
                  <a:lnTo>
                    <a:pt x="9143" y="6756"/>
                  </a:lnTo>
                  <a:lnTo>
                    <a:pt x="11429" y="5994"/>
                  </a:lnTo>
                  <a:lnTo>
                    <a:pt x="20573" y="5994"/>
                  </a:lnTo>
                  <a:lnTo>
                    <a:pt x="22859" y="6756"/>
                  </a:lnTo>
                  <a:lnTo>
                    <a:pt x="24383" y="751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3052457" y="842949"/>
              <a:ext cx="24765" cy="11430"/>
            </a:xfrm>
            <a:custGeom>
              <a:avLst/>
              <a:gdLst/>
              <a:ahLst/>
              <a:cxnLst/>
              <a:rect l="l" t="t" r="r" b="b"/>
              <a:pathLst>
                <a:path w="24764" h="11430">
                  <a:moveTo>
                    <a:pt x="2536" y="4437"/>
                  </a:moveTo>
                  <a:lnTo>
                    <a:pt x="1523" y="4394"/>
                  </a:lnTo>
                  <a:lnTo>
                    <a:pt x="0" y="5918"/>
                  </a:lnTo>
                  <a:lnTo>
                    <a:pt x="761" y="5918"/>
                  </a:lnTo>
                  <a:lnTo>
                    <a:pt x="2285" y="4609"/>
                  </a:lnTo>
                  <a:lnTo>
                    <a:pt x="2536" y="4437"/>
                  </a:lnTo>
                  <a:close/>
                </a:path>
                <a:path w="24764" h="11430">
                  <a:moveTo>
                    <a:pt x="2285" y="11252"/>
                  </a:moveTo>
                  <a:lnTo>
                    <a:pt x="2285" y="10490"/>
                  </a:lnTo>
                  <a:lnTo>
                    <a:pt x="0" y="6680"/>
                  </a:lnTo>
                  <a:lnTo>
                    <a:pt x="2285" y="11252"/>
                  </a:lnTo>
                  <a:close/>
                </a:path>
                <a:path w="24764" h="11430">
                  <a:moveTo>
                    <a:pt x="3047" y="9728"/>
                  </a:moveTo>
                  <a:lnTo>
                    <a:pt x="2285" y="9728"/>
                  </a:lnTo>
                  <a:lnTo>
                    <a:pt x="2285" y="10490"/>
                  </a:lnTo>
                  <a:lnTo>
                    <a:pt x="3047" y="9728"/>
                  </a:lnTo>
                  <a:close/>
                </a:path>
                <a:path w="24764" h="11430">
                  <a:moveTo>
                    <a:pt x="12650" y="1846"/>
                  </a:moveTo>
                  <a:lnTo>
                    <a:pt x="6857" y="684"/>
                  </a:lnTo>
                  <a:lnTo>
                    <a:pt x="2536" y="4394"/>
                  </a:lnTo>
                  <a:lnTo>
                    <a:pt x="3047" y="4150"/>
                  </a:lnTo>
                  <a:lnTo>
                    <a:pt x="5333" y="2870"/>
                  </a:lnTo>
                  <a:lnTo>
                    <a:pt x="7619" y="2108"/>
                  </a:lnTo>
                  <a:lnTo>
                    <a:pt x="11887" y="2222"/>
                  </a:lnTo>
                  <a:lnTo>
                    <a:pt x="12650" y="1846"/>
                  </a:lnTo>
                  <a:close/>
                </a:path>
                <a:path w="24764" h="11430">
                  <a:moveTo>
                    <a:pt x="4571" y="8966"/>
                  </a:moveTo>
                  <a:lnTo>
                    <a:pt x="3809" y="8966"/>
                  </a:lnTo>
                  <a:lnTo>
                    <a:pt x="3047" y="9728"/>
                  </a:lnTo>
                  <a:lnTo>
                    <a:pt x="3809" y="9728"/>
                  </a:lnTo>
                  <a:lnTo>
                    <a:pt x="4571" y="8966"/>
                  </a:lnTo>
                  <a:close/>
                </a:path>
                <a:path w="24764" h="11430">
                  <a:moveTo>
                    <a:pt x="18287" y="6680"/>
                  </a:moveTo>
                  <a:lnTo>
                    <a:pt x="15379" y="5953"/>
                  </a:lnTo>
                  <a:lnTo>
                    <a:pt x="12953" y="5918"/>
                  </a:lnTo>
                  <a:lnTo>
                    <a:pt x="11429" y="6680"/>
                  </a:lnTo>
                  <a:lnTo>
                    <a:pt x="18287" y="6680"/>
                  </a:lnTo>
                  <a:close/>
                </a:path>
                <a:path w="24764" h="11430">
                  <a:moveTo>
                    <a:pt x="20573" y="2197"/>
                  </a:moveTo>
                  <a:lnTo>
                    <a:pt x="18287" y="954"/>
                  </a:lnTo>
                  <a:lnTo>
                    <a:pt x="16395" y="0"/>
                  </a:lnTo>
                  <a:lnTo>
                    <a:pt x="12650" y="1846"/>
                  </a:lnTo>
                  <a:lnTo>
                    <a:pt x="15239" y="2371"/>
                  </a:lnTo>
                  <a:lnTo>
                    <a:pt x="18287" y="2286"/>
                  </a:lnTo>
                  <a:lnTo>
                    <a:pt x="20573" y="2197"/>
                  </a:lnTo>
                  <a:close/>
                </a:path>
                <a:path w="24764" h="11430">
                  <a:moveTo>
                    <a:pt x="24383" y="8204"/>
                  </a:moveTo>
                  <a:lnTo>
                    <a:pt x="24383" y="7442"/>
                  </a:lnTo>
                  <a:lnTo>
                    <a:pt x="22859" y="7442"/>
                  </a:lnTo>
                  <a:lnTo>
                    <a:pt x="24383" y="820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3054743" y="851915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09">
                  <a:moveTo>
                    <a:pt x="4572" y="3809"/>
                  </a:moveTo>
                  <a:lnTo>
                    <a:pt x="4572" y="0"/>
                  </a:lnTo>
                  <a:lnTo>
                    <a:pt x="762" y="0"/>
                  </a:lnTo>
                  <a:lnTo>
                    <a:pt x="762" y="761"/>
                  </a:lnTo>
                  <a:lnTo>
                    <a:pt x="0" y="1523"/>
                  </a:lnTo>
                  <a:lnTo>
                    <a:pt x="0" y="3047"/>
                  </a:lnTo>
                  <a:lnTo>
                    <a:pt x="1524" y="3047"/>
                  </a:lnTo>
                  <a:lnTo>
                    <a:pt x="2286" y="3809"/>
                  </a:lnTo>
                  <a:lnTo>
                    <a:pt x="4572" y="380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3054743" y="851915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762" y="3047"/>
                  </a:moveTo>
                  <a:lnTo>
                    <a:pt x="0" y="2285"/>
                  </a:lnTo>
                  <a:lnTo>
                    <a:pt x="0" y="3047"/>
                  </a:lnTo>
                  <a:lnTo>
                    <a:pt x="762" y="3047"/>
                  </a:lnTo>
                  <a:close/>
                </a:path>
                <a:path w="3175" h="3809">
                  <a:moveTo>
                    <a:pt x="2286" y="0"/>
                  </a:moveTo>
                  <a:lnTo>
                    <a:pt x="762" y="0"/>
                  </a:lnTo>
                  <a:lnTo>
                    <a:pt x="762" y="761"/>
                  </a:lnTo>
                  <a:lnTo>
                    <a:pt x="1524" y="761"/>
                  </a:lnTo>
                  <a:lnTo>
                    <a:pt x="2286" y="0"/>
                  </a:lnTo>
                  <a:close/>
                </a:path>
                <a:path w="3175" h="3809">
                  <a:moveTo>
                    <a:pt x="3048" y="3809"/>
                  </a:moveTo>
                  <a:lnTo>
                    <a:pt x="1524" y="3047"/>
                  </a:lnTo>
                  <a:lnTo>
                    <a:pt x="762" y="3047"/>
                  </a:lnTo>
                  <a:lnTo>
                    <a:pt x="1524" y="3809"/>
                  </a:lnTo>
                  <a:lnTo>
                    <a:pt x="3048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3067697" y="852678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3810" y="1523"/>
                  </a:moveTo>
                  <a:lnTo>
                    <a:pt x="3048" y="761"/>
                  </a:lnTo>
                  <a:lnTo>
                    <a:pt x="2286" y="761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1524" y="3810"/>
                  </a:lnTo>
                  <a:lnTo>
                    <a:pt x="3810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3067697" y="85267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761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3053981" y="854202"/>
              <a:ext cx="17780" cy="13970"/>
            </a:xfrm>
            <a:custGeom>
              <a:avLst/>
              <a:gdLst/>
              <a:ahLst/>
              <a:cxnLst/>
              <a:rect l="l" t="t" r="r" b="b"/>
              <a:pathLst>
                <a:path w="17780" h="13969">
                  <a:moveTo>
                    <a:pt x="17526" y="4571"/>
                  </a:moveTo>
                  <a:lnTo>
                    <a:pt x="17526" y="0"/>
                  </a:lnTo>
                  <a:lnTo>
                    <a:pt x="16764" y="761"/>
                  </a:lnTo>
                  <a:lnTo>
                    <a:pt x="16002" y="761"/>
                  </a:lnTo>
                  <a:lnTo>
                    <a:pt x="15240" y="1523"/>
                  </a:lnTo>
                  <a:lnTo>
                    <a:pt x="12954" y="3047"/>
                  </a:lnTo>
                  <a:lnTo>
                    <a:pt x="9906" y="4571"/>
                  </a:lnTo>
                  <a:lnTo>
                    <a:pt x="5334" y="6095"/>
                  </a:lnTo>
                  <a:lnTo>
                    <a:pt x="3048" y="7619"/>
                  </a:lnTo>
                  <a:lnTo>
                    <a:pt x="761" y="8381"/>
                  </a:lnTo>
                  <a:lnTo>
                    <a:pt x="0" y="9143"/>
                  </a:lnTo>
                  <a:lnTo>
                    <a:pt x="0" y="9905"/>
                  </a:lnTo>
                  <a:lnTo>
                    <a:pt x="762" y="13715"/>
                  </a:lnTo>
                  <a:lnTo>
                    <a:pt x="762" y="12953"/>
                  </a:lnTo>
                  <a:lnTo>
                    <a:pt x="1524" y="12191"/>
                  </a:lnTo>
                  <a:lnTo>
                    <a:pt x="3048" y="11429"/>
                  </a:lnTo>
                  <a:lnTo>
                    <a:pt x="7620" y="9905"/>
                  </a:lnTo>
                  <a:lnTo>
                    <a:pt x="10668" y="9143"/>
                  </a:lnTo>
                  <a:lnTo>
                    <a:pt x="13716" y="7619"/>
                  </a:lnTo>
                  <a:lnTo>
                    <a:pt x="16002" y="6095"/>
                  </a:lnTo>
                  <a:lnTo>
                    <a:pt x="17526" y="457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3053219" y="854214"/>
              <a:ext cx="18415" cy="13970"/>
            </a:xfrm>
            <a:custGeom>
              <a:avLst/>
              <a:gdLst/>
              <a:ahLst/>
              <a:cxnLst/>
              <a:rect l="l" t="t" r="r" b="b"/>
              <a:pathLst>
                <a:path w="18414" h="13969">
                  <a:moveTo>
                    <a:pt x="762" y="9144"/>
                  </a:moveTo>
                  <a:lnTo>
                    <a:pt x="0" y="9144"/>
                  </a:lnTo>
                  <a:lnTo>
                    <a:pt x="0" y="9906"/>
                  </a:lnTo>
                  <a:lnTo>
                    <a:pt x="762" y="9906"/>
                  </a:lnTo>
                  <a:lnTo>
                    <a:pt x="762" y="9144"/>
                  </a:lnTo>
                  <a:close/>
                </a:path>
                <a:path w="18414" h="13969">
                  <a:moveTo>
                    <a:pt x="1524" y="13716"/>
                  </a:moveTo>
                  <a:lnTo>
                    <a:pt x="0" y="9906"/>
                  </a:lnTo>
                  <a:lnTo>
                    <a:pt x="762" y="13716"/>
                  </a:lnTo>
                  <a:lnTo>
                    <a:pt x="1524" y="13716"/>
                  </a:lnTo>
                  <a:close/>
                </a:path>
                <a:path w="18414" h="13969">
                  <a:moveTo>
                    <a:pt x="5359" y="11506"/>
                  </a:moveTo>
                  <a:lnTo>
                    <a:pt x="3810" y="11430"/>
                  </a:lnTo>
                  <a:lnTo>
                    <a:pt x="2286" y="12192"/>
                  </a:lnTo>
                  <a:lnTo>
                    <a:pt x="1524" y="13716"/>
                  </a:lnTo>
                  <a:lnTo>
                    <a:pt x="2286" y="12954"/>
                  </a:lnTo>
                  <a:lnTo>
                    <a:pt x="5359" y="11506"/>
                  </a:lnTo>
                  <a:close/>
                </a:path>
                <a:path w="18414" h="13969">
                  <a:moveTo>
                    <a:pt x="8788" y="9982"/>
                  </a:moveTo>
                  <a:lnTo>
                    <a:pt x="6096" y="10668"/>
                  </a:lnTo>
                  <a:lnTo>
                    <a:pt x="5359" y="11506"/>
                  </a:lnTo>
                  <a:lnTo>
                    <a:pt x="8788" y="9982"/>
                  </a:lnTo>
                  <a:close/>
                </a:path>
                <a:path w="18414" h="13969">
                  <a:moveTo>
                    <a:pt x="9906" y="4572"/>
                  </a:moveTo>
                  <a:lnTo>
                    <a:pt x="7620" y="6096"/>
                  </a:lnTo>
                  <a:lnTo>
                    <a:pt x="9906" y="5334"/>
                  </a:lnTo>
                  <a:lnTo>
                    <a:pt x="9906" y="4572"/>
                  </a:lnTo>
                  <a:close/>
                </a:path>
                <a:path w="18414" h="13969">
                  <a:moveTo>
                    <a:pt x="16764" y="1524"/>
                  </a:moveTo>
                  <a:lnTo>
                    <a:pt x="14478" y="2286"/>
                  </a:lnTo>
                  <a:lnTo>
                    <a:pt x="12192" y="3810"/>
                  </a:lnTo>
                  <a:lnTo>
                    <a:pt x="9906" y="4572"/>
                  </a:lnTo>
                  <a:lnTo>
                    <a:pt x="12192" y="4572"/>
                  </a:lnTo>
                  <a:lnTo>
                    <a:pt x="16764" y="1524"/>
                  </a:lnTo>
                  <a:close/>
                </a:path>
                <a:path w="18414" h="13969">
                  <a:moveTo>
                    <a:pt x="18288" y="4572"/>
                  </a:moveTo>
                  <a:lnTo>
                    <a:pt x="17526" y="5334"/>
                  </a:lnTo>
                  <a:lnTo>
                    <a:pt x="15240" y="6858"/>
                  </a:lnTo>
                  <a:lnTo>
                    <a:pt x="12954" y="7620"/>
                  </a:lnTo>
                  <a:lnTo>
                    <a:pt x="11430" y="8382"/>
                  </a:lnTo>
                  <a:lnTo>
                    <a:pt x="9144" y="9906"/>
                  </a:lnTo>
                  <a:lnTo>
                    <a:pt x="11430" y="9144"/>
                  </a:lnTo>
                  <a:lnTo>
                    <a:pt x="17526" y="6096"/>
                  </a:lnTo>
                  <a:lnTo>
                    <a:pt x="18288" y="5334"/>
                  </a:lnTo>
                  <a:lnTo>
                    <a:pt x="18288" y="4572"/>
                  </a:lnTo>
                  <a:close/>
                </a:path>
                <a:path w="18414" h="13969">
                  <a:moveTo>
                    <a:pt x="18288" y="0"/>
                  </a:moveTo>
                  <a:lnTo>
                    <a:pt x="17526" y="0"/>
                  </a:lnTo>
                  <a:lnTo>
                    <a:pt x="17526" y="762"/>
                  </a:lnTo>
                  <a:lnTo>
                    <a:pt x="17907" y="381"/>
                  </a:lnTo>
                  <a:lnTo>
                    <a:pt x="18288" y="762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3057029" y="845057"/>
              <a:ext cx="14604" cy="5715"/>
            </a:xfrm>
            <a:custGeom>
              <a:avLst/>
              <a:gdLst/>
              <a:ahLst/>
              <a:cxnLst/>
              <a:rect l="l" t="t" r="r" b="b"/>
              <a:pathLst>
                <a:path w="14605" h="5715">
                  <a:moveTo>
                    <a:pt x="3048" y="2285"/>
                  </a:moveTo>
                  <a:lnTo>
                    <a:pt x="2286" y="1523"/>
                  </a:lnTo>
                  <a:lnTo>
                    <a:pt x="762" y="1523"/>
                  </a:lnTo>
                  <a:lnTo>
                    <a:pt x="0" y="2285"/>
                  </a:lnTo>
                  <a:lnTo>
                    <a:pt x="762" y="5333"/>
                  </a:lnTo>
                  <a:lnTo>
                    <a:pt x="762" y="2285"/>
                  </a:lnTo>
                  <a:lnTo>
                    <a:pt x="2286" y="2285"/>
                  </a:lnTo>
                  <a:lnTo>
                    <a:pt x="2286" y="3047"/>
                  </a:lnTo>
                  <a:lnTo>
                    <a:pt x="3048" y="2285"/>
                  </a:lnTo>
                  <a:close/>
                </a:path>
                <a:path w="14605" h="5715">
                  <a:moveTo>
                    <a:pt x="2286" y="5333"/>
                  </a:moveTo>
                  <a:lnTo>
                    <a:pt x="762" y="2285"/>
                  </a:lnTo>
                  <a:lnTo>
                    <a:pt x="762" y="5333"/>
                  </a:lnTo>
                  <a:lnTo>
                    <a:pt x="2286" y="5333"/>
                  </a:lnTo>
                  <a:close/>
                </a:path>
                <a:path w="14605" h="5715">
                  <a:moveTo>
                    <a:pt x="2286" y="3047"/>
                  </a:moveTo>
                  <a:lnTo>
                    <a:pt x="1524" y="3047"/>
                  </a:lnTo>
                  <a:lnTo>
                    <a:pt x="1524" y="3809"/>
                  </a:lnTo>
                  <a:lnTo>
                    <a:pt x="2286" y="3047"/>
                  </a:lnTo>
                  <a:close/>
                </a:path>
                <a:path w="14605" h="5715">
                  <a:moveTo>
                    <a:pt x="14478" y="3809"/>
                  </a:moveTo>
                  <a:lnTo>
                    <a:pt x="14478" y="2285"/>
                  </a:lnTo>
                  <a:lnTo>
                    <a:pt x="13716" y="1523"/>
                  </a:lnTo>
                  <a:lnTo>
                    <a:pt x="12954" y="1523"/>
                  </a:lnTo>
                  <a:lnTo>
                    <a:pt x="12954" y="761"/>
                  </a:lnTo>
                  <a:lnTo>
                    <a:pt x="12192" y="761"/>
                  </a:lnTo>
                  <a:lnTo>
                    <a:pt x="12192" y="2285"/>
                  </a:lnTo>
                  <a:lnTo>
                    <a:pt x="12954" y="2285"/>
                  </a:lnTo>
                  <a:lnTo>
                    <a:pt x="13716" y="3047"/>
                  </a:lnTo>
                  <a:lnTo>
                    <a:pt x="13716" y="3809"/>
                  </a:lnTo>
                  <a:lnTo>
                    <a:pt x="14478" y="3809"/>
                  </a:lnTo>
                  <a:close/>
                </a:path>
                <a:path w="14605" h="5715">
                  <a:moveTo>
                    <a:pt x="12954" y="3809"/>
                  </a:moveTo>
                  <a:lnTo>
                    <a:pt x="12954" y="3047"/>
                  </a:lnTo>
                  <a:lnTo>
                    <a:pt x="12192" y="3047"/>
                  </a:lnTo>
                  <a:lnTo>
                    <a:pt x="12192" y="3809"/>
                  </a:lnTo>
                  <a:lnTo>
                    <a:pt x="12954" y="3809"/>
                  </a:lnTo>
                  <a:close/>
                </a:path>
                <a:path w="14605" h="5715">
                  <a:moveTo>
                    <a:pt x="6858" y="3809"/>
                  </a:moveTo>
                  <a:lnTo>
                    <a:pt x="5334" y="3809"/>
                  </a:lnTo>
                  <a:lnTo>
                    <a:pt x="4572" y="761"/>
                  </a:lnTo>
                  <a:lnTo>
                    <a:pt x="3810" y="761"/>
                  </a:lnTo>
                  <a:lnTo>
                    <a:pt x="4572" y="4571"/>
                  </a:lnTo>
                  <a:lnTo>
                    <a:pt x="6858" y="3809"/>
                  </a:lnTo>
                  <a:close/>
                </a:path>
                <a:path w="14605" h="5715">
                  <a:moveTo>
                    <a:pt x="11430" y="0"/>
                  </a:moveTo>
                  <a:lnTo>
                    <a:pt x="10668" y="0"/>
                  </a:lnTo>
                  <a:lnTo>
                    <a:pt x="9144" y="3047"/>
                  </a:lnTo>
                  <a:lnTo>
                    <a:pt x="8382" y="761"/>
                  </a:lnTo>
                  <a:lnTo>
                    <a:pt x="6858" y="761"/>
                  </a:lnTo>
                  <a:lnTo>
                    <a:pt x="9144" y="3809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3076841" y="857250"/>
              <a:ext cx="55244" cy="33020"/>
            </a:xfrm>
            <a:custGeom>
              <a:avLst/>
              <a:gdLst/>
              <a:ahLst/>
              <a:cxnLst/>
              <a:rect l="l" t="t" r="r" b="b"/>
              <a:pathLst>
                <a:path w="55244" h="33019">
                  <a:moveTo>
                    <a:pt x="54863" y="19050"/>
                  </a:moveTo>
                  <a:lnTo>
                    <a:pt x="54863" y="0"/>
                  </a:lnTo>
                  <a:lnTo>
                    <a:pt x="0" y="0"/>
                  </a:lnTo>
                  <a:lnTo>
                    <a:pt x="0" y="17526"/>
                  </a:lnTo>
                  <a:lnTo>
                    <a:pt x="2266" y="24791"/>
                  </a:lnTo>
                  <a:lnTo>
                    <a:pt x="8534" y="29332"/>
                  </a:lnTo>
                  <a:lnTo>
                    <a:pt x="16630" y="31779"/>
                  </a:lnTo>
                  <a:lnTo>
                    <a:pt x="24383" y="32766"/>
                  </a:lnTo>
                  <a:lnTo>
                    <a:pt x="27431" y="32766"/>
                  </a:lnTo>
                  <a:lnTo>
                    <a:pt x="32765" y="32766"/>
                  </a:lnTo>
                  <a:lnTo>
                    <a:pt x="37591" y="31559"/>
                  </a:lnTo>
                  <a:lnTo>
                    <a:pt x="43091" y="31546"/>
                  </a:lnTo>
                  <a:lnTo>
                    <a:pt x="47243" y="28194"/>
                  </a:lnTo>
                  <a:lnTo>
                    <a:pt x="50291" y="26670"/>
                  </a:lnTo>
                  <a:lnTo>
                    <a:pt x="54127" y="23393"/>
                  </a:lnTo>
                  <a:lnTo>
                    <a:pt x="52184" y="23520"/>
                  </a:lnTo>
                  <a:lnTo>
                    <a:pt x="54863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3076079" y="874776"/>
              <a:ext cx="55880" cy="15240"/>
            </a:xfrm>
            <a:custGeom>
              <a:avLst/>
              <a:gdLst/>
              <a:ahLst/>
              <a:cxnLst/>
              <a:rect l="l" t="t" r="r" b="b"/>
              <a:pathLst>
                <a:path w="55880" h="15240">
                  <a:moveTo>
                    <a:pt x="761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1524"/>
                  </a:lnTo>
                  <a:close/>
                </a:path>
                <a:path w="55880" h="15240">
                  <a:moveTo>
                    <a:pt x="1523" y="3216"/>
                  </a:moveTo>
                  <a:lnTo>
                    <a:pt x="1523" y="3048"/>
                  </a:lnTo>
                  <a:lnTo>
                    <a:pt x="761" y="1524"/>
                  </a:lnTo>
                  <a:lnTo>
                    <a:pt x="1523" y="3216"/>
                  </a:lnTo>
                  <a:close/>
                </a:path>
                <a:path w="55880" h="15240">
                  <a:moveTo>
                    <a:pt x="3258" y="7068"/>
                  </a:moveTo>
                  <a:lnTo>
                    <a:pt x="1523" y="3216"/>
                  </a:lnTo>
                  <a:lnTo>
                    <a:pt x="1523" y="4572"/>
                  </a:lnTo>
                  <a:lnTo>
                    <a:pt x="2285" y="6096"/>
                  </a:lnTo>
                  <a:lnTo>
                    <a:pt x="3258" y="7068"/>
                  </a:lnTo>
                  <a:close/>
                </a:path>
                <a:path w="55880" h="15240">
                  <a:moveTo>
                    <a:pt x="4148" y="8296"/>
                  </a:moveTo>
                  <a:lnTo>
                    <a:pt x="3809" y="7620"/>
                  </a:lnTo>
                  <a:lnTo>
                    <a:pt x="3258" y="7068"/>
                  </a:lnTo>
                  <a:lnTo>
                    <a:pt x="3675" y="7994"/>
                  </a:lnTo>
                  <a:lnTo>
                    <a:pt x="4148" y="8296"/>
                  </a:lnTo>
                  <a:close/>
                </a:path>
                <a:path w="55880" h="15240">
                  <a:moveTo>
                    <a:pt x="7285" y="10302"/>
                  </a:moveTo>
                  <a:lnTo>
                    <a:pt x="4148" y="8296"/>
                  </a:lnTo>
                  <a:lnTo>
                    <a:pt x="4571" y="9144"/>
                  </a:lnTo>
                  <a:lnTo>
                    <a:pt x="6095" y="9906"/>
                  </a:lnTo>
                  <a:lnTo>
                    <a:pt x="7285" y="10302"/>
                  </a:lnTo>
                  <a:close/>
                </a:path>
                <a:path w="55880" h="15240">
                  <a:moveTo>
                    <a:pt x="10654" y="12238"/>
                  </a:moveTo>
                  <a:lnTo>
                    <a:pt x="10039" y="11772"/>
                  </a:lnTo>
                  <a:lnTo>
                    <a:pt x="8381" y="10668"/>
                  </a:lnTo>
                  <a:lnTo>
                    <a:pt x="7285" y="10302"/>
                  </a:lnTo>
                  <a:lnTo>
                    <a:pt x="10039" y="12063"/>
                  </a:lnTo>
                  <a:lnTo>
                    <a:pt x="10654" y="12238"/>
                  </a:lnTo>
                  <a:close/>
                </a:path>
                <a:path w="55880" h="15240">
                  <a:moveTo>
                    <a:pt x="16788" y="13986"/>
                  </a:moveTo>
                  <a:lnTo>
                    <a:pt x="15239" y="12954"/>
                  </a:lnTo>
                  <a:lnTo>
                    <a:pt x="13165" y="12954"/>
                  </a:lnTo>
                  <a:lnTo>
                    <a:pt x="16788" y="13986"/>
                  </a:lnTo>
                  <a:close/>
                </a:path>
                <a:path w="55880" h="15240">
                  <a:moveTo>
                    <a:pt x="19292" y="14478"/>
                  </a:moveTo>
                  <a:lnTo>
                    <a:pt x="17860" y="14291"/>
                  </a:lnTo>
                  <a:lnTo>
                    <a:pt x="16788" y="13986"/>
                  </a:lnTo>
                  <a:lnTo>
                    <a:pt x="17525" y="14478"/>
                  </a:lnTo>
                  <a:lnTo>
                    <a:pt x="19292" y="14478"/>
                  </a:lnTo>
                  <a:close/>
                </a:path>
                <a:path w="55880" h="15240">
                  <a:moveTo>
                    <a:pt x="25145" y="15240"/>
                  </a:moveTo>
                  <a:lnTo>
                    <a:pt x="22859" y="14478"/>
                  </a:lnTo>
                  <a:lnTo>
                    <a:pt x="19292" y="14478"/>
                  </a:lnTo>
                  <a:lnTo>
                    <a:pt x="25145" y="15240"/>
                  </a:lnTo>
                  <a:close/>
                </a:path>
                <a:path w="55880" h="15240">
                  <a:moveTo>
                    <a:pt x="36060" y="14496"/>
                  </a:moveTo>
                  <a:lnTo>
                    <a:pt x="30479" y="15240"/>
                  </a:lnTo>
                  <a:lnTo>
                    <a:pt x="33527" y="15240"/>
                  </a:lnTo>
                  <a:lnTo>
                    <a:pt x="36060" y="14496"/>
                  </a:lnTo>
                  <a:close/>
                </a:path>
                <a:path w="55880" h="15240">
                  <a:moveTo>
                    <a:pt x="38454" y="14078"/>
                  </a:moveTo>
                  <a:lnTo>
                    <a:pt x="37985" y="13931"/>
                  </a:lnTo>
                  <a:lnTo>
                    <a:pt x="36060" y="14496"/>
                  </a:lnTo>
                  <a:lnTo>
                    <a:pt x="37449" y="14311"/>
                  </a:lnTo>
                  <a:lnTo>
                    <a:pt x="37985" y="14187"/>
                  </a:lnTo>
                  <a:lnTo>
                    <a:pt x="38454" y="14078"/>
                  </a:lnTo>
                  <a:close/>
                </a:path>
                <a:path w="55880" h="15240">
                  <a:moveTo>
                    <a:pt x="44666" y="12636"/>
                  </a:moveTo>
                  <a:lnTo>
                    <a:pt x="43919" y="12726"/>
                  </a:lnTo>
                  <a:lnTo>
                    <a:pt x="38454" y="14078"/>
                  </a:lnTo>
                  <a:lnTo>
                    <a:pt x="40055" y="14579"/>
                  </a:lnTo>
                  <a:lnTo>
                    <a:pt x="44666" y="12636"/>
                  </a:lnTo>
                  <a:close/>
                </a:path>
                <a:path w="55880" h="15240">
                  <a:moveTo>
                    <a:pt x="47990" y="10678"/>
                  </a:moveTo>
                  <a:lnTo>
                    <a:pt x="45211" y="12317"/>
                  </a:lnTo>
                  <a:lnTo>
                    <a:pt x="45719" y="12192"/>
                  </a:lnTo>
                  <a:lnTo>
                    <a:pt x="47990" y="10678"/>
                  </a:lnTo>
                  <a:close/>
                </a:path>
                <a:path w="55880" h="15240">
                  <a:moveTo>
                    <a:pt x="54863" y="4572"/>
                  </a:moveTo>
                  <a:lnTo>
                    <a:pt x="54863" y="3048"/>
                  </a:lnTo>
                  <a:lnTo>
                    <a:pt x="50830" y="9083"/>
                  </a:lnTo>
                  <a:lnTo>
                    <a:pt x="47990" y="10673"/>
                  </a:lnTo>
                  <a:lnTo>
                    <a:pt x="50291" y="9906"/>
                  </a:lnTo>
                  <a:lnTo>
                    <a:pt x="53339" y="6858"/>
                  </a:lnTo>
                  <a:lnTo>
                    <a:pt x="54863" y="4572"/>
                  </a:lnTo>
                  <a:close/>
                </a:path>
                <a:path w="55880" h="15240">
                  <a:moveTo>
                    <a:pt x="55625" y="1524"/>
                  </a:moveTo>
                  <a:lnTo>
                    <a:pt x="55625" y="0"/>
                  </a:lnTo>
                  <a:lnTo>
                    <a:pt x="54863" y="1524"/>
                  </a:lnTo>
                  <a:lnTo>
                    <a:pt x="54863" y="3048"/>
                  </a:lnTo>
                  <a:lnTo>
                    <a:pt x="55625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3104273" y="828294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09">
                  <a:moveTo>
                    <a:pt x="27431" y="28955"/>
                  </a:moveTo>
                  <a:lnTo>
                    <a:pt x="27431" y="0"/>
                  </a:lnTo>
                  <a:lnTo>
                    <a:pt x="0" y="0"/>
                  </a:lnTo>
                  <a:lnTo>
                    <a:pt x="0" y="28955"/>
                  </a:lnTo>
                  <a:lnTo>
                    <a:pt x="27431" y="28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3104273" y="828294"/>
              <a:ext cx="27940" cy="1270"/>
            </a:xfrm>
            <a:custGeom>
              <a:avLst/>
              <a:gdLst/>
              <a:ahLst/>
              <a:cxnLst/>
              <a:rect l="l" t="t" r="r" b="b"/>
              <a:pathLst>
                <a:path w="27939" h="1269">
                  <a:moveTo>
                    <a:pt x="27432" y="761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743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3076841" y="857250"/>
              <a:ext cx="27940" cy="29845"/>
            </a:xfrm>
            <a:custGeom>
              <a:avLst/>
              <a:gdLst/>
              <a:ahLst/>
              <a:cxnLst/>
              <a:rect l="l" t="t" r="r" b="b"/>
              <a:pathLst>
                <a:path w="27939" h="29844">
                  <a:moveTo>
                    <a:pt x="27431" y="17525"/>
                  </a:moveTo>
                  <a:lnTo>
                    <a:pt x="27431" y="0"/>
                  </a:lnTo>
                  <a:lnTo>
                    <a:pt x="0" y="0"/>
                  </a:lnTo>
                  <a:lnTo>
                    <a:pt x="0" y="21335"/>
                  </a:lnTo>
                  <a:lnTo>
                    <a:pt x="761" y="22097"/>
                  </a:lnTo>
                  <a:lnTo>
                    <a:pt x="1523" y="23621"/>
                  </a:lnTo>
                  <a:lnTo>
                    <a:pt x="4571" y="26669"/>
                  </a:lnTo>
                  <a:lnTo>
                    <a:pt x="8166" y="28816"/>
                  </a:lnTo>
                  <a:lnTo>
                    <a:pt x="10667" y="29717"/>
                  </a:lnTo>
                  <a:lnTo>
                    <a:pt x="16001" y="29717"/>
                  </a:lnTo>
                  <a:lnTo>
                    <a:pt x="17525" y="28955"/>
                  </a:lnTo>
                  <a:lnTo>
                    <a:pt x="19049" y="28955"/>
                  </a:lnTo>
                  <a:lnTo>
                    <a:pt x="19811" y="28193"/>
                  </a:lnTo>
                  <a:lnTo>
                    <a:pt x="21335" y="27431"/>
                  </a:lnTo>
                  <a:lnTo>
                    <a:pt x="22097" y="26669"/>
                  </a:lnTo>
                  <a:lnTo>
                    <a:pt x="23621" y="25907"/>
                  </a:lnTo>
                  <a:lnTo>
                    <a:pt x="25907" y="23621"/>
                  </a:lnTo>
                  <a:lnTo>
                    <a:pt x="25907" y="22097"/>
                  </a:lnTo>
                  <a:lnTo>
                    <a:pt x="26669" y="21335"/>
                  </a:lnTo>
                  <a:lnTo>
                    <a:pt x="26669" y="18287"/>
                  </a:lnTo>
                  <a:lnTo>
                    <a:pt x="27431" y="1752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3076841" y="856488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1" y="19049"/>
                  </a:moveTo>
                  <a:lnTo>
                    <a:pt x="27431" y="0"/>
                  </a:lnTo>
                  <a:lnTo>
                    <a:pt x="24383" y="0"/>
                  </a:lnTo>
                  <a:lnTo>
                    <a:pt x="24383" y="25907"/>
                  </a:lnTo>
                  <a:lnTo>
                    <a:pt x="26669" y="21335"/>
                  </a:lnTo>
                  <a:lnTo>
                    <a:pt x="27431" y="19049"/>
                  </a:lnTo>
                  <a:close/>
                </a:path>
                <a:path w="27939" h="30480">
                  <a:moveTo>
                    <a:pt x="15240" y="30479"/>
                  </a:moveTo>
                  <a:lnTo>
                    <a:pt x="15240" y="0"/>
                  </a:lnTo>
                  <a:lnTo>
                    <a:pt x="12191" y="0"/>
                  </a:lnTo>
                  <a:lnTo>
                    <a:pt x="12191" y="30479"/>
                  </a:lnTo>
                  <a:lnTo>
                    <a:pt x="15240" y="30479"/>
                  </a:lnTo>
                  <a:close/>
                </a:path>
                <a:path w="27939" h="30480">
                  <a:moveTo>
                    <a:pt x="9143" y="29717"/>
                  </a:moveTo>
                  <a:lnTo>
                    <a:pt x="9143" y="0"/>
                  </a:lnTo>
                  <a:lnTo>
                    <a:pt x="6095" y="0"/>
                  </a:lnTo>
                  <a:lnTo>
                    <a:pt x="6095" y="28193"/>
                  </a:lnTo>
                  <a:lnTo>
                    <a:pt x="7619" y="28955"/>
                  </a:lnTo>
                  <a:lnTo>
                    <a:pt x="8381" y="29717"/>
                  </a:lnTo>
                  <a:lnTo>
                    <a:pt x="9143" y="29717"/>
                  </a:lnTo>
                  <a:close/>
                </a:path>
                <a:path w="27939" h="30480">
                  <a:moveTo>
                    <a:pt x="3047" y="25907"/>
                  </a:moveTo>
                  <a:lnTo>
                    <a:pt x="3047" y="761"/>
                  </a:lnTo>
                  <a:lnTo>
                    <a:pt x="0" y="761"/>
                  </a:lnTo>
                  <a:lnTo>
                    <a:pt x="0" y="20573"/>
                  </a:lnTo>
                  <a:lnTo>
                    <a:pt x="761" y="21335"/>
                  </a:lnTo>
                  <a:lnTo>
                    <a:pt x="761" y="22859"/>
                  </a:lnTo>
                  <a:lnTo>
                    <a:pt x="1523" y="24383"/>
                  </a:lnTo>
                  <a:lnTo>
                    <a:pt x="3047" y="25907"/>
                  </a:lnTo>
                  <a:close/>
                </a:path>
                <a:path w="27939" h="30480">
                  <a:moveTo>
                    <a:pt x="21335" y="28193"/>
                  </a:moveTo>
                  <a:lnTo>
                    <a:pt x="21335" y="0"/>
                  </a:lnTo>
                  <a:lnTo>
                    <a:pt x="18287" y="0"/>
                  </a:lnTo>
                  <a:lnTo>
                    <a:pt x="18287" y="29717"/>
                  </a:lnTo>
                  <a:lnTo>
                    <a:pt x="19049" y="29717"/>
                  </a:lnTo>
                  <a:lnTo>
                    <a:pt x="19811" y="28955"/>
                  </a:lnTo>
                  <a:lnTo>
                    <a:pt x="21335" y="2819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3076841" y="85650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524" y="23622"/>
                  </a:moveTo>
                  <a:lnTo>
                    <a:pt x="762" y="22098"/>
                  </a:lnTo>
                  <a:lnTo>
                    <a:pt x="1524" y="24384"/>
                  </a:lnTo>
                  <a:lnTo>
                    <a:pt x="1524" y="23622"/>
                  </a:lnTo>
                  <a:close/>
                </a:path>
                <a:path w="21589" h="29844">
                  <a:moveTo>
                    <a:pt x="3048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21589" h="29844">
                  <a:moveTo>
                    <a:pt x="9144" y="29718"/>
                  </a:moveTo>
                  <a:lnTo>
                    <a:pt x="7620" y="28956"/>
                  </a:lnTo>
                  <a:lnTo>
                    <a:pt x="6858" y="28956"/>
                  </a:lnTo>
                  <a:lnTo>
                    <a:pt x="6096" y="28194"/>
                  </a:lnTo>
                  <a:lnTo>
                    <a:pt x="6096" y="28956"/>
                  </a:lnTo>
                  <a:lnTo>
                    <a:pt x="7620" y="29718"/>
                  </a:lnTo>
                  <a:lnTo>
                    <a:pt x="9144" y="29718"/>
                  </a:lnTo>
                  <a:close/>
                </a:path>
                <a:path w="21589" h="29844">
                  <a:moveTo>
                    <a:pt x="21336" y="28194"/>
                  </a:moveTo>
                  <a:lnTo>
                    <a:pt x="18288" y="29718"/>
                  </a:lnTo>
                  <a:lnTo>
                    <a:pt x="19812" y="29718"/>
                  </a:lnTo>
                  <a:lnTo>
                    <a:pt x="21336" y="28956"/>
                  </a:lnTo>
                  <a:lnTo>
                    <a:pt x="21336" y="2819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3076841" y="828294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09">
                  <a:moveTo>
                    <a:pt x="27431" y="28955"/>
                  </a:moveTo>
                  <a:lnTo>
                    <a:pt x="27431" y="0"/>
                  </a:lnTo>
                  <a:lnTo>
                    <a:pt x="0" y="0"/>
                  </a:lnTo>
                  <a:lnTo>
                    <a:pt x="0" y="28955"/>
                  </a:lnTo>
                  <a:lnTo>
                    <a:pt x="27431" y="2895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3076841" y="828294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09">
                  <a:moveTo>
                    <a:pt x="27432" y="28955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6670" y="761"/>
                  </a:lnTo>
                  <a:lnTo>
                    <a:pt x="26670" y="28955"/>
                  </a:lnTo>
                  <a:lnTo>
                    <a:pt x="27432" y="2895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3100463" y="856488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4">
                  <a:moveTo>
                    <a:pt x="739" y="25145"/>
                  </a:moveTo>
                  <a:lnTo>
                    <a:pt x="739" y="0"/>
                  </a:lnTo>
                  <a:lnTo>
                    <a:pt x="0" y="0"/>
                  </a:lnTo>
                  <a:lnTo>
                    <a:pt x="739" y="25145"/>
                  </a:lnTo>
                  <a:close/>
                </a:path>
                <a:path w="3175" h="26034">
                  <a:moveTo>
                    <a:pt x="1143" y="25145"/>
                  </a:moveTo>
                  <a:lnTo>
                    <a:pt x="739" y="25145"/>
                  </a:lnTo>
                  <a:lnTo>
                    <a:pt x="739" y="25952"/>
                  </a:lnTo>
                  <a:lnTo>
                    <a:pt x="1143" y="25145"/>
                  </a:lnTo>
                  <a:close/>
                </a:path>
                <a:path w="3175" h="26034">
                  <a:moveTo>
                    <a:pt x="3048" y="23621"/>
                  </a:moveTo>
                  <a:lnTo>
                    <a:pt x="3048" y="21335"/>
                  </a:lnTo>
                  <a:lnTo>
                    <a:pt x="1143" y="25145"/>
                  </a:lnTo>
                  <a:lnTo>
                    <a:pt x="1524" y="25145"/>
                  </a:lnTo>
                  <a:lnTo>
                    <a:pt x="3048" y="23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3104273" y="857250"/>
              <a:ext cx="27940" cy="29845"/>
            </a:xfrm>
            <a:custGeom>
              <a:avLst/>
              <a:gdLst/>
              <a:ahLst/>
              <a:cxnLst/>
              <a:rect l="l" t="t" r="r" b="b"/>
              <a:pathLst>
                <a:path w="27939" h="29844">
                  <a:moveTo>
                    <a:pt x="27431" y="18288"/>
                  </a:moveTo>
                  <a:lnTo>
                    <a:pt x="27431" y="0"/>
                  </a:lnTo>
                  <a:lnTo>
                    <a:pt x="0" y="0"/>
                  </a:lnTo>
                  <a:lnTo>
                    <a:pt x="0" y="21336"/>
                  </a:lnTo>
                  <a:lnTo>
                    <a:pt x="761" y="22098"/>
                  </a:lnTo>
                  <a:lnTo>
                    <a:pt x="1523" y="23622"/>
                  </a:lnTo>
                  <a:lnTo>
                    <a:pt x="4571" y="26670"/>
                  </a:lnTo>
                  <a:lnTo>
                    <a:pt x="7918" y="28668"/>
                  </a:lnTo>
                  <a:lnTo>
                    <a:pt x="10667" y="29718"/>
                  </a:lnTo>
                  <a:lnTo>
                    <a:pt x="16001" y="29718"/>
                  </a:lnTo>
                  <a:lnTo>
                    <a:pt x="17525" y="28956"/>
                  </a:lnTo>
                  <a:lnTo>
                    <a:pt x="19049" y="28956"/>
                  </a:lnTo>
                  <a:lnTo>
                    <a:pt x="19811" y="28194"/>
                  </a:lnTo>
                  <a:lnTo>
                    <a:pt x="21335" y="27432"/>
                  </a:lnTo>
                  <a:lnTo>
                    <a:pt x="22097" y="26670"/>
                  </a:lnTo>
                  <a:lnTo>
                    <a:pt x="23621" y="25908"/>
                  </a:lnTo>
                  <a:lnTo>
                    <a:pt x="24383" y="25146"/>
                  </a:lnTo>
                  <a:lnTo>
                    <a:pt x="26428" y="23266"/>
                  </a:lnTo>
                  <a:lnTo>
                    <a:pt x="26669" y="22955"/>
                  </a:lnTo>
                  <a:lnTo>
                    <a:pt x="26669" y="19812"/>
                  </a:lnTo>
                  <a:lnTo>
                    <a:pt x="27431" y="18288"/>
                  </a:lnTo>
                  <a:close/>
                </a:path>
                <a:path w="27939" h="29844">
                  <a:moveTo>
                    <a:pt x="26911" y="22644"/>
                  </a:moveTo>
                  <a:lnTo>
                    <a:pt x="26669" y="19812"/>
                  </a:lnTo>
                  <a:lnTo>
                    <a:pt x="26669" y="22955"/>
                  </a:lnTo>
                  <a:lnTo>
                    <a:pt x="26911" y="2264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3076765" y="874788"/>
              <a:ext cx="55244" cy="12700"/>
            </a:xfrm>
            <a:custGeom>
              <a:avLst/>
              <a:gdLst/>
              <a:ahLst/>
              <a:cxnLst/>
              <a:rect l="l" t="t" r="r" b="b"/>
              <a:pathLst>
                <a:path w="55244" h="12700">
                  <a:moveTo>
                    <a:pt x="3886" y="8382"/>
                  </a:moveTo>
                  <a:lnTo>
                    <a:pt x="2362" y="6858"/>
                  </a:lnTo>
                  <a:lnTo>
                    <a:pt x="1562" y="5295"/>
                  </a:lnTo>
                  <a:lnTo>
                    <a:pt x="838" y="4572"/>
                  </a:lnTo>
                  <a:lnTo>
                    <a:pt x="838" y="3048"/>
                  </a:lnTo>
                  <a:lnTo>
                    <a:pt x="0" y="2209"/>
                  </a:lnTo>
                  <a:lnTo>
                    <a:pt x="0" y="3467"/>
                  </a:lnTo>
                  <a:lnTo>
                    <a:pt x="1562" y="6629"/>
                  </a:lnTo>
                  <a:lnTo>
                    <a:pt x="3886" y="8382"/>
                  </a:lnTo>
                  <a:close/>
                </a:path>
                <a:path w="55244" h="12700">
                  <a:moveTo>
                    <a:pt x="6172" y="9842"/>
                  </a:moveTo>
                  <a:lnTo>
                    <a:pt x="4648" y="9144"/>
                  </a:lnTo>
                  <a:lnTo>
                    <a:pt x="3886" y="8382"/>
                  </a:lnTo>
                  <a:lnTo>
                    <a:pt x="4648" y="9906"/>
                  </a:lnTo>
                  <a:lnTo>
                    <a:pt x="6172" y="9842"/>
                  </a:lnTo>
                  <a:close/>
                </a:path>
                <a:path w="55244" h="12700">
                  <a:moveTo>
                    <a:pt x="9855" y="11430"/>
                  </a:moveTo>
                  <a:lnTo>
                    <a:pt x="7734" y="10553"/>
                  </a:lnTo>
                  <a:lnTo>
                    <a:pt x="7442" y="10426"/>
                  </a:lnTo>
                  <a:lnTo>
                    <a:pt x="8458" y="11430"/>
                  </a:lnTo>
                  <a:lnTo>
                    <a:pt x="9855" y="11430"/>
                  </a:lnTo>
                  <a:close/>
                </a:path>
                <a:path w="55244" h="12700">
                  <a:moveTo>
                    <a:pt x="11696" y="12141"/>
                  </a:moveTo>
                  <a:lnTo>
                    <a:pt x="10972" y="11887"/>
                  </a:lnTo>
                  <a:lnTo>
                    <a:pt x="9855" y="11430"/>
                  </a:lnTo>
                  <a:lnTo>
                    <a:pt x="10744" y="12192"/>
                  </a:lnTo>
                  <a:lnTo>
                    <a:pt x="11696" y="12141"/>
                  </a:lnTo>
                  <a:close/>
                </a:path>
                <a:path w="55244" h="12700">
                  <a:moveTo>
                    <a:pt x="16891" y="11772"/>
                  </a:moveTo>
                  <a:lnTo>
                    <a:pt x="11696" y="12141"/>
                  </a:lnTo>
                  <a:lnTo>
                    <a:pt x="16078" y="12192"/>
                  </a:lnTo>
                  <a:lnTo>
                    <a:pt x="16891" y="11772"/>
                  </a:lnTo>
                  <a:close/>
                </a:path>
                <a:path w="55244" h="12700">
                  <a:moveTo>
                    <a:pt x="18338" y="11430"/>
                  </a:moveTo>
                  <a:lnTo>
                    <a:pt x="17602" y="11430"/>
                  </a:lnTo>
                  <a:lnTo>
                    <a:pt x="16891" y="11772"/>
                  </a:lnTo>
                  <a:lnTo>
                    <a:pt x="17805" y="11709"/>
                  </a:lnTo>
                  <a:lnTo>
                    <a:pt x="18338" y="11430"/>
                  </a:lnTo>
                  <a:close/>
                </a:path>
                <a:path w="55244" h="12700">
                  <a:moveTo>
                    <a:pt x="19862" y="10629"/>
                  </a:moveTo>
                  <a:lnTo>
                    <a:pt x="18338" y="11430"/>
                  </a:lnTo>
                  <a:lnTo>
                    <a:pt x="19126" y="11430"/>
                  </a:lnTo>
                  <a:lnTo>
                    <a:pt x="19862" y="10629"/>
                  </a:lnTo>
                  <a:close/>
                </a:path>
                <a:path w="55244" h="12700">
                  <a:moveTo>
                    <a:pt x="23901" y="7886"/>
                  </a:moveTo>
                  <a:lnTo>
                    <a:pt x="22936" y="8382"/>
                  </a:lnTo>
                  <a:lnTo>
                    <a:pt x="21590" y="9715"/>
                  </a:lnTo>
                  <a:lnTo>
                    <a:pt x="23241" y="8851"/>
                  </a:lnTo>
                  <a:lnTo>
                    <a:pt x="23901" y="7886"/>
                  </a:lnTo>
                  <a:close/>
                </a:path>
                <a:path w="55244" h="12700">
                  <a:moveTo>
                    <a:pt x="25222" y="8382"/>
                  </a:moveTo>
                  <a:lnTo>
                    <a:pt x="24460" y="9144"/>
                  </a:lnTo>
                  <a:lnTo>
                    <a:pt x="24460" y="10668"/>
                  </a:lnTo>
                  <a:lnTo>
                    <a:pt x="25222" y="10668"/>
                  </a:lnTo>
                  <a:lnTo>
                    <a:pt x="25222" y="8382"/>
                  </a:lnTo>
                  <a:close/>
                </a:path>
                <a:path w="55244" h="12700">
                  <a:moveTo>
                    <a:pt x="25222" y="5994"/>
                  </a:moveTo>
                  <a:lnTo>
                    <a:pt x="23901" y="7886"/>
                  </a:lnTo>
                  <a:lnTo>
                    <a:pt x="24460" y="7620"/>
                  </a:lnTo>
                  <a:lnTo>
                    <a:pt x="25222" y="6858"/>
                  </a:lnTo>
                  <a:lnTo>
                    <a:pt x="25222" y="5994"/>
                  </a:lnTo>
                  <a:close/>
                </a:path>
                <a:path w="55244" h="12700">
                  <a:moveTo>
                    <a:pt x="27508" y="0"/>
                  </a:moveTo>
                  <a:lnTo>
                    <a:pt x="26746" y="762"/>
                  </a:lnTo>
                  <a:lnTo>
                    <a:pt x="26746" y="3048"/>
                  </a:lnTo>
                  <a:lnTo>
                    <a:pt x="25984" y="4572"/>
                  </a:lnTo>
                  <a:lnTo>
                    <a:pt x="25222" y="5334"/>
                  </a:lnTo>
                  <a:lnTo>
                    <a:pt x="25222" y="5994"/>
                  </a:lnTo>
                  <a:lnTo>
                    <a:pt x="26746" y="3810"/>
                  </a:lnTo>
                  <a:lnTo>
                    <a:pt x="27508" y="1524"/>
                  </a:lnTo>
                  <a:lnTo>
                    <a:pt x="27508" y="0"/>
                  </a:lnTo>
                  <a:close/>
                </a:path>
                <a:path w="55244" h="12700">
                  <a:moveTo>
                    <a:pt x="29794" y="10668"/>
                  </a:moveTo>
                  <a:lnTo>
                    <a:pt x="28270" y="11430"/>
                  </a:lnTo>
                  <a:lnTo>
                    <a:pt x="26746" y="11430"/>
                  </a:lnTo>
                  <a:lnTo>
                    <a:pt x="25984" y="10668"/>
                  </a:lnTo>
                  <a:lnTo>
                    <a:pt x="25222" y="10668"/>
                  </a:lnTo>
                  <a:lnTo>
                    <a:pt x="25222" y="11430"/>
                  </a:lnTo>
                  <a:lnTo>
                    <a:pt x="25984" y="11430"/>
                  </a:lnTo>
                  <a:lnTo>
                    <a:pt x="26746" y="12192"/>
                  </a:lnTo>
                  <a:lnTo>
                    <a:pt x="29032" y="12192"/>
                  </a:lnTo>
                  <a:lnTo>
                    <a:pt x="29032" y="11430"/>
                  </a:lnTo>
                  <a:lnTo>
                    <a:pt x="29794" y="11430"/>
                  </a:lnTo>
                  <a:lnTo>
                    <a:pt x="29794" y="10668"/>
                  </a:lnTo>
                  <a:close/>
                </a:path>
                <a:path w="55244" h="12700">
                  <a:moveTo>
                    <a:pt x="30556" y="9144"/>
                  </a:moveTo>
                  <a:lnTo>
                    <a:pt x="29794" y="8382"/>
                  </a:lnTo>
                  <a:lnTo>
                    <a:pt x="29794" y="10668"/>
                  </a:lnTo>
                  <a:lnTo>
                    <a:pt x="30556" y="10668"/>
                  </a:lnTo>
                  <a:lnTo>
                    <a:pt x="30556" y="9144"/>
                  </a:lnTo>
                  <a:close/>
                </a:path>
                <a:path w="55244" h="12700">
                  <a:moveTo>
                    <a:pt x="39700" y="12192"/>
                  </a:moveTo>
                  <a:lnTo>
                    <a:pt x="33756" y="9956"/>
                  </a:lnTo>
                  <a:lnTo>
                    <a:pt x="32080" y="9906"/>
                  </a:lnTo>
                  <a:lnTo>
                    <a:pt x="31318" y="8382"/>
                  </a:lnTo>
                  <a:lnTo>
                    <a:pt x="29794" y="6858"/>
                  </a:lnTo>
                  <a:lnTo>
                    <a:pt x="29032" y="5334"/>
                  </a:lnTo>
                  <a:lnTo>
                    <a:pt x="27508" y="3810"/>
                  </a:lnTo>
                  <a:lnTo>
                    <a:pt x="27508" y="6096"/>
                  </a:lnTo>
                  <a:lnTo>
                    <a:pt x="26746" y="6858"/>
                  </a:lnTo>
                  <a:lnTo>
                    <a:pt x="25222" y="6858"/>
                  </a:lnTo>
                  <a:lnTo>
                    <a:pt x="25984" y="7620"/>
                  </a:lnTo>
                  <a:lnTo>
                    <a:pt x="25222" y="7620"/>
                  </a:lnTo>
                  <a:lnTo>
                    <a:pt x="25222" y="8382"/>
                  </a:lnTo>
                  <a:lnTo>
                    <a:pt x="25984" y="8382"/>
                  </a:lnTo>
                  <a:lnTo>
                    <a:pt x="26746" y="7620"/>
                  </a:lnTo>
                  <a:lnTo>
                    <a:pt x="27508" y="7620"/>
                  </a:lnTo>
                  <a:lnTo>
                    <a:pt x="27508" y="6858"/>
                  </a:lnTo>
                  <a:lnTo>
                    <a:pt x="27508" y="6350"/>
                  </a:lnTo>
                  <a:lnTo>
                    <a:pt x="28079" y="6858"/>
                  </a:lnTo>
                  <a:lnTo>
                    <a:pt x="28270" y="7023"/>
                  </a:lnTo>
                  <a:lnTo>
                    <a:pt x="28270" y="7620"/>
                  </a:lnTo>
                  <a:lnTo>
                    <a:pt x="28943" y="7620"/>
                  </a:lnTo>
                  <a:lnTo>
                    <a:pt x="29032" y="8382"/>
                  </a:lnTo>
                  <a:lnTo>
                    <a:pt x="29794" y="8382"/>
                  </a:lnTo>
                  <a:lnTo>
                    <a:pt x="33756" y="11849"/>
                  </a:lnTo>
                  <a:lnTo>
                    <a:pt x="39700" y="12192"/>
                  </a:lnTo>
                  <a:close/>
                </a:path>
                <a:path w="55244" h="12700">
                  <a:moveTo>
                    <a:pt x="45008" y="11430"/>
                  </a:moveTo>
                  <a:lnTo>
                    <a:pt x="43510" y="11633"/>
                  </a:lnTo>
                  <a:lnTo>
                    <a:pt x="40474" y="12192"/>
                  </a:lnTo>
                  <a:lnTo>
                    <a:pt x="43510" y="12192"/>
                  </a:lnTo>
                  <a:lnTo>
                    <a:pt x="45008" y="11430"/>
                  </a:lnTo>
                  <a:close/>
                </a:path>
                <a:path w="55244" h="12700">
                  <a:moveTo>
                    <a:pt x="46977" y="10998"/>
                  </a:moveTo>
                  <a:lnTo>
                    <a:pt x="45262" y="11315"/>
                  </a:lnTo>
                  <a:lnTo>
                    <a:pt x="46558" y="11430"/>
                  </a:lnTo>
                  <a:lnTo>
                    <a:pt x="46977" y="10998"/>
                  </a:lnTo>
                  <a:close/>
                </a:path>
                <a:path w="55244" h="12700">
                  <a:moveTo>
                    <a:pt x="48006" y="10312"/>
                  </a:moveTo>
                  <a:lnTo>
                    <a:pt x="47320" y="10668"/>
                  </a:lnTo>
                  <a:lnTo>
                    <a:pt x="46977" y="10998"/>
                  </a:lnTo>
                  <a:lnTo>
                    <a:pt x="47155" y="10960"/>
                  </a:lnTo>
                  <a:lnTo>
                    <a:pt x="48006" y="10312"/>
                  </a:lnTo>
                  <a:close/>
                </a:path>
                <a:path w="55244" h="12700">
                  <a:moveTo>
                    <a:pt x="49720" y="9017"/>
                  </a:moveTo>
                  <a:lnTo>
                    <a:pt x="48006" y="10312"/>
                  </a:lnTo>
                  <a:lnTo>
                    <a:pt x="48844" y="9906"/>
                  </a:lnTo>
                  <a:lnTo>
                    <a:pt x="49720" y="9017"/>
                  </a:lnTo>
                  <a:close/>
                </a:path>
                <a:path w="55244" h="12700">
                  <a:moveTo>
                    <a:pt x="50965" y="8077"/>
                  </a:moveTo>
                  <a:lnTo>
                    <a:pt x="50368" y="8382"/>
                  </a:lnTo>
                  <a:lnTo>
                    <a:pt x="49720" y="9017"/>
                  </a:lnTo>
                  <a:lnTo>
                    <a:pt x="50965" y="8077"/>
                  </a:lnTo>
                  <a:close/>
                </a:path>
                <a:path w="55244" h="12700">
                  <a:moveTo>
                    <a:pt x="52654" y="6858"/>
                  </a:moveTo>
                  <a:lnTo>
                    <a:pt x="51892" y="7378"/>
                  </a:lnTo>
                  <a:lnTo>
                    <a:pt x="50965" y="8077"/>
                  </a:lnTo>
                  <a:lnTo>
                    <a:pt x="51892" y="7620"/>
                  </a:lnTo>
                  <a:lnTo>
                    <a:pt x="52654" y="6858"/>
                  </a:lnTo>
                  <a:close/>
                </a:path>
                <a:path w="55244" h="12700">
                  <a:moveTo>
                    <a:pt x="53492" y="4597"/>
                  </a:moveTo>
                  <a:lnTo>
                    <a:pt x="52857" y="5118"/>
                  </a:lnTo>
                  <a:lnTo>
                    <a:pt x="52654" y="5334"/>
                  </a:lnTo>
                  <a:lnTo>
                    <a:pt x="52654" y="6794"/>
                  </a:lnTo>
                  <a:lnTo>
                    <a:pt x="52857" y="6642"/>
                  </a:lnTo>
                  <a:lnTo>
                    <a:pt x="53492" y="4597"/>
                  </a:lnTo>
                  <a:close/>
                </a:path>
                <a:path w="55244" h="12700">
                  <a:moveTo>
                    <a:pt x="54178" y="2425"/>
                  </a:moveTo>
                  <a:lnTo>
                    <a:pt x="53492" y="4597"/>
                  </a:lnTo>
                  <a:lnTo>
                    <a:pt x="54178" y="3048"/>
                  </a:lnTo>
                  <a:lnTo>
                    <a:pt x="54178" y="2425"/>
                  </a:lnTo>
                  <a:close/>
                </a:path>
                <a:path w="55244" h="12700">
                  <a:moveTo>
                    <a:pt x="54940" y="0"/>
                  </a:moveTo>
                  <a:lnTo>
                    <a:pt x="54279" y="2070"/>
                  </a:lnTo>
                  <a:lnTo>
                    <a:pt x="54940" y="762"/>
                  </a:lnTo>
                  <a:lnTo>
                    <a:pt x="5494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3101225" y="881634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5">
                  <a:moveTo>
                    <a:pt x="6096" y="3809"/>
                  </a:moveTo>
                  <a:lnTo>
                    <a:pt x="6096" y="2285"/>
                  </a:lnTo>
                  <a:lnTo>
                    <a:pt x="4572" y="761"/>
                  </a:lnTo>
                  <a:lnTo>
                    <a:pt x="4572" y="0"/>
                  </a:lnTo>
                  <a:lnTo>
                    <a:pt x="3810" y="761"/>
                  </a:lnTo>
                  <a:lnTo>
                    <a:pt x="3048" y="0"/>
                  </a:lnTo>
                  <a:lnTo>
                    <a:pt x="2286" y="761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0" y="2285"/>
                  </a:lnTo>
                  <a:lnTo>
                    <a:pt x="0" y="3809"/>
                  </a:lnTo>
                  <a:lnTo>
                    <a:pt x="762" y="3809"/>
                  </a:lnTo>
                  <a:lnTo>
                    <a:pt x="762" y="4571"/>
                  </a:lnTo>
                  <a:lnTo>
                    <a:pt x="2286" y="4571"/>
                  </a:lnTo>
                  <a:lnTo>
                    <a:pt x="3048" y="5333"/>
                  </a:lnTo>
                  <a:lnTo>
                    <a:pt x="4572" y="4571"/>
                  </a:lnTo>
                  <a:lnTo>
                    <a:pt x="5334" y="4571"/>
                  </a:lnTo>
                  <a:lnTo>
                    <a:pt x="5334" y="3809"/>
                  </a:lnTo>
                  <a:lnTo>
                    <a:pt x="6096" y="3809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3098177" y="886206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40">
                  <a:moveTo>
                    <a:pt x="6095" y="1524"/>
                  </a:moveTo>
                  <a:lnTo>
                    <a:pt x="4571" y="762"/>
                  </a:lnTo>
                  <a:lnTo>
                    <a:pt x="3809" y="762"/>
                  </a:lnTo>
                  <a:lnTo>
                    <a:pt x="3047" y="0"/>
                  </a:lnTo>
                  <a:lnTo>
                    <a:pt x="0" y="0"/>
                  </a:lnTo>
                  <a:lnTo>
                    <a:pt x="1523" y="1524"/>
                  </a:lnTo>
                  <a:lnTo>
                    <a:pt x="2285" y="1524"/>
                  </a:lnTo>
                  <a:lnTo>
                    <a:pt x="3809" y="2286"/>
                  </a:lnTo>
                  <a:lnTo>
                    <a:pt x="4571" y="2286"/>
                  </a:lnTo>
                  <a:lnTo>
                    <a:pt x="6095" y="1524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3098939" y="886206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762" y="1524"/>
                  </a:moveTo>
                  <a:lnTo>
                    <a:pt x="762" y="1377"/>
                  </a:lnTo>
                  <a:lnTo>
                    <a:pt x="0" y="688"/>
                  </a:lnTo>
                  <a:lnTo>
                    <a:pt x="762" y="1524"/>
                  </a:lnTo>
                  <a:close/>
                </a:path>
                <a:path w="5714" h="3175">
                  <a:moveTo>
                    <a:pt x="2286" y="2829"/>
                  </a:moveTo>
                  <a:lnTo>
                    <a:pt x="1750" y="2270"/>
                  </a:lnTo>
                  <a:lnTo>
                    <a:pt x="0" y="2260"/>
                  </a:lnTo>
                  <a:lnTo>
                    <a:pt x="2286" y="2829"/>
                  </a:lnTo>
                  <a:close/>
                </a:path>
                <a:path w="5714" h="3175">
                  <a:moveTo>
                    <a:pt x="924" y="1524"/>
                  </a:moveTo>
                  <a:lnTo>
                    <a:pt x="924" y="0"/>
                  </a:lnTo>
                  <a:lnTo>
                    <a:pt x="762" y="0"/>
                  </a:lnTo>
                  <a:lnTo>
                    <a:pt x="762" y="1377"/>
                  </a:lnTo>
                  <a:lnTo>
                    <a:pt x="924" y="1524"/>
                  </a:lnTo>
                  <a:close/>
                </a:path>
                <a:path w="5714" h="3175">
                  <a:moveTo>
                    <a:pt x="4572" y="2286"/>
                  </a:moveTo>
                  <a:lnTo>
                    <a:pt x="4572" y="1524"/>
                  </a:lnTo>
                  <a:lnTo>
                    <a:pt x="924" y="1524"/>
                  </a:lnTo>
                  <a:lnTo>
                    <a:pt x="1750" y="2270"/>
                  </a:lnTo>
                  <a:lnTo>
                    <a:pt x="4572" y="2286"/>
                  </a:lnTo>
                  <a:close/>
                </a:path>
                <a:path w="5714" h="3175">
                  <a:moveTo>
                    <a:pt x="5334" y="1524"/>
                  </a:moveTo>
                  <a:lnTo>
                    <a:pt x="3810" y="762"/>
                  </a:lnTo>
                  <a:lnTo>
                    <a:pt x="4572" y="1524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3104273" y="886206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5" h="2540">
                  <a:moveTo>
                    <a:pt x="6858" y="761"/>
                  </a:moveTo>
                  <a:lnTo>
                    <a:pt x="5334" y="0"/>
                  </a:lnTo>
                  <a:lnTo>
                    <a:pt x="3048" y="0"/>
                  </a:lnTo>
                  <a:lnTo>
                    <a:pt x="1524" y="1523"/>
                  </a:lnTo>
                  <a:lnTo>
                    <a:pt x="0" y="2285"/>
                  </a:lnTo>
                  <a:lnTo>
                    <a:pt x="4572" y="2285"/>
                  </a:lnTo>
                  <a:lnTo>
                    <a:pt x="6096" y="761"/>
                  </a:lnTo>
                  <a:lnTo>
                    <a:pt x="6858" y="761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3104273" y="886206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5" h="2540">
                  <a:moveTo>
                    <a:pt x="1524" y="762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1524" y="762"/>
                  </a:lnTo>
                  <a:close/>
                </a:path>
                <a:path w="6985" h="2540">
                  <a:moveTo>
                    <a:pt x="4572" y="1524"/>
                  </a:moveTo>
                  <a:lnTo>
                    <a:pt x="762" y="1524"/>
                  </a:lnTo>
                  <a:lnTo>
                    <a:pt x="1524" y="2286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  <a:path w="6985" h="2540">
                  <a:moveTo>
                    <a:pt x="6858" y="762"/>
                  </a:moveTo>
                  <a:lnTo>
                    <a:pt x="5334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6858" y="762"/>
                  </a:lnTo>
                  <a:close/>
                </a:path>
                <a:path w="6985" h="2540">
                  <a:moveTo>
                    <a:pt x="6858" y="762"/>
                  </a:moveTo>
                  <a:lnTo>
                    <a:pt x="6096" y="762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3103511" y="883157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524" y="2286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3103511" y="882396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09">
                  <a:moveTo>
                    <a:pt x="1524" y="1523"/>
                  </a:moveTo>
                  <a:lnTo>
                    <a:pt x="1524" y="761"/>
                  </a:lnTo>
                  <a:lnTo>
                    <a:pt x="762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2" y="761"/>
                  </a:lnTo>
                  <a:lnTo>
                    <a:pt x="1524" y="1523"/>
                  </a:lnTo>
                  <a:close/>
                </a:path>
                <a:path w="1905" h="3809">
                  <a:moveTo>
                    <a:pt x="762" y="3809"/>
                  </a:moveTo>
                  <a:lnTo>
                    <a:pt x="0" y="3047"/>
                  </a:lnTo>
                  <a:lnTo>
                    <a:pt x="0" y="3809"/>
                  </a:lnTo>
                  <a:lnTo>
                    <a:pt x="762" y="3809"/>
                  </a:lnTo>
                  <a:close/>
                </a:path>
                <a:path w="1905" h="3809">
                  <a:moveTo>
                    <a:pt x="1524" y="3809"/>
                  </a:moveTo>
                  <a:lnTo>
                    <a:pt x="1524" y="3047"/>
                  </a:lnTo>
                  <a:lnTo>
                    <a:pt x="762" y="3809"/>
                  </a:lnTo>
                  <a:lnTo>
                    <a:pt x="1524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3103511" y="886968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0" y="2285"/>
                  </a:moveTo>
                  <a:lnTo>
                    <a:pt x="761" y="1523"/>
                  </a:lnTo>
                  <a:lnTo>
                    <a:pt x="761" y="0"/>
                  </a:lnTo>
                  <a:lnTo>
                    <a:pt x="762" y="2285"/>
                  </a:lnTo>
                  <a:lnTo>
                    <a:pt x="0" y="2285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3103511" y="886206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761" y="2286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761" y="2286"/>
                  </a:lnTo>
                  <a:close/>
                </a:path>
                <a:path w="1905" h="3175">
                  <a:moveTo>
                    <a:pt x="1523" y="1524"/>
                  </a:moveTo>
                  <a:lnTo>
                    <a:pt x="761" y="762"/>
                  </a:lnTo>
                  <a:lnTo>
                    <a:pt x="762" y="3048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3082937" y="832104"/>
              <a:ext cx="15240" cy="21590"/>
            </a:xfrm>
            <a:custGeom>
              <a:avLst/>
              <a:gdLst/>
              <a:ahLst/>
              <a:cxnLst/>
              <a:rect l="l" t="t" r="r" b="b"/>
              <a:pathLst>
                <a:path w="15239" h="21590">
                  <a:moveTo>
                    <a:pt x="15240" y="21335"/>
                  </a:moveTo>
                  <a:lnTo>
                    <a:pt x="15240" y="17525"/>
                  </a:lnTo>
                  <a:lnTo>
                    <a:pt x="13716" y="17525"/>
                  </a:lnTo>
                  <a:lnTo>
                    <a:pt x="13716" y="9905"/>
                  </a:lnTo>
                  <a:lnTo>
                    <a:pt x="14478" y="9905"/>
                  </a:lnTo>
                  <a:lnTo>
                    <a:pt x="14478" y="6095"/>
                  </a:lnTo>
                  <a:lnTo>
                    <a:pt x="12191" y="6095"/>
                  </a:lnTo>
                  <a:lnTo>
                    <a:pt x="12191" y="4571"/>
                  </a:lnTo>
                  <a:lnTo>
                    <a:pt x="13716" y="4571"/>
                  </a:lnTo>
                  <a:lnTo>
                    <a:pt x="13716" y="3047"/>
                  </a:lnTo>
                  <a:lnTo>
                    <a:pt x="9905" y="3047"/>
                  </a:lnTo>
                  <a:lnTo>
                    <a:pt x="9905" y="4571"/>
                  </a:lnTo>
                  <a:lnTo>
                    <a:pt x="10667" y="4571"/>
                  </a:lnTo>
                  <a:lnTo>
                    <a:pt x="10667" y="6095"/>
                  </a:lnTo>
                  <a:lnTo>
                    <a:pt x="8381" y="6095"/>
                  </a:lnTo>
                  <a:lnTo>
                    <a:pt x="8381" y="1523"/>
                  </a:lnTo>
                  <a:lnTo>
                    <a:pt x="9905" y="1523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5333" y="1523"/>
                  </a:lnTo>
                  <a:lnTo>
                    <a:pt x="6857" y="1523"/>
                  </a:lnTo>
                  <a:lnTo>
                    <a:pt x="6857" y="6095"/>
                  </a:lnTo>
                  <a:lnTo>
                    <a:pt x="4571" y="6095"/>
                  </a:lnTo>
                  <a:lnTo>
                    <a:pt x="4571" y="4571"/>
                  </a:lnTo>
                  <a:lnTo>
                    <a:pt x="5333" y="4571"/>
                  </a:lnTo>
                  <a:lnTo>
                    <a:pt x="5333" y="3047"/>
                  </a:lnTo>
                  <a:lnTo>
                    <a:pt x="2285" y="3047"/>
                  </a:lnTo>
                  <a:lnTo>
                    <a:pt x="2285" y="4571"/>
                  </a:lnTo>
                  <a:lnTo>
                    <a:pt x="3047" y="4571"/>
                  </a:lnTo>
                  <a:lnTo>
                    <a:pt x="3047" y="6095"/>
                  </a:lnTo>
                  <a:lnTo>
                    <a:pt x="761" y="6095"/>
                  </a:lnTo>
                  <a:lnTo>
                    <a:pt x="761" y="9905"/>
                  </a:lnTo>
                  <a:lnTo>
                    <a:pt x="2285" y="9905"/>
                  </a:lnTo>
                  <a:lnTo>
                    <a:pt x="2285" y="17525"/>
                  </a:lnTo>
                  <a:lnTo>
                    <a:pt x="0" y="17525"/>
                  </a:lnTo>
                  <a:lnTo>
                    <a:pt x="0" y="21335"/>
                  </a:lnTo>
                  <a:lnTo>
                    <a:pt x="15240" y="2133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3082937" y="832104"/>
              <a:ext cx="15240" cy="21590"/>
            </a:xfrm>
            <a:custGeom>
              <a:avLst/>
              <a:gdLst/>
              <a:ahLst/>
              <a:cxnLst/>
              <a:rect l="l" t="t" r="r" b="b"/>
              <a:pathLst>
                <a:path w="15239" h="21590">
                  <a:moveTo>
                    <a:pt x="2286" y="19812"/>
                  </a:moveTo>
                  <a:lnTo>
                    <a:pt x="2286" y="18288"/>
                  </a:lnTo>
                  <a:lnTo>
                    <a:pt x="0" y="18288"/>
                  </a:lnTo>
                  <a:lnTo>
                    <a:pt x="0" y="19050"/>
                  </a:lnTo>
                  <a:lnTo>
                    <a:pt x="1397" y="19050"/>
                  </a:lnTo>
                  <a:lnTo>
                    <a:pt x="1397" y="19812"/>
                  </a:lnTo>
                  <a:lnTo>
                    <a:pt x="2286" y="19812"/>
                  </a:lnTo>
                  <a:close/>
                </a:path>
                <a:path w="15239" h="21590">
                  <a:moveTo>
                    <a:pt x="1397" y="19812"/>
                  </a:moveTo>
                  <a:lnTo>
                    <a:pt x="1397" y="19050"/>
                  </a:lnTo>
                  <a:lnTo>
                    <a:pt x="0" y="19050"/>
                  </a:lnTo>
                  <a:lnTo>
                    <a:pt x="0" y="19812"/>
                  </a:lnTo>
                  <a:lnTo>
                    <a:pt x="635" y="19812"/>
                  </a:lnTo>
                  <a:lnTo>
                    <a:pt x="635" y="20574"/>
                  </a:lnTo>
                  <a:lnTo>
                    <a:pt x="762" y="20574"/>
                  </a:lnTo>
                  <a:lnTo>
                    <a:pt x="762" y="19812"/>
                  </a:lnTo>
                  <a:lnTo>
                    <a:pt x="1397" y="19812"/>
                  </a:lnTo>
                  <a:close/>
                </a:path>
                <a:path w="15239" h="21590">
                  <a:moveTo>
                    <a:pt x="2286" y="17526"/>
                  </a:moveTo>
                  <a:lnTo>
                    <a:pt x="2286" y="8381"/>
                  </a:lnTo>
                  <a:lnTo>
                    <a:pt x="762" y="8381"/>
                  </a:lnTo>
                  <a:lnTo>
                    <a:pt x="762" y="9144"/>
                  </a:lnTo>
                  <a:lnTo>
                    <a:pt x="1397" y="9144"/>
                  </a:lnTo>
                  <a:lnTo>
                    <a:pt x="1397" y="17526"/>
                  </a:lnTo>
                  <a:lnTo>
                    <a:pt x="2286" y="17526"/>
                  </a:lnTo>
                  <a:close/>
                </a:path>
                <a:path w="15239" h="21590">
                  <a:moveTo>
                    <a:pt x="5207" y="3048"/>
                  </a:moveTo>
                  <a:lnTo>
                    <a:pt x="5207" y="2286"/>
                  </a:lnTo>
                  <a:lnTo>
                    <a:pt x="1397" y="2286"/>
                  </a:lnTo>
                  <a:lnTo>
                    <a:pt x="1397" y="4572"/>
                  </a:lnTo>
                  <a:lnTo>
                    <a:pt x="2286" y="4572"/>
                  </a:lnTo>
                  <a:lnTo>
                    <a:pt x="2286" y="3048"/>
                  </a:lnTo>
                  <a:lnTo>
                    <a:pt x="5207" y="3048"/>
                  </a:lnTo>
                  <a:close/>
                </a:path>
                <a:path w="15239" h="21590">
                  <a:moveTo>
                    <a:pt x="2286" y="7620"/>
                  </a:moveTo>
                  <a:lnTo>
                    <a:pt x="2286" y="6858"/>
                  </a:lnTo>
                  <a:lnTo>
                    <a:pt x="1397" y="6858"/>
                  </a:lnTo>
                  <a:lnTo>
                    <a:pt x="1397" y="7620"/>
                  </a:lnTo>
                  <a:lnTo>
                    <a:pt x="2286" y="7620"/>
                  </a:lnTo>
                  <a:close/>
                </a:path>
                <a:path w="15239" h="21590">
                  <a:moveTo>
                    <a:pt x="2286" y="21336"/>
                  </a:moveTo>
                  <a:lnTo>
                    <a:pt x="2286" y="20573"/>
                  </a:lnTo>
                  <a:lnTo>
                    <a:pt x="1397" y="20573"/>
                  </a:lnTo>
                  <a:lnTo>
                    <a:pt x="1397" y="21336"/>
                  </a:lnTo>
                  <a:lnTo>
                    <a:pt x="2286" y="21336"/>
                  </a:lnTo>
                  <a:close/>
                </a:path>
                <a:path w="15239" h="21590">
                  <a:moveTo>
                    <a:pt x="4572" y="5334"/>
                  </a:moveTo>
                  <a:lnTo>
                    <a:pt x="4572" y="4572"/>
                  </a:lnTo>
                  <a:lnTo>
                    <a:pt x="2286" y="4571"/>
                  </a:lnTo>
                  <a:lnTo>
                    <a:pt x="2286" y="6096"/>
                  </a:lnTo>
                  <a:lnTo>
                    <a:pt x="3048" y="6096"/>
                  </a:lnTo>
                  <a:lnTo>
                    <a:pt x="3048" y="5334"/>
                  </a:lnTo>
                  <a:lnTo>
                    <a:pt x="4572" y="5334"/>
                  </a:lnTo>
                  <a:close/>
                </a:path>
                <a:path w="15239" h="21590">
                  <a:moveTo>
                    <a:pt x="6096" y="9906"/>
                  </a:moveTo>
                  <a:lnTo>
                    <a:pt x="6096" y="8381"/>
                  </a:lnTo>
                  <a:lnTo>
                    <a:pt x="3048" y="8381"/>
                  </a:lnTo>
                  <a:lnTo>
                    <a:pt x="3048" y="7619"/>
                  </a:lnTo>
                  <a:lnTo>
                    <a:pt x="2286" y="7619"/>
                  </a:lnTo>
                  <a:lnTo>
                    <a:pt x="2286" y="9144"/>
                  </a:lnTo>
                  <a:lnTo>
                    <a:pt x="5207" y="9144"/>
                  </a:lnTo>
                  <a:lnTo>
                    <a:pt x="5207" y="9906"/>
                  </a:lnTo>
                  <a:lnTo>
                    <a:pt x="6096" y="9906"/>
                  </a:lnTo>
                  <a:close/>
                </a:path>
                <a:path w="15239" h="21590">
                  <a:moveTo>
                    <a:pt x="3048" y="10668"/>
                  </a:moveTo>
                  <a:lnTo>
                    <a:pt x="3048" y="9906"/>
                  </a:lnTo>
                  <a:lnTo>
                    <a:pt x="2286" y="9906"/>
                  </a:lnTo>
                  <a:lnTo>
                    <a:pt x="2286" y="10668"/>
                  </a:lnTo>
                  <a:lnTo>
                    <a:pt x="3048" y="10668"/>
                  </a:lnTo>
                  <a:close/>
                </a:path>
                <a:path w="15239" h="21590">
                  <a:moveTo>
                    <a:pt x="6096" y="16002"/>
                  </a:moveTo>
                  <a:lnTo>
                    <a:pt x="6096" y="14478"/>
                  </a:lnTo>
                  <a:lnTo>
                    <a:pt x="5207" y="14478"/>
                  </a:lnTo>
                  <a:lnTo>
                    <a:pt x="5207" y="15239"/>
                  </a:lnTo>
                  <a:lnTo>
                    <a:pt x="2286" y="15239"/>
                  </a:lnTo>
                  <a:lnTo>
                    <a:pt x="2286" y="16764"/>
                  </a:lnTo>
                  <a:lnTo>
                    <a:pt x="3048" y="16764"/>
                  </a:lnTo>
                  <a:lnTo>
                    <a:pt x="3048" y="16002"/>
                  </a:lnTo>
                  <a:lnTo>
                    <a:pt x="6096" y="16002"/>
                  </a:lnTo>
                  <a:close/>
                </a:path>
                <a:path w="15239" h="21590">
                  <a:moveTo>
                    <a:pt x="15240" y="19050"/>
                  </a:moveTo>
                  <a:lnTo>
                    <a:pt x="15240" y="18288"/>
                  </a:lnTo>
                  <a:lnTo>
                    <a:pt x="10668" y="18287"/>
                  </a:lnTo>
                  <a:lnTo>
                    <a:pt x="10668" y="17525"/>
                  </a:lnTo>
                  <a:lnTo>
                    <a:pt x="9906" y="17525"/>
                  </a:lnTo>
                  <a:lnTo>
                    <a:pt x="9906" y="18287"/>
                  </a:lnTo>
                  <a:lnTo>
                    <a:pt x="3048" y="18287"/>
                  </a:lnTo>
                  <a:lnTo>
                    <a:pt x="3048" y="17525"/>
                  </a:lnTo>
                  <a:lnTo>
                    <a:pt x="2286" y="17525"/>
                  </a:lnTo>
                  <a:lnTo>
                    <a:pt x="2286" y="19050"/>
                  </a:lnTo>
                  <a:lnTo>
                    <a:pt x="5969" y="19050"/>
                  </a:lnTo>
                  <a:lnTo>
                    <a:pt x="5969" y="19812"/>
                  </a:lnTo>
                  <a:lnTo>
                    <a:pt x="6096" y="19812"/>
                  </a:lnTo>
                  <a:lnTo>
                    <a:pt x="6096" y="19050"/>
                  </a:lnTo>
                  <a:lnTo>
                    <a:pt x="12954" y="19050"/>
                  </a:lnTo>
                  <a:lnTo>
                    <a:pt x="12954" y="19812"/>
                  </a:lnTo>
                  <a:lnTo>
                    <a:pt x="13716" y="19812"/>
                  </a:lnTo>
                  <a:lnTo>
                    <a:pt x="13716" y="19050"/>
                  </a:lnTo>
                  <a:lnTo>
                    <a:pt x="15240" y="19050"/>
                  </a:lnTo>
                  <a:close/>
                </a:path>
                <a:path w="15239" h="21590">
                  <a:moveTo>
                    <a:pt x="5969" y="19812"/>
                  </a:moveTo>
                  <a:lnTo>
                    <a:pt x="5969" y="19050"/>
                  </a:lnTo>
                  <a:lnTo>
                    <a:pt x="2286" y="19050"/>
                  </a:lnTo>
                  <a:lnTo>
                    <a:pt x="2286" y="20574"/>
                  </a:lnTo>
                  <a:lnTo>
                    <a:pt x="3048" y="20574"/>
                  </a:lnTo>
                  <a:lnTo>
                    <a:pt x="3048" y="19812"/>
                  </a:lnTo>
                  <a:lnTo>
                    <a:pt x="5969" y="19812"/>
                  </a:lnTo>
                  <a:close/>
                </a:path>
                <a:path w="15239" h="21590">
                  <a:moveTo>
                    <a:pt x="6096" y="1524"/>
                  </a:moveTo>
                  <a:lnTo>
                    <a:pt x="6096" y="0"/>
                  </a:lnTo>
                  <a:lnTo>
                    <a:pt x="5207" y="0"/>
                  </a:lnTo>
                  <a:lnTo>
                    <a:pt x="5207" y="1524"/>
                  </a:lnTo>
                  <a:lnTo>
                    <a:pt x="6096" y="1524"/>
                  </a:lnTo>
                  <a:close/>
                </a:path>
                <a:path w="15239" h="21590">
                  <a:moveTo>
                    <a:pt x="6096" y="4572"/>
                  </a:moveTo>
                  <a:lnTo>
                    <a:pt x="6096" y="3048"/>
                  </a:lnTo>
                  <a:lnTo>
                    <a:pt x="5207" y="2159"/>
                  </a:lnTo>
                  <a:lnTo>
                    <a:pt x="5207" y="4572"/>
                  </a:lnTo>
                  <a:lnTo>
                    <a:pt x="6096" y="4572"/>
                  </a:lnTo>
                  <a:close/>
                </a:path>
                <a:path w="15239" h="21590">
                  <a:moveTo>
                    <a:pt x="6096" y="7620"/>
                  </a:moveTo>
                  <a:lnTo>
                    <a:pt x="6096" y="6858"/>
                  </a:lnTo>
                  <a:lnTo>
                    <a:pt x="5207" y="6858"/>
                  </a:lnTo>
                  <a:lnTo>
                    <a:pt x="5207" y="7620"/>
                  </a:lnTo>
                  <a:lnTo>
                    <a:pt x="6096" y="7620"/>
                  </a:lnTo>
                  <a:close/>
                </a:path>
                <a:path w="15239" h="21590">
                  <a:moveTo>
                    <a:pt x="6858" y="12954"/>
                  </a:moveTo>
                  <a:lnTo>
                    <a:pt x="6858" y="11429"/>
                  </a:lnTo>
                  <a:lnTo>
                    <a:pt x="6096" y="11429"/>
                  </a:lnTo>
                  <a:lnTo>
                    <a:pt x="6096" y="10667"/>
                  </a:lnTo>
                  <a:lnTo>
                    <a:pt x="5207" y="10667"/>
                  </a:lnTo>
                  <a:lnTo>
                    <a:pt x="5207" y="11430"/>
                  </a:lnTo>
                  <a:lnTo>
                    <a:pt x="5969" y="11430"/>
                  </a:lnTo>
                  <a:lnTo>
                    <a:pt x="5969" y="12954"/>
                  </a:lnTo>
                  <a:lnTo>
                    <a:pt x="6858" y="12954"/>
                  </a:lnTo>
                  <a:close/>
                </a:path>
                <a:path w="15239" h="21590">
                  <a:moveTo>
                    <a:pt x="6096" y="17526"/>
                  </a:moveTo>
                  <a:lnTo>
                    <a:pt x="6096" y="16763"/>
                  </a:lnTo>
                  <a:lnTo>
                    <a:pt x="5207" y="16763"/>
                  </a:lnTo>
                  <a:lnTo>
                    <a:pt x="5207" y="17526"/>
                  </a:lnTo>
                  <a:lnTo>
                    <a:pt x="6096" y="17526"/>
                  </a:lnTo>
                  <a:close/>
                </a:path>
                <a:path w="15239" h="21590">
                  <a:moveTo>
                    <a:pt x="6858" y="14478"/>
                  </a:moveTo>
                  <a:lnTo>
                    <a:pt x="6858" y="13715"/>
                  </a:lnTo>
                  <a:lnTo>
                    <a:pt x="5969" y="13715"/>
                  </a:lnTo>
                  <a:lnTo>
                    <a:pt x="5969" y="14478"/>
                  </a:lnTo>
                  <a:lnTo>
                    <a:pt x="6858" y="14478"/>
                  </a:lnTo>
                  <a:close/>
                </a:path>
                <a:path w="15239" h="21590">
                  <a:moveTo>
                    <a:pt x="6858" y="762"/>
                  </a:moveTo>
                  <a:lnTo>
                    <a:pt x="6858" y="0"/>
                  </a:lnTo>
                  <a:lnTo>
                    <a:pt x="6096" y="0"/>
                  </a:lnTo>
                  <a:lnTo>
                    <a:pt x="6858" y="762"/>
                  </a:lnTo>
                  <a:close/>
                </a:path>
                <a:path w="15239" h="21590">
                  <a:moveTo>
                    <a:pt x="6731" y="6096"/>
                  </a:moveTo>
                  <a:lnTo>
                    <a:pt x="6731" y="1524"/>
                  </a:lnTo>
                  <a:lnTo>
                    <a:pt x="6096" y="1524"/>
                  </a:lnTo>
                  <a:lnTo>
                    <a:pt x="6096" y="6096"/>
                  </a:lnTo>
                  <a:lnTo>
                    <a:pt x="6731" y="6096"/>
                  </a:lnTo>
                  <a:close/>
                </a:path>
                <a:path w="15239" h="21590">
                  <a:moveTo>
                    <a:pt x="9906" y="9906"/>
                  </a:moveTo>
                  <a:lnTo>
                    <a:pt x="9906" y="8381"/>
                  </a:lnTo>
                  <a:lnTo>
                    <a:pt x="6858" y="8381"/>
                  </a:lnTo>
                  <a:lnTo>
                    <a:pt x="6858" y="7619"/>
                  </a:lnTo>
                  <a:lnTo>
                    <a:pt x="6096" y="7619"/>
                  </a:lnTo>
                  <a:lnTo>
                    <a:pt x="6096" y="9144"/>
                  </a:lnTo>
                  <a:lnTo>
                    <a:pt x="9144" y="9144"/>
                  </a:lnTo>
                  <a:lnTo>
                    <a:pt x="9144" y="9906"/>
                  </a:lnTo>
                  <a:lnTo>
                    <a:pt x="9906" y="9906"/>
                  </a:lnTo>
                  <a:close/>
                </a:path>
                <a:path w="15239" h="21590">
                  <a:moveTo>
                    <a:pt x="6858" y="10668"/>
                  </a:moveTo>
                  <a:lnTo>
                    <a:pt x="6858" y="9906"/>
                  </a:lnTo>
                  <a:lnTo>
                    <a:pt x="6096" y="9906"/>
                  </a:lnTo>
                  <a:lnTo>
                    <a:pt x="6096" y="10668"/>
                  </a:lnTo>
                  <a:lnTo>
                    <a:pt x="6858" y="10668"/>
                  </a:lnTo>
                  <a:close/>
                </a:path>
                <a:path w="15239" h="21590">
                  <a:moveTo>
                    <a:pt x="9906" y="16002"/>
                  </a:moveTo>
                  <a:lnTo>
                    <a:pt x="9906" y="14478"/>
                  </a:lnTo>
                  <a:lnTo>
                    <a:pt x="9144" y="14478"/>
                  </a:lnTo>
                  <a:lnTo>
                    <a:pt x="9144" y="15239"/>
                  </a:lnTo>
                  <a:lnTo>
                    <a:pt x="6096" y="15239"/>
                  </a:lnTo>
                  <a:lnTo>
                    <a:pt x="6096" y="16764"/>
                  </a:lnTo>
                  <a:lnTo>
                    <a:pt x="6858" y="16764"/>
                  </a:lnTo>
                  <a:lnTo>
                    <a:pt x="6858" y="16002"/>
                  </a:lnTo>
                  <a:lnTo>
                    <a:pt x="9906" y="16002"/>
                  </a:lnTo>
                  <a:close/>
                </a:path>
                <a:path w="15239" h="21590">
                  <a:moveTo>
                    <a:pt x="12954" y="19812"/>
                  </a:moveTo>
                  <a:lnTo>
                    <a:pt x="12954" y="19050"/>
                  </a:lnTo>
                  <a:lnTo>
                    <a:pt x="6096" y="19050"/>
                  </a:lnTo>
                  <a:lnTo>
                    <a:pt x="6096" y="19812"/>
                  </a:lnTo>
                  <a:lnTo>
                    <a:pt x="12954" y="19812"/>
                  </a:lnTo>
                  <a:close/>
                </a:path>
                <a:path w="15239" h="21590">
                  <a:moveTo>
                    <a:pt x="6858" y="3048"/>
                  </a:moveTo>
                  <a:lnTo>
                    <a:pt x="6858" y="2286"/>
                  </a:lnTo>
                  <a:lnTo>
                    <a:pt x="6731" y="2286"/>
                  </a:lnTo>
                  <a:lnTo>
                    <a:pt x="6731" y="3048"/>
                  </a:lnTo>
                  <a:lnTo>
                    <a:pt x="6858" y="3048"/>
                  </a:lnTo>
                  <a:close/>
                </a:path>
                <a:path w="15239" h="21590">
                  <a:moveTo>
                    <a:pt x="8255" y="5334"/>
                  </a:moveTo>
                  <a:lnTo>
                    <a:pt x="8255" y="4572"/>
                  </a:lnTo>
                  <a:lnTo>
                    <a:pt x="6858" y="4571"/>
                  </a:lnTo>
                  <a:lnTo>
                    <a:pt x="6858" y="3810"/>
                  </a:lnTo>
                  <a:lnTo>
                    <a:pt x="6731" y="3810"/>
                  </a:lnTo>
                  <a:lnTo>
                    <a:pt x="6731" y="5334"/>
                  </a:lnTo>
                  <a:lnTo>
                    <a:pt x="8255" y="5334"/>
                  </a:lnTo>
                  <a:close/>
                </a:path>
                <a:path w="15239" h="21590">
                  <a:moveTo>
                    <a:pt x="6858" y="21335"/>
                  </a:moveTo>
                  <a:lnTo>
                    <a:pt x="6858" y="20573"/>
                  </a:lnTo>
                  <a:lnTo>
                    <a:pt x="6731" y="20573"/>
                  </a:lnTo>
                  <a:lnTo>
                    <a:pt x="6731" y="21335"/>
                  </a:lnTo>
                  <a:lnTo>
                    <a:pt x="6858" y="21335"/>
                  </a:lnTo>
                  <a:close/>
                </a:path>
                <a:path w="15239" h="21590">
                  <a:moveTo>
                    <a:pt x="8255" y="762"/>
                  </a:moveTo>
                  <a:lnTo>
                    <a:pt x="8255" y="0"/>
                  </a:lnTo>
                  <a:lnTo>
                    <a:pt x="7620" y="0"/>
                  </a:lnTo>
                  <a:lnTo>
                    <a:pt x="8255" y="762"/>
                  </a:lnTo>
                  <a:close/>
                </a:path>
                <a:path w="15239" h="21590">
                  <a:moveTo>
                    <a:pt x="8382" y="8381"/>
                  </a:moveTo>
                  <a:lnTo>
                    <a:pt x="8382" y="7620"/>
                  </a:lnTo>
                  <a:lnTo>
                    <a:pt x="8255" y="7620"/>
                  </a:lnTo>
                  <a:lnTo>
                    <a:pt x="8255" y="8381"/>
                  </a:lnTo>
                  <a:lnTo>
                    <a:pt x="8382" y="8381"/>
                  </a:lnTo>
                  <a:close/>
                </a:path>
                <a:path w="15239" h="21590">
                  <a:moveTo>
                    <a:pt x="8382" y="10667"/>
                  </a:moveTo>
                  <a:lnTo>
                    <a:pt x="8382" y="9906"/>
                  </a:lnTo>
                  <a:lnTo>
                    <a:pt x="8255" y="9906"/>
                  </a:lnTo>
                  <a:lnTo>
                    <a:pt x="8255" y="10667"/>
                  </a:lnTo>
                  <a:lnTo>
                    <a:pt x="8382" y="10667"/>
                  </a:lnTo>
                  <a:close/>
                </a:path>
                <a:path w="15239" h="21590">
                  <a:moveTo>
                    <a:pt x="8382" y="16763"/>
                  </a:moveTo>
                  <a:lnTo>
                    <a:pt x="8382" y="16002"/>
                  </a:lnTo>
                  <a:lnTo>
                    <a:pt x="8255" y="16002"/>
                  </a:lnTo>
                  <a:lnTo>
                    <a:pt x="8255" y="16763"/>
                  </a:lnTo>
                  <a:lnTo>
                    <a:pt x="8382" y="16763"/>
                  </a:lnTo>
                  <a:close/>
                </a:path>
                <a:path w="15239" h="21590">
                  <a:moveTo>
                    <a:pt x="9906" y="1524"/>
                  </a:moveTo>
                  <a:lnTo>
                    <a:pt x="9906" y="0"/>
                  </a:lnTo>
                  <a:lnTo>
                    <a:pt x="9144" y="0"/>
                  </a:lnTo>
                  <a:lnTo>
                    <a:pt x="9144" y="1524"/>
                  </a:lnTo>
                  <a:lnTo>
                    <a:pt x="9906" y="1524"/>
                  </a:lnTo>
                  <a:close/>
                </a:path>
                <a:path w="15239" h="21590">
                  <a:moveTo>
                    <a:pt x="12192" y="3048"/>
                  </a:moveTo>
                  <a:lnTo>
                    <a:pt x="11303" y="2159"/>
                  </a:lnTo>
                  <a:lnTo>
                    <a:pt x="11303" y="2286"/>
                  </a:lnTo>
                  <a:lnTo>
                    <a:pt x="9144" y="2286"/>
                  </a:lnTo>
                  <a:lnTo>
                    <a:pt x="9144" y="4572"/>
                  </a:lnTo>
                  <a:lnTo>
                    <a:pt x="9779" y="4572"/>
                  </a:lnTo>
                  <a:lnTo>
                    <a:pt x="9779" y="3048"/>
                  </a:lnTo>
                  <a:lnTo>
                    <a:pt x="12192" y="3048"/>
                  </a:lnTo>
                  <a:close/>
                </a:path>
                <a:path w="15239" h="21590">
                  <a:moveTo>
                    <a:pt x="9906" y="7620"/>
                  </a:moveTo>
                  <a:lnTo>
                    <a:pt x="9906" y="6858"/>
                  </a:lnTo>
                  <a:lnTo>
                    <a:pt x="9144" y="6858"/>
                  </a:lnTo>
                  <a:lnTo>
                    <a:pt x="9144" y="7620"/>
                  </a:lnTo>
                  <a:lnTo>
                    <a:pt x="9906" y="7620"/>
                  </a:lnTo>
                  <a:close/>
                </a:path>
                <a:path w="15239" h="21590">
                  <a:moveTo>
                    <a:pt x="9779" y="11430"/>
                  </a:moveTo>
                  <a:lnTo>
                    <a:pt x="9779" y="10667"/>
                  </a:lnTo>
                  <a:lnTo>
                    <a:pt x="9144" y="10667"/>
                  </a:lnTo>
                  <a:lnTo>
                    <a:pt x="9144" y="11430"/>
                  </a:lnTo>
                  <a:lnTo>
                    <a:pt x="9779" y="11430"/>
                  </a:lnTo>
                  <a:close/>
                </a:path>
                <a:path w="15239" h="21590">
                  <a:moveTo>
                    <a:pt x="9906" y="17526"/>
                  </a:moveTo>
                  <a:lnTo>
                    <a:pt x="9906" y="16763"/>
                  </a:lnTo>
                  <a:lnTo>
                    <a:pt x="9144" y="16763"/>
                  </a:lnTo>
                  <a:lnTo>
                    <a:pt x="9144" y="17526"/>
                  </a:lnTo>
                  <a:lnTo>
                    <a:pt x="9906" y="17526"/>
                  </a:lnTo>
                  <a:close/>
                </a:path>
                <a:path w="15239" h="21590">
                  <a:moveTo>
                    <a:pt x="9906" y="4572"/>
                  </a:moveTo>
                  <a:lnTo>
                    <a:pt x="9906" y="3810"/>
                  </a:lnTo>
                  <a:lnTo>
                    <a:pt x="9779" y="3810"/>
                  </a:lnTo>
                  <a:lnTo>
                    <a:pt x="9779" y="4572"/>
                  </a:lnTo>
                  <a:lnTo>
                    <a:pt x="9906" y="4572"/>
                  </a:lnTo>
                  <a:close/>
                </a:path>
                <a:path w="15239" h="21590">
                  <a:moveTo>
                    <a:pt x="12192" y="5334"/>
                  </a:moveTo>
                  <a:lnTo>
                    <a:pt x="12192" y="4572"/>
                  </a:lnTo>
                  <a:lnTo>
                    <a:pt x="9906" y="4572"/>
                  </a:lnTo>
                  <a:lnTo>
                    <a:pt x="9906" y="6096"/>
                  </a:lnTo>
                  <a:lnTo>
                    <a:pt x="10668" y="6096"/>
                  </a:lnTo>
                  <a:lnTo>
                    <a:pt x="10668" y="5334"/>
                  </a:lnTo>
                  <a:lnTo>
                    <a:pt x="12192" y="5334"/>
                  </a:lnTo>
                  <a:close/>
                </a:path>
                <a:path w="15239" h="21590">
                  <a:moveTo>
                    <a:pt x="14478" y="9906"/>
                  </a:moveTo>
                  <a:lnTo>
                    <a:pt x="14478" y="8382"/>
                  </a:lnTo>
                  <a:lnTo>
                    <a:pt x="10668" y="8381"/>
                  </a:lnTo>
                  <a:lnTo>
                    <a:pt x="10668" y="7619"/>
                  </a:lnTo>
                  <a:lnTo>
                    <a:pt x="9906" y="7619"/>
                  </a:lnTo>
                  <a:lnTo>
                    <a:pt x="9906" y="9144"/>
                  </a:lnTo>
                  <a:lnTo>
                    <a:pt x="12954" y="9144"/>
                  </a:lnTo>
                  <a:lnTo>
                    <a:pt x="12954" y="17526"/>
                  </a:lnTo>
                  <a:lnTo>
                    <a:pt x="13716" y="17526"/>
                  </a:lnTo>
                  <a:lnTo>
                    <a:pt x="13716" y="9144"/>
                  </a:lnTo>
                  <a:lnTo>
                    <a:pt x="14351" y="9144"/>
                  </a:lnTo>
                  <a:lnTo>
                    <a:pt x="14351" y="9906"/>
                  </a:lnTo>
                  <a:lnTo>
                    <a:pt x="14478" y="9906"/>
                  </a:lnTo>
                  <a:close/>
                </a:path>
                <a:path w="15239" h="21590">
                  <a:moveTo>
                    <a:pt x="10668" y="10668"/>
                  </a:moveTo>
                  <a:lnTo>
                    <a:pt x="10668" y="9906"/>
                  </a:lnTo>
                  <a:lnTo>
                    <a:pt x="9906" y="9906"/>
                  </a:lnTo>
                  <a:lnTo>
                    <a:pt x="9906" y="10668"/>
                  </a:lnTo>
                  <a:lnTo>
                    <a:pt x="10668" y="10668"/>
                  </a:lnTo>
                  <a:close/>
                </a:path>
                <a:path w="15239" h="21590">
                  <a:moveTo>
                    <a:pt x="12954" y="16002"/>
                  </a:moveTo>
                  <a:lnTo>
                    <a:pt x="12954" y="15240"/>
                  </a:lnTo>
                  <a:lnTo>
                    <a:pt x="9906" y="15239"/>
                  </a:lnTo>
                  <a:lnTo>
                    <a:pt x="9906" y="16764"/>
                  </a:lnTo>
                  <a:lnTo>
                    <a:pt x="10668" y="16764"/>
                  </a:lnTo>
                  <a:lnTo>
                    <a:pt x="10668" y="16002"/>
                  </a:lnTo>
                  <a:lnTo>
                    <a:pt x="12954" y="16002"/>
                  </a:lnTo>
                  <a:close/>
                </a:path>
                <a:path w="15239" h="21590">
                  <a:moveTo>
                    <a:pt x="13716" y="4572"/>
                  </a:moveTo>
                  <a:lnTo>
                    <a:pt x="13716" y="2286"/>
                  </a:lnTo>
                  <a:lnTo>
                    <a:pt x="12192" y="2286"/>
                  </a:lnTo>
                  <a:lnTo>
                    <a:pt x="12192" y="3048"/>
                  </a:lnTo>
                  <a:lnTo>
                    <a:pt x="12954" y="3048"/>
                  </a:lnTo>
                  <a:lnTo>
                    <a:pt x="12954" y="4572"/>
                  </a:lnTo>
                  <a:lnTo>
                    <a:pt x="13716" y="4572"/>
                  </a:lnTo>
                  <a:close/>
                </a:path>
                <a:path w="15239" h="21590">
                  <a:moveTo>
                    <a:pt x="13716" y="7620"/>
                  </a:moveTo>
                  <a:lnTo>
                    <a:pt x="13716" y="6858"/>
                  </a:lnTo>
                  <a:lnTo>
                    <a:pt x="12954" y="6858"/>
                  </a:lnTo>
                  <a:lnTo>
                    <a:pt x="12954" y="7620"/>
                  </a:lnTo>
                  <a:lnTo>
                    <a:pt x="13716" y="7620"/>
                  </a:lnTo>
                  <a:close/>
                </a:path>
                <a:path w="15239" h="21590">
                  <a:moveTo>
                    <a:pt x="13716" y="21336"/>
                  </a:moveTo>
                  <a:lnTo>
                    <a:pt x="13716" y="20573"/>
                  </a:lnTo>
                  <a:lnTo>
                    <a:pt x="12954" y="20573"/>
                  </a:lnTo>
                  <a:lnTo>
                    <a:pt x="12954" y="21336"/>
                  </a:lnTo>
                  <a:lnTo>
                    <a:pt x="13716" y="21336"/>
                  </a:lnTo>
                  <a:close/>
                </a:path>
                <a:path w="15239" h="21590">
                  <a:moveTo>
                    <a:pt x="15240" y="19812"/>
                  </a:moveTo>
                  <a:lnTo>
                    <a:pt x="15240" y="19050"/>
                  </a:lnTo>
                  <a:lnTo>
                    <a:pt x="13716" y="19050"/>
                  </a:lnTo>
                  <a:lnTo>
                    <a:pt x="13716" y="19812"/>
                  </a:lnTo>
                  <a:lnTo>
                    <a:pt x="14351" y="19812"/>
                  </a:lnTo>
                  <a:lnTo>
                    <a:pt x="14351" y="20573"/>
                  </a:lnTo>
                  <a:lnTo>
                    <a:pt x="14478" y="19812"/>
                  </a:lnTo>
                  <a:lnTo>
                    <a:pt x="15240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3088271" y="84886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4572" y="4572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3810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4572"/>
                  </a:lnTo>
                  <a:lnTo>
                    <a:pt x="4572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3088271" y="848868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80">
                  <a:moveTo>
                    <a:pt x="2286" y="0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5714" h="5080">
                  <a:moveTo>
                    <a:pt x="3810" y="762"/>
                  </a:moveTo>
                  <a:lnTo>
                    <a:pt x="3810" y="0"/>
                  </a:lnTo>
                  <a:lnTo>
                    <a:pt x="2286" y="0"/>
                  </a:lnTo>
                  <a:lnTo>
                    <a:pt x="3048" y="762"/>
                  </a:lnTo>
                  <a:lnTo>
                    <a:pt x="3810" y="762"/>
                  </a:lnTo>
                  <a:close/>
                </a:path>
                <a:path w="5714" h="5080">
                  <a:moveTo>
                    <a:pt x="5334" y="4572"/>
                  </a:moveTo>
                  <a:lnTo>
                    <a:pt x="5334" y="2286"/>
                  </a:lnTo>
                  <a:lnTo>
                    <a:pt x="4572" y="1524"/>
                  </a:lnTo>
                  <a:lnTo>
                    <a:pt x="4572" y="4572"/>
                  </a:lnTo>
                  <a:lnTo>
                    <a:pt x="5334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3089795" y="84886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3089795" y="84810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3085985" y="842772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09">
                  <a:moveTo>
                    <a:pt x="2286" y="3809"/>
                  </a:moveTo>
                  <a:lnTo>
                    <a:pt x="2286" y="761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2286" y="3809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3085985" y="842772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762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0"/>
                  </a:lnTo>
                  <a:close/>
                </a:path>
                <a:path w="3175" h="3809">
                  <a:moveTo>
                    <a:pt x="2286" y="761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2286" y="761"/>
                  </a:lnTo>
                  <a:close/>
                </a:path>
                <a:path w="3175" h="3809">
                  <a:moveTo>
                    <a:pt x="3048" y="3809"/>
                  </a:moveTo>
                  <a:lnTo>
                    <a:pt x="3048" y="1523"/>
                  </a:lnTo>
                  <a:lnTo>
                    <a:pt x="2286" y="761"/>
                  </a:lnTo>
                  <a:lnTo>
                    <a:pt x="2286" y="3809"/>
                  </a:lnTo>
                  <a:lnTo>
                    <a:pt x="3048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3092843" y="842772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09">
                  <a:moveTo>
                    <a:pt x="2286" y="3809"/>
                  </a:moveTo>
                  <a:lnTo>
                    <a:pt x="2285" y="761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2286" y="3809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3092081" y="842772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1523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762" y="3809"/>
                  </a:lnTo>
                  <a:lnTo>
                    <a:pt x="761" y="761"/>
                  </a:lnTo>
                  <a:lnTo>
                    <a:pt x="1523" y="0"/>
                  </a:lnTo>
                  <a:close/>
                </a:path>
                <a:path w="3175" h="3809">
                  <a:moveTo>
                    <a:pt x="3047" y="761"/>
                  </a:moveTo>
                  <a:lnTo>
                    <a:pt x="3047" y="0"/>
                  </a:lnTo>
                  <a:lnTo>
                    <a:pt x="2285" y="0"/>
                  </a:lnTo>
                  <a:lnTo>
                    <a:pt x="2285" y="761"/>
                  </a:lnTo>
                  <a:lnTo>
                    <a:pt x="3047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3089033" y="83820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2286" y="2285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2286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3089033" y="83743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762"/>
                  </a:move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1" y="3047"/>
                  </a:lnTo>
                  <a:lnTo>
                    <a:pt x="761" y="762"/>
                  </a:lnTo>
                  <a:lnTo>
                    <a:pt x="2286" y="762"/>
                  </a:lnTo>
                  <a:lnTo>
                    <a:pt x="2286" y="3048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3092843" y="83820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3048" y="0"/>
                  </a:moveTo>
                  <a:lnTo>
                    <a:pt x="0" y="0"/>
                  </a:lnTo>
                  <a:lnTo>
                    <a:pt x="762" y="2285"/>
                  </a:lnTo>
                  <a:lnTo>
                    <a:pt x="2286" y="2285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3092843" y="83743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762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1" y="762"/>
                  </a:lnTo>
                  <a:lnTo>
                    <a:pt x="2286" y="762"/>
                  </a:lnTo>
                  <a:lnTo>
                    <a:pt x="2286" y="3048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3085223" y="83820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3048" y="0"/>
                  </a:moveTo>
                  <a:lnTo>
                    <a:pt x="0" y="0"/>
                  </a:lnTo>
                  <a:lnTo>
                    <a:pt x="762" y="2285"/>
                  </a:lnTo>
                  <a:lnTo>
                    <a:pt x="2286" y="2285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3085223" y="83743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3048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6" y="762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3085985" y="843546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59">
                  <a:moveTo>
                    <a:pt x="2286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2286" y="3048"/>
                  </a:lnTo>
                  <a:lnTo>
                    <a:pt x="2286" y="762"/>
                  </a:lnTo>
                  <a:close/>
                </a:path>
                <a:path w="9525" h="10159">
                  <a:moveTo>
                    <a:pt x="6096" y="7620"/>
                  </a:moveTo>
                  <a:lnTo>
                    <a:pt x="4572" y="6096"/>
                  </a:lnTo>
                  <a:lnTo>
                    <a:pt x="3810" y="6096"/>
                  </a:lnTo>
                  <a:lnTo>
                    <a:pt x="3810" y="6858"/>
                  </a:lnTo>
                  <a:lnTo>
                    <a:pt x="3048" y="6858"/>
                  </a:lnTo>
                  <a:lnTo>
                    <a:pt x="3048" y="9906"/>
                  </a:lnTo>
                  <a:lnTo>
                    <a:pt x="6096" y="9906"/>
                  </a:lnTo>
                  <a:lnTo>
                    <a:pt x="6096" y="7620"/>
                  </a:lnTo>
                  <a:close/>
                </a:path>
                <a:path w="9525" h="10159">
                  <a:moveTo>
                    <a:pt x="9144" y="762"/>
                  </a:moveTo>
                  <a:lnTo>
                    <a:pt x="8382" y="0"/>
                  </a:lnTo>
                  <a:lnTo>
                    <a:pt x="6858" y="0"/>
                  </a:lnTo>
                  <a:lnTo>
                    <a:pt x="6858" y="3048"/>
                  </a:lnTo>
                  <a:lnTo>
                    <a:pt x="9144" y="3048"/>
                  </a:lnTo>
                  <a:lnTo>
                    <a:pt x="9144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3106559" y="859536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5">
                  <a:moveTo>
                    <a:pt x="2286" y="762"/>
                  </a:moveTo>
                  <a:lnTo>
                    <a:pt x="2286" y="0"/>
                  </a:lnTo>
                  <a:lnTo>
                    <a:pt x="1397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397" y="3048"/>
                  </a:lnTo>
                  <a:lnTo>
                    <a:pt x="1397" y="1651"/>
                  </a:lnTo>
                  <a:lnTo>
                    <a:pt x="2286" y="762"/>
                  </a:lnTo>
                  <a:close/>
                </a:path>
                <a:path w="21589" h="24765">
                  <a:moveTo>
                    <a:pt x="762" y="11430"/>
                  </a:moveTo>
                  <a:lnTo>
                    <a:pt x="762" y="10668"/>
                  </a:lnTo>
                  <a:lnTo>
                    <a:pt x="0" y="11430"/>
                  </a:lnTo>
                  <a:lnTo>
                    <a:pt x="762" y="11430"/>
                  </a:lnTo>
                  <a:close/>
                </a:path>
                <a:path w="21589" h="24765">
                  <a:moveTo>
                    <a:pt x="1397" y="8255"/>
                  </a:moveTo>
                  <a:lnTo>
                    <a:pt x="1397" y="5334"/>
                  </a:lnTo>
                  <a:lnTo>
                    <a:pt x="762" y="5334"/>
                  </a:lnTo>
                  <a:lnTo>
                    <a:pt x="762" y="7620"/>
                  </a:lnTo>
                  <a:lnTo>
                    <a:pt x="1397" y="8255"/>
                  </a:lnTo>
                  <a:close/>
                </a:path>
                <a:path w="21589" h="24765">
                  <a:moveTo>
                    <a:pt x="1397" y="12192"/>
                  </a:moveTo>
                  <a:lnTo>
                    <a:pt x="1397" y="9906"/>
                  </a:lnTo>
                  <a:lnTo>
                    <a:pt x="762" y="9906"/>
                  </a:lnTo>
                  <a:lnTo>
                    <a:pt x="762" y="12192"/>
                  </a:lnTo>
                  <a:lnTo>
                    <a:pt x="1397" y="12192"/>
                  </a:lnTo>
                  <a:close/>
                </a:path>
                <a:path w="21589" h="24765">
                  <a:moveTo>
                    <a:pt x="1397" y="16764"/>
                  </a:moveTo>
                  <a:lnTo>
                    <a:pt x="1397" y="13716"/>
                  </a:lnTo>
                  <a:lnTo>
                    <a:pt x="762" y="13716"/>
                  </a:lnTo>
                  <a:lnTo>
                    <a:pt x="762" y="16764"/>
                  </a:lnTo>
                  <a:lnTo>
                    <a:pt x="1397" y="16764"/>
                  </a:lnTo>
                  <a:close/>
                </a:path>
                <a:path w="21589" h="24765">
                  <a:moveTo>
                    <a:pt x="2286" y="6096"/>
                  </a:moveTo>
                  <a:lnTo>
                    <a:pt x="2286" y="2286"/>
                  </a:lnTo>
                  <a:lnTo>
                    <a:pt x="1397" y="2286"/>
                  </a:lnTo>
                  <a:lnTo>
                    <a:pt x="1397" y="6096"/>
                  </a:lnTo>
                  <a:lnTo>
                    <a:pt x="2286" y="6096"/>
                  </a:lnTo>
                  <a:close/>
                </a:path>
                <a:path w="21589" h="24765">
                  <a:moveTo>
                    <a:pt x="2286" y="10668"/>
                  </a:moveTo>
                  <a:lnTo>
                    <a:pt x="2286" y="6857"/>
                  </a:lnTo>
                  <a:lnTo>
                    <a:pt x="1397" y="6857"/>
                  </a:lnTo>
                  <a:lnTo>
                    <a:pt x="1397" y="10668"/>
                  </a:lnTo>
                  <a:lnTo>
                    <a:pt x="2286" y="10668"/>
                  </a:lnTo>
                  <a:close/>
                </a:path>
                <a:path w="21589" h="24765">
                  <a:moveTo>
                    <a:pt x="2286" y="14478"/>
                  </a:moveTo>
                  <a:lnTo>
                    <a:pt x="2286" y="11430"/>
                  </a:lnTo>
                  <a:lnTo>
                    <a:pt x="1397" y="11430"/>
                  </a:lnTo>
                  <a:lnTo>
                    <a:pt x="1397" y="14478"/>
                  </a:lnTo>
                  <a:lnTo>
                    <a:pt x="2286" y="14478"/>
                  </a:lnTo>
                  <a:close/>
                </a:path>
                <a:path w="21589" h="24765">
                  <a:moveTo>
                    <a:pt x="2286" y="18288"/>
                  </a:moveTo>
                  <a:lnTo>
                    <a:pt x="2286" y="16002"/>
                  </a:lnTo>
                  <a:lnTo>
                    <a:pt x="1397" y="16002"/>
                  </a:lnTo>
                  <a:lnTo>
                    <a:pt x="1397" y="16510"/>
                  </a:lnTo>
                  <a:lnTo>
                    <a:pt x="2286" y="18288"/>
                  </a:lnTo>
                  <a:close/>
                </a:path>
                <a:path w="21589" h="24765">
                  <a:moveTo>
                    <a:pt x="5969" y="16954"/>
                  </a:moveTo>
                  <a:lnTo>
                    <a:pt x="5969" y="14478"/>
                  </a:lnTo>
                  <a:lnTo>
                    <a:pt x="5334" y="14478"/>
                  </a:lnTo>
                  <a:lnTo>
                    <a:pt x="5334" y="16002"/>
                  </a:lnTo>
                  <a:lnTo>
                    <a:pt x="3810" y="18288"/>
                  </a:lnTo>
                  <a:lnTo>
                    <a:pt x="2286" y="16764"/>
                  </a:lnTo>
                  <a:lnTo>
                    <a:pt x="2286" y="18288"/>
                  </a:lnTo>
                  <a:lnTo>
                    <a:pt x="1397" y="19177"/>
                  </a:lnTo>
                  <a:lnTo>
                    <a:pt x="1397" y="19685"/>
                  </a:lnTo>
                  <a:lnTo>
                    <a:pt x="2286" y="20574"/>
                  </a:lnTo>
                  <a:lnTo>
                    <a:pt x="3048" y="20574"/>
                  </a:lnTo>
                  <a:lnTo>
                    <a:pt x="3048" y="19050"/>
                  </a:lnTo>
                  <a:lnTo>
                    <a:pt x="3683" y="19050"/>
                  </a:lnTo>
                  <a:lnTo>
                    <a:pt x="3683" y="20574"/>
                  </a:lnTo>
                  <a:lnTo>
                    <a:pt x="3810" y="20574"/>
                  </a:lnTo>
                  <a:lnTo>
                    <a:pt x="4572" y="21336"/>
                  </a:lnTo>
                  <a:lnTo>
                    <a:pt x="4572" y="19050"/>
                  </a:lnTo>
                  <a:lnTo>
                    <a:pt x="5969" y="16954"/>
                  </a:lnTo>
                  <a:close/>
                </a:path>
                <a:path w="21589" h="24765">
                  <a:moveTo>
                    <a:pt x="11303" y="761"/>
                  </a:moveTo>
                  <a:lnTo>
                    <a:pt x="11303" y="0"/>
                  </a:lnTo>
                  <a:lnTo>
                    <a:pt x="10668" y="761"/>
                  </a:lnTo>
                  <a:lnTo>
                    <a:pt x="2286" y="762"/>
                  </a:lnTo>
                  <a:lnTo>
                    <a:pt x="2286" y="3048"/>
                  </a:lnTo>
                  <a:lnTo>
                    <a:pt x="3048" y="3810"/>
                  </a:lnTo>
                  <a:lnTo>
                    <a:pt x="3048" y="2286"/>
                  </a:lnTo>
                  <a:lnTo>
                    <a:pt x="5334" y="2285"/>
                  </a:lnTo>
                  <a:lnTo>
                    <a:pt x="5334" y="3047"/>
                  </a:lnTo>
                  <a:lnTo>
                    <a:pt x="6096" y="3047"/>
                  </a:lnTo>
                  <a:lnTo>
                    <a:pt x="6096" y="1523"/>
                  </a:lnTo>
                  <a:lnTo>
                    <a:pt x="7620" y="1523"/>
                  </a:lnTo>
                  <a:lnTo>
                    <a:pt x="7620" y="3047"/>
                  </a:lnTo>
                  <a:lnTo>
                    <a:pt x="8255" y="3047"/>
                  </a:lnTo>
                  <a:lnTo>
                    <a:pt x="8255" y="2285"/>
                  </a:lnTo>
                  <a:lnTo>
                    <a:pt x="9906" y="2285"/>
                  </a:lnTo>
                  <a:lnTo>
                    <a:pt x="9906" y="3047"/>
                  </a:lnTo>
                  <a:lnTo>
                    <a:pt x="10668" y="3047"/>
                  </a:lnTo>
                  <a:lnTo>
                    <a:pt x="10668" y="1523"/>
                  </a:lnTo>
                  <a:lnTo>
                    <a:pt x="11303" y="761"/>
                  </a:lnTo>
                  <a:close/>
                </a:path>
                <a:path w="21589" h="24765">
                  <a:moveTo>
                    <a:pt x="3048" y="7620"/>
                  </a:moveTo>
                  <a:lnTo>
                    <a:pt x="3048" y="5334"/>
                  </a:lnTo>
                  <a:lnTo>
                    <a:pt x="2286" y="5334"/>
                  </a:lnTo>
                  <a:lnTo>
                    <a:pt x="2286" y="8382"/>
                  </a:lnTo>
                  <a:lnTo>
                    <a:pt x="3048" y="7620"/>
                  </a:lnTo>
                  <a:close/>
                </a:path>
                <a:path w="21589" h="24765">
                  <a:moveTo>
                    <a:pt x="3048" y="12192"/>
                  </a:moveTo>
                  <a:lnTo>
                    <a:pt x="3048" y="9906"/>
                  </a:lnTo>
                  <a:lnTo>
                    <a:pt x="2286" y="9906"/>
                  </a:lnTo>
                  <a:lnTo>
                    <a:pt x="2286" y="12192"/>
                  </a:lnTo>
                  <a:lnTo>
                    <a:pt x="3048" y="12192"/>
                  </a:lnTo>
                  <a:close/>
                </a:path>
                <a:path w="21589" h="24765">
                  <a:moveTo>
                    <a:pt x="3048" y="16764"/>
                  </a:moveTo>
                  <a:lnTo>
                    <a:pt x="3048" y="13716"/>
                  </a:lnTo>
                  <a:lnTo>
                    <a:pt x="2286" y="13716"/>
                  </a:lnTo>
                  <a:lnTo>
                    <a:pt x="2286" y="16764"/>
                  </a:lnTo>
                  <a:lnTo>
                    <a:pt x="3048" y="16764"/>
                  </a:lnTo>
                  <a:close/>
                </a:path>
                <a:path w="21589" h="24765">
                  <a:moveTo>
                    <a:pt x="5969" y="7620"/>
                  </a:moveTo>
                  <a:lnTo>
                    <a:pt x="5969" y="5207"/>
                  </a:lnTo>
                  <a:lnTo>
                    <a:pt x="3048" y="2286"/>
                  </a:lnTo>
                  <a:lnTo>
                    <a:pt x="3048" y="3810"/>
                  </a:lnTo>
                  <a:lnTo>
                    <a:pt x="5334" y="6096"/>
                  </a:lnTo>
                  <a:lnTo>
                    <a:pt x="5334" y="7620"/>
                  </a:lnTo>
                  <a:lnTo>
                    <a:pt x="5969" y="7620"/>
                  </a:lnTo>
                  <a:close/>
                </a:path>
                <a:path w="21589" h="24765">
                  <a:moveTo>
                    <a:pt x="5334" y="11430"/>
                  </a:moveTo>
                  <a:lnTo>
                    <a:pt x="5334" y="10668"/>
                  </a:lnTo>
                  <a:lnTo>
                    <a:pt x="3048" y="10668"/>
                  </a:lnTo>
                  <a:lnTo>
                    <a:pt x="3048" y="11430"/>
                  </a:lnTo>
                  <a:lnTo>
                    <a:pt x="5334" y="11430"/>
                  </a:lnTo>
                  <a:close/>
                </a:path>
                <a:path w="21589" h="24765">
                  <a:moveTo>
                    <a:pt x="3683" y="20574"/>
                  </a:moveTo>
                  <a:lnTo>
                    <a:pt x="3683" y="19811"/>
                  </a:lnTo>
                  <a:lnTo>
                    <a:pt x="3048" y="19811"/>
                  </a:lnTo>
                  <a:lnTo>
                    <a:pt x="3048" y="20574"/>
                  </a:lnTo>
                  <a:lnTo>
                    <a:pt x="3683" y="20574"/>
                  </a:lnTo>
                  <a:close/>
                </a:path>
                <a:path w="21589" h="24765">
                  <a:moveTo>
                    <a:pt x="5969" y="23495"/>
                  </a:moveTo>
                  <a:lnTo>
                    <a:pt x="5969" y="20701"/>
                  </a:lnTo>
                  <a:lnTo>
                    <a:pt x="5334" y="21336"/>
                  </a:lnTo>
                  <a:lnTo>
                    <a:pt x="4572" y="19812"/>
                  </a:lnTo>
                  <a:lnTo>
                    <a:pt x="4572" y="21336"/>
                  </a:lnTo>
                  <a:lnTo>
                    <a:pt x="5334" y="22098"/>
                  </a:lnTo>
                  <a:lnTo>
                    <a:pt x="5334" y="22860"/>
                  </a:lnTo>
                  <a:lnTo>
                    <a:pt x="5969" y="23495"/>
                  </a:lnTo>
                  <a:close/>
                </a:path>
                <a:path w="21589" h="24765">
                  <a:moveTo>
                    <a:pt x="5969" y="12192"/>
                  </a:moveTo>
                  <a:lnTo>
                    <a:pt x="5969" y="9906"/>
                  </a:lnTo>
                  <a:lnTo>
                    <a:pt x="5334" y="9906"/>
                  </a:lnTo>
                  <a:lnTo>
                    <a:pt x="5334" y="12192"/>
                  </a:lnTo>
                  <a:lnTo>
                    <a:pt x="5969" y="12192"/>
                  </a:lnTo>
                  <a:close/>
                </a:path>
                <a:path w="21589" h="24765">
                  <a:moveTo>
                    <a:pt x="6096" y="9906"/>
                  </a:moveTo>
                  <a:lnTo>
                    <a:pt x="6096" y="7620"/>
                  </a:lnTo>
                  <a:lnTo>
                    <a:pt x="5969" y="7620"/>
                  </a:lnTo>
                  <a:lnTo>
                    <a:pt x="5969" y="9906"/>
                  </a:lnTo>
                  <a:lnTo>
                    <a:pt x="6096" y="9906"/>
                  </a:lnTo>
                  <a:close/>
                </a:path>
                <a:path w="21589" h="24765">
                  <a:moveTo>
                    <a:pt x="6096" y="11430"/>
                  </a:moveTo>
                  <a:lnTo>
                    <a:pt x="6096" y="10668"/>
                  </a:lnTo>
                  <a:lnTo>
                    <a:pt x="5969" y="10668"/>
                  </a:lnTo>
                  <a:lnTo>
                    <a:pt x="5969" y="11430"/>
                  </a:lnTo>
                  <a:lnTo>
                    <a:pt x="6096" y="11430"/>
                  </a:lnTo>
                  <a:close/>
                </a:path>
                <a:path w="21589" h="24765">
                  <a:moveTo>
                    <a:pt x="6096" y="14478"/>
                  </a:moveTo>
                  <a:lnTo>
                    <a:pt x="6096" y="12192"/>
                  </a:lnTo>
                  <a:lnTo>
                    <a:pt x="5969" y="12192"/>
                  </a:lnTo>
                  <a:lnTo>
                    <a:pt x="5969" y="14478"/>
                  </a:lnTo>
                  <a:lnTo>
                    <a:pt x="6096" y="14478"/>
                  </a:lnTo>
                  <a:close/>
                </a:path>
                <a:path w="21589" h="24765">
                  <a:moveTo>
                    <a:pt x="6096" y="20574"/>
                  </a:moveTo>
                  <a:lnTo>
                    <a:pt x="6096" y="16764"/>
                  </a:lnTo>
                  <a:lnTo>
                    <a:pt x="5969" y="16954"/>
                  </a:lnTo>
                  <a:lnTo>
                    <a:pt x="5969" y="20701"/>
                  </a:lnTo>
                  <a:lnTo>
                    <a:pt x="6096" y="20574"/>
                  </a:lnTo>
                  <a:close/>
                </a:path>
                <a:path w="21589" h="24765">
                  <a:moveTo>
                    <a:pt x="7620" y="3047"/>
                  </a:moveTo>
                  <a:lnTo>
                    <a:pt x="7620" y="2285"/>
                  </a:lnTo>
                  <a:lnTo>
                    <a:pt x="6096" y="2285"/>
                  </a:lnTo>
                  <a:lnTo>
                    <a:pt x="6096" y="3047"/>
                  </a:lnTo>
                  <a:lnTo>
                    <a:pt x="7620" y="3047"/>
                  </a:lnTo>
                  <a:close/>
                </a:path>
                <a:path w="21589" h="24765">
                  <a:moveTo>
                    <a:pt x="9144" y="6858"/>
                  </a:moveTo>
                  <a:lnTo>
                    <a:pt x="7620" y="5334"/>
                  </a:lnTo>
                  <a:lnTo>
                    <a:pt x="6858" y="5334"/>
                  </a:lnTo>
                  <a:lnTo>
                    <a:pt x="6858" y="4572"/>
                  </a:lnTo>
                  <a:lnTo>
                    <a:pt x="6096" y="5334"/>
                  </a:lnTo>
                  <a:lnTo>
                    <a:pt x="6096" y="6858"/>
                  </a:lnTo>
                  <a:lnTo>
                    <a:pt x="6858" y="6096"/>
                  </a:lnTo>
                  <a:lnTo>
                    <a:pt x="7620" y="6858"/>
                  </a:lnTo>
                  <a:lnTo>
                    <a:pt x="7620" y="8382"/>
                  </a:lnTo>
                  <a:lnTo>
                    <a:pt x="8255" y="9017"/>
                  </a:lnTo>
                  <a:lnTo>
                    <a:pt x="8255" y="7620"/>
                  </a:lnTo>
                  <a:lnTo>
                    <a:pt x="9144" y="6858"/>
                  </a:lnTo>
                  <a:close/>
                </a:path>
                <a:path w="21589" h="24765">
                  <a:moveTo>
                    <a:pt x="7620" y="8382"/>
                  </a:moveTo>
                  <a:lnTo>
                    <a:pt x="7620" y="6858"/>
                  </a:lnTo>
                  <a:lnTo>
                    <a:pt x="6858" y="7620"/>
                  </a:lnTo>
                  <a:lnTo>
                    <a:pt x="6096" y="6858"/>
                  </a:lnTo>
                  <a:lnTo>
                    <a:pt x="6096" y="7620"/>
                  </a:lnTo>
                  <a:lnTo>
                    <a:pt x="6858" y="8382"/>
                  </a:lnTo>
                  <a:lnTo>
                    <a:pt x="7620" y="8382"/>
                  </a:lnTo>
                  <a:close/>
                </a:path>
                <a:path w="21589" h="24765">
                  <a:moveTo>
                    <a:pt x="8255" y="12192"/>
                  </a:moveTo>
                  <a:lnTo>
                    <a:pt x="8255" y="9906"/>
                  </a:lnTo>
                  <a:lnTo>
                    <a:pt x="6096" y="9906"/>
                  </a:lnTo>
                  <a:lnTo>
                    <a:pt x="6096" y="10668"/>
                  </a:lnTo>
                  <a:lnTo>
                    <a:pt x="7620" y="10668"/>
                  </a:lnTo>
                  <a:lnTo>
                    <a:pt x="7620" y="12192"/>
                  </a:lnTo>
                  <a:lnTo>
                    <a:pt x="8255" y="12192"/>
                  </a:lnTo>
                  <a:close/>
                </a:path>
                <a:path w="21589" h="24765">
                  <a:moveTo>
                    <a:pt x="7620" y="12192"/>
                  </a:moveTo>
                  <a:lnTo>
                    <a:pt x="7620" y="11430"/>
                  </a:lnTo>
                  <a:lnTo>
                    <a:pt x="6096" y="11430"/>
                  </a:lnTo>
                  <a:lnTo>
                    <a:pt x="6096" y="12192"/>
                  </a:lnTo>
                  <a:lnTo>
                    <a:pt x="7620" y="12192"/>
                  </a:lnTo>
                  <a:close/>
                </a:path>
                <a:path w="21589" h="24765">
                  <a:moveTo>
                    <a:pt x="9906" y="12913"/>
                  </a:moveTo>
                  <a:lnTo>
                    <a:pt x="9906" y="11430"/>
                  </a:lnTo>
                  <a:lnTo>
                    <a:pt x="7620" y="13716"/>
                  </a:lnTo>
                  <a:lnTo>
                    <a:pt x="6858" y="13716"/>
                  </a:lnTo>
                  <a:lnTo>
                    <a:pt x="6096" y="14478"/>
                  </a:lnTo>
                  <a:lnTo>
                    <a:pt x="6096" y="15240"/>
                  </a:lnTo>
                  <a:lnTo>
                    <a:pt x="6858" y="14478"/>
                  </a:lnTo>
                  <a:lnTo>
                    <a:pt x="7620" y="14478"/>
                  </a:lnTo>
                  <a:lnTo>
                    <a:pt x="7620" y="16002"/>
                  </a:lnTo>
                  <a:lnTo>
                    <a:pt x="8255" y="16002"/>
                  </a:lnTo>
                  <a:lnTo>
                    <a:pt x="8255" y="14478"/>
                  </a:lnTo>
                  <a:lnTo>
                    <a:pt x="9906" y="12913"/>
                  </a:lnTo>
                  <a:close/>
                </a:path>
                <a:path w="21589" h="24765">
                  <a:moveTo>
                    <a:pt x="7620" y="16002"/>
                  </a:moveTo>
                  <a:lnTo>
                    <a:pt x="7620" y="14478"/>
                  </a:lnTo>
                  <a:lnTo>
                    <a:pt x="6858" y="16002"/>
                  </a:lnTo>
                  <a:lnTo>
                    <a:pt x="6096" y="15240"/>
                  </a:lnTo>
                  <a:lnTo>
                    <a:pt x="6096" y="16764"/>
                  </a:lnTo>
                  <a:lnTo>
                    <a:pt x="6858" y="16764"/>
                  </a:lnTo>
                  <a:lnTo>
                    <a:pt x="7620" y="16002"/>
                  </a:lnTo>
                  <a:close/>
                </a:path>
                <a:path w="21589" h="24765">
                  <a:moveTo>
                    <a:pt x="7620" y="22098"/>
                  </a:moveTo>
                  <a:lnTo>
                    <a:pt x="7620" y="20574"/>
                  </a:lnTo>
                  <a:lnTo>
                    <a:pt x="6096" y="20574"/>
                  </a:lnTo>
                  <a:lnTo>
                    <a:pt x="6096" y="21336"/>
                  </a:lnTo>
                  <a:lnTo>
                    <a:pt x="7620" y="22098"/>
                  </a:lnTo>
                  <a:close/>
                </a:path>
                <a:path w="21589" h="24765">
                  <a:moveTo>
                    <a:pt x="9144" y="21336"/>
                  </a:moveTo>
                  <a:lnTo>
                    <a:pt x="7620" y="21336"/>
                  </a:lnTo>
                  <a:lnTo>
                    <a:pt x="7620" y="22860"/>
                  </a:lnTo>
                  <a:lnTo>
                    <a:pt x="6096" y="22098"/>
                  </a:lnTo>
                  <a:lnTo>
                    <a:pt x="6096" y="23622"/>
                  </a:lnTo>
                  <a:lnTo>
                    <a:pt x="8255" y="23622"/>
                  </a:lnTo>
                  <a:lnTo>
                    <a:pt x="8255" y="22098"/>
                  </a:lnTo>
                  <a:lnTo>
                    <a:pt x="9144" y="21336"/>
                  </a:lnTo>
                  <a:close/>
                </a:path>
                <a:path w="21589" h="24765">
                  <a:moveTo>
                    <a:pt x="10668" y="12192"/>
                  </a:moveTo>
                  <a:lnTo>
                    <a:pt x="10668" y="9906"/>
                  </a:lnTo>
                  <a:lnTo>
                    <a:pt x="8255" y="7620"/>
                  </a:lnTo>
                  <a:lnTo>
                    <a:pt x="8255" y="9017"/>
                  </a:lnTo>
                  <a:lnTo>
                    <a:pt x="9906" y="10668"/>
                  </a:lnTo>
                  <a:lnTo>
                    <a:pt x="9906" y="12913"/>
                  </a:lnTo>
                  <a:lnTo>
                    <a:pt x="10668" y="12192"/>
                  </a:lnTo>
                  <a:close/>
                </a:path>
                <a:path w="21589" h="24765">
                  <a:moveTo>
                    <a:pt x="9906" y="11430"/>
                  </a:moveTo>
                  <a:lnTo>
                    <a:pt x="9906" y="10668"/>
                  </a:lnTo>
                  <a:lnTo>
                    <a:pt x="8255" y="10668"/>
                  </a:lnTo>
                  <a:lnTo>
                    <a:pt x="8255" y="11430"/>
                  </a:lnTo>
                  <a:lnTo>
                    <a:pt x="9906" y="11430"/>
                  </a:lnTo>
                  <a:close/>
                </a:path>
                <a:path w="21589" h="24765">
                  <a:moveTo>
                    <a:pt x="9144" y="15240"/>
                  </a:moveTo>
                  <a:lnTo>
                    <a:pt x="8255" y="14478"/>
                  </a:lnTo>
                  <a:lnTo>
                    <a:pt x="8255" y="16002"/>
                  </a:lnTo>
                  <a:lnTo>
                    <a:pt x="9144" y="15240"/>
                  </a:lnTo>
                  <a:close/>
                </a:path>
                <a:path w="21589" h="24765">
                  <a:moveTo>
                    <a:pt x="17526" y="22860"/>
                  </a:moveTo>
                  <a:lnTo>
                    <a:pt x="17526" y="19812"/>
                  </a:lnTo>
                  <a:lnTo>
                    <a:pt x="16764" y="21336"/>
                  </a:lnTo>
                  <a:lnTo>
                    <a:pt x="16002" y="20574"/>
                  </a:lnTo>
                  <a:lnTo>
                    <a:pt x="15240" y="20574"/>
                  </a:lnTo>
                  <a:lnTo>
                    <a:pt x="14351" y="21336"/>
                  </a:lnTo>
                  <a:lnTo>
                    <a:pt x="13716" y="21336"/>
                  </a:lnTo>
                  <a:lnTo>
                    <a:pt x="13716" y="22098"/>
                  </a:lnTo>
                  <a:lnTo>
                    <a:pt x="12954" y="22860"/>
                  </a:lnTo>
                  <a:lnTo>
                    <a:pt x="12192" y="22098"/>
                  </a:lnTo>
                  <a:lnTo>
                    <a:pt x="11303" y="22098"/>
                  </a:lnTo>
                  <a:lnTo>
                    <a:pt x="11303" y="23622"/>
                  </a:lnTo>
                  <a:lnTo>
                    <a:pt x="10668" y="23622"/>
                  </a:lnTo>
                  <a:lnTo>
                    <a:pt x="10668" y="22098"/>
                  </a:lnTo>
                  <a:lnTo>
                    <a:pt x="9906" y="22098"/>
                  </a:lnTo>
                  <a:lnTo>
                    <a:pt x="9906" y="22860"/>
                  </a:lnTo>
                  <a:lnTo>
                    <a:pt x="8255" y="22098"/>
                  </a:lnTo>
                  <a:lnTo>
                    <a:pt x="8255" y="23622"/>
                  </a:lnTo>
                  <a:lnTo>
                    <a:pt x="9906" y="23622"/>
                  </a:lnTo>
                  <a:lnTo>
                    <a:pt x="10668" y="24384"/>
                  </a:lnTo>
                  <a:lnTo>
                    <a:pt x="12192" y="24384"/>
                  </a:lnTo>
                  <a:lnTo>
                    <a:pt x="12192" y="23622"/>
                  </a:lnTo>
                  <a:lnTo>
                    <a:pt x="14351" y="23622"/>
                  </a:lnTo>
                  <a:lnTo>
                    <a:pt x="14351" y="22098"/>
                  </a:lnTo>
                  <a:lnTo>
                    <a:pt x="15875" y="21394"/>
                  </a:lnTo>
                  <a:lnTo>
                    <a:pt x="16002" y="21336"/>
                  </a:lnTo>
                  <a:lnTo>
                    <a:pt x="16002" y="23622"/>
                  </a:lnTo>
                  <a:lnTo>
                    <a:pt x="17526" y="22860"/>
                  </a:lnTo>
                  <a:close/>
                </a:path>
                <a:path w="21589" h="24765">
                  <a:moveTo>
                    <a:pt x="10668" y="6858"/>
                  </a:moveTo>
                  <a:lnTo>
                    <a:pt x="10668" y="3809"/>
                  </a:lnTo>
                  <a:lnTo>
                    <a:pt x="9906" y="4571"/>
                  </a:lnTo>
                  <a:lnTo>
                    <a:pt x="9906" y="6858"/>
                  </a:lnTo>
                  <a:lnTo>
                    <a:pt x="10668" y="6858"/>
                  </a:lnTo>
                  <a:close/>
                </a:path>
                <a:path w="21589" h="24765">
                  <a:moveTo>
                    <a:pt x="10668" y="19050"/>
                  </a:moveTo>
                  <a:lnTo>
                    <a:pt x="10668" y="16002"/>
                  </a:lnTo>
                  <a:lnTo>
                    <a:pt x="9906" y="16764"/>
                  </a:lnTo>
                  <a:lnTo>
                    <a:pt x="9906" y="19050"/>
                  </a:lnTo>
                  <a:lnTo>
                    <a:pt x="10668" y="19050"/>
                  </a:lnTo>
                  <a:close/>
                </a:path>
                <a:path w="21589" h="24765">
                  <a:moveTo>
                    <a:pt x="11303" y="5333"/>
                  </a:moveTo>
                  <a:lnTo>
                    <a:pt x="11303" y="2285"/>
                  </a:lnTo>
                  <a:lnTo>
                    <a:pt x="10668" y="2285"/>
                  </a:lnTo>
                  <a:lnTo>
                    <a:pt x="10668" y="5333"/>
                  </a:lnTo>
                  <a:lnTo>
                    <a:pt x="11303" y="5333"/>
                  </a:lnTo>
                  <a:close/>
                </a:path>
                <a:path w="21589" h="24765">
                  <a:moveTo>
                    <a:pt x="11303" y="16764"/>
                  </a:moveTo>
                  <a:lnTo>
                    <a:pt x="11303" y="6096"/>
                  </a:lnTo>
                  <a:lnTo>
                    <a:pt x="10668" y="6096"/>
                  </a:lnTo>
                  <a:lnTo>
                    <a:pt x="10668" y="16764"/>
                  </a:lnTo>
                  <a:lnTo>
                    <a:pt x="11303" y="16764"/>
                  </a:lnTo>
                  <a:close/>
                </a:path>
                <a:path w="21589" h="24765">
                  <a:moveTo>
                    <a:pt x="11303" y="22860"/>
                  </a:moveTo>
                  <a:lnTo>
                    <a:pt x="11303" y="18288"/>
                  </a:lnTo>
                  <a:lnTo>
                    <a:pt x="10668" y="18288"/>
                  </a:lnTo>
                  <a:lnTo>
                    <a:pt x="10668" y="22860"/>
                  </a:lnTo>
                  <a:lnTo>
                    <a:pt x="11303" y="22860"/>
                  </a:lnTo>
                  <a:close/>
                </a:path>
                <a:path w="21589" h="24765">
                  <a:moveTo>
                    <a:pt x="19685" y="3047"/>
                  </a:moveTo>
                  <a:lnTo>
                    <a:pt x="19685" y="761"/>
                  </a:lnTo>
                  <a:lnTo>
                    <a:pt x="11303" y="761"/>
                  </a:lnTo>
                  <a:lnTo>
                    <a:pt x="11303" y="3047"/>
                  </a:lnTo>
                  <a:lnTo>
                    <a:pt x="12192" y="3047"/>
                  </a:lnTo>
                  <a:lnTo>
                    <a:pt x="12954" y="2285"/>
                  </a:lnTo>
                  <a:lnTo>
                    <a:pt x="13716" y="2285"/>
                  </a:lnTo>
                  <a:lnTo>
                    <a:pt x="14351" y="3047"/>
                  </a:lnTo>
                  <a:lnTo>
                    <a:pt x="15240" y="3047"/>
                  </a:lnTo>
                  <a:lnTo>
                    <a:pt x="15240" y="1523"/>
                  </a:lnTo>
                  <a:lnTo>
                    <a:pt x="15875" y="1523"/>
                  </a:lnTo>
                  <a:lnTo>
                    <a:pt x="15875" y="3047"/>
                  </a:lnTo>
                  <a:lnTo>
                    <a:pt x="16764" y="3047"/>
                  </a:lnTo>
                  <a:lnTo>
                    <a:pt x="17526" y="2285"/>
                  </a:lnTo>
                  <a:lnTo>
                    <a:pt x="19050" y="2285"/>
                  </a:lnTo>
                  <a:lnTo>
                    <a:pt x="19050" y="3710"/>
                  </a:lnTo>
                  <a:lnTo>
                    <a:pt x="19685" y="3047"/>
                  </a:lnTo>
                  <a:close/>
                </a:path>
                <a:path w="21589" h="24765">
                  <a:moveTo>
                    <a:pt x="12954" y="6858"/>
                  </a:moveTo>
                  <a:lnTo>
                    <a:pt x="12954" y="4571"/>
                  </a:lnTo>
                  <a:lnTo>
                    <a:pt x="11303" y="3809"/>
                  </a:lnTo>
                  <a:lnTo>
                    <a:pt x="11303" y="6858"/>
                  </a:lnTo>
                  <a:lnTo>
                    <a:pt x="12954" y="6858"/>
                  </a:lnTo>
                  <a:close/>
                </a:path>
                <a:path w="21589" h="24765">
                  <a:moveTo>
                    <a:pt x="13716" y="9054"/>
                  </a:moveTo>
                  <a:lnTo>
                    <a:pt x="13716" y="7620"/>
                  </a:lnTo>
                  <a:lnTo>
                    <a:pt x="11303" y="9906"/>
                  </a:lnTo>
                  <a:lnTo>
                    <a:pt x="11303" y="12192"/>
                  </a:lnTo>
                  <a:lnTo>
                    <a:pt x="12192" y="13034"/>
                  </a:lnTo>
                  <a:lnTo>
                    <a:pt x="12192" y="10668"/>
                  </a:lnTo>
                  <a:lnTo>
                    <a:pt x="13716" y="9054"/>
                  </a:lnTo>
                  <a:close/>
                </a:path>
                <a:path w="21589" h="24765">
                  <a:moveTo>
                    <a:pt x="12954" y="19050"/>
                  </a:moveTo>
                  <a:lnTo>
                    <a:pt x="12954" y="16764"/>
                  </a:lnTo>
                  <a:lnTo>
                    <a:pt x="11303" y="16002"/>
                  </a:lnTo>
                  <a:lnTo>
                    <a:pt x="11303" y="19050"/>
                  </a:lnTo>
                  <a:lnTo>
                    <a:pt x="12954" y="19050"/>
                  </a:lnTo>
                  <a:close/>
                </a:path>
                <a:path w="21589" h="24765">
                  <a:moveTo>
                    <a:pt x="19685" y="12191"/>
                  </a:moveTo>
                  <a:lnTo>
                    <a:pt x="19685" y="9905"/>
                  </a:lnTo>
                  <a:lnTo>
                    <a:pt x="19050" y="9905"/>
                  </a:lnTo>
                  <a:lnTo>
                    <a:pt x="18288" y="10667"/>
                  </a:lnTo>
                  <a:lnTo>
                    <a:pt x="17526" y="10667"/>
                  </a:lnTo>
                  <a:lnTo>
                    <a:pt x="16764" y="9905"/>
                  </a:lnTo>
                  <a:lnTo>
                    <a:pt x="14351" y="9905"/>
                  </a:lnTo>
                  <a:lnTo>
                    <a:pt x="13716" y="10668"/>
                  </a:lnTo>
                  <a:lnTo>
                    <a:pt x="12192" y="10668"/>
                  </a:lnTo>
                  <a:lnTo>
                    <a:pt x="12192" y="11430"/>
                  </a:lnTo>
                  <a:lnTo>
                    <a:pt x="13716" y="11430"/>
                  </a:lnTo>
                  <a:lnTo>
                    <a:pt x="14351" y="12191"/>
                  </a:lnTo>
                  <a:lnTo>
                    <a:pt x="15240" y="12191"/>
                  </a:lnTo>
                  <a:lnTo>
                    <a:pt x="15240" y="10668"/>
                  </a:lnTo>
                  <a:lnTo>
                    <a:pt x="16002" y="10668"/>
                  </a:lnTo>
                  <a:lnTo>
                    <a:pt x="16002" y="12191"/>
                  </a:lnTo>
                  <a:lnTo>
                    <a:pt x="16764" y="12191"/>
                  </a:lnTo>
                  <a:lnTo>
                    <a:pt x="17526" y="11429"/>
                  </a:lnTo>
                  <a:lnTo>
                    <a:pt x="18288" y="11429"/>
                  </a:lnTo>
                  <a:lnTo>
                    <a:pt x="19050" y="12191"/>
                  </a:lnTo>
                  <a:lnTo>
                    <a:pt x="19685" y="12191"/>
                  </a:lnTo>
                  <a:close/>
                </a:path>
                <a:path w="21589" h="24765">
                  <a:moveTo>
                    <a:pt x="20574" y="19812"/>
                  </a:moveTo>
                  <a:lnTo>
                    <a:pt x="20574" y="19050"/>
                  </a:lnTo>
                  <a:lnTo>
                    <a:pt x="19685" y="18288"/>
                  </a:lnTo>
                  <a:lnTo>
                    <a:pt x="19685" y="16764"/>
                  </a:lnTo>
                  <a:lnTo>
                    <a:pt x="18288" y="18288"/>
                  </a:lnTo>
                  <a:lnTo>
                    <a:pt x="16764" y="16002"/>
                  </a:lnTo>
                  <a:lnTo>
                    <a:pt x="16764" y="14478"/>
                  </a:lnTo>
                  <a:lnTo>
                    <a:pt x="16002" y="14478"/>
                  </a:lnTo>
                  <a:lnTo>
                    <a:pt x="15240" y="13716"/>
                  </a:lnTo>
                  <a:lnTo>
                    <a:pt x="14351" y="13716"/>
                  </a:lnTo>
                  <a:lnTo>
                    <a:pt x="12192" y="11430"/>
                  </a:lnTo>
                  <a:lnTo>
                    <a:pt x="12192" y="13034"/>
                  </a:lnTo>
                  <a:lnTo>
                    <a:pt x="13716" y="14478"/>
                  </a:lnTo>
                  <a:lnTo>
                    <a:pt x="13716" y="16002"/>
                  </a:lnTo>
                  <a:lnTo>
                    <a:pt x="14351" y="16002"/>
                  </a:lnTo>
                  <a:lnTo>
                    <a:pt x="14351" y="14478"/>
                  </a:lnTo>
                  <a:lnTo>
                    <a:pt x="15240" y="14478"/>
                  </a:lnTo>
                  <a:lnTo>
                    <a:pt x="16002" y="15240"/>
                  </a:lnTo>
                  <a:lnTo>
                    <a:pt x="16002" y="17526"/>
                  </a:lnTo>
                  <a:lnTo>
                    <a:pt x="16764" y="18288"/>
                  </a:lnTo>
                  <a:lnTo>
                    <a:pt x="16764" y="16002"/>
                  </a:lnTo>
                  <a:lnTo>
                    <a:pt x="17526" y="15240"/>
                  </a:lnTo>
                  <a:lnTo>
                    <a:pt x="17526" y="22098"/>
                  </a:lnTo>
                  <a:lnTo>
                    <a:pt x="18288" y="20574"/>
                  </a:lnTo>
                  <a:lnTo>
                    <a:pt x="18288" y="19050"/>
                  </a:lnTo>
                  <a:lnTo>
                    <a:pt x="19050" y="19050"/>
                  </a:lnTo>
                  <a:lnTo>
                    <a:pt x="19050" y="20574"/>
                  </a:lnTo>
                  <a:lnTo>
                    <a:pt x="19685" y="20574"/>
                  </a:lnTo>
                  <a:lnTo>
                    <a:pt x="20447" y="19920"/>
                  </a:lnTo>
                  <a:lnTo>
                    <a:pt x="20574" y="19812"/>
                  </a:lnTo>
                  <a:close/>
                </a:path>
                <a:path w="21589" h="24765">
                  <a:moveTo>
                    <a:pt x="19050" y="3710"/>
                  </a:moveTo>
                  <a:lnTo>
                    <a:pt x="19050" y="2285"/>
                  </a:lnTo>
                  <a:lnTo>
                    <a:pt x="16002" y="5333"/>
                  </a:lnTo>
                  <a:lnTo>
                    <a:pt x="15240" y="4571"/>
                  </a:lnTo>
                  <a:lnTo>
                    <a:pt x="15240" y="5333"/>
                  </a:lnTo>
                  <a:lnTo>
                    <a:pt x="14351" y="5333"/>
                  </a:lnTo>
                  <a:lnTo>
                    <a:pt x="12954" y="6858"/>
                  </a:lnTo>
                  <a:lnTo>
                    <a:pt x="13716" y="7620"/>
                  </a:lnTo>
                  <a:lnTo>
                    <a:pt x="13716" y="9054"/>
                  </a:lnTo>
                  <a:lnTo>
                    <a:pt x="14351" y="8381"/>
                  </a:lnTo>
                  <a:lnTo>
                    <a:pt x="14351" y="6857"/>
                  </a:lnTo>
                  <a:lnTo>
                    <a:pt x="15240" y="6095"/>
                  </a:lnTo>
                  <a:lnTo>
                    <a:pt x="16002" y="6857"/>
                  </a:lnTo>
                  <a:lnTo>
                    <a:pt x="16002" y="7619"/>
                  </a:lnTo>
                  <a:lnTo>
                    <a:pt x="16764" y="7619"/>
                  </a:lnTo>
                  <a:lnTo>
                    <a:pt x="16764" y="6095"/>
                  </a:lnTo>
                  <a:lnTo>
                    <a:pt x="19050" y="3710"/>
                  </a:lnTo>
                  <a:close/>
                </a:path>
                <a:path w="21589" h="24765">
                  <a:moveTo>
                    <a:pt x="13716" y="16002"/>
                  </a:moveTo>
                  <a:lnTo>
                    <a:pt x="13716" y="14478"/>
                  </a:lnTo>
                  <a:lnTo>
                    <a:pt x="12954" y="15240"/>
                  </a:lnTo>
                  <a:lnTo>
                    <a:pt x="13716" y="16002"/>
                  </a:lnTo>
                  <a:close/>
                </a:path>
                <a:path w="21589" h="24765">
                  <a:moveTo>
                    <a:pt x="16002" y="7619"/>
                  </a:moveTo>
                  <a:lnTo>
                    <a:pt x="16002" y="6857"/>
                  </a:lnTo>
                  <a:lnTo>
                    <a:pt x="15240" y="7619"/>
                  </a:lnTo>
                  <a:lnTo>
                    <a:pt x="14351" y="6857"/>
                  </a:lnTo>
                  <a:lnTo>
                    <a:pt x="14351" y="8381"/>
                  </a:lnTo>
                  <a:lnTo>
                    <a:pt x="15240" y="8381"/>
                  </a:lnTo>
                  <a:lnTo>
                    <a:pt x="16002" y="7619"/>
                  </a:lnTo>
                  <a:close/>
                </a:path>
                <a:path w="21589" h="24765">
                  <a:moveTo>
                    <a:pt x="16002" y="17526"/>
                  </a:moveTo>
                  <a:lnTo>
                    <a:pt x="16002" y="15240"/>
                  </a:lnTo>
                  <a:lnTo>
                    <a:pt x="15240" y="16002"/>
                  </a:lnTo>
                  <a:lnTo>
                    <a:pt x="14351" y="14478"/>
                  </a:lnTo>
                  <a:lnTo>
                    <a:pt x="14351" y="16002"/>
                  </a:lnTo>
                  <a:lnTo>
                    <a:pt x="15240" y="16764"/>
                  </a:lnTo>
                  <a:lnTo>
                    <a:pt x="16002" y="17526"/>
                  </a:lnTo>
                  <a:close/>
                </a:path>
                <a:path w="21589" h="24765">
                  <a:moveTo>
                    <a:pt x="16002" y="23622"/>
                  </a:moveTo>
                  <a:lnTo>
                    <a:pt x="16002" y="22098"/>
                  </a:lnTo>
                  <a:lnTo>
                    <a:pt x="15240" y="22860"/>
                  </a:lnTo>
                  <a:lnTo>
                    <a:pt x="14351" y="22098"/>
                  </a:lnTo>
                  <a:lnTo>
                    <a:pt x="14351" y="23622"/>
                  </a:lnTo>
                  <a:lnTo>
                    <a:pt x="16002" y="23622"/>
                  </a:lnTo>
                  <a:close/>
                </a:path>
                <a:path w="21589" h="24765">
                  <a:moveTo>
                    <a:pt x="15875" y="3047"/>
                  </a:moveTo>
                  <a:lnTo>
                    <a:pt x="15875" y="2285"/>
                  </a:lnTo>
                  <a:lnTo>
                    <a:pt x="15240" y="2285"/>
                  </a:lnTo>
                  <a:lnTo>
                    <a:pt x="15240" y="3047"/>
                  </a:lnTo>
                  <a:lnTo>
                    <a:pt x="15875" y="3047"/>
                  </a:lnTo>
                  <a:close/>
                </a:path>
                <a:path w="21589" h="24765">
                  <a:moveTo>
                    <a:pt x="16002" y="12191"/>
                  </a:moveTo>
                  <a:lnTo>
                    <a:pt x="16002" y="11429"/>
                  </a:lnTo>
                  <a:lnTo>
                    <a:pt x="15240" y="11429"/>
                  </a:lnTo>
                  <a:lnTo>
                    <a:pt x="15240" y="12191"/>
                  </a:lnTo>
                  <a:lnTo>
                    <a:pt x="16002" y="12191"/>
                  </a:lnTo>
                  <a:close/>
                </a:path>
                <a:path w="21589" h="24765">
                  <a:moveTo>
                    <a:pt x="17526" y="6857"/>
                  </a:moveTo>
                  <a:lnTo>
                    <a:pt x="16764" y="6095"/>
                  </a:lnTo>
                  <a:lnTo>
                    <a:pt x="16764" y="7619"/>
                  </a:lnTo>
                  <a:lnTo>
                    <a:pt x="17526" y="6857"/>
                  </a:lnTo>
                  <a:close/>
                </a:path>
                <a:path w="21589" h="24765">
                  <a:moveTo>
                    <a:pt x="19685" y="8381"/>
                  </a:moveTo>
                  <a:lnTo>
                    <a:pt x="19685" y="5333"/>
                  </a:lnTo>
                  <a:lnTo>
                    <a:pt x="18288" y="5333"/>
                  </a:lnTo>
                  <a:lnTo>
                    <a:pt x="18288" y="7619"/>
                  </a:lnTo>
                  <a:lnTo>
                    <a:pt x="19050" y="7619"/>
                  </a:lnTo>
                  <a:lnTo>
                    <a:pt x="19685" y="8381"/>
                  </a:lnTo>
                  <a:close/>
                </a:path>
                <a:path w="21589" h="24765">
                  <a:moveTo>
                    <a:pt x="19685" y="16764"/>
                  </a:moveTo>
                  <a:lnTo>
                    <a:pt x="19685" y="13716"/>
                  </a:lnTo>
                  <a:lnTo>
                    <a:pt x="18288" y="13716"/>
                  </a:lnTo>
                  <a:lnTo>
                    <a:pt x="18288" y="16764"/>
                  </a:lnTo>
                  <a:lnTo>
                    <a:pt x="19685" y="16764"/>
                  </a:lnTo>
                  <a:close/>
                </a:path>
                <a:path w="21589" h="24765">
                  <a:moveTo>
                    <a:pt x="19050" y="20574"/>
                  </a:moveTo>
                  <a:lnTo>
                    <a:pt x="19050" y="19812"/>
                  </a:lnTo>
                  <a:lnTo>
                    <a:pt x="18288" y="19812"/>
                  </a:lnTo>
                  <a:lnTo>
                    <a:pt x="18288" y="20574"/>
                  </a:lnTo>
                  <a:lnTo>
                    <a:pt x="19050" y="20574"/>
                  </a:lnTo>
                  <a:close/>
                </a:path>
                <a:path w="21589" h="24765">
                  <a:moveTo>
                    <a:pt x="21336" y="3047"/>
                  </a:moveTo>
                  <a:lnTo>
                    <a:pt x="21336" y="761"/>
                  </a:lnTo>
                  <a:lnTo>
                    <a:pt x="20447" y="653"/>
                  </a:lnTo>
                  <a:lnTo>
                    <a:pt x="19685" y="0"/>
                  </a:lnTo>
                  <a:lnTo>
                    <a:pt x="19685" y="761"/>
                  </a:lnTo>
                  <a:lnTo>
                    <a:pt x="20447" y="1415"/>
                  </a:lnTo>
                  <a:lnTo>
                    <a:pt x="20574" y="1523"/>
                  </a:lnTo>
                  <a:lnTo>
                    <a:pt x="20574" y="3047"/>
                  </a:lnTo>
                  <a:lnTo>
                    <a:pt x="21336" y="3047"/>
                  </a:lnTo>
                  <a:close/>
                </a:path>
                <a:path w="21589" h="24765">
                  <a:moveTo>
                    <a:pt x="21336" y="16764"/>
                  </a:moveTo>
                  <a:lnTo>
                    <a:pt x="21336" y="13716"/>
                  </a:lnTo>
                  <a:lnTo>
                    <a:pt x="20574" y="13716"/>
                  </a:lnTo>
                  <a:lnTo>
                    <a:pt x="20574" y="2285"/>
                  </a:lnTo>
                  <a:lnTo>
                    <a:pt x="19685" y="2285"/>
                  </a:lnTo>
                  <a:lnTo>
                    <a:pt x="19685" y="6095"/>
                  </a:lnTo>
                  <a:lnTo>
                    <a:pt x="20447" y="6095"/>
                  </a:lnTo>
                  <a:lnTo>
                    <a:pt x="20447" y="16981"/>
                  </a:lnTo>
                  <a:lnTo>
                    <a:pt x="20574" y="16764"/>
                  </a:lnTo>
                  <a:lnTo>
                    <a:pt x="21336" y="16764"/>
                  </a:lnTo>
                  <a:close/>
                </a:path>
                <a:path w="21589" h="24765">
                  <a:moveTo>
                    <a:pt x="20447" y="10667"/>
                  </a:moveTo>
                  <a:lnTo>
                    <a:pt x="20447" y="6857"/>
                  </a:lnTo>
                  <a:lnTo>
                    <a:pt x="19685" y="6857"/>
                  </a:lnTo>
                  <a:lnTo>
                    <a:pt x="19685" y="10667"/>
                  </a:lnTo>
                  <a:lnTo>
                    <a:pt x="20447" y="10667"/>
                  </a:lnTo>
                  <a:close/>
                </a:path>
                <a:path w="21589" h="24765">
                  <a:moveTo>
                    <a:pt x="20447" y="14478"/>
                  </a:moveTo>
                  <a:lnTo>
                    <a:pt x="20447" y="11429"/>
                  </a:lnTo>
                  <a:lnTo>
                    <a:pt x="19685" y="11429"/>
                  </a:lnTo>
                  <a:lnTo>
                    <a:pt x="19685" y="14478"/>
                  </a:lnTo>
                  <a:lnTo>
                    <a:pt x="20447" y="14478"/>
                  </a:lnTo>
                  <a:close/>
                </a:path>
                <a:path w="21589" h="24765">
                  <a:moveTo>
                    <a:pt x="20447" y="16981"/>
                  </a:moveTo>
                  <a:lnTo>
                    <a:pt x="20447" y="16002"/>
                  </a:lnTo>
                  <a:lnTo>
                    <a:pt x="19685" y="16002"/>
                  </a:lnTo>
                  <a:lnTo>
                    <a:pt x="19685" y="18288"/>
                  </a:lnTo>
                  <a:lnTo>
                    <a:pt x="20447" y="16981"/>
                  </a:lnTo>
                  <a:close/>
                </a:path>
                <a:path w="21589" h="24765">
                  <a:moveTo>
                    <a:pt x="21336" y="7619"/>
                  </a:moveTo>
                  <a:lnTo>
                    <a:pt x="21336" y="5333"/>
                  </a:lnTo>
                  <a:lnTo>
                    <a:pt x="20574" y="5333"/>
                  </a:lnTo>
                  <a:lnTo>
                    <a:pt x="20574" y="8381"/>
                  </a:lnTo>
                  <a:lnTo>
                    <a:pt x="21336" y="7619"/>
                  </a:lnTo>
                  <a:close/>
                </a:path>
                <a:path w="21589" h="24765">
                  <a:moveTo>
                    <a:pt x="21336" y="12191"/>
                  </a:moveTo>
                  <a:lnTo>
                    <a:pt x="21336" y="9905"/>
                  </a:lnTo>
                  <a:lnTo>
                    <a:pt x="20574" y="9905"/>
                  </a:lnTo>
                  <a:lnTo>
                    <a:pt x="20574" y="12191"/>
                  </a:lnTo>
                  <a:lnTo>
                    <a:pt x="21336" y="1219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3116465" y="869442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3048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3095129" y="847496"/>
              <a:ext cx="18415" cy="20320"/>
            </a:xfrm>
            <a:custGeom>
              <a:avLst/>
              <a:gdLst/>
              <a:ahLst/>
              <a:cxnLst/>
              <a:rect l="l" t="t" r="r" b="b"/>
              <a:pathLst>
                <a:path w="18414" h="20319">
                  <a:moveTo>
                    <a:pt x="18288" y="9753"/>
                  </a:moveTo>
                  <a:lnTo>
                    <a:pt x="17526" y="7467"/>
                  </a:lnTo>
                  <a:lnTo>
                    <a:pt x="17526" y="5943"/>
                  </a:lnTo>
                  <a:lnTo>
                    <a:pt x="16764" y="4419"/>
                  </a:lnTo>
                  <a:lnTo>
                    <a:pt x="15240" y="2895"/>
                  </a:lnTo>
                  <a:lnTo>
                    <a:pt x="13716" y="2133"/>
                  </a:lnTo>
                  <a:lnTo>
                    <a:pt x="12954" y="609"/>
                  </a:lnTo>
                  <a:lnTo>
                    <a:pt x="10668" y="609"/>
                  </a:lnTo>
                  <a:lnTo>
                    <a:pt x="4787" y="0"/>
                  </a:lnTo>
                  <a:lnTo>
                    <a:pt x="3454" y="2260"/>
                  </a:lnTo>
                  <a:lnTo>
                    <a:pt x="0" y="7467"/>
                  </a:lnTo>
                  <a:lnTo>
                    <a:pt x="0" y="9753"/>
                  </a:lnTo>
                  <a:lnTo>
                    <a:pt x="0" y="11277"/>
                  </a:lnTo>
                  <a:lnTo>
                    <a:pt x="1892" y="16129"/>
                  </a:lnTo>
                  <a:lnTo>
                    <a:pt x="5067" y="19761"/>
                  </a:lnTo>
                  <a:lnTo>
                    <a:pt x="10668" y="18897"/>
                  </a:lnTo>
                  <a:lnTo>
                    <a:pt x="12954" y="18897"/>
                  </a:lnTo>
                  <a:lnTo>
                    <a:pt x="13716" y="17373"/>
                  </a:lnTo>
                  <a:lnTo>
                    <a:pt x="15240" y="16611"/>
                  </a:lnTo>
                  <a:lnTo>
                    <a:pt x="16764" y="15087"/>
                  </a:lnTo>
                  <a:lnTo>
                    <a:pt x="17526" y="13563"/>
                  </a:lnTo>
                  <a:lnTo>
                    <a:pt x="17526" y="11277"/>
                  </a:lnTo>
                  <a:lnTo>
                    <a:pt x="18288" y="975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3095129" y="846632"/>
              <a:ext cx="18415" cy="20955"/>
            </a:xfrm>
            <a:custGeom>
              <a:avLst/>
              <a:gdLst/>
              <a:ahLst/>
              <a:cxnLst/>
              <a:rect l="l" t="t" r="r" b="b"/>
              <a:pathLst>
                <a:path w="18414" h="20955">
                  <a:moveTo>
                    <a:pt x="761" y="9093"/>
                  </a:moveTo>
                  <a:lnTo>
                    <a:pt x="761" y="6807"/>
                  </a:lnTo>
                  <a:lnTo>
                    <a:pt x="0" y="9093"/>
                  </a:lnTo>
                  <a:lnTo>
                    <a:pt x="0" y="10617"/>
                  </a:lnTo>
                  <a:lnTo>
                    <a:pt x="761" y="9093"/>
                  </a:lnTo>
                  <a:close/>
                </a:path>
                <a:path w="18414" h="20955">
                  <a:moveTo>
                    <a:pt x="762" y="14427"/>
                  </a:moveTo>
                  <a:lnTo>
                    <a:pt x="762" y="12141"/>
                  </a:lnTo>
                  <a:lnTo>
                    <a:pt x="0" y="10617"/>
                  </a:lnTo>
                  <a:lnTo>
                    <a:pt x="0" y="12903"/>
                  </a:lnTo>
                  <a:lnTo>
                    <a:pt x="762" y="14427"/>
                  </a:lnTo>
                  <a:close/>
                </a:path>
                <a:path w="18414" h="20955">
                  <a:moveTo>
                    <a:pt x="11105" y="1255"/>
                  </a:moveTo>
                  <a:lnTo>
                    <a:pt x="8737" y="0"/>
                  </a:lnTo>
                  <a:lnTo>
                    <a:pt x="2590" y="2705"/>
                  </a:lnTo>
                  <a:lnTo>
                    <a:pt x="761" y="6807"/>
                  </a:lnTo>
                  <a:lnTo>
                    <a:pt x="4571" y="2997"/>
                  </a:lnTo>
                  <a:lnTo>
                    <a:pt x="7619" y="1473"/>
                  </a:lnTo>
                  <a:lnTo>
                    <a:pt x="9906" y="1491"/>
                  </a:lnTo>
                  <a:lnTo>
                    <a:pt x="10668" y="1341"/>
                  </a:lnTo>
                  <a:lnTo>
                    <a:pt x="11105" y="1255"/>
                  </a:lnTo>
                  <a:close/>
                </a:path>
                <a:path w="18414" h="20955">
                  <a:moveTo>
                    <a:pt x="3048" y="17475"/>
                  </a:moveTo>
                  <a:lnTo>
                    <a:pt x="2286" y="15951"/>
                  </a:lnTo>
                  <a:lnTo>
                    <a:pt x="762" y="14427"/>
                  </a:lnTo>
                  <a:lnTo>
                    <a:pt x="1524" y="15951"/>
                  </a:lnTo>
                  <a:lnTo>
                    <a:pt x="3048" y="17475"/>
                  </a:lnTo>
                  <a:close/>
                </a:path>
                <a:path w="18414" h="20955">
                  <a:moveTo>
                    <a:pt x="7619" y="19761"/>
                  </a:moveTo>
                  <a:lnTo>
                    <a:pt x="3048" y="17475"/>
                  </a:lnTo>
                  <a:lnTo>
                    <a:pt x="4572" y="18999"/>
                  </a:lnTo>
                  <a:lnTo>
                    <a:pt x="6096" y="19761"/>
                  </a:lnTo>
                  <a:lnTo>
                    <a:pt x="7619" y="19761"/>
                  </a:lnTo>
                  <a:close/>
                </a:path>
                <a:path w="18414" h="20955">
                  <a:moveTo>
                    <a:pt x="9906" y="19761"/>
                  </a:moveTo>
                  <a:lnTo>
                    <a:pt x="8382" y="19761"/>
                  </a:lnTo>
                  <a:lnTo>
                    <a:pt x="9144" y="20523"/>
                  </a:lnTo>
                  <a:lnTo>
                    <a:pt x="9906" y="19761"/>
                  </a:lnTo>
                  <a:close/>
                </a:path>
                <a:path w="18414" h="20955">
                  <a:moveTo>
                    <a:pt x="16763" y="15951"/>
                  </a:moveTo>
                  <a:lnTo>
                    <a:pt x="15240" y="17475"/>
                  </a:lnTo>
                  <a:lnTo>
                    <a:pt x="13716" y="18237"/>
                  </a:lnTo>
                  <a:lnTo>
                    <a:pt x="12954" y="18999"/>
                  </a:lnTo>
                  <a:lnTo>
                    <a:pt x="10668" y="19761"/>
                  </a:lnTo>
                  <a:lnTo>
                    <a:pt x="12954" y="19761"/>
                  </a:lnTo>
                  <a:lnTo>
                    <a:pt x="14478" y="18999"/>
                  </a:lnTo>
                  <a:lnTo>
                    <a:pt x="16002" y="17475"/>
                  </a:lnTo>
                  <a:lnTo>
                    <a:pt x="16763" y="15951"/>
                  </a:lnTo>
                  <a:close/>
                </a:path>
                <a:path w="18414" h="20955">
                  <a:moveTo>
                    <a:pt x="13301" y="2408"/>
                  </a:moveTo>
                  <a:lnTo>
                    <a:pt x="12319" y="1016"/>
                  </a:lnTo>
                  <a:lnTo>
                    <a:pt x="11105" y="1255"/>
                  </a:lnTo>
                  <a:lnTo>
                    <a:pt x="13301" y="2408"/>
                  </a:lnTo>
                  <a:close/>
                </a:path>
                <a:path w="18414" h="20955">
                  <a:moveTo>
                    <a:pt x="16763" y="5283"/>
                  </a:moveTo>
                  <a:lnTo>
                    <a:pt x="16002" y="3759"/>
                  </a:lnTo>
                  <a:lnTo>
                    <a:pt x="13301" y="2408"/>
                  </a:lnTo>
                  <a:lnTo>
                    <a:pt x="13716" y="2997"/>
                  </a:lnTo>
                  <a:lnTo>
                    <a:pt x="15240" y="4521"/>
                  </a:lnTo>
                  <a:lnTo>
                    <a:pt x="16763" y="5283"/>
                  </a:lnTo>
                  <a:close/>
                </a:path>
                <a:path w="18414" h="20955">
                  <a:moveTo>
                    <a:pt x="18415" y="8356"/>
                  </a:moveTo>
                  <a:lnTo>
                    <a:pt x="17526" y="6701"/>
                  </a:lnTo>
                  <a:lnTo>
                    <a:pt x="17818" y="7712"/>
                  </a:lnTo>
                  <a:lnTo>
                    <a:pt x="18262" y="9087"/>
                  </a:lnTo>
                  <a:lnTo>
                    <a:pt x="18415" y="8356"/>
                  </a:lnTo>
                  <a:close/>
                </a:path>
                <a:path w="18414" h="20955">
                  <a:moveTo>
                    <a:pt x="18262" y="12954"/>
                  </a:moveTo>
                  <a:lnTo>
                    <a:pt x="18262" y="9087"/>
                  </a:lnTo>
                  <a:lnTo>
                    <a:pt x="17818" y="11214"/>
                  </a:lnTo>
                  <a:lnTo>
                    <a:pt x="17526" y="14427"/>
                  </a:lnTo>
                  <a:lnTo>
                    <a:pt x="18262" y="1295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3098177" y="850392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12192" y="9143"/>
                  </a:moveTo>
                  <a:lnTo>
                    <a:pt x="12192" y="4571"/>
                  </a:lnTo>
                  <a:lnTo>
                    <a:pt x="10668" y="3047"/>
                  </a:lnTo>
                  <a:lnTo>
                    <a:pt x="10668" y="2285"/>
                  </a:lnTo>
                  <a:lnTo>
                    <a:pt x="9144" y="761"/>
                  </a:lnTo>
                  <a:lnTo>
                    <a:pt x="8382" y="761"/>
                  </a:lnTo>
                  <a:lnTo>
                    <a:pt x="7620" y="0"/>
                  </a:lnTo>
                  <a:lnTo>
                    <a:pt x="4571" y="0"/>
                  </a:lnTo>
                  <a:lnTo>
                    <a:pt x="3809" y="761"/>
                  </a:lnTo>
                  <a:lnTo>
                    <a:pt x="2285" y="761"/>
                  </a:lnTo>
                  <a:lnTo>
                    <a:pt x="1523" y="2285"/>
                  </a:lnTo>
                  <a:lnTo>
                    <a:pt x="761" y="3047"/>
                  </a:lnTo>
                  <a:lnTo>
                    <a:pt x="0" y="4571"/>
                  </a:lnTo>
                  <a:lnTo>
                    <a:pt x="0" y="6857"/>
                  </a:lnTo>
                  <a:lnTo>
                    <a:pt x="0" y="9143"/>
                  </a:lnTo>
                  <a:lnTo>
                    <a:pt x="762" y="10667"/>
                  </a:lnTo>
                  <a:lnTo>
                    <a:pt x="1524" y="11429"/>
                  </a:lnTo>
                  <a:lnTo>
                    <a:pt x="2286" y="12953"/>
                  </a:lnTo>
                  <a:lnTo>
                    <a:pt x="3810" y="12953"/>
                  </a:lnTo>
                  <a:lnTo>
                    <a:pt x="4572" y="13715"/>
                  </a:lnTo>
                  <a:lnTo>
                    <a:pt x="7620" y="13715"/>
                  </a:lnTo>
                  <a:lnTo>
                    <a:pt x="8382" y="12953"/>
                  </a:lnTo>
                  <a:lnTo>
                    <a:pt x="9144" y="12953"/>
                  </a:lnTo>
                  <a:lnTo>
                    <a:pt x="10668" y="11429"/>
                  </a:lnTo>
                  <a:lnTo>
                    <a:pt x="10668" y="10667"/>
                  </a:lnTo>
                  <a:lnTo>
                    <a:pt x="12192" y="9143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3097415" y="849820"/>
              <a:ext cx="13335" cy="15875"/>
            </a:xfrm>
            <a:custGeom>
              <a:avLst/>
              <a:gdLst/>
              <a:ahLst/>
              <a:cxnLst/>
              <a:rect l="l" t="t" r="r" b="b"/>
              <a:pathLst>
                <a:path w="13335" h="15875">
                  <a:moveTo>
                    <a:pt x="762" y="8953"/>
                  </a:moveTo>
                  <a:lnTo>
                    <a:pt x="761" y="5905"/>
                  </a:lnTo>
                  <a:lnTo>
                    <a:pt x="0" y="7429"/>
                  </a:lnTo>
                  <a:lnTo>
                    <a:pt x="762" y="8953"/>
                  </a:lnTo>
                  <a:close/>
                </a:path>
                <a:path w="13335" h="15875">
                  <a:moveTo>
                    <a:pt x="1523" y="5143"/>
                  </a:moveTo>
                  <a:lnTo>
                    <a:pt x="1523" y="3619"/>
                  </a:lnTo>
                  <a:lnTo>
                    <a:pt x="761" y="5143"/>
                  </a:lnTo>
                  <a:lnTo>
                    <a:pt x="761" y="5905"/>
                  </a:lnTo>
                  <a:lnTo>
                    <a:pt x="1523" y="5143"/>
                  </a:lnTo>
                  <a:close/>
                </a:path>
                <a:path w="13335" h="15875">
                  <a:moveTo>
                    <a:pt x="1524" y="11239"/>
                  </a:moveTo>
                  <a:lnTo>
                    <a:pt x="1524" y="10477"/>
                  </a:lnTo>
                  <a:lnTo>
                    <a:pt x="762" y="8953"/>
                  </a:lnTo>
                  <a:lnTo>
                    <a:pt x="762" y="10477"/>
                  </a:lnTo>
                  <a:lnTo>
                    <a:pt x="1524" y="11239"/>
                  </a:lnTo>
                  <a:close/>
                </a:path>
                <a:path w="13335" h="15875">
                  <a:moveTo>
                    <a:pt x="5333" y="571"/>
                  </a:moveTo>
                  <a:lnTo>
                    <a:pt x="4571" y="571"/>
                  </a:lnTo>
                  <a:lnTo>
                    <a:pt x="3047" y="1333"/>
                  </a:lnTo>
                  <a:lnTo>
                    <a:pt x="2285" y="2095"/>
                  </a:lnTo>
                  <a:lnTo>
                    <a:pt x="1523" y="3619"/>
                  </a:lnTo>
                  <a:lnTo>
                    <a:pt x="3047" y="2095"/>
                  </a:lnTo>
                  <a:lnTo>
                    <a:pt x="4571" y="1333"/>
                  </a:lnTo>
                  <a:lnTo>
                    <a:pt x="5333" y="571"/>
                  </a:lnTo>
                  <a:close/>
                </a:path>
                <a:path w="13335" h="15875">
                  <a:moveTo>
                    <a:pt x="5592" y="14398"/>
                  </a:moveTo>
                  <a:lnTo>
                    <a:pt x="4572" y="13779"/>
                  </a:lnTo>
                  <a:lnTo>
                    <a:pt x="3048" y="12763"/>
                  </a:lnTo>
                  <a:lnTo>
                    <a:pt x="1524" y="11239"/>
                  </a:lnTo>
                  <a:lnTo>
                    <a:pt x="2616" y="14033"/>
                  </a:lnTo>
                  <a:lnTo>
                    <a:pt x="4102" y="14528"/>
                  </a:lnTo>
                  <a:lnTo>
                    <a:pt x="5334" y="14420"/>
                  </a:lnTo>
                  <a:lnTo>
                    <a:pt x="5592" y="14398"/>
                  </a:lnTo>
                  <a:close/>
                </a:path>
                <a:path w="13335" h="15875">
                  <a:moveTo>
                    <a:pt x="8525" y="14287"/>
                  </a:moveTo>
                  <a:lnTo>
                    <a:pt x="5592" y="14398"/>
                  </a:lnTo>
                  <a:lnTo>
                    <a:pt x="7505" y="15544"/>
                  </a:lnTo>
                  <a:lnTo>
                    <a:pt x="8525" y="14287"/>
                  </a:lnTo>
                  <a:close/>
                </a:path>
                <a:path w="13335" h="15875">
                  <a:moveTo>
                    <a:pt x="9906" y="596"/>
                  </a:moveTo>
                  <a:lnTo>
                    <a:pt x="7505" y="0"/>
                  </a:lnTo>
                  <a:lnTo>
                    <a:pt x="8138" y="571"/>
                  </a:lnTo>
                  <a:lnTo>
                    <a:pt x="9906" y="596"/>
                  </a:lnTo>
                  <a:close/>
                </a:path>
                <a:path w="13335" h="15875">
                  <a:moveTo>
                    <a:pt x="12954" y="5905"/>
                  </a:moveTo>
                  <a:lnTo>
                    <a:pt x="12954" y="5143"/>
                  </a:lnTo>
                  <a:lnTo>
                    <a:pt x="11430" y="2095"/>
                  </a:lnTo>
                  <a:lnTo>
                    <a:pt x="10668" y="1333"/>
                  </a:lnTo>
                  <a:lnTo>
                    <a:pt x="9144" y="592"/>
                  </a:lnTo>
                  <a:lnTo>
                    <a:pt x="8138" y="587"/>
                  </a:lnTo>
                  <a:lnTo>
                    <a:pt x="10668" y="2857"/>
                  </a:lnTo>
                  <a:lnTo>
                    <a:pt x="11430" y="3619"/>
                  </a:lnTo>
                  <a:lnTo>
                    <a:pt x="12192" y="5143"/>
                  </a:lnTo>
                  <a:lnTo>
                    <a:pt x="12954" y="5905"/>
                  </a:lnTo>
                  <a:close/>
                </a:path>
                <a:path w="13335" h="15875">
                  <a:moveTo>
                    <a:pt x="12954" y="10477"/>
                  </a:moveTo>
                  <a:lnTo>
                    <a:pt x="12954" y="8953"/>
                  </a:lnTo>
                  <a:lnTo>
                    <a:pt x="12192" y="10477"/>
                  </a:lnTo>
                  <a:lnTo>
                    <a:pt x="9144" y="13525"/>
                  </a:lnTo>
                  <a:lnTo>
                    <a:pt x="8525" y="14287"/>
                  </a:lnTo>
                  <a:lnTo>
                    <a:pt x="9144" y="14287"/>
                  </a:lnTo>
                  <a:lnTo>
                    <a:pt x="10668" y="13525"/>
                  </a:lnTo>
                  <a:lnTo>
                    <a:pt x="11430" y="12763"/>
                  </a:lnTo>
                  <a:lnTo>
                    <a:pt x="12192" y="11239"/>
                  </a:lnTo>
                  <a:lnTo>
                    <a:pt x="12954" y="1047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3098939" y="852678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80" h="5715">
                  <a:moveTo>
                    <a:pt x="3048" y="5334"/>
                  </a:moveTo>
                  <a:lnTo>
                    <a:pt x="3048" y="761"/>
                  </a:lnTo>
                  <a:lnTo>
                    <a:pt x="2286" y="0"/>
                  </a:lnTo>
                  <a:lnTo>
                    <a:pt x="2286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lnTo>
                    <a:pt x="1524" y="5334"/>
                  </a:lnTo>
                  <a:lnTo>
                    <a:pt x="3048" y="5334"/>
                  </a:lnTo>
                  <a:close/>
                </a:path>
                <a:path w="5080" h="5715">
                  <a:moveTo>
                    <a:pt x="1524" y="4572"/>
                  </a:moveTo>
                  <a:lnTo>
                    <a:pt x="1524" y="3810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1524" y="4572"/>
                  </a:lnTo>
                  <a:close/>
                </a:path>
                <a:path w="5080" h="5715">
                  <a:moveTo>
                    <a:pt x="2286" y="2286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1524" y="2286"/>
                  </a:lnTo>
                  <a:lnTo>
                    <a:pt x="2286" y="2286"/>
                  </a:lnTo>
                  <a:close/>
                </a:path>
                <a:path w="5080" h="5715">
                  <a:moveTo>
                    <a:pt x="4572" y="3048"/>
                  </a:moveTo>
                  <a:lnTo>
                    <a:pt x="4572" y="2286"/>
                  </a:lnTo>
                  <a:lnTo>
                    <a:pt x="3048" y="2286"/>
                  </a:lnTo>
                  <a:lnTo>
                    <a:pt x="3048" y="3810"/>
                  </a:lnTo>
                  <a:lnTo>
                    <a:pt x="3810" y="3810"/>
                  </a:lnTo>
                  <a:lnTo>
                    <a:pt x="4572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3099701" y="85648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3099701" y="852690"/>
              <a:ext cx="9525" cy="5715"/>
            </a:xfrm>
            <a:custGeom>
              <a:avLst/>
              <a:gdLst/>
              <a:ahLst/>
              <a:cxnLst/>
              <a:rect l="l" t="t" r="r" b="b"/>
              <a:pathLst>
                <a:path w="9525" h="5715">
                  <a:moveTo>
                    <a:pt x="2273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2273" y="4572"/>
                  </a:lnTo>
                  <a:lnTo>
                    <a:pt x="2273" y="3810"/>
                  </a:lnTo>
                  <a:close/>
                </a:path>
                <a:path w="9525" h="5715">
                  <a:moveTo>
                    <a:pt x="9144" y="2286"/>
                  </a:moveTo>
                  <a:lnTo>
                    <a:pt x="8382" y="2286"/>
                  </a:lnTo>
                  <a:lnTo>
                    <a:pt x="8382" y="762"/>
                  </a:lnTo>
                  <a:lnTo>
                    <a:pt x="7620" y="762"/>
                  </a:lnTo>
                  <a:lnTo>
                    <a:pt x="7620" y="0"/>
                  </a:lnTo>
                  <a:lnTo>
                    <a:pt x="6858" y="762"/>
                  </a:lnTo>
                  <a:lnTo>
                    <a:pt x="6858" y="2286"/>
                  </a:lnTo>
                  <a:lnTo>
                    <a:pt x="5334" y="2286"/>
                  </a:lnTo>
                  <a:lnTo>
                    <a:pt x="5334" y="3048"/>
                  </a:lnTo>
                  <a:lnTo>
                    <a:pt x="6096" y="3810"/>
                  </a:lnTo>
                  <a:lnTo>
                    <a:pt x="6096" y="4572"/>
                  </a:lnTo>
                  <a:lnTo>
                    <a:pt x="6858" y="4572"/>
                  </a:lnTo>
                  <a:lnTo>
                    <a:pt x="6096" y="5334"/>
                  </a:lnTo>
                  <a:lnTo>
                    <a:pt x="8382" y="5334"/>
                  </a:lnTo>
                  <a:lnTo>
                    <a:pt x="8382" y="3810"/>
                  </a:lnTo>
                  <a:lnTo>
                    <a:pt x="9144" y="3810"/>
                  </a:lnTo>
                  <a:lnTo>
                    <a:pt x="9144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3105797" y="85648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3101987" y="856500"/>
              <a:ext cx="6350" cy="6985"/>
            </a:xfrm>
            <a:custGeom>
              <a:avLst/>
              <a:gdLst/>
              <a:ahLst/>
              <a:cxnLst/>
              <a:rect l="l" t="t" r="r" b="b"/>
              <a:pathLst>
                <a:path w="6350" h="6984">
                  <a:moveTo>
                    <a:pt x="381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1524" y="6096"/>
                  </a:lnTo>
                  <a:lnTo>
                    <a:pt x="2286" y="6858"/>
                  </a:lnTo>
                  <a:lnTo>
                    <a:pt x="3048" y="6096"/>
                  </a:lnTo>
                  <a:lnTo>
                    <a:pt x="3048" y="4572"/>
                  </a:lnTo>
                  <a:lnTo>
                    <a:pt x="3810" y="4572"/>
                  </a:lnTo>
                  <a:lnTo>
                    <a:pt x="3810" y="3048"/>
                  </a:lnTo>
                  <a:close/>
                </a:path>
                <a:path w="6350" h="6984">
                  <a:moveTo>
                    <a:pt x="6083" y="0"/>
                  </a:moveTo>
                  <a:lnTo>
                    <a:pt x="3810" y="0"/>
                  </a:lnTo>
                  <a:lnTo>
                    <a:pt x="3810" y="762"/>
                  </a:lnTo>
                  <a:lnTo>
                    <a:pt x="6083" y="762"/>
                  </a:lnTo>
                  <a:lnTo>
                    <a:pt x="6083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3102749" y="861060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761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3102749" y="861060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761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3071507" y="883157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762" y="6095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0" y="6095"/>
                  </a:lnTo>
                  <a:lnTo>
                    <a:pt x="762" y="609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3087509" y="849642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6350" h="1905">
                  <a:moveTo>
                    <a:pt x="6096" y="1524"/>
                  </a:moveTo>
                  <a:lnTo>
                    <a:pt x="5334" y="762"/>
                  </a:lnTo>
                  <a:lnTo>
                    <a:pt x="5334" y="0"/>
                  </a:lnTo>
                  <a:lnTo>
                    <a:pt x="4572" y="762"/>
                  </a:lnTo>
                  <a:lnTo>
                    <a:pt x="4572" y="1524"/>
                  </a:lnTo>
                  <a:lnTo>
                    <a:pt x="6096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3092081" y="84963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2" y="1524"/>
                  </a:moveTo>
                  <a:lnTo>
                    <a:pt x="761" y="0"/>
                  </a:lnTo>
                  <a:lnTo>
                    <a:pt x="0" y="381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3119513" y="831342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3048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3048"/>
                  </a:lnTo>
                  <a:lnTo>
                    <a:pt x="2286" y="1524"/>
                  </a:lnTo>
                  <a:lnTo>
                    <a:pt x="3048" y="1524"/>
                  </a:lnTo>
                  <a:close/>
                </a:path>
                <a:path w="5080" h="3175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5080" h="3175">
                  <a:moveTo>
                    <a:pt x="3048" y="3048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5080" h="3175">
                  <a:moveTo>
                    <a:pt x="3810" y="2286"/>
                  </a:moveTo>
                  <a:lnTo>
                    <a:pt x="3810" y="1524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5080" h="3175">
                  <a:moveTo>
                    <a:pt x="4572" y="3048"/>
                  </a:moveTo>
                  <a:lnTo>
                    <a:pt x="4572" y="2286"/>
                  </a:lnTo>
                  <a:lnTo>
                    <a:pt x="3810" y="2286"/>
                  </a:lnTo>
                  <a:lnTo>
                    <a:pt x="3810" y="3048"/>
                  </a:lnTo>
                  <a:lnTo>
                    <a:pt x="4572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3116465" y="830592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1524" y="5334"/>
                  </a:moveTo>
                  <a:lnTo>
                    <a:pt x="762" y="5334"/>
                  </a:lnTo>
                  <a:lnTo>
                    <a:pt x="0" y="6096"/>
                  </a:lnTo>
                  <a:lnTo>
                    <a:pt x="762" y="6096"/>
                  </a:lnTo>
                  <a:lnTo>
                    <a:pt x="1524" y="5334"/>
                  </a:lnTo>
                  <a:close/>
                </a:path>
                <a:path w="8889" h="6350">
                  <a:moveTo>
                    <a:pt x="1524" y="3810"/>
                  </a:moveTo>
                  <a:lnTo>
                    <a:pt x="762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1524" y="3810"/>
                  </a:lnTo>
                  <a:close/>
                </a:path>
                <a:path w="8889" h="6350">
                  <a:moveTo>
                    <a:pt x="3810" y="762"/>
                  </a:moveTo>
                  <a:lnTo>
                    <a:pt x="3048" y="762"/>
                  </a:lnTo>
                  <a:lnTo>
                    <a:pt x="3810" y="1524"/>
                  </a:lnTo>
                  <a:lnTo>
                    <a:pt x="3810" y="762"/>
                  </a:lnTo>
                  <a:close/>
                </a:path>
                <a:path w="8889" h="6350">
                  <a:moveTo>
                    <a:pt x="3810" y="0"/>
                  </a:moveTo>
                  <a:lnTo>
                    <a:pt x="3048" y="0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  <a:path w="8889" h="6350">
                  <a:moveTo>
                    <a:pt x="4572" y="0"/>
                  </a:moveTo>
                  <a:lnTo>
                    <a:pt x="3810" y="762"/>
                  </a:lnTo>
                  <a:lnTo>
                    <a:pt x="4572" y="1524"/>
                  </a:lnTo>
                  <a:lnTo>
                    <a:pt x="4572" y="762"/>
                  </a:lnTo>
                  <a:lnTo>
                    <a:pt x="4572" y="0"/>
                  </a:lnTo>
                  <a:close/>
                </a:path>
                <a:path w="8889" h="6350">
                  <a:moveTo>
                    <a:pt x="6858" y="1524"/>
                  </a:moveTo>
                  <a:lnTo>
                    <a:pt x="6096" y="2286"/>
                  </a:lnTo>
                  <a:lnTo>
                    <a:pt x="6096" y="1524"/>
                  </a:lnTo>
                  <a:lnTo>
                    <a:pt x="6096" y="762"/>
                  </a:lnTo>
                  <a:lnTo>
                    <a:pt x="5334" y="762"/>
                  </a:lnTo>
                  <a:lnTo>
                    <a:pt x="4572" y="1524"/>
                  </a:lnTo>
                  <a:lnTo>
                    <a:pt x="5334" y="1524"/>
                  </a:lnTo>
                  <a:lnTo>
                    <a:pt x="5334" y="2286"/>
                  </a:lnTo>
                  <a:lnTo>
                    <a:pt x="6096" y="3048"/>
                  </a:lnTo>
                  <a:lnTo>
                    <a:pt x="6858" y="3048"/>
                  </a:lnTo>
                  <a:lnTo>
                    <a:pt x="6858" y="2286"/>
                  </a:lnTo>
                  <a:lnTo>
                    <a:pt x="6858" y="1524"/>
                  </a:lnTo>
                  <a:close/>
                </a:path>
                <a:path w="8889" h="6350">
                  <a:moveTo>
                    <a:pt x="8382" y="3048"/>
                  </a:moveTo>
                  <a:lnTo>
                    <a:pt x="7620" y="3048"/>
                  </a:lnTo>
                  <a:lnTo>
                    <a:pt x="8382" y="3810"/>
                  </a:lnTo>
                  <a:lnTo>
                    <a:pt x="8382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3113417" y="833628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40">
                  <a:moveTo>
                    <a:pt x="5333" y="2286"/>
                  </a:moveTo>
                  <a:lnTo>
                    <a:pt x="5333" y="1524"/>
                  </a:lnTo>
                  <a:lnTo>
                    <a:pt x="2285" y="1524"/>
                  </a:lnTo>
                  <a:lnTo>
                    <a:pt x="2285" y="762"/>
                  </a:lnTo>
                  <a:lnTo>
                    <a:pt x="1523" y="762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1523" y="1524"/>
                  </a:lnTo>
                  <a:lnTo>
                    <a:pt x="2285" y="2286"/>
                  </a:lnTo>
                  <a:lnTo>
                    <a:pt x="5333" y="2286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3113417" y="833628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40">
                  <a:moveTo>
                    <a:pt x="761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5714" h="2540">
                  <a:moveTo>
                    <a:pt x="2285" y="762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2285" y="762"/>
                  </a:lnTo>
                  <a:close/>
                </a:path>
                <a:path w="5714" h="2540">
                  <a:moveTo>
                    <a:pt x="3047" y="1524"/>
                  </a:moveTo>
                  <a:lnTo>
                    <a:pt x="2285" y="762"/>
                  </a:lnTo>
                  <a:lnTo>
                    <a:pt x="2285" y="1524"/>
                  </a:lnTo>
                  <a:lnTo>
                    <a:pt x="3047" y="1524"/>
                  </a:lnTo>
                  <a:close/>
                </a:path>
                <a:path w="5714" h="2540">
                  <a:moveTo>
                    <a:pt x="5333" y="2286"/>
                  </a:moveTo>
                  <a:lnTo>
                    <a:pt x="5333" y="1524"/>
                  </a:lnTo>
                  <a:lnTo>
                    <a:pt x="3809" y="1524"/>
                  </a:lnTo>
                  <a:lnTo>
                    <a:pt x="5333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3108845" y="84124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3108845" y="84124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3108845" y="84278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1524" y="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2539" h="2540">
                  <a:moveTo>
                    <a:pt x="2273" y="1524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73" y="2286"/>
                  </a:lnTo>
                  <a:lnTo>
                    <a:pt x="2273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3110369" y="843534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  <a:path w="1269" h="2540">
                  <a:moveTo>
                    <a:pt x="762" y="2285"/>
                  </a:moveTo>
                  <a:lnTo>
                    <a:pt x="762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3107321" y="832878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40">
                  <a:moveTo>
                    <a:pt x="2286" y="1524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2286" y="2286"/>
                  </a:lnTo>
                  <a:lnTo>
                    <a:pt x="2286" y="1524"/>
                  </a:lnTo>
                  <a:close/>
                </a:path>
                <a:path w="3810" h="2540">
                  <a:moveTo>
                    <a:pt x="3797" y="0"/>
                  </a:moveTo>
                  <a:lnTo>
                    <a:pt x="3048" y="0"/>
                  </a:lnTo>
                  <a:lnTo>
                    <a:pt x="3048" y="1524"/>
                  </a:lnTo>
                  <a:lnTo>
                    <a:pt x="3797" y="1524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3107321" y="83438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3107321" y="83591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3108083" y="834389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4">
                  <a:moveTo>
                    <a:pt x="1523" y="1523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0" y="761"/>
                  </a:lnTo>
                  <a:lnTo>
                    <a:pt x="761" y="1523"/>
                  </a:lnTo>
                  <a:lnTo>
                    <a:pt x="1523" y="1523"/>
                  </a:lnTo>
                  <a:close/>
                </a:path>
                <a:path w="9525" h="6984">
                  <a:moveTo>
                    <a:pt x="2285" y="3047"/>
                  </a:moveTo>
                  <a:lnTo>
                    <a:pt x="2285" y="761"/>
                  </a:lnTo>
                  <a:lnTo>
                    <a:pt x="1523" y="761"/>
                  </a:lnTo>
                  <a:lnTo>
                    <a:pt x="1523" y="1523"/>
                  </a:lnTo>
                  <a:lnTo>
                    <a:pt x="761" y="1523"/>
                  </a:lnTo>
                  <a:lnTo>
                    <a:pt x="761" y="3047"/>
                  </a:lnTo>
                  <a:lnTo>
                    <a:pt x="2285" y="3047"/>
                  </a:lnTo>
                  <a:close/>
                </a:path>
                <a:path w="9525" h="6984">
                  <a:moveTo>
                    <a:pt x="3047" y="3809"/>
                  </a:moveTo>
                  <a:lnTo>
                    <a:pt x="3047" y="0"/>
                  </a:lnTo>
                  <a:lnTo>
                    <a:pt x="2285" y="0"/>
                  </a:lnTo>
                  <a:lnTo>
                    <a:pt x="2285" y="3809"/>
                  </a:lnTo>
                  <a:lnTo>
                    <a:pt x="3047" y="3809"/>
                  </a:lnTo>
                  <a:close/>
                </a:path>
                <a:path w="9525" h="6984">
                  <a:moveTo>
                    <a:pt x="3047" y="4571"/>
                  </a:moveTo>
                  <a:lnTo>
                    <a:pt x="3047" y="3809"/>
                  </a:lnTo>
                  <a:lnTo>
                    <a:pt x="2285" y="3809"/>
                  </a:lnTo>
                  <a:lnTo>
                    <a:pt x="3047" y="4571"/>
                  </a:lnTo>
                  <a:close/>
                </a:path>
                <a:path w="9525" h="6984">
                  <a:moveTo>
                    <a:pt x="9143" y="4571"/>
                  </a:moveTo>
                  <a:lnTo>
                    <a:pt x="8381" y="3809"/>
                  </a:lnTo>
                  <a:lnTo>
                    <a:pt x="6095" y="3809"/>
                  </a:lnTo>
                  <a:lnTo>
                    <a:pt x="4571" y="2285"/>
                  </a:lnTo>
                  <a:lnTo>
                    <a:pt x="3047" y="2285"/>
                  </a:lnTo>
                  <a:lnTo>
                    <a:pt x="3047" y="5333"/>
                  </a:lnTo>
                  <a:lnTo>
                    <a:pt x="4571" y="5333"/>
                  </a:lnTo>
                  <a:lnTo>
                    <a:pt x="4571" y="6095"/>
                  </a:lnTo>
                  <a:lnTo>
                    <a:pt x="6095" y="6095"/>
                  </a:lnTo>
                  <a:lnTo>
                    <a:pt x="6857" y="6857"/>
                  </a:lnTo>
                  <a:lnTo>
                    <a:pt x="9143" y="4571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3108083" y="833628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19">
                  <a:moveTo>
                    <a:pt x="761" y="3048"/>
                  </a:moveTo>
                  <a:lnTo>
                    <a:pt x="761" y="2286"/>
                  </a:lnTo>
                  <a:lnTo>
                    <a:pt x="0" y="2286"/>
                  </a:lnTo>
                  <a:lnTo>
                    <a:pt x="761" y="3048"/>
                  </a:lnTo>
                  <a:close/>
                </a:path>
                <a:path w="9525" h="7619">
                  <a:moveTo>
                    <a:pt x="2285" y="1524"/>
                  </a:moveTo>
                  <a:lnTo>
                    <a:pt x="1523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2285" y="1524"/>
                  </a:lnTo>
                  <a:close/>
                </a:path>
                <a:path w="9525" h="7619">
                  <a:moveTo>
                    <a:pt x="1523" y="2286"/>
                  </a:moveTo>
                  <a:lnTo>
                    <a:pt x="1523" y="1524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  <a:path w="9525" h="7619">
                  <a:moveTo>
                    <a:pt x="2285" y="3810"/>
                  </a:moveTo>
                  <a:lnTo>
                    <a:pt x="1523" y="3048"/>
                  </a:lnTo>
                  <a:lnTo>
                    <a:pt x="761" y="3810"/>
                  </a:lnTo>
                  <a:lnTo>
                    <a:pt x="2285" y="3810"/>
                  </a:lnTo>
                  <a:close/>
                </a:path>
                <a:path w="9525" h="7619">
                  <a:moveTo>
                    <a:pt x="3047" y="762"/>
                  </a:moveTo>
                  <a:lnTo>
                    <a:pt x="2285" y="0"/>
                  </a:lnTo>
                  <a:lnTo>
                    <a:pt x="2285" y="762"/>
                  </a:lnTo>
                  <a:lnTo>
                    <a:pt x="3047" y="762"/>
                  </a:lnTo>
                  <a:close/>
                </a:path>
                <a:path w="9525" h="7619">
                  <a:moveTo>
                    <a:pt x="3047" y="4572"/>
                  </a:moveTo>
                  <a:lnTo>
                    <a:pt x="2285" y="3810"/>
                  </a:lnTo>
                  <a:lnTo>
                    <a:pt x="2285" y="4572"/>
                  </a:lnTo>
                  <a:lnTo>
                    <a:pt x="3047" y="4572"/>
                  </a:lnTo>
                  <a:close/>
                </a:path>
                <a:path w="9525" h="7619">
                  <a:moveTo>
                    <a:pt x="3047" y="5334"/>
                  </a:moveTo>
                  <a:lnTo>
                    <a:pt x="2285" y="4572"/>
                  </a:lnTo>
                  <a:lnTo>
                    <a:pt x="2285" y="5334"/>
                  </a:lnTo>
                  <a:lnTo>
                    <a:pt x="3047" y="5334"/>
                  </a:lnTo>
                  <a:close/>
                </a:path>
                <a:path w="9525" h="7619">
                  <a:moveTo>
                    <a:pt x="3047" y="6096"/>
                  </a:moveTo>
                  <a:lnTo>
                    <a:pt x="3047" y="5334"/>
                  </a:lnTo>
                  <a:lnTo>
                    <a:pt x="2285" y="5334"/>
                  </a:lnTo>
                  <a:lnTo>
                    <a:pt x="2285" y="6096"/>
                  </a:lnTo>
                  <a:lnTo>
                    <a:pt x="3047" y="6096"/>
                  </a:lnTo>
                  <a:close/>
                </a:path>
                <a:path w="9525" h="7619">
                  <a:moveTo>
                    <a:pt x="3809" y="1524"/>
                  </a:moveTo>
                  <a:lnTo>
                    <a:pt x="3809" y="762"/>
                  </a:lnTo>
                  <a:lnTo>
                    <a:pt x="3047" y="762"/>
                  </a:lnTo>
                  <a:lnTo>
                    <a:pt x="3047" y="1524"/>
                  </a:lnTo>
                  <a:lnTo>
                    <a:pt x="3809" y="1524"/>
                  </a:lnTo>
                  <a:close/>
                </a:path>
                <a:path w="9525" h="7619">
                  <a:moveTo>
                    <a:pt x="3809" y="3048"/>
                  </a:moveTo>
                  <a:lnTo>
                    <a:pt x="3047" y="2286"/>
                  </a:lnTo>
                  <a:lnTo>
                    <a:pt x="3047" y="3048"/>
                  </a:lnTo>
                  <a:lnTo>
                    <a:pt x="3809" y="3048"/>
                  </a:lnTo>
                  <a:close/>
                </a:path>
                <a:path w="9525" h="7619">
                  <a:moveTo>
                    <a:pt x="5333" y="3810"/>
                  </a:moveTo>
                  <a:lnTo>
                    <a:pt x="4571" y="3048"/>
                  </a:lnTo>
                  <a:lnTo>
                    <a:pt x="3809" y="3048"/>
                  </a:lnTo>
                  <a:lnTo>
                    <a:pt x="4571" y="3810"/>
                  </a:lnTo>
                  <a:lnTo>
                    <a:pt x="5333" y="3810"/>
                  </a:lnTo>
                  <a:close/>
                </a:path>
                <a:path w="9525" h="7619">
                  <a:moveTo>
                    <a:pt x="5333" y="6858"/>
                  </a:moveTo>
                  <a:lnTo>
                    <a:pt x="5333" y="6096"/>
                  </a:lnTo>
                  <a:lnTo>
                    <a:pt x="4571" y="6096"/>
                  </a:lnTo>
                  <a:lnTo>
                    <a:pt x="4571" y="6858"/>
                  </a:lnTo>
                  <a:lnTo>
                    <a:pt x="5333" y="6858"/>
                  </a:lnTo>
                  <a:close/>
                </a:path>
                <a:path w="9525" h="7619">
                  <a:moveTo>
                    <a:pt x="6857" y="4572"/>
                  </a:moveTo>
                  <a:lnTo>
                    <a:pt x="6095" y="3810"/>
                  </a:lnTo>
                  <a:lnTo>
                    <a:pt x="5333" y="3810"/>
                  </a:lnTo>
                  <a:lnTo>
                    <a:pt x="6095" y="4572"/>
                  </a:lnTo>
                  <a:lnTo>
                    <a:pt x="6857" y="4572"/>
                  </a:lnTo>
                  <a:close/>
                </a:path>
                <a:path w="9525" h="7619">
                  <a:moveTo>
                    <a:pt x="8381" y="6096"/>
                  </a:moveTo>
                  <a:lnTo>
                    <a:pt x="8381" y="5334"/>
                  </a:lnTo>
                  <a:lnTo>
                    <a:pt x="6857" y="7620"/>
                  </a:lnTo>
                  <a:lnTo>
                    <a:pt x="8381" y="6096"/>
                  </a:lnTo>
                  <a:close/>
                </a:path>
                <a:path w="9525" h="7619">
                  <a:moveTo>
                    <a:pt x="9143" y="5334"/>
                  </a:moveTo>
                  <a:lnTo>
                    <a:pt x="8381" y="4572"/>
                  </a:lnTo>
                  <a:lnTo>
                    <a:pt x="7619" y="4572"/>
                  </a:lnTo>
                  <a:lnTo>
                    <a:pt x="8381" y="5334"/>
                  </a:lnTo>
                  <a:lnTo>
                    <a:pt x="8381" y="6096"/>
                  </a:lnTo>
                  <a:lnTo>
                    <a:pt x="9143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3119513" y="85192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2539" h="2540">
                  <a:moveTo>
                    <a:pt x="2286" y="1524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2286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3121037" y="85267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1524" y="761"/>
                  </a:lnTo>
                  <a:close/>
                </a:path>
                <a:path w="1905" h="1905">
                  <a:moveTo>
                    <a:pt x="762" y="1523"/>
                  </a:moveTo>
                  <a:lnTo>
                    <a:pt x="762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2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3111893" y="848118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1524" y="1524"/>
                  </a:moveTo>
                  <a:lnTo>
                    <a:pt x="762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3175" h="2540">
                  <a:moveTo>
                    <a:pt x="3048" y="0"/>
                  </a:moveTo>
                  <a:lnTo>
                    <a:pt x="1524" y="0"/>
                  </a:lnTo>
                  <a:lnTo>
                    <a:pt x="2286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3112655" y="84963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3114179" y="85039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2" y="1523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2" y="1523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3112655" y="844296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4">
                  <a:moveTo>
                    <a:pt x="1523" y="5333"/>
                  </a:moveTo>
                  <a:lnTo>
                    <a:pt x="1523" y="4571"/>
                  </a:lnTo>
                  <a:lnTo>
                    <a:pt x="0" y="4571"/>
                  </a:lnTo>
                  <a:lnTo>
                    <a:pt x="0" y="5333"/>
                  </a:lnTo>
                  <a:lnTo>
                    <a:pt x="1523" y="5333"/>
                  </a:lnTo>
                  <a:close/>
                </a:path>
                <a:path w="9525" h="6984">
                  <a:moveTo>
                    <a:pt x="761" y="6095"/>
                  </a:moveTo>
                  <a:lnTo>
                    <a:pt x="761" y="5333"/>
                  </a:lnTo>
                  <a:lnTo>
                    <a:pt x="0" y="5333"/>
                  </a:lnTo>
                  <a:lnTo>
                    <a:pt x="0" y="6095"/>
                  </a:lnTo>
                  <a:lnTo>
                    <a:pt x="761" y="6095"/>
                  </a:lnTo>
                  <a:close/>
                </a:path>
                <a:path w="9525" h="6984">
                  <a:moveTo>
                    <a:pt x="2285" y="4571"/>
                  </a:moveTo>
                  <a:lnTo>
                    <a:pt x="2285" y="3810"/>
                  </a:lnTo>
                  <a:lnTo>
                    <a:pt x="761" y="3809"/>
                  </a:lnTo>
                  <a:lnTo>
                    <a:pt x="761" y="4571"/>
                  </a:lnTo>
                  <a:lnTo>
                    <a:pt x="2285" y="4571"/>
                  </a:lnTo>
                  <a:close/>
                </a:path>
                <a:path w="9525" h="6984">
                  <a:moveTo>
                    <a:pt x="2285" y="6858"/>
                  </a:moveTo>
                  <a:lnTo>
                    <a:pt x="2285" y="6095"/>
                  </a:lnTo>
                  <a:lnTo>
                    <a:pt x="761" y="6095"/>
                  </a:lnTo>
                  <a:lnTo>
                    <a:pt x="761" y="6857"/>
                  </a:lnTo>
                  <a:lnTo>
                    <a:pt x="2285" y="6858"/>
                  </a:lnTo>
                  <a:close/>
                </a:path>
                <a:path w="9525" h="6984">
                  <a:moveTo>
                    <a:pt x="4571" y="3809"/>
                  </a:moveTo>
                  <a:lnTo>
                    <a:pt x="4571" y="3047"/>
                  </a:lnTo>
                  <a:lnTo>
                    <a:pt x="3047" y="3047"/>
                  </a:lnTo>
                  <a:lnTo>
                    <a:pt x="3047" y="2285"/>
                  </a:lnTo>
                  <a:lnTo>
                    <a:pt x="2285" y="2285"/>
                  </a:lnTo>
                  <a:lnTo>
                    <a:pt x="2285" y="3048"/>
                  </a:lnTo>
                  <a:lnTo>
                    <a:pt x="1523" y="3048"/>
                  </a:lnTo>
                  <a:lnTo>
                    <a:pt x="1523" y="3809"/>
                  </a:lnTo>
                  <a:lnTo>
                    <a:pt x="4571" y="3809"/>
                  </a:lnTo>
                  <a:close/>
                </a:path>
                <a:path w="9525" h="6984">
                  <a:moveTo>
                    <a:pt x="3047" y="2285"/>
                  </a:moveTo>
                  <a:lnTo>
                    <a:pt x="3047" y="1523"/>
                  </a:lnTo>
                  <a:lnTo>
                    <a:pt x="2285" y="1523"/>
                  </a:lnTo>
                  <a:lnTo>
                    <a:pt x="2285" y="2285"/>
                  </a:lnTo>
                  <a:lnTo>
                    <a:pt x="3047" y="2285"/>
                  </a:lnTo>
                  <a:close/>
                </a:path>
                <a:path w="9525" h="6984">
                  <a:moveTo>
                    <a:pt x="3809" y="1523"/>
                  </a:moveTo>
                  <a:lnTo>
                    <a:pt x="3809" y="761"/>
                  </a:lnTo>
                  <a:lnTo>
                    <a:pt x="3047" y="761"/>
                  </a:lnTo>
                  <a:lnTo>
                    <a:pt x="3047" y="1523"/>
                  </a:lnTo>
                  <a:lnTo>
                    <a:pt x="3809" y="1523"/>
                  </a:lnTo>
                  <a:close/>
                </a:path>
                <a:path w="9525" h="6984">
                  <a:moveTo>
                    <a:pt x="3809" y="3047"/>
                  </a:moveTo>
                  <a:lnTo>
                    <a:pt x="3809" y="2285"/>
                  </a:lnTo>
                  <a:lnTo>
                    <a:pt x="3047" y="2285"/>
                  </a:lnTo>
                  <a:lnTo>
                    <a:pt x="3809" y="3047"/>
                  </a:lnTo>
                  <a:close/>
                </a:path>
                <a:path w="9525" h="6984">
                  <a:moveTo>
                    <a:pt x="4571" y="4571"/>
                  </a:moveTo>
                  <a:lnTo>
                    <a:pt x="4571" y="3810"/>
                  </a:lnTo>
                  <a:lnTo>
                    <a:pt x="3047" y="3809"/>
                  </a:lnTo>
                  <a:lnTo>
                    <a:pt x="3809" y="4571"/>
                  </a:lnTo>
                  <a:lnTo>
                    <a:pt x="4571" y="4571"/>
                  </a:lnTo>
                  <a:close/>
                </a:path>
                <a:path w="9525" h="6984">
                  <a:moveTo>
                    <a:pt x="6095" y="6857"/>
                  </a:moveTo>
                  <a:lnTo>
                    <a:pt x="6095" y="6095"/>
                  </a:lnTo>
                  <a:lnTo>
                    <a:pt x="3047" y="6095"/>
                  </a:lnTo>
                  <a:lnTo>
                    <a:pt x="3047" y="6858"/>
                  </a:lnTo>
                  <a:lnTo>
                    <a:pt x="6095" y="6857"/>
                  </a:lnTo>
                  <a:close/>
                </a:path>
                <a:path w="9525" h="6984">
                  <a:moveTo>
                    <a:pt x="6095" y="3809"/>
                  </a:moveTo>
                  <a:lnTo>
                    <a:pt x="6095" y="3047"/>
                  </a:lnTo>
                  <a:lnTo>
                    <a:pt x="5333" y="3047"/>
                  </a:lnTo>
                  <a:lnTo>
                    <a:pt x="5333" y="3809"/>
                  </a:lnTo>
                  <a:lnTo>
                    <a:pt x="6095" y="3809"/>
                  </a:lnTo>
                  <a:close/>
                </a:path>
                <a:path w="9525" h="6984">
                  <a:moveTo>
                    <a:pt x="6095" y="6095"/>
                  </a:moveTo>
                  <a:lnTo>
                    <a:pt x="6095" y="3810"/>
                  </a:lnTo>
                  <a:lnTo>
                    <a:pt x="5333" y="3810"/>
                  </a:lnTo>
                  <a:lnTo>
                    <a:pt x="5333" y="6095"/>
                  </a:lnTo>
                  <a:lnTo>
                    <a:pt x="6095" y="6095"/>
                  </a:lnTo>
                  <a:close/>
                </a:path>
                <a:path w="9525" h="6984">
                  <a:moveTo>
                    <a:pt x="7619" y="761"/>
                  </a:moveTo>
                  <a:lnTo>
                    <a:pt x="7619" y="0"/>
                  </a:lnTo>
                  <a:lnTo>
                    <a:pt x="6857" y="0"/>
                  </a:lnTo>
                  <a:lnTo>
                    <a:pt x="6857" y="761"/>
                  </a:lnTo>
                  <a:lnTo>
                    <a:pt x="7619" y="761"/>
                  </a:lnTo>
                  <a:close/>
                </a:path>
                <a:path w="9525" h="6984">
                  <a:moveTo>
                    <a:pt x="7619" y="3809"/>
                  </a:moveTo>
                  <a:lnTo>
                    <a:pt x="7619" y="3047"/>
                  </a:lnTo>
                  <a:lnTo>
                    <a:pt x="6857" y="3047"/>
                  </a:lnTo>
                  <a:lnTo>
                    <a:pt x="6857" y="3809"/>
                  </a:lnTo>
                  <a:lnTo>
                    <a:pt x="7619" y="3809"/>
                  </a:lnTo>
                  <a:close/>
                </a:path>
                <a:path w="9525" h="6984">
                  <a:moveTo>
                    <a:pt x="8381" y="1523"/>
                  </a:moveTo>
                  <a:lnTo>
                    <a:pt x="8381" y="761"/>
                  </a:lnTo>
                  <a:lnTo>
                    <a:pt x="7619" y="761"/>
                  </a:lnTo>
                  <a:lnTo>
                    <a:pt x="7619" y="1523"/>
                  </a:lnTo>
                  <a:lnTo>
                    <a:pt x="8381" y="1523"/>
                  </a:lnTo>
                  <a:close/>
                </a:path>
                <a:path w="9525" h="6984">
                  <a:moveTo>
                    <a:pt x="8381" y="3047"/>
                  </a:moveTo>
                  <a:lnTo>
                    <a:pt x="8381" y="2285"/>
                  </a:lnTo>
                  <a:lnTo>
                    <a:pt x="7619" y="2285"/>
                  </a:lnTo>
                  <a:lnTo>
                    <a:pt x="7619" y="3047"/>
                  </a:lnTo>
                  <a:lnTo>
                    <a:pt x="8381" y="3047"/>
                  </a:lnTo>
                  <a:close/>
                </a:path>
                <a:path w="9525" h="6984">
                  <a:moveTo>
                    <a:pt x="9143" y="2285"/>
                  </a:moveTo>
                  <a:lnTo>
                    <a:pt x="9143" y="1523"/>
                  </a:lnTo>
                  <a:lnTo>
                    <a:pt x="8381" y="1523"/>
                  </a:lnTo>
                  <a:lnTo>
                    <a:pt x="8381" y="2285"/>
                  </a:lnTo>
                  <a:lnTo>
                    <a:pt x="9143" y="2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3113417" y="832878"/>
              <a:ext cx="14604" cy="20955"/>
            </a:xfrm>
            <a:custGeom>
              <a:avLst/>
              <a:gdLst/>
              <a:ahLst/>
              <a:cxnLst/>
              <a:rect l="l" t="t" r="r" b="b"/>
              <a:pathLst>
                <a:path w="14605" h="20955">
                  <a:moveTo>
                    <a:pt x="11214" y="5905"/>
                  </a:moveTo>
                  <a:lnTo>
                    <a:pt x="10922" y="5105"/>
                  </a:lnTo>
                  <a:lnTo>
                    <a:pt x="10160" y="5715"/>
                  </a:lnTo>
                  <a:lnTo>
                    <a:pt x="10668" y="5803"/>
                  </a:lnTo>
                  <a:lnTo>
                    <a:pt x="11214" y="5905"/>
                  </a:lnTo>
                  <a:close/>
                </a:path>
                <a:path w="14605" h="20955">
                  <a:moveTo>
                    <a:pt x="12954" y="6210"/>
                  </a:moveTo>
                  <a:lnTo>
                    <a:pt x="12192" y="6070"/>
                  </a:lnTo>
                  <a:lnTo>
                    <a:pt x="11823" y="6007"/>
                  </a:lnTo>
                  <a:lnTo>
                    <a:pt x="11214" y="5905"/>
                  </a:lnTo>
                  <a:lnTo>
                    <a:pt x="11823" y="7556"/>
                  </a:lnTo>
                  <a:lnTo>
                    <a:pt x="12192" y="10668"/>
                  </a:lnTo>
                  <a:lnTo>
                    <a:pt x="12192" y="11430"/>
                  </a:lnTo>
                  <a:lnTo>
                    <a:pt x="11430" y="11430"/>
                  </a:lnTo>
                  <a:lnTo>
                    <a:pt x="11430" y="12192"/>
                  </a:lnTo>
                  <a:lnTo>
                    <a:pt x="9144" y="12192"/>
                  </a:lnTo>
                  <a:lnTo>
                    <a:pt x="9144" y="11430"/>
                  </a:lnTo>
                  <a:lnTo>
                    <a:pt x="8382" y="11430"/>
                  </a:lnTo>
                  <a:lnTo>
                    <a:pt x="7620" y="10668"/>
                  </a:lnTo>
                  <a:lnTo>
                    <a:pt x="7620" y="9144"/>
                  </a:lnTo>
                  <a:lnTo>
                    <a:pt x="6858" y="8382"/>
                  </a:lnTo>
                  <a:lnTo>
                    <a:pt x="6858" y="6858"/>
                  </a:lnTo>
                  <a:lnTo>
                    <a:pt x="3048" y="6858"/>
                  </a:lnTo>
                  <a:lnTo>
                    <a:pt x="3048" y="7620"/>
                  </a:lnTo>
                  <a:lnTo>
                    <a:pt x="2895" y="11061"/>
                  </a:lnTo>
                  <a:lnTo>
                    <a:pt x="3048" y="10071"/>
                  </a:lnTo>
                  <a:lnTo>
                    <a:pt x="3048" y="9588"/>
                  </a:lnTo>
                  <a:lnTo>
                    <a:pt x="5334" y="12192"/>
                  </a:lnTo>
                  <a:lnTo>
                    <a:pt x="3810" y="12192"/>
                  </a:lnTo>
                  <a:lnTo>
                    <a:pt x="3048" y="12954"/>
                  </a:lnTo>
                  <a:lnTo>
                    <a:pt x="2286" y="12954"/>
                  </a:lnTo>
                  <a:lnTo>
                    <a:pt x="2286" y="14478"/>
                  </a:lnTo>
                  <a:lnTo>
                    <a:pt x="3810" y="16002"/>
                  </a:lnTo>
                  <a:lnTo>
                    <a:pt x="1524" y="16002"/>
                  </a:lnTo>
                  <a:lnTo>
                    <a:pt x="1524" y="15240"/>
                  </a:lnTo>
                  <a:lnTo>
                    <a:pt x="762" y="15240"/>
                  </a:lnTo>
                  <a:lnTo>
                    <a:pt x="0" y="16002"/>
                  </a:lnTo>
                  <a:lnTo>
                    <a:pt x="0" y="17526"/>
                  </a:lnTo>
                  <a:lnTo>
                    <a:pt x="762" y="17526"/>
                  </a:lnTo>
                  <a:lnTo>
                    <a:pt x="762" y="18288"/>
                  </a:lnTo>
                  <a:lnTo>
                    <a:pt x="2286" y="18288"/>
                  </a:lnTo>
                  <a:lnTo>
                    <a:pt x="1524" y="17526"/>
                  </a:lnTo>
                  <a:lnTo>
                    <a:pt x="3810" y="17526"/>
                  </a:lnTo>
                  <a:lnTo>
                    <a:pt x="4572" y="18288"/>
                  </a:lnTo>
                  <a:lnTo>
                    <a:pt x="5334" y="17526"/>
                  </a:lnTo>
                  <a:lnTo>
                    <a:pt x="5334" y="16002"/>
                  </a:lnTo>
                  <a:lnTo>
                    <a:pt x="4572" y="15240"/>
                  </a:lnTo>
                  <a:lnTo>
                    <a:pt x="4572" y="14478"/>
                  </a:lnTo>
                  <a:lnTo>
                    <a:pt x="6858" y="14478"/>
                  </a:lnTo>
                  <a:lnTo>
                    <a:pt x="6096" y="15240"/>
                  </a:lnTo>
                  <a:lnTo>
                    <a:pt x="6096" y="16002"/>
                  </a:lnTo>
                  <a:lnTo>
                    <a:pt x="6858" y="16764"/>
                  </a:lnTo>
                  <a:lnTo>
                    <a:pt x="6858" y="17526"/>
                  </a:lnTo>
                  <a:lnTo>
                    <a:pt x="9144" y="17526"/>
                  </a:lnTo>
                  <a:lnTo>
                    <a:pt x="9144" y="18288"/>
                  </a:lnTo>
                  <a:lnTo>
                    <a:pt x="7620" y="18288"/>
                  </a:lnTo>
                  <a:lnTo>
                    <a:pt x="7620" y="19812"/>
                  </a:lnTo>
                  <a:lnTo>
                    <a:pt x="8382" y="19050"/>
                  </a:lnTo>
                  <a:lnTo>
                    <a:pt x="8382" y="19812"/>
                  </a:lnTo>
                  <a:lnTo>
                    <a:pt x="7620" y="19812"/>
                  </a:lnTo>
                  <a:lnTo>
                    <a:pt x="7620" y="20574"/>
                  </a:lnTo>
                  <a:lnTo>
                    <a:pt x="8382" y="20574"/>
                  </a:lnTo>
                  <a:lnTo>
                    <a:pt x="9906" y="20574"/>
                  </a:lnTo>
                  <a:lnTo>
                    <a:pt x="10668" y="20574"/>
                  </a:lnTo>
                  <a:lnTo>
                    <a:pt x="10668" y="19812"/>
                  </a:lnTo>
                  <a:lnTo>
                    <a:pt x="9906" y="19812"/>
                  </a:lnTo>
                  <a:lnTo>
                    <a:pt x="9906" y="19050"/>
                  </a:lnTo>
                  <a:lnTo>
                    <a:pt x="11430" y="17526"/>
                  </a:lnTo>
                  <a:lnTo>
                    <a:pt x="11430" y="16002"/>
                  </a:lnTo>
                  <a:lnTo>
                    <a:pt x="9906" y="16002"/>
                  </a:lnTo>
                  <a:lnTo>
                    <a:pt x="9906" y="13716"/>
                  </a:lnTo>
                  <a:lnTo>
                    <a:pt x="10668" y="12954"/>
                  </a:lnTo>
                  <a:lnTo>
                    <a:pt x="11430" y="12954"/>
                  </a:lnTo>
                  <a:lnTo>
                    <a:pt x="12192" y="12192"/>
                  </a:lnTo>
                  <a:lnTo>
                    <a:pt x="12954" y="12192"/>
                  </a:lnTo>
                  <a:lnTo>
                    <a:pt x="12954" y="6210"/>
                  </a:lnTo>
                  <a:close/>
                </a:path>
                <a:path w="14605" h="20955">
                  <a:moveTo>
                    <a:pt x="14478" y="0"/>
                  </a:moveTo>
                  <a:lnTo>
                    <a:pt x="13716" y="762"/>
                  </a:lnTo>
                  <a:lnTo>
                    <a:pt x="12954" y="762"/>
                  </a:lnTo>
                  <a:lnTo>
                    <a:pt x="12192" y="0"/>
                  </a:lnTo>
                  <a:lnTo>
                    <a:pt x="12192" y="762"/>
                  </a:lnTo>
                  <a:lnTo>
                    <a:pt x="10452" y="3810"/>
                  </a:lnTo>
                  <a:lnTo>
                    <a:pt x="10922" y="5105"/>
                  </a:lnTo>
                  <a:lnTo>
                    <a:pt x="13716" y="2882"/>
                  </a:lnTo>
                  <a:lnTo>
                    <a:pt x="14478" y="2286"/>
                  </a:lnTo>
                  <a:lnTo>
                    <a:pt x="14478" y="1524"/>
                  </a:lnTo>
                  <a:lnTo>
                    <a:pt x="13716" y="2286"/>
                  </a:lnTo>
                  <a:lnTo>
                    <a:pt x="13716" y="1524"/>
                  </a:lnTo>
                  <a:lnTo>
                    <a:pt x="14478" y="1524"/>
                  </a:lnTo>
                  <a:lnTo>
                    <a:pt x="14478" y="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3115703" y="832865"/>
              <a:ext cx="12700" cy="21590"/>
            </a:xfrm>
            <a:custGeom>
              <a:avLst/>
              <a:gdLst/>
              <a:ahLst/>
              <a:cxnLst/>
              <a:rect l="l" t="t" r="r" b="b"/>
              <a:pathLst>
                <a:path w="12700" h="21590">
                  <a:moveTo>
                    <a:pt x="762" y="9888"/>
                  </a:moveTo>
                  <a:lnTo>
                    <a:pt x="762" y="6857"/>
                  </a:lnTo>
                  <a:lnTo>
                    <a:pt x="0" y="7619"/>
                  </a:lnTo>
                  <a:lnTo>
                    <a:pt x="0" y="9118"/>
                  </a:lnTo>
                  <a:lnTo>
                    <a:pt x="762" y="9888"/>
                  </a:lnTo>
                  <a:close/>
                </a:path>
                <a:path w="12700" h="21590">
                  <a:moveTo>
                    <a:pt x="762" y="10667"/>
                  </a:moveTo>
                  <a:lnTo>
                    <a:pt x="0" y="9106"/>
                  </a:lnTo>
                  <a:lnTo>
                    <a:pt x="0" y="9905"/>
                  </a:lnTo>
                  <a:lnTo>
                    <a:pt x="762" y="10667"/>
                  </a:lnTo>
                  <a:close/>
                </a:path>
                <a:path w="12700" h="21590">
                  <a:moveTo>
                    <a:pt x="1524" y="10667"/>
                  </a:moveTo>
                  <a:lnTo>
                    <a:pt x="762" y="9888"/>
                  </a:lnTo>
                  <a:lnTo>
                    <a:pt x="762" y="10667"/>
                  </a:lnTo>
                  <a:lnTo>
                    <a:pt x="1524" y="10667"/>
                  </a:lnTo>
                  <a:close/>
                </a:path>
                <a:path w="12700" h="21590">
                  <a:moveTo>
                    <a:pt x="3048" y="6857"/>
                  </a:moveTo>
                  <a:lnTo>
                    <a:pt x="2286" y="6095"/>
                  </a:lnTo>
                  <a:lnTo>
                    <a:pt x="1524" y="6857"/>
                  </a:lnTo>
                  <a:lnTo>
                    <a:pt x="3048" y="6857"/>
                  </a:lnTo>
                  <a:close/>
                </a:path>
                <a:path w="12700" h="21590">
                  <a:moveTo>
                    <a:pt x="4572" y="12953"/>
                  </a:moveTo>
                  <a:lnTo>
                    <a:pt x="4572" y="12191"/>
                  </a:lnTo>
                  <a:lnTo>
                    <a:pt x="2286" y="11429"/>
                  </a:lnTo>
                  <a:lnTo>
                    <a:pt x="1524" y="10659"/>
                  </a:lnTo>
                  <a:lnTo>
                    <a:pt x="1524" y="11429"/>
                  </a:lnTo>
                  <a:lnTo>
                    <a:pt x="2286" y="12191"/>
                  </a:lnTo>
                  <a:lnTo>
                    <a:pt x="4572" y="12953"/>
                  </a:lnTo>
                  <a:close/>
                </a:path>
                <a:path w="12700" h="21590">
                  <a:moveTo>
                    <a:pt x="4572" y="8381"/>
                  </a:moveTo>
                  <a:lnTo>
                    <a:pt x="4572" y="6857"/>
                  </a:lnTo>
                  <a:lnTo>
                    <a:pt x="3810" y="6857"/>
                  </a:lnTo>
                  <a:lnTo>
                    <a:pt x="4572" y="8381"/>
                  </a:lnTo>
                  <a:close/>
                </a:path>
                <a:path w="12700" h="21590">
                  <a:moveTo>
                    <a:pt x="4572" y="16763"/>
                  </a:moveTo>
                  <a:lnTo>
                    <a:pt x="4572" y="14477"/>
                  </a:lnTo>
                  <a:lnTo>
                    <a:pt x="3810" y="15239"/>
                  </a:lnTo>
                  <a:lnTo>
                    <a:pt x="3810" y="16763"/>
                  </a:lnTo>
                  <a:lnTo>
                    <a:pt x="4572" y="16763"/>
                  </a:lnTo>
                  <a:close/>
                </a:path>
                <a:path w="12700" h="21590">
                  <a:moveTo>
                    <a:pt x="5334" y="9905"/>
                  </a:moveTo>
                  <a:lnTo>
                    <a:pt x="5334" y="9143"/>
                  </a:lnTo>
                  <a:lnTo>
                    <a:pt x="4572" y="8381"/>
                  </a:lnTo>
                  <a:lnTo>
                    <a:pt x="5334" y="9905"/>
                  </a:lnTo>
                  <a:close/>
                </a:path>
                <a:path w="12700" h="21590">
                  <a:moveTo>
                    <a:pt x="6858" y="12191"/>
                  </a:moveTo>
                  <a:lnTo>
                    <a:pt x="6858" y="11429"/>
                  </a:lnTo>
                  <a:lnTo>
                    <a:pt x="6096" y="10667"/>
                  </a:lnTo>
                  <a:lnTo>
                    <a:pt x="5334" y="10667"/>
                  </a:lnTo>
                  <a:lnTo>
                    <a:pt x="6858" y="12191"/>
                  </a:lnTo>
                  <a:close/>
                </a:path>
                <a:path w="12700" h="21590">
                  <a:moveTo>
                    <a:pt x="6858" y="18287"/>
                  </a:moveTo>
                  <a:lnTo>
                    <a:pt x="5334" y="18287"/>
                  </a:lnTo>
                  <a:lnTo>
                    <a:pt x="6096" y="19049"/>
                  </a:lnTo>
                  <a:lnTo>
                    <a:pt x="6858" y="18287"/>
                  </a:lnTo>
                  <a:close/>
                </a:path>
                <a:path w="12700" h="21590">
                  <a:moveTo>
                    <a:pt x="6096" y="19811"/>
                  </a:moveTo>
                  <a:lnTo>
                    <a:pt x="6096" y="19049"/>
                  </a:lnTo>
                  <a:lnTo>
                    <a:pt x="5334" y="19049"/>
                  </a:lnTo>
                  <a:lnTo>
                    <a:pt x="5334" y="19811"/>
                  </a:lnTo>
                  <a:lnTo>
                    <a:pt x="6096" y="19811"/>
                  </a:lnTo>
                  <a:close/>
                </a:path>
                <a:path w="12700" h="21590">
                  <a:moveTo>
                    <a:pt x="6096" y="20573"/>
                  </a:moveTo>
                  <a:lnTo>
                    <a:pt x="5334" y="19811"/>
                  </a:lnTo>
                  <a:lnTo>
                    <a:pt x="5334" y="20573"/>
                  </a:lnTo>
                  <a:lnTo>
                    <a:pt x="6096" y="20573"/>
                  </a:lnTo>
                  <a:close/>
                </a:path>
                <a:path w="12700" h="21590">
                  <a:moveTo>
                    <a:pt x="6858" y="17525"/>
                  </a:moveTo>
                  <a:lnTo>
                    <a:pt x="6096" y="16763"/>
                  </a:lnTo>
                  <a:lnTo>
                    <a:pt x="6096" y="17525"/>
                  </a:lnTo>
                  <a:lnTo>
                    <a:pt x="6858" y="17525"/>
                  </a:lnTo>
                  <a:close/>
                </a:path>
                <a:path w="12700" h="21590">
                  <a:moveTo>
                    <a:pt x="7620" y="15239"/>
                  </a:moveTo>
                  <a:lnTo>
                    <a:pt x="7620" y="13715"/>
                  </a:lnTo>
                  <a:lnTo>
                    <a:pt x="6858" y="14477"/>
                  </a:lnTo>
                  <a:lnTo>
                    <a:pt x="7620" y="15239"/>
                  </a:lnTo>
                  <a:close/>
                </a:path>
                <a:path w="12700" h="21590">
                  <a:moveTo>
                    <a:pt x="7620" y="20573"/>
                  </a:moveTo>
                  <a:lnTo>
                    <a:pt x="6858" y="20573"/>
                  </a:lnTo>
                  <a:lnTo>
                    <a:pt x="6858" y="21335"/>
                  </a:lnTo>
                  <a:lnTo>
                    <a:pt x="7620" y="20573"/>
                  </a:lnTo>
                  <a:close/>
                </a:path>
                <a:path w="12700" h="21590">
                  <a:moveTo>
                    <a:pt x="9144" y="12953"/>
                  </a:moveTo>
                  <a:lnTo>
                    <a:pt x="8382" y="12953"/>
                  </a:lnTo>
                  <a:lnTo>
                    <a:pt x="7620" y="13715"/>
                  </a:lnTo>
                  <a:lnTo>
                    <a:pt x="8382" y="13715"/>
                  </a:lnTo>
                  <a:lnTo>
                    <a:pt x="9144" y="12953"/>
                  </a:lnTo>
                  <a:close/>
                </a:path>
                <a:path w="12700" h="21590">
                  <a:moveTo>
                    <a:pt x="9144" y="16763"/>
                  </a:moveTo>
                  <a:lnTo>
                    <a:pt x="8382" y="16001"/>
                  </a:lnTo>
                  <a:lnTo>
                    <a:pt x="7620" y="16001"/>
                  </a:lnTo>
                  <a:lnTo>
                    <a:pt x="8382" y="16763"/>
                  </a:lnTo>
                  <a:lnTo>
                    <a:pt x="9144" y="16763"/>
                  </a:lnTo>
                  <a:close/>
                </a:path>
                <a:path w="12700" h="21590">
                  <a:moveTo>
                    <a:pt x="8382" y="20573"/>
                  </a:moveTo>
                  <a:lnTo>
                    <a:pt x="8382" y="18287"/>
                  </a:lnTo>
                  <a:lnTo>
                    <a:pt x="7620" y="19049"/>
                  </a:lnTo>
                  <a:lnTo>
                    <a:pt x="7620" y="20573"/>
                  </a:lnTo>
                  <a:lnTo>
                    <a:pt x="8382" y="20573"/>
                  </a:lnTo>
                  <a:close/>
                </a:path>
                <a:path w="12700" h="21590">
                  <a:moveTo>
                    <a:pt x="9144" y="12191"/>
                  </a:moveTo>
                  <a:lnTo>
                    <a:pt x="9144" y="11429"/>
                  </a:lnTo>
                  <a:lnTo>
                    <a:pt x="8382" y="12191"/>
                  </a:lnTo>
                  <a:lnTo>
                    <a:pt x="9144" y="12191"/>
                  </a:lnTo>
                  <a:close/>
                </a:path>
                <a:path w="12700" h="21590">
                  <a:moveTo>
                    <a:pt x="9144" y="17525"/>
                  </a:moveTo>
                  <a:lnTo>
                    <a:pt x="8382" y="17525"/>
                  </a:lnTo>
                  <a:lnTo>
                    <a:pt x="8382" y="18287"/>
                  </a:lnTo>
                  <a:lnTo>
                    <a:pt x="9144" y="17525"/>
                  </a:lnTo>
                  <a:close/>
                </a:path>
                <a:path w="12700" h="21590">
                  <a:moveTo>
                    <a:pt x="9906" y="1523"/>
                  </a:moveTo>
                  <a:lnTo>
                    <a:pt x="9906" y="0"/>
                  </a:lnTo>
                  <a:lnTo>
                    <a:pt x="9144" y="1523"/>
                  </a:lnTo>
                  <a:lnTo>
                    <a:pt x="9144" y="2285"/>
                  </a:lnTo>
                  <a:lnTo>
                    <a:pt x="9906" y="1523"/>
                  </a:lnTo>
                  <a:close/>
                </a:path>
                <a:path w="12700" h="21590">
                  <a:moveTo>
                    <a:pt x="9906" y="6857"/>
                  </a:moveTo>
                  <a:lnTo>
                    <a:pt x="9906" y="4571"/>
                  </a:lnTo>
                  <a:lnTo>
                    <a:pt x="9144" y="5333"/>
                  </a:lnTo>
                  <a:lnTo>
                    <a:pt x="9144" y="6857"/>
                  </a:lnTo>
                  <a:lnTo>
                    <a:pt x="9906" y="6857"/>
                  </a:lnTo>
                  <a:close/>
                </a:path>
                <a:path w="12700" h="21590">
                  <a:moveTo>
                    <a:pt x="9906" y="10667"/>
                  </a:moveTo>
                  <a:lnTo>
                    <a:pt x="9906" y="9143"/>
                  </a:lnTo>
                  <a:lnTo>
                    <a:pt x="9144" y="7619"/>
                  </a:lnTo>
                  <a:lnTo>
                    <a:pt x="9144" y="9143"/>
                  </a:lnTo>
                  <a:lnTo>
                    <a:pt x="9906" y="10667"/>
                  </a:lnTo>
                  <a:close/>
                </a:path>
                <a:path w="12700" h="21590">
                  <a:moveTo>
                    <a:pt x="10668" y="12191"/>
                  </a:moveTo>
                  <a:lnTo>
                    <a:pt x="9906" y="12191"/>
                  </a:lnTo>
                  <a:lnTo>
                    <a:pt x="9144" y="12953"/>
                  </a:lnTo>
                  <a:lnTo>
                    <a:pt x="9906" y="12953"/>
                  </a:lnTo>
                  <a:lnTo>
                    <a:pt x="10668" y="12191"/>
                  </a:lnTo>
                  <a:close/>
                </a:path>
                <a:path w="12700" h="21590">
                  <a:moveTo>
                    <a:pt x="11430" y="761"/>
                  </a:moveTo>
                  <a:lnTo>
                    <a:pt x="10668" y="761"/>
                  </a:lnTo>
                  <a:lnTo>
                    <a:pt x="10668" y="0"/>
                  </a:lnTo>
                  <a:lnTo>
                    <a:pt x="9906" y="0"/>
                  </a:lnTo>
                  <a:lnTo>
                    <a:pt x="10668" y="1523"/>
                  </a:lnTo>
                  <a:lnTo>
                    <a:pt x="11430" y="761"/>
                  </a:lnTo>
                  <a:close/>
                </a:path>
                <a:path w="12700" h="21590">
                  <a:moveTo>
                    <a:pt x="11430" y="11429"/>
                  </a:moveTo>
                  <a:lnTo>
                    <a:pt x="11430" y="9905"/>
                  </a:lnTo>
                  <a:lnTo>
                    <a:pt x="10668" y="9143"/>
                  </a:lnTo>
                  <a:lnTo>
                    <a:pt x="10668" y="12191"/>
                  </a:lnTo>
                  <a:lnTo>
                    <a:pt x="11430" y="11429"/>
                  </a:lnTo>
                  <a:close/>
                </a:path>
                <a:path w="12700" h="21590">
                  <a:moveTo>
                    <a:pt x="12192" y="0"/>
                  </a:moveTo>
                  <a:lnTo>
                    <a:pt x="11430" y="0"/>
                  </a:lnTo>
                  <a:lnTo>
                    <a:pt x="11430" y="761"/>
                  </a:lnTo>
                  <a:lnTo>
                    <a:pt x="12192" y="0"/>
                  </a:lnTo>
                  <a:close/>
                </a:path>
                <a:path w="12700" h="21590">
                  <a:moveTo>
                    <a:pt x="12192" y="1523"/>
                  </a:moveTo>
                  <a:lnTo>
                    <a:pt x="12192" y="761"/>
                  </a:lnTo>
                  <a:lnTo>
                    <a:pt x="11430" y="1523"/>
                  </a:lnTo>
                  <a:lnTo>
                    <a:pt x="12192" y="1523"/>
                  </a:lnTo>
                  <a:close/>
                </a:path>
                <a:path w="12700" h="21590">
                  <a:moveTo>
                    <a:pt x="12192" y="2285"/>
                  </a:moveTo>
                  <a:lnTo>
                    <a:pt x="12192" y="1523"/>
                  </a:lnTo>
                  <a:lnTo>
                    <a:pt x="11430" y="1523"/>
                  </a:lnTo>
                  <a:lnTo>
                    <a:pt x="11430" y="2285"/>
                  </a:lnTo>
                  <a:lnTo>
                    <a:pt x="12192" y="2285"/>
                  </a:lnTo>
                  <a:close/>
                </a:path>
                <a:path w="12700" h="21590">
                  <a:moveTo>
                    <a:pt x="12192" y="2285"/>
                  </a:moveTo>
                  <a:lnTo>
                    <a:pt x="11430" y="2285"/>
                  </a:lnTo>
                  <a:lnTo>
                    <a:pt x="11430" y="3047"/>
                  </a:lnTo>
                  <a:lnTo>
                    <a:pt x="12192" y="2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3109607" y="838962"/>
              <a:ext cx="9525" cy="5715"/>
            </a:xfrm>
            <a:custGeom>
              <a:avLst/>
              <a:gdLst/>
              <a:ahLst/>
              <a:cxnLst/>
              <a:rect l="l" t="t" r="r" b="b"/>
              <a:pathLst>
                <a:path w="9525" h="5715">
                  <a:moveTo>
                    <a:pt x="761" y="4572"/>
                  </a:moveTo>
                  <a:lnTo>
                    <a:pt x="761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1" y="4572"/>
                  </a:lnTo>
                  <a:close/>
                </a:path>
                <a:path w="9525" h="5715">
                  <a:moveTo>
                    <a:pt x="9143" y="761"/>
                  </a:moveTo>
                  <a:lnTo>
                    <a:pt x="8381" y="0"/>
                  </a:lnTo>
                  <a:lnTo>
                    <a:pt x="6095" y="0"/>
                  </a:lnTo>
                  <a:lnTo>
                    <a:pt x="3047" y="3048"/>
                  </a:lnTo>
                  <a:lnTo>
                    <a:pt x="761" y="3048"/>
                  </a:lnTo>
                  <a:lnTo>
                    <a:pt x="761" y="5334"/>
                  </a:lnTo>
                  <a:lnTo>
                    <a:pt x="1523" y="5334"/>
                  </a:lnTo>
                  <a:lnTo>
                    <a:pt x="1523" y="4572"/>
                  </a:lnTo>
                  <a:lnTo>
                    <a:pt x="2285" y="4572"/>
                  </a:lnTo>
                  <a:lnTo>
                    <a:pt x="3047" y="3810"/>
                  </a:lnTo>
                  <a:lnTo>
                    <a:pt x="3809" y="3810"/>
                  </a:lnTo>
                  <a:lnTo>
                    <a:pt x="3809" y="4572"/>
                  </a:lnTo>
                  <a:lnTo>
                    <a:pt x="4571" y="3810"/>
                  </a:lnTo>
                  <a:lnTo>
                    <a:pt x="4571" y="4572"/>
                  </a:lnTo>
                  <a:lnTo>
                    <a:pt x="6095" y="3048"/>
                  </a:lnTo>
                  <a:lnTo>
                    <a:pt x="7619" y="3048"/>
                  </a:lnTo>
                  <a:lnTo>
                    <a:pt x="7619" y="2286"/>
                  </a:lnTo>
                  <a:lnTo>
                    <a:pt x="9143" y="761"/>
                  </a:lnTo>
                  <a:close/>
                </a:path>
                <a:path w="9525" h="5715">
                  <a:moveTo>
                    <a:pt x="3809" y="4572"/>
                  </a:moveTo>
                  <a:lnTo>
                    <a:pt x="3809" y="3810"/>
                  </a:lnTo>
                  <a:lnTo>
                    <a:pt x="3047" y="4572"/>
                  </a:lnTo>
                  <a:lnTo>
                    <a:pt x="3809" y="4572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3109607" y="838962"/>
              <a:ext cx="9525" cy="5715"/>
            </a:xfrm>
            <a:custGeom>
              <a:avLst/>
              <a:gdLst/>
              <a:ahLst/>
              <a:cxnLst/>
              <a:rect l="l" t="t" r="r" b="b"/>
              <a:pathLst>
                <a:path w="9525" h="5715">
                  <a:moveTo>
                    <a:pt x="1523" y="3090"/>
                  </a:moveTo>
                  <a:lnTo>
                    <a:pt x="761" y="2285"/>
                  </a:lnTo>
                  <a:lnTo>
                    <a:pt x="0" y="3047"/>
                  </a:lnTo>
                  <a:lnTo>
                    <a:pt x="1523" y="3090"/>
                  </a:lnTo>
                  <a:close/>
                </a:path>
                <a:path w="9525" h="5715">
                  <a:moveTo>
                    <a:pt x="761" y="3809"/>
                  </a:moveTo>
                  <a:lnTo>
                    <a:pt x="761" y="3047"/>
                  </a:lnTo>
                  <a:lnTo>
                    <a:pt x="0" y="3047"/>
                  </a:lnTo>
                  <a:lnTo>
                    <a:pt x="0" y="3809"/>
                  </a:lnTo>
                  <a:lnTo>
                    <a:pt x="761" y="3809"/>
                  </a:lnTo>
                  <a:close/>
                </a:path>
                <a:path w="9525" h="5715">
                  <a:moveTo>
                    <a:pt x="761" y="5333"/>
                  </a:moveTo>
                  <a:lnTo>
                    <a:pt x="761" y="4571"/>
                  </a:lnTo>
                  <a:lnTo>
                    <a:pt x="0" y="4571"/>
                  </a:lnTo>
                  <a:lnTo>
                    <a:pt x="0" y="5333"/>
                  </a:lnTo>
                  <a:lnTo>
                    <a:pt x="761" y="5333"/>
                  </a:lnTo>
                  <a:close/>
                </a:path>
                <a:path w="9525" h="5715">
                  <a:moveTo>
                    <a:pt x="2281" y="4576"/>
                  </a:moveTo>
                  <a:lnTo>
                    <a:pt x="1523" y="4571"/>
                  </a:lnTo>
                  <a:lnTo>
                    <a:pt x="1523" y="5333"/>
                  </a:lnTo>
                  <a:lnTo>
                    <a:pt x="2281" y="4576"/>
                  </a:lnTo>
                  <a:close/>
                </a:path>
                <a:path w="9525" h="5715">
                  <a:moveTo>
                    <a:pt x="3809" y="3219"/>
                  </a:moveTo>
                  <a:lnTo>
                    <a:pt x="3047" y="3027"/>
                  </a:lnTo>
                  <a:lnTo>
                    <a:pt x="2281" y="3050"/>
                  </a:lnTo>
                  <a:lnTo>
                    <a:pt x="3047" y="3176"/>
                  </a:lnTo>
                  <a:lnTo>
                    <a:pt x="3809" y="3219"/>
                  </a:lnTo>
                  <a:close/>
                </a:path>
                <a:path w="9525" h="5715">
                  <a:moveTo>
                    <a:pt x="5333" y="761"/>
                  </a:moveTo>
                  <a:lnTo>
                    <a:pt x="3047" y="2556"/>
                  </a:lnTo>
                  <a:lnTo>
                    <a:pt x="3809" y="2285"/>
                  </a:lnTo>
                  <a:lnTo>
                    <a:pt x="5333" y="761"/>
                  </a:lnTo>
                  <a:close/>
                </a:path>
                <a:path w="9525" h="5715">
                  <a:moveTo>
                    <a:pt x="5333" y="4571"/>
                  </a:moveTo>
                  <a:lnTo>
                    <a:pt x="5333" y="3047"/>
                  </a:lnTo>
                  <a:lnTo>
                    <a:pt x="4571" y="3047"/>
                  </a:lnTo>
                  <a:lnTo>
                    <a:pt x="4571" y="3809"/>
                  </a:lnTo>
                  <a:lnTo>
                    <a:pt x="3047" y="3809"/>
                  </a:lnTo>
                  <a:lnTo>
                    <a:pt x="3047" y="4571"/>
                  </a:lnTo>
                  <a:lnTo>
                    <a:pt x="5333" y="4571"/>
                  </a:lnTo>
                  <a:close/>
                </a:path>
                <a:path w="9525" h="5715">
                  <a:moveTo>
                    <a:pt x="8381" y="761"/>
                  </a:moveTo>
                  <a:lnTo>
                    <a:pt x="7619" y="0"/>
                  </a:lnTo>
                  <a:lnTo>
                    <a:pt x="6095" y="0"/>
                  </a:lnTo>
                  <a:lnTo>
                    <a:pt x="5333" y="761"/>
                  </a:lnTo>
                  <a:lnTo>
                    <a:pt x="8381" y="761"/>
                  </a:lnTo>
                  <a:close/>
                </a:path>
                <a:path w="9525" h="5715">
                  <a:moveTo>
                    <a:pt x="6857" y="3047"/>
                  </a:moveTo>
                  <a:lnTo>
                    <a:pt x="6095" y="3047"/>
                  </a:lnTo>
                  <a:lnTo>
                    <a:pt x="5333" y="3809"/>
                  </a:lnTo>
                  <a:lnTo>
                    <a:pt x="6095" y="3809"/>
                  </a:lnTo>
                  <a:lnTo>
                    <a:pt x="6857" y="3047"/>
                  </a:lnTo>
                  <a:close/>
                </a:path>
                <a:path w="9525" h="5715">
                  <a:moveTo>
                    <a:pt x="7619" y="3047"/>
                  </a:moveTo>
                  <a:lnTo>
                    <a:pt x="7619" y="2285"/>
                  </a:lnTo>
                  <a:lnTo>
                    <a:pt x="6857" y="3047"/>
                  </a:lnTo>
                  <a:lnTo>
                    <a:pt x="7619" y="3047"/>
                  </a:lnTo>
                  <a:close/>
                </a:path>
                <a:path w="9525" h="5715">
                  <a:moveTo>
                    <a:pt x="9143" y="1523"/>
                  </a:moveTo>
                  <a:lnTo>
                    <a:pt x="9143" y="761"/>
                  </a:lnTo>
                  <a:lnTo>
                    <a:pt x="8381" y="761"/>
                  </a:lnTo>
                  <a:lnTo>
                    <a:pt x="8381" y="2285"/>
                  </a:lnTo>
                  <a:lnTo>
                    <a:pt x="914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3113417" y="83210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3810" y="7619"/>
                  </a:moveTo>
                  <a:lnTo>
                    <a:pt x="3810" y="5333"/>
                  </a:lnTo>
                  <a:lnTo>
                    <a:pt x="762" y="5333"/>
                  </a:lnTo>
                  <a:lnTo>
                    <a:pt x="0" y="6095"/>
                  </a:lnTo>
                  <a:lnTo>
                    <a:pt x="0" y="6857"/>
                  </a:lnTo>
                  <a:lnTo>
                    <a:pt x="2286" y="6857"/>
                  </a:lnTo>
                  <a:lnTo>
                    <a:pt x="2286" y="8381"/>
                  </a:lnTo>
                  <a:lnTo>
                    <a:pt x="3048" y="8381"/>
                  </a:lnTo>
                  <a:lnTo>
                    <a:pt x="3810" y="7619"/>
                  </a:lnTo>
                  <a:close/>
                </a:path>
                <a:path w="9525" h="9525">
                  <a:moveTo>
                    <a:pt x="5334" y="7619"/>
                  </a:moveTo>
                  <a:lnTo>
                    <a:pt x="5334" y="761"/>
                  </a:lnTo>
                  <a:lnTo>
                    <a:pt x="3048" y="761"/>
                  </a:lnTo>
                  <a:lnTo>
                    <a:pt x="3048" y="2285"/>
                  </a:lnTo>
                  <a:lnTo>
                    <a:pt x="3810" y="2285"/>
                  </a:lnTo>
                  <a:lnTo>
                    <a:pt x="4572" y="3047"/>
                  </a:lnTo>
                  <a:lnTo>
                    <a:pt x="4572" y="8381"/>
                  </a:lnTo>
                  <a:lnTo>
                    <a:pt x="5334" y="7619"/>
                  </a:lnTo>
                  <a:close/>
                </a:path>
                <a:path w="9525" h="9525">
                  <a:moveTo>
                    <a:pt x="4572" y="9143"/>
                  </a:moveTo>
                  <a:lnTo>
                    <a:pt x="4572" y="3809"/>
                  </a:lnTo>
                  <a:lnTo>
                    <a:pt x="3048" y="3809"/>
                  </a:lnTo>
                  <a:lnTo>
                    <a:pt x="3048" y="4571"/>
                  </a:lnTo>
                  <a:lnTo>
                    <a:pt x="3810" y="4571"/>
                  </a:lnTo>
                  <a:lnTo>
                    <a:pt x="3810" y="9143"/>
                  </a:lnTo>
                  <a:lnTo>
                    <a:pt x="4572" y="9143"/>
                  </a:lnTo>
                  <a:close/>
                </a:path>
                <a:path w="9525" h="9525">
                  <a:moveTo>
                    <a:pt x="8382" y="7619"/>
                  </a:moveTo>
                  <a:lnTo>
                    <a:pt x="8382" y="1523"/>
                  </a:lnTo>
                  <a:lnTo>
                    <a:pt x="7620" y="1523"/>
                  </a:lnTo>
                  <a:lnTo>
                    <a:pt x="6096" y="0"/>
                  </a:lnTo>
                  <a:lnTo>
                    <a:pt x="5334" y="0"/>
                  </a:lnTo>
                  <a:lnTo>
                    <a:pt x="5334" y="9143"/>
                  </a:lnTo>
                  <a:lnTo>
                    <a:pt x="6096" y="9143"/>
                  </a:lnTo>
                  <a:lnTo>
                    <a:pt x="6096" y="7619"/>
                  </a:lnTo>
                  <a:lnTo>
                    <a:pt x="6858" y="8381"/>
                  </a:lnTo>
                  <a:lnTo>
                    <a:pt x="6858" y="6857"/>
                  </a:lnTo>
                  <a:lnTo>
                    <a:pt x="7620" y="6857"/>
                  </a:lnTo>
                  <a:lnTo>
                    <a:pt x="8382" y="7619"/>
                  </a:lnTo>
                  <a:close/>
                </a:path>
                <a:path w="9525" h="9525">
                  <a:moveTo>
                    <a:pt x="7620" y="9143"/>
                  </a:moveTo>
                  <a:lnTo>
                    <a:pt x="7620" y="7619"/>
                  </a:lnTo>
                  <a:lnTo>
                    <a:pt x="6858" y="6857"/>
                  </a:lnTo>
                  <a:lnTo>
                    <a:pt x="6858" y="9143"/>
                  </a:lnTo>
                  <a:lnTo>
                    <a:pt x="7620" y="9143"/>
                  </a:lnTo>
                  <a:close/>
                </a:path>
                <a:path w="9525" h="9525">
                  <a:moveTo>
                    <a:pt x="9144" y="3047"/>
                  </a:moveTo>
                  <a:lnTo>
                    <a:pt x="8382" y="2285"/>
                  </a:lnTo>
                  <a:lnTo>
                    <a:pt x="8382" y="3809"/>
                  </a:lnTo>
                  <a:lnTo>
                    <a:pt x="9144" y="3047"/>
                  </a:lnTo>
                  <a:close/>
                </a:path>
                <a:path w="9525" h="9525">
                  <a:moveTo>
                    <a:pt x="9144" y="4571"/>
                  </a:moveTo>
                  <a:lnTo>
                    <a:pt x="8382" y="3809"/>
                  </a:lnTo>
                  <a:lnTo>
                    <a:pt x="8382" y="4571"/>
                  </a:lnTo>
                  <a:lnTo>
                    <a:pt x="9144" y="4571"/>
                  </a:lnTo>
                  <a:close/>
                </a:path>
                <a:path w="9525" h="9525">
                  <a:moveTo>
                    <a:pt x="9144" y="6857"/>
                  </a:moveTo>
                  <a:lnTo>
                    <a:pt x="9144" y="6095"/>
                  </a:lnTo>
                  <a:lnTo>
                    <a:pt x="8382" y="5333"/>
                  </a:lnTo>
                  <a:lnTo>
                    <a:pt x="8382" y="6857"/>
                  </a:lnTo>
                  <a:lnTo>
                    <a:pt x="9144" y="6857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3113417" y="832116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59">
                  <a:moveTo>
                    <a:pt x="3048" y="5334"/>
                  </a:moveTo>
                  <a:lnTo>
                    <a:pt x="762" y="5334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1524" y="6858"/>
                  </a:lnTo>
                  <a:lnTo>
                    <a:pt x="1524" y="9144"/>
                  </a:lnTo>
                  <a:lnTo>
                    <a:pt x="2286" y="8382"/>
                  </a:lnTo>
                  <a:lnTo>
                    <a:pt x="2286" y="6858"/>
                  </a:lnTo>
                  <a:lnTo>
                    <a:pt x="2286" y="6096"/>
                  </a:lnTo>
                  <a:lnTo>
                    <a:pt x="3048" y="5334"/>
                  </a:lnTo>
                  <a:close/>
                </a:path>
                <a:path w="9525" h="10159">
                  <a:moveTo>
                    <a:pt x="3810" y="7620"/>
                  </a:moveTo>
                  <a:lnTo>
                    <a:pt x="3048" y="7620"/>
                  </a:lnTo>
                  <a:lnTo>
                    <a:pt x="3048" y="8382"/>
                  </a:lnTo>
                  <a:lnTo>
                    <a:pt x="3810" y="7620"/>
                  </a:lnTo>
                  <a:close/>
                </a:path>
                <a:path w="9525" h="10159">
                  <a:moveTo>
                    <a:pt x="4572" y="3810"/>
                  </a:moveTo>
                  <a:lnTo>
                    <a:pt x="3048" y="3810"/>
                  </a:lnTo>
                  <a:lnTo>
                    <a:pt x="3048" y="4572"/>
                  </a:lnTo>
                  <a:lnTo>
                    <a:pt x="3048" y="5334"/>
                  </a:lnTo>
                  <a:lnTo>
                    <a:pt x="3810" y="5334"/>
                  </a:lnTo>
                  <a:lnTo>
                    <a:pt x="3810" y="4572"/>
                  </a:lnTo>
                  <a:lnTo>
                    <a:pt x="4572" y="3810"/>
                  </a:lnTo>
                  <a:close/>
                </a:path>
                <a:path w="9525" h="10159">
                  <a:moveTo>
                    <a:pt x="4572" y="2286"/>
                  </a:moveTo>
                  <a:lnTo>
                    <a:pt x="3810" y="2286"/>
                  </a:lnTo>
                  <a:lnTo>
                    <a:pt x="3810" y="1524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3810" y="3048"/>
                  </a:lnTo>
                  <a:lnTo>
                    <a:pt x="4572" y="3048"/>
                  </a:lnTo>
                  <a:lnTo>
                    <a:pt x="4572" y="2286"/>
                  </a:lnTo>
                  <a:close/>
                </a:path>
                <a:path w="9525" h="10159">
                  <a:moveTo>
                    <a:pt x="5334" y="7620"/>
                  </a:moveTo>
                  <a:lnTo>
                    <a:pt x="4572" y="8382"/>
                  </a:lnTo>
                  <a:lnTo>
                    <a:pt x="4572" y="9144"/>
                  </a:lnTo>
                  <a:lnTo>
                    <a:pt x="5334" y="8382"/>
                  </a:lnTo>
                  <a:lnTo>
                    <a:pt x="5334" y="7620"/>
                  </a:lnTo>
                  <a:close/>
                </a:path>
                <a:path w="9525" h="10159">
                  <a:moveTo>
                    <a:pt x="6096" y="9144"/>
                  </a:moveTo>
                  <a:lnTo>
                    <a:pt x="5334" y="9144"/>
                  </a:lnTo>
                  <a:lnTo>
                    <a:pt x="5334" y="9906"/>
                  </a:lnTo>
                  <a:lnTo>
                    <a:pt x="6096" y="9906"/>
                  </a:lnTo>
                  <a:lnTo>
                    <a:pt x="6096" y="9144"/>
                  </a:lnTo>
                  <a:close/>
                </a:path>
                <a:path w="9525" h="10159">
                  <a:moveTo>
                    <a:pt x="6858" y="762"/>
                  </a:moveTo>
                  <a:lnTo>
                    <a:pt x="6096" y="0"/>
                  </a:lnTo>
                  <a:lnTo>
                    <a:pt x="5334" y="0"/>
                  </a:lnTo>
                  <a:lnTo>
                    <a:pt x="5334" y="762"/>
                  </a:lnTo>
                  <a:lnTo>
                    <a:pt x="6858" y="762"/>
                  </a:lnTo>
                  <a:close/>
                </a:path>
                <a:path w="9525" h="10159">
                  <a:moveTo>
                    <a:pt x="7620" y="9144"/>
                  </a:moveTo>
                  <a:lnTo>
                    <a:pt x="6858" y="8382"/>
                  </a:lnTo>
                  <a:lnTo>
                    <a:pt x="6858" y="9144"/>
                  </a:lnTo>
                  <a:lnTo>
                    <a:pt x="7620" y="9144"/>
                  </a:lnTo>
                  <a:close/>
                </a:path>
                <a:path w="9525" h="10159">
                  <a:moveTo>
                    <a:pt x="7620" y="6858"/>
                  </a:moveTo>
                  <a:lnTo>
                    <a:pt x="6858" y="6858"/>
                  </a:lnTo>
                  <a:lnTo>
                    <a:pt x="6858" y="7620"/>
                  </a:lnTo>
                  <a:lnTo>
                    <a:pt x="7620" y="7620"/>
                  </a:lnTo>
                  <a:lnTo>
                    <a:pt x="7620" y="6858"/>
                  </a:lnTo>
                  <a:close/>
                </a:path>
                <a:path w="9525" h="10159">
                  <a:moveTo>
                    <a:pt x="8382" y="7620"/>
                  </a:moveTo>
                  <a:lnTo>
                    <a:pt x="7620" y="7620"/>
                  </a:lnTo>
                  <a:lnTo>
                    <a:pt x="8382" y="8382"/>
                  </a:lnTo>
                  <a:lnTo>
                    <a:pt x="8382" y="7620"/>
                  </a:lnTo>
                  <a:close/>
                </a:path>
                <a:path w="9525" h="10159">
                  <a:moveTo>
                    <a:pt x="9144" y="6858"/>
                  </a:moveTo>
                  <a:lnTo>
                    <a:pt x="8382" y="6096"/>
                  </a:lnTo>
                  <a:lnTo>
                    <a:pt x="7620" y="6096"/>
                  </a:lnTo>
                  <a:lnTo>
                    <a:pt x="8382" y="6858"/>
                  </a:lnTo>
                  <a:lnTo>
                    <a:pt x="9144" y="6858"/>
                  </a:lnTo>
                  <a:close/>
                </a:path>
                <a:path w="9525" h="10159">
                  <a:moveTo>
                    <a:pt x="9144" y="5334"/>
                  </a:moveTo>
                  <a:lnTo>
                    <a:pt x="8382" y="4572"/>
                  </a:lnTo>
                  <a:lnTo>
                    <a:pt x="8382" y="5334"/>
                  </a:lnTo>
                  <a:lnTo>
                    <a:pt x="9144" y="5334"/>
                  </a:lnTo>
                  <a:close/>
                </a:path>
                <a:path w="9525" h="10159">
                  <a:moveTo>
                    <a:pt x="9144" y="2286"/>
                  </a:moveTo>
                  <a:lnTo>
                    <a:pt x="8382" y="2286"/>
                  </a:lnTo>
                  <a:lnTo>
                    <a:pt x="8382" y="4572"/>
                  </a:lnTo>
                  <a:lnTo>
                    <a:pt x="9144" y="4572"/>
                  </a:lnTo>
                  <a:lnTo>
                    <a:pt x="9144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3076841" y="806196"/>
              <a:ext cx="54610" cy="16510"/>
            </a:xfrm>
            <a:custGeom>
              <a:avLst/>
              <a:gdLst/>
              <a:ahLst/>
              <a:cxnLst/>
              <a:rect l="l" t="t" r="r" b="b"/>
              <a:pathLst>
                <a:path w="54610" h="16509">
                  <a:moveTo>
                    <a:pt x="54101" y="6857"/>
                  </a:moveTo>
                  <a:lnTo>
                    <a:pt x="52577" y="5333"/>
                  </a:lnTo>
                  <a:lnTo>
                    <a:pt x="51053" y="4571"/>
                  </a:lnTo>
                  <a:lnTo>
                    <a:pt x="50291" y="3809"/>
                  </a:lnTo>
                  <a:lnTo>
                    <a:pt x="48767" y="3809"/>
                  </a:lnTo>
                  <a:lnTo>
                    <a:pt x="46481" y="3047"/>
                  </a:lnTo>
                  <a:lnTo>
                    <a:pt x="40385" y="3047"/>
                  </a:lnTo>
                  <a:lnTo>
                    <a:pt x="35813" y="1523"/>
                  </a:lnTo>
                  <a:lnTo>
                    <a:pt x="34289" y="761"/>
                  </a:lnTo>
                  <a:lnTo>
                    <a:pt x="32003" y="761"/>
                  </a:lnTo>
                  <a:lnTo>
                    <a:pt x="29717" y="0"/>
                  </a:lnTo>
                  <a:lnTo>
                    <a:pt x="26669" y="0"/>
                  </a:lnTo>
                  <a:lnTo>
                    <a:pt x="24383" y="0"/>
                  </a:lnTo>
                  <a:lnTo>
                    <a:pt x="22097" y="762"/>
                  </a:lnTo>
                  <a:lnTo>
                    <a:pt x="19811" y="762"/>
                  </a:lnTo>
                  <a:lnTo>
                    <a:pt x="18287" y="1524"/>
                  </a:lnTo>
                  <a:lnTo>
                    <a:pt x="13715" y="3048"/>
                  </a:lnTo>
                  <a:lnTo>
                    <a:pt x="7619" y="3048"/>
                  </a:lnTo>
                  <a:lnTo>
                    <a:pt x="6095" y="3810"/>
                  </a:lnTo>
                  <a:lnTo>
                    <a:pt x="3809" y="3810"/>
                  </a:lnTo>
                  <a:lnTo>
                    <a:pt x="3047" y="4572"/>
                  </a:lnTo>
                  <a:lnTo>
                    <a:pt x="1523" y="5334"/>
                  </a:lnTo>
                  <a:lnTo>
                    <a:pt x="0" y="6858"/>
                  </a:lnTo>
                  <a:lnTo>
                    <a:pt x="761" y="7620"/>
                  </a:lnTo>
                  <a:lnTo>
                    <a:pt x="761" y="9144"/>
                  </a:lnTo>
                  <a:lnTo>
                    <a:pt x="3047" y="12192"/>
                  </a:lnTo>
                  <a:lnTo>
                    <a:pt x="4571" y="12954"/>
                  </a:lnTo>
                  <a:lnTo>
                    <a:pt x="7619" y="15240"/>
                  </a:lnTo>
                  <a:lnTo>
                    <a:pt x="8381" y="15240"/>
                  </a:lnTo>
                  <a:lnTo>
                    <a:pt x="9143" y="16002"/>
                  </a:lnTo>
                  <a:lnTo>
                    <a:pt x="26669" y="14478"/>
                  </a:lnTo>
                  <a:lnTo>
                    <a:pt x="44957" y="16002"/>
                  </a:lnTo>
                  <a:lnTo>
                    <a:pt x="45719" y="15240"/>
                  </a:lnTo>
                  <a:lnTo>
                    <a:pt x="46481" y="15240"/>
                  </a:lnTo>
                  <a:lnTo>
                    <a:pt x="49529" y="12954"/>
                  </a:lnTo>
                  <a:lnTo>
                    <a:pt x="51053" y="12191"/>
                  </a:lnTo>
                  <a:lnTo>
                    <a:pt x="53339" y="9143"/>
                  </a:lnTo>
                  <a:lnTo>
                    <a:pt x="53339" y="7619"/>
                  </a:lnTo>
                  <a:lnTo>
                    <a:pt x="54101" y="685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3076079" y="806196"/>
              <a:ext cx="55244" cy="16510"/>
            </a:xfrm>
            <a:custGeom>
              <a:avLst/>
              <a:gdLst/>
              <a:ahLst/>
              <a:cxnLst/>
              <a:rect l="l" t="t" r="r" b="b"/>
              <a:pathLst>
                <a:path w="55244" h="16509">
                  <a:moveTo>
                    <a:pt x="761" y="6096"/>
                  </a:moveTo>
                  <a:lnTo>
                    <a:pt x="0" y="6096"/>
                  </a:lnTo>
                  <a:lnTo>
                    <a:pt x="0" y="6858"/>
                  </a:lnTo>
                  <a:lnTo>
                    <a:pt x="761" y="6096"/>
                  </a:lnTo>
                  <a:close/>
                </a:path>
                <a:path w="55244" h="16509">
                  <a:moveTo>
                    <a:pt x="1523" y="7620"/>
                  </a:moveTo>
                  <a:lnTo>
                    <a:pt x="761" y="6096"/>
                  </a:lnTo>
                  <a:lnTo>
                    <a:pt x="761" y="6858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1523" y="7620"/>
                  </a:lnTo>
                  <a:close/>
                </a:path>
                <a:path w="55244" h="16509">
                  <a:moveTo>
                    <a:pt x="5333" y="12954"/>
                  </a:moveTo>
                  <a:lnTo>
                    <a:pt x="1523" y="9144"/>
                  </a:lnTo>
                  <a:lnTo>
                    <a:pt x="3809" y="12192"/>
                  </a:lnTo>
                  <a:lnTo>
                    <a:pt x="4571" y="12954"/>
                  </a:lnTo>
                  <a:lnTo>
                    <a:pt x="5333" y="12954"/>
                  </a:lnTo>
                  <a:close/>
                </a:path>
                <a:path w="55244" h="16509">
                  <a:moveTo>
                    <a:pt x="3047" y="5334"/>
                  </a:moveTo>
                  <a:lnTo>
                    <a:pt x="3047" y="4572"/>
                  </a:lnTo>
                  <a:lnTo>
                    <a:pt x="2285" y="4572"/>
                  </a:lnTo>
                  <a:lnTo>
                    <a:pt x="2285" y="5334"/>
                  </a:lnTo>
                  <a:lnTo>
                    <a:pt x="3047" y="5334"/>
                  </a:lnTo>
                  <a:close/>
                </a:path>
                <a:path w="55244" h="16509">
                  <a:moveTo>
                    <a:pt x="4571" y="4572"/>
                  </a:moveTo>
                  <a:lnTo>
                    <a:pt x="4571" y="3810"/>
                  </a:lnTo>
                  <a:lnTo>
                    <a:pt x="3809" y="3810"/>
                  </a:lnTo>
                  <a:lnTo>
                    <a:pt x="3809" y="4572"/>
                  </a:lnTo>
                  <a:lnTo>
                    <a:pt x="4571" y="4572"/>
                  </a:lnTo>
                  <a:close/>
                </a:path>
                <a:path w="55244" h="16509">
                  <a:moveTo>
                    <a:pt x="7946" y="14913"/>
                  </a:moveTo>
                  <a:lnTo>
                    <a:pt x="5333" y="12954"/>
                  </a:lnTo>
                  <a:lnTo>
                    <a:pt x="4571" y="12954"/>
                  </a:lnTo>
                  <a:lnTo>
                    <a:pt x="7619" y="15240"/>
                  </a:lnTo>
                  <a:lnTo>
                    <a:pt x="7946" y="14913"/>
                  </a:lnTo>
                  <a:close/>
                </a:path>
                <a:path w="55244" h="16509">
                  <a:moveTo>
                    <a:pt x="7619" y="3048"/>
                  </a:moveTo>
                  <a:lnTo>
                    <a:pt x="6095" y="3048"/>
                  </a:lnTo>
                  <a:lnTo>
                    <a:pt x="6095" y="3810"/>
                  </a:lnTo>
                  <a:lnTo>
                    <a:pt x="6857" y="3810"/>
                  </a:lnTo>
                  <a:lnTo>
                    <a:pt x="7619" y="3048"/>
                  </a:lnTo>
                  <a:close/>
                </a:path>
                <a:path w="55244" h="16509">
                  <a:moveTo>
                    <a:pt x="9143" y="15240"/>
                  </a:moveTo>
                  <a:lnTo>
                    <a:pt x="8381" y="14478"/>
                  </a:lnTo>
                  <a:lnTo>
                    <a:pt x="7946" y="14913"/>
                  </a:lnTo>
                  <a:lnTo>
                    <a:pt x="8381" y="15240"/>
                  </a:lnTo>
                  <a:lnTo>
                    <a:pt x="9143" y="15240"/>
                  </a:lnTo>
                  <a:close/>
                </a:path>
                <a:path w="55244" h="16509">
                  <a:moveTo>
                    <a:pt x="15239" y="3048"/>
                  </a:moveTo>
                  <a:lnTo>
                    <a:pt x="15239" y="2286"/>
                  </a:lnTo>
                  <a:lnTo>
                    <a:pt x="12953" y="2286"/>
                  </a:lnTo>
                  <a:lnTo>
                    <a:pt x="12953" y="3048"/>
                  </a:lnTo>
                  <a:lnTo>
                    <a:pt x="15239" y="3048"/>
                  </a:lnTo>
                  <a:close/>
                </a:path>
                <a:path w="55244" h="16509">
                  <a:moveTo>
                    <a:pt x="18287" y="2286"/>
                  </a:moveTo>
                  <a:lnTo>
                    <a:pt x="18287" y="1524"/>
                  </a:lnTo>
                  <a:lnTo>
                    <a:pt x="17525" y="1524"/>
                  </a:lnTo>
                  <a:lnTo>
                    <a:pt x="17525" y="2286"/>
                  </a:lnTo>
                  <a:lnTo>
                    <a:pt x="18287" y="2286"/>
                  </a:lnTo>
                  <a:close/>
                </a:path>
                <a:path w="55244" h="16509">
                  <a:moveTo>
                    <a:pt x="20573" y="1524"/>
                  </a:moveTo>
                  <a:lnTo>
                    <a:pt x="20573" y="762"/>
                  </a:lnTo>
                  <a:lnTo>
                    <a:pt x="19811" y="762"/>
                  </a:lnTo>
                  <a:lnTo>
                    <a:pt x="19049" y="1524"/>
                  </a:lnTo>
                  <a:lnTo>
                    <a:pt x="20573" y="1524"/>
                  </a:lnTo>
                  <a:close/>
                </a:path>
                <a:path w="55244" h="16509">
                  <a:moveTo>
                    <a:pt x="25907" y="0"/>
                  </a:moveTo>
                  <a:lnTo>
                    <a:pt x="22859" y="0"/>
                  </a:lnTo>
                  <a:lnTo>
                    <a:pt x="22859" y="762"/>
                  </a:lnTo>
                  <a:lnTo>
                    <a:pt x="25145" y="762"/>
                  </a:lnTo>
                  <a:lnTo>
                    <a:pt x="25907" y="0"/>
                  </a:lnTo>
                  <a:close/>
                </a:path>
                <a:path w="55244" h="16509">
                  <a:moveTo>
                    <a:pt x="32765" y="762"/>
                  </a:moveTo>
                  <a:lnTo>
                    <a:pt x="32003" y="0"/>
                  </a:lnTo>
                  <a:lnTo>
                    <a:pt x="29717" y="0"/>
                  </a:lnTo>
                  <a:lnTo>
                    <a:pt x="29717" y="762"/>
                  </a:lnTo>
                  <a:lnTo>
                    <a:pt x="32765" y="762"/>
                  </a:lnTo>
                  <a:close/>
                </a:path>
                <a:path w="55244" h="16509">
                  <a:moveTo>
                    <a:pt x="36575" y="1524"/>
                  </a:moveTo>
                  <a:lnTo>
                    <a:pt x="35813" y="762"/>
                  </a:lnTo>
                  <a:lnTo>
                    <a:pt x="35051" y="762"/>
                  </a:lnTo>
                  <a:lnTo>
                    <a:pt x="35051" y="1524"/>
                  </a:lnTo>
                  <a:lnTo>
                    <a:pt x="36575" y="1524"/>
                  </a:lnTo>
                  <a:close/>
                </a:path>
                <a:path w="55244" h="16509">
                  <a:moveTo>
                    <a:pt x="38099" y="2286"/>
                  </a:moveTo>
                  <a:lnTo>
                    <a:pt x="38099" y="1524"/>
                  </a:lnTo>
                  <a:lnTo>
                    <a:pt x="37337" y="1524"/>
                  </a:lnTo>
                  <a:lnTo>
                    <a:pt x="37337" y="2286"/>
                  </a:lnTo>
                  <a:lnTo>
                    <a:pt x="38099" y="2286"/>
                  </a:lnTo>
                  <a:close/>
                </a:path>
                <a:path w="55244" h="16509">
                  <a:moveTo>
                    <a:pt x="42671" y="3048"/>
                  </a:moveTo>
                  <a:lnTo>
                    <a:pt x="41909" y="2286"/>
                  </a:lnTo>
                  <a:lnTo>
                    <a:pt x="40385" y="2286"/>
                  </a:lnTo>
                  <a:lnTo>
                    <a:pt x="40385" y="3048"/>
                  </a:lnTo>
                  <a:lnTo>
                    <a:pt x="42671" y="3048"/>
                  </a:lnTo>
                  <a:close/>
                </a:path>
                <a:path w="55244" h="16509">
                  <a:moveTo>
                    <a:pt x="46481" y="15240"/>
                  </a:moveTo>
                  <a:lnTo>
                    <a:pt x="45719" y="15240"/>
                  </a:lnTo>
                  <a:lnTo>
                    <a:pt x="45719" y="16002"/>
                  </a:lnTo>
                  <a:lnTo>
                    <a:pt x="46481" y="15240"/>
                  </a:lnTo>
                  <a:close/>
                </a:path>
                <a:path w="55244" h="16509">
                  <a:moveTo>
                    <a:pt x="47243" y="15240"/>
                  </a:moveTo>
                  <a:lnTo>
                    <a:pt x="47243" y="14478"/>
                  </a:lnTo>
                  <a:lnTo>
                    <a:pt x="46481" y="15240"/>
                  </a:lnTo>
                  <a:lnTo>
                    <a:pt x="47243" y="15240"/>
                  </a:lnTo>
                  <a:close/>
                </a:path>
                <a:path w="55244" h="16509">
                  <a:moveTo>
                    <a:pt x="50291" y="12954"/>
                  </a:moveTo>
                  <a:lnTo>
                    <a:pt x="47243" y="15240"/>
                  </a:lnTo>
                  <a:lnTo>
                    <a:pt x="48005" y="15240"/>
                  </a:lnTo>
                  <a:lnTo>
                    <a:pt x="50291" y="12954"/>
                  </a:lnTo>
                  <a:close/>
                </a:path>
                <a:path w="55244" h="16509">
                  <a:moveTo>
                    <a:pt x="49529" y="3810"/>
                  </a:moveTo>
                  <a:lnTo>
                    <a:pt x="49529" y="3048"/>
                  </a:lnTo>
                  <a:lnTo>
                    <a:pt x="48767" y="3048"/>
                  </a:lnTo>
                  <a:lnTo>
                    <a:pt x="48767" y="3810"/>
                  </a:lnTo>
                  <a:lnTo>
                    <a:pt x="49529" y="3810"/>
                  </a:lnTo>
                  <a:close/>
                </a:path>
                <a:path w="55244" h="16509">
                  <a:moveTo>
                    <a:pt x="51815" y="4572"/>
                  </a:moveTo>
                  <a:lnTo>
                    <a:pt x="51053" y="3810"/>
                  </a:lnTo>
                  <a:lnTo>
                    <a:pt x="50291" y="3810"/>
                  </a:lnTo>
                  <a:lnTo>
                    <a:pt x="51053" y="4571"/>
                  </a:lnTo>
                  <a:lnTo>
                    <a:pt x="51815" y="4572"/>
                  </a:lnTo>
                  <a:close/>
                </a:path>
                <a:path w="55244" h="16509">
                  <a:moveTo>
                    <a:pt x="51815" y="12192"/>
                  </a:moveTo>
                  <a:lnTo>
                    <a:pt x="51053" y="12192"/>
                  </a:lnTo>
                  <a:lnTo>
                    <a:pt x="50291" y="12954"/>
                  </a:lnTo>
                  <a:lnTo>
                    <a:pt x="51815" y="12192"/>
                  </a:lnTo>
                  <a:close/>
                </a:path>
                <a:path w="55244" h="16509">
                  <a:moveTo>
                    <a:pt x="51815" y="11430"/>
                  </a:moveTo>
                  <a:lnTo>
                    <a:pt x="51053" y="11430"/>
                  </a:lnTo>
                  <a:lnTo>
                    <a:pt x="51053" y="12192"/>
                  </a:lnTo>
                  <a:lnTo>
                    <a:pt x="51815" y="11430"/>
                  </a:lnTo>
                  <a:close/>
                </a:path>
                <a:path w="55244" h="16509">
                  <a:moveTo>
                    <a:pt x="54101" y="9144"/>
                  </a:moveTo>
                  <a:lnTo>
                    <a:pt x="51815" y="11430"/>
                  </a:lnTo>
                  <a:lnTo>
                    <a:pt x="51815" y="12192"/>
                  </a:lnTo>
                  <a:lnTo>
                    <a:pt x="54101" y="9144"/>
                  </a:lnTo>
                  <a:close/>
                </a:path>
                <a:path w="55244" h="16509">
                  <a:moveTo>
                    <a:pt x="53339" y="5334"/>
                  </a:moveTo>
                  <a:lnTo>
                    <a:pt x="52577" y="4572"/>
                  </a:lnTo>
                  <a:lnTo>
                    <a:pt x="52577" y="5334"/>
                  </a:lnTo>
                  <a:lnTo>
                    <a:pt x="53339" y="5334"/>
                  </a:lnTo>
                  <a:close/>
                </a:path>
                <a:path w="55244" h="16509">
                  <a:moveTo>
                    <a:pt x="54101" y="6096"/>
                  </a:moveTo>
                  <a:lnTo>
                    <a:pt x="54101" y="5334"/>
                  </a:lnTo>
                  <a:lnTo>
                    <a:pt x="53339" y="5334"/>
                  </a:lnTo>
                  <a:lnTo>
                    <a:pt x="53339" y="6096"/>
                  </a:lnTo>
                  <a:lnTo>
                    <a:pt x="54101" y="6096"/>
                  </a:lnTo>
                  <a:close/>
                </a:path>
                <a:path w="55244" h="16509">
                  <a:moveTo>
                    <a:pt x="54863" y="6858"/>
                  </a:moveTo>
                  <a:lnTo>
                    <a:pt x="54863" y="6096"/>
                  </a:lnTo>
                  <a:lnTo>
                    <a:pt x="54101" y="7620"/>
                  </a:lnTo>
                  <a:lnTo>
                    <a:pt x="54863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3086747" y="823598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60" h="5715">
                  <a:moveTo>
                    <a:pt x="35051" y="2409"/>
                  </a:moveTo>
                  <a:lnTo>
                    <a:pt x="34289" y="2409"/>
                  </a:lnTo>
                  <a:lnTo>
                    <a:pt x="34289" y="1647"/>
                  </a:lnTo>
                  <a:lnTo>
                    <a:pt x="30479" y="1647"/>
                  </a:lnTo>
                  <a:lnTo>
                    <a:pt x="23858" y="415"/>
                  </a:lnTo>
                  <a:lnTo>
                    <a:pt x="17144" y="0"/>
                  </a:lnTo>
                  <a:lnTo>
                    <a:pt x="10431" y="408"/>
                  </a:lnTo>
                  <a:lnTo>
                    <a:pt x="3809" y="1647"/>
                  </a:lnTo>
                  <a:lnTo>
                    <a:pt x="0" y="1647"/>
                  </a:lnTo>
                  <a:lnTo>
                    <a:pt x="0" y="3171"/>
                  </a:lnTo>
                  <a:lnTo>
                    <a:pt x="7619" y="4695"/>
                  </a:lnTo>
                  <a:lnTo>
                    <a:pt x="12191" y="5457"/>
                  </a:lnTo>
                  <a:lnTo>
                    <a:pt x="17525" y="5457"/>
                  </a:lnTo>
                  <a:lnTo>
                    <a:pt x="22097" y="5457"/>
                  </a:lnTo>
                  <a:lnTo>
                    <a:pt x="26669" y="4695"/>
                  </a:lnTo>
                  <a:lnTo>
                    <a:pt x="34289" y="3171"/>
                  </a:lnTo>
                  <a:lnTo>
                    <a:pt x="35051" y="24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3086747" y="823722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60" h="5715">
                  <a:moveTo>
                    <a:pt x="7619" y="810"/>
                  </a:moveTo>
                  <a:lnTo>
                    <a:pt x="3809" y="761"/>
                  </a:lnTo>
                  <a:lnTo>
                    <a:pt x="0" y="1523"/>
                  </a:lnTo>
                  <a:lnTo>
                    <a:pt x="0" y="2285"/>
                  </a:lnTo>
                  <a:lnTo>
                    <a:pt x="3809" y="1523"/>
                  </a:lnTo>
                  <a:lnTo>
                    <a:pt x="7619" y="810"/>
                  </a:lnTo>
                  <a:close/>
                </a:path>
                <a:path w="35560" h="5715">
                  <a:moveTo>
                    <a:pt x="17144" y="5333"/>
                  </a:moveTo>
                  <a:lnTo>
                    <a:pt x="15109" y="4988"/>
                  </a:lnTo>
                  <a:lnTo>
                    <a:pt x="12191" y="4571"/>
                  </a:lnTo>
                  <a:lnTo>
                    <a:pt x="7880" y="4571"/>
                  </a:lnTo>
                  <a:lnTo>
                    <a:pt x="10431" y="5040"/>
                  </a:lnTo>
                  <a:lnTo>
                    <a:pt x="12191" y="5333"/>
                  </a:lnTo>
                  <a:lnTo>
                    <a:pt x="17144" y="5333"/>
                  </a:lnTo>
                  <a:close/>
                </a:path>
                <a:path w="35560" h="5715">
                  <a:moveTo>
                    <a:pt x="15109" y="0"/>
                  </a:moveTo>
                  <a:lnTo>
                    <a:pt x="12191" y="0"/>
                  </a:lnTo>
                  <a:lnTo>
                    <a:pt x="10431" y="294"/>
                  </a:lnTo>
                  <a:lnTo>
                    <a:pt x="15109" y="0"/>
                  </a:lnTo>
                  <a:close/>
                </a:path>
                <a:path w="35560" h="5715">
                  <a:moveTo>
                    <a:pt x="26385" y="4619"/>
                  </a:moveTo>
                  <a:lnTo>
                    <a:pt x="22097" y="4571"/>
                  </a:lnTo>
                  <a:lnTo>
                    <a:pt x="17525" y="5333"/>
                  </a:lnTo>
                  <a:lnTo>
                    <a:pt x="22097" y="5333"/>
                  </a:lnTo>
                  <a:lnTo>
                    <a:pt x="26385" y="4619"/>
                  </a:lnTo>
                  <a:close/>
                </a:path>
                <a:path w="35560" h="5715">
                  <a:moveTo>
                    <a:pt x="23668" y="279"/>
                  </a:moveTo>
                  <a:lnTo>
                    <a:pt x="22097" y="0"/>
                  </a:lnTo>
                  <a:lnTo>
                    <a:pt x="19145" y="0"/>
                  </a:lnTo>
                  <a:lnTo>
                    <a:pt x="22097" y="182"/>
                  </a:lnTo>
                  <a:lnTo>
                    <a:pt x="23668" y="279"/>
                  </a:lnTo>
                  <a:close/>
                </a:path>
                <a:path w="35560" h="5715">
                  <a:moveTo>
                    <a:pt x="23841" y="4571"/>
                  </a:moveTo>
                  <a:lnTo>
                    <a:pt x="23841" y="290"/>
                  </a:lnTo>
                  <a:lnTo>
                    <a:pt x="23668" y="261"/>
                  </a:lnTo>
                  <a:lnTo>
                    <a:pt x="23668" y="4571"/>
                  </a:lnTo>
                  <a:lnTo>
                    <a:pt x="23841" y="4571"/>
                  </a:lnTo>
                  <a:close/>
                </a:path>
                <a:path w="35560" h="5715">
                  <a:moveTo>
                    <a:pt x="35051" y="3047"/>
                  </a:moveTo>
                  <a:lnTo>
                    <a:pt x="35051" y="2285"/>
                  </a:lnTo>
                  <a:lnTo>
                    <a:pt x="34289" y="1523"/>
                  </a:lnTo>
                  <a:lnTo>
                    <a:pt x="30479" y="761"/>
                  </a:lnTo>
                  <a:lnTo>
                    <a:pt x="26660" y="761"/>
                  </a:lnTo>
                  <a:lnTo>
                    <a:pt x="34289" y="2285"/>
                  </a:lnTo>
                  <a:lnTo>
                    <a:pt x="34289" y="3047"/>
                  </a:lnTo>
                  <a:lnTo>
                    <a:pt x="35051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3088271" y="824852"/>
              <a:ext cx="31750" cy="3810"/>
            </a:xfrm>
            <a:custGeom>
              <a:avLst/>
              <a:gdLst/>
              <a:ahLst/>
              <a:cxnLst/>
              <a:rect l="l" t="t" r="r" b="b"/>
              <a:pathLst>
                <a:path w="31750" h="3809">
                  <a:moveTo>
                    <a:pt x="31241" y="1155"/>
                  </a:moveTo>
                  <a:lnTo>
                    <a:pt x="28193" y="393"/>
                  </a:lnTo>
                  <a:lnTo>
                    <a:pt x="18326" y="0"/>
                  </a:lnTo>
                  <a:lnTo>
                    <a:pt x="12865" y="101"/>
                  </a:lnTo>
                  <a:lnTo>
                    <a:pt x="3047" y="393"/>
                  </a:lnTo>
                  <a:lnTo>
                    <a:pt x="0" y="1155"/>
                  </a:lnTo>
                  <a:lnTo>
                    <a:pt x="3047" y="1917"/>
                  </a:lnTo>
                  <a:lnTo>
                    <a:pt x="6857" y="2679"/>
                  </a:lnTo>
                  <a:lnTo>
                    <a:pt x="11429" y="2679"/>
                  </a:lnTo>
                  <a:lnTo>
                    <a:pt x="16001" y="3441"/>
                  </a:lnTo>
                  <a:lnTo>
                    <a:pt x="19811" y="2679"/>
                  </a:lnTo>
                  <a:lnTo>
                    <a:pt x="24383" y="2679"/>
                  </a:lnTo>
                  <a:lnTo>
                    <a:pt x="28193" y="1917"/>
                  </a:lnTo>
                  <a:lnTo>
                    <a:pt x="31241" y="115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3085223" y="820707"/>
              <a:ext cx="37465" cy="5715"/>
            </a:xfrm>
            <a:custGeom>
              <a:avLst/>
              <a:gdLst/>
              <a:ahLst/>
              <a:cxnLst/>
              <a:rect l="l" t="t" r="r" b="b"/>
              <a:pathLst>
                <a:path w="37464" h="5715">
                  <a:moveTo>
                    <a:pt x="37338" y="2252"/>
                  </a:moveTo>
                  <a:lnTo>
                    <a:pt x="33528" y="728"/>
                  </a:lnTo>
                  <a:lnTo>
                    <a:pt x="25135" y="183"/>
                  </a:lnTo>
                  <a:lnTo>
                    <a:pt x="18692" y="0"/>
                  </a:lnTo>
                  <a:lnTo>
                    <a:pt x="12237" y="180"/>
                  </a:lnTo>
                  <a:lnTo>
                    <a:pt x="3810" y="728"/>
                  </a:lnTo>
                  <a:lnTo>
                    <a:pt x="0" y="2252"/>
                  </a:lnTo>
                  <a:lnTo>
                    <a:pt x="762" y="2252"/>
                  </a:lnTo>
                  <a:lnTo>
                    <a:pt x="1524" y="3014"/>
                  </a:lnTo>
                  <a:lnTo>
                    <a:pt x="1524" y="3776"/>
                  </a:lnTo>
                  <a:lnTo>
                    <a:pt x="2285" y="4538"/>
                  </a:lnTo>
                  <a:lnTo>
                    <a:pt x="1524" y="5300"/>
                  </a:lnTo>
                  <a:lnTo>
                    <a:pt x="9144" y="3776"/>
                  </a:lnTo>
                  <a:lnTo>
                    <a:pt x="13716" y="3014"/>
                  </a:lnTo>
                  <a:lnTo>
                    <a:pt x="19050" y="3014"/>
                  </a:lnTo>
                  <a:lnTo>
                    <a:pt x="23622" y="3014"/>
                  </a:lnTo>
                  <a:lnTo>
                    <a:pt x="28193" y="3776"/>
                  </a:lnTo>
                  <a:lnTo>
                    <a:pt x="35814" y="5300"/>
                  </a:lnTo>
                  <a:lnTo>
                    <a:pt x="35814" y="3776"/>
                  </a:lnTo>
                  <a:lnTo>
                    <a:pt x="36576" y="3014"/>
                  </a:lnTo>
                  <a:lnTo>
                    <a:pt x="36576" y="2252"/>
                  </a:lnTo>
                  <a:lnTo>
                    <a:pt x="37338" y="225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3085223" y="820567"/>
              <a:ext cx="37465" cy="5715"/>
            </a:xfrm>
            <a:custGeom>
              <a:avLst/>
              <a:gdLst/>
              <a:ahLst/>
              <a:cxnLst/>
              <a:rect l="l" t="t" r="r" b="b"/>
              <a:pathLst>
                <a:path w="37464" h="5715">
                  <a:moveTo>
                    <a:pt x="18295" y="17"/>
                  </a:moveTo>
                  <a:lnTo>
                    <a:pt x="13716" y="96"/>
                  </a:lnTo>
                  <a:lnTo>
                    <a:pt x="10060" y="191"/>
                  </a:lnTo>
                  <a:lnTo>
                    <a:pt x="4571" y="785"/>
                  </a:lnTo>
                  <a:lnTo>
                    <a:pt x="3810" y="868"/>
                  </a:lnTo>
                  <a:lnTo>
                    <a:pt x="0" y="1630"/>
                  </a:lnTo>
                  <a:lnTo>
                    <a:pt x="0" y="2392"/>
                  </a:lnTo>
                  <a:lnTo>
                    <a:pt x="762" y="2392"/>
                  </a:lnTo>
                  <a:lnTo>
                    <a:pt x="4571" y="1630"/>
                  </a:lnTo>
                  <a:lnTo>
                    <a:pt x="11760" y="356"/>
                  </a:lnTo>
                  <a:lnTo>
                    <a:pt x="18295" y="17"/>
                  </a:lnTo>
                  <a:close/>
                </a:path>
                <a:path w="37464" h="5715">
                  <a:moveTo>
                    <a:pt x="13716" y="3154"/>
                  </a:moveTo>
                  <a:lnTo>
                    <a:pt x="9144" y="3154"/>
                  </a:lnTo>
                  <a:lnTo>
                    <a:pt x="1524" y="4678"/>
                  </a:lnTo>
                  <a:lnTo>
                    <a:pt x="1524" y="5440"/>
                  </a:lnTo>
                  <a:lnTo>
                    <a:pt x="9144" y="3916"/>
                  </a:lnTo>
                  <a:lnTo>
                    <a:pt x="13716" y="3154"/>
                  </a:lnTo>
                  <a:close/>
                </a:path>
                <a:path w="37464" h="5715">
                  <a:moveTo>
                    <a:pt x="37338" y="2392"/>
                  </a:moveTo>
                  <a:lnTo>
                    <a:pt x="37338" y="1630"/>
                  </a:lnTo>
                  <a:lnTo>
                    <a:pt x="33528" y="868"/>
                  </a:lnTo>
                  <a:lnTo>
                    <a:pt x="28193" y="297"/>
                  </a:lnTo>
                  <a:lnTo>
                    <a:pt x="27234" y="194"/>
                  </a:lnTo>
                  <a:lnTo>
                    <a:pt x="23622" y="99"/>
                  </a:lnTo>
                  <a:lnTo>
                    <a:pt x="19851" y="0"/>
                  </a:lnTo>
                  <a:lnTo>
                    <a:pt x="23622" y="296"/>
                  </a:lnTo>
                  <a:lnTo>
                    <a:pt x="26324" y="467"/>
                  </a:lnTo>
                  <a:lnTo>
                    <a:pt x="33528" y="1630"/>
                  </a:lnTo>
                  <a:lnTo>
                    <a:pt x="36576" y="2392"/>
                  </a:lnTo>
                  <a:lnTo>
                    <a:pt x="37338" y="2392"/>
                  </a:lnTo>
                  <a:close/>
                </a:path>
                <a:path w="37464" h="5715">
                  <a:moveTo>
                    <a:pt x="35814" y="5440"/>
                  </a:moveTo>
                  <a:lnTo>
                    <a:pt x="35814" y="4678"/>
                  </a:lnTo>
                  <a:lnTo>
                    <a:pt x="28193" y="3154"/>
                  </a:lnTo>
                  <a:lnTo>
                    <a:pt x="23622" y="3154"/>
                  </a:lnTo>
                  <a:lnTo>
                    <a:pt x="28193" y="3916"/>
                  </a:lnTo>
                  <a:lnTo>
                    <a:pt x="35814" y="5440"/>
                  </a:lnTo>
                  <a:close/>
                </a:path>
                <a:path w="37464" h="5715">
                  <a:moveTo>
                    <a:pt x="36576" y="3154"/>
                  </a:moveTo>
                  <a:lnTo>
                    <a:pt x="36576" y="2392"/>
                  </a:lnTo>
                  <a:lnTo>
                    <a:pt x="35814" y="3154"/>
                  </a:lnTo>
                  <a:lnTo>
                    <a:pt x="35814" y="4678"/>
                  </a:lnTo>
                  <a:lnTo>
                    <a:pt x="36576" y="315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3084461" y="819769"/>
              <a:ext cx="39370" cy="3810"/>
            </a:xfrm>
            <a:custGeom>
              <a:avLst/>
              <a:gdLst/>
              <a:ahLst/>
              <a:cxnLst/>
              <a:rect l="l" t="t" r="r" b="b"/>
              <a:pathLst>
                <a:path w="39369" h="3809">
                  <a:moveTo>
                    <a:pt x="38862" y="3190"/>
                  </a:moveTo>
                  <a:lnTo>
                    <a:pt x="38862" y="1666"/>
                  </a:lnTo>
                  <a:lnTo>
                    <a:pt x="35052" y="904"/>
                  </a:lnTo>
                  <a:lnTo>
                    <a:pt x="28078" y="210"/>
                  </a:lnTo>
                  <a:lnTo>
                    <a:pt x="16878" y="0"/>
                  </a:lnTo>
                  <a:lnTo>
                    <a:pt x="6001" y="622"/>
                  </a:lnTo>
                  <a:lnTo>
                    <a:pt x="0" y="2428"/>
                  </a:lnTo>
                  <a:lnTo>
                    <a:pt x="0" y="3190"/>
                  </a:lnTo>
                  <a:lnTo>
                    <a:pt x="762" y="3190"/>
                  </a:lnTo>
                  <a:lnTo>
                    <a:pt x="4572" y="1666"/>
                  </a:lnTo>
                  <a:lnTo>
                    <a:pt x="9144" y="1666"/>
                  </a:lnTo>
                  <a:lnTo>
                    <a:pt x="14478" y="904"/>
                  </a:lnTo>
                  <a:lnTo>
                    <a:pt x="19812" y="904"/>
                  </a:lnTo>
                  <a:lnTo>
                    <a:pt x="25146" y="904"/>
                  </a:lnTo>
                  <a:lnTo>
                    <a:pt x="29718" y="1666"/>
                  </a:lnTo>
                  <a:lnTo>
                    <a:pt x="34290" y="1666"/>
                  </a:lnTo>
                  <a:lnTo>
                    <a:pt x="38100" y="3190"/>
                  </a:lnTo>
                  <a:lnTo>
                    <a:pt x="38862" y="319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3084461" y="819479"/>
              <a:ext cx="39370" cy="8890"/>
            </a:xfrm>
            <a:custGeom>
              <a:avLst/>
              <a:gdLst/>
              <a:ahLst/>
              <a:cxnLst/>
              <a:rect l="l" t="t" r="r" b="b"/>
              <a:pathLst>
                <a:path w="39369" h="8890">
                  <a:moveTo>
                    <a:pt x="762" y="2730"/>
                  </a:moveTo>
                  <a:lnTo>
                    <a:pt x="0" y="2730"/>
                  </a:lnTo>
                  <a:lnTo>
                    <a:pt x="762" y="3492"/>
                  </a:lnTo>
                  <a:lnTo>
                    <a:pt x="762" y="2730"/>
                  </a:lnTo>
                  <a:close/>
                </a:path>
                <a:path w="39369" h="8890">
                  <a:moveTo>
                    <a:pt x="15240" y="5118"/>
                  </a:moveTo>
                  <a:lnTo>
                    <a:pt x="7620" y="5778"/>
                  </a:lnTo>
                  <a:lnTo>
                    <a:pt x="3810" y="6540"/>
                  </a:lnTo>
                  <a:lnTo>
                    <a:pt x="3810" y="7302"/>
                  </a:lnTo>
                  <a:lnTo>
                    <a:pt x="4572" y="7302"/>
                  </a:lnTo>
                  <a:lnTo>
                    <a:pt x="7620" y="7302"/>
                  </a:lnTo>
                  <a:lnTo>
                    <a:pt x="4572" y="6540"/>
                  </a:lnTo>
                  <a:lnTo>
                    <a:pt x="7620" y="6540"/>
                  </a:lnTo>
                  <a:lnTo>
                    <a:pt x="15240" y="5118"/>
                  </a:lnTo>
                  <a:close/>
                </a:path>
                <a:path w="39369" h="8890">
                  <a:moveTo>
                    <a:pt x="20078" y="4927"/>
                  </a:moveTo>
                  <a:lnTo>
                    <a:pt x="19812" y="4762"/>
                  </a:lnTo>
                  <a:lnTo>
                    <a:pt x="19596" y="4711"/>
                  </a:lnTo>
                  <a:lnTo>
                    <a:pt x="15443" y="5080"/>
                  </a:lnTo>
                  <a:lnTo>
                    <a:pt x="19596" y="4940"/>
                  </a:lnTo>
                  <a:lnTo>
                    <a:pt x="20078" y="4927"/>
                  </a:lnTo>
                  <a:close/>
                </a:path>
                <a:path w="39369" h="8890">
                  <a:moveTo>
                    <a:pt x="25476" y="5270"/>
                  </a:moveTo>
                  <a:lnTo>
                    <a:pt x="23622" y="4851"/>
                  </a:lnTo>
                  <a:lnTo>
                    <a:pt x="20815" y="4902"/>
                  </a:lnTo>
                  <a:lnTo>
                    <a:pt x="25476" y="5270"/>
                  </a:lnTo>
                  <a:close/>
                </a:path>
                <a:path w="39369" h="8890">
                  <a:moveTo>
                    <a:pt x="27444" y="8178"/>
                  </a:moveTo>
                  <a:lnTo>
                    <a:pt x="11430" y="8064"/>
                  </a:lnTo>
                  <a:lnTo>
                    <a:pt x="15240" y="8826"/>
                  </a:lnTo>
                  <a:lnTo>
                    <a:pt x="23622" y="8826"/>
                  </a:lnTo>
                  <a:lnTo>
                    <a:pt x="27444" y="8178"/>
                  </a:lnTo>
                  <a:close/>
                </a:path>
                <a:path w="39369" h="8890">
                  <a:moveTo>
                    <a:pt x="31445" y="939"/>
                  </a:moveTo>
                  <a:lnTo>
                    <a:pt x="29108" y="482"/>
                  </a:lnTo>
                  <a:lnTo>
                    <a:pt x="20726" y="63"/>
                  </a:lnTo>
                  <a:lnTo>
                    <a:pt x="19392" y="0"/>
                  </a:lnTo>
                  <a:lnTo>
                    <a:pt x="9906" y="482"/>
                  </a:lnTo>
                  <a:lnTo>
                    <a:pt x="9702" y="495"/>
                  </a:lnTo>
                  <a:lnTo>
                    <a:pt x="2286" y="1968"/>
                  </a:lnTo>
                  <a:lnTo>
                    <a:pt x="762" y="1968"/>
                  </a:lnTo>
                  <a:lnTo>
                    <a:pt x="762" y="2730"/>
                  </a:lnTo>
                  <a:lnTo>
                    <a:pt x="3048" y="1968"/>
                  </a:lnTo>
                  <a:lnTo>
                    <a:pt x="9702" y="876"/>
                  </a:lnTo>
                  <a:lnTo>
                    <a:pt x="9906" y="850"/>
                  </a:lnTo>
                  <a:lnTo>
                    <a:pt x="19392" y="508"/>
                  </a:lnTo>
                  <a:lnTo>
                    <a:pt x="20726" y="457"/>
                  </a:lnTo>
                  <a:lnTo>
                    <a:pt x="28498" y="812"/>
                  </a:lnTo>
                  <a:lnTo>
                    <a:pt x="30060" y="876"/>
                  </a:lnTo>
                  <a:lnTo>
                    <a:pt x="31445" y="939"/>
                  </a:lnTo>
                  <a:close/>
                </a:path>
                <a:path w="39369" h="8890">
                  <a:moveTo>
                    <a:pt x="34290" y="2730"/>
                  </a:moveTo>
                  <a:lnTo>
                    <a:pt x="29108" y="1625"/>
                  </a:lnTo>
                  <a:lnTo>
                    <a:pt x="28498" y="1511"/>
                  </a:lnTo>
                  <a:lnTo>
                    <a:pt x="25146" y="939"/>
                  </a:lnTo>
                  <a:lnTo>
                    <a:pt x="24472" y="825"/>
                  </a:lnTo>
                  <a:lnTo>
                    <a:pt x="14478" y="1206"/>
                  </a:lnTo>
                  <a:lnTo>
                    <a:pt x="25146" y="1206"/>
                  </a:lnTo>
                  <a:lnTo>
                    <a:pt x="34290" y="2730"/>
                  </a:lnTo>
                  <a:close/>
                </a:path>
                <a:path w="39369" h="8890">
                  <a:moveTo>
                    <a:pt x="35052" y="6540"/>
                  </a:moveTo>
                  <a:lnTo>
                    <a:pt x="32004" y="5778"/>
                  </a:lnTo>
                  <a:lnTo>
                    <a:pt x="25476" y="5270"/>
                  </a:lnTo>
                  <a:lnTo>
                    <a:pt x="31242" y="6540"/>
                  </a:lnTo>
                  <a:lnTo>
                    <a:pt x="34290" y="6540"/>
                  </a:lnTo>
                  <a:lnTo>
                    <a:pt x="31242" y="7302"/>
                  </a:lnTo>
                  <a:lnTo>
                    <a:pt x="28194" y="8013"/>
                  </a:lnTo>
                  <a:lnTo>
                    <a:pt x="32004" y="7302"/>
                  </a:lnTo>
                  <a:lnTo>
                    <a:pt x="34290" y="7302"/>
                  </a:lnTo>
                  <a:lnTo>
                    <a:pt x="35052" y="7302"/>
                  </a:lnTo>
                  <a:lnTo>
                    <a:pt x="35052" y="6540"/>
                  </a:lnTo>
                  <a:close/>
                </a:path>
                <a:path w="39369" h="8890">
                  <a:moveTo>
                    <a:pt x="38862" y="1968"/>
                  </a:moveTo>
                  <a:lnTo>
                    <a:pt x="36576" y="1968"/>
                  </a:lnTo>
                  <a:lnTo>
                    <a:pt x="31445" y="939"/>
                  </a:lnTo>
                  <a:lnTo>
                    <a:pt x="34290" y="1752"/>
                  </a:lnTo>
                  <a:lnTo>
                    <a:pt x="38100" y="2730"/>
                  </a:lnTo>
                  <a:lnTo>
                    <a:pt x="38862" y="2730"/>
                  </a:lnTo>
                  <a:lnTo>
                    <a:pt x="38862" y="196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3098939" y="82143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2" y="1523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2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3101987" y="821436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80" h="1905">
                  <a:moveTo>
                    <a:pt x="4572" y="762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810" y="1524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3101987" y="822198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69">
                  <a:moveTo>
                    <a:pt x="3810" y="761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3810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3092843" y="822198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69">
                  <a:moveTo>
                    <a:pt x="3810" y="761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6" y="761"/>
                  </a:lnTo>
                  <a:lnTo>
                    <a:pt x="3810" y="761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3093605" y="822960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3085985" y="823722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2" y="76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3086747" y="82296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3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3111131" y="822198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69">
                  <a:moveTo>
                    <a:pt x="3810" y="761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6" y="761"/>
                  </a:lnTo>
                  <a:lnTo>
                    <a:pt x="3810" y="761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3112655" y="82219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1524" y="1523"/>
                  </a:moveTo>
                  <a:lnTo>
                    <a:pt x="1524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  <a:path w="2539" h="1905">
                  <a:moveTo>
                    <a:pt x="2286" y="761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3108083" y="82143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2" y="1523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2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3119513" y="823722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761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1524" y="761"/>
                  </a:lnTo>
                  <a:lnTo>
                    <a:pt x="3048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3119513" y="822960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2286" y="762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762" y="1143"/>
                  </a:lnTo>
                  <a:lnTo>
                    <a:pt x="762" y="762"/>
                  </a:lnTo>
                  <a:lnTo>
                    <a:pt x="2286" y="762"/>
                  </a:lnTo>
                  <a:close/>
                </a:path>
                <a:path w="3175" h="1905">
                  <a:moveTo>
                    <a:pt x="3048" y="1524"/>
                  </a:moveTo>
                  <a:lnTo>
                    <a:pt x="2286" y="0"/>
                  </a:lnTo>
                  <a:lnTo>
                    <a:pt x="1524" y="254"/>
                  </a:lnTo>
                  <a:lnTo>
                    <a:pt x="2286" y="762"/>
                  </a:lnTo>
                  <a:lnTo>
                    <a:pt x="762" y="762"/>
                  </a:lnTo>
                  <a:lnTo>
                    <a:pt x="762" y="1143"/>
                  </a:lnTo>
                  <a:lnTo>
                    <a:pt x="1524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3088462" y="800862"/>
              <a:ext cx="13970" cy="10795"/>
            </a:xfrm>
            <a:custGeom>
              <a:avLst/>
              <a:gdLst/>
              <a:ahLst/>
              <a:cxnLst/>
              <a:rect l="l" t="t" r="r" b="b"/>
              <a:pathLst>
                <a:path w="13969" h="10795">
                  <a:moveTo>
                    <a:pt x="571" y="4053"/>
                  </a:moveTo>
                  <a:lnTo>
                    <a:pt x="571" y="2388"/>
                  </a:lnTo>
                  <a:lnTo>
                    <a:pt x="0" y="4686"/>
                  </a:lnTo>
                  <a:lnTo>
                    <a:pt x="571" y="4053"/>
                  </a:lnTo>
                  <a:close/>
                </a:path>
                <a:path w="13969" h="10795">
                  <a:moveTo>
                    <a:pt x="13525" y="2285"/>
                  </a:moveTo>
                  <a:lnTo>
                    <a:pt x="13525" y="1523"/>
                  </a:lnTo>
                  <a:lnTo>
                    <a:pt x="12001" y="761"/>
                  </a:lnTo>
                  <a:lnTo>
                    <a:pt x="11239" y="0"/>
                  </a:lnTo>
                  <a:lnTo>
                    <a:pt x="5143" y="0"/>
                  </a:lnTo>
                  <a:lnTo>
                    <a:pt x="4381" y="761"/>
                  </a:lnTo>
                  <a:lnTo>
                    <a:pt x="2857" y="1523"/>
                  </a:lnTo>
                  <a:lnTo>
                    <a:pt x="571" y="4053"/>
                  </a:lnTo>
                  <a:lnTo>
                    <a:pt x="571" y="6857"/>
                  </a:lnTo>
                  <a:lnTo>
                    <a:pt x="1333" y="7619"/>
                  </a:lnTo>
                  <a:lnTo>
                    <a:pt x="1333" y="5333"/>
                  </a:lnTo>
                  <a:lnTo>
                    <a:pt x="2095" y="3809"/>
                  </a:lnTo>
                  <a:lnTo>
                    <a:pt x="2095" y="3047"/>
                  </a:lnTo>
                  <a:lnTo>
                    <a:pt x="2857" y="2285"/>
                  </a:lnTo>
                  <a:lnTo>
                    <a:pt x="3619" y="2285"/>
                  </a:lnTo>
                  <a:lnTo>
                    <a:pt x="4381" y="1523"/>
                  </a:lnTo>
                  <a:lnTo>
                    <a:pt x="5905" y="1523"/>
                  </a:lnTo>
                  <a:lnTo>
                    <a:pt x="6667" y="761"/>
                  </a:lnTo>
                  <a:lnTo>
                    <a:pt x="9715" y="761"/>
                  </a:lnTo>
                  <a:lnTo>
                    <a:pt x="11239" y="1523"/>
                  </a:lnTo>
                  <a:lnTo>
                    <a:pt x="12001" y="1523"/>
                  </a:lnTo>
                  <a:lnTo>
                    <a:pt x="13525" y="2285"/>
                  </a:lnTo>
                  <a:close/>
                </a:path>
                <a:path w="13969" h="10795">
                  <a:moveTo>
                    <a:pt x="3619" y="9143"/>
                  </a:moveTo>
                  <a:lnTo>
                    <a:pt x="2095" y="7619"/>
                  </a:lnTo>
                  <a:lnTo>
                    <a:pt x="2095" y="6095"/>
                  </a:lnTo>
                  <a:lnTo>
                    <a:pt x="1333" y="5333"/>
                  </a:lnTo>
                  <a:lnTo>
                    <a:pt x="1333" y="8381"/>
                  </a:lnTo>
                  <a:lnTo>
                    <a:pt x="2857" y="9143"/>
                  </a:lnTo>
                  <a:lnTo>
                    <a:pt x="2857" y="10667"/>
                  </a:lnTo>
                  <a:lnTo>
                    <a:pt x="3619" y="9143"/>
                  </a:lnTo>
                  <a:close/>
                </a:path>
                <a:path w="13969" h="10795">
                  <a:moveTo>
                    <a:pt x="2857" y="10667"/>
                  </a:moveTo>
                  <a:lnTo>
                    <a:pt x="2857" y="9143"/>
                  </a:lnTo>
                  <a:lnTo>
                    <a:pt x="2095" y="9905"/>
                  </a:lnTo>
                  <a:lnTo>
                    <a:pt x="2857" y="1066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3089033" y="800874"/>
              <a:ext cx="13335" cy="10795"/>
            </a:xfrm>
            <a:custGeom>
              <a:avLst/>
              <a:gdLst/>
              <a:ahLst/>
              <a:cxnLst/>
              <a:rect l="l" t="t" r="r" b="b"/>
              <a:pathLst>
                <a:path w="13335" h="10795">
                  <a:moveTo>
                    <a:pt x="762" y="3810"/>
                  </a:moveTo>
                  <a:lnTo>
                    <a:pt x="0" y="5334"/>
                  </a:lnTo>
                  <a:lnTo>
                    <a:pt x="762" y="6858"/>
                  </a:lnTo>
                  <a:lnTo>
                    <a:pt x="762" y="3810"/>
                  </a:lnTo>
                  <a:close/>
                </a:path>
                <a:path w="13335" h="10795">
                  <a:moveTo>
                    <a:pt x="1524" y="2286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13335" h="10795">
                  <a:moveTo>
                    <a:pt x="3810" y="8382"/>
                  </a:moveTo>
                  <a:lnTo>
                    <a:pt x="3048" y="8382"/>
                  </a:lnTo>
                  <a:lnTo>
                    <a:pt x="2286" y="7620"/>
                  </a:lnTo>
                  <a:lnTo>
                    <a:pt x="1790" y="6642"/>
                  </a:lnTo>
                  <a:lnTo>
                    <a:pt x="762" y="6959"/>
                  </a:lnTo>
                  <a:lnTo>
                    <a:pt x="355" y="7086"/>
                  </a:lnTo>
                  <a:lnTo>
                    <a:pt x="2844" y="8991"/>
                  </a:lnTo>
                  <a:lnTo>
                    <a:pt x="2286" y="10668"/>
                  </a:lnTo>
                  <a:lnTo>
                    <a:pt x="3810" y="9144"/>
                  </a:lnTo>
                  <a:lnTo>
                    <a:pt x="3810" y="8382"/>
                  </a:lnTo>
                  <a:close/>
                </a:path>
                <a:path w="13335" h="10795">
                  <a:moveTo>
                    <a:pt x="4572" y="1524"/>
                  </a:moveTo>
                  <a:lnTo>
                    <a:pt x="3048" y="2286"/>
                  </a:lnTo>
                  <a:lnTo>
                    <a:pt x="2286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1524" y="6096"/>
                  </a:lnTo>
                  <a:lnTo>
                    <a:pt x="1790" y="6642"/>
                  </a:lnTo>
                  <a:lnTo>
                    <a:pt x="1790" y="5892"/>
                  </a:lnTo>
                  <a:lnTo>
                    <a:pt x="1600" y="4495"/>
                  </a:lnTo>
                  <a:lnTo>
                    <a:pt x="4572" y="1524"/>
                  </a:lnTo>
                  <a:close/>
                </a:path>
                <a:path w="13335" h="10795">
                  <a:moveTo>
                    <a:pt x="8382" y="762"/>
                  </a:moveTo>
                  <a:lnTo>
                    <a:pt x="6858" y="762"/>
                  </a:lnTo>
                  <a:lnTo>
                    <a:pt x="5334" y="1524"/>
                  </a:lnTo>
                  <a:lnTo>
                    <a:pt x="6858" y="1524"/>
                  </a:lnTo>
                  <a:lnTo>
                    <a:pt x="8382" y="762"/>
                  </a:lnTo>
                  <a:close/>
                </a:path>
                <a:path w="13335" h="10795">
                  <a:moveTo>
                    <a:pt x="8382" y="0"/>
                  </a:moveTo>
                  <a:lnTo>
                    <a:pt x="6096" y="0"/>
                  </a:lnTo>
                  <a:lnTo>
                    <a:pt x="5334" y="762"/>
                  </a:lnTo>
                  <a:lnTo>
                    <a:pt x="6858" y="762"/>
                  </a:lnTo>
                  <a:lnTo>
                    <a:pt x="8382" y="0"/>
                  </a:lnTo>
                  <a:close/>
                </a:path>
                <a:path w="13335" h="10795">
                  <a:moveTo>
                    <a:pt x="10668" y="1524"/>
                  </a:moveTo>
                  <a:lnTo>
                    <a:pt x="9144" y="762"/>
                  </a:lnTo>
                  <a:lnTo>
                    <a:pt x="8382" y="762"/>
                  </a:lnTo>
                  <a:lnTo>
                    <a:pt x="9144" y="1524"/>
                  </a:lnTo>
                  <a:lnTo>
                    <a:pt x="10668" y="1524"/>
                  </a:lnTo>
                  <a:close/>
                </a:path>
                <a:path w="13335" h="10795">
                  <a:moveTo>
                    <a:pt x="12954" y="1524"/>
                  </a:moveTo>
                  <a:lnTo>
                    <a:pt x="12192" y="762"/>
                  </a:lnTo>
                  <a:lnTo>
                    <a:pt x="10668" y="0"/>
                  </a:lnTo>
                  <a:lnTo>
                    <a:pt x="8382" y="0"/>
                  </a:lnTo>
                  <a:lnTo>
                    <a:pt x="9144" y="762"/>
                  </a:lnTo>
                  <a:lnTo>
                    <a:pt x="11430" y="762"/>
                  </a:lnTo>
                  <a:lnTo>
                    <a:pt x="1295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3088271" y="802386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3048" y="7619"/>
                  </a:moveTo>
                  <a:lnTo>
                    <a:pt x="1524" y="6095"/>
                  </a:lnTo>
                  <a:lnTo>
                    <a:pt x="1524" y="5333"/>
                  </a:lnTo>
                  <a:lnTo>
                    <a:pt x="762" y="3809"/>
                  </a:lnTo>
                  <a:lnTo>
                    <a:pt x="1524" y="2285"/>
                  </a:lnTo>
                  <a:lnTo>
                    <a:pt x="1524" y="1523"/>
                  </a:lnTo>
                  <a:lnTo>
                    <a:pt x="3048" y="0"/>
                  </a:lnTo>
                  <a:lnTo>
                    <a:pt x="1524" y="761"/>
                  </a:lnTo>
                  <a:lnTo>
                    <a:pt x="762" y="2285"/>
                  </a:lnTo>
                  <a:lnTo>
                    <a:pt x="0" y="3047"/>
                  </a:lnTo>
                  <a:lnTo>
                    <a:pt x="0" y="5333"/>
                  </a:lnTo>
                  <a:lnTo>
                    <a:pt x="762" y="6857"/>
                  </a:lnTo>
                  <a:lnTo>
                    <a:pt x="2286" y="8381"/>
                  </a:lnTo>
                  <a:lnTo>
                    <a:pt x="3048" y="761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3089033" y="802398"/>
              <a:ext cx="2540" cy="6350"/>
            </a:xfrm>
            <a:custGeom>
              <a:avLst/>
              <a:gdLst/>
              <a:ahLst/>
              <a:cxnLst/>
              <a:rect l="l" t="t" r="r" b="b"/>
              <a:pathLst>
                <a:path w="2539" h="6350">
                  <a:moveTo>
                    <a:pt x="2286" y="0"/>
                  </a:moveTo>
                  <a:lnTo>
                    <a:pt x="762" y="762"/>
                  </a:lnTo>
                  <a:lnTo>
                    <a:pt x="0" y="2286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762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3076841" y="803148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30">
                  <a:moveTo>
                    <a:pt x="12954" y="761"/>
                  </a:moveTo>
                  <a:lnTo>
                    <a:pt x="11430" y="761"/>
                  </a:lnTo>
                  <a:lnTo>
                    <a:pt x="9144" y="0"/>
                  </a:lnTo>
                  <a:lnTo>
                    <a:pt x="7620" y="761"/>
                  </a:lnTo>
                  <a:lnTo>
                    <a:pt x="4572" y="761"/>
                  </a:lnTo>
                  <a:lnTo>
                    <a:pt x="3810" y="1523"/>
                  </a:lnTo>
                  <a:lnTo>
                    <a:pt x="2286" y="2285"/>
                  </a:lnTo>
                  <a:lnTo>
                    <a:pt x="0" y="4571"/>
                  </a:lnTo>
                  <a:lnTo>
                    <a:pt x="0" y="8381"/>
                  </a:lnTo>
                  <a:lnTo>
                    <a:pt x="762" y="9143"/>
                  </a:lnTo>
                  <a:lnTo>
                    <a:pt x="762" y="9905"/>
                  </a:lnTo>
                  <a:lnTo>
                    <a:pt x="0" y="11429"/>
                  </a:lnTo>
                  <a:lnTo>
                    <a:pt x="762" y="11429"/>
                  </a:lnTo>
                  <a:lnTo>
                    <a:pt x="2286" y="9143"/>
                  </a:lnTo>
                  <a:lnTo>
                    <a:pt x="1524" y="9143"/>
                  </a:lnTo>
                  <a:lnTo>
                    <a:pt x="762" y="8381"/>
                  </a:lnTo>
                  <a:lnTo>
                    <a:pt x="762" y="4571"/>
                  </a:lnTo>
                  <a:lnTo>
                    <a:pt x="1524" y="3809"/>
                  </a:lnTo>
                  <a:lnTo>
                    <a:pt x="2286" y="3809"/>
                  </a:lnTo>
                  <a:lnTo>
                    <a:pt x="3810" y="2285"/>
                  </a:lnTo>
                  <a:lnTo>
                    <a:pt x="5334" y="1523"/>
                  </a:lnTo>
                  <a:lnTo>
                    <a:pt x="12192" y="1523"/>
                  </a:lnTo>
                  <a:lnTo>
                    <a:pt x="12954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3075711" y="803160"/>
              <a:ext cx="14604" cy="11430"/>
            </a:xfrm>
            <a:custGeom>
              <a:avLst/>
              <a:gdLst/>
              <a:ahLst/>
              <a:cxnLst/>
              <a:rect l="l" t="t" r="r" b="b"/>
              <a:pathLst>
                <a:path w="14605" h="11430">
                  <a:moveTo>
                    <a:pt x="1130" y="8382"/>
                  </a:moveTo>
                  <a:lnTo>
                    <a:pt x="685" y="5765"/>
                  </a:lnTo>
                  <a:lnTo>
                    <a:pt x="368" y="6096"/>
                  </a:lnTo>
                  <a:lnTo>
                    <a:pt x="368" y="7620"/>
                  </a:lnTo>
                  <a:lnTo>
                    <a:pt x="1130" y="8382"/>
                  </a:lnTo>
                  <a:close/>
                </a:path>
                <a:path w="14605" h="11430">
                  <a:moveTo>
                    <a:pt x="1892" y="9144"/>
                  </a:moveTo>
                  <a:lnTo>
                    <a:pt x="1130" y="10668"/>
                  </a:lnTo>
                  <a:lnTo>
                    <a:pt x="1130" y="11430"/>
                  </a:lnTo>
                  <a:lnTo>
                    <a:pt x="1892" y="9906"/>
                  </a:lnTo>
                  <a:lnTo>
                    <a:pt x="1892" y="9144"/>
                  </a:lnTo>
                  <a:close/>
                </a:path>
                <a:path w="14605" h="11430">
                  <a:moveTo>
                    <a:pt x="2654" y="7620"/>
                  </a:moveTo>
                  <a:lnTo>
                    <a:pt x="1892" y="6858"/>
                  </a:lnTo>
                  <a:lnTo>
                    <a:pt x="1892" y="8382"/>
                  </a:lnTo>
                  <a:lnTo>
                    <a:pt x="2654" y="9144"/>
                  </a:lnTo>
                  <a:lnTo>
                    <a:pt x="2654" y="7620"/>
                  </a:lnTo>
                  <a:close/>
                </a:path>
                <a:path w="14605" h="11430">
                  <a:moveTo>
                    <a:pt x="2654" y="3810"/>
                  </a:moveTo>
                  <a:lnTo>
                    <a:pt x="1892" y="4572"/>
                  </a:lnTo>
                  <a:lnTo>
                    <a:pt x="1892" y="5334"/>
                  </a:lnTo>
                  <a:lnTo>
                    <a:pt x="2654" y="4572"/>
                  </a:lnTo>
                  <a:lnTo>
                    <a:pt x="2654" y="3810"/>
                  </a:lnTo>
                  <a:close/>
                </a:path>
                <a:path w="14605" h="11430">
                  <a:moveTo>
                    <a:pt x="4940" y="2336"/>
                  </a:moveTo>
                  <a:lnTo>
                    <a:pt x="4178" y="2286"/>
                  </a:lnTo>
                  <a:lnTo>
                    <a:pt x="2654" y="3810"/>
                  </a:lnTo>
                  <a:lnTo>
                    <a:pt x="3416" y="3810"/>
                  </a:lnTo>
                  <a:lnTo>
                    <a:pt x="4940" y="2336"/>
                  </a:lnTo>
                  <a:close/>
                </a:path>
                <a:path w="14605" h="11430">
                  <a:moveTo>
                    <a:pt x="9321" y="1524"/>
                  </a:moveTo>
                  <a:lnTo>
                    <a:pt x="8750" y="1384"/>
                  </a:lnTo>
                  <a:lnTo>
                    <a:pt x="6032" y="1295"/>
                  </a:lnTo>
                  <a:lnTo>
                    <a:pt x="4940" y="2336"/>
                  </a:lnTo>
                  <a:lnTo>
                    <a:pt x="5702" y="1905"/>
                  </a:lnTo>
                  <a:lnTo>
                    <a:pt x="6464" y="1524"/>
                  </a:lnTo>
                  <a:lnTo>
                    <a:pt x="9321" y="1524"/>
                  </a:lnTo>
                  <a:close/>
                </a:path>
                <a:path w="14605" h="11430">
                  <a:moveTo>
                    <a:pt x="9321" y="469"/>
                  </a:moveTo>
                  <a:lnTo>
                    <a:pt x="8750" y="406"/>
                  </a:lnTo>
                  <a:lnTo>
                    <a:pt x="7366" y="292"/>
                  </a:lnTo>
                  <a:lnTo>
                    <a:pt x="1130" y="1422"/>
                  </a:lnTo>
                  <a:lnTo>
                    <a:pt x="685" y="1511"/>
                  </a:lnTo>
                  <a:lnTo>
                    <a:pt x="0" y="1638"/>
                  </a:lnTo>
                  <a:lnTo>
                    <a:pt x="685" y="5765"/>
                  </a:lnTo>
                  <a:lnTo>
                    <a:pt x="1130" y="5334"/>
                  </a:lnTo>
                  <a:lnTo>
                    <a:pt x="1130" y="4572"/>
                  </a:lnTo>
                  <a:lnTo>
                    <a:pt x="1892" y="3810"/>
                  </a:lnTo>
                  <a:lnTo>
                    <a:pt x="2654" y="2286"/>
                  </a:lnTo>
                  <a:lnTo>
                    <a:pt x="3416" y="2286"/>
                  </a:lnTo>
                  <a:lnTo>
                    <a:pt x="4940" y="1524"/>
                  </a:lnTo>
                  <a:lnTo>
                    <a:pt x="5702" y="762"/>
                  </a:lnTo>
                  <a:lnTo>
                    <a:pt x="8750" y="762"/>
                  </a:lnTo>
                  <a:lnTo>
                    <a:pt x="9321" y="469"/>
                  </a:lnTo>
                  <a:close/>
                </a:path>
                <a:path w="14605" h="11430">
                  <a:moveTo>
                    <a:pt x="12560" y="762"/>
                  </a:moveTo>
                  <a:lnTo>
                    <a:pt x="10274" y="0"/>
                  </a:lnTo>
                  <a:lnTo>
                    <a:pt x="9321" y="469"/>
                  </a:lnTo>
                  <a:lnTo>
                    <a:pt x="12560" y="762"/>
                  </a:lnTo>
                  <a:close/>
                </a:path>
                <a:path w="14605" h="11430">
                  <a:moveTo>
                    <a:pt x="14084" y="762"/>
                  </a:moveTo>
                  <a:lnTo>
                    <a:pt x="13322" y="1524"/>
                  </a:lnTo>
                  <a:lnTo>
                    <a:pt x="14084" y="1524"/>
                  </a:lnTo>
                  <a:lnTo>
                    <a:pt x="1408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3075317" y="805434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90">
                  <a:moveTo>
                    <a:pt x="762" y="6096"/>
                  </a:moveTo>
                  <a:lnTo>
                    <a:pt x="762" y="4572"/>
                  </a:lnTo>
                  <a:lnTo>
                    <a:pt x="0" y="5334"/>
                  </a:lnTo>
                  <a:lnTo>
                    <a:pt x="762" y="6096"/>
                  </a:lnTo>
                  <a:close/>
                </a:path>
                <a:path w="3810" h="8890">
                  <a:moveTo>
                    <a:pt x="1524" y="2286"/>
                  </a:moveTo>
                  <a:lnTo>
                    <a:pt x="1524" y="1815"/>
                  </a:lnTo>
                  <a:lnTo>
                    <a:pt x="762" y="3081"/>
                  </a:lnTo>
                  <a:lnTo>
                    <a:pt x="1524" y="2286"/>
                  </a:lnTo>
                  <a:close/>
                </a:path>
                <a:path w="3810" h="8890">
                  <a:moveTo>
                    <a:pt x="3048" y="6858"/>
                  </a:moveTo>
                  <a:lnTo>
                    <a:pt x="2286" y="6096"/>
                  </a:lnTo>
                  <a:lnTo>
                    <a:pt x="1524" y="6096"/>
                  </a:lnTo>
                  <a:lnTo>
                    <a:pt x="1524" y="2303"/>
                  </a:lnTo>
                  <a:lnTo>
                    <a:pt x="762" y="3073"/>
                  </a:lnTo>
                  <a:lnTo>
                    <a:pt x="762" y="7620"/>
                  </a:lnTo>
                  <a:lnTo>
                    <a:pt x="1524" y="8382"/>
                  </a:lnTo>
                  <a:lnTo>
                    <a:pt x="3048" y="6858"/>
                  </a:lnTo>
                  <a:close/>
                </a:path>
                <a:path w="3810" h="8890">
                  <a:moveTo>
                    <a:pt x="3048" y="762"/>
                  </a:moveTo>
                  <a:lnTo>
                    <a:pt x="3048" y="381"/>
                  </a:lnTo>
                  <a:lnTo>
                    <a:pt x="2286" y="762"/>
                  </a:lnTo>
                  <a:lnTo>
                    <a:pt x="2286" y="1532"/>
                  </a:lnTo>
                  <a:lnTo>
                    <a:pt x="3048" y="762"/>
                  </a:lnTo>
                  <a:close/>
                </a:path>
                <a:path w="3810" h="8890">
                  <a:moveTo>
                    <a:pt x="3810" y="0"/>
                  </a:moveTo>
                  <a:lnTo>
                    <a:pt x="3048" y="0"/>
                  </a:lnTo>
                  <a:lnTo>
                    <a:pt x="3048" y="381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3075317" y="805446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10" h="9525">
                  <a:moveTo>
                    <a:pt x="1524" y="7620"/>
                  </a:moveTo>
                  <a:lnTo>
                    <a:pt x="762" y="6858"/>
                  </a:lnTo>
                  <a:lnTo>
                    <a:pt x="762" y="7620"/>
                  </a:lnTo>
                  <a:lnTo>
                    <a:pt x="1524" y="9144"/>
                  </a:lnTo>
                  <a:lnTo>
                    <a:pt x="1524" y="7620"/>
                  </a:lnTo>
                  <a:close/>
                </a:path>
                <a:path w="3810" h="9525">
                  <a:moveTo>
                    <a:pt x="1524" y="3048"/>
                  </a:moveTo>
                  <a:lnTo>
                    <a:pt x="762" y="3810"/>
                  </a:lnTo>
                  <a:lnTo>
                    <a:pt x="0" y="4572"/>
                  </a:lnTo>
                  <a:lnTo>
                    <a:pt x="0" y="6096"/>
                  </a:lnTo>
                  <a:lnTo>
                    <a:pt x="762" y="6858"/>
                  </a:lnTo>
                  <a:lnTo>
                    <a:pt x="762" y="5334"/>
                  </a:lnTo>
                  <a:lnTo>
                    <a:pt x="1524" y="6096"/>
                  </a:lnTo>
                  <a:lnTo>
                    <a:pt x="1524" y="3048"/>
                  </a:lnTo>
                  <a:close/>
                </a:path>
                <a:path w="3810" h="9525">
                  <a:moveTo>
                    <a:pt x="3048" y="6858"/>
                  </a:moveTo>
                  <a:lnTo>
                    <a:pt x="2286" y="6858"/>
                  </a:lnTo>
                  <a:lnTo>
                    <a:pt x="2286" y="7620"/>
                  </a:lnTo>
                  <a:lnTo>
                    <a:pt x="3048" y="7620"/>
                  </a:lnTo>
                  <a:lnTo>
                    <a:pt x="3048" y="6858"/>
                  </a:lnTo>
                  <a:close/>
                </a:path>
                <a:path w="3810" h="9525">
                  <a:moveTo>
                    <a:pt x="3810" y="0"/>
                  </a:moveTo>
                  <a:lnTo>
                    <a:pt x="3048" y="0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86" y="2286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3100933" y="800100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5956" y="4889"/>
                  </a:moveTo>
                  <a:lnTo>
                    <a:pt x="4381" y="5994"/>
                  </a:lnTo>
                  <a:lnTo>
                    <a:pt x="4864" y="1523"/>
                  </a:lnTo>
                  <a:lnTo>
                    <a:pt x="4864" y="761"/>
                  </a:lnTo>
                  <a:lnTo>
                    <a:pt x="4102" y="761"/>
                  </a:lnTo>
                  <a:lnTo>
                    <a:pt x="3340" y="0"/>
                  </a:lnTo>
                  <a:lnTo>
                    <a:pt x="2578" y="0"/>
                  </a:lnTo>
                  <a:lnTo>
                    <a:pt x="1816" y="762"/>
                  </a:lnTo>
                  <a:lnTo>
                    <a:pt x="1054" y="762"/>
                  </a:lnTo>
                  <a:lnTo>
                    <a:pt x="1054" y="1524"/>
                  </a:lnTo>
                  <a:lnTo>
                    <a:pt x="1422" y="6261"/>
                  </a:lnTo>
                  <a:lnTo>
                    <a:pt x="0" y="4876"/>
                  </a:lnTo>
                  <a:lnTo>
                    <a:pt x="292" y="9144"/>
                  </a:lnTo>
                  <a:lnTo>
                    <a:pt x="3340" y="12192"/>
                  </a:lnTo>
                  <a:lnTo>
                    <a:pt x="5626" y="9144"/>
                  </a:lnTo>
                  <a:lnTo>
                    <a:pt x="5956" y="488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3100463" y="800112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3810" y="12192"/>
                  </a:moveTo>
                  <a:lnTo>
                    <a:pt x="3429" y="11811"/>
                  </a:lnTo>
                  <a:lnTo>
                    <a:pt x="3048" y="12192"/>
                  </a:lnTo>
                  <a:lnTo>
                    <a:pt x="3810" y="12192"/>
                  </a:lnTo>
                  <a:close/>
                </a:path>
                <a:path w="6350" h="12700">
                  <a:moveTo>
                    <a:pt x="4572" y="762"/>
                  </a:moveTo>
                  <a:lnTo>
                    <a:pt x="3810" y="0"/>
                  </a:lnTo>
                  <a:lnTo>
                    <a:pt x="3810" y="762"/>
                  </a:lnTo>
                  <a:lnTo>
                    <a:pt x="4572" y="762"/>
                  </a:lnTo>
                  <a:close/>
                </a:path>
                <a:path w="6350" h="12700">
                  <a:moveTo>
                    <a:pt x="6096" y="9144"/>
                  </a:moveTo>
                  <a:lnTo>
                    <a:pt x="3429" y="11137"/>
                  </a:lnTo>
                  <a:lnTo>
                    <a:pt x="762" y="9144"/>
                  </a:lnTo>
                  <a:lnTo>
                    <a:pt x="0" y="9144"/>
                  </a:lnTo>
                  <a:lnTo>
                    <a:pt x="762" y="9906"/>
                  </a:lnTo>
                  <a:lnTo>
                    <a:pt x="3048" y="12192"/>
                  </a:lnTo>
                  <a:lnTo>
                    <a:pt x="3048" y="11430"/>
                  </a:lnTo>
                  <a:lnTo>
                    <a:pt x="3429" y="11811"/>
                  </a:lnTo>
                  <a:lnTo>
                    <a:pt x="3810" y="11430"/>
                  </a:lnTo>
                  <a:lnTo>
                    <a:pt x="3810" y="12192"/>
                  </a:lnTo>
                  <a:lnTo>
                    <a:pt x="6096" y="9144"/>
                  </a:lnTo>
                  <a:close/>
                </a:path>
                <a:path w="6350" h="12700">
                  <a:moveTo>
                    <a:pt x="6096" y="3048"/>
                  </a:moveTo>
                  <a:lnTo>
                    <a:pt x="5334" y="1524"/>
                  </a:lnTo>
                  <a:lnTo>
                    <a:pt x="5334" y="4572"/>
                  </a:lnTo>
                  <a:lnTo>
                    <a:pt x="6096" y="6858"/>
                  </a:lnTo>
                  <a:lnTo>
                    <a:pt x="6096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3101987" y="801624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10" h="9525">
                  <a:moveTo>
                    <a:pt x="3810" y="7620"/>
                  </a:moveTo>
                  <a:lnTo>
                    <a:pt x="3810" y="5334"/>
                  </a:lnTo>
                  <a:lnTo>
                    <a:pt x="3048" y="3048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762" y="0"/>
                  </a:lnTo>
                  <a:lnTo>
                    <a:pt x="762" y="5334"/>
                  </a:lnTo>
                  <a:lnTo>
                    <a:pt x="0" y="7620"/>
                  </a:lnTo>
                  <a:lnTo>
                    <a:pt x="2286" y="9144"/>
                  </a:lnTo>
                  <a:lnTo>
                    <a:pt x="3810" y="762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3101987" y="801624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762" y="5334"/>
                  </a:moveTo>
                  <a:lnTo>
                    <a:pt x="762" y="3048"/>
                  </a:lnTo>
                  <a:lnTo>
                    <a:pt x="0" y="5334"/>
                  </a:lnTo>
                  <a:lnTo>
                    <a:pt x="0" y="7620"/>
                  </a:lnTo>
                  <a:lnTo>
                    <a:pt x="762" y="5334"/>
                  </a:lnTo>
                  <a:close/>
                </a:path>
                <a:path w="3175" h="7620">
                  <a:moveTo>
                    <a:pt x="3048" y="761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3048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3105797" y="800862"/>
              <a:ext cx="13335" cy="10795"/>
            </a:xfrm>
            <a:custGeom>
              <a:avLst/>
              <a:gdLst/>
              <a:ahLst/>
              <a:cxnLst/>
              <a:rect l="l" t="t" r="r" b="b"/>
              <a:pathLst>
                <a:path w="13335" h="10795">
                  <a:moveTo>
                    <a:pt x="12954" y="6857"/>
                  </a:moveTo>
                  <a:lnTo>
                    <a:pt x="12954" y="5333"/>
                  </a:lnTo>
                  <a:lnTo>
                    <a:pt x="12192" y="3809"/>
                  </a:lnTo>
                  <a:lnTo>
                    <a:pt x="12192" y="3047"/>
                  </a:lnTo>
                  <a:lnTo>
                    <a:pt x="10668" y="1523"/>
                  </a:lnTo>
                  <a:lnTo>
                    <a:pt x="9144" y="761"/>
                  </a:lnTo>
                  <a:lnTo>
                    <a:pt x="8382" y="0"/>
                  </a:lnTo>
                  <a:lnTo>
                    <a:pt x="2286" y="0"/>
                  </a:lnTo>
                  <a:lnTo>
                    <a:pt x="762" y="761"/>
                  </a:lnTo>
                  <a:lnTo>
                    <a:pt x="0" y="1523"/>
                  </a:lnTo>
                  <a:lnTo>
                    <a:pt x="0" y="2285"/>
                  </a:lnTo>
                  <a:lnTo>
                    <a:pt x="1524" y="1523"/>
                  </a:lnTo>
                  <a:lnTo>
                    <a:pt x="2286" y="1523"/>
                  </a:lnTo>
                  <a:lnTo>
                    <a:pt x="3810" y="761"/>
                  </a:lnTo>
                  <a:lnTo>
                    <a:pt x="6096" y="761"/>
                  </a:lnTo>
                  <a:lnTo>
                    <a:pt x="7620" y="1523"/>
                  </a:lnTo>
                  <a:lnTo>
                    <a:pt x="8382" y="1523"/>
                  </a:lnTo>
                  <a:lnTo>
                    <a:pt x="9906" y="2285"/>
                  </a:lnTo>
                  <a:lnTo>
                    <a:pt x="10668" y="2285"/>
                  </a:lnTo>
                  <a:lnTo>
                    <a:pt x="11430" y="3047"/>
                  </a:lnTo>
                  <a:lnTo>
                    <a:pt x="11430" y="7619"/>
                  </a:lnTo>
                  <a:lnTo>
                    <a:pt x="9906" y="9143"/>
                  </a:lnTo>
                  <a:lnTo>
                    <a:pt x="10668" y="10667"/>
                  </a:lnTo>
                  <a:lnTo>
                    <a:pt x="11430" y="9905"/>
                  </a:lnTo>
                  <a:lnTo>
                    <a:pt x="10668" y="9143"/>
                  </a:lnTo>
                  <a:lnTo>
                    <a:pt x="12954" y="685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3105797" y="800874"/>
              <a:ext cx="13335" cy="10795"/>
            </a:xfrm>
            <a:custGeom>
              <a:avLst/>
              <a:gdLst/>
              <a:ahLst/>
              <a:cxnLst/>
              <a:rect l="l" t="t" r="r" b="b"/>
              <a:pathLst>
                <a:path w="13335" h="10795">
                  <a:moveTo>
                    <a:pt x="1524" y="762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13335" h="10795">
                  <a:moveTo>
                    <a:pt x="5334" y="762"/>
                  </a:moveTo>
                  <a:lnTo>
                    <a:pt x="3810" y="762"/>
                  </a:lnTo>
                  <a:lnTo>
                    <a:pt x="2286" y="1524"/>
                  </a:lnTo>
                  <a:lnTo>
                    <a:pt x="3810" y="1524"/>
                  </a:lnTo>
                  <a:lnTo>
                    <a:pt x="5334" y="762"/>
                  </a:lnTo>
                  <a:close/>
                </a:path>
                <a:path w="13335" h="10795">
                  <a:moveTo>
                    <a:pt x="5334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3810" y="762"/>
                  </a:lnTo>
                  <a:lnTo>
                    <a:pt x="5334" y="0"/>
                  </a:lnTo>
                  <a:close/>
                </a:path>
                <a:path w="13335" h="10795">
                  <a:moveTo>
                    <a:pt x="7620" y="1524"/>
                  </a:moveTo>
                  <a:lnTo>
                    <a:pt x="6858" y="762"/>
                  </a:lnTo>
                  <a:lnTo>
                    <a:pt x="5334" y="762"/>
                  </a:lnTo>
                  <a:lnTo>
                    <a:pt x="6858" y="1524"/>
                  </a:lnTo>
                  <a:lnTo>
                    <a:pt x="7620" y="1524"/>
                  </a:lnTo>
                  <a:close/>
                </a:path>
                <a:path w="13335" h="10795">
                  <a:moveTo>
                    <a:pt x="8382" y="762"/>
                  </a:moveTo>
                  <a:lnTo>
                    <a:pt x="6858" y="0"/>
                  </a:lnTo>
                  <a:lnTo>
                    <a:pt x="5334" y="0"/>
                  </a:lnTo>
                  <a:lnTo>
                    <a:pt x="6858" y="762"/>
                  </a:lnTo>
                  <a:lnTo>
                    <a:pt x="8382" y="762"/>
                  </a:lnTo>
                  <a:close/>
                </a:path>
                <a:path w="13335" h="10795">
                  <a:moveTo>
                    <a:pt x="10668" y="8382"/>
                  </a:moveTo>
                  <a:lnTo>
                    <a:pt x="9906" y="8382"/>
                  </a:lnTo>
                  <a:lnTo>
                    <a:pt x="9906" y="9144"/>
                  </a:lnTo>
                  <a:lnTo>
                    <a:pt x="10668" y="10668"/>
                  </a:lnTo>
                  <a:lnTo>
                    <a:pt x="10096" y="8953"/>
                  </a:lnTo>
                  <a:lnTo>
                    <a:pt x="10668" y="8382"/>
                  </a:lnTo>
                  <a:close/>
                </a:path>
                <a:path w="13335" h="10795">
                  <a:moveTo>
                    <a:pt x="11430" y="3048"/>
                  </a:moveTo>
                  <a:lnTo>
                    <a:pt x="10668" y="3048"/>
                  </a:lnTo>
                  <a:lnTo>
                    <a:pt x="11430" y="3810"/>
                  </a:lnTo>
                  <a:lnTo>
                    <a:pt x="11430" y="3048"/>
                  </a:lnTo>
                  <a:close/>
                </a:path>
                <a:path w="13335" h="10795">
                  <a:moveTo>
                    <a:pt x="12192" y="7620"/>
                  </a:moveTo>
                  <a:lnTo>
                    <a:pt x="10668" y="9144"/>
                  </a:lnTo>
                  <a:lnTo>
                    <a:pt x="11430" y="9144"/>
                  </a:lnTo>
                  <a:lnTo>
                    <a:pt x="12192" y="8382"/>
                  </a:lnTo>
                  <a:lnTo>
                    <a:pt x="12192" y="7620"/>
                  </a:lnTo>
                  <a:close/>
                </a:path>
                <a:path w="13335" h="10795">
                  <a:moveTo>
                    <a:pt x="12192" y="5334"/>
                  </a:moveTo>
                  <a:lnTo>
                    <a:pt x="11430" y="3810"/>
                  </a:lnTo>
                  <a:lnTo>
                    <a:pt x="11430" y="6096"/>
                  </a:lnTo>
                  <a:lnTo>
                    <a:pt x="12192" y="5334"/>
                  </a:lnTo>
                  <a:close/>
                </a:path>
                <a:path w="13335" h="10795">
                  <a:moveTo>
                    <a:pt x="12954" y="5334"/>
                  </a:moveTo>
                  <a:lnTo>
                    <a:pt x="12192" y="6096"/>
                  </a:lnTo>
                  <a:lnTo>
                    <a:pt x="12192" y="7620"/>
                  </a:lnTo>
                  <a:lnTo>
                    <a:pt x="12954" y="6858"/>
                  </a:lnTo>
                  <a:lnTo>
                    <a:pt x="12954" y="5334"/>
                  </a:lnTo>
                  <a:close/>
                </a:path>
                <a:path w="13335" h="10795">
                  <a:moveTo>
                    <a:pt x="12954" y="3810"/>
                  </a:moveTo>
                  <a:lnTo>
                    <a:pt x="12192" y="3048"/>
                  </a:lnTo>
                  <a:lnTo>
                    <a:pt x="12192" y="3810"/>
                  </a:lnTo>
                  <a:lnTo>
                    <a:pt x="12954" y="5334"/>
                  </a:lnTo>
                  <a:lnTo>
                    <a:pt x="12954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3116465" y="802386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3048" y="5333"/>
                  </a:moveTo>
                  <a:lnTo>
                    <a:pt x="3048" y="3047"/>
                  </a:lnTo>
                  <a:lnTo>
                    <a:pt x="2286" y="2285"/>
                  </a:lnTo>
                  <a:lnTo>
                    <a:pt x="1524" y="761"/>
                  </a:lnTo>
                  <a:lnTo>
                    <a:pt x="0" y="0"/>
                  </a:lnTo>
                  <a:lnTo>
                    <a:pt x="1524" y="1523"/>
                  </a:lnTo>
                  <a:lnTo>
                    <a:pt x="1524" y="2285"/>
                  </a:lnTo>
                  <a:lnTo>
                    <a:pt x="2286" y="3809"/>
                  </a:lnTo>
                  <a:lnTo>
                    <a:pt x="2286" y="5333"/>
                  </a:lnTo>
                  <a:lnTo>
                    <a:pt x="762" y="6857"/>
                  </a:lnTo>
                  <a:lnTo>
                    <a:pt x="762" y="8381"/>
                  </a:lnTo>
                  <a:lnTo>
                    <a:pt x="2286" y="6857"/>
                  </a:lnTo>
                  <a:lnTo>
                    <a:pt x="3048" y="533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3116465" y="802398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90">
                  <a:moveTo>
                    <a:pt x="1524" y="6096"/>
                  </a:moveTo>
                  <a:lnTo>
                    <a:pt x="0" y="7620"/>
                  </a:lnTo>
                  <a:lnTo>
                    <a:pt x="762" y="8382"/>
                  </a:lnTo>
                  <a:lnTo>
                    <a:pt x="762" y="7620"/>
                  </a:lnTo>
                  <a:lnTo>
                    <a:pt x="1524" y="6858"/>
                  </a:lnTo>
                  <a:lnTo>
                    <a:pt x="1524" y="6096"/>
                  </a:lnTo>
                  <a:close/>
                </a:path>
                <a:path w="3175" h="8890">
                  <a:moveTo>
                    <a:pt x="2286" y="3810"/>
                  </a:moveTo>
                  <a:lnTo>
                    <a:pt x="1524" y="4572"/>
                  </a:lnTo>
                  <a:lnTo>
                    <a:pt x="1524" y="6096"/>
                  </a:lnTo>
                  <a:lnTo>
                    <a:pt x="2286" y="5334"/>
                  </a:lnTo>
                  <a:lnTo>
                    <a:pt x="2286" y="3810"/>
                  </a:lnTo>
                  <a:close/>
                </a:path>
                <a:path w="3175" h="8890">
                  <a:moveTo>
                    <a:pt x="2286" y="2286"/>
                  </a:moveTo>
                  <a:lnTo>
                    <a:pt x="1524" y="762"/>
                  </a:lnTo>
                  <a:lnTo>
                    <a:pt x="0" y="0"/>
                  </a:lnTo>
                  <a:lnTo>
                    <a:pt x="1524" y="1524"/>
                  </a:lnTo>
                  <a:lnTo>
                    <a:pt x="1524" y="2286"/>
                  </a:lnTo>
                  <a:lnTo>
                    <a:pt x="2286" y="3810"/>
                  </a:lnTo>
                  <a:lnTo>
                    <a:pt x="2286" y="2286"/>
                  </a:lnTo>
                  <a:close/>
                </a:path>
                <a:path w="3175" h="8890">
                  <a:moveTo>
                    <a:pt x="3048" y="5334"/>
                  </a:moveTo>
                  <a:lnTo>
                    <a:pt x="2286" y="6858"/>
                  </a:lnTo>
                  <a:lnTo>
                    <a:pt x="762" y="8382"/>
                  </a:lnTo>
                  <a:lnTo>
                    <a:pt x="2286" y="7620"/>
                  </a:lnTo>
                  <a:lnTo>
                    <a:pt x="3048" y="6858"/>
                  </a:lnTo>
                  <a:lnTo>
                    <a:pt x="3048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3118751" y="803148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30">
                  <a:moveTo>
                    <a:pt x="7257" y="761"/>
                  </a:moveTo>
                  <a:lnTo>
                    <a:pt x="4572" y="761"/>
                  </a:lnTo>
                  <a:lnTo>
                    <a:pt x="3048" y="0"/>
                  </a:lnTo>
                  <a:lnTo>
                    <a:pt x="1524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4572" y="1647"/>
                  </a:lnTo>
                  <a:lnTo>
                    <a:pt x="5549" y="1727"/>
                  </a:lnTo>
                  <a:lnTo>
                    <a:pt x="7257" y="761"/>
                  </a:lnTo>
                  <a:close/>
                </a:path>
                <a:path w="13335" h="11430">
                  <a:moveTo>
                    <a:pt x="12954" y="7619"/>
                  </a:moveTo>
                  <a:lnTo>
                    <a:pt x="12954" y="5333"/>
                  </a:lnTo>
                  <a:lnTo>
                    <a:pt x="9144" y="1523"/>
                  </a:lnTo>
                  <a:lnTo>
                    <a:pt x="7620" y="761"/>
                  </a:lnTo>
                  <a:lnTo>
                    <a:pt x="7257" y="761"/>
                  </a:lnTo>
                  <a:lnTo>
                    <a:pt x="7620" y="1135"/>
                  </a:lnTo>
                  <a:lnTo>
                    <a:pt x="9144" y="3047"/>
                  </a:lnTo>
                  <a:lnTo>
                    <a:pt x="9906" y="3809"/>
                  </a:lnTo>
                  <a:lnTo>
                    <a:pt x="10668" y="3809"/>
                  </a:lnTo>
                  <a:lnTo>
                    <a:pt x="11430" y="4571"/>
                  </a:lnTo>
                  <a:lnTo>
                    <a:pt x="11430" y="9905"/>
                  </a:lnTo>
                  <a:lnTo>
                    <a:pt x="12192" y="9143"/>
                  </a:lnTo>
                  <a:lnTo>
                    <a:pt x="12192" y="8381"/>
                  </a:lnTo>
                  <a:lnTo>
                    <a:pt x="12954" y="7619"/>
                  </a:lnTo>
                  <a:close/>
                </a:path>
                <a:path w="13335" h="11430">
                  <a:moveTo>
                    <a:pt x="12192" y="11429"/>
                  </a:moveTo>
                  <a:lnTo>
                    <a:pt x="11430" y="9905"/>
                  </a:lnTo>
                  <a:lnTo>
                    <a:pt x="11430" y="8381"/>
                  </a:lnTo>
                  <a:lnTo>
                    <a:pt x="10668" y="9143"/>
                  </a:lnTo>
                  <a:lnTo>
                    <a:pt x="9906" y="9143"/>
                  </a:lnTo>
                  <a:lnTo>
                    <a:pt x="11430" y="11429"/>
                  </a:lnTo>
                  <a:lnTo>
                    <a:pt x="12192" y="1142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3117989" y="803160"/>
              <a:ext cx="13970" cy="11430"/>
            </a:xfrm>
            <a:custGeom>
              <a:avLst/>
              <a:gdLst/>
              <a:ahLst/>
              <a:cxnLst/>
              <a:rect l="l" t="t" r="r" b="b"/>
              <a:pathLst>
                <a:path w="13969" h="11430">
                  <a:moveTo>
                    <a:pt x="762" y="762"/>
                  </a:moveTo>
                  <a:lnTo>
                    <a:pt x="0" y="762"/>
                  </a:lnTo>
                  <a:lnTo>
                    <a:pt x="762" y="1524"/>
                  </a:lnTo>
                  <a:lnTo>
                    <a:pt x="762" y="762"/>
                  </a:lnTo>
                  <a:close/>
                </a:path>
                <a:path w="13969" h="11430">
                  <a:moveTo>
                    <a:pt x="5194" y="685"/>
                  </a:moveTo>
                  <a:lnTo>
                    <a:pt x="3810" y="0"/>
                  </a:lnTo>
                  <a:lnTo>
                    <a:pt x="2286" y="762"/>
                  </a:lnTo>
                  <a:lnTo>
                    <a:pt x="5194" y="685"/>
                  </a:lnTo>
                  <a:close/>
                </a:path>
                <a:path w="13969" h="11430">
                  <a:moveTo>
                    <a:pt x="5334" y="685"/>
                  </a:moveTo>
                  <a:lnTo>
                    <a:pt x="5194" y="685"/>
                  </a:lnTo>
                  <a:lnTo>
                    <a:pt x="5194" y="1524"/>
                  </a:lnTo>
                  <a:lnTo>
                    <a:pt x="5334" y="1524"/>
                  </a:lnTo>
                  <a:lnTo>
                    <a:pt x="5334" y="685"/>
                  </a:lnTo>
                  <a:close/>
                </a:path>
                <a:path w="13969" h="11430">
                  <a:moveTo>
                    <a:pt x="9144" y="2286"/>
                  </a:moveTo>
                  <a:lnTo>
                    <a:pt x="7607" y="1524"/>
                  </a:lnTo>
                  <a:lnTo>
                    <a:pt x="6858" y="1524"/>
                  </a:lnTo>
                  <a:lnTo>
                    <a:pt x="7607" y="2273"/>
                  </a:lnTo>
                  <a:lnTo>
                    <a:pt x="9144" y="2286"/>
                  </a:lnTo>
                  <a:close/>
                </a:path>
                <a:path w="13969" h="11430">
                  <a:moveTo>
                    <a:pt x="9906" y="1993"/>
                  </a:moveTo>
                  <a:lnTo>
                    <a:pt x="9144" y="1524"/>
                  </a:lnTo>
                  <a:lnTo>
                    <a:pt x="8382" y="762"/>
                  </a:lnTo>
                  <a:lnTo>
                    <a:pt x="7378" y="762"/>
                  </a:lnTo>
                  <a:lnTo>
                    <a:pt x="7607" y="571"/>
                  </a:lnTo>
                  <a:lnTo>
                    <a:pt x="5334" y="685"/>
                  </a:lnTo>
                  <a:lnTo>
                    <a:pt x="7150" y="762"/>
                  </a:lnTo>
                  <a:lnTo>
                    <a:pt x="7150" y="965"/>
                  </a:lnTo>
                  <a:lnTo>
                    <a:pt x="9906" y="1993"/>
                  </a:lnTo>
                  <a:close/>
                </a:path>
                <a:path w="13969" h="11430">
                  <a:moveTo>
                    <a:pt x="11430" y="3810"/>
                  </a:moveTo>
                  <a:lnTo>
                    <a:pt x="9906" y="2286"/>
                  </a:lnTo>
                  <a:lnTo>
                    <a:pt x="9144" y="2286"/>
                  </a:lnTo>
                  <a:lnTo>
                    <a:pt x="10668" y="3810"/>
                  </a:lnTo>
                  <a:lnTo>
                    <a:pt x="11430" y="3810"/>
                  </a:lnTo>
                  <a:close/>
                </a:path>
                <a:path w="13969" h="11430">
                  <a:moveTo>
                    <a:pt x="12192" y="7620"/>
                  </a:moveTo>
                  <a:lnTo>
                    <a:pt x="11430" y="9144"/>
                  </a:lnTo>
                  <a:lnTo>
                    <a:pt x="12192" y="8382"/>
                  </a:lnTo>
                  <a:lnTo>
                    <a:pt x="12192" y="7620"/>
                  </a:lnTo>
                  <a:close/>
                </a:path>
                <a:path w="13969" h="11430">
                  <a:moveTo>
                    <a:pt x="12192" y="4572"/>
                  </a:moveTo>
                  <a:lnTo>
                    <a:pt x="11430" y="3810"/>
                  </a:lnTo>
                  <a:lnTo>
                    <a:pt x="11430" y="4572"/>
                  </a:lnTo>
                  <a:lnTo>
                    <a:pt x="12192" y="4572"/>
                  </a:lnTo>
                  <a:close/>
                </a:path>
                <a:path w="13969" h="11430">
                  <a:moveTo>
                    <a:pt x="12192" y="3810"/>
                  </a:moveTo>
                  <a:lnTo>
                    <a:pt x="11430" y="2286"/>
                  </a:lnTo>
                  <a:lnTo>
                    <a:pt x="10668" y="2286"/>
                  </a:lnTo>
                  <a:lnTo>
                    <a:pt x="12192" y="3810"/>
                  </a:lnTo>
                  <a:close/>
                </a:path>
                <a:path w="13969" h="11430">
                  <a:moveTo>
                    <a:pt x="12954" y="8382"/>
                  </a:moveTo>
                  <a:lnTo>
                    <a:pt x="12192" y="9144"/>
                  </a:lnTo>
                  <a:lnTo>
                    <a:pt x="12192" y="9906"/>
                  </a:lnTo>
                  <a:lnTo>
                    <a:pt x="12954" y="11430"/>
                  </a:lnTo>
                  <a:lnTo>
                    <a:pt x="12954" y="10668"/>
                  </a:lnTo>
                  <a:lnTo>
                    <a:pt x="12446" y="9652"/>
                  </a:lnTo>
                  <a:lnTo>
                    <a:pt x="12954" y="9144"/>
                  </a:lnTo>
                  <a:lnTo>
                    <a:pt x="12954" y="8382"/>
                  </a:lnTo>
                  <a:close/>
                </a:path>
                <a:path w="13969" h="11430">
                  <a:moveTo>
                    <a:pt x="13716" y="5334"/>
                  </a:moveTo>
                  <a:lnTo>
                    <a:pt x="12954" y="4572"/>
                  </a:lnTo>
                  <a:lnTo>
                    <a:pt x="12954" y="8382"/>
                  </a:lnTo>
                  <a:lnTo>
                    <a:pt x="13716" y="7620"/>
                  </a:lnTo>
                  <a:lnTo>
                    <a:pt x="13716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3128657" y="805434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90">
                  <a:moveTo>
                    <a:pt x="1524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1524" y="761"/>
                  </a:lnTo>
                  <a:close/>
                </a:path>
                <a:path w="3810" h="8890">
                  <a:moveTo>
                    <a:pt x="3048" y="3047"/>
                  </a:moveTo>
                  <a:lnTo>
                    <a:pt x="3048" y="2285"/>
                  </a:lnTo>
                  <a:lnTo>
                    <a:pt x="1524" y="761"/>
                  </a:lnTo>
                  <a:lnTo>
                    <a:pt x="1524" y="1523"/>
                  </a:lnTo>
                  <a:lnTo>
                    <a:pt x="3048" y="3047"/>
                  </a:lnTo>
                  <a:close/>
                </a:path>
                <a:path w="3810" h="8890">
                  <a:moveTo>
                    <a:pt x="3048" y="7620"/>
                  </a:moveTo>
                  <a:lnTo>
                    <a:pt x="3048" y="4572"/>
                  </a:lnTo>
                  <a:lnTo>
                    <a:pt x="2286" y="6096"/>
                  </a:lnTo>
                  <a:lnTo>
                    <a:pt x="1524" y="6858"/>
                  </a:lnTo>
                  <a:lnTo>
                    <a:pt x="2286" y="8382"/>
                  </a:lnTo>
                  <a:lnTo>
                    <a:pt x="3048" y="7620"/>
                  </a:lnTo>
                  <a:close/>
                </a:path>
                <a:path w="3810" h="8890">
                  <a:moveTo>
                    <a:pt x="3810" y="6096"/>
                  </a:moveTo>
                  <a:lnTo>
                    <a:pt x="3810" y="3810"/>
                  </a:lnTo>
                  <a:lnTo>
                    <a:pt x="3048" y="3047"/>
                  </a:lnTo>
                  <a:lnTo>
                    <a:pt x="3048" y="6858"/>
                  </a:lnTo>
                  <a:lnTo>
                    <a:pt x="3810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3128657" y="805446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10" h="9525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3810" h="9525">
                  <a:moveTo>
                    <a:pt x="2286" y="6096"/>
                  </a:moveTo>
                  <a:lnTo>
                    <a:pt x="1524" y="6858"/>
                  </a:lnTo>
                  <a:lnTo>
                    <a:pt x="1524" y="7620"/>
                  </a:lnTo>
                  <a:lnTo>
                    <a:pt x="2286" y="6858"/>
                  </a:lnTo>
                  <a:lnTo>
                    <a:pt x="2286" y="6096"/>
                  </a:lnTo>
                  <a:close/>
                </a:path>
                <a:path w="3810" h="9525">
                  <a:moveTo>
                    <a:pt x="2286" y="1524"/>
                  </a:moveTo>
                  <a:lnTo>
                    <a:pt x="1524" y="762"/>
                  </a:lnTo>
                  <a:lnTo>
                    <a:pt x="1524" y="1524"/>
                  </a:lnTo>
                  <a:lnTo>
                    <a:pt x="2286" y="2286"/>
                  </a:lnTo>
                  <a:lnTo>
                    <a:pt x="2286" y="1524"/>
                  </a:lnTo>
                  <a:close/>
                </a:path>
                <a:path w="3810" h="9525">
                  <a:moveTo>
                    <a:pt x="3048" y="6858"/>
                  </a:moveTo>
                  <a:lnTo>
                    <a:pt x="2286" y="7620"/>
                  </a:lnTo>
                  <a:lnTo>
                    <a:pt x="2286" y="9144"/>
                  </a:lnTo>
                  <a:lnTo>
                    <a:pt x="3048" y="7620"/>
                  </a:lnTo>
                  <a:lnTo>
                    <a:pt x="3048" y="6858"/>
                  </a:lnTo>
                  <a:close/>
                </a:path>
                <a:path w="3810" h="9525">
                  <a:moveTo>
                    <a:pt x="3810" y="4572"/>
                  </a:moveTo>
                  <a:lnTo>
                    <a:pt x="3048" y="3810"/>
                  </a:lnTo>
                  <a:lnTo>
                    <a:pt x="3048" y="3048"/>
                  </a:lnTo>
                  <a:lnTo>
                    <a:pt x="2286" y="2286"/>
                  </a:lnTo>
                  <a:lnTo>
                    <a:pt x="2286" y="6096"/>
                  </a:lnTo>
                  <a:lnTo>
                    <a:pt x="3048" y="5334"/>
                  </a:lnTo>
                  <a:lnTo>
                    <a:pt x="3048" y="6096"/>
                  </a:lnTo>
                  <a:lnTo>
                    <a:pt x="3810" y="5334"/>
                  </a:lnTo>
                  <a:lnTo>
                    <a:pt x="3810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3102749" y="80848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2286" y="1524"/>
                  </a:moveTo>
                  <a:lnTo>
                    <a:pt x="2286" y="762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3102749" y="80848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761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1" y="762"/>
                  </a:lnTo>
                  <a:close/>
                </a:path>
                <a:path w="2539" h="2540">
                  <a:moveTo>
                    <a:pt x="1524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2539" h="2540">
                  <a:moveTo>
                    <a:pt x="2286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2286" y="762"/>
                  </a:lnTo>
                  <a:close/>
                </a:path>
                <a:path w="2539" h="2540">
                  <a:moveTo>
                    <a:pt x="2286" y="2286"/>
                  </a:moveTo>
                  <a:lnTo>
                    <a:pt x="2286" y="1524"/>
                  </a:lnTo>
                  <a:lnTo>
                    <a:pt x="1524" y="1524"/>
                  </a:lnTo>
                  <a:lnTo>
                    <a:pt x="1524" y="2286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3102749" y="80695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286" y="1523"/>
                  </a:moveTo>
                  <a:lnTo>
                    <a:pt x="2286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762" y="1523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3102749" y="804684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79">
                  <a:moveTo>
                    <a:pt x="762" y="3810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  <a:path w="2539" h="5079">
                  <a:moveTo>
                    <a:pt x="762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2286"/>
                  </a:lnTo>
                  <a:close/>
                </a:path>
                <a:path w="2539" h="5079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close/>
                </a:path>
                <a:path w="2539" h="5079">
                  <a:moveTo>
                    <a:pt x="1524" y="3810"/>
                  </a:moveTo>
                  <a:lnTo>
                    <a:pt x="762" y="3810"/>
                  </a:lnTo>
                  <a:lnTo>
                    <a:pt x="1524" y="4572"/>
                  </a:lnTo>
                  <a:lnTo>
                    <a:pt x="1524" y="3810"/>
                  </a:lnTo>
                  <a:close/>
                </a:path>
                <a:path w="2539" h="5079">
                  <a:moveTo>
                    <a:pt x="1524" y="762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2539" h="5079">
                  <a:moveTo>
                    <a:pt x="2286" y="2286"/>
                  </a:moveTo>
                  <a:lnTo>
                    <a:pt x="1524" y="2286"/>
                  </a:lnTo>
                  <a:lnTo>
                    <a:pt x="2286" y="3048"/>
                  </a:lnTo>
                  <a:lnTo>
                    <a:pt x="2286" y="2286"/>
                  </a:lnTo>
                  <a:close/>
                </a:path>
                <a:path w="2539" h="5079">
                  <a:moveTo>
                    <a:pt x="2286" y="1524"/>
                  </a:moveTo>
                  <a:lnTo>
                    <a:pt x="762" y="1524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  <a:path w="2539" h="5079">
                  <a:moveTo>
                    <a:pt x="2286" y="762"/>
                  </a:moveTo>
                  <a:lnTo>
                    <a:pt x="1524" y="762"/>
                  </a:lnTo>
                  <a:lnTo>
                    <a:pt x="2286" y="1524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3103511" y="802398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762" y="762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762"/>
                  </a:lnTo>
                  <a:close/>
                </a:path>
                <a:path w="1269" h="254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3080651" y="815339"/>
              <a:ext cx="46990" cy="6350"/>
            </a:xfrm>
            <a:custGeom>
              <a:avLst/>
              <a:gdLst/>
              <a:ahLst/>
              <a:cxnLst/>
              <a:rect l="l" t="t" r="r" b="b"/>
              <a:pathLst>
                <a:path w="46989" h="6350">
                  <a:moveTo>
                    <a:pt x="46482" y="3809"/>
                  </a:moveTo>
                  <a:lnTo>
                    <a:pt x="46482" y="3047"/>
                  </a:lnTo>
                  <a:lnTo>
                    <a:pt x="45720" y="3047"/>
                  </a:lnTo>
                  <a:lnTo>
                    <a:pt x="43434" y="5333"/>
                  </a:lnTo>
                  <a:lnTo>
                    <a:pt x="41910" y="5333"/>
                  </a:lnTo>
                  <a:lnTo>
                    <a:pt x="41148" y="4571"/>
                  </a:lnTo>
                  <a:lnTo>
                    <a:pt x="41148" y="3047"/>
                  </a:lnTo>
                  <a:lnTo>
                    <a:pt x="39624" y="4571"/>
                  </a:lnTo>
                  <a:lnTo>
                    <a:pt x="37338" y="4571"/>
                  </a:lnTo>
                  <a:lnTo>
                    <a:pt x="35814" y="3047"/>
                  </a:lnTo>
                  <a:lnTo>
                    <a:pt x="35814" y="761"/>
                  </a:lnTo>
                  <a:lnTo>
                    <a:pt x="34290" y="2285"/>
                  </a:lnTo>
                  <a:lnTo>
                    <a:pt x="34290" y="3047"/>
                  </a:lnTo>
                  <a:lnTo>
                    <a:pt x="33528" y="3809"/>
                  </a:lnTo>
                  <a:lnTo>
                    <a:pt x="31242" y="3809"/>
                  </a:lnTo>
                  <a:lnTo>
                    <a:pt x="29718" y="2285"/>
                  </a:lnTo>
                  <a:lnTo>
                    <a:pt x="29718" y="761"/>
                  </a:lnTo>
                  <a:lnTo>
                    <a:pt x="28956" y="1523"/>
                  </a:lnTo>
                  <a:lnTo>
                    <a:pt x="28956" y="2285"/>
                  </a:lnTo>
                  <a:lnTo>
                    <a:pt x="28194" y="3047"/>
                  </a:lnTo>
                  <a:lnTo>
                    <a:pt x="24384" y="3048"/>
                  </a:lnTo>
                  <a:lnTo>
                    <a:pt x="24384" y="1524"/>
                  </a:lnTo>
                  <a:lnTo>
                    <a:pt x="23622" y="1524"/>
                  </a:lnTo>
                  <a:lnTo>
                    <a:pt x="23622" y="0"/>
                  </a:lnTo>
                  <a:lnTo>
                    <a:pt x="22860" y="0"/>
                  </a:lnTo>
                  <a:lnTo>
                    <a:pt x="22860" y="1524"/>
                  </a:lnTo>
                  <a:lnTo>
                    <a:pt x="22098" y="3048"/>
                  </a:lnTo>
                  <a:lnTo>
                    <a:pt x="18288" y="3048"/>
                  </a:lnTo>
                  <a:lnTo>
                    <a:pt x="17526" y="2286"/>
                  </a:lnTo>
                  <a:lnTo>
                    <a:pt x="17526" y="762"/>
                  </a:lnTo>
                  <a:lnTo>
                    <a:pt x="16764" y="1524"/>
                  </a:lnTo>
                  <a:lnTo>
                    <a:pt x="16764" y="2286"/>
                  </a:lnTo>
                  <a:lnTo>
                    <a:pt x="15240" y="3810"/>
                  </a:lnTo>
                  <a:lnTo>
                    <a:pt x="13716" y="3810"/>
                  </a:lnTo>
                  <a:lnTo>
                    <a:pt x="10668" y="762"/>
                  </a:lnTo>
                  <a:lnTo>
                    <a:pt x="10668" y="3048"/>
                  </a:lnTo>
                  <a:lnTo>
                    <a:pt x="9144" y="4572"/>
                  </a:lnTo>
                  <a:lnTo>
                    <a:pt x="6858" y="4572"/>
                  </a:lnTo>
                  <a:lnTo>
                    <a:pt x="6858" y="3810"/>
                  </a:lnTo>
                  <a:lnTo>
                    <a:pt x="6096" y="3810"/>
                  </a:lnTo>
                  <a:lnTo>
                    <a:pt x="5334" y="3048"/>
                  </a:lnTo>
                  <a:lnTo>
                    <a:pt x="5334" y="4572"/>
                  </a:lnTo>
                  <a:lnTo>
                    <a:pt x="4572" y="5334"/>
                  </a:lnTo>
                  <a:lnTo>
                    <a:pt x="3048" y="5334"/>
                  </a:lnTo>
                  <a:lnTo>
                    <a:pt x="762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2286" y="6096"/>
                  </a:lnTo>
                  <a:lnTo>
                    <a:pt x="5334" y="6096"/>
                  </a:lnTo>
                  <a:lnTo>
                    <a:pt x="6096" y="5334"/>
                  </a:lnTo>
                  <a:lnTo>
                    <a:pt x="10668" y="5334"/>
                  </a:lnTo>
                  <a:lnTo>
                    <a:pt x="11430" y="4572"/>
                  </a:lnTo>
                  <a:lnTo>
                    <a:pt x="11430" y="3810"/>
                  </a:lnTo>
                  <a:lnTo>
                    <a:pt x="12192" y="3810"/>
                  </a:lnTo>
                  <a:lnTo>
                    <a:pt x="12954" y="4572"/>
                  </a:lnTo>
                  <a:lnTo>
                    <a:pt x="16002" y="4572"/>
                  </a:lnTo>
                  <a:lnTo>
                    <a:pt x="16764" y="3810"/>
                  </a:lnTo>
                  <a:lnTo>
                    <a:pt x="18288" y="3810"/>
                  </a:lnTo>
                  <a:lnTo>
                    <a:pt x="19050" y="4572"/>
                  </a:lnTo>
                  <a:lnTo>
                    <a:pt x="21336" y="4572"/>
                  </a:lnTo>
                  <a:lnTo>
                    <a:pt x="22098" y="3810"/>
                  </a:lnTo>
                  <a:lnTo>
                    <a:pt x="22860" y="3810"/>
                  </a:lnTo>
                  <a:lnTo>
                    <a:pt x="23622" y="3048"/>
                  </a:lnTo>
                  <a:lnTo>
                    <a:pt x="23622" y="3810"/>
                  </a:lnTo>
                  <a:lnTo>
                    <a:pt x="25146" y="3810"/>
                  </a:lnTo>
                  <a:lnTo>
                    <a:pt x="25908" y="4572"/>
                  </a:lnTo>
                  <a:lnTo>
                    <a:pt x="27432" y="4572"/>
                  </a:lnTo>
                  <a:lnTo>
                    <a:pt x="28194" y="3810"/>
                  </a:lnTo>
                  <a:lnTo>
                    <a:pt x="29718" y="3809"/>
                  </a:lnTo>
                  <a:lnTo>
                    <a:pt x="30480" y="4571"/>
                  </a:lnTo>
                  <a:lnTo>
                    <a:pt x="33528" y="4571"/>
                  </a:lnTo>
                  <a:lnTo>
                    <a:pt x="34290" y="3809"/>
                  </a:lnTo>
                  <a:lnTo>
                    <a:pt x="35052" y="3809"/>
                  </a:lnTo>
                  <a:lnTo>
                    <a:pt x="36576" y="5333"/>
                  </a:lnTo>
                  <a:lnTo>
                    <a:pt x="40386" y="5333"/>
                  </a:lnTo>
                  <a:lnTo>
                    <a:pt x="41148" y="6095"/>
                  </a:lnTo>
                  <a:lnTo>
                    <a:pt x="44196" y="6095"/>
                  </a:lnTo>
                  <a:lnTo>
                    <a:pt x="46482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3080651" y="815339"/>
              <a:ext cx="46990" cy="7620"/>
            </a:xfrm>
            <a:custGeom>
              <a:avLst/>
              <a:gdLst/>
              <a:ahLst/>
              <a:cxnLst/>
              <a:rect l="l" t="t" r="r" b="b"/>
              <a:pathLst>
                <a:path w="46989" h="7619">
                  <a:moveTo>
                    <a:pt x="1875" y="4161"/>
                  </a:moveTo>
                  <a:lnTo>
                    <a:pt x="762" y="3048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875" y="4161"/>
                  </a:lnTo>
                  <a:close/>
                </a:path>
                <a:path w="46989" h="7619">
                  <a:moveTo>
                    <a:pt x="3048" y="4572"/>
                  </a:moveTo>
                  <a:lnTo>
                    <a:pt x="2286" y="4290"/>
                  </a:lnTo>
                  <a:lnTo>
                    <a:pt x="1875" y="4161"/>
                  </a:lnTo>
                  <a:lnTo>
                    <a:pt x="2286" y="4572"/>
                  </a:lnTo>
                  <a:lnTo>
                    <a:pt x="3048" y="4572"/>
                  </a:lnTo>
                  <a:close/>
                </a:path>
                <a:path w="46989" h="7619">
                  <a:moveTo>
                    <a:pt x="3267" y="6315"/>
                  </a:moveTo>
                  <a:lnTo>
                    <a:pt x="3267" y="6096"/>
                  </a:lnTo>
                  <a:lnTo>
                    <a:pt x="3048" y="6096"/>
                  </a:lnTo>
                  <a:lnTo>
                    <a:pt x="3267" y="6315"/>
                  </a:lnTo>
                  <a:close/>
                </a:path>
                <a:path w="46989" h="7619">
                  <a:moveTo>
                    <a:pt x="5334" y="4723"/>
                  </a:moveTo>
                  <a:lnTo>
                    <a:pt x="4572" y="5334"/>
                  </a:lnTo>
                  <a:lnTo>
                    <a:pt x="3810" y="5334"/>
                  </a:lnTo>
                  <a:lnTo>
                    <a:pt x="3267" y="4791"/>
                  </a:lnTo>
                  <a:lnTo>
                    <a:pt x="3267" y="6096"/>
                  </a:lnTo>
                  <a:lnTo>
                    <a:pt x="4189" y="6096"/>
                  </a:lnTo>
                  <a:lnTo>
                    <a:pt x="5334" y="4723"/>
                  </a:lnTo>
                  <a:close/>
                </a:path>
                <a:path w="46989" h="7619">
                  <a:moveTo>
                    <a:pt x="3670" y="6718"/>
                  </a:moveTo>
                  <a:lnTo>
                    <a:pt x="3267" y="6315"/>
                  </a:lnTo>
                  <a:lnTo>
                    <a:pt x="3267" y="7201"/>
                  </a:lnTo>
                  <a:lnTo>
                    <a:pt x="3670" y="6718"/>
                  </a:lnTo>
                  <a:close/>
                </a:path>
                <a:path w="46989" h="7619">
                  <a:moveTo>
                    <a:pt x="3810" y="6551"/>
                  </a:moveTo>
                  <a:lnTo>
                    <a:pt x="3810" y="6096"/>
                  </a:lnTo>
                  <a:lnTo>
                    <a:pt x="3670" y="6096"/>
                  </a:lnTo>
                  <a:lnTo>
                    <a:pt x="3670" y="6718"/>
                  </a:lnTo>
                  <a:lnTo>
                    <a:pt x="3810" y="6551"/>
                  </a:lnTo>
                  <a:close/>
                </a:path>
                <a:path w="46989" h="7619">
                  <a:moveTo>
                    <a:pt x="6096" y="6096"/>
                  </a:moveTo>
                  <a:lnTo>
                    <a:pt x="6096" y="5334"/>
                  </a:lnTo>
                  <a:lnTo>
                    <a:pt x="5334" y="6096"/>
                  </a:lnTo>
                  <a:lnTo>
                    <a:pt x="4189" y="6096"/>
                  </a:lnTo>
                  <a:lnTo>
                    <a:pt x="3810" y="6551"/>
                  </a:lnTo>
                  <a:lnTo>
                    <a:pt x="3810" y="6858"/>
                  </a:lnTo>
                  <a:lnTo>
                    <a:pt x="5334" y="6858"/>
                  </a:lnTo>
                  <a:lnTo>
                    <a:pt x="6096" y="6096"/>
                  </a:lnTo>
                  <a:close/>
                </a:path>
                <a:path w="46989" h="7619">
                  <a:moveTo>
                    <a:pt x="6096" y="3810"/>
                  </a:moveTo>
                  <a:lnTo>
                    <a:pt x="6096" y="3048"/>
                  </a:lnTo>
                  <a:lnTo>
                    <a:pt x="5334" y="3048"/>
                  </a:lnTo>
                  <a:lnTo>
                    <a:pt x="5334" y="4723"/>
                  </a:lnTo>
                  <a:lnTo>
                    <a:pt x="6096" y="3810"/>
                  </a:lnTo>
                  <a:close/>
                </a:path>
                <a:path w="46989" h="7619">
                  <a:moveTo>
                    <a:pt x="6858" y="4572"/>
                  </a:moveTo>
                  <a:lnTo>
                    <a:pt x="6858" y="3810"/>
                  </a:lnTo>
                  <a:lnTo>
                    <a:pt x="6096" y="3810"/>
                  </a:lnTo>
                  <a:lnTo>
                    <a:pt x="6858" y="4572"/>
                  </a:lnTo>
                  <a:close/>
                </a:path>
                <a:path w="46989" h="7619">
                  <a:moveTo>
                    <a:pt x="6858" y="5334"/>
                  </a:moveTo>
                  <a:lnTo>
                    <a:pt x="6096" y="4572"/>
                  </a:lnTo>
                  <a:lnTo>
                    <a:pt x="6096" y="5334"/>
                  </a:lnTo>
                  <a:lnTo>
                    <a:pt x="6858" y="5334"/>
                  </a:lnTo>
                  <a:close/>
                </a:path>
                <a:path w="46989" h="7619">
                  <a:moveTo>
                    <a:pt x="11430" y="4572"/>
                  </a:moveTo>
                  <a:lnTo>
                    <a:pt x="11430" y="3810"/>
                  </a:lnTo>
                  <a:lnTo>
                    <a:pt x="10668" y="4572"/>
                  </a:lnTo>
                  <a:lnTo>
                    <a:pt x="9906" y="4572"/>
                  </a:lnTo>
                  <a:lnTo>
                    <a:pt x="9144" y="5334"/>
                  </a:lnTo>
                  <a:lnTo>
                    <a:pt x="10668" y="5334"/>
                  </a:lnTo>
                  <a:lnTo>
                    <a:pt x="11430" y="4572"/>
                  </a:lnTo>
                  <a:close/>
                </a:path>
                <a:path w="46989" h="7619">
                  <a:moveTo>
                    <a:pt x="10668" y="3810"/>
                  </a:moveTo>
                  <a:lnTo>
                    <a:pt x="10668" y="3048"/>
                  </a:lnTo>
                  <a:lnTo>
                    <a:pt x="9906" y="3810"/>
                  </a:lnTo>
                  <a:lnTo>
                    <a:pt x="10668" y="3810"/>
                  </a:lnTo>
                  <a:close/>
                </a:path>
                <a:path w="46989" h="7619">
                  <a:moveTo>
                    <a:pt x="12192" y="3048"/>
                  </a:moveTo>
                  <a:lnTo>
                    <a:pt x="12192" y="762"/>
                  </a:lnTo>
                  <a:lnTo>
                    <a:pt x="10668" y="0"/>
                  </a:lnTo>
                  <a:lnTo>
                    <a:pt x="10668" y="762"/>
                  </a:lnTo>
                  <a:lnTo>
                    <a:pt x="11430" y="762"/>
                  </a:lnTo>
                  <a:lnTo>
                    <a:pt x="11430" y="2286"/>
                  </a:lnTo>
                  <a:lnTo>
                    <a:pt x="12192" y="3048"/>
                  </a:lnTo>
                  <a:close/>
                </a:path>
                <a:path w="46989" h="7619">
                  <a:moveTo>
                    <a:pt x="12192" y="4572"/>
                  </a:moveTo>
                  <a:lnTo>
                    <a:pt x="12192" y="3810"/>
                  </a:lnTo>
                  <a:lnTo>
                    <a:pt x="11430" y="3810"/>
                  </a:lnTo>
                  <a:lnTo>
                    <a:pt x="12192" y="4572"/>
                  </a:lnTo>
                  <a:close/>
                </a:path>
                <a:path w="46989" h="7619">
                  <a:moveTo>
                    <a:pt x="16535" y="4038"/>
                  </a:moveTo>
                  <a:lnTo>
                    <a:pt x="16535" y="3041"/>
                  </a:lnTo>
                  <a:lnTo>
                    <a:pt x="15951" y="3098"/>
                  </a:lnTo>
                  <a:lnTo>
                    <a:pt x="15240" y="3810"/>
                  </a:lnTo>
                  <a:lnTo>
                    <a:pt x="12954" y="3810"/>
                  </a:lnTo>
                  <a:lnTo>
                    <a:pt x="12192" y="3048"/>
                  </a:lnTo>
                  <a:lnTo>
                    <a:pt x="12192" y="3810"/>
                  </a:lnTo>
                  <a:lnTo>
                    <a:pt x="12954" y="4572"/>
                  </a:lnTo>
                  <a:lnTo>
                    <a:pt x="15951" y="4572"/>
                  </a:lnTo>
                  <a:lnTo>
                    <a:pt x="16535" y="4038"/>
                  </a:lnTo>
                  <a:close/>
                </a:path>
                <a:path w="46989" h="7619">
                  <a:moveTo>
                    <a:pt x="18288" y="3810"/>
                  </a:moveTo>
                  <a:lnTo>
                    <a:pt x="17526" y="3048"/>
                  </a:lnTo>
                  <a:lnTo>
                    <a:pt x="15951" y="4622"/>
                  </a:lnTo>
                  <a:lnTo>
                    <a:pt x="16535" y="4622"/>
                  </a:lnTo>
                  <a:lnTo>
                    <a:pt x="16535" y="3810"/>
                  </a:lnTo>
                  <a:lnTo>
                    <a:pt x="18288" y="3810"/>
                  </a:lnTo>
                  <a:close/>
                </a:path>
                <a:path w="46989" h="7619">
                  <a:moveTo>
                    <a:pt x="17526" y="1524"/>
                  </a:moveTo>
                  <a:lnTo>
                    <a:pt x="17526" y="762"/>
                  </a:lnTo>
                  <a:lnTo>
                    <a:pt x="16535" y="762"/>
                  </a:lnTo>
                  <a:lnTo>
                    <a:pt x="16535" y="3505"/>
                  </a:lnTo>
                  <a:lnTo>
                    <a:pt x="17526" y="1524"/>
                  </a:lnTo>
                  <a:close/>
                </a:path>
                <a:path w="46989" h="7619">
                  <a:moveTo>
                    <a:pt x="19050" y="3048"/>
                  </a:moveTo>
                  <a:lnTo>
                    <a:pt x="18288" y="2286"/>
                  </a:lnTo>
                  <a:lnTo>
                    <a:pt x="18288" y="3048"/>
                  </a:lnTo>
                  <a:lnTo>
                    <a:pt x="19050" y="3048"/>
                  </a:lnTo>
                  <a:close/>
                </a:path>
                <a:path w="46989" h="7619">
                  <a:moveTo>
                    <a:pt x="19050" y="4572"/>
                  </a:moveTo>
                  <a:lnTo>
                    <a:pt x="19050" y="3810"/>
                  </a:lnTo>
                  <a:lnTo>
                    <a:pt x="18288" y="3810"/>
                  </a:lnTo>
                  <a:lnTo>
                    <a:pt x="19050" y="4572"/>
                  </a:lnTo>
                  <a:close/>
                </a:path>
                <a:path w="46989" h="7619">
                  <a:moveTo>
                    <a:pt x="21336" y="3048"/>
                  </a:moveTo>
                  <a:lnTo>
                    <a:pt x="19050" y="3048"/>
                  </a:lnTo>
                  <a:lnTo>
                    <a:pt x="20574" y="3810"/>
                  </a:lnTo>
                  <a:lnTo>
                    <a:pt x="21336" y="3048"/>
                  </a:lnTo>
                  <a:close/>
                </a:path>
                <a:path w="46989" h="7619">
                  <a:moveTo>
                    <a:pt x="22098" y="3810"/>
                  </a:moveTo>
                  <a:lnTo>
                    <a:pt x="21336" y="3810"/>
                  </a:lnTo>
                  <a:lnTo>
                    <a:pt x="20574" y="4572"/>
                  </a:lnTo>
                  <a:lnTo>
                    <a:pt x="21336" y="4572"/>
                  </a:lnTo>
                  <a:lnTo>
                    <a:pt x="22098" y="3810"/>
                  </a:lnTo>
                  <a:close/>
                </a:path>
                <a:path w="46989" h="7619">
                  <a:moveTo>
                    <a:pt x="22860" y="2286"/>
                  </a:moveTo>
                  <a:lnTo>
                    <a:pt x="22860" y="1524"/>
                  </a:lnTo>
                  <a:lnTo>
                    <a:pt x="21336" y="3048"/>
                  </a:lnTo>
                  <a:lnTo>
                    <a:pt x="22098" y="3048"/>
                  </a:lnTo>
                  <a:lnTo>
                    <a:pt x="22860" y="2286"/>
                  </a:lnTo>
                  <a:close/>
                </a:path>
                <a:path w="46989" h="7619">
                  <a:moveTo>
                    <a:pt x="23622" y="3048"/>
                  </a:moveTo>
                  <a:lnTo>
                    <a:pt x="22860" y="3048"/>
                  </a:lnTo>
                  <a:lnTo>
                    <a:pt x="22098" y="3810"/>
                  </a:lnTo>
                  <a:lnTo>
                    <a:pt x="22860" y="3810"/>
                  </a:lnTo>
                  <a:lnTo>
                    <a:pt x="23622" y="3048"/>
                  </a:lnTo>
                  <a:close/>
                </a:path>
                <a:path w="46989" h="7619">
                  <a:moveTo>
                    <a:pt x="24384" y="761"/>
                  </a:moveTo>
                  <a:lnTo>
                    <a:pt x="24384" y="0"/>
                  </a:lnTo>
                  <a:lnTo>
                    <a:pt x="23622" y="0"/>
                  </a:lnTo>
                  <a:lnTo>
                    <a:pt x="23622" y="762"/>
                  </a:lnTo>
                  <a:lnTo>
                    <a:pt x="24384" y="761"/>
                  </a:lnTo>
                  <a:close/>
                </a:path>
                <a:path w="46989" h="7619">
                  <a:moveTo>
                    <a:pt x="27432" y="3047"/>
                  </a:moveTo>
                  <a:lnTo>
                    <a:pt x="25908" y="3048"/>
                  </a:lnTo>
                  <a:lnTo>
                    <a:pt x="23622" y="762"/>
                  </a:lnTo>
                  <a:lnTo>
                    <a:pt x="23622" y="1524"/>
                  </a:lnTo>
                  <a:lnTo>
                    <a:pt x="24384" y="2286"/>
                  </a:lnTo>
                  <a:lnTo>
                    <a:pt x="24384" y="3048"/>
                  </a:lnTo>
                  <a:lnTo>
                    <a:pt x="25146" y="3048"/>
                  </a:lnTo>
                  <a:lnTo>
                    <a:pt x="25908" y="3810"/>
                  </a:lnTo>
                  <a:lnTo>
                    <a:pt x="26670" y="3810"/>
                  </a:lnTo>
                  <a:lnTo>
                    <a:pt x="27432" y="3047"/>
                  </a:lnTo>
                  <a:close/>
                </a:path>
                <a:path w="46989" h="7619">
                  <a:moveTo>
                    <a:pt x="26670" y="4572"/>
                  </a:moveTo>
                  <a:lnTo>
                    <a:pt x="25908" y="3810"/>
                  </a:lnTo>
                  <a:lnTo>
                    <a:pt x="25146" y="3810"/>
                  </a:lnTo>
                  <a:lnTo>
                    <a:pt x="24384" y="3048"/>
                  </a:lnTo>
                  <a:lnTo>
                    <a:pt x="23622" y="3048"/>
                  </a:lnTo>
                  <a:lnTo>
                    <a:pt x="23622" y="3810"/>
                  </a:lnTo>
                  <a:lnTo>
                    <a:pt x="24384" y="3810"/>
                  </a:lnTo>
                  <a:lnTo>
                    <a:pt x="25908" y="4572"/>
                  </a:lnTo>
                  <a:lnTo>
                    <a:pt x="26670" y="4572"/>
                  </a:lnTo>
                  <a:close/>
                </a:path>
                <a:path w="46989" h="7619">
                  <a:moveTo>
                    <a:pt x="29718" y="3809"/>
                  </a:moveTo>
                  <a:lnTo>
                    <a:pt x="29718" y="3047"/>
                  </a:lnTo>
                  <a:lnTo>
                    <a:pt x="28956" y="3047"/>
                  </a:lnTo>
                  <a:lnTo>
                    <a:pt x="27432" y="4572"/>
                  </a:lnTo>
                  <a:lnTo>
                    <a:pt x="28194" y="4572"/>
                  </a:lnTo>
                  <a:lnTo>
                    <a:pt x="28956" y="3810"/>
                  </a:lnTo>
                  <a:lnTo>
                    <a:pt x="29718" y="3809"/>
                  </a:lnTo>
                  <a:close/>
                </a:path>
                <a:path w="46989" h="7619">
                  <a:moveTo>
                    <a:pt x="29718" y="1523"/>
                  </a:moveTo>
                  <a:lnTo>
                    <a:pt x="29718" y="761"/>
                  </a:lnTo>
                  <a:lnTo>
                    <a:pt x="28194" y="2285"/>
                  </a:lnTo>
                  <a:lnTo>
                    <a:pt x="28194" y="3047"/>
                  </a:lnTo>
                  <a:lnTo>
                    <a:pt x="29718" y="1523"/>
                  </a:lnTo>
                  <a:close/>
                </a:path>
                <a:path w="46989" h="7619">
                  <a:moveTo>
                    <a:pt x="30480" y="3047"/>
                  </a:moveTo>
                  <a:lnTo>
                    <a:pt x="30480" y="2285"/>
                  </a:lnTo>
                  <a:lnTo>
                    <a:pt x="29718" y="1523"/>
                  </a:lnTo>
                  <a:lnTo>
                    <a:pt x="29718" y="3047"/>
                  </a:lnTo>
                  <a:lnTo>
                    <a:pt x="30480" y="3047"/>
                  </a:lnTo>
                  <a:close/>
                </a:path>
                <a:path w="46989" h="7619">
                  <a:moveTo>
                    <a:pt x="34290" y="3809"/>
                  </a:moveTo>
                  <a:lnTo>
                    <a:pt x="34290" y="3048"/>
                  </a:lnTo>
                  <a:lnTo>
                    <a:pt x="33528" y="3809"/>
                  </a:lnTo>
                  <a:lnTo>
                    <a:pt x="34290" y="3809"/>
                  </a:lnTo>
                  <a:close/>
                </a:path>
                <a:path w="46989" h="7619">
                  <a:moveTo>
                    <a:pt x="35052" y="3047"/>
                  </a:moveTo>
                  <a:lnTo>
                    <a:pt x="35052" y="2285"/>
                  </a:lnTo>
                  <a:lnTo>
                    <a:pt x="34290" y="3048"/>
                  </a:lnTo>
                  <a:lnTo>
                    <a:pt x="35052" y="3047"/>
                  </a:lnTo>
                  <a:close/>
                </a:path>
                <a:path w="46989" h="7619">
                  <a:moveTo>
                    <a:pt x="35052" y="3809"/>
                  </a:moveTo>
                  <a:lnTo>
                    <a:pt x="34290" y="3809"/>
                  </a:lnTo>
                  <a:lnTo>
                    <a:pt x="34290" y="4571"/>
                  </a:lnTo>
                  <a:lnTo>
                    <a:pt x="35052" y="3809"/>
                  </a:lnTo>
                  <a:close/>
                </a:path>
                <a:path w="46989" h="7619">
                  <a:moveTo>
                    <a:pt x="36576" y="3809"/>
                  </a:moveTo>
                  <a:lnTo>
                    <a:pt x="36576" y="1523"/>
                  </a:lnTo>
                  <a:lnTo>
                    <a:pt x="35814" y="0"/>
                  </a:lnTo>
                  <a:lnTo>
                    <a:pt x="35052" y="761"/>
                  </a:lnTo>
                  <a:lnTo>
                    <a:pt x="35814" y="761"/>
                  </a:lnTo>
                  <a:lnTo>
                    <a:pt x="35814" y="3047"/>
                  </a:lnTo>
                  <a:lnTo>
                    <a:pt x="36576" y="3809"/>
                  </a:lnTo>
                  <a:close/>
                </a:path>
                <a:path w="46989" h="7619">
                  <a:moveTo>
                    <a:pt x="37338" y="5333"/>
                  </a:moveTo>
                  <a:lnTo>
                    <a:pt x="36576" y="4571"/>
                  </a:lnTo>
                  <a:lnTo>
                    <a:pt x="35814" y="4571"/>
                  </a:lnTo>
                  <a:lnTo>
                    <a:pt x="36576" y="5333"/>
                  </a:lnTo>
                  <a:lnTo>
                    <a:pt x="37338" y="5333"/>
                  </a:lnTo>
                  <a:close/>
                </a:path>
                <a:path w="46989" h="7619">
                  <a:moveTo>
                    <a:pt x="40386" y="5333"/>
                  </a:moveTo>
                  <a:lnTo>
                    <a:pt x="40386" y="4571"/>
                  </a:lnTo>
                  <a:lnTo>
                    <a:pt x="39624" y="5333"/>
                  </a:lnTo>
                  <a:lnTo>
                    <a:pt x="40386" y="5333"/>
                  </a:lnTo>
                  <a:close/>
                </a:path>
                <a:path w="46989" h="7619">
                  <a:moveTo>
                    <a:pt x="41148" y="3809"/>
                  </a:moveTo>
                  <a:lnTo>
                    <a:pt x="41148" y="3047"/>
                  </a:lnTo>
                  <a:lnTo>
                    <a:pt x="40386" y="3809"/>
                  </a:lnTo>
                  <a:lnTo>
                    <a:pt x="41148" y="3809"/>
                  </a:lnTo>
                  <a:close/>
                </a:path>
                <a:path w="46989" h="7619">
                  <a:moveTo>
                    <a:pt x="41910" y="5333"/>
                  </a:moveTo>
                  <a:lnTo>
                    <a:pt x="41910" y="4571"/>
                  </a:lnTo>
                  <a:lnTo>
                    <a:pt x="41148" y="4571"/>
                  </a:lnTo>
                  <a:lnTo>
                    <a:pt x="41910" y="5333"/>
                  </a:lnTo>
                  <a:close/>
                </a:path>
                <a:path w="46989" h="7619">
                  <a:moveTo>
                    <a:pt x="44099" y="6192"/>
                  </a:moveTo>
                  <a:lnTo>
                    <a:pt x="41148" y="6095"/>
                  </a:lnTo>
                  <a:lnTo>
                    <a:pt x="41910" y="6857"/>
                  </a:lnTo>
                  <a:lnTo>
                    <a:pt x="43434" y="6857"/>
                  </a:lnTo>
                  <a:lnTo>
                    <a:pt x="44099" y="6192"/>
                  </a:lnTo>
                  <a:close/>
                </a:path>
                <a:path w="46989" h="7619">
                  <a:moveTo>
                    <a:pt x="46482" y="3047"/>
                  </a:moveTo>
                  <a:lnTo>
                    <a:pt x="45720" y="3047"/>
                  </a:lnTo>
                  <a:lnTo>
                    <a:pt x="43434" y="5333"/>
                  </a:lnTo>
                  <a:lnTo>
                    <a:pt x="44099" y="5333"/>
                  </a:lnTo>
                  <a:lnTo>
                    <a:pt x="44878" y="4651"/>
                  </a:lnTo>
                  <a:lnTo>
                    <a:pt x="46482" y="3047"/>
                  </a:lnTo>
                  <a:close/>
                </a:path>
                <a:path w="46989" h="7619">
                  <a:moveTo>
                    <a:pt x="46482" y="4571"/>
                  </a:moveTo>
                  <a:lnTo>
                    <a:pt x="46482" y="3809"/>
                  </a:lnTo>
                  <a:lnTo>
                    <a:pt x="44099" y="5905"/>
                  </a:lnTo>
                  <a:lnTo>
                    <a:pt x="43954" y="6032"/>
                  </a:lnTo>
                  <a:lnTo>
                    <a:pt x="44099" y="6054"/>
                  </a:lnTo>
                  <a:lnTo>
                    <a:pt x="44878" y="6175"/>
                  </a:lnTo>
                  <a:lnTo>
                    <a:pt x="46482" y="4571"/>
                  </a:lnTo>
                  <a:close/>
                </a:path>
                <a:path w="46989" h="7619">
                  <a:moveTo>
                    <a:pt x="45351" y="6248"/>
                  </a:moveTo>
                  <a:lnTo>
                    <a:pt x="44878" y="6095"/>
                  </a:lnTo>
                  <a:lnTo>
                    <a:pt x="44099" y="6095"/>
                  </a:lnTo>
                  <a:lnTo>
                    <a:pt x="44878" y="6227"/>
                  </a:lnTo>
                  <a:lnTo>
                    <a:pt x="45351" y="62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3121037" y="81762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3"/>
                  </a:moveTo>
                  <a:lnTo>
                    <a:pt x="1524" y="761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3121037" y="81762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3085985" y="815352"/>
              <a:ext cx="25400" cy="3810"/>
            </a:xfrm>
            <a:custGeom>
              <a:avLst/>
              <a:gdLst/>
              <a:ahLst/>
              <a:cxnLst/>
              <a:rect l="l" t="t" r="r" b="b"/>
              <a:pathLst>
                <a:path w="25400" h="3809">
                  <a:moveTo>
                    <a:pt x="762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762" y="2286"/>
                  </a:lnTo>
                  <a:close/>
                </a:path>
                <a:path w="25400" h="3809">
                  <a:moveTo>
                    <a:pt x="12192" y="0"/>
                  </a:moveTo>
                  <a:lnTo>
                    <a:pt x="11430" y="0"/>
                  </a:lnTo>
                  <a:lnTo>
                    <a:pt x="11430" y="762"/>
                  </a:lnTo>
                  <a:lnTo>
                    <a:pt x="11430" y="1524"/>
                  </a:lnTo>
                  <a:lnTo>
                    <a:pt x="12192" y="1524"/>
                  </a:lnTo>
                  <a:lnTo>
                    <a:pt x="12192" y="0"/>
                  </a:lnTo>
                  <a:close/>
                </a:path>
                <a:path w="25400" h="3809">
                  <a:moveTo>
                    <a:pt x="25146" y="0"/>
                  </a:moveTo>
                  <a:lnTo>
                    <a:pt x="23622" y="0"/>
                  </a:lnTo>
                  <a:lnTo>
                    <a:pt x="23622" y="1524"/>
                  </a:lnTo>
                  <a:lnTo>
                    <a:pt x="25146" y="1524"/>
                  </a:lnTo>
                  <a:lnTo>
                    <a:pt x="25146" y="76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3098177" y="813054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572" y="2285"/>
                  </a:moveTo>
                  <a:lnTo>
                    <a:pt x="4572" y="761"/>
                  </a:lnTo>
                  <a:lnTo>
                    <a:pt x="3810" y="0"/>
                  </a:lnTo>
                  <a:lnTo>
                    <a:pt x="1524" y="0"/>
                  </a:lnTo>
                  <a:lnTo>
                    <a:pt x="2286" y="761"/>
                  </a:lnTo>
                  <a:lnTo>
                    <a:pt x="762" y="761"/>
                  </a:lnTo>
                  <a:lnTo>
                    <a:pt x="0" y="1523"/>
                  </a:lnTo>
                  <a:lnTo>
                    <a:pt x="762" y="2285"/>
                  </a:lnTo>
                  <a:lnTo>
                    <a:pt x="2286" y="2285"/>
                  </a:lnTo>
                  <a:lnTo>
                    <a:pt x="1524" y="3047"/>
                  </a:lnTo>
                  <a:lnTo>
                    <a:pt x="3048" y="3047"/>
                  </a:lnTo>
                  <a:lnTo>
                    <a:pt x="3810" y="2285"/>
                  </a:lnTo>
                  <a:lnTo>
                    <a:pt x="4572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3098177" y="813054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762" y="761"/>
                  </a:moveTo>
                  <a:lnTo>
                    <a:pt x="0" y="761"/>
                  </a:lnTo>
                  <a:lnTo>
                    <a:pt x="0" y="1523"/>
                  </a:lnTo>
                  <a:lnTo>
                    <a:pt x="762" y="761"/>
                  </a:lnTo>
                  <a:close/>
                </a:path>
                <a:path w="5714" h="3175">
                  <a:moveTo>
                    <a:pt x="762" y="2285"/>
                  </a:moveTo>
                  <a:lnTo>
                    <a:pt x="0" y="1523"/>
                  </a:lnTo>
                  <a:lnTo>
                    <a:pt x="0" y="2285"/>
                  </a:lnTo>
                  <a:lnTo>
                    <a:pt x="762" y="2285"/>
                  </a:lnTo>
                  <a:close/>
                </a:path>
                <a:path w="5714" h="3175">
                  <a:moveTo>
                    <a:pt x="2286" y="761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  <a:path w="5714" h="3175">
                  <a:moveTo>
                    <a:pt x="2286" y="3047"/>
                  </a:moveTo>
                  <a:lnTo>
                    <a:pt x="2286" y="2285"/>
                  </a:lnTo>
                  <a:lnTo>
                    <a:pt x="1524" y="2285"/>
                  </a:lnTo>
                  <a:lnTo>
                    <a:pt x="1524" y="3047"/>
                  </a:lnTo>
                  <a:lnTo>
                    <a:pt x="2286" y="3047"/>
                  </a:lnTo>
                  <a:close/>
                </a:path>
                <a:path w="5714" h="3175">
                  <a:moveTo>
                    <a:pt x="4572" y="761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810" y="761"/>
                  </a:lnTo>
                  <a:lnTo>
                    <a:pt x="4572" y="761"/>
                  </a:lnTo>
                  <a:close/>
                </a:path>
                <a:path w="5714" h="3175">
                  <a:moveTo>
                    <a:pt x="5334" y="2285"/>
                  </a:moveTo>
                  <a:lnTo>
                    <a:pt x="4572" y="1523"/>
                  </a:lnTo>
                  <a:lnTo>
                    <a:pt x="4572" y="2285"/>
                  </a:lnTo>
                  <a:lnTo>
                    <a:pt x="3810" y="3047"/>
                  </a:lnTo>
                  <a:lnTo>
                    <a:pt x="5334" y="2285"/>
                  </a:lnTo>
                  <a:close/>
                </a:path>
                <a:path w="5714" h="3175">
                  <a:moveTo>
                    <a:pt x="5334" y="761"/>
                  </a:moveTo>
                  <a:lnTo>
                    <a:pt x="4572" y="761"/>
                  </a:lnTo>
                  <a:lnTo>
                    <a:pt x="4572" y="1523"/>
                  </a:lnTo>
                  <a:lnTo>
                    <a:pt x="533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3105035" y="813054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572" y="1523"/>
                  </a:moveTo>
                  <a:lnTo>
                    <a:pt x="3810" y="761"/>
                  </a:lnTo>
                  <a:lnTo>
                    <a:pt x="3048" y="761"/>
                  </a:lnTo>
                  <a:lnTo>
                    <a:pt x="3048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2" y="2285"/>
                  </a:lnTo>
                  <a:lnTo>
                    <a:pt x="1524" y="3047"/>
                  </a:lnTo>
                  <a:lnTo>
                    <a:pt x="3048" y="3047"/>
                  </a:lnTo>
                  <a:lnTo>
                    <a:pt x="3048" y="2285"/>
                  </a:lnTo>
                  <a:lnTo>
                    <a:pt x="3810" y="2285"/>
                  </a:lnTo>
                  <a:lnTo>
                    <a:pt x="4572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3105035" y="813054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1523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1523" y="0"/>
                  </a:lnTo>
                  <a:close/>
                </a:path>
                <a:path w="5714" h="3175">
                  <a:moveTo>
                    <a:pt x="3048" y="761"/>
                  </a:moveTo>
                  <a:lnTo>
                    <a:pt x="3048" y="0"/>
                  </a:lnTo>
                  <a:lnTo>
                    <a:pt x="2286" y="761"/>
                  </a:lnTo>
                  <a:lnTo>
                    <a:pt x="3048" y="761"/>
                  </a:lnTo>
                  <a:close/>
                </a:path>
                <a:path w="5714" h="3175">
                  <a:moveTo>
                    <a:pt x="3048" y="3047"/>
                  </a:moveTo>
                  <a:lnTo>
                    <a:pt x="3048" y="2285"/>
                  </a:lnTo>
                  <a:lnTo>
                    <a:pt x="2286" y="2285"/>
                  </a:lnTo>
                  <a:lnTo>
                    <a:pt x="3048" y="3047"/>
                  </a:lnTo>
                  <a:close/>
                </a:path>
                <a:path w="5714" h="3175">
                  <a:moveTo>
                    <a:pt x="5334" y="1523"/>
                  </a:moveTo>
                  <a:lnTo>
                    <a:pt x="4572" y="761"/>
                  </a:lnTo>
                  <a:lnTo>
                    <a:pt x="3810" y="761"/>
                  </a:lnTo>
                  <a:lnTo>
                    <a:pt x="4572" y="1523"/>
                  </a:lnTo>
                  <a:lnTo>
                    <a:pt x="4572" y="2285"/>
                  </a:lnTo>
                  <a:lnTo>
                    <a:pt x="5334" y="1523"/>
                  </a:lnTo>
                  <a:close/>
                </a:path>
                <a:path w="5714" h="3175">
                  <a:moveTo>
                    <a:pt x="4572" y="2285"/>
                  </a:moveTo>
                  <a:lnTo>
                    <a:pt x="4572" y="1523"/>
                  </a:lnTo>
                  <a:lnTo>
                    <a:pt x="3810" y="2285"/>
                  </a:lnTo>
                  <a:lnTo>
                    <a:pt x="4572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3126371" y="817626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1524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3126371" y="81762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40">
                  <a:moveTo>
                    <a:pt x="761" y="1523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  <a:path w="1905" h="2540">
                  <a:moveTo>
                    <a:pt x="1524" y="1523"/>
                  </a:moveTo>
                  <a:lnTo>
                    <a:pt x="761" y="1523"/>
                  </a:lnTo>
                  <a:lnTo>
                    <a:pt x="761" y="2286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3131705" y="809256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80">
                  <a:moveTo>
                    <a:pt x="1524" y="3810"/>
                  </a:moveTo>
                  <a:lnTo>
                    <a:pt x="0" y="3810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1524" y="3810"/>
                  </a:lnTo>
                  <a:close/>
                </a:path>
                <a:path w="2539" h="5080">
                  <a:moveTo>
                    <a:pt x="2286" y="2286"/>
                  </a:move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2539" h="5080">
                  <a:moveTo>
                    <a:pt x="2286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3132467" y="8092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3128657" y="803922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80" h="5715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5080" h="5715">
                  <a:moveTo>
                    <a:pt x="2286" y="762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2286"/>
                  </a:lnTo>
                  <a:lnTo>
                    <a:pt x="2286" y="762"/>
                  </a:lnTo>
                  <a:close/>
                </a:path>
                <a:path w="5080" h="5715">
                  <a:moveTo>
                    <a:pt x="3810" y="2286"/>
                  </a:moveTo>
                  <a:lnTo>
                    <a:pt x="3048" y="2286"/>
                  </a:lnTo>
                  <a:lnTo>
                    <a:pt x="2286" y="3048"/>
                  </a:lnTo>
                  <a:lnTo>
                    <a:pt x="3048" y="3048"/>
                  </a:lnTo>
                  <a:lnTo>
                    <a:pt x="3048" y="3810"/>
                  </a:lnTo>
                  <a:lnTo>
                    <a:pt x="3810" y="3048"/>
                  </a:lnTo>
                  <a:lnTo>
                    <a:pt x="3810" y="2286"/>
                  </a:lnTo>
                  <a:close/>
                </a:path>
                <a:path w="5080" h="5715">
                  <a:moveTo>
                    <a:pt x="4572" y="3810"/>
                  </a:moveTo>
                  <a:lnTo>
                    <a:pt x="3810" y="4572"/>
                  </a:lnTo>
                  <a:lnTo>
                    <a:pt x="4572" y="5334"/>
                  </a:lnTo>
                  <a:lnTo>
                    <a:pt x="4572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3128657" y="80391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3124847" y="80239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3175" h="1904">
                  <a:moveTo>
                    <a:pt x="3048" y="762"/>
                  </a:moveTo>
                  <a:lnTo>
                    <a:pt x="2286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3124847" y="80238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3108845" y="799350"/>
              <a:ext cx="15240" cy="11430"/>
            </a:xfrm>
            <a:custGeom>
              <a:avLst/>
              <a:gdLst/>
              <a:ahLst/>
              <a:cxnLst/>
              <a:rect l="l" t="t" r="r" b="b"/>
              <a:pathLst>
                <a:path w="15239" h="11429">
                  <a:moveTo>
                    <a:pt x="1524" y="762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15239" h="11429">
                  <a:moveTo>
                    <a:pt x="3035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35" y="762"/>
                  </a:lnTo>
                  <a:lnTo>
                    <a:pt x="3035" y="0"/>
                  </a:lnTo>
                  <a:close/>
                </a:path>
                <a:path w="15239" h="11429">
                  <a:moveTo>
                    <a:pt x="5334" y="762"/>
                  </a:moveTo>
                  <a:lnTo>
                    <a:pt x="4572" y="0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5334" y="1524"/>
                  </a:lnTo>
                  <a:lnTo>
                    <a:pt x="5334" y="762"/>
                  </a:lnTo>
                  <a:close/>
                </a:path>
                <a:path w="15239" h="11429">
                  <a:moveTo>
                    <a:pt x="6858" y="1524"/>
                  </a:moveTo>
                  <a:lnTo>
                    <a:pt x="6096" y="762"/>
                  </a:lnTo>
                  <a:lnTo>
                    <a:pt x="6096" y="1524"/>
                  </a:lnTo>
                  <a:lnTo>
                    <a:pt x="6096" y="2286"/>
                  </a:lnTo>
                  <a:lnTo>
                    <a:pt x="6858" y="1524"/>
                  </a:lnTo>
                  <a:close/>
                </a:path>
                <a:path w="15239" h="11429">
                  <a:moveTo>
                    <a:pt x="8382" y="1524"/>
                  </a:moveTo>
                  <a:lnTo>
                    <a:pt x="7620" y="1524"/>
                  </a:lnTo>
                  <a:lnTo>
                    <a:pt x="7620" y="2286"/>
                  </a:lnTo>
                  <a:lnTo>
                    <a:pt x="8382" y="3048"/>
                  </a:lnTo>
                  <a:lnTo>
                    <a:pt x="8382" y="1524"/>
                  </a:lnTo>
                  <a:close/>
                </a:path>
                <a:path w="15239" h="11429">
                  <a:moveTo>
                    <a:pt x="9906" y="10668"/>
                  </a:moveTo>
                  <a:lnTo>
                    <a:pt x="8382" y="10668"/>
                  </a:lnTo>
                  <a:lnTo>
                    <a:pt x="9144" y="11430"/>
                  </a:lnTo>
                  <a:lnTo>
                    <a:pt x="9906" y="11430"/>
                  </a:lnTo>
                  <a:lnTo>
                    <a:pt x="9906" y="10668"/>
                  </a:lnTo>
                  <a:close/>
                </a:path>
                <a:path w="15239" h="11429">
                  <a:moveTo>
                    <a:pt x="9906" y="3048"/>
                  </a:moveTo>
                  <a:lnTo>
                    <a:pt x="9144" y="3048"/>
                  </a:lnTo>
                  <a:lnTo>
                    <a:pt x="9144" y="3810"/>
                  </a:lnTo>
                  <a:lnTo>
                    <a:pt x="9906" y="3810"/>
                  </a:lnTo>
                  <a:lnTo>
                    <a:pt x="9906" y="3048"/>
                  </a:lnTo>
                  <a:close/>
                </a:path>
                <a:path w="15239" h="11429">
                  <a:moveTo>
                    <a:pt x="10655" y="9144"/>
                  </a:moveTo>
                  <a:lnTo>
                    <a:pt x="9906" y="9144"/>
                  </a:lnTo>
                  <a:lnTo>
                    <a:pt x="9906" y="9906"/>
                  </a:lnTo>
                  <a:lnTo>
                    <a:pt x="10655" y="9906"/>
                  </a:lnTo>
                  <a:lnTo>
                    <a:pt x="10655" y="9144"/>
                  </a:lnTo>
                  <a:close/>
                </a:path>
                <a:path w="15239" h="11429">
                  <a:moveTo>
                    <a:pt x="10668" y="3810"/>
                  </a:moveTo>
                  <a:lnTo>
                    <a:pt x="9906" y="4572"/>
                  </a:lnTo>
                  <a:lnTo>
                    <a:pt x="9906" y="5334"/>
                  </a:lnTo>
                  <a:lnTo>
                    <a:pt x="10668" y="5334"/>
                  </a:lnTo>
                  <a:lnTo>
                    <a:pt x="10668" y="3810"/>
                  </a:lnTo>
                  <a:close/>
                </a:path>
                <a:path w="15239" h="11429">
                  <a:moveTo>
                    <a:pt x="11430" y="7620"/>
                  </a:moveTo>
                  <a:lnTo>
                    <a:pt x="10668" y="7620"/>
                  </a:lnTo>
                  <a:lnTo>
                    <a:pt x="9906" y="8382"/>
                  </a:lnTo>
                  <a:lnTo>
                    <a:pt x="11430" y="8382"/>
                  </a:lnTo>
                  <a:lnTo>
                    <a:pt x="11430" y="7620"/>
                  </a:lnTo>
                  <a:close/>
                </a:path>
                <a:path w="15239" h="11429">
                  <a:moveTo>
                    <a:pt x="11430" y="6096"/>
                  </a:moveTo>
                  <a:lnTo>
                    <a:pt x="9906" y="6096"/>
                  </a:lnTo>
                  <a:lnTo>
                    <a:pt x="10668" y="6858"/>
                  </a:lnTo>
                  <a:lnTo>
                    <a:pt x="11430" y="6858"/>
                  </a:lnTo>
                  <a:lnTo>
                    <a:pt x="11430" y="6096"/>
                  </a:lnTo>
                  <a:close/>
                </a:path>
                <a:path w="15239" h="11429">
                  <a:moveTo>
                    <a:pt x="12192" y="3048"/>
                  </a:moveTo>
                  <a:lnTo>
                    <a:pt x="10668" y="3048"/>
                  </a:lnTo>
                  <a:lnTo>
                    <a:pt x="10668" y="3810"/>
                  </a:lnTo>
                  <a:lnTo>
                    <a:pt x="11430" y="3810"/>
                  </a:lnTo>
                  <a:lnTo>
                    <a:pt x="12192" y="3048"/>
                  </a:lnTo>
                  <a:close/>
                </a:path>
                <a:path w="15239" h="11429">
                  <a:moveTo>
                    <a:pt x="13716" y="3048"/>
                  </a:moveTo>
                  <a:lnTo>
                    <a:pt x="12192" y="3048"/>
                  </a:lnTo>
                  <a:lnTo>
                    <a:pt x="12954" y="3810"/>
                  </a:lnTo>
                  <a:lnTo>
                    <a:pt x="13716" y="3810"/>
                  </a:lnTo>
                  <a:lnTo>
                    <a:pt x="13716" y="3048"/>
                  </a:lnTo>
                  <a:close/>
                </a:path>
                <a:path w="15239" h="11429">
                  <a:moveTo>
                    <a:pt x="15227" y="3048"/>
                  </a:moveTo>
                  <a:lnTo>
                    <a:pt x="14478" y="3048"/>
                  </a:lnTo>
                  <a:lnTo>
                    <a:pt x="14478" y="3810"/>
                  </a:lnTo>
                  <a:lnTo>
                    <a:pt x="15227" y="3810"/>
                  </a:lnTo>
                  <a:lnTo>
                    <a:pt x="15227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3108845" y="79933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3073793" y="800112"/>
              <a:ext cx="34290" cy="15240"/>
            </a:xfrm>
            <a:custGeom>
              <a:avLst/>
              <a:gdLst/>
              <a:ahLst/>
              <a:cxnLst/>
              <a:rect l="l" t="t" r="r" b="b"/>
              <a:pathLst>
                <a:path w="34289" h="15240">
                  <a:moveTo>
                    <a:pt x="1524" y="11430"/>
                  </a:moveTo>
                  <a:lnTo>
                    <a:pt x="0" y="11430"/>
                  </a:lnTo>
                  <a:lnTo>
                    <a:pt x="762" y="12192"/>
                  </a:lnTo>
                  <a:lnTo>
                    <a:pt x="1524" y="12192"/>
                  </a:lnTo>
                  <a:lnTo>
                    <a:pt x="1524" y="11430"/>
                  </a:lnTo>
                  <a:close/>
                </a:path>
                <a:path w="34289" h="15240">
                  <a:moveTo>
                    <a:pt x="1524" y="9906"/>
                  </a:moveTo>
                  <a:lnTo>
                    <a:pt x="762" y="9144"/>
                  </a:lnTo>
                  <a:lnTo>
                    <a:pt x="762" y="9906"/>
                  </a:lnTo>
                  <a:lnTo>
                    <a:pt x="0" y="9906"/>
                  </a:lnTo>
                  <a:lnTo>
                    <a:pt x="762" y="10668"/>
                  </a:lnTo>
                  <a:lnTo>
                    <a:pt x="1524" y="10668"/>
                  </a:lnTo>
                  <a:lnTo>
                    <a:pt x="1524" y="9906"/>
                  </a:lnTo>
                  <a:close/>
                </a:path>
                <a:path w="34289" h="15240">
                  <a:moveTo>
                    <a:pt x="2286" y="14478"/>
                  </a:moveTo>
                  <a:lnTo>
                    <a:pt x="1524" y="14478"/>
                  </a:lnTo>
                  <a:lnTo>
                    <a:pt x="2286" y="15240"/>
                  </a:lnTo>
                  <a:lnTo>
                    <a:pt x="2286" y="14478"/>
                  </a:lnTo>
                  <a:close/>
                </a:path>
                <a:path w="34289" h="15240">
                  <a:moveTo>
                    <a:pt x="2286" y="12954"/>
                  </a:moveTo>
                  <a:lnTo>
                    <a:pt x="762" y="12954"/>
                  </a:lnTo>
                  <a:lnTo>
                    <a:pt x="762" y="13716"/>
                  </a:lnTo>
                  <a:lnTo>
                    <a:pt x="2286" y="13716"/>
                  </a:lnTo>
                  <a:lnTo>
                    <a:pt x="2286" y="12954"/>
                  </a:lnTo>
                  <a:close/>
                </a:path>
                <a:path w="34289" h="15240">
                  <a:moveTo>
                    <a:pt x="34277" y="0"/>
                  </a:moveTo>
                  <a:lnTo>
                    <a:pt x="33528" y="0"/>
                  </a:lnTo>
                  <a:lnTo>
                    <a:pt x="33528" y="762"/>
                  </a:lnTo>
                  <a:lnTo>
                    <a:pt x="34277" y="762"/>
                  </a:lnTo>
                  <a:lnTo>
                    <a:pt x="342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3073793" y="8092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3074555" y="802398"/>
              <a:ext cx="16510" cy="6985"/>
            </a:xfrm>
            <a:custGeom>
              <a:avLst/>
              <a:gdLst/>
              <a:ahLst/>
              <a:cxnLst/>
              <a:rect l="l" t="t" r="r" b="b"/>
              <a:pathLst>
                <a:path w="16510" h="6984">
                  <a:moveTo>
                    <a:pt x="762" y="5334"/>
                  </a:moveTo>
                  <a:lnTo>
                    <a:pt x="0" y="6096"/>
                  </a:lnTo>
                  <a:lnTo>
                    <a:pt x="762" y="6858"/>
                  </a:lnTo>
                  <a:lnTo>
                    <a:pt x="762" y="5334"/>
                  </a:lnTo>
                  <a:close/>
                </a:path>
                <a:path w="16510" h="6984">
                  <a:moveTo>
                    <a:pt x="2286" y="4572"/>
                  </a:moveTo>
                  <a:lnTo>
                    <a:pt x="1524" y="3810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1524" y="5334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16510" h="6984">
                  <a:moveTo>
                    <a:pt x="3048" y="2286"/>
                  </a:moveTo>
                  <a:lnTo>
                    <a:pt x="2286" y="3048"/>
                  </a:lnTo>
                  <a:lnTo>
                    <a:pt x="2286" y="3810"/>
                  </a:lnTo>
                  <a:lnTo>
                    <a:pt x="3048" y="3810"/>
                  </a:lnTo>
                  <a:lnTo>
                    <a:pt x="3048" y="2286"/>
                  </a:lnTo>
                  <a:close/>
                </a:path>
                <a:path w="16510" h="6984">
                  <a:moveTo>
                    <a:pt x="4572" y="2286"/>
                  </a:moveTo>
                  <a:lnTo>
                    <a:pt x="3810" y="1524"/>
                  </a:lnTo>
                  <a:lnTo>
                    <a:pt x="3810" y="2286"/>
                  </a:lnTo>
                  <a:lnTo>
                    <a:pt x="4572" y="2286"/>
                  </a:lnTo>
                  <a:close/>
                </a:path>
                <a:path w="16510" h="6984">
                  <a:moveTo>
                    <a:pt x="6096" y="762"/>
                  </a:moveTo>
                  <a:lnTo>
                    <a:pt x="5334" y="762"/>
                  </a:lnTo>
                  <a:lnTo>
                    <a:pt x="5334" y="1524"/>
                  </a:lnTo>
                  <a:lnTo>
                    <a:pt x="6096" y="1524"/>
                  </a:lnTo>
                  <a:lnTo>
                    <a:pt x="6096" y="762"/>
                  </a:lnTo>
                  <a:close/>
                </a:path>
                <a:path w="16510" h="6984">
                  <a:moveTo>
                    <a:pt x="8382" y="0"/>
                  </a:moveTo>
                  <a:lnTo>
                    <a:pt x="6858" y="0"/>
                  </a:lnTo>
                  <a:lnTo>
                    <a:pt x="6858" y="762"/>
                  </a:lnTo>
                  <a:lnTo>
                    <a:pt x="8382" y="762"/>
                  </a:lnTo>
                  <a:lnTo>
                    <a:pt x="8382" y="0"/>
                  </a:lnTo>
                  <a:close/>
                </a:path>
                <a:path w="16510" h="6984">
                  <a:moveTo>
                    <a:pt x="9893" y="0"/>
                  </a:moveTo>
                  <a:lnTo>
                    <a:pt x="9144" y="0"/>
                  </a:lnTo>
                  <a:lnTo>
                    <a:pt x="9144" y="762"/>
                  </a:lnTo>
                  <a:lnTo>
                    <a:pt x="9893" y="762"/>
                  </a:lnTo>
                  <a:lnTo>
                    <a:pt x="9893" y="0"/>
                  </a:lnTo>
                  <a:close/>
                </a:path>
                <a:path w="16510" h="6984">
                  <a:moveTo>
                    <a:pt x="12192" y="0"/>
                  </a:moveTo>
                  <a:lnTo>
                    <a:pt x="10668" y="0"/>
                  </a:lnTo>
                  <a:lnTo>
                    <a:pt x="10668" y="762"/>
                  </a:lnTo>
                  <a:lnTo>
                    <a:pt x="12192" y="762"/>
                  </a:lnTo>
                  <a:lnTo>
                    <a:pt x="12192" y="0"/>
                  </a:lnTo>
                  <a:close/>
                </a:path>
                <a:path w="16510" h="6984">
                  <a:moveTo>
                    <a:pt x="13703" y="0"/>
                  </a:moveTo>
                  <a:lnTo>
                    <a:pt x="12954" y="0"/>
                  </a:lnTo>
                  <a:lnTo>
                    <a:pt x="12954" y="762"/>
                  </a:lnTo>
                  <a:lnTo>
                    <a:pt x="13703" y="762"/>
                  </a:lnTo>
                  <a:lnTo>
                    <a:pt x="13703" y="0"/>
                  </a:lnTo>
                  <a:close/>
                </a:path>
                <a:path w="16510" h="6984">
                  <a:moveTo>
                    <a:pt x="14465" y="3048"/>
                  </a:moveTo>
                  <a:lnTo>
                    <a:pt x="13716" y="3048"/>
                  </a:lnTo>
                  <a:lnTo>
                    <a:pt x="13716" y="3810"/>
                  </a:lnTo>
                  <a:lnTo>
                    <a:pt x="14465" y="3810"/>
                  </a:lnTo>
                  <a:lnTo>
                    <a:pt x="14465" y="3048"/>
                  </a:lnTo>
                  <a:close/>
                </a:path>
                <a:path w="16510" h="6984">
                  <a:moveTo>
                    <a:pt x="14478" y="4572"/>
                  </a:moveTo>
                  <a:lnTo>
                    <a:pt x="12954" y="4572"/>
                  </a:lnTo>
                  <a:lnTo>
                    <a:pt x="12954" y="5334"/>
                  </a:lnTo>
                  <a:lnTo>
                    <a:pt x="14478" y="5334"/>
                  </a:lnTo>
                  <a:lnTo>
                    <a:pt x="14478" y="4572"/>
                  </a:lnTo>
                  <a:close/>
                </a:path>
                <a:path w="16510" h="6984">
                  <a:moveTo>
                    <a:pt x="14478" y="762"/>
                  </a:moveTo>
                  <a:lnTo>
                    <a:pt x="13716" y="1524"/>
                  </a:lnTo>
                  <a:lnTo>
                    <a:pt x="13716" y="2286"/>
                  </a:lnTo>
                  <a:lnTo>
                    <a:pt x="14478" y="2286"/>
                  </a:lnTo>
                  <a:lnTo>
                    <a:pt x="14478" y="762"/>
                  </a:lnTo>
                  <a:close/>
                </a:path>
                <a:path w="16510" h="6984">
                  <a:moveTo>
                    <a:pt x="16002" y="0"/>
                  </a:moveTo>
                  <a:lnTo>
                    <a:pt x="14478" y="0"/>
                  </a:lnTo>
                  <a:lnTo>
                    <a:pt x="15240" y="762"/>
                  </a:lnTo>
                  <a:lnTo>
                    <a:pt x="16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3087509" y="80771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70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3088271" y="800874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59">
                  <a:moveTo>
                    <a:pt x="1524" y="8382"/>
                  </a:moveTo>
                  <a:lnTo>
                    <a:pt x="762" y="7620"/>
                  </a:lnTo>
                  <a:lnTo>
                    <a:pt x="0" y="7620"/>
                  </a:lnTo>
                  <a:lnTo>
                    <a:pt x="0" y="8382"/>
                  </a:lnTo>
                  <a:lnTo>
                    <a:pt x="1524" y="8382"/>
                  </a:lnTo>
                  <a:close/>
                </a:path>
                <a:path w="3175" h="10159">
                  <a:moveTo>
                    <a:pt x="2286" y="9144"/>
                  </a:moveTo>
                  <a:lnTo>
                    <a:pt x="762" y="9144"/>
                  </a:lnTo>
                  <a:lnTo>
                    <a:pt x="762" y="9906"/>
                  </a:lnTo>
                  <a:lnTo>
                    <a:pt x="2286" y="9906"/>
                  </a:lnTo>
                  <a:lnTo>
                    <a:pt x="2286" y="9144"/>
                  </a:lnTo>
                  <a:close/>
                </a:path>
                <a:path w="3175" h="10159">
                  <a:moveTo>
                    <a:pt x="3048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3092081" y="80010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70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3093605" y="799350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4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5714" h="1904">
                  <a:moveTo>
                    <a:pt x="3035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35" y="762"/>
                  </a:lnTo>
                  <a:lnTo>
                    <a:pt x="3035" y="0"/>
                  </a:lnTo>
                  <a:close/>
                </a:path>
                <a:path w="5714" h="1904">
                  <a:moveTo>
                    <a:pt x="5334" y="762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3810" y="762"/>
                  </a:lnTo>
                  <a:lnTo>
                    <a:pt x="4572" y="1524"/>
                  </a:lnTo>
                  <a:lnTo>
                    <a:pt x="5334" y="1524"/>
                  </a:lnTo>
                  <a:lnTo>
                    <a:pt x="533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3097415" y="79933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3099701" y="80010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0" y="761"/>
                  </a:moveTo>
                  <a:lnTo>
                    <a:pt x="0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3100463" y="800100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762" y="9144"/>
                  </a:moveTo>
                  <a:lnTo>
                    <a:pt x="762" y="8382"/>
                  </a:lnTo>
                  <a:lnTo>
                    <a:pt x="0" y="9144"/>
                  </a:lnTo>
                  <a:lnTo>
                    <a:pt x="762" y="9144"/>
                  </a:lnTo>
                  <a:close/>
                </a:path>
                <a:path w="3175" h="9525">
                  <a:moveTo>
                    <a:pt x="1524" y="4572"/>
                  </a:moveTo>
                  <a:lnTo>
                    <a:pt x="1524" y="1524"/>
                  </a:lnTo>
                  <a:lnTo>
                    <a:pt x="762" y="3048"/>
                  </a:lnTo>
                  <a:lnTo>
                    <a:pt x="762" y="6858"/>
                  </a:lnTo>
                  <a:lnTo>
                    <a:pt x="1524" y="4572"/>
                  </a:lnTo>
                  <a:close/>
                </a:path>
                <a:path w="3175" h="9525">
                  <a:moveTo>
                    <a:pt x="3048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3101987" y="809244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3810" y="3810"/>
                  </a:moveTo>
                  <a:lnTo>
                    <a:pt x="3810" y="1524"/>
                  </a:lnTo>
                  <a:lnTo>
                    <a:pt x="3048" y="2286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1524" y="2286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3048" y="4572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3101987" y="809244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1524" y="2286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3810" h="5080">
                  <a:moveTo>
                    <a:pt x="762" y="3810"/>
                  </a:moveTo>
                  <a:lnTo>
                    <a:pt x="762" y="2286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3810" h="5080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3810" h="5080">
                  <a:moveTo>
                    <a:pt x="3048" y="1524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3048" y="1524"/>
                  </a:lnTo>
                  <a:close/>
                </a:path>
                <a:path w="3810" h="5080">
                  <a:moveTo>
                    <a:pt x="3048" y="4572"/>
                  </a:moveTo>
                  <a:lnTo>
                    <a:pt x="3048" y="3810"/>
                  </a:lnTo>
                  <a:lnTo>
                    <a:pt x="2286" y="4572"/>
                  </a:lnTo>
                  <a:lnTo>
                    <a:pt x="3048" y="4572"/>
                  </a:lnTo>
                  <a:close/>
                </a:path>
                <a:path w="3810" h="5080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  <a:path w="3810" h="5080">
                  <a:moveTo>
                    <a:pt x="3810" y="3048"/>
                  </a:moveTo>
                  <a:lnTo>
                    <a:pt x="3810" y="2286"/>
                  </a:lnTo>
                  <a:lnTo>
                    <a:pt x="3048" y="3048"/>
                  </a:lnTo>
                  <a:lnTo>
                    <a:pt x="3048" y="3810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3102749" y="813815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1523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1523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 descr=""/>
            <p:cNvSpPr/>
            <p:nvPr/>
          </p:nvSpPr>
          <p:spPr>
            <a:xfrm>
              <a:off x="3111131" y="813054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572" y="1524"/>
                  </a:moveTo>
                  <a:lnTo>
                    <a:pt x="3810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1524" y="3048"/>
                  </a:lnTo>
                  <a:lnTo>
                    <a:pt x="3810" y="3048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  <a:path w="5080" h="3175">
                  <a:moveTo>
                    <a:pt x="2286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3111893" y="81305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09">
                  <a:moveTo>
                    <a:pt x="762" y="3810"/>
                  </a:moveTo>
                  <a:lnTo>
                    <a:pt x="762" y="3048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  <a:path w="3810" h="3809">
                  <a:moveTo>
                    <a:pt x="2286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2286" y="762"/>
                  </a:lnTo>
                  <a:close/>
                </a:path>
                <a:path w="3810" h="3809">
                  <a:moveTo>
                    <a:pt x="3810" y="3048"/>
                  </a:moveTo>
                  <a:lnTo>
                    <a:pt x="3810" y="1524"/>
                  </a:lnTo>
                  <a:lnTo>
                    <a:pt x="3048" y="2286"/>
                  </a:lnTo>
                  <a:lnTo>
                    <a:pt x="3048" y="3048"/>
                  </a:lnTo>
                  <a:lnTo>
                    <a:pt x="2286" y="3048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3117227" y="81457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572" y="1524"/>
                  </a:moveTo>
                  <a:lnTo>
                    <a:pt x="3048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2286" y="3048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3810" y="1524"/>
                  </a:lnTo>
                  <a:lnTo>
                    <a:pt x="4572" y="1524"/>
                  </a:lnTo>
                  <a:close/>
                </a:path>
                <a:path w="5080" h="3175">
                  <a:moveTo>
                    <a:pt x="3048" y="3048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3117227" y="813815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09">
                  <a:moveTo>
                    <a:pt x="761" y="761"/>
                  </a:moveTo>
                  <a:lnTo>
                    <a:pt x="0" y="761"/>
                  </a:lnTo>
                  <a:lnTo>
                    <a:pt x="0" y="1523"/>
                  </a:lnTo>
                  <a:lnTo>
                    <a:pt x="761" y="761"/>
                  </a:lnTo>
                  <a:close/>
                </a:path>
                <a:path w="5080" h="3809">
                  <a:moveTo>
                    <a:pt x="762" y="3047"/>
                  </a:moveTo>
                  <a:lnTo>
                    <a:pt x="0" y="2285"/>
                  </a:lnTo>
                  <a:lnTo>
                    <a:pt x="0" y="3047"/>
                  </a:lnTo>
                  <a:lnTo>
                    <a:pt x="762" y="3047"/>
                  </a:lnTo>
                  <a:close/>
                </a:path>
                <a:path w="5080" h="3809">
                  <a:moveTo>
                    <a:pt x="3048" y="3809"/>
                  </a:moveTo>
                  <a:lnTo>
                    <a:pt x="2286" y="3047"/>
                  </a:lnTo>
                  <a:lnTo>
                    <a:pt x="762" y="3047"/>
                  </a:lnTo>
                  <a:lnTo>
                    <a:pt x="2286" y="3809"/>
                  </a:lnTo>
                  <a:lnTo>
                    <a:pt x="3048" y="3809"/>
                  </a:lnTo>
                  <a:close/>
                </a:path>
                <a:path w="5080" h="3809">
                  <a:moveTo>
                    <a:pt x="3048" y="761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1523" y="761"/>
                  </a:lnTo>
                  <a:lnTo>
                    <a:pt x="3048" y="761"/>
                  </a:lnTo>
                  <a:close/>
                </a:path>
                <a:path w="5080" h="3809">
                  <a:moveTo>
                    <a:pt x="3810" y="1523"/>
                  </a:moveTo>
                  <a:lnTo>
                    <a:pt x="3048" y="761"/>
                  </a:lnTo>
                  <a:lnTo>
                    <a:pt x="2286" y="761"/>
                  </a:lnTo>
                  <a:lnTo>
                    <a:pt x="2286" y="1523"/>
                  </a:lnTo>
                  <a:lnTo>
                    <a:pt x="3810" y="1523"/>
                  </a:lnTo>
                  <a:close/>
                </a:path>
                <a:path w="5080" h="3809">
                  <a:moveTo>
                    <a:pt x="4572" y="2285"/>
                  </a:moveTo>
                  <a:lnTo>
                    <a:pt x="3810" y="2285"/>
                  </a:lnTo>
                  <a:lnTo>
                    <a:pt x="2286" y="3047"/>
                  </a:lnTo>
                  <a:lnTo>
                    <a:pt x="3810" y="3047"/>
                  </a:lnTo>
                  <a:lnTo>
                    <a:pt x="4572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3114941" y="810768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3810" y="2286"/>
                  </a:moveTo>
                  <a:lnTo>
                    <a:pt x="3810" y="1524"/>
                  </a:lnTo>
                  <a:lnTo>
                    <a:pt x="3048" y="1524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2286" y="3810"/>
                  </a:lnTo>
                  <a:lnTo>
                    <a:pt x="2286" y="4572"/>
                  </a:lnTo>
                  <a:lnTo>
                    <a:pt x="3048" y="3810"/>
                  </a:lnTo>
                  <a:lnTo>
                    <a:pt x="3048" y="3048"/>
                  </a:lnTo>
                  <a:lnTo>
                    <a:pt x="3810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3114941" y="810780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762" y="5334"/>
                  </a:moveTo>
                  <a:lnTo>
                    <a:pt x="0" y="4572"/>
                  </a:lnTo>
                  <a:lnTo>
                    <a:pt x="0" y="5334"/>
                  </a:lnTo>
                  <a:lnTo>
                    <a:pt x="762" y="5334"/>
                  </a:lnTo>
                  <a:close/>
                </a:path>
                <a:path w="3810" h="6350">
                  <a:moveTo>
                    <a:pt x="762" y="2286"/>
                  </a:moveTo>
                  <a:lnTo>
                    <a:pt x="0" y="2286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762" y="2286"/>
                  </a:lnTo>
                  <a:close/>
                </a:path>
                <a:path w="3810" h="6350">
                  <a:moveTo>
                    <a:pt x="1524" y="762"/>
                  </a:moveTo>
                  <a:lnTo>
                    <a:pt x="762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3810" h="6350">
                  <a:moveTo>
                    <a:pt x="2286" y="5334"/>
                  </a:moveTo>
                  <a:lnTo>
                    <a:pt x="762" y="5334"/>
                  </a:lnTo>
                  <a:lnTo>
                    <a:pt x="762" y="6096"/>
                  </a:lnTo>
                  <a:lnTo>
                    <a:pt x="2286" y="6096"/>
                  </a:lnTo>
                  <a:lnTo>
                    <a:pt x="2286" y="5334"/>
                  </a:lnTo>
                  <a:close/>
                </a:path>
                <a:path w="3810" h="6350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3810" h="6350">
                  <a:moveTo>
                    <a:pt x="3048" y="4572"/>
                  </a:moveTo>
                  <a:lnTo>
                    <a:pt x="2286" y="3810"/>
                  </a:lnTo>
                  <a:lnTo>
                    <a:pt x="762" y="3810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2286" y="4572"/>
                  </a:lnTo>
                  <a:lnTo>
                    <a:pt x="3048" y="4572"/>
                  </a:lnTo>
                  <a:close/>
                </a:path>
                <a:path w="3810" h="6350">
                  <a:moveTo>
                    <a:pt x="3048" y="0"/>
                  </a:moveTo>
                  <a:lnTo>
                    <a:pt x="2286" y="0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3810" h="6350">
                  <a:moveTo>
                    <a:pt x="3810" y="2286"/>
                  </a:moveTo>
                  <a:lnTo>
                    <a:pt x="3048" y="3810"/>
                  </a:lnTo>
                  <a:lnTo>
                    <a:pt x="3810" y="3048"/>
                  </a:lnTo>
                  <a:lnTo>
                    <a:pt x="3810" y="2286"/>
                  </a:lnTo>
                  <a:close/>
                </a:path>
                <a:path w="3810" h="6350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3085985" y="813815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2286" y="3047"/>
                  </a:moveTo>
                  <a:lnTo>
                    <a:pt x="2286" y="761"/>
                  </a:lnTo>
                  <a:lnTo>
                    <a:pt x="1524" y="761"/>
                  </a:lnTo>
                  <a:lnTo>
                    <a:pt x="0" y="2285"/>
                  </a:lnTo>
                  <a:lnTo>
                    <a:pt x="1524" y="2285"/>
                  </a:lnTo>
                  <a:lnTo>
                    <a:pt x="2286" y="3047"/>
                  </a:lnTo>
                  <a:close/>
                </a:path>
                <a:path w="5080" h="3175">
                  <a:moveTo>
                    <a:pt x="4572" y="2285"/>
                  </a:moveTo>
                  <a:lnTo>
                    <a:pt x="4572" y="761"/>
                  </a:lnTo>
                  <a:lnTo>
                    <a:pt x="3810" y="761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2286" y="761"/>
                  </a:lnTo>
                  <a:lnTo>
                    <a:pt x="2286" y="3047"/>
                  </a:lnTo>
                  <a:lnTo>
                    <a:pt x="3810" y="3047"/>
                  </a:lnTo>
                  <a:lnTo>
                    <a:pt x="4572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3086747" y="813815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09">
                  <a:moveTo>
                    <a:pt x="1524" y="761"/>
                  </a:moveTo>
                  <a:lnTo>
                    <a:pt x="762" y="761"/>
                  </a:lnTo>
                  <a:lnTo>
                    <a:pt x="0" y="1523"/>
                  </a:lnTo>
                  <a:lnTo>
                    <a:pt x="762" y="1523"/>
                  </a:lnTo>
                  <a:lnTo>
                    <a:pt x="1524" y="761"/>
                  </a:lnTo>
                  <a:close/>
                </a:path>
                <a:path w="3175" h="3809">
                  <a:moveTo>
                    <a:pt x="3048" y="3047"/>
                  </a:moveTo>
                  <a:lnTo>
                    <a:pt x="1524" y="3047"/>
                  </a:lnTo>
                  <a:lnTo>
                    <a:pt x="0" y="2285"/>
                  </a:lnTo>
                  <a:lnTo>
                    <a:pt x="0" y="3047"/>
                  </a:lnTo>
                  <a:lnTo>
                    <a:pt x="762" y="3047"/>
                  </a:lnTo>
                  <a:lnTo>
                    <a:pt x="762" y="3809"/>
                  </a:lnTo>
                  <a:lnTo>
                    <a:pt x="2286" y="3809"/>
                  </a:lnTo>
                  <a:lnTo>
                    <a:pt x="3048" y="3047"/>
                  </a:lnTo>
                  <a:close/>
                </a:path>
                <a:path w="3175" h="3809">
                  <a:moveTo>
                    <a:pt x="1524" y="761"/>
                  </a:moveTo>
                  <a:lnTo>
                    <a:pt x="762" y="0"/>
                  </a:lnTo>
                  <a:lnTo>
                    <a:pt x="762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3092081" y="813054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572" y="762"/>
                  </a:moveTo>
                  <a:lnTo>
                    <a:pt x="2286" y="762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3810" y="3048"/>
                  </a:lnTo>
                  <a:lnTo>
                    <a:pt x="3048" y="3048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1524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 descr=""/>
            <p:cNvSpPr/>
            <p:nvPr/>
          </p:nvSpPr>
          <p:spPr>
            <a:xfrm>
              <a:off x="3092081" y="813815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80" h="2540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close/>
                </a:path>
                <a:path w="5080" h="2540">
                  <a:moveTo>
                    <a:pt x="1524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  <a:path w="5080" h="2540">
                  <a:moveTo>
                    <a:pt x="3810" y="2286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5080" h="2540">
                  <a:moveTo>
                    <a:pt x="4572" y="762"/>
                  </a:moveTo>
                  <a:lnTo>
                    <a:pt x="4572" y="0"/>
                  </a:lnTo>
                  <a:lnTo>
                    <a:pt x="3810" y="762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 descr=""/>
            <p:cNvSpPr/>
            <p:nvPr/>
          </p:nvSpPr>
          <p:spPr>
            <a:xfrm>
              <a:off x="3089033" y="810006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3810" h="5080">
                  <a:moveTo>
                    <a:pt x="3810" y="3810"/>
                  </a:moveTo>
                  <a:lnTo>
                    <a:pt x="3810" y="1524"/>
                  </a:lnTo>
                  <a:lnTo>
                    <a:pt x="3048" y="1524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762" y="1524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3048" y="4572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3089033" y="810018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4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3048"/>
                  </a:lnTo>
                  <a:close/>
                </a:path>
                <a:path w="3810" h="6984">
                  <a:moveTo>
                    <a:pt x="1524" y="4572"/>
                  </a:moveTo>
                  <a:lnTo>
                    <a:pt x="762" y="3810"/>
                  </a:lnTo>
                  <a:lnTo>
                    <a:pt x="762" y="4572"/>
                  </a:lnTo>
                  <a:lnTo>
                    <a:pt x="1524" y="4572"/>
                  </a:lnTo>
                  <a:close/>
                </a:path>
                <a:path w="3810" h="6984">
                  <a:moveTo>
                    <a:pt x="1524" y="0"/>
                  </a:move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  <a:path w="3810" h="6984">
                  <a:moveTo>
                    <a:pt x="2286" y="4572"/>
                  </a:moveTo>
                  <a:lnTo>
                    <a:pt x="1524" y="4572"/>
                  </a:lnTo>
                  <a:lnTo>
                    <a:pt x="1524" y="5334"/>
                  </a:lnTo>
                  <a:lnTo>
                    <a:pt x="2286" y="4572"/>
                  </a:lnTo>
                  <a:close/>
                </a:path>
                <a:path w="3810" h="6984">
                  <a:moveTo>
                    <a:pt x="3048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  <a:path w="3810" h="6984">
                  <a:moveTo>
                    <a:pt x="3810" y="6096"/>
                  </a:moveTo>
                  <a:lnTo>
                    <a:pt x="1524" y="6096"/>
                  </a:lnTo>
                  <a:lnTo>
                    <a:pt x="2286" y="6858"/>
                  </a:lnTo>
                  <a:lnTo>
                    <a:pt x="3048" y="6858"/>
                  </a:lnTo>
                  <a:lnTo>
                    <a:pt x="3810" y="6096"/>
                  </a:lnTo>
                  <a:close/>
                </a:path>
                <a:path w="3810" h="6984">
                  <a:moveTo>
                    <a:pt x="3810" y="3810"/>
                  </a:moveTo>
                  <a:lnTo>
                    <a:pt x="3048" y="4572"/>
                  </a:lnTo>
                  <a:lnTo>
                    <a:pt x="3048" y="5334"/>
                  </a:lnTo>
                  <a:lnTo>
                    <a:pt x="3810" y="5334"/>
                  </a:lnTo>
                  <a:lnTo>
                    <a:pt x="3810" y="4572"/>
                  </a:lnTo>
                  <a:lnTo>
                    <a:pt x="3810" y="3810"/>
                  </a:lnTo>
                  <a:close/>
                </a:path>
                <a:path w="3810" h="6984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3101225" y="796290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5334" y="3047"/>
                  </a:moveTo>
                  <a:lnTo>
                    <a:pt x="5334" y="1523"/>
                  </a:lnTo>
                  <a:lnTo>
                    <a:pt x="3810" y="0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0" y="1523"/>
                  </a:lnTo>
                  <a:lnTo>
                    <a:pt x="0" y="2285"/>
                  </a:lnTo>
                  <a:lnTo>
                    <a:pt x="762" y="3047"/>
                  </a:lnTo>
                  <a:lnTo>
                    <a:pt x="762" y="3809"/>
                  </a:lnTo>
                  <a:lnTo>
                    <a:pt x="1524" y="3809"/>
                  </a:lnTo>
                  <a:lnTo>
                    <a:pt x="3048" y="4571"/>
                  </a:lnTo>
                  <a:lnTo>
                    <a:pt x="3810" y="3809"/>
                  </a:lnTo>
                  <a:lnTo>
                    <a:pt x="4572" y="3809"/>
                  </a:lnTo>
                  <a:lnTo>
                    <a:pt x="5334" y="3047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3101225" y="797052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09">
                  <a:moveTo>
                    <a:pt x="761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762"/>
                  </a:lnTo>
                  <a:close/>
                </a:path>
                <a:path w="5714" h="3809">
                  <a:moveTo>
                    <a:pt x="762" y="3048"/>
                  </a:moveTo>
                  <a:lnTo>
                    <a:pt x="762" y="2286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5714" h="3809">
                  <a:moveTo>
                    <a:pt x="2286" y="3810"/>
                  </a:moveTo>
                  <a:lnTo>
                    <a:pt x="1524" y="3048"/>
                  </a:lnTo>
                  <a:lnTo>
                    <a:pt x="762" y="3048"/>
                  </a:lnTo>
                  <a:lnTo>
                    <a:pt x="1524" y="3810"/>
                  </a:lnTo>
                  <a:lnTo>
                    <a:pt x="2286" y="3810"/>
                  </a:lnTo>
                  <a:close/>
                </a:path>
                <a:path w="5714" h="3809">
                  <a:moveTo>
                    <a:pt x="4572" y="3048"/>
                  </a:moveTo>
                  <a:lnTo>
                    <a:pt x="3810" y="3048"/>
                  </a:lnTo>
                  <a:lnTo>
                    <a:pt x="2286" y="3810"/>
                  </a:lnTo>
                  <a:lnTo>
                    <a:pt x="3810" y="3810"/>
                  </a:lnTo>
                  <a:lnTo>
                    <a:pt x="4572" y="3048"/>
                  </a:lnTo>
                  <a:close/>
                </a:path>
                <a:path w="5714" h="3809">
                  <a:moveTo>
                    <a:pt x="5334" y="2286"/>
                  </a:moveTo>
                  <a:lnTo>
                    <a:pt x="5334" y="762"/>
                  </a:lnTo>
                  <a:lnTo>
                    <a:pt x="4572" y="762"/>
                  </a:lnTo>
                  <a:lnTo>
                    <a:pt x="4572" y="2286"/>
                  </a:lnTo>
                  <a:lnTo>
                    <a:pt x="533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3101225" y="792480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4">
                  <a:moveTo>
                    <a:pt x="5334" y="6096"/>
                  </a:moveTo>
                  <a:lnTo>
                    <a:pt x="4572" y="5334"/>
                  </a:lnTo>
                  <a:lnTo>
                    <a:pt x="3048" y="5334"/>
                  </a:lnTo>
                  <a:lnTo>
                    <a:pt x="3048" y="2286"/>
                  </a:lnTo>
                  <a:lnTo>
                    <a:pt x="4572" y="2286"/>
                  </a:lnTo>
                  <a:lnTo>
                    <a:pt x="4572" y="761"/>
                  </a:lnTo>
                  <a:lnTo>
                    <a:pt x="3048" y="761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762" y="762"/>
                  </a:lnTo>
                  <a:lnTo>
                    <a:pt x="762" y="2286"/>
                  </a:lnTo>
                  <a:lnTo>
                    <a:pt x="2286" y="2286"/>
                  </a:lnTo>
                  <a:lnTo>
                    <a:pt x="2286" y="5334"/>
                  </a:lnTo>
                  <a:lnTo>
                    <a:pt x="762" y="5334"/>
                  </a:lnTo>
                  <a:lnTo>
                    <a:pt x="0" y="6096"/>
                  </a:lnTo>
                  <a:lnTo>
                    <a:pt x="762" y="6858"/>
                  </a:lnTo>
                  <a:lnTo>
                    <a:pt x="4572" y="6858"/>
                  </a:lnTo>
                  <a:lnTo>
                    <a:pt x="5334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 descr=""/>
            <p:cNvSpPr/>
            <p:nvPr/>
          </p:nvSpPr>
          <p:spPr>
            <a:xfrm>
              <a:off x="3101225" y="791718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4" h="7620">
                  <a:moveTo>
                    <a:pt x="2286" y="6857"/>
                  </a:moveTo>
                  <a:lnTo>
                    <a:pt x="2286" y="3047"/>
                  </a:lnTo>
                  <a:lnTo>
                    <a:pt x="1524" y="3047"/>
                  </a:lnTo>
                  <a:lnTo>
                    <a:pt x="1524" y="6095"/>
                  </a:lnTo>
                  <a:lnTo>
                    <a:pt x="0" y="6095"/>
                  </a:lnTo>
                  <a:lnTo>
                    <a:pt x="0" y="6857"/>
                  </a:lnTo>
                  <a:lnTo>
                    <a:pt x="2286" y="6857"/>
                  </a:lnTo>
                  <a:close/>
                </a:path>
                <a:path w="5714" h="7620">
                  <a:moveTo>
                    <a:pt x="3810" y="1523"/>
                  </a:moveTo>
                  <a:lnTo>
                    <a:pt x="3810" y="761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1524" y="761"/>
                  </a:lnTo>
                  <a:lnTo>
                    <a:pt x="1524" y="1523"/>
                  </a:lnTo>
                  <a:lnTo>
                    <a:pt x="2286" y="1523"/>
                  </a:lnTo>
                  <a:lnTo>
                    <a:pt x="2286" y="761"/>
                  </a:lnTo>
                  <a:lnTo>
                    <a:pt x="3048" y="761"/>
                  </a:lnTo>
                  <a:lnTo>
                    <a:pt x="3048" y="1523"/>
                  </a:lnTo>
                  <a:lnTo>
                    <a:pt x="3810" y="1523"/>
                  </a:lnTo>
                  <a:close/>
                </a:path>
                <a:path w="5714" h="7620">
                  <a:moveTo>
                    <a:pt x="5334" y="7619"/>
                  </a:moveTo>
                  <a:lnTo>
                    <a:pt x="5334" y="6095"/>
                  </a:lnTo>
                  <a:lnTo>
                    <a:pt x="3810" y="6095"/>
                  </a:lnTo>
                  <a:lnTo>
                    <a:pt x="3810" y="3047"/>
                  </a:lnTo>
                  <a:lnTo>
                    <a:pt x="3048" y="3047"/>
                  </a:lnTo>
                  <a:lnTo>
                    <a:pt x="3048" y="6857"/>
                  </a:lnTo>
                  <a:lnTo>
                    <a:pt x="4572" y="6857"/>
                  </a:lnTo>
                  <a:lnTo>
                    <a:pt x="4572" y="7619"/>
                  </a:lnTo>
                  <a:lnTo>
                    <a:pt x="5334" y="761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 descr=""/>
            <p:cNvSpPr/>
            <p:nvPr/>
          </p:nvSpPr>
          <p:spPr>
            <a:xfrm>
              <a:off x="3090557" y="814590"/>
              <a:ext cx="26670" cy="2540"/>
            </a:xfrm>
            <a:custGeom>
              <a:avLst/>
              <a:gdLst/>
              <a:ahLst/>
              <a:cxnLst/>
              <a:rect l="l" t="t" r="r" b="b"/>
              <a:pathLst>
                <a:path w="26669" h="2540">
                  <a:moveTo>
                    <a:pt x="2286" y="762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2286" y="762"/>
                  </a:lnTo>
                  <a:close/>
                </a:path>
                <a:path w="26669" h="2540">
                  <a:moveTo>
                    <a:pt x="26670" y="0"/>
                  </a:moveTo>
                  <a:lnTo>
                    <a:pt x="25146" y="0"/>
                  </a:lnTo>
                  <a:lnTo>
                    <a:pt x="25146" y="1524"/>
                  </a:lnTo>
                  <a:lnTo>
                    <a:pt x="25146" y="2286"/>
                  </a:lnTo>
                  <a:lnTo>
                    <a:pt x="25908" y="2286"/>
                  </a:lnTo>
                  <a:lnTo>
                    <a:pt x="26670" y="1524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3102749" y="80543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70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762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 descr=""/>
            <p:cNvSpPr/>
            <p:nvPr/>
          </p:nvSpPr>
          <p:spPr>
            <a:xfrm>
              <a:off x="3123323" y="814578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80">
                  <a:moveTo>
                    <a:pt x="1524" y="3047"/>
                  </a:moveTo>
                  <a:lnTo>
                    <a:pt x="1524" y="2285"/>
                  </a:lnTo>
                  <a:lnTo>
                    <a:pt x="0" y="2285"/>
                  </a:lnTo>
                  <a:lnTo>
                    <a:pt x="0" y="3047"/>
                  </a:lnTo>
                  <a:lnTo>
                    <a:pt x="1524" y="3047"/>
                  </a:lnTo>
                  <a:close/>
                </a:path>
                <a:path w="8889" h="5080">
                  <a:moveTo>
                    <a:pt x="1524" y="3809"/>
                  </a:moveTo>
                  <a:lnTo>
                    <a:pt x="1524" y="3047"/>
                  </a:lnTo>
                  <a:lnTo>
                    <a:pt x="0" y="3809"/>
                  </a:lnTo>
                  <a:lnTo>
                    <a:pt x="1524" y="3809"/>
                  </a:lnTo>
                  <a:close/>
                </a:path>
                <a:path w="8889" h="5080">
                  <a:moveTo>
                    <a:pt x="4572" y="3047"/>
                  </a:moveTo>
                  <a:lnTo>
                    <a:pt x="3810" y="3047"/>
                  </a:lnTo>
                  <a:lnTo>
                    <a:pt x="3810" y="2285"/>
                  </a:lnTo>
                  <a:lnTo>
                    <a:pt x="3048" y="2285"/>
                  </a:lnTo>
                  <a:lnTo>
                    <a:pt x="2286" y="1523"/>
                  </a:lnTo>
                  <a:lnTo>
                    <a:pt x="1524" y="1523"/>
                  </a:lnTo>
                  <a:lnTo>
                    <a:pt x="1524" y="4571"/>
                  </a:lnTo>
                  <a:lnTo>
                    <a:pt x="3048" y="4571"/>
                  </a:lnTo>
                  <a:lnTo>
                    <a:pt x="4572" y="3047"/>
                  </a:lnTo>
                  <a:close/>
                </a:path>
                <a:path w="8889" h="5080">
                  <a:moveTo>
                    <a:pt x="8382" y="2285"/>
                  </a:moveTo>
                  <a:lnTo>
                    <a:pt x="8382" y="1523"/>
                  </a:lnTo>
                  <a:lnTo>
                    <a:pt x="6858" y="0"/>
                  </a:lnTo>
                  <a:lnTo>
                    <a:pt x="6096" y="761"/>
                  </a:lnTo>
                  <a:lnTo>
                    <a:pt x="4572" y="761"/>
                  </a:lnTo>
                  <a:lnTo>
                    <a:pt x="4572" y="1523"/>
                  </a:lnTo>
                  <a:lnTo>
                    <a:pt x="3810" y="2285"/>
                  </a:lnTo>
                  <a:lnTo>
                    <a:pt x="5334" y="3809"/>
                  </a:lnTo>
                  <a:lnTo>
                    <a:pt x="5334" y="3047"/>
                  </a:lnTo>
                  <a:lnTo>
                    <a:pt x="6096" y="2285"/>
                  </a:lnTo>
                  <a:lnTo>
                    <a:pt x="8382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3122561" y="814578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1524" y="1523"/>
                  </a:moveTo>
                  <a:lnTo>
                    <a:pt x="0" y="1523"/>
                  </a:lnTo>
                  <a:lnTo>
                    <a:pt x="0" y="2285"/>
                  </a:lnTo>
                  <a:lnTo>
                    <a:pt x="762" y="3047"/>
                  </a:lnTo>
                  <a:lnTo>
                    <a:pt x="762" y="2285"/>
                  </a:lnTo>
                  <a:lnTo>
                    <a:pt x="1524" y="1523"/>
                  </a:lnTo>
                  <a:close/>
                </a:path>
                <a:path w="9525" h="5080">
                  <a:moveTo>
                    <a:pt x="2286" y="3047"/>
                  </a:moveTo>
                  <a:lnTo>
                    <a:pt x="1524" y="3047"/>
                  </a:lnTo>
                  <a:lnTo>
                    <a:pt x="1524" y="3809"/>
                  </a:lnTo>
                  <a:lnTo>
                    <a:pt x="2286" y="3047"/>
                  </a:lnTo>
                  <a:close/>
                </a:path>
                <a:path w="9525" h="5080">
                  <a:moveTo>
                    <a:pt x="5334" y="3047"/>
                  </a:moveTo>
                  <a:lnTo>
                    <a:pt x="5334" y="1523"/>
                  </a:lnTo>
                  <a:lnTo>
                    <a:pt x="3810" y="1523"/>
                  </a:lnTo>
                  <a:lnTo>
                    <a:pt x="3048" y="761"/>
                  </a:lnTo>
                  <a:lnTo>
                    <a:pt x="2286" y="761"/>
                  </a:lnTo>
                  <a:lnTo>
                    <a:pt x="2286" y="1523"/>
                  </a:lnTo>
                  <a:lnTo>
                    <a:pt x="3048" y="1523"/>
                  </a:lnTo>
                  <a:lnTo>
                    <a:pt x="3810" y="2285"/>
                  </a:lnTo>
                  <a:lnTo>
                    <a:pt x="4572" y="2285"/>
                  </a:lnTo>
                  <a:lnTo>
                    <a:pt x="5334" y="3047"/>
                  </a:lnTo>
                  <a:close/>
                </a:path>
                <a:path w="9525" h="5080">
                  <a:moveTo>
                    <a:pt x="4572" y="3809"/>
                  </a:moveTo>
                  <a:lnTo>
                    <a:pt x="2286" y="3809"/>
                  </a:lnTo>
                  <a:lnTo>
                    <a:pt x="3810" y="4571"/>
                  </a:lnTo>
                  <a:lnTo>
                    <a:pt x="4572" y="3809"/>
                  </a:lnTo>
                  <a:close/>
                </a:path>
                <a:path w="9525" h="5080">
                  <a:moveTo>
                    <a:pt x="5334" y="3047"/>
                  </a:moveTo>
                  <a:lnTo>
                    <a:pt x="4572" y="3047"/>
                  </a:lnTo>
                  <a:lnTo>
                    <a:pt x="4572" y="3809"/>
                  </a:lnTo>
                  <a:lnTo>
                    <a:pt x="5334" y="3047"/>
                  </a:lnTo>
                  <a:close/>
                </a:path>
                <a:path w="9525" h="5080">
                  <a:moveTo>
                    <a:pt x="6096" y="761"/>
                  </a:moveTo>
                  <a:lnTo>
                    <a:pt x="6096" y="0"/>
                  </a:lnTo>
                  <a:lnTo>
                    <a:pt x="5334" y="761"/>
                  </a:lnTo>
                  <a:lnTo>
                    <a:pt x="6096" y="761"/>
                  </a:lnTo>
                  <a:close/>
                </a:path>
                <a:path w="9525" h="5080">
                  <a:moveTo>
                    <a:pt x="7620" y="0"/>
                  </a:moveTo>
                  <a:lnTo>
                    <a:pt x="6858" y="0"/>
                  </a:lnTo>
                  <a:lnTo>
                    <a:pt x="6096" y="761"/>
                  </a:lnTo>
                  <a:lnTo>
                    <a:pt x="6858" y="761"/>
                  </a:lnTo>
                  <a:lnTo>
                    <a:pt x="7620" y="0"/>
                  </a:lnTo>
                  <a:close/>
                </a:path>
                <a:path w="9525" h="5080">
                  <a:moveTo>
                    <a:pt x="6858" y="3047"/>
                  </a:moveTo>
                  <a:lnTo>
                    <a:pt x="6858" y="2285"/>
                  </a:lnTo>
                  <a:lnTo>
                    <a:pt x="6096" y="3047"/>
                  </a:lnTo>
                  <a:lnTo>
                    <a:pt x="6096" y="3809"/>
                  </a:lnTo>
                  <a:lnTo>
                    <a:pt x="6858" y="3047"/>
                  </a:lnTo>
                  <a:close/>
                </a:path>
                <a:path w="9525" h="5080">
                  <a:moveTo>
                    <a:pt x="8382" y="1523"/>
                  </a:moveTo>
                  <a:lnTo>
                    <a:pt x="7620" y="1523"/>
                  </a:lnTo>
                  <a:lnTo>
                    <a:pt x="6858" y="2285"/>
                  </a:lnTo>
                  <a:lnTo>
                    <a:pt x="7620" y="2285"/>
                  </a:lnTo>
                  <a:lnTo>
                    <a:pt x="8382" y="1523"/>
                  </a:lnTo>
                  <a:close/>
                </a:path>
                <a:path w="9525" h="5080">
                  <a:moveTo>
                    <a:pt x="9144" y="1523"/>
                  </a:moveTo>
                  <a:lnTo>
                    <a:pt x="9144" y="761"/>
                  </a:lnTo>
                  <a:lnTo>
                    <a:pt x="8382" y="0"/>
                  </a:lnTo>
                  <a:lnTo>
                    <a:pt x="7620" y="0"/>
                  </a:lnTo>
                  <a:lnTo>
                    <a:pt x="9144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3089795" y="822972"/>
              <a:ext cx="28575" cy="1270"/>
            </a:xfrm>
            <a:custGeom>
              <a:avLst/>
              <a:gdLst/>
              <a:ahLst/>
              <a:cxnLst/>
              <a:rect l="l" t="t" r="r" b="b"/>
              <a:pathLst>
                <a:path w="28575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28575" h="1269">
                  <a:moveTo>
                    <a:pt x="28181" y="0"/>
                  </a:moveTo>
                  <a:lnTo>
                    <a:pt x="27432" y="0"/>
                  </a:lnTo>
                  <a:lnTo>
                    <a:pt x="27432" y="762"/>
                  </a:lnTo>
                  <a:lnTo>
                    <a:pt x="28181" y="762"/>
                  </a:lnTo>
                  <a:lnTo>
                    <a:pt x="281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3079127" y="817626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1523"/>
                  </a:moveTo>
                  <a:lnTo>
                    <a:pt x="2286" y="761"/>
                  </a:lnTo>
                  <a:lnTo>
                    <a:pt x="1524" y="761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 descr=""/>
            <p:cNvSpPr/>
            <p:nvPr/>
          </p:nvSpPr>
          <p:spPr>
            <a:xfrm>
              <a:off x="3079127" y="81762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762" y="1524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1524"/>
                  </a:lnTo>
                  <a:close/>
                </a:path>
                <a:path w="2539" h="2540">
                  <a:moveTo>
                    <a:pt x="2286" y="761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  <a:path w="2539" h="2540">
                  <a:moveTo>
                    <a:pt x="2286" y="1523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 descr=""/>
            <p:cNvSpPr/>
            <p:nvPr/>
          </p:nvSpPr>
          <p:spPr>
            <a:xfrm>
              <a:off x="3076079" y="814578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3809" y="3809"/>
                  </a:moveTo>
                  <a:lnTo>
                    <a:pt x="3809" y="0"/>
                  </a:lnTo>
                  <a:lnTo>
                    <a:pt x="3047" y="761"/>
                  </a:lnTo>
                  <a:lnTo>
                    <a:pt x="2285" y="0"/>
                  </a:lnTo>
                  <a:lnTo>
                    <a:pt x="1523" y="761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0" y="2285"/>
                  </a:lnTo>
                  <a:lnTo>
                    <a:pt x="3047" y="2285"/>
                  </a:lnTo>
                  <a:lnTo>
                    <a:pt x="3047" y="3047"/>
                  </a:lnTo>
                  <a:lnTo>
                    <a:pt x="3809" y="3809"/>
                  </a:lnTo>
                  <a:close/>
                </a:path>
                <a:path w="9525" h="5080">
                  <a:moveTo>
                    <a:pt x="4571" y="3047"/>
                  </a:moveTo>
                  <a:lnTo>
                    <a:pt x="4571" y="761"/>
                  </a:lnTo>
                  <a:lnTo>
                    <a:pt x="3809" y="761"/>
                  </a:lnTo>
                  <a:lnTo>
                    <a:pt x="3809" y="3047"/>
                  </a:lnTo>
                  <a:lnTo>
                    <a:pt x="4571" y="3047"/>
                  </a:lnTo>
                  <a:close/>
                </a:path>
                <a:path w="9525" h="5080">
                  <a:moveTo>
                    <a:pt x="9143" y="2285"/>
                  </a:moveTo>
                  <a:lnTo>
                    <a:pt x="6857" y="2285"/>
                  </a:lnTo>
                  <a:lnTo>
                    <a:pt x="6857" y="1523"/>
                  </a:lnTo>
                  <a:lnTo>
                    <a:pt x="5333" y="2285"/>
                  </a:lnTo>
                  <a:lnTo>
                    <a:pt x="4571" y="2285"/>
                  </a:lnTo>
                  <a:lnTo>
                    <a:pt x="4571" y="3809"/>
                  </a:lnTo>
                  <a:lnTo>
                    <a:pt x="5333" y="3809"/>
                  </a:lnTo>
                  <a:lnTo>
                    <a:pt x="6095" y="4571"/>
                  </a:lnTo>
                  <a:lnTo>
                    <a:pt x="6857" y="4571"/>
                  </a:lnTo>
                  <a:lnTo>
                    <a:pt x="7619" y="3809"/>
                  </a:lnTo>
                  <a:lnTo>
                    <a:pt x="7619" y="3047"/>
                  </a:lnTo>
                  <a:lnTo>
                    <a:pt x="8381" y="3047"/>
                  </a:lnTo>
                  <a:lnTo>
                    <a:pt x="9143" y="2285"/>
                  </a:lnTo>
                  <a:close/>
                </a:path>
                <a:path w="9525" h="5080">
                  <a:moveTo>
                    <a:pt x="8381" y="3809"/>
                  </a:moveTo>
                  <a:lnTo>
                    <a:pt x="7619" y="3047"/>
                  </a:lnTo>
                  <a:lnTo>
                    <a:pt x="7619" y="3809"/>
                  </a:lnTo>
                  <a:lnTo>
                    <a:pt x="8381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 descr=""/>
            <p:cNvSpPr/>
            <p:nvPr/>
          </p:nvSpPr>
          <p:spPr>
            <a:xfrm>
              <a:off x="3076841" y="814578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80">
                  <a:moveTo>
                    <a:pt x="1524" y="0"/>
                  </a:moveTo>
                  <a:lnTo>
                    <a:pt x="762" y="0"/>
                  </a:lnTo>
                  <a:lnTo>
                    <a:pt x="0" y="761"/>
                  </a:lnTo>
                  <a:lnTo>
                    <a:pt x="762" y="761"/>
                  </a:lnTo>
                  <a:lnTo>
                    <a:pt x="1524" y="0"/>
                  </a:lnTo>
                  <a:close/>
                </a:path>
                <a:path w="8889" h="5080">
                  <a:moveTo>
                    <a:pt x="2286" y="2285"/>
                  </a:moveTo>
                  <a:lnTo>
                    <a:pt x="1524" y="1523"/>
                  </a:lnTo>
                  <a:lnTo>
                    <a:pt x="762" y="1523"/>
                  </a:lnTo>
                  <a:lnTo>
                    <a:pt x="1524" y="2285"/>
                  </a:lnTo>
                  <a:lnTo>
                    <a:pt x="2286" y="2285"/>
                  </a:lnTo>
                  <a:close/>
                </a:path>
                <a:path w="8889" h="5080">
                  <a:moveTo>
                    <a:pt x="3810" y="761"/>
                  </a:moveTo>
                  <a:lnTo>
                    <a:pt x="3048" y="0"/>
                  </a:lnTo>
                  <a:lnTo>
                    <a:pt x="1524" y="0"/>
                  </a:lnTo>
                  <a:lnTo>
                    <a:pt x="2286" y="761"/>
                  </a:lnTo>
                  <a:lnTo>
                    <a:pt x="3810" y="761"/>
                  </a:lnTo>
                  <a:close/>
                </a:path>
                <a:path w="8889" h="5080">
                  <a:moveTo>
                    <a:pt x="3048" y="3809"/>
                  </a:moveTo>
                  <a:lnTo>
                    <a:pt x="3048" y="3047"/>
                  </a:lnTo>
                  <a:lnTo>
                    <a:pt x="2286" y="2285"/>
                  </a:lnTo>
                  <a:lnTo>
                    <a:pt x="2286" y="3047"/>
                  </a:lnTo>
                  <a:lnTo>
                    <a:pt x="3048" y="3809"/>
                  </a:lnTo>
                  <a:close/>
                </a:path>
                <a:path w="8889" h="5080">
                  <a:moveTo>
                    <a:pt x="4572" y="2285"/>
                  </a:moveTo>
                  <a:lnTo>
                    <a:pt x="3810" y="2285"/>
                  </a:lnTo>
                  <a:lnTo>
                    <a:pt x="3810" y="3047"/>
                  </a:lnTo>
                  <a:lnTo>
                    <a:pt x="4572" y="2285"/>
                  </a:lnTo>
                  <a:close/>
                </a:path>
                <a:path w="8889" h="5080">
                  <a:moveTo>
                    <a:pt x="4572" y="3809"/>
                  </a:moveTo>
                  <a:lnTo>
                    <a:pt x="4572" y="3047"/>
                  </a:lnTo>
                  <a:lnTo>
                    <a:pt x="3810" y="3047"/>
                  </a:lnTo>
                  <a:lnTo>
                    <a:pt x="4572" y="3809"/>
                  </a:lnTo>
                  <a:close/>
                </a:path>
                <a:path w="8889" h="5080">
                  <a:moveTo>
                    <a:pt x="6858" y="1523"/>
                  </a:moveTo>
                  <a:lnTo>
                    <a:pt x="6096" y="761"/>
                  </a:lnTo>
                  <a:lnTo>
                    <a:pt x="5334" y="1523"/>
                  </a:lnTo>
                  <a:lnTo>
                    <a:pt x="4572" y="1523"/>
                  </a:lnTo>
                  <a:lnTo>
                    <a:pt x="4572" y="2285"/>
                  </a:lnTo>
                  <a:lnTo>
                    <a:pt x="6096" y="1523"/>
                  </a:lnTo>
                  <a:lnTo>
                    <a:pt x="6858" y="1523"/>
                  </a:lnTo>
                  <a:close/>
                </a:path>
                <a:path w="8889" h="5080">
                  <a:moveTo>
                    <a:pt x="6858" y="3809"/>
                  </a:moveTo>
                  <a:lnTo>
                    <a:pt x="4572" y="3809"/>
                  </a:lnTo>
                  <a:lnTo>
                    <a:pt x="5334" y="4571"/>
                  </a:lnTo>
                  <a:lnTo>
                    <a:pt x="6858" y="3809"/>
                  </a:lnTo>
                  <a:close/>
                </a:path>
                <a:path w="8889" h="5080">
                  <a:moveTo>
                    <a:pt x="7620" y="3809"/>
                  </a:moveTo>
                  <a:lnTo>
                    <a:pt x="7620" y="3047"/>
                  </a:lnTo>
                  <a:lnTo>
                    <a:pt x="6858" y="3047"/>
                  </a:lnTo>
                  <a:lnTo>
                    <a:pt x="7620" y="3809"/>
                  </a:lnTo>
                  <a:close/>
                </a:path>
                <a:path w="8889" h="5080">
                  <a:moveTo>
                    <a:pt x="8382" y="2285"/>
                  </a:moveTo>
                  <a:lnTo>
                    <a:pt x="8382" y="1523"/>
                  </a:lnTo>
                  <a:lnTo>
                    <a:pt x="7620" y="1523"/>
                  </a:lnTo>
                  <a:lnTo>
                    <a:pt x="8382" y="2285"/>
                  </a:lnTo>
                  <a:close/>
                </a:path>
                <a:path w="8889" h="5080">
                  <a:moveTo>
                    <a:pt x="8382" y="3047"/>
                  </a:moveTo>
                  <a:lnTo>
                    <a:pt x="8382" y="2285"/>
                  </a:lnTo>
                  <a:lnTo>
                    <a:pt x="7620" y="3047"/>
                  </a:lnTo>
                  <a:lnTo>
                    <a:pt x="8382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 descr=""/>
            <p:cNvSpPr/>
            <p:nvPr/>
          </p:nvSpPr>
          <p:spPr>
            <a:xfrm>
              <a:off x="3057791" y="824484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30" h="3175">
                  <a:moveTo>
                    <a:pt x="11429" y="1523"/>
                  </a:moveTo>
                  <a:lnTo>
                    <a:pt x="9905" y="0"/>
                  </a:lnTo>
                  <a:lnTo>
                    <a:pt x="5333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1523" y="3048"/>
                  </a:lnTo>
                  <a:lnTo>
                    <a:pt x="9905" y="3047"/>
                  </a:lnTo>
                  <a:lnTo>
                    <a:pt x="11429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 descr=""/>
            <p:cNvSpPr/>
            <p:nvPr/>
          </p:nvSpPr>
          <p:spPr>
            <a:xfrm>
              <a:off x="3058553" y="824484"/>
              <a:ext cx="10160" cy="1270"/>
            </a:xfrm>
            <a:custGeom>
              <a:avLst/>
              <a:gdLst/>
              <a:ahLst/>
              <a:cxnLst/>
              <a:rect l="l" t="t" r="r" b="b"/>
              <a:pathLst>
                <a:path w="10160" h="126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10160" h="1269">
                  <a:moveTo>
                    <a:pt x="9905" y="761"/>
                  </a:moveTo>
                  <a:lnTo>
                    <a:pt x="9143" y="0"/>
                  </a:lnTo>
                  <a:lnTo>
                    <a:pt x="9143" y="761"/>
                  </a:lnTo>
                  <a:lnTo>
                    <a:pt x="990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 descr=""/>
            <p:cNvSpPr/>
            <p:nvPr/>
          </p:nvSpPr>
          <p:spPr>
            <a:xfrm>
              <a:off x="3059315" y="827531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19" h="1905">
                  <a:moveTo>
                    <a:pt x="7620" y="762"/>
                  </a:moveTo>
                  <a:lnTo>
                    <a:pt x="6096" y="762"/>
                  </a:lnTo>
                  <a:lnTo>
                    <a:pt x="3810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2286" y="1524"/>
                  </a:lnTo>
                  <a:lnTo>
                    <a:pt x="3810" y="1524"/>
                  </a:lnTo>
                  <a:lnTo>
                    <a:pt x="6096" y="1524"/>
                  </a:lnTo>
                  <a:lnTo>
                    <a:pt x="762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 descr=""/>
            <p:cNvSpPr/>
            <p:nvPr/>
          </p:nvSpPr>
          <p:spPr>
            <a:xfrm>
              <a:off x="3059315" y="827531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19" h="1269">
                  <a:moveTo>
                    <a:pt x="3810" y="0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2286" y="762"/>
                  </a:lnTo>
                  <a:lnTo>
                    <a:pt x="3810" y="0"/>
                  </a:lnTo>
                  <a:close/>
                </a:path>
                <a:path w="7619" h="1269">
                  <a:moveTo>
                    <a:pt x="7620" y="762"/>
                  </a:moveTo>
                  <a:lnTo>
                    <a:pt x="6096" y="0"/>
                  </a:lnTo>
                  <a:lnTo>
                    <a:pt x="3810" y="0"/>
                  </a:lnTo>
                  <a:lnTo>
                    <a:pt x="6096" y="762"/>
                  </a:lnTo>
                  <a:lnTo>
                    <a:pt x="762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3063125" y="82829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 descr=""/>
            <p:cNvSpPr/>
            <p:nvPr/>
          </p:nvSpPr>
          <p:spPr>
            <a:xfrm>
              <a:off x="3059315" y="826770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5">
                  <a:moveTo>
                    <a:pt x="8382" y="761"/>
                  </a:moveTo>
                  <a:lnTo>
                    <a:pt x="6096" y="0"/>
                  </a:lnTo>
                  <a:lnTo>
                    <a:pt x="2286" y="0"/>
                  </a:lnTo>
                  <a:lnTo>
                    <a:pt x="0" y="761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2286" y="1523"/>
                  </a:lnTo>
                  <a:lnTo>
                    <a:pt x="3810" y="761"/>
                  </a:lnTo>
                  <a:lnTo>
                    <a:pt x="6096" y="1523"/>
                  </a:lnTo>
                  <a:lnTo>
                    <a:pt x="7620" y="1523"/>
                  </a:lnTo>
                  <a:lnTo>
                    <a:pt x="7620" y="761"/>
                  </a:lnTo>
                  <a:lnTo>
                    <a:pt x="8382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 descr=""/>
            <p:cNvSpPr/>
            <p:nvPr/>
          </p:nvSpPr>
          <p:spPr>
            <a:xfrm>
              <a:off x="3060077" y="826770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5">
                  <a:moveTo>
                    <a:pt x="3048" y="761"/>
                  </a:moveTo>
                  <a:lnTo>
                    <a:pt x="1524" y="761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3048" y="761"/>
                  </a:lnTo>
                  <a:close/>
                </a:path>
                <a:path w="6985" h="1905">
                  <a:moveTo>
                    <a:pt x="5334" y="761"/>
                  </a:moveTo>
                  <a:lnTo>
                    <a:pt x="3048" y="0"/>
                  </a:lnTo>
                  <a:lnTo>
                    <a:pt x="1524" y="761"/>
                  </a:lnTo>
                  <a:lnTo>
                    <a:pt x="5334" y="761"/>
                  </a:lnTo>
                  <a:close/>
                </a:path>
                <a:path w="6985" h="1905">
                  <a:moveTo>
                    <a:pt x="6858" y="1523"/>
                  </a:moveTo>
                  <a:lnTo>
                    <a:pt x="5334" y="761"/>
                  </a:lnTo>
                  <a:lnTo>
                    <a:pt x="3048" y="761"/>
                  </a:lnTo>
                  <a:lnTo>
                    <a:pt x="5334" y="1523"/>
                  </a:lnTo>
                  <a:lnTo>
                    <a:pt x="6858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 descr=""/>
            <p:cNvSpPr/>
            <p:nvPr/>
          </p:nvSpPr>
          <p:spPr>
            <a:xfrm>
              <a:off x="3059315" y="826770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89" h="1269">
                  <a:moveTo>
                    <a:pt x="8382" y="761"/>
                  </a:moveTo>
                  <a:lnTo>
                    <a:pt x="6096" y="0"/>
                  </a:lnTo>
                  <a:lnTo>
                    <a:pt x="1524" y="0"/>
                  </a:lnTo>
                  <a:lnTo>
                    <a:pt x="0" y="761"/>
                  </a:lnTo>
                  <a:lnTo>
                    <a:pt x="3810" y="761"/>
                  </a:lnTo>
                  <a:lnTo>
                    <a:pt x="8382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 descr=""/>
            <p:cNvSpPr/>
            <p:nvPr/>
          </p:nvSpPr>
          <p:spPr>
            <a:xfrm>
              <a:off x="3063125" y="826770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 descr=""/>
            <p:cNvSpPr/>
            <p:nvPr/>
          </p:nvSpPr>
          <p:spPr>
            <a:xfrm>
              <a:off x="3062363" y="8275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 descr=""/>
            <p:cNvSpPr/>
            <p:nvPr/>
          </p:nvSpPr>
          <p:spPr>
            <a:xfrm>
              <a:off x="3062363" y="8275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 descr=""/>
            <p:cNvSpPr/>
            <p:nvPr/>
          </p:nvSpPr>
          <p:spPr>
            <a:xfrm>
              <a:off x="3063125" y="82753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 descr=""/>
            <p:cNvSpPr/>
            <p:nvPr/>
          </p:nvSpPr>
          <p:spPr>
            <a:xfrm>
              <a:off x="3063125" y="82753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3060839" y="827531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1524" y="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 descr=""/>
            <p:cNvSpPr/>
            <p:nvPr/>
          </p:nvSpPr>
          <p:spPr>
            <a:xfrm>
              <a:off x="3059315" y="8275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 descr=""/>
            <p:cNvSpPr/>
            <p:nvPr/>
          </p:nvSpPr>
          <p:spPr>
            <a:xfrm>
              <a:off x="3065411" y="8275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 descr=""/>
            <p:cNvSpPr/>
            <p:nvPr/>
          </p:nvSpPr>
          <p:spPr>
            <a:xfrm>
              <a:off x="3064649" y="827531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905" h="0">
                  <a:moveTo>
                    <a:pt x="762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762" y="0"/>
                  </a:lnTo>
                  <a:close/>
                </a:path>
                <a:path w="1905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 descr=""/>
            <p:cNvSpPr/>
            <p:nvPr/>
          </p:nvSpPr>
          <p:spPr>
            <a:xfrm>
              <a:off x="3064649" y="8275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 descr=""/>
            <p:cNvSpPr/>
            <p:nvPr/>
          </p:nvSpPr>
          <p:spPr>
            <a:xfrm>
              <a:off x="3066935" y="8275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 descr=""/>
            <p:cNvSpPr/>
            <p:nvPr/>
          </p:nvSpPr>
          <p:spPr>
            <a:xfrm>
              <a:off x="3060077" y="82296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761" y="761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  <a:path w="1269" h="2540">
                  <a:moveTo>
                    <a:pt x="762" y="2285"/>
                  </a:moveTo>
                  <a:lnTo>
                    <a:pt x="761" y="1523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 descr=""/>
            <p:cNvSpPr/>
            <p:nvPr/>
          </p:nvSpPr>
          <p:spPr>
            <a:xfrm>
              <a:off x="3062363" y="82297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 descr=""/>
            <p:cNvSpPr/>
            <p:nvPr/>
          </p:nvSpPr>
          <p:spPr>
            <a:xfrm>
              <a:off x="3060077" y="82448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3060077" y="82448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 descr=""/>
            <p:cNvSpPr/>
            <p:nvPr/>
          </p:nvSpPr>
          <p:spPr>
            <a:xfrm>
              <a:off x="3057029" y="82372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40">
                  <a:moveTo>
                    <a:pt x="762" y="762"/>
                  </a:moveTo>
                  <a:lnTo>
                    <a:pt x="762" y="381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1905" h="2540">
                  <a:moveTo>
                    <a:pt x="762" y="2286"/>
                  </a:moveTo>
                  <a:lnTo>
                    <a:pt x="762" y="1524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1905" h="2540">
                  <a:moveTo>
                    <a:pt x="1524" y="0"/>
                  </a:moveTo>
                  <a:lnTo>
                    <a:pt x="762" y="0"/>
                  </a:lnTo>
                  <a:lnTo>
                    <a:pt x="762" y="381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 descr=""/>
            <p:cNvSpPr/>
            <p:nvPr/>
          </p:nvSpPr>
          <p:spPr>
            <a:xfrm>
              <a:off x="3057791" y="82372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 descr=""/>
            <p:cNvSpPr/>
            <p:nvPr/>
          </p:nvSpPr>
          <p:spPr>
            <a:xfrm>
              <a:off x="3063125" y="82296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762" y="2286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 descr=""/>
            <p:cNvSpPr/>
            <p:nvPr/>
          </p:nvSpPr>
          <p:spPr>
            <a:xfrm>
              <a:off x="3063125" y="82296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0" y="0"/>
                  </a:moveTo>
                  <a:lnTo>
                    <a:pt x="762" y="0"/>
                  </a:lnTo>
                  <a:lnTo>
                    <a:pt x="762" y="1524"/>
                  </a:ln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 descr=""/>
            <p:cNvSpPr/>
            <p:nvPr/>
          </p:nvSpPr>
          <p:spPr>
            <a:xfrm>
              <a:off x="3063125" y="822972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40">
                  <a:moveTo>
                    <a:pt x="762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762" y="1524"/>
                  </a:lnTo>
                  <a:lnTo>
                    <a:pt x="762" y="0"/>
                  </a:lnTo>
                  <a:close/>
                </a:path>
                <a:path w="3810" h="2540">
                  <a:moveTo>
                    <a:pt x="3810" y="762"/>
                  </a:moveTo>
                  <a:lnTo>
                    <a:pt x="3048" y="762"/>
                  </a:lnTo>
                  <a:lnTo>
                    <a:pt x="3048" y="2286"/>
                  </a:lnTo>
                  <a:lnTo>
                    <a:pt x="3810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 descr=""/>
            <p:cNvSpPr/>
            <p:nvPr/>
          </p:nvSpPr>
          <p:spPr>
            <a:xfrm>
              <a:off x="3063887" y="822972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4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175" h="2540">
                  <a:moveTo>
                    <a:pt x="3048" y="762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 descr=""/>
            <p:cNvSpPr/>
            <p:nvPr/>
          </p:nvSpPr>
          <p:spPr>
            <a:xfrm>
              <a:off x="3066173" y="82296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761" y="1523"/>
                  </a:moveTo>
                  <a:lnTo>
                    <a:pt x="761" y="761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761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 descr=""/>
            <p:cNvSpPr/>
            <p:nvPr/>
          </p:nvSpPr>
          <p:spPr>
            <a:xfrm>
              <a:off x="3066173" y="82296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1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 descr=""/>
            <p:cNvSpPr/>
            <p:nvPr/>
          </p:nvSpPr>
          <p:spPr>
            <a:xfrm>
              <a:off x="3068459" y="82372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close/>
                </a:path>
                <a:path w="1269" h="2540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 descr=""/>
            <p:cNvSpPr/>
            <p:nvPr/>
          </p:nvSpPr>
          <p:spPr>
            <a:xfrm>
              <a:off x="3068459" y="8252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0" y="0"/>
                  </a:moveTo>
                  <a:lnTo>
                    <a:pt x="762" y="761"/>
                  </a:lnTo>
                  <a:lnTo>
                    <a:pt x="762" y="0"/>
                  </a:lnTo>
                  <a:lnTo>
                    <a:pt x="762" y="7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 descr=""/>
            <p:cNvSpPr/>
            <p:nvPr/>
          </p:nvSpPr>
          <p:spPr>
            <a:xfrm>
              <a:off x="3068459" y="82372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40">
                  <a:moveTo>
                    <a:pt x="762" y="2286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1"/>
                  </a:lnTo>
                  <a:lnTo>
                    <a:pt x="76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 descr=""/>
            <p:cNvSpPr/>
            <p:nvPr/>
          </p:nvSpPr>
          <p:spPr>
            <a:xfrm>
              <a:off x="3063125" y="82449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 descr=""/>
            <p:cNvSpPr/>
            <p:nvPr/>
          </p:nvSpPr>
          <p:spPr>
            <a:xfrm>
              <a:off x="3063125" y="8244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" name="object 498" descr=""/>
            <p:cNvSpPr/>
            <p:nvPr/>
          </p:nvSpPr>
          <p:spPr>
            <a:xfrm>
              <a:off x="3063125" y="82372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" name="object 499" descr=""/>
            <p:cNvSpPr/>
            <p:nvPr/>
          </p:nvSpPr>
          <p:spPr>
            <a:xfrm>
              <a:off x="3063125" y="82372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" name="object 500" descr=""/>
            <p:cNvSpPr/>
            <p:nvPr/>
          </p:nvSpPr>
          <p:spPr>
            <a:xfrm>
              <a:off x="3060077" y="826770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19" h="1269">
                  <a:moveTo>
                    <a:pt x="7620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6858" y="762"/>
                  </a:lnTo>
                  <a:lnTo>
                    <a:pt x="762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 descr=""/>
            <p:cNvSpPr/>
            <p:nvPr/>
          </p:nvSpPr>
          <p:spPr>
            <a:xfrm>
              <a:off x="3066935" y="82677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3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 descr=""/>
            <p:cNvSpPr/>
            <p:nvPr/>
          </p:nvSpPr>
          <p:spPr>
            <a:xfrm>
              <a:off x="3066935" y="82602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 descr=""/>
            <p:cNvSpPr/>
            <p:nvPr/>
          </p:nvSpPr>
          <p:spPr>
            <a:xfrm>
              <a:off x="3064649" y="8260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" name="object 504" descr=""/>
            <p:cNvSpPr/>
            <p:nvPr/>
          </p:nvSpPr>
          <p:spPr>
            <a:xfrm>
              <a:off x="3062363" y="8260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" name="object 505" descr=""/>
            <p:cNvSpPr/>
            <p:nvPr/>
          </p:nvSpPr>
          <p:spPr>
            <a:xfrm>
              <a:off x="3062363" y="8260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" name="object 506" descr=""/>
            <p:cNvSpPr/>
            <p:nvPr/>
          </p:nvSpPr>
          <p:spPr>
            <a:xfrm>
              <a:off x="3059315" y="82600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" name="object 507" descr=""/>
            <p:cNvSpPr/>
            <p:nvPr/>
          </p:nvSpPr>
          <p:spPr>
            <a:xfrm>
              <a:off x="3062363" y="82525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2539" h="1269">
                  <a:moveTo>
                    <a:pt x="2286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" name="object 508" descr=""/>
            <p:cNvSpPr/>
            <p:nvPr/>
          </p:nvSpPr>
          <p:spPr>
            <a:xfrm>
              <a:off x="3068459" y="82677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" name="object 509" descr=""/>
            <p:cNvSpPr/>
            <p:nvPr/>
          </p:nvSpPr>
          <p:spPr>
            <a:xfrm>
              <a:off x="3069221" y="8260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" name="object 510" descr=""/>
            <p:cNvSpPr/>
            <p:nvPr/>
          </p:nvSpPr>
          <p:spPr>
            <a:xfrm>
              <a:off x="3069221" y="82525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" name="object 511" descr=""/>
            <p:cNvSpPr/>
            <p:nvPr/>
          </p:nvSpPr>
          <p:spPr>
            <a:xfrm>
              <a:off x="3069221" y="82372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" name="object 512" descr=""/>
            <p:cNvSpPr/>
            <p:nvPr/>
          </p:nvSpPr>
          <p:spPr>
            <a:xfrm>
              <a:off x="3068459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" name="object 513" descr=""/>
            <p:cNvSpPr/>
            <p:nvPr/>
          </p:nvSpPr>
          <p:spPr>
            <a:xfrm>
              <a:off x="3068459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" name="object 514" descr=""/>
            <p:cNvSpPr/>
            <p:nvPr/>
          </p:nvSpPr>
          <p:spPr>
            <a:xfrm>
              <a:off x="3067697" y="82297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" name="object 515" descr=""/>
            <p:cNvSpPr/>
            <p:nvPr/>
          </p:nvSpPr>
          <p:spPr>
            <a:xfrm>
              <a:off x="3067697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1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" name="object 516" descr=""/>
            <p:cNvSpPr/>
            <p:nvPr/>
          </p:nvSpPr>
          <p:spPr>
            <a:xfrm>
              <a:off x="3066935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" name="object 517" descr=""/>
            <p:cNvSpPr/>
            <p:nvPr/>
          </p:nvSpPr>
          <p:spPr>
            <a:xfrm>
              <a:off x="3066935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1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" name="object 518" descr=""/>
            <p:cNvSpPr/>
            <p:nvPr/>
          </p:nvSpPr>
          <p:spPr>
            <a:xfrm>
              <a:off x="3066173" y="82297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" name="object 519" descr=""/>
            <p:cNvSpPr/>
            <p:nvPr/>
          </p:nvSpPr>
          <p:spPr>
            <a:xfrm>
              <a:off x="3066935" y="82372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" name="object 520" descr=""/>
            <p:cNvSpPr/>
            <p:nvPr/>
          </p:nvSpPr>
          <p:spPr>
            <a:xfrm>
              <a:off x="3066935" y="82372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" name="object 521" descr=""/>
            <p:cNvSpPr/>
            <p:nvPr/>
          </p:nvSpPr>
          <p:spPr>
            <a:xfrm>
              <a:off x="3066935" y="82372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" name="object 522" descr=""/>
            <p:cNvSpPr/>
            <p:nvPr/>
          </p:nvSpPr>
          <p:spPr>
            <a:xfrm>
              <a:off x="3066935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" name="object 523" descr=""/>
            <p:cNvSpPr/>
            <p:nvPr/>
          </p:nvSpPr>
          <p:spPr>
            <a:xfrm>
              <a:off x="3066935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" name="object 524" descr=""/>
            <p:cNvSpPr/>
            <p:nvPr/>
          </p:nvSpPr>
          <p:spPr>
            <a:xfrm>
              <a:off x="3066935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" name="object 525" descr=""/>
            <p:cNvSpPr/>
            <p:nvPr/>
          </p:nvSpPr>
          <p:spPr>
            <a:xfrm>
              <a:off x="3066935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" name="object 526" descr=""/>
            <p:cNvSpPr/>
            <p:nvPr/>
          </p:nvSpPr>
          <p:spPr>
            <a:xfrm>
              <a:off x="3066173" y="8229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" name="object 527" descr=""/>
            <p:cNvSpPr/>
            <p:nvPr/>
          </p:nvSpPr>
          <p:spPr>
            <a:xfrm>
              <a:off x="3066173" y="8229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" name="object 528" descr=""/>
            <p:cNvSpPr/>
            <p:nvPr/>
          </p:nvSpPr>
          <p:spPr>
            <a:xfrm>
              <a:off x="3065411" y="82296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" name="object 529" descr=""/>
            <p:cNvSpPr/>
            <p:nvPr/>
          </p:nvSpPr>
          <p:spPr>
            <a:xfrm>
              <a:off x="3065411" y="82296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 descr=""/>
            <p:cNvSpPr/>
            <p:nvPr/>
          </p:nvSpPr>
          <p:spPr>
            <a:xfrm>
              <a:off x="3064649" y="82219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" name="object 531" descr=""/>
            <p:cNvSpPr/>
            <p:nvPr/>
          </p:nvSpPr>
          <p:spPr>
            <a:xfrm>
              <a:off x="3064649" y="82219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" name="object 532" descr=""/>
            <p:cNvSpPr/>
            <p:nvPr/>
          </p:nvSpPr>
          <p:spPr>
            <a:xfrm>
              <a:off x="3063887" y="8229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 descr=""/>
            <p:cNvSpPr/>
            <p:nvPr/>
          </p:nvSpPr>
          <p:spPr>
            <a:xfrm>
              <a:off x="3057029" y="8252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" name="object 534" descr=""/>
            <p:cNvSpPr/>
            <p:nvPr/>
          </p:nvSpPr>
          <p:spPr>
            <a:xfrm>
              <a:off x="3057029" y="8252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" name="object 535" descr=""/>
            <p:cNvSpPr/>
            <p:nvPr/>
          </p:nvSpPr>
          <p:spPr>
            <a:xfrm>
              <a:off x="3057029" y="8244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" name="object 536" descr=""/>
            <p:cNvSpPr/>
            <p:nvPr/>
          </p:nvSpPr>
          <p:spPr>
            <a:xfrm>
              <a:off x="3057791" y="82372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" name="object 537" descr=""/>
            <p:cNvSpPr/>
            <p:nvPr/>
          </p:nvSpPr>
          <p:spPr>
            <a:xfrm>
              <a:off x="3058553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" name="object 538" descr=""/>
            <p:cNvSpPr/>
            <p:nvPr/>
          </p:nvSpPr>
          <p:spPr>
            <a:xfrm>
              <a:off x="3059315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" name="object 539" descr=""/>
            <p:cNvSpPr/>
            <p:nvPr/>
          </p:nvSpPr>
          <p:spPr>
            <a:xfrm>
              <a:off x="3059315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" name="object 540" descr=""/>
            <p:cNvSpPr/>
            <p:nvPr/>
          </p:nvSpPr>
          <p:spPr>
            <a:xfrm>
              <a:off x="3060077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" name="object 541" descr=""/>
            <p:cNvSpPr/>
            <p:nvPr/>
          </p:nvSpPr>
          <p:spPr>
            <a:xfrm>
              <a:off x="3060077" y="8229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1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" name="object 542" descr=""/>
            <p:cNvSpPr/>
            <p:nvPr/>
          </p:nvSpPr>
          <p:spPr>
            <a:xfrm>
              <a:off x="3060077" y="82297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" name="object 543" descr=""/>
            <p:cNvSpPr/>
            <p:nvPr/>
          </p:nvSpPr>
          <p:spPr>
            <a:xfrm>
              <a:off x="3060077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" name="object 544" descr=""/>
            <p:cNvSpPr/>
            <p:nvPr/>
          </p:nvSpPr>
          <p:spPr>
            <a:xfrm>
              <a:off x="3060077" y="8244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 descr=""/>
            <p:cNvSpPr/>
            <p:nvPr/>
          </p:nvSpPr>
          <p:spPr>
            <a:xfrm>
              <a:off x="3060839" y="8229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" name="object 546" descr=""/>
            <p:cNvSpPr/>
            <p:nvPr/>
          </p:nvSpPr>
          <p:spPr>
            <a:xfrm>
              <a:off x="3061601" y="82221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" name="object 547" descr=""/>
            <p:cNvSpPr/>
            <p:nvPr/>
          </p:nvSpPr>
          <p:spPr>
            <a:xfrm>
              <a:off x="3062363" y="82219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 descr=""/>
            <p:cNvSpPr/>
            <p:nvPr/>
          </p:nvSpPr>
          <p:spPr>
            <a:xfrm>
              <a:off x="3063125" y="8229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" name="object 549" descr=""/>
            <p:cNvSpPr/>
            <p:nvPr/>
          </p:nvSpPr>
          <p:spPr>
            <a:xfrm>
              <a:off x="3063125" y="82448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2" y="1524"/>
                  </a:moveTo>
                  <a:lnTo>
                    <a:pt x="761" y="762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" name="object 550" descr=""/>
            <p:cNvSpPr/>
            <p:nvPr/>
          </p:nvSpPr>
          <p:spPr>
            <a:xfrm>
              <a:off x="3063125" y="8260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 descr=""/>
            <p:cNvSpPr/>
            <p:nvPr/>
          </p:nvSpPr>
          <p:spPr>
            <a:xfrm>
              <a:off x="3063125" y="8260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" name="object 552" descr=""/>
            <p:cNvSpPr/>
            <p:nvPr/>
          </p:nvSpPr>
          <p:spPr>
            <a:xfrm>
              <a:off x="3066173" y="8260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" name="object 553" descr=""/>
            <p:cNvSpPr/>
            <p:nvPr/>
          </p:nvSpPr>
          <p:spPr>
            <a:xfrm>
              <a:off x="3066173" y="8260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69" h="0">
                  <a:moveTo>
                    <a:pt x="762" y="0"/>
                  </a:moveTo>
                  <a:lnTo>
                    <a:pt x="762" y="0"/>
                  </a:lnTo>
                </a:path>
                <a:path w="1269" h="0">
                  <a:moveTo>
                    <a:pt x="762" y="0"/>
                  </a:moveTo>
                  <a:lnTo>
                    <a:pt x="762" y="0"/>
                  </a:lnTo>
                </a:path>
                <a:path w="1269" h="0">
                  <a:moveTo>
                    <a:pt x="762" y="0"/>
                  </a:moveTo>
                  <a:lnTo>
                    <a:pt x="762" y="0"/>
                  </a:lnTo>
                </a:path>
                <a:path w="1269" h="0">
                  <a:moveTo>
                    <a:pt x="762" y="0"/>
                  </a:moveTo>
                  <a:lnTo>
                    <a:pt x="762" y="0"/>
                  </a:lnTo>
                </a:path>
                <a:path w="1269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" name="object 554" descr=""/>
            <p:cNvSpPr/>
            <p:nvPr/>
          </p:nvSpPr>
          <p:spPr>
            <a:xfrm>
              <a:off x="3066173" y="8252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1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" name="object 555" descr=""/>
            <p:cNvSpPr/>
            <p:nvPr/>
          </p:nvSpPr>
          <p:spPr>
            <a:xfrm>
              <a:off x="3066173" y="8260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" name="object 556" descr=""/>
            <p:cNvSpPr/>
            <p:nvPr/>
          </p:nvSpPr>
          <p:spPr>
            <a:xfrm>
              <a:off x="3059315" y="826007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1524" y="0"/>
                  </a:moveTo>
                  <a:lnTo>
                    <a:pt x="762" y="0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" name="object 557" descr=""/>
            <p:cNvSpPr/>
            <p:nvPr/>
          </p:nvSpPr>
          <p:spPr>
            <a:xfrm>
              <a:off x="3059315" y="826007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1524" y="0"/>
                  </a:moveTo>
                  <a:lnTo>
                    <a:pt x="0" y="0"/>
                  </a:lnTo>
                  <a:lnTo>
                    <a:pt x="1524" y="0"/>
                  </a:lnTo>
                  <a:close/>
                </a:path>
                <a:path w="1905" h="0">
                  <a:moveTo>
                    <a:pt x="1524" y="0"/>
                  </a:moveTo>
                  <a:lnTo>
                    <a:pt x="0" y="0"/>
                  </a:lnTo>
                  <a:lnTo>
                    <a:pt x="1524" y="0"/>
                  </a:lnTo>
                  <a:close/>
                </a:path>
                <a:path w="1905" h="0">
                  <a:moveTo>
                    <a:pt x="762" y="0"/>
                  </a:moveTo>
                  <a:lnTo>
                    <a:pt x="762" y="0"/>
                  </a:lnTo>
                </a:path>
                <a:path w="1905" h="0">
                  <a:moveTo>
                    <a:pt x="762" y="0"/>
                  </a:moveTo>
                  <a:lnTo>
                    <a:pt x="762" y="0"/>
                  </a:lnTo>
                </a:path>
                <a:path w="1905" h="0">
                  <a:moveTo>
                    <a:pt x="762" y="0"/>
                  </a:moveTo>
                  <a:lnTo>
                    <a:pt x="762" y="0"/>
                  </a:lnTo>
                </a:path>
                <a:path w="1905" h="0">
                  <a:moveTo>
                    <a:pt x="762" y="0"/>
                  </a:moveTo>
                  <a:lnTo>
                    <a:pt x="762" y="0"/>
                  </a:lnTo>
                </a:path>
                <a:path w="1905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" name="object 558" descr=""/>
            <p:cNvSpPr/>
            <p:nvPr/>
          </p:nvSpPr>
          <p:spPr>
            <a:xfrm>
              <a:off x="3060077" y="82525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905" h="1269">
                  <a:moveTo>
                    <a:pt x="1524" y="0"/>
                  </a:move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" name="object 559" descr=""/>
            <p:cNvSpPr/>
            <p:nvPr/>
          </p:nvSpPr>
          <p:spPr>
            <a:xfrm>
              <a:off x="3060839" y="8260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 descr=""/>
            <p:cNvSpPr/>
            <p:nvPr/>
          </p:nvSpPr>
          <p:spPr>
            <a:xfrm>
              <a:off x="3063125" y="82219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" name="object 561" descr=""/>
            <p:cNvSpPr/>
            <p:nvPr/>
          </p:nvSpPr>
          <p:spPr>
            <a:xfrm>
              <a:off x="3063125" y="820673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1" y="1523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" name="object 562" descr=""/>
            <p:cNvSpPr/>
            <p:nvPr/>
          </p:nvSpPr>
          <p:spPr>
            <a:xfrm>
              <a:off x="3063125" y="82373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 descr=""/>
            <p:cNvSpPr/>
            <p:nvPr/>
          </p:nvSpPr>
          <p:spPr>
            <a:xfrm>
              <a:off x="3058553" y="82677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4" name="object 564" descr=""/>
          <p:cNvSpPr txBox="1"/>
          <p:nvPr/>
        </p:nvSpPr>
        <p:spPr>
          <a:xfrm>
            <a:off x="548011" y="94741"/>
            <a:ext cx="301307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2.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Digitisation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5" name="object 565" descr=""/>
          <p:cNvSpPr/>
          <p:nvPr/>
        </p:nvSpPr>
        <p:spPr>
          <a:xfrm>
            <a:off x="561479" y="6316217"/>
            <a:ext cx="9571990" cy="0"/>
          </a:xfrm>
          <a:custGeom>
            <a:avLst/>
            <a:gdLst/>
            <a:ahLst/>
            <a:cxnLst/>
            <a:rect l="l" t="t" r="r" b="b"/>
            <a:pathLst>
              <a:path w="9571990" h="0">
                <a:moveTo>
                  <a:pt x="0" y="0"/>
                </a:moveTo>
                <a:lnTo>
                  <a:pt x="957148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 descr=""/>
          <p:cNvSpPr/>
          <p:nvPr/>
        </p:nvSpPr>
        <p:spPr>
          <a:xfrm>
            <a:off x="561479" y="6652259"/>
            <a:ext cx="9571990" cy="0"/>
          </a:xfrm>
          <a:custGeom>
            <a:avLst/>
            <a:gdLst/>
            <a:ahLst/>
            <a:cxnLst/>
            <a:rect l="l" t="t" r="r" b="b"/>
            <a:pathLst>
              <a:path w="9571990" h="0">
                <a:moveTo>
                  <a:pt x="0" y="0"/>
                </a:moveTo>
                <a:lnTo>
                  <a:pt x="957148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 descr=""/>
          <p:cNvSpPr txBox="1"/>
          <p:nvPr/>
        </p:nvSpPr>
        <p:spPr>
          <a:xfrm>
            <a:off x="648596" y="6348474"/>
            <a:ext cx="914400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We</a:t>
            </a:r>
            <a:r>
              <a:rPr dirty="0" sz="1550" spc="-3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classified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banks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into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digital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best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practice,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intermediates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and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laggards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according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to</a:t>
            </a:r>
            <a:r>
              <a:rPr dirty="0" sz="1550" spc="-3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16</a:t>
            </a:r>
            <a:r>
              <a:rPr dirty="0" sz="1550" spc="-3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digitisation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20">
                <a:solidFill>
                  <a:srgbClr val="002C77"/>
                </a:solidFill>
                <a:latin typeface="Arial"/>
                <a:cs typeface="Arial"/>
              </a:rPr>
              <a:t>KPIs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68" name="object 568" descr=""/>
          <p:cNvGrpSpPr/>
          <p:nvPr/>
        </p:nvGrpSpPr>
        <p:grpSpPr>
          <a:xfrm>
            <a:off x="561479" y="2299804"/>
            <a:ext cx="684530" cy="3329304"/>
            <a:chOff x="561479" y="2299804"/>
            <a:chExt cx="684530" cy="3329304"/>
          </a:xfrm>
        </p:grpSpPr>
        <p:sp>
          <p:nvSpPr>
            <p:cNvPr id="569" name="object 569" descr=""/>
            <p:cNvSpPr/>
            <p:nvPr/>
          </p:nvSpPr>
          <p:spPr>
            <a:xfrm>
              <a:off x="561479" y="2305050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0" name="object 570" descr=""/>
            <p:cNvSpPr/>
            <p:nvPr/>
          </p:nvSpPr>
          <p:spPr>
            <a:xfrm>
              <a:off x="561479" y="2606802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1" name="object 571" descr=""/>
            <p:cNvSpPr/>
            <p:nvPr/>
          </p:nvSpPr>
          <p:spPr>
            <a:xfrm>
              <a:off x="561479" y="2908554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2" name="object 572" descr=""/>
            <p:cNvSpPr/>
            <p:nvPr/>
          </p:nvSpPr>
          <p:spPr>
            <a:xfrm>
              <a:off x="561479" y="3210306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3" name="object 573" descr=""/>
            <p:cNvSpPr/>
            <p:nvPr/>
          </p:nvSpPr>
          <p:spPr>
            <a:xfrm>
              <a:off x="561479" y="3512058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4" name="object 574" descr=""/>
            <p:cNvSpPr/>
            <p:nvPr/>
          </p:nvSpPr>
          <p:spPr>
            <a:xfrm>
              <a:off x="561479" y="3813810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5" name="object 575" descr=""/>
            <p:cNvSpPr/>
            <p:nvPr/>
          </p:nvSpPr>
          <p:spPr>
            <a:xfrm>
              <a:off x="561479" y="4115562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6" name="object 576" descr=""/>
            <p:cNvSpPr/>
            <p:nvPr/>
          </p:nvSpPr>
          <p:spPr>
            <a:xfrm>
              <a:off x="561479" y="4417314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7" name="object 577" descr=""/>
            <p:cNvSpPr/>
            <p:nvPr/>
          </p:nvSpPr>
          <p:spPr>
            <a:xfrm>
              <a:off x="561479" y="4718304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 descr=""/>
            <p:cNvSpPr/>
            <p:nvPr/>
          </p:nvSpPr>
          <p:spPr>
            <a:xfrm>
              <a:off x="561479" y="5020055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9" name="object 579" descr=""/>
            <p:cNvSpPr/>
            <p:nvPr/>
          </p:nvSpPr>
          <p:spPr>
            <a:xfrm>
              <a:off x="561479" y="5321808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0" name="object 580" descr=""/>
            <p:cNvSpPr/>
            <p:nvPr/>
          </p:nvSpPr>
          <p:spPr>
            <a:xfrm>
              <a:off x="561479" y="5623560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30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1" name="object 581" descr=""/>
          <p:cNvSpPr txBox="1"/>
          <p:nvPr/>
        </p:nvSpPr>
        <p:spPr>
          <a:xfrm>
            <a:off x="548011" y="2035556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2" name="object 582" descr=""/>
          <p:cNvSpPr txBox="1"/>
          <p:nvPr/>
        </p:nvSpPr>
        <p:spPr>
          <a:xfrm>
            <a:off x="548011" y="2337307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3" name="object 583" descr=""/>
          <p:cNvSpPr txBox="1"/>
          <p:nvPr/>
        </p:nvSpPr>
        <p:spPr>
          <a:xfrm>
            <a:off x="548011" y="2639060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4" name="object 584" descr=""/>
          <p:cNvSpPr txBox="1"/>
          <p:nvPr/>
        </p:nvSpPr>
        <p:spPr>
          <a:xfrm>
            <a:off x="548011" y="2940812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5" name="object 585" descr=""/>
          <p:cNvSpPr txBox="1"/>
          <p:nvPr/>
        </p:nvSpPr>
        <p:spPr>
          <a:xfrm>
            <a:off x="548011" y="3242563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5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6" name="object 586" descr=""/>
          <p:cNvSpPr txBox="1"/>
          <p:nvPr/>
        </p:nvSpPr>
        <p:spPr>
          <a:xfrm>
            <a:off x="548011" y="3544315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6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7" name="object 587" descr=""/>
          <p:cNvSpPr txBox="1"/>
          <p:nvPr/>
        </p:nvSpPr>
        <p:spPr>
          <a:xfrm>
            <a:off x="548011" y="3846067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7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8" name="object 588" descr=""/>
          <p:cNvSpPr txBox="1"/>
          <p:nvPr/>
        </p:nvSpPr>
        <p:spPr>
          <a:xfrm>
            <a:off x="548011" y="4147820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8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9" name="object 589" descr=""/>
          <p:cNvSpPr txBox="1"/>
          <p:nvPr/>
        </p:nvSpPr>
        <p:spPr>
          <a:xfrm>
            <a:off x="548011" y="4449571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9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0" name="object 590" descr=""/>
          <p:cNvSpPr txBox="1"/>
          <p:nvPr/>
        </p:nvSpPr>
        <p:spPr>
          <a:xfrm>
            <a:off x="548011" y="4751323"/>
            <a:ext cx="640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8F8F8F"/>
                </a:solidFill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1" name="object 591" descr=""/>
          <p:cNvSpPr txBox="1"/>
          <p:nvPr/>
        </p:nvSpPr>
        <p:spPr>
          <a:xfrm>
            <a:off x="548011" y="5053076"/>
            <a:ext cx="640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8F8F8F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2" name="object 592" descr=""/>
          <p:cNvSpPr txBox="1"/>
          <p:nvPr/>
        </p:nvSpPr>
        <p:spPr>
          <a:xfrm>
            <a:off x="548011" y="5354827"/>
            <a:ext cx="640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8F8F8F"/>
                </a:solidFill>
                <a:latin typeface="Arial"/>
                <a:cs typeface="Arial"/>
              </a:rPr>
              <a:t>12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93" name="object 593" descr=""/>
          <p:cNvGrpSpPr/>
          <p:nvPr/>
        </p:nvGrpSpPr>
        <p:grpSpPr>
          <a:xfrm>
            <a:off x="3767213" y="2299804"/>
            <a:ext cx="685165" cy="3329304"/>
            <a:chOff x="3767213" y="2299804"/>
            <a:chExt cx="685165" cy="3329304"/>
          </a:xfrm>
        </p:grpSpPr>
        <p:sp>
          <p:nvSpPr>
            <p:cNvPr id="594" name="object 594" descr=""/>
            <p:cNvSpPr/>
            <p:nvPr/>
          </p:nvSpPr>
          <p:spPr>
            <a:xfrm>
              <a:off x="3767213" y="2305050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5" name="object 595" descr=""/>
            <p:cNvSpPr/>
            <p:nvPr/>
          </p:nvSpPr>
          <p:spPr>
            <a:xfrm>
              <a:off x="3767213" y="2606802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6" name="object 596" descr=""/>
            <p:cNvSpPr/>
            <p:nvPr/>
          </p:nvSpPr>
          <p:spPr>
            <a:xfrm>
              <a:off x="3767213" y="2908554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7" name="object 597" descr=""/>
            <p:cNvSpPr/>
            <p:nvPr/>
          </p:nvSpPr>
          <p:spPr>
            <a:xfrm>
              <a:off x="3767213" y="3210306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8" name="object 598" descr=""/>
            <p:cNvSpPr/>
            <p:nvPr/>
          </p:nvSpPr>
          <p:spPr>
            <a:xfrm>
              <a:off x="3767213" y="3512058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9" name="object 599" descr=""/>
            <p:cNvSpPr/>
            <p:nvPr/>
          </p:nvSpPr>
          <p:spPr>
            <a:xfrm>
              <a:off x="3767213" y="3813810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0" name="object 600" descr=""/>
            <p:cNvSpPr/>
            <p:nvPr/>
          </p:nvSpPr>
          <p:spPr>
            <a:xfrm>
              <a:off x="3767213" y="4115562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1" name="object 601" descr=""/>
            <p:cNvSpPr/>
            <p:nvPr/>
          </p:nvSpPr>
          <p:spPr>
            <a:xfrm>
              <a:off x="3767213" y="4417314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2" name="object 602" descr=""/>
            <p:cNvSpPr/>
            <p:nvPr/>
          </p:nvSpPr>
          <p:spPr>
            <a:xfrm>
              <a:off x="3767213" y="4718304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3" name="object 603" descr=""/>
            <p:cNvSpPr/>
            <p:nvPr/>
          </p:nvSpPr>
          <p:spPr>
            <a:xfrm>
              <a:off x="3767213" y="5020055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4" name="object 604" descr=""/>
            <p:cNvSpPr/>
            <p:nvPr/>
          </p:nvSpPr>
          <p:spPr>
            <a:xfrm>
              <a:off x="3767213" y="5321808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5" name="object 605" descr=""/>
            <p:cNvSpPr/>
            <p:nvPr/>
          </p:nvSpPr>
          <p:spPr>
            <a:xfrm>
              <a:off x="3767213" y="5623560"/>
              <a:ext cx="685165" cy="0"/>
            </a:xfrm>
            <a:custGeom>
              <a:avLst/>
              <a:gdLst/>
              <a:ahLst/>
              <a:cxnLst/>
              <a:rect l="l" t="t" r="r" b="b"/>
              <a:pathLst>
                <a:path w="685164" h="0">
                  <a:moveTo>
                    <a:pt x="0" y="0"/>
                  </a:moveTo>
                  <a:lnTo>
                    <a:pt x="6850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6" name="object 606" descr=""/>
          <p:cNvSpPr txBox="1"/>
          <p:nvPr/>
        </p:nvSpPr>
        <p:spPr>
          <a:xfrm>
            <a:off x="3754507" y="2035556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607" name="object 607" descr=""/>
          <p:cNvSpPr txBox="1"/>
          <p:nvPr/>
        </p:nvSpPr>
        <p:spPr>
          <a:xfrm>
            <a:off x="3754507" y="2337307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608" name="object 608" descr=""/>
          <p:cNvSpPr txBox="1"/>
          <p:nvPr/>
        </p:nvSpPr>
        <p:spPr>
          <a:xfrm>
            <a:off x="3754507" y="2639060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sp>
        <p:nvSpPr>
          <p:cNvPr id="609" name="object 609" descr=""/>
          <p:cNvSpPr txBox="1"/>
          <p:nvPr/>
        </p:nvSpPr>
        <p:spPr>
          <a:xfrm>
            <a:off x="3754507" y="2940812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5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0" name="object 610" descr=""/>
          <p:cNvSpPr txBox="1"/>
          <p:nvPr/>
        </p:nvSpPr>
        <p:spPr>
          <a:xfrm>
            <a:off x="3754507" y="3242563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7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1" name="object 611" descr=""/>
          <p:cNvSpPr txBox="1"/>
          <p:nvPr/>
        </p:nvSpPr>
        <p:spPr>
          <a:xfrm>
            <a:off x="3754507" y="3544315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2" name="object 612" descr=""/>
          <p:cNvSpPr txBox="1"/>
          <p:nvPr/>
        </p:nvSpPr>
        <p:spPr>
          <a:xfrm>
            <a:off x="3754507" y="3846067"/>
            <a:ext cx="640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8F8F8F"/>
                </a:solidFill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3" name="object 613" descr=""/>
          <p:cNvSpPr txBox="1"/>
          <p:nvPr/>
        </p:nvSpPr>
        <p:spPr>
          <a:xfrm>
            <a:off x="3754507" y="4147820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8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4" name="object 614" descr=""/>
          <p:cNvSpPr txBox="1"/>
          <p:nvPr/>
        </p:nvSpPr>
        <p:spPr>
          <a:xfrm>
            <a:off x="3754507" y="4449571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9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5" name="object 615" descr=""/>
          <p:cNvSpPr txBox="1"/>
          <p:nvPr/>
        </p:nvSpPr>
        <p:spPr>
          <a:xfrm>
            <a:off x="3754507" y="4751323"/>
            <a:ext cx="640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8F8F8F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6" name="object 616" descr=""/>
          <p:cNvSpPr txBox="1"/>
          <p:nvPr/>
        </p:nvSpPr>
        <p:spPr>
          <a:xfrm>
            <a:off x="3754507" y="5053076"/>
            <a:ext cx="640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8F8F8F"/>
                </a:solidFill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7" name="object 617" descr=""/>
          <p:cNvSpPr txBox="1"/>
          <p:nvPr/>
        </p:nvSpPr>
        <p:spPr>
          <a:xfrm>
            <a:off x="3754507" y="5354827"/>
            <a:ext cx="640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8F8F8F"/>
                </a:solidFill>
                <a:latin typeface="Arial"/>
                <a:cs typeface="Arial"/>
              </a:rPr>
              <a:t>12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18" name="object 618" descr=""/>
          <p:cNvGrpSpPr/>
          <p:nvPr/>
        </p:nvGrpSpPr>
        <p:grpSpPr>
          <a:xfrm>
            <a:off x="7078865" y="2297518"/>
            <a:ext cx="684530" cy="3307079"/>
            <a:chOff x="7078865" y="2297518"/>
            <a:chExt cx="684530" cy="3307079"/>
          </a:xfrm>
        </p:grpSpPr>
        <p:sp>
          <p:nvSpPr>
            <p:cNvPr id="619" name="object 619" descr=""/>
            <p:cNvSpPr/>
            <p:nvPr/>
          </p:nvSpPr>
          <p:spPr>
            <a:xfrm>
              <a:off x="7078865" y="2302763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0" name="object 620" descr=""/>
            <p:cNvSpPr/>
            <p:nvPr/>
          </p:nvSpPr>
          <p:spPr>
            <a:xfrm>
              <a:off x="7078865" y="2602229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1" name="object 621" descr=""/>
            <p:cNvSpPr/>
            <p:nvPr/>
          </p:nvSpPr>
          <p:spPr>
            <a:xfrm>
              <a:off x="7078865" y="2902457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2" name="object 622" descr=""/>
            <p:cNvSpPr/>
            <p:nvPr/>
          </p:nvSpPr>
          <p:spPr>
            <a:xfrm>
              <a:off x="7078865" y="3201923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3" name="object 623" descr=""/>
            <p:cNvSpPr/>
            <p:nvPr/>
          </p:nvSpPr>
          <p:spPr>
            <a:xfrm>
              <a:off x="7078865" y="3501389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4" name="object 624" descr=""/>
            <p:cNvSpPr/>
            <p:nvPr/>
          </p:nvSpPr>
          <p:spPr>
            <a:xfrm>
              <a:off x="7078865" y="3801617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5" name="object 625" descr=""/>
            <p:cNvSpPr/>
            <p:nvPr/>
          </p:nvSpPr>
          <p:spPr>
            <a:xfrm>
              <a:off x="7078865" y="4101083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6" name="object 626" descr=""/>
            <p:cNvSpPr/>
            <p:nvPr/>
          </p:nvSpPr>
          <p:spPr>
            <a:xfrm>
              <a:off x="7078865" y="4400550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7" name="object 627" descr=""/>
            <p:cNvSpPr/>
            <p:nvPr/>
          </p:nvSpPr>
          <p:spPr>
            <a:xfrm>
              <a:off x="7078865" y="4700016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8" name="object 628" descr=""/>
            <p:cNvSpPr/>
            <p:nvPr/>
          </p:nvSpPr>
          <p:spPr>
            <a:xfrm>
              <a:off x="7078865" y="5000244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9" name="object 629" descr=""/>
            <p:cNvSpPr/>
            <p:nvPr/>
          </p:nvSpPr>
          <p:spPr>
            <a:xfrm>
              <a:off x="7078865" y="5299710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0" name="object 630" descr=""/>
            <p:cNvSpPr/>
            <p:nvPr/>
          </p:nvSpPr>
          <p:spPr>
            <a:xfrm>
              <a:off x="7078865" y="5599175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 h="0">
                  <a:moveTo>
                    <a:pt x="0" y="0"/>
                  </a:moveTo>
                  <a:lnTo>
                    <a:pt x="68427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1" name="object 631" descr=""/>
          <p:cNvSpPr txBox="1"/>
          <p:nvPr/>
        </p:nvSpPr>
        <p:spPr>
          <a:xfrm>
            <a:off x="7065397" y="2034794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2" name="object 632" descr=""/>
          <p:cNvSpPr txBox="1"/>
          <p:nvPr/>
        </p:nvSpPr>
        <p:spPr>
          <a:xfrm>
            <a:off x="7065397" y="2334266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3" name="object 633" descr=""/>
          <p:cNvSpPr txBox="1"/>
          <p:nvPr/>
        </p:nvSpPr>
        <p:spPr>
          <a:xfrm>
            <a:off x="7065397" y="2633738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4" name="object 634" descr=""/>
          <p:cNvSpPr txBox="1"/>
          <p:nvPr/>
        </p:nvSpPr>
        <p:spPr>
          <a:xfrm>
            <a:off x="7065397" y="2933964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5" name="object 635" descr=""/>
          <p:cNvSpPr txBox="1"/>
          <p:nvPr/>
        </p:nvSpPr>
        <p:spPr>
          <a:xfrm>
            <a:off x="7065397" y="3233436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5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6" name="object 636" descr=""/>
          <p:cNvSpPr txBox="1"/>
          <p:nvPr/>
        </p:nvSpPr>
        <p:spPr>
          <a:xfrm>
            <a:off x="7065397" y="3532908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6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7" name="object 637" descr=""/>
          <p:cNvSpPr txBox="1"/>
          <p:nvPr/>
        </p:nvSpPr>
        <p:spPr>
          <a:xfrm>
            <a:off x="7065397" y="3833135"/>
            <a:ext cx="640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8F8F8F"/>
                </a:solidFill>
                <a:latin typeface="Arial"/>
                <a:cs typeface="Arial"/>
              </a:rPr>
              <a:t>10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8" name="object 638" descr=""/>
          <p:cNvSpPr txBox="1"/>
          <p:nvPr/>
        </p:nvSpPr>
        <p:spPr>
          <a:xfrm>
            <a:off x="7065397" y="4132607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7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9" name="object 639" descr=""/>
          <p:cNvSpPr txBox="1"/>
          <p:nvPr/>
        </p:nvSpPr>
        <p:spPr>
          <a:xfrm>
            <a:off x="7065397" y="4432079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8</a:t>
            </a:r>
            <a:endParaRPr sz="1300">
              <a:latin typeface="Arial"/>
              <a:cs typeface="Arial"/>
            </a:endParaRPr>
          </a:p>
        </p:txBody>
      </p:sp>
      <p:sp>
        <p:nvSpPr>
          <p:cNvPr id="640" name="object 640" descr=""/>
          <p:cNvSpPr txBox="1"/>
          <p:nvPr/>
        </p:nvSpPr>
        <p:spPr>
          <a:xfrm>
            <a:off x="7065397" y="4731551"/>
            <a:ext cx="547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8F8F8F"/>
                </a:solidFill>
                <a:latin typeface="Arial"/>
                <a:cs typeface="Arial"/>
              </a:rPr>
              <a:t>9</a:t>
            </a:r>
            <a:endParaRPr sz="1300">
              <a:latin typeface="Arial"/>
              <a:cs typeface="Arial"/>
            </a:endParaRPr>
          </a:p>
        </p:txBody>
      </p:sp>
      <p:sp>
        <p:nvSpPr>
          <p:cNvPr id="641" name="object 641" descr=""/>
          <p:cNvSpPr txBox="1"/>
          <p:nvPr/>
        </p:nvSpPr>
        <p:spPr>
          <a:xfrm>
            <a:off x="7065397" y="5031778"/>
            <a:ext cx="640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8F8F8F"/>
                </a:solidFill>
                <a:latin typeface="Arial"/>
                <a:cs typeface="Arial"/>
              </a:rPr>
              <a:t>12</a:t>
            </a:r>
            <a:endParaRPr sz="1300">
              <a:latin typeface="Arial"/>
              <a:cs typeface="Arial"/>
            </a:endParaRPr>
          </a:p>
        </p:txBody>
      </p:sp>
      <p:sp>
        <p:nvSpPr>
          <p:cNvPr id="642" name="object 642" descr=""/>
          <p:cNvSpPr txBox="1"/>
          <p:nvPr/>
        </p:nvSpPr>
        <p:spPr>
          <a:xfrm>
            <a:off x="7065397" y="5331250"/>
            <a:ext cx="640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8F8F8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8F8F8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8F8F8F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  <p:sp>
        <p:nvSpPr>
          <p:cNvPr id="643" name="object 643" descr=""/>
          <p:cNvSpPr txBox="1"/>
          <p:nvPr/>
        </p:nvSpPr>
        <p:spPr>
          <a:xfrm>
            <a:off x="548011" y="6687566"/>
            <a:ext cx="334327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>
                <a:latin typeface="Arial"/>
                <a:cs typeface="Arial"/>
              </a:rPr>
              <a:t>1.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Clusters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defined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based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on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OW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Digital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Banking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Index,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April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2017</a:t>
            </a:r>
            <a:endParaRPr sz="850">
              <a:latin typeface="Arial"/>
              <a:cs typeface="Arial"/>
            </a:endParaRPr>
          </a:p>
        </p:txBody>
      </p:sp>
      <p:sp>
        <p:nvSpPr>
          <p:cNvPr id="644" name="object 644" descr=""/>
          <p:cNvSpPr/>
          <p:nvPr/>
        </p:nvSpPr>
        <p:spPr>
          <a:xfrm>
            <a:off x="3156851" y="6059423"/>
            <a:ext cx="4472940" cy="180340"/>
          </a:xfrm>
          <a:custGeom>
            <a:avLst/>
            <a:gdLst/>
            <a:ahLst/>
            <a:cxnLst/>
            <a:rect l="l" t="t" r="r" b="b"/>
            <a:pathLst>
              <a:path w="4472940" h="180339">
                <a:moveTo>
                  <a:pt x="4472940" y="177545"/>
                </a:moveTo>
                <a:lnTo>
                  <a:pt x="4472940" y="2285"/>
                </a:lnTo>
                <a:lnTo>
                  <a:pt x="4470654" y="0"/>
                </a:lnTo>
                <a:lnTo>
                  <a:pt x="2285" y="0"/>
                </a:lnTo>
                <a:lnTo>
                  <a:pt x="0" y="2286"/>
                </a:lnTo>
                <a:lnTo>
                  <a:pt x="0" y="177546"/>
                </a:lnTo>
                <a:lnTo>
                  <a:pt x="2286" y="179832"/>
                </a:lnTo>
                <a:lnTo>
                  <a:pt x="5334" y="179832"/>
                </a:lnTo>
                <a:lnTo>
                  <a:pt x="5334" y="9906"/>
                </a:lnTo>
                <a:lnTo>
                  <a:pt x="10667" y="5334"/>
                </a:lnTo>
                <a:lnTo>
                  <a:pt x="10667" y="9906"/>
                </a:lnTo>
                <a:lnTo>
                  <a:pt x="4462272" y="9905"/>
                </a:lnTo>
                <a:lnTo>
                  <a:pt x="4462272" y="5333"/>
                </a:lnTo>
                <a:lnTo>
                  <a:pt x="4467606" y="9905"/>
                </a:lnTo>
                <a:lnTo>
                  <a:pt x="4467606" y="179831"/>
                </a:lnTo>
                <a:lnTo>
                  <a:pt x="4470654" y="179831"/>
                </a:lnTo>
                <a:lnTo>
                  <a:pt x="4472940" y="177545"/>
                </a:lnTo>
                <a:close/>
              </a:path>
              <a:path w="4472940" h="180339">
                <a:moveTo>
                  <a:pt x="10667" y="9906"/>
                </a:moveTo>
                <a:lnTo>
                  <a:pt x="10667" y="5334"/>
                </a:lnTo>
                <a:lnTo>
                  <a:pt x="5334" y="9906"/>
                </a:lnTo>
                <a:lnTo>
                  <a:pt x="10667" y="9906"/>
                </a:lnTo>
                <a:close/>
              </a:path>
              <a:path w="4472940" h="180339">
                <a:moveTo>
                  <a:pt x="10667" y="169164"/>
                </a:moveTo>
                <a:lnTo>
                  <a:pt x="10667" y="9906"/>
                </a:lnTo>
                <a:lnTo>
                  <a:pt x="5334" y="9906"/>
                </a:lnTo>
                <a:lnTo>
                  <a:pt x="5334" y="169164"/>
                </a:lnTo>
                <a:lnTo>
                  <a:pt x="10667" y="169164"/>
                </a:lnTo>
                <a:close/>
              </a:path>
              <a:path w="4472940" h="180339">
                <a:moveTo>
                  <a:pt x="4467606" y="169163"/>
                </a:moveTo>
                <a:lnTo>
                  <a:pt x="5334" y="169164"/>
                </a:lnTo>
                <a:lnTo>
                  <a:pt x="10667" y="174497"/>
                </a:lnTo>
                <a:lnTo>
                  <a:pt x="10667" y="179832"/>
                </a:lnTo>
                <a:lnTo>
                  <a:pt x="4462272" y="179831"/>
                </a:lnTo>
                <a:lnTo>
                  <a:pt x="4462272" y="174497"/>
                </a:lnTo>
                <a:lnTo>
                  <a:pt x="4467606" y="169163"/>
                </a:lnTo>
                <a:close/>
              </a:path>
              <a:path w="4472940" h="180339">
                <a:moveTo>
                  <a:pt x="10667" y="179832"/>
                </a:moveTo>
                <a:lnTo>
                  <a:pt x="10667" y="174497"/>
                </a:lnTo>
                <a:lnTo>
                  <a:pt x="5334" y="169164"/>
                </a:lnTo>
                <a:lnTo>
                  <a:pt x="5334" y="179832"/>
                </a:lnTo>
                <a:lnTo>
                  <a:pt x="10667" y="179832"/>
                </a:lnTo>
                <a:close/>
              </a:path>
              <a:path w="4472940" h="180339">
                <a:moveTo>
                  <a:pt x="4467606" y="9905"/>
                </a:moveTo>
                <a:lnTo>
                  <a:pt x="4462272" y="5333"/>
                </a:lnTo>
                <a:lnTo>
                  <a:pt x="4462272" y="9905"/>
                </a:lnTo>
                <a:lnTo>
                  <a:pt x="4467606" y="9905"/>
                </a:lnTo>
                <a:close/>
              </a:path>
              <a:path w="4472940" h="180339">
                <a:moveTo>
                  <a:pt x="4467606" y="169163"/>
                </a:moveTo>
                <a:lnTo>
                  <a:pt x="4467606" y="9905"/>
                </a:lnTo>
                <a:lnTo>
                  <a:pt x="4462272" y="9905"/>
                </a:lnTo>
                <a:lnTo>
                  <a:pt x="4462272" y="169163"/>
                </a:lnTo>
                <a:lnTo>
                  <a:pt x="4467606" y="169163"/>
                </a:lnTo>
                <a:close/>
              </a:path>
              <a:path w="4472940" h="180339">
                <a:moveTo>
                  <a:pt x="4467606" y="179831"/>
                </a:moveTo>
                <a:lnTo>
                  <a:pt x="4467606" y="169163"/>
                </a:lnTo>
                <a:lnTo>
                  <a:pt x="4462272" y="174497"/>
                </a:lnTo>
                <a:lnTo>
                  <a:pt x="4462272" y="179831"/>
                </a:lnTo>
                <a:lnTo>
                  <a:pt x="4467606" y="179831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 descr=""/>
          <p:cNvSpPr txBox="1"/>
          <p:nvPr/>
        </p:nvSpPr>
        <p:spPr>
          <a:xfrm>
            <a:off x="3263779" y="6047485"/>
            <a:ext cx="4540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Digital: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6" name="object 646" descr=""/>
          <p:cNvSpPr txBox="1"/>
          <p:nvPr/>
        </p:nvSpPr>
        <p:spPr>
          <a:xfrm>
            <a:off x="548011" y="6832290"/>
            <a:ext cx="3329304" cy="1511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OW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study,</a:t>
            </a:r>
            <a:r>
              <a:rPr dirty="0" sz="850" spc="11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2,241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surveyed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customers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Spain,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April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2017</a:t>
            </a:r>
            <a:endParaRPr sz="850">
              <a:latin typeface="Arial"/>
              <a:cs typeface="Arial"/>
            </a:endParaRPr>
          </a:p>
        </p:txBody>
      </p:sp>
      <p:sp>
        <p:nvSpPr>
          <p:cNvPr id="647" name="object 647" descr=""/>
          <p:cNvSpPr txBox="1"/>
          <p:nvPr/>
        </p:nvSpPr>
        <p:spPr>
          <a:xfrm>
            <a:off x="10041770" y="7211386"/>
            <a:ext cx="103505" cy="182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0">
                <a:solidFill>
                  <a:srgbClr val="5F5F5F"/>
                </a:solidFill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8" name="object 64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4014" y="1523492"/>
            <a:ext cx="558165" cy="495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Spain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 spc="-25">
                <a:solidFill>
                  <a:srgbClr val="008AB3"/>
                </a:solidFill>
                <a:latin typeface="Arial"/>
                <a:cs typeface="Arial"/>
              </a:rPr>
              <a:t>NPS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ts val="2485"/>
              </a:lnSpc>
              <a:spcBef>
                <a:spcPts val="100"/>
              </a:spcBef>
            </a:pPr>
            <a:r>
              <a:rPr dirty="0"/>
              <a:t>Net</a:t>
            </a:r>
            <a:r>
              <a:rPr dirty="0" spc="-70"/>
              <a:t> </a:t>
            </a:r>
            <a:r>
              <a:rPr dirty="0"/>
              <a:t>Promoter</a:t>
            </a:r>
            <a:r>
              <a:rPr dirty="0" spc="-85"/>
              <a:t> </a:t>
            </a:r>
            <a:r>
              <a:rPr dirty="0" spc="-10"/>
              <a:t>Score</a:t>
            </a:r>
          </a:p>
          <a:p>
            <a:pPr marL="13970" marR="5080">
              <a:lnSpc>
                <a:spcPts val="2330"/>
              </a:lnSpc>
              <a:spcBef>
                <a:spcPts val="180"/>
              </a:spcBef>
            </a:pPr>
            <a:r>
              <a:rPr dirty="0">
                <a:solidFill>
                  <a:srgbClr val="008AB3"/>
                </a:solidFill>
              </a:rPr>
              <a:t>NPS</a:t>
            </a:r>
            <a:r>
              <a:rPr dirty="0" spc="-2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is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better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for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digital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banks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–</a:t>
            </a:r>
            <a:r>
              <a:rPr dirty="0" spc="-3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Traditional</a:t>
            </a:r>
            <a:r>
              <a:rPr dirty="0" spc="-1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banks</a:t>
            </a:r>
            <a:r>
              <a:rPr dirty="0" spc="-2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wouldn’t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be</a:t>
            </a:r>
            <a:r>
              <a:rPr dirty="0" spc="-15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“net” recommended</a:t>
            </a:r>
            <a:r>
              <a:rPr dirty="0" spc="-3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by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their</a:t>
            </a:r>
            <a:r>
              <a:rPr dirty="0" spc="-2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clients</a:t>
            </a:r>
            <a:r>
              <a:rPr dirty="0" spc="-2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in</a:t>
            </a:r>
            <a:r>
              <a:rPr dirty="0" spc="-25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Europe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219583" y="1522730"/>
            <a:ext cx="428625" cy="495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Italy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 spc="-25">
                <a:solidFill>
                  <a:srgbClr val="008AB3"/>
                </a:solidFill>
                <a:latin typeface="Arial"/>
                <a:cs typeface="Arial"/>
              </a:rPr>
              <a:t>NPS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802007" y="1522730"/>
            <a:ext cx="668020" cy="495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France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 spc="-25">
                <a:solidFill>
                  <a:srgbClr val="008AB3"/>
                </a:solidFill>
                <a:latin typeface="Arial"/>
                <a:cs typeface="Arial"/>
              </a:rPr>
              <a:t>NPS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384430" y="1522730"/>
            <a:ext cx="875030" cy="495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Germany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 spc="-25">
                <a:solidFill>
                  <a:srgbClr val="008AB3"/>
                </a:solidFill>
                <a:latin typeface="Arial"/>
                <a:cs typeface="Arial"/>
              </a:rPr>
              <a:t>NPS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81519" y="2435351"/>
            <a:ext cx="1107440" cy="3148965"/>
            <a:chOff x="881519" y="2435351"/>
            <a:chExt cx="1107440" cy="3148965"/>
          </a:xfrm>
        </p:grpSpPr>
        <p:sp>
          <p:nvSpPr>
            <p:cNvPr id="8" name="object 8" descr=""/>
            <p:cNvSpPr/>
            <p:nvPr/>
          </p:nvSpPr>
          <p:spPr>
            <a:xfrm>
              <a:off x="1559699" y="4009643"/>
              <a:ext cx="306705" cy="337820"/>
            </a:xfrm>
            <a:custGeom>
              <a:avLst/>
              <a:gdLst/>
              <a:ahLst/>
              <a:cxnLst/>
              <a:rect l="l" t="t" r="r" b="b"/>
              <a:pathLst>
                <a:path w="306705" h="337820">
                  <a:moveTo>
                    <a:pt x="306324" y="337565"/>
                  </a:moveTo>
                  <a:lnTo>
                    <a:pt x="306324" y="0"/>
                  </a:lnTo>
                  <a:lnTo>
                    <a:pt x="0" y="0"/>
                  </a:lnTo>
                  <a:lnTo>
                    <a:pt x="0" y="337565"/>
                  </a:lnTo>
                  <a:lnTo>
                    <a:pt x="306324" y="337565"/>
                  </a:lnTo>
                  <a:close/>
                </a:path>
              </a:pathLst>
            </a:custGeom>
            <a:solidFill>
              <a:srgbClr val="F8B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54365" y="4004309"/>
              <a:ext cx="317500" cy="348615"/>
            </a:xfrm>
            <a:custGeom>
              <a:avLst/>
              <a:gdLst/>
              <a:ahLst/>
              <a:cxnLst/>
              <a:rect l="l" t="t" r="r" b="b"/>
              <a:pathLst>
                <a:path w="317500" h="348614">
                  <a:moveTo>
                    <a:pt x="316992" y="345948"/>
                  </a:moveTo>
                  <a:lnTo>
                    <a:pt x="316992" y="2285"/>
                  </a:lnTo>
                  <a:lnTo>
                    <a:pt x="314706" y="0"/>
                  </a:lnTo>
                  <a:lnTo>
                    <a:pt x="3048" y="0"/>
                  </a:lnTo>
                  <a:lnTo>
                    <a:pt x="0" y="2285"/>
                  </a:lnTo>
                  <a:lnTo>
                    <a:pt x="0" y="345948"/>
                  </a:lnTo>
                  <a:lnTo>
                    <a:pt x="3048" y="348234"/>
                  </a:lnTo>
                  <a:lnTo>
                    <a:pt x="5334" y="348234"/>
                  </a:lnTo>
                  <a:lnTo>
                    <a:pt x="5334" y="10667"/>
                  </a:lnTo>
                  <a:lnTo>
                    <a:pt x="10668" y="5334"/>
                  </a:lnTo>
                  <a:lnTo>
                    <a:pt x="10668" y="10667"/>
                  </a:lnTo>
                  <a:lnTo>
                    <a:pt x="306324" y="10667"/>
                  </a:lnTo>
                  <a:lnTo>
                    <a:pt x="306324" y="5334"/>
                  </a:lnTo>
                  <a:lnTo>
                    <a:pt x="311658" y="10667"/>
                  </a:lnTo>
                  <a:lnTo>
                    <a:pt x="311658" y="348234"/>
                  </a:lnTo>
                  <a:lnTo>
                    <a:pt x="314706" y="348234"/>
                  </a:lnTo>
                  <a:lnTo>
                    <a:pt x="316992" y="345948"/>
                  </a:lnTo>
                  <a:close/>
                </a:path>
                <a:path w="317500" h="348614">
                  <a:moveTo>
                    <a:pt x="10668" y="10667"/>
                  </a:moveTo>
                  <a:lnTo>
                    <a:pt x="10668" y="5334"/>
                  </a:lnTo>
                  <a:lnTo>
                    <a:pt x="5334" y="10667"/>
                  </a:lnTo>
                  <a:lnTo>
                    <a:pt x="10668" y="10667"/>
                  </a:lnTo>
                  <a:close/>
                </a:path>
                <a:path w="317500" h="348614">
                  <a:moveTo>
                    <a:pt x="10668" y="337566"/>
                  </a:moveTo>
                  <a:lnTo>
                    <a:pt x="10668" y="10667"/>
                  </a:lnTo>
                  <a:lnTo>
                    <a:pt x="5334" y="10667"/>
                  </a:lnTo>
                  <a:lnTo>
                    <a:pt x="5334" y="337566"/>
                  </a:lnTo>
                  <a:lnTo>
                    <a:pt x="10668" y="337566"/>
                  </a:lnTo>
                  <a:close/>
                </a:path>
                <a:path w="317500" h="348614">
                  <a:moveTo>
                    <a:pt x="311658" y="337566"/>
                  </a:moveTo>
                  <a:lnTo>
                    <a:pt x="5334" y="337566"/>
                  </a:lnTo>
                  <a:lnTo>
                    <a:pt x="10668" y="342900"/>
                  </a:lnTo>
                  <a:lnTo>
                    <a:pt x="10668" y="348234"/>
                  </a:lnTo>
                  <a:lnTo>
                    <a:pt x="306324" y="348234"/>
                  </a:lnTo>
                  <a:lnTo>
                    <a:pt x="306324" y="342900"/>
                  </a:lnTo>
                  <a:lnTo>
                    <a:pt x="311658" y="337566"/>
                  </a:lnTo>
                  <a:close/>
                </a:path>
                <a:path w="317500" h="348614">
                  <a:moveTo>
                    <a:pt x="10668" y="348234"/>
                  </a:moveTo>
                  <a:lnTo>
                    <a:pt x="10668" y="342900"/>
                  </a:lnTo>
                  <a:lnTo>
                    <a:pt x="5334" y="337566"/>
                  </a:lnTo>
                  <a:lnTo>
                    <a:pt x="5334" y="348234"/>
                  </a:lnTo>
                  <a:lnTo>
                    <a:pt x="10668" y="348234"/>
                  </a:lnTo>
                  <a:close/>
                </a:path>
                <a:path w="317500" h="348614">
                  <a:moveTo>
                    <a:pt x="311658" y="10667"/>
                  </a:moveTo>
                  <a:lnTo>
                    <a:pt x="306324" y="5334"/>
                  </a:lnTo>
                  <a:lnTo>
                    <a:pt x="306324" y="10667"/>
                  </a:lnTo>
                  <a:lnTo>
                    <a:pt x="311658" y="10667"/>
                  </a:lnTo>
                  <a:close/>
                </a:path>
                <a:path w="317500" h="348614">
                  <a:moveTo>
                    <a:pt x="311658" y="337566"/>
                  </a:moveTo>
                  <a:lnTo>
                    <a:pt x="311658" y="10667"/>
                  </a:lnTo>
                  <a:lnTo>
                    <a:pt x="306324" y="10667"/>
                  </a:lnTo>
                  <a:lnTo>
                    <a:pt x="306324" y="337566"/>
                  </a:lnTo>
                  <a:lnTo>
                    <a:pt x="311658" y="337566"/>
                  </a:lnTo>
                  <a:close/>
                </a:path>
                <a:path w="317500" h="348614">
                  <a:moveTo>
                    <a:pt x="311658" y="348234"/>
                  </a:moveTo>
                  <a:lnTo>
                    <a:pt x="311658" y="337566"/>
                  </a:lnTo>
                  <a:lnTo>
                    <a:pt x="306324" y="342900"/>
                  </a:lnTo>
                  <a:lnTo>
                    <a:pt x="306324" y="348234"/>
                  </a:lnTo>
                  <a:lnTo>
                    <a:pt x="311658" y="3482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08773" y="3729227"/>
              <a:ext cx="306705" cy="280670"/>
            </a:xfrm>
            <a:custGeom>
              <a:avLst/>
              <a:gdLst/>
              <a:ahLst/>
              <a:cxnLst/>
              <a:rect l="l" t="t" r="r" b="b"/>
              <a:pathLst>
                <a:path w="306705" h="280670">
                  <a:moveTo>
                    <a:pt x="306324" y="280415"/>
                  </a:moveTo>
                  <a:lnTo>
                    <a:pt x="306324" y="0"/>
                  </a:lnTo>
                  <a:lnTo>
                    <a:pt x="0" y="0"/>
                  </a:lnTo>
                  <a:lnTo>
                    <a:pt x="0" y="280415"/>
                  </a:lnTo>
                  <a:lnTo>
                    <a:pt x="306324" y="280415"/>
                  </a:lnTo>
                  <a:close/>
                </a:path>
              </a:pathLst>
            </a:custGeom>
            <a:solidFill>
              <a:srgbClr val="BDDD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03439" y="3723893"/>
              <a:ext cx="316230" cy="291465"/>
            </a:xfrm>
            <a:custGeom>
              <a:avLst/>
              <a:gdLst/>
              <a:ahLst/>
              <a:cxnLst/>
              <a:rect l="l" t="t" r="r" b="b"/>
              <a:pathLst>
                <a:path w="316230" h="291464">
                  <a:moveTo>
                    <a:pt x="316230" y="288798"/>
                  </a:moveTo>
                  <a:lnTo>
                    <a:pt x="316230" y="2286"/>
                  </a:lnTo>
                  <a:lnTo>
                    <a:pt x="313944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288798"/>
                  </a:lnTo>
                  <a:lnTo>
                    <a:pt x="2286" y="291084"/>
                  </a:lnTo>
                  <a:lnTo>
                    <a:pt x="5334" y="291084"/>
                  </a:lnTo>
                  <a:lnTo>
                    <a:pt x="5334" y="9906"/>
                  </a:lnTo>
                  <a:lnTo>
                    <a:pt x="10667" y="5334"/>
                  </a:lnTo>
                  <a:lnTo>
                    <a:pt x="10667" y="9906"/>
                  </a:lnTo>
                  <a:lnTo>
                    <a:pt x="306324" y="9906"/>
                  </a:lnTo>
                  <a:lnTo>
                    <a:pt x="306324" y="5334"/>
                  </a:lnTo>
                  <a:lnTo>
                    <a:pt x="311658" y="9906"/>
                  </a:lnTo>
                  <a:lnTo>
                    <a:pt x="311658" y="291084"/>
                  </a:lnTo>
                  <a:lnTo>
                    <a:pt x="313944" y="291084"/>
                  </a:lnTo>
                  <a:lnTo>
                    <a:pt x="316230" y="288798"/>
                  </a:lnTo>
                  <a:close/>
                </a:path>
                <a:path w="316230" h="291464">
                  <a:moveTo>
                    <a:pt x="10667" y="9906"/>
                  </a:moveTo>
                  <a:lnTo>
                    <a:pt x="10667" y="5334"/>
                  </a:lnTo>
                  <a:lnTo>
                    <a:pt x="5334" y="9906"/>
                  </a:lnTo>
                  <a:lnTo>
                    <a:pt x="10667" y="9906"/>
                  </a:lnTo>
                  <a:close/>
                </a:path>
                <a:path w="316230" h="291464">
                  <a:moveTo>
                    <a:pt x="10668" y="280416"/>
                  </a:moveTo>
                  <a:lnTo>
                    <a:pt x="10667" y="9906"/>
                  </a:lnTo>
                  <a:lnTo>
                    <a:pt x="5334" y="9906"/>
                  </a:lnTo>
                  <a:lnTo>
                    <a:pt x="5334" y="280416"/>
                  </a:lnTo>
                  <a:lnTo>
                    <a:pt x="10668" y="280416"/>
                  </a:lnTo>
                  <a:close/>
                </a:path>
                <a:path w="316230" h="291464">
                  <a:moveTo>
                    <a:pt x="311658" y="280416"/>
                  </a:moveTo>
                  <a:lnTo>
                    <a:pt x="5334" y="280416"/>
                  </a:lnTo>
                  <a:lnTo>
                    <a:pt x="10668" y="285750"/>
                  </a:lnTo>
                  <a:lnTo>
                    <a:pt x="10668" y="291084"/>
                  </a:lnTo>
                  <a:lnTo>
                    <a:pt x="306324" y="291084"/>
                  </a:lnTo>
                  <a:lnTo>
                    <a:pt x="306324" y="285750"/>
                  </a:lnTo>
                  <a:lnTo>
                    <a:pt x="311658" y="280416"/>
                  </a:lnTo>
                  <a:close/>
                </a:path>
                <a:path w="316230" h="291464">
                  <a:moveTo>
                    <a:pt x="10668" y="291084"/>
                  </a:moveTo>
                  <a:lnTo>
                    <a:pt x="10668" y="285750"/>
                  </a:lnTo>
                  <a:lnTo>
                    <a:pt x="5334" y="280416"/>
                  </a:lnTo>
                  <a:lnTo>
                    <a:pt x="5334" y="291084"/>
                  </a:lnTo>
                  <a:lnTo>
                    <a:pt x="10668" y="291084"/>
                  </a:lnTo>
                  <a:close/>
                </a:path>
                <a:path w="316230" h="291464">
                  <a:moveTo>
                    <a:pt x="311658" y="9906"/>
                  </a:moveTo>
                  <a:lnTo>
                    <a:pt x="306324" y="5334"/>
                  </a:lnTo>
                  <a:lnTo>
                    <a:pt x="306324" y="9906"/>
                  </a:lnTo>
                  <a:lnTo>
                    <a:pt x="311658" y="9906"/>
                  </a:lnTo>
                  <a:close/>
                </a:path>
                <a:path w="316230" h="291464">
                  <a:moveTo>
                    <a:pt x="311658" y="280416"/>
                  </a:moveTo>
                  <a:lnTo>
                    <a:pt x="311658" y="9906"/>
                  </a:lnTo>
                  <a:lnTo>
                    <a:pt x="306324" y="9906"/>
                  </a:lnTo>
                  <a:lnTo>
                    <a:pt x="306324" y="280416"/>
                  </a:lnTo>
                  <a:lnTo>
                    <a:pt x="311658" y="280416"/>
                  </a:lnTo>
                  <a:close/>
                </a:path>
                <a:path w="316230" h="291464">
                  <a:moveTo>
                    <a:pt x="311658" y="291084"/>
                  </a:moveTo>
                  <a:lnTo>
                    <a:pt x="311658" y="280416"/>
                  </a:lnTo>
                  <a:lnTo>
                    <a:pt x="306324" y="285750"/>
                  </a:lnTo>
                  <a:lnTo>
                    <a:pt x="306324" y="291084"/>
                  </a:lnTo>
                  <a:lnTo>
                    <a:pt x="311658" y="2910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81519" y="2435364"/>
              <a:ext cx="1107440" cy="3148965"/>
            </a:xfrm>
            <a:custGeom>
              <a:avLst/>
              <a:gdLst/>
              <a:ahLst/>
              <a:cxnLst/>
              <a:rect l="l" t="t" r="r" b="b"/>
              <a:pathLst>
                <a:path w="1107439" h="3148965">
                  <a:moveTo>
                    <a:pt x="1107186" y="1568958"/>
                  </a:moveTo>
                  <a:lnTo>
                    <a:pt x="9906" y="1568958"/>
                  </a:lnTo>
                  <a:lnTo>
                    <a:pt x="9906" y="0"/>
                  </a:lnTo>
                  <a:lnTo>
                    <a:pt x="0" y="0"/>
                  </a:lnTo>
                  <a:lnTo>
                    <a:pt x="0" y="3148584"/>
                  </a:lnTo>
                  <a:lnTo>
                    <a:pt x="9906" y="3148584"/>
                  </a:lnTo>
                  <a:lnTo>
                    <a:pt x="9906" y="1579626"/>
                  </a:lnTo>
                  <a:lnTo>
                    <a:pt x="1107186" y="1579626"/>
                  </a:lnTo>
                  <a:lnTo>
                    <a:pt x="1107186" y="15689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009021" y="3514597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18%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36329" y="4357374"/>
            <a:ext cx="3517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-</a:t>
            </a:r>
            <a:r>
              <a:rPr dirty="0" sz="1100" spc="-25">
                <a:latin typeface="Arial"/>
                <a:cs typeface="Arial"/>
              </a:rPr>
              <a:t>21%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99253" y="5482851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-</a:t>
            </a:r>
            <a:r>
              <a:rPr dirty="0" sz="1100" spc="-25">
                <a:latin typeface="Arial"/>
                <a:cs typeface="Arial"/>
              </a:rPr>
              <a:t>100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1180" y="3908554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76970" y="4695696"/>
            <a:ext cx="22732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-</a:t>
            </a:r>
            <a:r>
              <a:rPr dirty="0" sz="1100" spc="-35">
                <a:latin typeface="Arial"/>
                <a:cs typeface="Arial"/>
              </a:rPr>
              <a:t>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23449" y="3121398"/>
            <a:ext cx="1809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45732" y="2334256"/>
            <a:ext cx="25907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53400" y="5613904"/>
            <a:ext cx="10966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008AB3"/>
                </a:solidFill>
                <a:latin typeface="Arial"/>
                <a:cs typeface="Arial"/>
              </a:rPr>
              <a:t>Digital</a:t>
            </a:r>
            <a:r>
              <a:rPr dirty="0" sz="1100" spc="-6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AC6DE"/>
                </a:solidFill>
                <a:latin typeface="Arial"/>
                <a:cs typeface="Arial"/>
              </a:rPr>
              <a:t>Traditional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441839" y="2435351"/>
            <a:ext cx="1107440" cy="3148965"/>
            <a:chOff x="3441839" y="2435351"/>
            <a:chExt cx="1107440" cy="3148965"/>
          </a:xfrm>
        </p:grpSpPr>
        <p:sp>
          <p:nvSpPr>
            <p:cNvPr id="22" name="object 22" descr=""/>
            <p:cNvSpPr/>
            <p:nvPr/>
          </p:nvSpPr>
          <p:spPr>
            <a:xfrm>
              <a:off x="4120781" y="4009643"/>
              <a:ext cx="306705" cy="110489"/>
            </a:xfrm>
            <a:custGeom>
              <a:avLst/>
              <a:gdLst/>
              <a:ahLst/>
              <a:cxnLst/>
              <a:rect l="l" t="t" r="r" b="b"/>
              <a:pathLst>
                <a:path w="306704" h="110489">
                  <a:moveTo>
                    <a:pt x="306324" y="110489"/>
                  </a:moveTo>
                  <a:lnTo>
                    <a:pt x="306324" y="0"/>
                  </a:lnTo>
                  <a:lnTo>
                    <a:pt x="0" y="0"/>
                  </a:lnTo>
                  <a:lnTo>
                    <a:pt x="0" y="110489"/>
                  </a:lnTo>
                  <a:lnTo>
                    <a:pt x="306324" y="110489"/>
                  </a:lnTo>
                  <a:close/>
                </a:path>
              </a:pathLst>
            </a:custGeom>
            <a:solidFill>
              <a:srgbClr val="F8B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115447" y="4004309"/>
              <a:ext cx="317500" cy="121285"/>
            </a:xfrm>
            <a:custGeom>
              <a:avLst/>
              <a:gdLst/>
              <a:ahLst/>
              <a:cxnLst/>
              <a:rect l="l" t="t" r="r" b="b"/>
              <a:pathLst>
                <a:path w="317500" h="121285">
                  <a:moveTo>
                    <a:pt x="316991" y="118872"/>
                  </a:moveTo>
                  <a:lnTo>
                    <a:pt x="316991" y="2286"/>
                  </a:lnTo>
                  <a:lnTo>
                    <a:pt x="313943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18872"/>
                  </a:lnTo>
                  <a:lnTo>
                    <a:pt x="2285" y="121158"/>
                  </a:lnTo>
                  <a:lnTo>
                    <a:pt x="5333" y="121158"/>
                  </a:lnTo>
                  <a:lnTo>
                    <a:pt x="5333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306323" y="10668"/>
                  </a:lnTo>
                  <a:lnTo>
                    <a:pt x="306323" y="5334"/>
                  </a:lnTo>
                  <a:lnTo>
                    <a:pt x="311657" y="10668"/>
                  </a:lnTo>
                  <a:lnTo>
                    <a:pt x="311657" y="121158"/>
                  </a:lnTo>
                  <a:lnTo>
                    <a:pt x="313943" y="121158"/>
                  </a:lnTo>
                  <a:lnTo>
                    <a:pt x="316991" y="118872"/>
                  </a:lnTo>
                  <a:close/>
                </a:path>
                <a:path w="317500" h="121285">
                  <a:moveTo>
                    <a:pt x="10667" y="10668"/>
                  </a:moveTo>
                  <a:lnTo>
                    <a:pt x="10667" y="5334"/>
                  </a:lnTo>
                  <a:lnTo>
                    <a:pt x="5333" y="10668"/>
                  </a:lnTo>
                  <a:lnTo>
                    <a:pt x="10667" y="10668"/>
                  </a:lnTo>
                  <a:close/>
                </a:path>
                <a:path w="317500" h="121285">
                  <a:moveTo>
                    <a:pt x="10667" y="110490"/>
                  </a:moveTo>
                  <a:lnTo>
                    <a:pt x="10667" y="10668"/>
                  </a:lnTo>
                  <a:lnTo>
                    <a:pt x="5333" y="10668"/>
                  </a:lnTo>
                  <a:lnTo>
                    <a:pt x="5333" y="110490"/>
                  </a:lnTo>
                  <a:lnTo>
                    <a:pt x="10667" y="110490"/>
                  </a:lnTo>
                  <a:close/>
                </a:path>
                <a:path w="317500" h="121285">
                  <a:moveTo>
                    <a:pt x="311657" y="110490"/>
                  </a:moveTo>
                  <a:lnTo>
                    <a:pt x="5333" y="110490"/>
                  </a:lnTo>
                  <a:lnTo>
                    <a:pt x="10667" y="115824"/>
                  </a:lnTo>
                  <a:lnTo>
                    <a:pt x="10667" y="121158"/>
                  </a:lnTo>
                  <a:lnTo>
                    <a:pt x="306323" y="121158"/>
                  </a:lnTo>
                  <a:lnTo>
                    <a:pt x="306323" y="115824"/>
                  </a:lnTo>
                  <a:lnTo>
                    <a:pt x="311657" y="110490"/>
                  </a:lnTo>
                  <a:close/>
                </a:path>
                <a:path w="317500" h="121285">
                  <a:moveTo>
                    <a:pt x="10667" y="121158"/>
                  </a:moveTo>
                  <a:lnTo>
                    <a:pt x="10667" y="115824"/>
                  </a:lnTo>
                  <a:lnTo>
                    <a:pt x="5333" y="110490"/>
                  </a:lnTo>
                  <a:lnTo>
                    <a:pt x="5333" y="121158"/>
                  </a:lnTo>
                  <a:lnTo>
                    <a:pt x="10667" y="121158"/>
                  </a:lnTo>
                  <a:close/>
                </a:path>
                <a:path w="317500" h="121285">
                  <a:moveTo>
                    <a:pt x="311657" y="10668"/>
                  </a:moveTo>
                  <a:lnTo>
                    <a:pt x="306323" y="5334"/>
                  </a:lnTo>
                  <a:lnTo>
                    <a:pt x="306323" y="10668"/>
                  </a:lnTo>
                  <a:lnTo>
                    <a:pt x="311657" y="10668"/>
                  </a:lnTo>
                  <a:close/>
                </a:path>
                <a:path w="317500" h="121285">
                  <a:moveTo>
                    <a:pt x="311657" y="110490"/>
                  </a:moveTo>
                  <a:lnTo>
                    <a:pt x="311657" y="10668"/>
                  </a:lnTo>
                  <a:lnTo>
                    <a:pt x="306323" y="10668"/>
                  </a:lnTo>
                  <a:lnTo>
                    <a:pt x="306323" y="110490"/>
                  </a:lnTo>
                  <a:lnTo>
                    <a:pt x="311657" y="110490"/>
                  </a:lnTo>
                  <a:close/>
                </a:path>
                <a:path w="317500" h="121285">
                  <a:moveTo>
                    <a:pt x="311657" y="121158"/>
                  </a:moveTo>
                  <a:lnTo>
                    <a:pt x="311657" y="110490"/>
                  </a:lnTo>
                  <a:lnTo>
                    <a:pt x="306323" y="115824"/>
                  </a:lnTo>
                  <a:lnTo>
                    <a:pt x="306323" y="121158"/>
                  </a:lnTo>
                  <a:lnTo>
                    <a:pt x="311657" y="1211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569855" y="3584447"/>
              <a:ext cx="306705" cy="425450"/>
            </a:xfrm>
            <a:custGeom>
              <a:avLst/>
              <a:gdLst/>
              <a:ahLst/>
              <a:cxnLst/>
              <a:rect l="l" t="t" r="r" b="b"/>
              <a:pathLst>
                <a:path w="306704" h="425450">
                  <a:moveTo>
                    <a:pt x="306324" y="425196"/>
                  </a:moveTo>
                  <a:lnTo>
                    <a:pt x="306324" y="0"/>
                  </a:lnTo>
                  <a:lnTo>
                    <a:pt x="0" y="0"/>
                  </a:lnTo>
                  <a:lnTo>
                    <a:pt x="0" y="425196"/>
                  </a:lnTo>
                  <a:lnTo>
                    <a:pt x="306324" y="425196"/>
                  </a:lnTo>
                  <a:close/>
                </a:path>
              </a:pathLst>
            </a:custGeom>
            <a:solidFill>
              <a:srgbClr val="BDDD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564521" y="3579875"/>
              <a:ext cx="317500" cy="435609"/>
            </a:xfrm>
            <a:custGeom>
              <a:avLst/>
              <a:gdLst/>
              <a:ahLst/>
              <a:cxnLst/>
              <a:rect l="l" t="t" r="r" b="b"/>
              <a:pathLst>
                <a:path w="317500" h="435610">
                  <a:moveTo>
                    <a:pt x="316992" y="432816"/>
                  </a:moveTo>
                  <a:lnTo>
                    <a:pt x="316992" y="2286"/>
                  </a:lnTo>
                  <a:lnTo>
                    <a:pt x="313944" y="0"/>
                  </a:lnTo>
                  <a:lnTo>
                    <a:pt x="3047" y="0"/>
                  </a:lnTo>
                  <a:lnTo>
                    <a:pt x="0" y="2286"/>
                  </a:lnTo>
                  <a:lnTo>
                    <a:pt x="0" y="432816"/>
                  </a:lnTo>
                  <a:lnTo>
                    <a:pt x="3048" y="435102"/>
                  </a:lnTo>
                  <a:lnTo>
                    <a:pt x="5334" y="435102"/>
                  </a:lnTo>
                  <a:lnTo>
                    <a:pt x="5334" y="9906"/>
                  </a:lnTo>
                  <a:lnTo>
                    <a:pt x="10667" y="4572"/>
                  </a:lnTo>
                  <a:lnTo>
                    <a:pt x="10667" y="9906"/>
                  </a:lnTo>
                  <a:lnTo>
                    <a:pt x="306324" y="9906"/>
                  </a:lnTo>
                  <a:lnTo>
                    <a:pt x="306324" y="4572"/>
                  </a:lnTo>
                  <a:lnTo>
                    <a:pt x="311658" y="9906"/>
                  </a:lnTo>
                  <a:lnTo>
                    <a:pt x="311658" y="435102"/>
                  </a:lnTo>
                  <a:lnTo>
                    <a:pt x="313944" y="435102"/>
                  </a:lnTo>
                  <a:lnTo>
                    <a:pt x="316992" y="432816"/>
                  </a:lnTo>
                  <a:close/>
                </a:path>
                <a:path w="317500" h="435610">
                  <a:moveTo>
                    <a:pt x="10667" y="9906"/>
                  </a:moveTo>
                  <a:lnTo>
                    <a:pt x="10667" y="4572"/>
                  </a:lnTo>
                  <a:lnTo>
                    <a:pt x="5334" y="9906"/>
                  </a:lnTo>
                  <a:lnTo>
                    <a:pt x="10667" y="9906"/>
                  </a:lnTo>
                  <a:close/>
                </a:path>
                <a:path w="317500" h="435610">
                  <a:moveTo>
                    <a:pt x="10668" y="424434"/>
                  </a:moveTo>
                  <a:lnTo>
                    <a:pt x="10667" y="9906"/>
                  </a:lnTo>
                  <a:lnTo>
                    <a:pt x="5334" y="9906"/>
                  </a:lnTo>
                  <a:lnTo>
                    <a:pt x="5334" y="424434"/>
                  </a:lnTo>
                  <a:lnTo>
                    <a:pt x="10668" y="424434"/>
                  </a:lnTo>
                  <a:close/>
                </a:path>
                <a:path w="317500" h="435610">
                  <a:moveTo>
                    <a:pt x="311658" y="424434"/>
                  </a:moveTo>
                  <a:lnTo>
                    <a:pt x="5334" y="424434"/>
                  </a:lnTo>
                  <a:lnTo>
                    <a:pt x="10668" y="429768"/>
                  </a:lnTo>
                  <a:lnTo>
                    <a:pt x="10668" y="435102"/>
                  </a:lnTo>
                  <a:lnTo>
                    <a:pt x="306324" y="435102"/>
                  </a:lnTo>
                  <a:lnTo>
                    <a:pt x="306324" y="429768"/>
                  </a:lnTo>
                  <a:lnTo>
                    <a:pt x="311658" y="424434"/>
                  </a:lnTo>
                  <a:close/>
                </a:path>
                <a:path w="317500" h="435610">
                  <a:moveTo>
                    <a:pt x="10668" y="435102"/>
                  </a:moveTo>
                  <a:lnTo>
                    <a:pt x="10668" y="429768"/>
                  </a:lnTo>
                  <a:lnTo>
                    <a:pt x="5334" y="424434"/>
                  </a:lnTo>
                  <a:lnTo>
                    <a:pt x="5334" y="435102"/>
                  </a:lnTo>
                  <a:lnTo>
                    <a:pt x="10668" y="435102"/>
                  </a:lnTo>
                  <a:close/>
                </a:path>
                <a:path w="317500" h="435610">
                  <a:moveTo>
                    <a:pt x="311658" y="9906"/>
                  </a:moveTo>
                  <a:lnTo>
                    <a:pt x="306324" y="4572"/>
                  </a:lnTo>
                  <a:lnTo>
                    <a:pt x="306324" y="9906"/>
                  </a:lnTo>
                  <a:lnTo>
                    <a:pt x="311658" y="9906"/>
                  </a:lnTo>
                  <a:close/>
                </a:path>
                <a:path w="317500" h="435610">
                  <a:moveTo>
                    <a:pt x="311658" y="424434"/>
                  </a:moveTo>
                  <a:lnTo>
                    <a:pt x="311658" y="9906"/>
                  </a:lnTo>
                  <a:lnTo>
                    <a:pt x="306324" y="9906"/>
                  </a:lnTo>
                  <a:lnTo>
                    <a:pt x="306324" y="424434"/>
                  </a:lnTo>
                  <a:lnTo>
                    <a:pt x="311658" y="424434"/>
                  </a:lnTo>
                  <a:close/>
                </a:path>
                <a:path w="317500" h="435610">
                  <a:moveTo>
                    <a:pt x="311658" y="435102"/>
                  </a:moveTo>
                  <a:lnTo>
                    <a:pt x="311658" y="424434"/>
                  </a:lnTo>
                  <a:lnTo>
                    <a:pt x="306324" y="429768"/>
                  </a:lnTo>
                  <a:lnTo>
                    <a:pt x="306324" y="435102"/>
                  </a:lnTo>
                  <a:lnTo>
                    <a:pt x="311658" y="4351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441839" y="2435364"/>
              <a:ext cx="1107440" cy="3148965"/>
            </a:xfrm>
            <a:custGeom>
              <a:avLst/>
              <a:gdLst/>
              <a:ahLst/>
              <a:cxnLst/>
              <a:rect l="l" t="t" r="r" b="b"/>
              <a:pathLst>
                <a:path w="1107439" h="3148965">
                  <a:moveTo>
                    <a:pt x="1107186" y="1568958"/>
                  </a:moveTo>
                  <a:lnTo>
                    <a:pt x="10668" y="1568958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3148584"/>
                  </a:lnTo>
                  <a:lnTo>
                    <a:pt x="10668" y="3148584"/>
                  </a:lnTo>
                  <a:lnTo>
                    <a:pt x="10668" y="1579626"/>
                  </a:lnTo>
                  <a:lnTo>
                    <a:pt x="1107186" y="1579626"/>
                  </a:lnTo>
                  <a:lnTo>
                    <a:pt x="1107186" y="15689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570103" y="337057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27%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136263" y="4130297"/>
            <a:ext cx="2743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-</a:t>
            </a:r>
            <a:r>
              <a:rPr dirty="0" sz="1100" spc="-25">
                <a:latin typeface="Arial"/>
                <a:cs typeface="Arial"/>
              </a:rPr>
              <a:t>7%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262248" y="3908557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060321" y="548285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-</a:t>
            </a:r>
            <a:r>
              <a:rPr dirty="0" sz="1100" spc="-25">
                <a:latin typeface="Arial"/>
                <a:cs typeface="Arial"/>
              </a:rPr>
              <a:t>100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184531" y="3121416"/>
            <a:ext cx="1809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138052" y="4695713"/>
            <a:ext cx="22732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-</a:t>
            </a:r>
            <a:r>
              <a:rPr dirty="0" sz="1100" spc="-35">
                <a:latin typeface="Arial"/>
                <a:cs typeface="Arial"/>
              </a:rPr>
              <a:t>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106814" y="2334274"/>
            <a:ext cx="25907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513711" y="5613922"/>
            <a:ext cx="10972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008AB3"/>
                </a:solidFill>
                <a:latin typeface="Arial"/>
                <a:cs typeface="Arial"/>
              </a:rPr>
              <a:t>Digital</a:t>
            </a:r>
            <a:r>
              <a:rPr dirty="0" sz="1100" spc="-6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AC6DE"/>
                </a:solidFill>
                <a:latin typeface="Arial"/>
                <a:cs typeface="Arial"/>
              </a:rPr>
              <a:t>Traditional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6002921" y="2435351"/>
            <a:ext cx="1107440" cy="3148965"/>
            <a:chOff x="6002921" y="2435351"/>
            <a:chExt cx="1107440" cy="3148965"/>
          </a:xfrm>
        </p:grpSpPr>
        <p:sp>
          <p:nvSpPr>
            <p:cNvPr id="36" name="object 36" descr=""/>
            <p:cNvSpPr/>
            <p:nvPr/>
          </p:nvSpPr>
          <p:spPr>
            <a:xfrm>
              <a:off x="6681850" y="4009643"/>
              <a:ext cx="306070" cy="224790"/>
            </a:xfrm>
            <a:custGeom>
              <a:avLst/>
              <a:gdLst/>
              <a:ahLst/>
              <a:cxnLst/>
              <a:rect l="l" t="t" r="r" b="b"/>
              <a:pathLst>
                <a:path w="306070" h="224789">
                  <a:moveTo>
                    <a:pt x="305561" y="224789"/>
                  </a:moveTo>
                  <a:lnTo>
                    <a:pt x="305561" y="0"/>
                  </a:lnTo>
                  <a:lnTo>
                    <a:pt x="0" y="0"/>
                  </a:lnTo>
                  <a:lnTo>
                    <a:pt x="0" y="224789"/>
                  </a:lnTo>
                  <a:lnTo>
                    <a:pt x="305561" y="224789"/>
                  </a:lnTo>
                  <a:close/>
                </a:path>
              </a:pathLst>
            </a:custGeom>
            <a:solidFill>
              <a:srgbClr val="F8B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676516" y="4004309"/>
              <a:ext cx="316230" cy="235585"/>
            </a:xfrm>
            <a:custGeom>
              <a:avLst/>
              <a:gdLst/>
              <a:ahLst/>
              <a:cxnLst/>
              <a:rect l="l" t="t" r="r" b="b"/>
              <a:pathLst>
                <a:path w="316229" h="235585">
                  <a:moveTo>
                    <a:pt x="316230" y="232410"/>
                  </a:moveTo>
                  <a:lnTo>
                    <a:pt x="316230" y="2286"/>
                  </a:lnTo>
                  <a:lnTo>
                    <a:pt x="313944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0" y="232410"/>
                  </a:lnTo>
                  <a:lnTo>
                    <a:pt x="2286" y="235458"/>
                  </a:lnTo>
                  <a:lnTo>
                    <a:pt x="5334" y="235458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305562" y="10668"/>
                  </a:lnTo>
                  <a:lnTo>
                    <a:pt x="305562" y="5334"/>
                  </a:lnTo>
                  <a:lnTo>
                    <a:pt x="310896" y="10668"/>
                  </a:lnTo>
                  <a:lnTo>
                    <a:pt x="310896" y="235458"/>
                  </a:lnTo>
                  <a:lnTo>
                    <a:pt x="313944" y="235458"/>
                  </a:lnTo>
                  <a:lnTo>
                    <a:pt x="316230" y="232410"/>
                  </a:lnTo>
                  <a:close/>
                </a:path>
                <a:path w="316229" h="235585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316229" h="235585">
                  <a:moveTo>
                    <a:pt x="10668" y="224790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224790"/>
                  </a:lnTo>
                  <a:lnTo>
                    <a:pt x="10668" y="224790"/>
                  </a:lnTo>
                  <a:close/>
                </a:path>
                <a:path w="316229" h="235585">
                  <a:moveTo>
                    <a:pt x="310896" y="224790"/>
                  </a:moveTo>
                  <a:lnTo>
                    <a:pt x="5334" y="224790"/>
                  </a:lnTo>
                  <a:lnTo>
                    <a:pt x="10668" y="230124"/>
                  </a:lnTo>
                  <a:lnTo>
                    <a:pt x="10668" y="235458"/>
                  </a:lnTo>
                  <a:lnTo>
                    <a:pt x="305562" y="235458"/>
                  </a:lnTo>
                  <a:lnTo>
                    <a:pt x="305562" y="230124"/>
                  </a:lnTo>
                  <a:lnTo>
                    <a:pt x="310896" y="224790"/>
                  </a:lnTo>
                  <a:close/>
                </a:path>
                <a:path w="316229" h="235585">
                  <a:moveTo>
                    <a:pt x="10668" y="235458"/>
                  </a:moveTo>
                  <a:lnTo>
                    <a:pt x="10668" y="230124"/>
                  </a:lnTo>
                  <a:lnTo>
                    <a:pt x="5334" y="224790"/>
                  </a:lnTo>
                  <a:lnTo>
                    <a:pt x="5334" y="235458"/>
                  </a:lnTo>
                  <a:lnTo>
                    <a:pt x="10668" y="235458"/>
                  </a:lnTo>
                  <a:close/>
                </a:path>
                <a:path w="316229" h="235585">
                  <a:moveTo>
                    <a:pt x="310896" y="10668"/>
                  </a:moveTo>
                  <a:lnTo>
                    <a:pt x="305562" y="5334"/>
                  </a:lnTo>
                  <a:lnTo>
                    <a:pt x="305562" y="10668"/>
                  </a:lnTo>
                  <a:lnTo>
                    <a:pt x="310896" y="10668"/>
                  </a:lnTo>
                  <a:close/>
                </a:path>
                <a:path w="316229" h="235585">
                  <a:moveTo>
                    <a:pt x="310896" y="224790"/>
                  </a:moveTo>
                  <a:lnTo>
                    <a:pt x="310896" y="10668"/>
                  </a:lnTo>
                  <a:lnTo>
                    <a:pt x="305562" y="10668"/>
                  </a:lnTo>
                  <a:lnTo>
                    <a:pt x="305562" y="224790"/>
                  </a:lnTo>
                  <a:lnTo>
                    <a:pt x="310896" y="224790"/>
                  </a:lnTo>
                  <a:close/>
                </a:path>
                <a:path w="316229" h="235585">
                  <a:moveTo>
                    <a:pt x="310896" y="235458"/>
                  </a:moveTo>
                  <a:lnTo>
                    <a:pt x="310896" y="224790"/>
                  </a:lnTo>
                  <a:lnTo>
                    <a:pt x="305562" y="230124"/>
                  </a:lnTo>
                  <a:lnTo>
                    <a:pt x="305562" y="235458"/>
                  </a:lnTo>
                  <a:lnTo>
                    <a:pt x="310896" y="2354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130937" y="3539489"/>
              <a:ext cx="306070" cy="470534"/>
            </a:xfrm>
            <a:custGeom>
              <a:avLst/>
              <a:gdLst/>
              <a:ahLst/>
              <a:cxnLst/>
              <a:rect l="l" t="t" r="r" b="b"/>
              <a:pathLst>
                <a:path w="306070" h="470535">
                  <a:moveTo>
                    <a:pt x="305562" y="470153"/>
                  </a:moveTo>
                  <a:lnTo>
                    <a:pt x="305562" y="0"/>
                  </a:lnTo>
                  <a:lnTo>
                    <a:pt x="0" y="0"/>
                  </a:lnTo>
                  <a:lnTo>
                    <a:pt x="0" y="470153"/>
                  </a:lnTo>
                  <a:lnTo>
                    <a:pt x="305562" y="470153"/>
                  </a:lnTo>
                  <a:close/>
                </a:path>
              </a:pathLst>
            </a:custGeom>
            <a:solidFill>
              <a:srgbClr val="BDDD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125603" y="3534917"/>
              <a:ext cx="316230" cy="480059"/>
            </a:xfrm>
            <a:custGeom>
              <a:avLst/>
              <a:gdLst/>
              <a:ahLst/>
              <a:cxnLst/>
              <a:rect l="l" t="t" r="r" b="b"/>
              <a:pathLst>
                <a:path w="316229" h="480060">
                  <a:moveTo>
                    <a:pt x="316230" y="477774"/>
                  </a:moveTo>
                  <a:lnTo>
                    <a:pt x="316230" y="2286"/>
                  </a:lnTo>
                  <a:lnTo>
                    <a:pt x="313944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477774"/>
                  </a:lnTo>
                  <a:lnTo>
                    <a:pt x="2286" y="480060"/>
                  </a:lnTo>
                  <a:lnTo>
                    <a:pt x="5334" y="480060"/>
                  </a:lnTo>
                  <a:lnTo>
                    <a:pt x="5334" y="9906"/>
                  </a:lnTo>
                  <a:lnTo>
                    <a:pt x="9906" y="4572"/>
                  </a:lnTo>
                  <a:lnTo>
                    <a:pt x="9906" y="9906"/>
                  </a:lnTo>
                  <a:lnTo>
                    <a:pt x="305562" y="9906"/>
                  </a:lnTo>
                  <a:lnTo>
                    <a:pt x="305562" y="4572"/>
                  </a:lnTo>
                  <a:lnTo>
                    <a:pt x="310896" y="9906"/>
                  </a:lnTo>
                  <a:lnTo>
                    <a:pt x="310896" y="480060"/>
                  </a:lnTo>
                  <a:lnTo>
                    <a:pt x="313944" y="480060"/>
                  </a:lnTo>
                  <a:lnTo>
                    <a:pt x="316230" y="477774"/>
                  </a:lnTo>
                  <a:close/>
                </a:path>
                <a:path w="316229" h="480060">
                  <a:moveTo>
                    <a:pt x="9906" y="9906"/>
                  </a:moveTo>
                  <a:lnTo>
                    <a:pt x="9906" y="4572"/>
                  </a:lnTo>
                  <a:lnTo>
                    <a:pt x="5334" y="9906"/>
                  </a:lnTo>
                  <a:lnTo>
                    <a:pt x="9906" y="9906"/>
                  </a:lnTo>
                  <a:close/>
                </a:path>
                <a:path w="316229" h="480060">
                  <a:moveTo>
                    <a:pt x="9906" y="469392"/>
                  </a:moveTo>
                  <a:lnTo>
                    <a:pt x="9906" y="9906"/>
                  </a:lnTo>
                  <a:lnTo>
                    <a:pt x="5334" y="9906"/>
                  </a:lnTo>
                  <a:lnTo>
                    <a:pt x="5334" y="469392"/>
                  </a:lnTo>
                  <a:lnTo>
                    <a:pt x="9906" y="469392"/>
                  </a:lnTo>
                  <a:close/>
                </a:path>
                <a:path w="316229" h="480060">
                  <a:moveTo>
                    <a:pt x="310896" y="469392"/>
                  </a:moveTo>
                  <a:lnTo>
                    <a:pt x="5334" y="469392"/>
                  </a:lnTo>
                  <a:lnTo>
                    <a:pt x="9906" y="474726"/>
                  </a:lnTo>
                  <a:lnTo>
                    <a:pt x="9906" y="480060"/>
                  </a:lnTo>
                  <a:lnTo>
                    <a:pt x="305562" y="480060"/>
                  </a:lnTo>
                  <a:lnTo>
                    <a:pt x="305562" y="474726"/>
                  </a:lnTo>
                  <a:lnTo>
                    <a:pt x="310896" y="469392"/>
                  </a:lnTo>
                  <a:close/>
                </a:path>
                <a:path w="316229" h="480060">
                  <a:moveTo>
                    <a:pt x="9906" y="480060"/>
                  </a:moveTo>
                  <a:lnTo>
                    <a:pt x="9906" y="474726"/>
                  </a:lnTo>
                  <a:lnTo>
                    <a:pt x="5334" y="469392"/>
                  </a:lnTo>
                  <a:lnTo>
                    <a:pt x="5334" y="480060"/>
                  </a:lnTo>
                  <a:lnTo>
                    <a:pt x="9906" y="480060"/>
                  </a:lnTo>
                  <a:close/>
                </a:path>
                <a:path w="316229" h="480060">
                  <a:moveTo>
                    <a:pt x="310896" y="9906"/>
                  </a:moveTo>
                  <a:lnTo>
                    <a:pt x="305562" y="4572"/>
                  </a:lnTo>
                  <a:lnTo>
                    <a:pt x="305562" y="9906"/>
                  </a:lnTo>
                  <a:lnTo>
                    <a:pt x="310896" y="9906"/>
                  </a:lnTo>
                  <a:close/>
                </a:path>
                <a:path w="316229" h="480060">
                  <a:moveTo>
                    <a:pt x="310896" y="469392"/>
                  </a:moveTo>
                  <a:lnTo>
                    <a:pt x="310896" y="9906"/>
                  </a:lnTo>
                  <a:lnTo>
                    <a:pt x="305562" y="9906"/>
                  </a:lnTo>
                  <a:lnTo>
                    <a:pt x="305562" y="469392"/>
                  </a:lnTo>
                  <a:lnTo>
                    <a:pt x="310896" y="469392"/>
                  </a:lnTo>
                  <a:close/>
                </a:path>
                <a:path w="316229" h="480060">
                  <a:moveTo>
                    <a:pt x="310896" y="480060"/>
                  </a:moveTo>
                  <a:lnTo>
                    <a:pt x="310896" y="469392"/>
                  </a:lnTo>
                  <a:lnTo>
                    <a:pt x="305562" y="474726"/>
                  </a:lnTo>
                  <a:lnTo>
                    <a:pt x="305562" y="480060"/>
                  </a:lnTo>
                  <a:lnTo>
                    <a:pt x="310896" y="480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002921" y="2435364"/>
              <a:ext cx="1107440" cy="3148965"/>
            </a:xfrm>
            <a:custGeom>
              <a:avLst/>
              <a:gdLst/>
              <a:ahLst/>
              <a:cxnLst/>
              <a:rect l="l" t="t" r="r" b="b"/>
              <a:pathLst>
                <a:path w="1107440" h="3148965">
                  <a:moveTo>
                    <a:pt x="1107186" y="1568958"/>
                  </a:moveTo>
                  <a:lnTo>
                    <a:pt x="10655" y="1568958"/>
                  </a:lnTo>
                  <a:lnTo>
                    <a:pt x="10655" y="0"/>
                  </a:lnTo>
                  <a:lnTo>
                    <a:pt x="0" y="0"/>
                  </a:lnTo>
                  <a:lnTo>
                    <a:pt x="0" y="3148584"/>
                  </a:lnTo>
                  <a:lnTo>
                    <a:pt x="10655" y="3148584"/>
                  </a:lnTo>
                  <a:lnTo>
                    <a:pt x="10655" y="1579626"/>
                  </a:lnTo>
                  <a:lnTo>
                    <a:pt x="1107186" y="1579626"/>
                  </a:lnTo>
                  <a:lnTo>
                    <a:pt x="1107186" y="15689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6130423" y="3325621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658488" y="4243073"/>
            <a:ext cx="3517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-</a:t>
            </a:r>
            <a:r>
              <a:rPr dirty="0" sz="1100" spc="-25">
                <a:latin typeface="Arial"/>
                <a:cs typeface="Arial"/>
              </a:rPr>
              <a:t>14%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698372" y="4695706"/>
            <a:ext cx="22732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-</a:t>
            </a:r>
            <a:r>
              <a:rPr dirty="0" sz="1100" spc="-35">
                <a:latin typeface="Arial"/>
                <a:cs typeface="Arial"/>
              </a:rPr>
              <a:t>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620654" y="5482848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-</a:t>
            </a:r>
            <a:r>
              <a:rPr dirty="0" sz="1100" spc="-25">
                <a:latin typeface="Arial"/>
                <a:cs typeface="Arial"/>
              </a:rPr>
              <a:t>100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822582" y="390855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744865" y="3121409"/>
            <a:ext cx="1809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667148" y="2334267"/>
            <a:ext cx="25907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074816" y="5613914"/>
            <a:ext cx="10972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008AB3"/>
                </a:solidFill>
                <a:latin typeface="Arial"/>
                <a:cs typeface="Arial"/>
              </a:rPr>
              <a:t>Digital</a:t>
            </a:r>
            <a:r>
              <a:rPr dirty="0" sz="1100" spc="-6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AC6DE"/>
                </a:solidFill>
                <a:latin typeface="Arial"/>
                <a:cs typeface="Arial"/>
              </a:rPr>
              <a:t>Traditional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8564003" y="2435351"/>
            <a:ext cx="1107440" cy="3148965"/>
            <a:chOff x="8564003" y="2435351"/>
            <a:chExt cx="1107440" cy="3148965"/>
          </a:xfrm>
        </p:grpSpPr>
        <p:sp>
          <p:nvSpPr>
            <p:cNvPr id="50" name="object 50" descr=""/>
            <p:cNvSpPr/>
            <p:nvPr/>
          </p:nvSpPr>
          <p:spPr>
            <a:xfrm>
              <a:off x="8692020" y="3105162"/>
              <a:ext cx="856615" cy="904875"/>
            </a:xfrm>
            <a:custGeom>
              <a:avLst/>
              <a:gdLst/>
              <a:ahLst/>
              <a:cxnLst/>
              <a:rect l="l" t="t" r="r" b="b"/>
              <a:pathLst>
                <a:path w="856615" h="904875">
                  <a:moveTo>
                    <a:pt x="305549" y="0"/>
                  </a:moveTo>
                  <a:lnTo>
                    <a:pt x="0" y="0"/>
                  </a:lnTo>
                  <a:lnTo>
                    <a:pt x="0" y="904494"/>
                  </a:lnTo>
                  <a:lnTo>
                    <a:pt x="305549" y="904494"/>
                  </a:lnTo>
                  <a:lnTo>
                    <a:pt x="305549" y="0"/>
                  </a:lnTo>
                  <a:close/>
                </a:path>
                <a:path w="856615" h="904875">
                  <a:moveTo>
                    <a:pt x="856475" y="653034"/>
                  </a:moveTo>
                  <a:lnTo>
                    <a:pt x="550151" y="653034"/>
                  </a:lnTo>
                  <a:lnTo>
                    <a:pt x="550151" y="904494"/>
                  </a:lnTo>
                  <a:lnTo>
                    <a:pt x="856475" y="904494"/>
                  </a:lnTo>
                  <a:lnTo>
                    <a:pt x="856475" y="653034"/>
                  </a:lnTo>
                  <a:close/>
                </a:path>
              </a:pathLst>
            </a:custGeom>
            <a:solidFill>
              <a:srgbClr val="BDDD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8686672" y="3099815"/>
              <a:ext cx="867410" cy="915669"/>
            </a:xfrm>
            <a:custGeom>
              <a:avLst/>
              <a:gdLst/>
              <a:ahLst/>
              <a:cxnLst/>
              <a:rect l="l" t="t" r="r" b="b"/>
              <a:pathLst>
                <a:path w="867409" h="915670">
                  <a:moveTo>
                    <a:pt x="316230" y="912876"/>
                  </a:moveTo>
                  <a:lnTo>
                    <a:pt x="316230" y="2286"/>
                  </a:lnTo>
                  <a:lnTo>
                    <a:pt x="313944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912876"/>
                  </a:lnTo>
                  <a:lnTo>
                    <a:pt x="2286" y="915162"/>
                  </a:lnTo>
                  <a:lnTo>
                    <a:pt x="5334" y="915162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305562" y="10668"/>
                  </a:lnTo>
                  <a:lnTo>
                    <a:pt x="305562" y="5334"/>
                  </a:lnTo>
                  <a:lnTo>
                    <a:pt x="310896" y="10668"/>
                  </a:lnTo>
                  <a:lnTo>
                    <a:pt x="310896" y="915162"/>
                  </a:lnTo>
                  <a:lnTo>
                    <a:pt x="313944" y="915162"/>
                  </a:lnTo>
                  <a:lnTo>
                    <a:pt x="316230" y="912876"/>
                  </a:lnTo>
                  <a:close/>
                </a:path>
                <a:path w="867409" h="915670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867409" h="915670">
                  <a:moveTo>
                    <a:pt x="10668" y="904494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904494"/>
                  </a:lnTo>
                  <a:lnTo>
                    <a:pt x="10668" y="904494"/>
                  </a:lnTo>
                  <a:close/>
                </a:path>
                <a:path w="867409" h="915670">
                  <a:moveTo>
                    <a:pt x="310896" y="904494"/>
                  </a:moveTo>
                  <a:lnTo>
                    <a:pt x="5334" y="904494"/>
                  </a:lnTo>
                  <a:lnTo>
                    <a:pt x="10668" y="909828"/>
                  </a:lnTo>
                  <a:lnTo>
                    <a:pt x="10667" y="915162"/>
                  </a:lnTo>
                  <a:lnTo>
                    <a:pt x="305562" y="915162"/>
                  </a:lnTo>
                  <a:lnTo>
                    <a:pt x="305562" y="909828"/>
                  </a:lnTo>
                  <a:lnTo>
                    <a:pt x="310896" y="904494"/>
                  </a:lnTo>
                  <a:close/>
                </a:path>
                <a:path w="867409" h="915670">
                  <a:moveTo>
                    <a:pt x="10667" y="915162"/>
                  </a:moveTo>
                  <a:lnTo>
                    <a:pt x="10668" y="909828"/>
                  </a:lnTo>
                  <a:lnTo>
                    <a:pt x="5334" y="904494"/>
                  </a:lnTo>
                  <a:lnTo>
                    <a:pt x="5334" y="915162"/>
                  </a:lnTo>
                  <a:lnTo>
                    <a:pt x="10667" y="915162"/>
                  </a:lnTo>
                  <a:close/>
                </a:path>
                <a:path w="867409" h="915670">
                  <a:moveTo>
                    <a:pt x="310896" y="10668"/>
                  </a:moveTo>
                  <a:lnTo>
                    <a:pt x="305562" y="5334"/>
                  </a:lnTo>
                  <a:lnTo>
                    <a:pt x="305562" y="10668"/>
                  </a:lnTo>
                  <a:lnTo>
                    <a:pt x="310896" y="10668"/>
                  </a:lnTo>
                  <a:close/>
                </a:path>
                <a:path w="867409" h="915670">
                  <a:moveTo>
                    <a:pt x="310896" y="904494"/>
                  </a:moveTo>
                  <a:lnTo>
                    <a:pt x="310896" y="10668"/>
                  </a:lnTo>
                  <a:lnTo>
                    <a:pt x="305562" y="10668"/>
                  </a:lnTo>
                  <a:lnTo>
                    <a:pt x="305562" y="904494"/>
                  </a:lnTo>
                  <a:lnTo>
                    <a:pt x="310896" y="904494"/>
                  </a:lnTo>
                  <a:close/>
                </a:path>
                <a:path w="867409" h="915670">
                  <a:moveTo>
                    <a:pt x="310896" y="915162"/>
                  </a:moveTo>
                  <a:lnTo>
                    <a:pt x="310896" y="904494"/>
                  </a:lnTo>
                  <a:lnTo>
                    <a:pt x="305562" y="909828"/>
                  </a:lnTo>
                  <a:lnTo>
                    <a:pt x="305562" y="915162"/>
                  </a:lnTo>
                  <a:lnTo>
                    <a:pt x="310896" y="915162"/>
                  </a:lnTo>
                  <a:close/>
                </a:path>
                <a:path w="867409" h="915670">
                  <a:moveTo>
                    <a:pt x="867156" y="912876"/>
                  </a:moveTo>
                  <a:lnTo>
                    <a:pt x="867156" y="655320"/>
                  </a:lnTo>
                  <a:lnTo>
                    <a:pt x="864869" y="653034"/>
                  </a:lnTo>
                  <a:lnTo>
                    <a:pt x="552450" y="653034"/>
                  </a:lnTo>
                  <a:lnTo>
                    <a:pt x="550164" y="655320"/>
                  </a:lnTo>
                  <a:lnTo>
                    <a:pt x="550164" y="912876"/>
                  </a:lnTo>
                  <a:lnTo>
                    <a:pt x="552450" y="915162"/>
                  </a:lnTo>
                  <a:lnTo>
                    <a:pt x="555498" y="915162"/>
                  </a:lnTo>
                  <a:lnTo>
                    <a:pt x="555498" y="662940"/>
                  </a:lnTo>
                  <a:lnTo>
                    <a:pt x="560832" y="658368"/>
                  </a:lnTo>
                  <a:lnTo>
                    <a:pt x="560832" y="662940"/>
                  </a:lnTo>
                  <a:lnTo>
                    <a:pt x="856488" y="662940"/>
                  </a:lnTo>
                  <a:lnTo>
                    <a:pt x="856488" y="658368"/>
                  </a:lnTo>
                  <a:lnTo>
                    <a:pt x="861822" y="662940"/>
                  </a:lnTo>
                  <a:lnTo>
                    <a:pt x="861822" y="915162"/>
                  </a:lnTo>
                  <a:lnTo>
                    <a:pt x="864869" y="915162"/>
                  </a:lnTo>
                  <a:lnTo>
                    <a:pt x="867156" y="912876"/>
                  </a:lnTo>
                  <a:close/>
                </a:path>
                <a:path w="867409" h="915670">
                  <a:moveTo>
                    <a:pt x="560832" y="662940"/>
                  </a:moveTo>
                  <a:lnTo>
                    <a:pt x="560832" y="658368"/>
                  </a:lnTo>
                  <a:lnTo>
                    <a:pt x="555498" y="662940"/>
                  </a:lnTo>
                  <a:lnTo>
                    <a:pt x="560832" y="662940"/>
                  </a:lnTo>
                  <a:close/>
                </a:path>
                <a:path w="867409" h="915670">
                  <a:moveTo>
                    <a:pt x="560832" y="904494"/>
                  </a:moveTo>
                  <a:lnTo>
                    <a:pt x="560832" y="662940"/>
                  </a:lnTo>
                  <a:lnTo>
                    <a:pt x="555498" y="662940"/>
                  </a:lnTo>
                  <a:lnTo>
                    <a:pt x="555498" y="904494"/>
                  </a:lnTo>
                  <a:lnTo>
                    <a:pt x="560832" y="904494"/>
                  </a:lnTo>
                  <a:close/>
                </a:path>
                <a:path w="867409" h="915670">
                  <a:moveTo>
                    <a:pt x="861822" y="904494"/>
                  </a:moveTo>
                  <a:lnTo>
                    <a:pt x="555498" y="904494"/>
                  </a:lnTo>
                  <a:lnTo>
                    <a:pt x="560832" y="909828"/>
                  </a:lnTo>
                  <a:lnTo>
                    <a:pt x="560832" y="915162"/>
                  </a:lnTo>
                  <a:lnTo>
                    <a:pt x="856488" y="915162"/>
                  </a:lnTo>
                  <a:lnTo>
                    <a:pt x="856488" y="909828"/>
                  </a:lnTo>
                  <a:lnTo>
                    <a:pt x="861822" y="904494"/>
                  </a:lnTo>
                  <a:close/>
                </a:path>
                <a:path w="867409" h="915670">
                  <a:moveTo>
                    <a:pt x="560832" y="915162"/>
                  </a:moveTo>
                  <a:lnTo>
                    <a:pt x="560832" y="909828"/>
                  </a:lnTo>
                  <a:lnTo>
                    <a:pt x="555498" y="904494"/>
                  </a:lnTo>
                  <a:lnTo>
                    <a:pt x="555498" y="915162"/>
                  </a:lnTo>
                  <a:lnTo>
                    <a:pt x="560832" y="915162"/>
                  </a:lnTo>
                  <a:close/>
                </a:path>
                <a:path w="867409" h="915670">
                  <a:moveTo>
                    <a:pt x="861822" y="662940"/>
                  </a:moveTo>
                  <a:lnTo>
                    <a:pt x="856488" y="658368"/>
                  </a:lnTo>
                  <a:lnTo>
                    <a:pt x="856488" y="662940"/>
                  </a:lnTo>
                  <a:lnTo>
                    <a:pt x="861822" y="662940"/>
                  </a:lnTo>
                  <a:close/>
                </a:path>
                <a:path w="867409" h="915670">
                  <a:moveTo>
                    <a:pt x="861822" y="904494"/>
                  </a:moveTo>
                  <a:lnTo>
                    <a:pt x="861822" y="662940"/>
                  </a:lnTo>
                  <a:lnTo>
                    <a:pt x="856488" y="662940"/>
                  </a:lnTo>
                  <a:lnTo>
                    <a:pt x="856488" y="904494"/>
                  </a:lnTo>
                  <a:lnTo>
                    <a:pt x="861822" y="904494"/>
                  </a:lnTo>
                  <a:close/>
                </a:path>
                <a:path w="867409" h="915670">
                  <a:moveTo>
                    <a:pt x="861822" y="915162"/>
                  </a:moveTo>
                  <a:lnTo>
                    <a:pt x="861822" y="904494"/>
                  </a:lnTo>
                  <a:lnTo>
                    <a:pt x="856488" y="909828"/>
                  </a:lnTo>
                  <a:lnTo>
                    <a:pt x="856488" y="915162"/>
                  </a:lnTo>
                  <a:lnTo>
                    <a:pt x="861822" y="9151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564004" y="2435364"/>
              <a:ext cx="1107440" cy="3148965"/>
            </a:xfrm>
            <a:custGeom>
              <a:avLst/>
              <a:gdLst/>
              <a:ahLst/>
              <a:cxnLst/>
              <a:rect l="l" t="t" r="r" b="b"/>
              <a:pathLst>
                <a:path w="1107440" h="3148965">
                  <a:moveTo>
                    <a:pt x="1107173" y="1568958"/>
                  </a:moveTo>
                  <a:lnTo>
                    <a:pt x="9893" y="1568958"/>
                  </a:lnTo>
                  <a:lnTo>
                    <a:pt x="9893" y="0"/>
                  </a:lnTo>
                  <a:lnTo>
                    <a:pt x="0" y="0"/>
                  </a:lnTo>
                  <a:lnTo>
                    <a:pt x="0" y="3148584"/>
                  </a:lnTo>
                  <a:lnTo>
                    <a:pt x="9893" y="3148584"/>
                  </a:lnTo>
                  <a:lnTo>
                    <a:pt x="9893" y="1579626"/>
                  </a:lnTo>
                  <a:lnTo>
                    <a:pt x="1107173" y="1579626"/>
                  </a:lnTo>
                  <a:lnTo>
                    <a:pt x="1107173" y="15689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8691505" y="2891282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57%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242425" y="3542786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16%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259440" y="4695688"/>
            <a:ext cx="22732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-</a:t>
            </a:r>
            <a:r>
              <a:rPr dirty="0" sz="1100" spc="-35">
                <a:latin typeface="Arial"/>
                <a:cs typeface="Arial"/>
              </a:rPr>
              <a:t>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181723" y="5482830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-</a:t>
            </a:r>
            <a:r>
              <a:rPr dirty="0" sz="1100" spc="-25">
                <a:latin typeface="Arial"/>
                <a:cs typeface="Arial"/>
              </a:rPr>
              <a:t>100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228202" y="2334249"/>
            <a:ext cx="25907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8383650" y="3908547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8305933" y="3121405"/>
            <a:ext cx="1809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8635114" y="5613911"/>
            <a:ext cx="10972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008AB3"/>
                </a:solidFill>
                <a:latin typeface="Arial"/>
                <a:cs typeface="Arial"/>
              </a:rPr>
              <a:t>Digital</a:t>
            </a:r>
            <a:r>
              <a:rPr dirty="0" sz="1100" spc="-6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AC6DE"/>
                </a:solidFill>
                <a:latin typeface="Arial"/>
                <a:cs typeface="Arial"/>
              </a:rPr>
              <a:t>Traditional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1909756" y="1537252"/>
            <a:ext cx="431800" cy="291465"/>
            <a:chOff x="1909756" y="1537252"/>
            <a:chExt cx="431800" cy="291465"/>
          </a:xfrm>
        </p:grpSpPr>
        <p:sp>
          <p:nvSpPr>
            <p:cNvPr id="62" name="object 62" descr=""/>
            <p:cNvSpPr/>
            <p:nvPr/>
          </p:nvSpPr>
          <p:spPr>
            <a:xfrm>
              <a:off x="1917077" y="1751076"/>
              <a:ext cx="414020" cy="69850"/>
            </a:xfrm>
            <a:custGeom>
              <a:avLst/>
              <a:gdLst/>
              <a:ahLst/>
              <a:cxnLst/>
              <a:rect l="l" t="t" r="r" b="b"/>
              <a:pathLst>
                <a:path w="414019" h="69850">
                  <a:moveTo>
                    <a:pt x="413766" y="69342"/>
                  </a:moveTo>
                  <a:lnTo>
                    <a:pt x="413766" y="0"/>
                  </a:lnTo>
                  <a:lnTo>
                    <a:pt x="0" y="0"/>
                  </a:lnTo>
                  <a:lnTo>
                    <a:pt x="0" y="69342"/>
                  </a:lnTo>
                  <a:lnTo>
                    <a:pt x="413766" y="6934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917077" y="1612392"/>
              <a:ext cx="414020" cy="139065"/>
            </a:xfrm>
            <a:custGeom>
              <a:avLst/>
              <a:gdLst/>
              <a:ahLst/>
              <a:cxnLst/>
              <a:rect l="l" t="t" r="r" b="b"/>
              <a:pathLst>
                <a:path w="414019" h="139064">
                  <a:moveTo>
                    <a:pt x="413766" y="138684"/>
                  </a:moveTo>
                  <a:lnTo>
                    <a:pt x="413766" y="0"/>
                  </a:lnTo>
                  <a:lnTo>
                    <a:pt x="0" y="0"/>
                  </a:lnTo>
                  <a:lnTo>
                    <a:pt x="0" y="138684"/>
                  </a:lnTo>
                  <a:lnTo>
                    <a:pt x="413766" y="13868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917077" y="1543812"/>
              <a:ext cx="414020" cy="68580"/>
            </a:xfrm>
            <a:custGeom>
              <a:avLst/>
              <a:gdLst/>
              <a:ahLst/>
              <a:cxnLst/>
              <a:rect l="l" t="t" r="r" b="b"/>
              <a:pathLst>
                <a:path w="414019" h="68580">
                  <a:moveTo>
                    <a:pt x="413766" y="68579"/>
                  </a:moveTo>
                  <a:lnTo>
                    <a:pt x="413766" y="0"/>
                  </a:lnTo>
                  <a:lnTo>
                    <a:pt x="0" y="0"/>
                  </a:lnTo>
                  <a:lnTo>
                    <a:pt x="0" y="68579"/>
                  </a:lnTo>
                  <a:lnTo>
                    <a:pt x="413766" y="6857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2091575" y="1669554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30" h="5080">
                  <a:moveTo>
                    <a:pt x="11430" y="1524"/>
                  </a:moveTo>
                  <a:lnTo>
                    <a:pt x="11417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1524" y="4572"/>
                  </a:lnTo>
                  <a:lnTo>
                    <a:pt x="9144" y="4572"/>
                  </a:lnTo>
                  <a:lnTo>
                    <a:pt x="9144" y="3048"/>
                  </a:lnTo>
                  <a:lnTo>
                    <a:pt x="11430" y="3048"/>
                  </a:lnTo>
                  <a:lnTo>
                    <a:pt x="1143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2089289" y="1725930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4" h="2539">
                  <a:moveTo>
                    <a:pt x="16764" y="2286"/>
                  </a:moveTo>
                  <a:lnTo>
                    <a:pt x="16764" y="762"/>
                  </a:lnTo>
                  <a:lnTo>
                    <a:pt x="13716" y="762"/>
                  </a:lnTo>
                  <a:lnTo>
                    <a:pt x="12954" y="0"/>
                  </a:lnTo>
                  <a:lnTo>
                    <a:pt x="11430" y="762"/>
                  </a:lnTo>
                  <a:lnTo>
                    <a:pt x="5334" y="762"/>
                  </a:lnTo>
                  <a:lnTo>
                    <a:pt x="4572" y="0"/>
                  </a:lnTo>
                  <a:lnTo>
                    <a:pt x="3048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6858" y="1524"/>
                  </a:lnTo>
                  <a:lnTo>
                    <a:pt x="7620" y="2286"/>
                  </a:lnTo>
                  <a:lnTo>
                    <a:pt x="9906" y="2286"/>
                  </a:lnTo>
                  <a:lnTo>
                    <a:pt x="10668" y="1524"/>
                  </a:lnTo>
                  <a:lnTo>
                    <a:pt x="15240" y="1524"/>
                  </a:lnTo>
                  <a:lnTo>
                    <a:pt x="16002" y="2286"/>
                  </a:lnTo>
                  <a:lnTo>
                    <a:pt x="16764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2089289" y="1725930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4" h="2539">
                  <a:moveTo>
                    <a:pt x="5334" y="762"/>
                  </a:moveTo>
                  <a:lnTo>
                    <a:pt x="4572" y="0"/>
                  </a:lnTo>
                  <a:lnTo>
                    <a:pt x="3048" y="762"/>
                  </a:lnTo>
                  <a:lnTo>
                    <a:pt x="2286" y="762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3810" y="762"/>
                  </a:lnTo>
                  <a:lnTo>
                    <a:pt x="5334" y="762"/>
                  </a:lnTo>
                  <a:close/>
                </a:path>
                <a:path w="17144" h="2539">
                  <a:moveTo>
                    <a:pt x="9906" y="1524"/>
                  </a:moveTo>
                  <a:lnTo>
                    <a:pt x="7620" y="1524"/>
                  </a:lnTo>
                  <a:lnTo>
                    <a:pt x="6858" y="762"/>
                  </a:lnTo>
                  <a:lnTo>
                    <a:pt x="5334" y="762"/>
                  </a:lnTo>
                  <a:lnTo>
                    <a:pt x="6858" y="1524"/>
                  </a:lnTo>
                  <a:lnTo>
                    <a:pt x="7620" y="2286"/>
                  </a:lnTo>
                  <a:lnTo>
                    <a:pt x="8382" y="2286"/>
                  </a:lnTo>
                  <a:lnTo>
                    <a:pt x="9906" y="1524"/>
                  </a:lnTo>
                  <a:close/>
                </a:path>
                <a:path w="17144" h="2539">
                  <a:moveTo>
                    <a:pt x="12192" y="762"/>
                  </a:moveTo>
                  <a:lnTo>
                    <a:pt x="10668" y="762"/>
                  </a:lnTo>
                  <a:lnTo>
                    <a:pt x="9906" y="1524"/>
                  </a:lnTo>
                  <a:lnTo>
                    <a:pt x="10668" y="1524"/>
                  </a:lnTo>
                  <a:lnTo>
                    <a:pt x="12192" y="762"/>
                  </a:lnTo>
                  <a:close/>
                </a:path>
                <a:path w="17144" h="2539">
                  <a:moveTo>
                    <a:pt x="13716" y="762"/>
                  </a:moveTo>
                  <a:lnTo>
                    <a:pt x="12954" y="0"/>
                  </a:lnTo>
                  <a:lnTo>
                    <a:pt x="12192" y="762"/>
                  </a:lnTo>
                  <a:lnTo>
                    <a:pt x="13716" y="762"/>
                  </a:lnTo>
                  <a:close/>
                </a:path>
                <a:path w="17144" h="2539">
                  <a:moveTo>
                    <a:pt x="16002" y="1524"/>
                  </a:moveTo>
                  <a:lnTo>
                    <a:pt x="15240" y="762"/>
                  </a:lnTo>
                  <a:lnTo>
                    <a:pt x="13716" y="762"/>
                  </a:lnTo>
                  <a:lnTo>
                    <a:pt x="15240" y="1524"/>
                  </a:lnTo>
                  <a:lnTo>
                    <a:pt x="16002" y="1524"/>
                  </a:lnTo>
                  <a:close/>
                </a:path>
                <a:path w="17144" h="2539">
                  <a:moveTo>
                    <a:pt x="16764" y="2286"/>
                  </a:moveTo>
                  <a:lnTo>
                    <a:pt x="16764" y="1524"/>
                  </a:lnTo>
                  <a:lnTo>
                    <a:pt x="16002" y="1524"/>
                  </a:lnTo>
                  <a:lnTo>
                    <a:pt x="1676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089289" y="1728216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4" h="1905">
                  <a:moveTo>
                    <a:pt x="16764" y="1523"/>
                  </a:moveTo>
                  <a:lnTo>
                    <a:pt x="1676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2286" y="1523"/>
                  </a:lnTo>
                  <a:lnTo>
                    <a:pt x="3048" y="761"/>
                  </a:lnTo>
                  <a:lnTo>
                    <a:pt x="5334" y="761"/>
                  </a:lnTo>
                  <a:lnTo>
                    <a:pt x="6858" y="1523"/>
                  </a:lnTo>
                  <a:lnTo>
                    <a:pt x="9906" y="1523"/>
                  </a:lnTo>
                  <a:lnTo>
                    <a:pt x="10668" y="761"/>
                  </a:lnTo>
                  <a:lnTo>
                    <a:pt x="15240" y="761"/>
                  </a:lnTo>
                  <a:lnTo>
                    <a:pt x="16002" y="1523"/>
                  </a:lnTo>
                  <a:lnTo>
                    <a:pt x="16764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2089289" y="1729740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4" h="1905">
                  <a:moveTo>
                    <a:pt x="16764" y="1524"/>
                  </a:moveTo>
                  <a:lnTo>
                    <a:pt x="16764" y="762"/>
                  </a:lnTo>
                  <a:lnTo>
                    <a:pt x="16002" y="762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7620" y="762"/>
                  </a:lnTo>
                  <a:lnTo>
                    <a:pt x="685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5334" y="762"/>
                  </a:lnTo>
                  <a:lnTo>
                    <a:pt x="6858" y="1524"/>
                  </a:lnTo>
                  <a:lnTo>
                    <a:pt x="10668" y="1524"/>
                  </a:lnTo>
                  <a:lnTo>
                    <a:pt x="11430" y="762"/>
                  </a:lnTo>
                  <a:lnTo>
                    <a:pt x="13716" y="762"/>
                  </a:lnTo>
                  <a:lnTo>
                    <a:pt x="15240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2089289" y="1729740"/>
              <a:ext cx="17145" cy="3175"/>
            </a:xfrm>
            <a:custGeom>
              <a:avLst/>
              <a:gdLst/>
              <a:ahLst/>
              <a:cxnLst/>
              <a:rect l="l" t="t" r="r" b="b"/>
              <a:pathLst>
                <a:path w="17144" h="3175">
                  <a:moveTo>
                    <a:pt x="16764" y="3048"/>
                  </a:moveTo>
                  <a:lnTo>
                    <a:pt x="16764" y="762"/>
                  </a:lnTo>
                  <a:lnTo>
                    <a:pt x="15240" y="762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6858" y="762"/>
                  </a:lnTo>
                  <a:lnTo>
                    <a:pt x="5334" y="0"/>
                  </a:lnTo>
                  <a:lnTo>
                    <a:pt x="3047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2286" y="2286"/>
                  </a:lnTo>
                  <a:lnTo>
                    <a:pt x="6858" y="2286"/>
                  </a:lnTo>
                  <a:lnTo>
                    <a:pt x="7620" y="3048"/>
                  </a:lnTo>
                  <a:lnTo>
                    <a:pt x="9906" y="3048"/>
                  </a:lnTo>
                  <a:lnTo>
                    <a:pt x="10668" y="2286"/>
                  </a:lnTo>
                  <a:lnTo>
                    <a:pt x="15240" y="2286"/>
                  </a:lnTo>
                  <a:lnTo>
                    <a:pt x="16002" y="3048"/>
                  </a:lnTo>
                  <a:lnTo>
                    <a:pt x="1676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090051" y="1729740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5" h="1905">
                  <a:moveTo>
                    <a:pt x="761" y="1524"/>
                  </a:moveTo>
                  <a:lnTo>
                    <a:pt x="2285" y="762"/>
                  </a:lnTo>
                  <a:lnTo>
                    <a:pt x="1523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14605" h="1905">
                  <a:moveTo>
                    <a:pt x="6095" y="762"/>
                  </a:moveTo>
                  <a:lnTo>
                    <a:pt x="4571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6095" y="762"/>
                  </a:lnTo>
                  <a:close/>
                </a:path>
                <a:path w="14605" h="1905">
                  <a:moveTo>
                    <a:pt x="9143" y="1291"/>
                  </a:moveTo>
                  <a:lnTo>
                    <a:pt x="9143" y="762"/>
                  </a:lnTo>
                  <a:lnTo>
                    <a:pt x="7619" y="1524"/>
                  </a:lnTo>
                  <a:lnTo>
                    <a:pt x="9143" y="1291"/>
                  </a:lnTo>
                  <a:close/>
                </a:path>
                <a:path w="14605" h="1905">
                  <a:moveTo>
                    <a:pt x="9143" y="1291"/>
                  </a:moveTo>
                  <a:lnTo>
                    <a:pt x="9766" y="1196"/>
                  </a:lnTo>
                  <a:lnTo>
                    <a:pt x="7619" y="1524"/>
                  </a:lnTo>
                  <a:lnTo>
                    <a:pt x="9143" y="1291"/>
                  </a:lnTo>
                  <a:close/>
                </a:path>
                <a:path w="14605" h="1905">
                  <a:moveTo>
                    <a:pt x="9766" y="1196"/>
                  </a:moveTo>
                  <a:lnTo>
                    <a:pt x="9905" y="1174"/>
                  </a:lnTo>
                  <a:lnTo>
                    <a:pt x="9143" y="1291"/>
                  </a:lnTo>
                  <a:lnTo>
                    <a:pt x="9766" y="1196"/>
                  </a:lnTo>
                  <a:close/>
                </a:path>
                <a:path w="14605" h="1905">
                  <a:moveTo>
                    <a:pt x="9905" y="1174"/>
                  </a:moveTo>
                  <a:lnTo>
                    <a:pt x="10084" y="1147"/>
                  </a:lnTo>
                  <a:lnTo>
                    <a:pt x="9766" y="1196"/>
                  </a:lnTo>
                  <a:lnTo>
                    <a:pt x="9905" y="1174"/>
                  </a:lnTo>
                  <a:close/>
                </a:path>
                <a:path w="14605" h="1905">
                  <a:moveTo>
                    <a:pt x="10084" y="1147"/>
                  </a:moveTo>
                  <a:lnTo>
                    <a:pt x="10289" y="1116"/>
                  </a:lnTo>
                  <a:lnTo>
                    <a:pt x="9905" y="1174"/>
                  </a:lnTo>
                  <a:lnTo>
                    <a:pt x="10084" y="1147"/>
                  </a:lnTo>
                  <a:close/>
                </a:path>
                <a:path w="14605" h="1905">
                  <a:moveTo>
                    <a:pt x="14477" y="762"/>
                  </a:moveTo>
                  <a:lnTo>
                    <a:pt x="12953" y="0"/>
                  </a:lnTo>
                  <a:lnTo>
                    <a:pt x="11429" y="0"/>
                  </a:lnTo>
                  <a:lnTo>
                    <a:pt x="10289" y="570"/>
                  </a:lnTo>
                  <a:lnTo>
                    <a:pt x="12953" y="692"/>
                  </a:lnTo>
                  <a:lnTo>
                    <a:pt x="14477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089289" y="1731264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4" h="1905">
                  <a:moveTo>
                    <a:pt x="16764" y="1524"/>
                  </a:moveTo>
                  <a:lnTo>
                    <a:pt x="16764" y="762"/>
                  </a:lnTo>
                  <a:lnTo>
                    <a:pt x="16002" y="762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7620" y="762"/>
                  </a:lnTo>
                  <a:lnTo>
                    <a:pt x="685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5334" y="762"/>
                  </a:lnTo>
                  <a:lnTo>
                    <a:pt x="6858" y="1524"/>
                  </a:lnTo>
                  <a:lnTo>
                    <a:pt x="10668" y="1524"/>
                  </a:lnTo>
                  <a:lnTo>
                    <a:pt x="11430" y="762"/>
                  </a:lnTo>
                  <a:lnTo>
                    <a:pt x="13716" y="762"/>
                  </a:lnTo>
                  <a:lnTo>
                    <a:pt x="15240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2092337" y="1731264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5">
                  <a:moveTo>
                    <a:pt x="1524" y="762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9525" h="1905">
                  <a:moveTo>
                    <a:pt x="6858" y="1291"/>
                  </a:moveTo>
                  <a:lnTo>
                    <a:pt x="5334" y="1524"/>
                  </a:lnTo>
                  <a:lnTo>
                    <a:pt x="6858" y="1524"/>
                  </a:lnTo>
                  <a:lnTo>
                    <a:pt x="6858" y="1291"/>
                  </a:lnTo>
                  <a:close/>
                </a:path>
                <a:path w="9525" h="1905">
                  <a:moveTo>
                    <a:pt x="7132" y="1249"/>
                  </a:moveTo>
                  <a:lnTo>
                    <a:pt x="7480" y="1196"/>
                  </a:lnTo>
                  <a:lnTo>
                    <a:pt x="6858" y="1291"/>
                  </a:lnTo>
                  <a:lnTo>
                    <a:pt x="7132" y="1249"/>
                  </a:lnTo>
                  <a:close/>
                </a:path>
                <a:path w="9525" h="1905">
                  <a:moveTo>
                    <a:pt x="7480" y="1196"/>
                  </a:moveTo>
                  <a:lnTo>
                    <a:pt x="7620" y="1174"/>
                  </a:lnTo>
                  <a:lnTo>
                    <a:pt x="7132" y="1249"/>
                  </a:lnTo>
                  <a:lnTo>
                    <a:pt x="7480" y="1196"/>
                  </a:lnTo>
                  <a:close/>
                </a:path>
                <a:path w="9525" h="1905">
                  <a:moveTo>
                    <a:pt x="9144" y="762"/>
                  </a:moveTo>
                  <a:lnTo>
                    <a:pt x="9144" y="622"/>
                  </a:lnTo>
                  <a:lnTo>
                    <a:pt x="7620" y="552"/>
                  </a:lnTo>
                  <a:lnTo>
                    <a:pt x="7620" y="762"/>
                  </a:lnTo>
                  <a:lnTo>
                    <a:pt x="9144" y="762"/>
                  </a:lnTo>
                  <a:close/>
                </a:path>
                <a:path w="9525" h="1905">
                  <a:moveTo>
                    <a:pt x="8661" y="1016"/>
                  </a:moveTo>
                  <a:lnTo>
                    <a:pt x="7620" y="601"/>
                  </a:lnTo>
                  <a:lnTo>
                    <a:pt x="7620" y="1174"/>
                  </a:lnTo>
                  <a:lnTo>
                    <a:pt x="8661" y="101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091575" y="1719834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4" h="3175">
                  <a:moveTo>
                    <a:pt x="10668" y="3048"/>
                  </a:moveTo>
                  <a:lnTo>
                    <a:pt x="9906" y="2286"/>
                  </a:lnTo>
                  <a:lnTo>
                    <a:pt x="9906" y="0"/>
                  </a:lnTo>
                  <a:lnTo>
                    <a:pt x="762" y="0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10668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2091575" y="1722882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30" h="1905">
                  <a:moveTo>
                    <a:pt x="11429" y="1524"/>
                  </a:moveTo>
                  <a:lnTo>
                    <a:pt x="11429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142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2091575" y="1722882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30" h="3175">
                  <a:moveTo>
                    <a:pt x="11429" y="3047"/>
                  </a:moveTo>
                  <a:lnTo>
                    <a:pt x="11429" y="0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11429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2103005" y="1707642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2286"/>
                  </a:moveTo>
                  <a:lnTo>
                    <a:pt x="3048" y="1523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2103005" y="1707642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762" y="1524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  <a:path w="3175" h="5714">
                  <a:moveTo>
                    <a:pt x="762" y="4572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close/>
                </a:path>
                <a:path w="3175" h="5714">
                  <a:moveTo>
                    <a:pt x="3048" y="2286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3048" y="2286"/>
                  </a:lnTo>
                  <a:close/>
                </a:path>
                <a:path w="3175" h="5714">
                  <a:moveTo>
                    <a:pt x="1524" y="5334"/>
                  </a:moveTo>
                  <a:lnTo>
                    <a:pt x="1524" y="3810"/>
                  </a:lnTo>
                  <a:lnTo>
                    <a:pt x="762" y="4572"/>
                  </a:lnTo>
                  <a:lnTo>
                    <a:pt x="1524" y="5334"/>
                  </a:lnTo>
                  <a:close/>
                </a:path>
                <a:path w="3175" h="5714">
                  <a:moveTo>
                    <a:pt x="3048" y="3048"/>
                  </a:moveTo>
                  <a:lnTo>
                    <a:pt x="3048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2093099" y="1674114"/>
              <a:ext cx="8890" cy="45720"/>
            </a:xfrm>
            <a:custGeom>
              <a:avLst/>
              <a:gdLst/>
              <a:ahLst/>
              <a:cxnLst/>
              <a:rect l="l" t="t" r="r" b="b"/>
              <a:pathLst>
                <a:path w="8889" h="45719">
                  <a:moveTo>
                    <a:pt x="8381" y="45719"/>
                  </a:moveTo>
                  <a:lnTo>
                    <a:pt x="8381" y="0"/>
                  </a:lnTo>
                  <a:lnTo>
                    <a:pt x="0" y="0"/>
                  </a:lnTo>
                  <a:lnTo>
                    <a:pt x="0" y="45719"/>
                  </a:lnTo>
                  <a:lnTo>
                    <a:pt x="8381" y="45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2093087" y="1674126"/>
              <a:ext cx="8890" cy="45720"/>
            </a:xfrm>
            <a:custGeom>
              <a:avLst/>
              <a:gdLst/>
              <a:ahLst/>
              <a:cxnLst/>
              <a:rect l="l" t="t" r="r" b="b"/>
              <a:pathLst>
                <a:path w="8889" h="45719">
                  <a:moveTo>
                    <a:pt x="839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32" y="762"/>
                  </a:lnTo>
                  <a:lnTo>
                    <a:pt x="7632" y="44958"/>
                  </a:lnTo>
                  <a:lnTo>
                    <a:pt x="4584" y="44958"/>
                  </a:lnTo>
                  <a:lnTo>
                    <a:pt x="4584" y="2286"/>
                  </a:lnTo>
                  <a:lnTo>
                    <a:pt x="1536" y="2286"/>
                  </a:lnTo>
                  <a:lnTo>
                    <a:pt x="1536" y="44958"/>
                  </a:lnTo>
                  <a:lnTo>
                    <a:pt x="0" y="44958"/>
                  </a:lnTo>
                  <a:lnTo>
                    <a:pt x="0" y="45720"/>
                  </a:lnTo>
                  <a:lnTo>
                    <a:pt x="1536" y="45720"/>
                  </a:lnTo>
                  <a:lnTo>
                    <a:pt x="4584" y="45720"/>
                  </a:lnTo>
                  <a:lnTo>
                    <a:pt x="7632" y="45720"/>
                  </a:lnTo>
                  <a:lnTo>
                    <a:pt x="8394" y="45720"/>
                  </a:lnTo>
                  <a:lnTo>
                    <a:pt x="839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2083193" y="1685467"/>
              <a:ext cx="25400" cy="10795"/>
            </a:xfrm>
            <a:custGeom>
              <a:avLst/>
              <a:gdLst/>
              <a:ahLst/>
              <a:cxnLst/>
              <a:rect l="l" t="t" r="r" b="b"/>
              <a:pathLst>
                <a:path w="25400" h="10794">
                  <a:moveTo>
                    <a:pt x="25146" y="5410"/>
                  </a:moveTo>
                  <a:lnTo>
                    <a:pt x="24384" y="5410"/>
                  </a:lnTo>
                  <a:lnTo>
                    <a:pt x="24384" y="4648"/>
                  </a:lnTo>
                  <a:lnTo>
                    <a:pt x="20167" y="253"/>
                  </a:lnTo>
                  <a:lnTo>
                    <a:pt x="6883" y="0"/>
                  </a:lnTo>
                  <a:lnTo>
                    <a:pt x="1523" y="1600"/>
                  </a:lnTo>
                  <a:lnTo>
                    <a:pt x="0" y="1600"/>
                  </a:lnTo>
                  <a:lnTo>
                    <a:pt x="0" y="6934"/>
                  </a:lnTo>
                  <a:lnTo>
                    <a:pt x="1524" y="6172"/>
                  </a:lnTo>
                  <a:lnTo>
                    <a:pt x="3810" y="6172"/>
                  </a:lnTo>
                  <a:lnTo>
                    <a:pt x="6096" y="5410"/>
                  </a:lnTo>
                  <a:lnTo>
                    <a:pt x="11430" y="5410"/>
                  </a:lnTo>
                  <a:lnTo>
                    <a:pt x="13716" y="6172"/>
                  </a:lnTo>
                  <a:lnTo>
                    <a:pt x="15240" y="6172"/>
                  </a:lnTo>
                  <a:lnTo>
                    <a:pt x="17526" y="6934"/>
                  </a:lnTo>
                  <a:lnTo>
                    <a:pt x="19050" y="7696"/>
                  </a:lnTo>
                  <a:lnTo>
                    <a:pt x="20574" y="7696"/>
                  </a:lnTo>
                  <a:lnTo>
                    <a:pt x="22860" y="9982"/>
                  </a:lnTo>
                  <a:lnTo>
                    <a:pt x="22860" y="10744"/>
                  </a:lnTo>
                  <a:lnTo>
                    <a:pt x="24384" y="6172"/>
                  </a:lnTo>
                  <a:lnTo>
                    <a:pt x="25146" y="54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2083193" y="1686306"/>
              <a:ext cx="25400" cy="10160"/>
            </a:xfrm>
            <a:custGeom>
              <a:avLst/>
              <a:gdLst/>
              <a:ahLst/>
              <a:cxnLst/>
              <a:rect l="l" t="t" r="r" b="b"/>
              <a:pathLst>
                <a:path w="25400" h="10160">
                  <a:moveTo>
                    <a:pt x="1523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3" y="762"/>
                  </a:lnTo>
                  <a:close/>
                </a:path>
                <a:path w="25400" h="10160">
                  <a:moveTo>
                    <a:pt x="3810" y="5334"/>
                  </a:moveTo>
                  <a:lnTo>
                    <a:pt x="1524" y="5334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3810" y="5334"/>
                  </a:lnTo>
                  <a:close/>
                </a:path>
                <a:path w="25400" h="10160">
                  <a:moveTo>
                    <a:pt x="6095" y="0"/>
                  </a:moveTo>
                  <a:lnTo>
                    <a:pt x="3809" y="0"/>
                  </a:lnTo>
                  <a:lnTo>
                    <a:pt x="1523" y="762"/>
                  </a:lnTo>
                  <a:lnTo>
                    <a:pt x="3810" y="762"/>
                  </a:lnTo>
                  <a:lnTo>
                    <a:pt x="6095" y="0"/>
                  </a:lnTo>
                  <a:close/>
                </a:path>
                <a:path w="25400" h="10160">
                  <a:moveTo>
                    <a:pt x="19050" y="1524"/>
                  </a:moveTo>
                  <a:lnTo>
                    <a:pt x="17526" y="762"/>
                  </a:lnTo>
                  <a:lnTo>
                    <a:pt x="15240" y="0"/>
                  </a:lnTo>
                  <a:lnTo>
                    <a:pt x="11430" y="0"/>
                  </a:lnTo>
                  <a:lnTo>
                    <a:pt x="14478" y="762"/>
                  </a:lnTo>
                  <a:lnTo>
                    <a:pt x="16764" y="762"/>
                  </a:lnTo>
                  <a:lnTo>
                    <a:pt x="19050" y="1524"/>
                  </a:lnTo>
                  <a:close/>
                </a:path>
                <a:path w="25400" h="10160">
                  <a:moveTo>
                    <a:pt x="13716" y="5334"/>
                  </a:moveTo>
                  <a:lnTo>
                    <a:pt x="13716" y="4572"/>
                  </a:lnTo>
                  <a:lnTo>
                    <a:pt x="11430" y="4572"/>
                  </a:lnTo>
                  <a:lnTo>
                    <a:pt x="13716" y="5334"/>
                  </a:lnTo>
                  <a:close/>
                </a:path>
                <a:path w="25400" h="10160">
                  <a:moveTo>
                    <a:pt x="17526" y="6096"/>
                  </a:moveTo>
                  <a:lnTo>
                    <a:pt x="16002" y="5334"/>
                  </a:lnTo>
                  <a:lnTo>
                    <a:pt x="13716" y="5334"/>
                  </a:lnTo>
                  <a:lnTo>
                    <a:pt x="16002" y="6096"/>
                  </a:lnTo>
                  <a:lnTo>
                    <a:pt x="17526" y="6096"/>
                  </a:lnTo>
                  <a:close/>
                </a:path>
                <a:path w="25400" h="10160">
                  <a:moveTo>
                    <a:pt x="21336" y="7620"/>
                  </a:moveTo>
                  <a:lnTo>
                    <a:pt x="20574" y="6858"/>
                  </a:lnTo>
                  <a:lnTo>
                    <a:pt x="19050" y="6096"/>
                  </a:lnTo>
                  <a:lnTo>
                    <a:pt x="17526" y="6096"/>
                  </a:lnTo>
                  <a:lnTo>
                    <a:pt x="20574" y="7620"/>
                  </a:lnTo>
                  <a:lnTo>
                    <a:pt x="21336" y="7620"/>
                  </a:lnTo>
                  <a:close/>
                </a:path>
                <a:path w="25400" h="10160">
                  <a:moveTo>
                    <a:pt x="24384" y="3810"/>
                  </a:moveTo>
                  <a:lnTo>
                    <a:pt x="23622" y="3048"/>
                  </a:lnTo>
                  <a:lnTo>
                    <a:pt x="22098" y="2286"/>
                  </a:lnTo>
                  <a:lnTo>
                    <a:pt x="22860" y="3048"/>
                  </a:lnTo>
                  <a:lnTo>
                    <a:pt x="24384" y="3810"/>
                  </a:lnTo>
                  <a:close/>
                </a:path>
                <a:path w="25400" h="10160">
                  <a:moveTo>
                    <a:pt x="25146" y="5334"/>
                  </a:moveTo>
                  <a:lnTo>
                    <a:pt x="25146" y="4572"/>
                  </a:lnTo>
                  <a:lnTo>
                    <a:pt x="24384" y="3810"/>
                  </a:lnTo>
                  <a:lnTo>
                    <a:pt x="24384" y="5334"/>
                  </a:lnTo>
                  <a:lnTo>
                    <a:pt x="22860" y="9144"/>
                  </a:lnTo>
                  <a:lnTo>
                    <a:pt x="22860" y="8382"/>
                  </a:lnTo>
                  <a:lnTo>
                    <a:pt x="22098" y="8382"/>
                  </a:lnTo>
                  <a:lnTo>
                    <a:pt x="22098" y="9144"/>
                  </a:lnTo>
                  <a:lnTo>
                    <a:pt x="22860" y="9906"/>
                  </a:lnTo>
                  <a:lnTo>
                    <a:pt x="25146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2101481" y="169316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4572" y="3048"/>
                  </a:moveTo>
                  <a:lnTo>
                    <a:pt x="4572" y="1524"/>
                  </a:lnTo>
                  <a:lnTo>
                    <a:pt x="3047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4572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2101481" y="169316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3048" y="3810"/>
                  </a:moveTo>
                  <a:lnTo>
                    <a:pt x="1524" y="3810"/>
                  </a:lnTo>
                  <a:lnTo>
                    <a:pt x="0" y="4572"/>
                  </a:lnTo>
                  <a:lnTo>
                    <a:pt x="2286" y="4572"/>
                  </a:lnTo>
                  <a:lnTo>
                    <a:pt x="3048" y="3810"/>
                  </a:lnTo>
                  <a:close/>
                </a:path>
                <a:path w="5080" h="5080">
                  <a:moveTo>
                    <a:pt x="4572" y="2286"/>
                  </a:moveTo>
                  <a:lnTo>
                    <a:pt x="3810" y="762"/>
                  </a:lnTo>
                  <a:lnTo>
                    <a:pt x="3810" y="0"/>
                  </a:lnTo>
                  <a:lnTo>
                    <a:pt x="2285" y="0"/>
                  </a:lnTo>
                  <a:lnTo>
                    <a:pt x="4572" y="2286"/>
                  </a:lnTo>
                  <a:close/>
                </a:path>
                <a:path w="5080" h="5080">
                  <a:moveTo>
                    <a:pt x="4572" y="3048"/>
                  </a:moveTo>
                  <a:lnTo>
                    <a:pt x="3810" y="3048"/>
                  </a:lnTo>
                  <a:lnTo>
                    <a:pt x="3048" y="3810"/>
                  </a:lnTo>
                  <a:lnTo>
                    <a:pt x="3810" y="3810"/>
                  </a:lnTo>
                  <a:lnTo>
                    <a:pt x="4572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2089289" y="1694700"/>
              <a:ext cx="19050" cy="15240"/>
            </a:xfrm>
            <a:custGeom>
              <a:avLst/>
              <a:gdLst/>
              <a:ahLst/>
              <a:cxnLst/>
              <a:rect l="l" t="t" r="r" b="b"/>
              <a:pathLst>
                <a:path w="19050" h="15239">
                  <a:moveTo>
                    <a:pt x="19050" y="10668"/>
                  </a:moveTo>
                  <a:lnTo>
                    <a:pt x="18288" y="10668"/>
                  </a:lnTo>
                  <a:lnTo>
                    <a:pt x="11188" y="5588"/>
                  </a:lnTo>
                  <a:lnTo>
                    <a:pt x="6311" y="7099"/>
                  </a:lnTo>
                  <a:lnTo>
                    <a:pt x="2832" y="4089"/>
                  </a:lnTo>
                  <a:lnTo>
                    <a:pt x="3810" y="4572"/>
                  </a:lnTo>
                  <a:lnTo>
                    <a:pt x="3810" y="0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762" y="3810"/>
                  </a:lnTo>
                  <a:lnTo>
                    <a:pt x="0" y="5334"/>
                  </a:lnTo>
                  <a:lnTo>
                    <a:pt x="0" y="6096"/>
                  </a:lnTo>
                  <a:lnTo>
                    <a:pt x="762" y="6096"/>
                  </a:lnTo>
                  <a:lnTo>
                    <a:pt x="762" y="6858"/>
                  </a:lnTo>
                  <a:lnTo>
                    <a:pt x="2286" y="7620"/>
                  </a:lnTo>
                  <a:lnTo>
                    <a:pt x="6997" y="11201"/>
                  </a:lnTo>
                  <a:lnTo>
                    <a:pt x="11188" y="11391"/>
                  </a:lnTo>
                  <a:lnTo>
                    <a:pt x="13385" y="11506"/>
                  </a:lnTo>
                  <a:lnTo>
                    <a:pt x="17526" y="14478"/>
                  </a:lnTo>
                  <a:lnTo>
                    <a:pt x="18288" y="15240"/>
                  </a:lnTo>
                  <a:lnTo>
                    <a:pt x="19050" y="1066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2089289" y="1696224"/>
              <a:ext cx="19050" cy="15240"/>
            </a:xfrm>
            <a:custGeom>
              <a:avLst/>
              <a:gdLst/>
              <a:ahLst/>
              <a:cxnLst/>
              <a:rect l="l" t="t" r="r" b="b"/>
              <a:pathLst>
                <a:path w="19050" h="15239">
                  <a:moveTo>
                    <a:pt x="762" y="2286"/>
                  </a:moveTo>
                  <a:lnTo>
                    <a:pt x="0" y="4572"/>
                  </a:lnTo>
                  <a:lnTo>
                    <a:pt x="762" y="5334"/>
                  </a:lnTo>
                  <a:lnTo>
                    <a:pt x="762" y="2286"/>
                  </a:lnTo>
                  <a:close/>
                </a:path>
                <a:path w="19050" h="1523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9050" h="15239">
                  <a:moveTo>
                    <a:pt x="3810" y="3048"/>
                  </a:moveTo>
                  <a:lnTo>
                    <a:pt x="2286" y="1524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2286"/>
                  </a:lnTo>
                  <a:lnTo>
                    <a:pt x="3810" y="3048"/>
                  </a:lnTo>
                  <a:close/>
                </a:path>
                <a:path w="19050" h="15239">
                  <a:moveTo>
                    <a:pt x="8382" y="5334"/>
                  </a:moveTo>
                  <a:lnTo>
                    <a:pt x="6858" y="3810"/>
                  </a:lnTo>
                  <a:lnTo>
                    <a:pt x="3810" y="3048"/>
                  </a:lnTo>
                  <a:lnTo>
                    <a:pt x="8382" y="5334"/>
                  </a:lnTo>
                  <a:close/>
                </a:path>
                <a:path w="19050" h="15239">
                  <a:moveTo>
                    <a:pt x="9144" y="10680"/>
                  </a:moveTo>
                  <a:lnTo>
                    <a:pt x="6858" y="9144"/>
                  </a:lnTo>
                  <a:lnTo>
                    <a:pt x="5334" y="8382"/>
                  </a:lnTo>
                  <a:lnTo>
                    <a:pt x="3048" y="7620"/>
                  </a:lnTo>
                  <a:lnTo>
                    <a:pt x="762" y="5334"/>
                  </a:lnTo>
                  <a:lnTo>
                    <a:pt x="4699" y="10680"/>
                  </a:lnTo>
                  <a:lnTo>
                    <a:pt x="9144" y="10680"/>
                  </a:lnTo>
                  <a:close/>
                </a:path>
                <a:path w="19050" h="15239">
                  <a:moveTo>
                    <a:pt x="13843" y="12192"/>
                  </a:moveTo>
                  <a:lnTo>
                    <a:pt x="11925" y="10680"/>
                  </a:lnTo>
                  <a:lnTo>
                    <a:pt x="9144" y="10680"/>
                  </a:lnTo>
                  <a:lnTo>
                    <a:pt x="11925" y="11353"/>
                  </a:lnTo>
                  <a:lnTo>
                    <a:pt x="12192" y="11430"/>
                  </a:lnTo>
                  <a:lnTo>
                    <a:pt x="12954" y="12192"/>
                  </a:lnTo>
                  <a:lnTo>
                    <a:pt x="13843" y="12192"/>
                  </a:lnTo>
                  <a:close/>
                </a:path>
                <a:path w="19050" h="15239">
                  <a:moveTo>
                    <a:pt x="16764" y="14478"/>
                  </a:moveTo>
                  <a:lnTo>
                    <a:pt x="16002" y="12954"/>
                  </a:lnTo>
                  <a:lnTo>
                    <a:pt x="14478" y="12192"/>
                  </a:lnTo>
                  <a:lnTo>
                    <a:pt x="13843" y="12192"/>
                  </a:lnTo>
                  <a:lnTo>
                    <a:pt x="16764" y="14478"/>
                  </a:lnTo>
                  <a:close/>
                </a:path>
                <a:path w="19050" h="15239">
                  <a:moveTo>
                    <a:pt x="18288" y="9144"/>
                  </a:moveTo>
                  <a:lnTo>
                    <a:pt x="17526" y="8382"/>
                  </a:lnTo>
                  <a:lnTo>
                    <a:pt x="15240" y="7620"/>
                  </a:lnTo>
                  <a:lnTo>
                    <a:pt x="16764" y="9144"/>
                  </a:lnTo>
                  <a:lnTo>
                    <a:pt x="18288" y="9144"/>
                  </a:lnTo>
                  <a:close/>
                </a:path>
                <a:path w="19050" h="15239">
                  <a:moveTo>
                    <a:pt x="19050" y="9906"/>
                  </a:moveTo>
                  <a:lnTo>
                    <a:pt x="18288" y="9144"/>
                  </a:lnTo>
                  <a:lnTo>
                    <a:pt x="18288" y="9906"/>
                  </a:lnTo>
                  <a:lnTo>
                    <a:pt x="16764" y="14478"/>
                  </a:lnTo>
                  <a:lnTo>
                    <a:pt x="16764" y="15240"/>
                  </a:lnTo>
                  <a:lnTo>
                    <a:pt x="17526" y="15240"/>
                  </a:lnTo>
                  <a:lnTo>
                    <a:pt x="19050" y="990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2091575" y="1664208"/>
              <a:ext cx="11430" cy="3810"/>
            </a:xfrm>
            <a:custGeom>
              <a:avLst/>
              <a:gdLst/>
              <a:ahLst/>
              <a:cxnLst/>
              <a:rect l="l" t="t" r="r" b="b"/>
              <a:pathLst>
                <a:path w="11430" h="3810">
                  <a:moveTo>
                    <a:pt x="11429" y="2285"/>
                  </a:moveTo>
                  <a:lnTo>
                    <a:pt x="11429" y="1523"/>
                  </a:lnTo>
                  <a:lnTo>
                    <a:pt x="10667" y="761"/>
                  </a:lnTo>
                  <a:lnTo>
                    <a:pt x="7619" y="761"/>
                  </a:lnTo>
                  <a:lnTo>
                    <a:pt x="6857" y="0"/>
                  </a:lnTo>
                  <a:lnTo>
                    <a:pt x="5333" y="0"/>
                  </a:lnTo>
                  <a:lnTo>
                    <a:pt x="4571" y="0"/>
                  </a:lnTo>
                  <a:lnTo>
                    <a:pt x="3809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761" y="3048"/>
                  </a:lnTo>
                  <a:lnTo>
                    <a:pt x="1523" y="3048"/>
                  </a:lnTo>
                  <a:lnTo>
                    <a:pt x="1523" y="3810"/>
                  </a:lnTo>
                  <a:lnTo>
                    <a:pt x="5333" y="3048"/>
                  </a:lnTo>
                  <a:lnTo>
                    <a:pt x="9143" y="3810"/>
                  </a:lnTo>
                  <a:lnTo>
                    <a:pt x="9143" y="3047"/>
                  </a:lnTo>
                  <a:lnTo>
                    <a:pt x="9905" y="3047"/>
                  </a:lnTo>
                  <a:lnTo>
                    <a:pt x="10667" y="2285"/>
                  </a:lnTo>
                  <a:lnTo>
                    <a:pt x="11429" y="228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2091575" y="1664208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30" h="3175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11430" h="3175">
                  <a:moveTo>
                    <a:pt x="1524" y="3048"/>
                  </a:move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11430" h="3175">
                  <a:moveTo>
                    <a:pt x="7620" y="762"/>
                  </a:moveTo>
                  <a:lnTo>
                    <a:pt x="7620" y="0"/>
                  </a:lnTo>
                  <a:lnTo>
                    <a:pt x="6858" y="0"/>
                  </a:lnTo>
                  <a:lnTo>
                    <a:pt x="6858" y="762"/>
                  </a:lnTo>
                  <a:lnTo>
                    <a:pt x="7620" y="762"/>
                  </a:lnTo>
                  <a:close/>
                </a:path>
                <a:path w="11430" h="3175">
                  <a:moveTo>
                    <a:pt x="10668" y="3048"/>
                  </a:moveTo>
                  <a:lnTo>
                    <a:pt x="10668" y="2286"/>
                  </a:lnTo>
                  <a:lnTo>
                    <a:pt x="9906" y="3048"/>
                  </a:lnTo>
                  <a:lnTo>
                    <a:pt x="10668" y="3048"/>
                  </a:lnTo>
                  <a:close/>
                </a:path>
                <a:path w="11430" h="3175">
                  <a:moveTo>
                    <a:pt x="11430" y="2286"/>
                  </a:moveTo>
                  <a:lnTo>
                    <a:pt x="11430" y="1524"/>
                  </a:lnTo>
                  <a:lnTo>
                    <a:pt x="10668" y="2286"/>
                  </a:lnTo>
                  <a:lnTo>
                    <a:pt x="11430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2093099" y="1665732"/>
              <a:ext cx="8890" cy="2540"/>
            </a:xfrm>
            <a:custGeom>
              <a:avLst/>
              <a:gdLst/>
              <a:ahLst/>
              <a:cxnLst/>
              <a:rect l="l" t="t" r="r" b="b"/>
              <a:pathLst>
                <a:path w="8889" h="2539">
                  <a:moveTo>
                    <a:pt x="8382" y="1524"/>
                  </a:moveTo>
                  <a:lnTo>
                    <a:pt x="8382" y="762"/>
                  </a:lnTo>
                  <a:lnTo>
                    <a:pt x="6096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2286" y="1524"/>
                  </a:lnTo>
                  <a:lnTo>
                    <a:pt x="3810" y="1524"/>
                  </a:lnTo>
                  <a:lnTo>
                    <a:pt x="6096" y="1524"/>
                  </a:lnTo>
                  <a:lnTo>
                    <a:pt x="7620" y="2286"/>
                  </a:lnTo>
                  <a:lnTo>
                    <a:pt x="7620" y="1524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2093099" y="1665732"/>
              <a:ext cx="8890" cy="2540"/>
            </a:xfrm>
            <a:custGeom>
              <a:avLst/>
              <a:gdLst/>
              <a:ahLst/>
              <a:cxnLst/>
              <a:rect l="l" t="t" r="r" b="b"/>
              <a:pathLst>
                <a:path w="8889" h="2539">
                  <a:moveTo>
                    <a:pt x="2286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2286" y="1524"/>
                  </a:lnTo>
                  <a:close/>
                </a:path>
                <a:path w="8889" h="2539">
                  <a:moveTo>
                    <a:pt x="6096" y="762"/>
                  </a:moveTo>
                  <a:lnTo>
                    <a:pt x="3810" y="0"/>
                  </a:lnTo>
                  <a:lnTo>
                    <a:pt x="2286" y="762"/>
                  </a:lnTo>
                  <a:lnTo>
                    <a:pt x="6096" y="762"/>
                  </a:lnTo>
                  <a:close/>
                </a:path>
                <a:path w="8889" h="2539">
                  <a:moveTo>
                    <a:pt x="8382" y="2286"/>
                  </a:moveTo>
                  <a:lnTo>
                    <a:pt x="7620" y="1524"/>
                  </a:lnTo>
                  <a:lnTo>
                    <a:pt x="6096" y="1524"/>
                  </a:lnTo>
                  <a:lnTo>
                    <a:pt x="7620" y="2286"/>
                  </a:lnTo>
                  <a:lnTo>
                    <a:pt x="8382" y="2286"/>
                  </a:lnTo>
                  <a:close/>
                </a:path>
                <a:path w="8889" h="2539">
                  <a:moveTo>
                    <a:pt x="8382" y="1524"/>
                  </a:moveTo>
                  <a:lnTo>
                    <a:pt x="8382" y="762"/>
                  </a:lnTo>
                  <a:lnTo>
                    <a:pt x="7620" y="1524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2093099" y="1665732"/>
              <a:ext cx="8890" cy="2540"/>
            </a:xfrm>
            <a:custGeom>
              <a:avLst/>
              <a:gdLst/>
              <a:ahLst/>
              <a:cxnLst/>
              <a:rect l="l" t="t" r="r" b="b"/>
              <a:pathLst>
                <a:path w="8889" h="2539">
                  <a:moveTo>
                    <a:pt x="1524" y="762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1524" y="762"/>
                  </a:lnTo>
                  <a:close/>
                </a:path>
                <a:path w="8889" h="2539">
                  <a:moveTo>
                    <a:pt x="6096" y="762"/>
                  </a:moveTo>
                  <a:lnTo>
                    <a:pt x="3810" y="0"/>
                  </a:lnTo>
                  <a:lnTo>
                    <a:pt x="1524" y="762"/>
                  </a:lnTo>
                  <a:lnTo>
                    <a:pt x="6096" y="762"/>
                  </a:lnTo>
                  <a:close/>
                </a:path>
                <a:path w="8889" h="2539">
                  <a:moveTo>
                    <a:pt x="8382" y="2286"/>
                  </a:moveTo>
                  <a:lnTo>
                    <a:pt x="8382" y="1524"/>
                  </a:lnTo>
                  <a:lnTo>
                    <a:pt x="6096" y="762"/>
                  </a:lnTo>
                  <a:lnTo>
                    <a:pt x="838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2093099" y="1666494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5">
                  <a:moveTo>
                    <a:pt x="3810" y="0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762"/>
                  </a:lnTo>
                  <a:lnTo>
                    <a:pt x="3810" y="0"/>
                  </a:lnTo>
                  <a:close/>
                </a:path>
                <a:path w="8889" h="1905">
                  <a:moveTo>
                    <a:pt x="8382" y="1523"/>
                  </a:moveTo>
                  <a:lnTo>
                    <a:pt x="8382" y="761"/>
                  </a:lnTo>
                  <a:lnTo>
                    <a:pt x="6096" y="0"/>
                  </a:lnTo>
                  <a:lnTo>
                    <a:pt x="3810" y="0"/>
                  </a:lnTo>
                  <a:lnTo>
                    <a:pt x="8382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2091486" y="1662467"/>
              <a:ext cx="12065" cy="5715"/>
            </a:xfrm>
            <a:custGeom>
              <a:avLst/>
              <a:gdLst/>
              <a:ahLst/>
              <a:cxnLst/>
              <a:rect l="l" t="t" r="r" b="b"/>
              <a:pathLst>
                <a:path w="12064" h="5714">
                  <a:moveTo>
                    <a:pt x="850" y="3276"/>
                  </a:moveTo>
                  <a:lnTo>
                    <a:pt x="88" y="2514"/>
                  </a:lnTo>
                  <a:lnTo>
                    <a:pt x="88" y="3276"/>
                  </a:lnTo>
                  <a:lnTo>
                    <a:pt x="850" y="3276"/>
                  </a:lnTo>
                  <a:close/>
                </a:path>
                <a:path w="12064" h="5714">
                  <a:moveTo>
                    <a:pt x="1612" y="228"/>
                  </a:moveTo>
                  <a:lnTo>
                    <a:pt x="355" y="0"/>
                  </a:lnTo>
                  <a:lnTo>
                    <a:pt x="0" y="342"/>
                  </a:lnTo>
                  <a:lnTo>
                    <a:pt x="0" y="1828"/>
                  </a:lnTo>
                  <a:lnTo>
                    <a:pt x="1612" y="228"/>
                  </a:lnTo>
                  <a:close/>
                </a:path>
                <a:path w="12064" h="5714">
                  <a:moveTo>
                    <a:pt x="2374" y="4800"/>
                  </a:moveTo>
                  <a:lnTo>
                    <a:pt x="1612" y="4800"/>
                  </a:lnTo>
                  <a:lnTo>
                    <a:pt x="2374" y="5562"/>
                  </a:lnTo>
                  <a:lnTo>
                    <a:pt x="2374" y="4800"/>
                  </a:lnTo>
                  <a:close/>
                </a:path>
                <a:path w="12064" h="5714">
                  <a:moveTo>
                    <a:pt x="3136" y="4800"/>
                  </a:moveTo>
                  <a:lnTo>
                    <a:pt x="2374" y="4038"/>
                  </a:lnTo>
                  <a:lnTo>
                    <a:pt x="2374" y="4800"/>
                  </a:lnTo>
                  <a:lnTo>
                    <a:pt x="3136" y="4800"/>
                  </a:lnTo>
                  <a:close/>
                </a:path>
                <a:path w="12064" h="5714">
                  <a:moveTo>
                    <a:pt x="5422" y="4038"/>
                  </a:moveTo>
                  <a:lnTo>
                    <a:pt x="3898" y="4038"/>
                  </a:lnTo>
                  <a:lnTo>
                    <a:pt x="3898" y="4800"/>
                  </a:lnTo>
                  <a:lnTo>
                    <a:pt x="4660" y="4800"/>
                  </a:lnTo>
                  <a:lnTo>
                    <a:pt x="5422" y="4038"/>
                  </a:lnTo>
                  <a:close/>
                </a:path>
                <a:path w="12064" h="5714">
                  <a:moveTo>
                    <a:pt x="6184" y="228"/>
                  </a:moveTo>
                  <a:lnTo>
                    <a:pt x="5422" y="228"/>
                  </a:lnTo>
                  <a:lnTo>
                    <a:pt x="5422" y="990"/>
                  </a:lnTo>
                  <a:lnTo>
                    <a:pt x="4660" y="1752"/>
                  </a:lnTo>
                  <a:lnTo>
                    <a:pt x="6184" y="1752"/>
                  </a:lnTo>
                  <a:lnTo>
                    <a:pt x="6184" y="228"/>
                  </a:lnTo>
                  <a:close/>
                </a:path>
                <a:path w="12064" h="5714">
                  <a:moveTo>
                    <a:pt x="6946" y="3276"/>
                  </a:moveTo>
                  <a:lnTo>
                    <a:pt x="6184" y="3276"/>
                  </a:lnTo>
                  <a:lnTo>
                    <a:pt x="6184" y="4038"/>
                  </a:lnTo>
                  <a:lnTo>
                    <a:pt x="5422" y="4038"/>
                  </a:lnTo>
                  <a:lnTo>
                    <a:pt x="5422" y="4800"/>
                  </a:lnTo>
                  <a:lnTo>
                    <a:pt x="6184" y="4800"/>
                  </a:lnTo>
                  <a:lnTo>
                    <a:pt x="6946" y="4038"/>
                  </a:lnTo>
                  <a:lnTo>
                    <a:pt x="6946" y="3276"/>
                  </a:lnTo>
                  <a:close/>
                </a:path>
                <a:path w="12064" h="5714">
                  <a:moveTo>
                    <a:pt x="9232" y="4038"/>
                  </a:moveTo>
                  <a:lnTo>
                    <a:pt x="6946" y="4038"/>
                  </a:lnTo>
                  <a:lnTo>
                    <a:pt x="6946" y="4800"/>
                  </a:lnTo>
                  <a:lnTo>
                    <a:pt x="8470" y="4800"/>
                  </a:lnTo>
                  <a:lnTo>
                    <a:pt x="9232" y="4038"/>
                  </a:lnTo>
                  <a:close/>
                </a:path>
                <a:path w="12064" h="5714">
                  <a:moveTo>
                    <a:pt x="10756" y="4038"/>
                  </a:moveTo>
                  <a:lnTo>
                    <a:pt x="9994" y="4800"/>
                  </a:lnTo>
                  <a:lnTo>
                    <a:pt x="10756" y="4800"/>
                  </a:lnTo>
                  <a:lnTo>
                    <a:pt x="10756" y="4038"/>
                  </a:lnTo>
                  <a:close/>
                </a:path>
                <a:path w="12064" h="5714">
                  <a:moveTo>
                    <a:pt x="11518" y="2514"/>
                  </a:moveTo>
                  <a:lnTo>
                    <a:pt x="10756" y="2514"/>
                  </a:lnTo>
                  <a:lnTo>
                    <a:pt x="11518" y="3276"/>
                  </a:lnTo>
                  <a:lnTo>
                    <a:pt x="11518" y="251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2093861" y="1664982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762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2286"/>
                  </a:lnTo>
                  <a:close/>
                </a:path>
                <a:path w="9525" h="3175">
                  <a:moveTo>
                    <a:pt x="2286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9525" h="3175">
                  <a:moveTo>
                    <a:pt x="3048" y="1524"/>
                  </a:moveTo>
                  <a:lnTo>
                    <a:pt x="1524" y="1524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  <a:path w="9525" h="3175">
                  <a:moveTo>
                    <a:pt x="4572" y="1524"/>
                  </a:moveTo>
                  <a:lnTo>
                    <a:pt x="3810" y="1524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  <a:path w="9525" h="3175">
                  <a:moveTo>
                    <a:pt x="6096" y="1524"/>
                  </a:moveTo>
                  <a:lnTo>
                    <a:pt x="5334" y="1524"/>
                  </a:lnTo>
                  <a:lnTo>
                    <a:pt x="6096" y="2286"/>
                  </a:lnTo>
                  <a:lnTo>
                    <a:pt x="6096" y="1524"/>
                  </a:lnTo>
                  <a:close/>
                </a:path>
                <a:path w="9525" h="3175">
                  <a:moveTo>
                    <a:pt x="8382" y="1524"/>
                  </a:moveTo>
                  <a:lnTo>
                    <a:pt x="7620" y="1524"/>
                  </a:lnTo>
                  <a:lnTo>
                    <a:pt x="7620" y="2286"/>
                  </a:lnTo>
                  <a:lnTo>
                    <a:pt x="8382" y="1524"/>
                  </a:lnTo>
                  <a:close/>
                </a:path>
                <a:path w="9525" h="3175">
                  <a:moveTo>
                    <a:pt x="9144" y="2286"/>
                  </a:moveTo>
                  <a:lnTo>
                    <a:pt x="7620" y="2286"/>
                  </a:lnTo>
                  <a:lnTo>
                    <a:pt x="8382" y="3048"/>
                  </a:lnTo>
                  <a:lnTo>
                    <a:pt x="914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2099957" y="16642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2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2096147" y="16611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2096147" y="16611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2091575" y="1671078"/>
              <a:ext cx="11430" cy="52069"/>
            </a:xfrm>
            <a:custGeom>
              <a:avLst/>
              <a:gdLst/>
              <a:ahLst/>
              <a:cxnLst/>
              <a:rect l="l" t="t" r="r" b="b"/>
              <a:pathLst>
                <a:path w="11430" h="52069">
                  <a:moveTo>
                    <a:pt x="762" y="51054"/>
                  </a:moveTo>
                  <a:lnTo>
                    <a:pt x="0" y="51054"/>
                  </a:lnTo>
                  <a:lnTo>
                    <a:pt x="0" y="51816"/>
                  </a:lnTo>
                  <a:lnTo>
                    <a:pt x="762" y="51816"/>
                  </a:lnTo>
                  <a:lnTo>
                    <a:pt x="762" y="51054"/>
                  </a:lnTo>
                  <a:close/>
                </a:path>
                <a:path w="11430" h="52069">
                  <a:moveTo>
                    <a:pt x="1524" y="49530"/>
                  </a:moveTo>
                  <a:lnTo>
                    <a:pt x="762" y="49530"/>
                  </a:lnTo>
                  <a:lnTo>
                    <a:pt x="762" y="50292"/>
                  </a:lnTo>
                  <a:lnTo>
                    <a:pt x="1524" y="49530"/>
                  </a:lnTo>
                  <a:close/>
                </a:path>
                <a:path w="11430" h="52069">
                  <a:moveTo>
                    <a:pt x="9906" y="762"/>
                  </a:moveTo>
                  <a:lnTo>
                    <a:pt x="762" y="762"/>
                  </a:lnTo>
                  <a:lnTo>
                    <a:pt x="1524" y="1524"/>
                  </a:lnTo>
                  <a:lnTo>
                    <a:pt x="9144" y="1524"/>
                  </a:lnTo>
                  <a:lnTo>
                    <a:pt x="9144" y="2286"/>
                  </a:lnTo>
                  <a:lnTo>
                    <a:pt x="9906" y="2286"/>
                  </a:lnTo>
                  <a:lnTo>
                    <a:pt x="9906" y="762"/>
                  </a:lnTo>
                  <a:close/>
                </a:path>
                <a:path w="11430" h="52069">
                  <a:moveTo>
                    <a:pt x="10668" y="2286"/>
                  </a:moveTo>
                  <a:lnTo>
                    <a:pt x="9906" y="2286"/>
                  </a:lnTo>
                  <a:lnTo>
                    <a:pt x="9906" y="3048"/>
                  </a:lnTo>
                  <a:lnTo>
                    <a:pt x="10668" y="3048"/>
                  </a:lnTo>
                  <a:lnTo>
                    <a:pt x="10668" y="2286"/>
                  </a:lnTo>
                  <a:close/>
                </a:path>
                <a:path w="11430" h="52069">
                  <a:moveTo>
                    <a:pt x="10668" y="0"/>
                  </a:moveTo>
                  <a:lnTo>
                    <a:pt x="9906" y="0"/>
                  </a:lnTo>
                  <a:lnTo>
                    <a:pt x="9906" y="762"/>
                  </a:lnTo>
                  <a:lnTo>
                    <a:pt x="10668" y="762"/>
                  </a:lnTo>
                  <a:lnTo>
                    <a:pt x="10668" y="0"/>
                  </a:lnTo>
                  <a:close/>
                </a:path>
                <a:path w="11430" h="52069">
                  <a:moveTo>
                    <a:pt x="11430" y="51816"/>
                  </a:moveTo>
                  <a:lnTo>
                    <a:pt x="10668" y="51054"/>
                  </a:lnTo>
                  <a:lnTo>
                    <a:pt x="9906" y="51054"/>
                  </a:lnTo>
                  <a:lnTo>
                    <a:pt x="9906" y="51816"/>
                  </a:lnTo>
                  <a:lnTo>
                    <a:pt x="11430" y="5181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2009279" y="1669554"/>
              <a:ext cx="95250" cy="24130"/>
            </a:xfrm>
            <a:custGeom>
              <a:avLst/>
              <a:gdLst/>
              <a:ahLst/>
              <a:cxnLst/>
              <a:rect l="l" t="t" r="r" b="b"/>
              <a:pathLst>
                <a:path w="95250" h="24130">
                  <a:moveTo>
                    <a:pt x="11417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4572"/>
                  </a:lnTo>
                  <a:lnTo>
                    <a:pt x="9906" y="4572"/>
                  </a:lnTo>
                  <a:lnTo>
                    <a:pt x="9144" y="3810"/>
                  </a:lnTo>
                  <a:lnTo>
                    <a:pt x="9906" y="3810"/>
                  </a:lnTo>
                  <a:lnTo>
                    <a:pt x="9906" y="3048"/>
                  </a:lnTo>
                  <a:lnTo>
                    <a:pt x="9906" y="1524"/>
                  </a:lnTo>
                  <a:lnTo>
                    <a:pt x="11417" y="1524"/>
                  </a:lnTo>
                  <a:lnTo>
                    <a:pt x="11417" y="0"/>
                  </a:lnTo>
                  <a:close/>
                </a:path>
                <a:path w="95250" h="24130">
                  <a:moveTo>
                    <a:pt x="79248" y="18288"/>
                  </a:moveTo>
                  <a:lnTo>
                    <a:pt x="78486" y="20574"/>
                  </a:lnTo>
                  <a:lnTo>
                    <a:pt x="76200" y="19050"/>
                  </a:lnTo>
                  <a:lnTo>
                    <a:pt x="75438" y="19050"/>
                  </a:lnTo>
                  <a:lnTo>
                    <a:pt x="77724" y="21336"/>
                  </a:lnTo>
                  <a:lnTo>
                    <a:pt x="78486" y="21336"/>
                  </a:lnTo>
                  <a:lnTo>
                    <a:pt x="79248" y="19812"/>
                  </a:lnTo>
                  <a:lnTo>
                    <a:pt x="79248" y="18288"/>
                  </a:lnTo>
                  <a:close/>
                </a:path>
                <a:path w="95250" h="24130">
                  <a:moveTo>
                    <a:pt x="83058" y="20574"/>
                  </a:moveTo>
                  <a:lnTo>
                    <a:pt x="81534" y="20574"/>
                  </a:lnTo>
                  <a:lnTo>
                    <a:pt x="81534" y="18288"/>
                  </a:lnTo>
                  <a:lnTo>
                    <a:pt x="80772" y="18288"/>
                  </a:lnTo>
                  <a:lnTo>
                    <a:pt x="80772" y="21336"/>
                  </a:lnTo>
                  <a:lnTo>
                    <a:pt x="83058" y="21336"/>
                  </a:lnTo>
                  <a:lnTo>
                    <a:pt x="83058" y="20574"/>
                  </a:lnTo>
                  <a:close/>
                </a:path>
                <a:path w="95250" h="24130">
                  <a:moveTo>
                    <a:pt x="86106" y="18288"/>
                  </a:moveTo>
                  <a:lnTo>
                    <a:pt x="84582" y="18288"/>
                  </a:lnTo>
                  <a:lnTo>
                    <a:pt x="84582" y="21336"/>
                  </a:lnTo>
                  <a:lnTo>
                    <a:pt x="86106" y="21336"/>
                  </a:lnTo>
                  <a:lnTo>
                    <a:pt x="86106" y="18288"/>
                  </a:lnTo>
                  <a:close/>
                </a:path>
                <a:path w="95250" h="24130">
                  <a:moveTo>
                    <a:pt x="89903" y="19050"/>
                  </a:moveTo>
                  <a:lnTo>
                    <a:pt x="88392" y="18288"/>
                  </a:lnTo>
                  <a:lnTo>
                    <a:pt x="87630" y="21336"/>
                  </a:lnTo>
                  <a:lnTo>
                    <a:pt x="88392" y="21336"/>
                  </a:lnTo>
                  <a:lnTo>
                    <a:pt x="89154" y="19812"/>
                  </a:lnTo>
                  <a:lnTo>
                    <a:pt x="89154" y="19050"/>
                  </a:lnTo>
                  <a:lnTo>
                    <a:pt x="89903" y="19050"/>
                  </a:lnTo>
                  <a:close/>
                </a:path>
                <a:path w="95250" h="24130">
                  <a:moveTo>
                    <a:pt x="90678" y="21336"/>
                  </a:moveTo>
                  <a:lnTo>
                    <a:pt x="89903" y="20574"/>
                  </a:lnTo>
                  <a:lnTo>
                    <a:pt x="89903" y="19812"/>
                  </a:lnTo>
                  <a:lnTo>
                    <a:pt x="89154" y="19812"/>
                  </a:lnTo>
                  <a:lnTo>
                    <a:pt x="89154" y="20574"/>
                  </a:lnTo>
                  <a:lnTo>
                    <a:pt x="90678" y="22098"/>
                  </a:lnTo>
                  <a:lnTo>
                    <a:pt x="90678" y="21336"/>
                  </a:lnTo>
                  <a:close/>
                </a:path>
                <a:path w="95250" h="24130">
                  <a:moveTo>
                    <a:pt x="91440" y="19812"/>
                  </a:moveTo>
                  <a:lnTo>
                    <a:pt x="90678" y="19050"/>
                  </a:lnTo>
                  <a:lnTo>
                    <a:pt x="89903" y="19050"/>
                  </a:lnTo>
                  <a:lnTo>
                    <a:pt x="89903" y="19812"/>
                  </a:lnTo>
                  <a:lnTo>
                    <a:pt x="91440" y="19812"/>
                  </a:lnTo>
                  <a:close/>
                </a:path>
                <a:path w="95250" h="24130">
                  <a:moveTo>
                    <a:pt x="92710" y="21450"/>
                  </a:moveTo>
                  <a:lnTo>
                    <a:pt x="92202" y="21640"/>
                  </a:lnTo>
                  <a:lnTo>
                    <a:pt x="91440" y="22098"/>
                  </a:lnTo>
                  <a:lnTo>
                    <a:pt x="92202" y="22098"/>
                  </a:lnTo>
                  <a:lnTo>
                    <a:pt x="92710" y="21450"/>
                  </a:lnTo>
                  <a:close/>
                </a:path>
                <a:path w="95250" h="24130">
                  <a:moveTo>
                    <a:pt x="95250" y="19812"/>
                  </a:moveTo>
                  <a:lnTo>
                    <a:pt x="94488" y="20269"/>
                  </a:lnTo>
                  <a:lnTo>
                    <a:pt x="94488" y="20574"/>
                  </a:lnTo>
                  <a:lnTo>
                    <a:pt x="94488" y="21336"/>
                  </a:lnTo>
                  <a:lnTo>
                    <a:pt x="92938" y="21336"/>
                  </a:lnTo>
                  <a:lnTo>
                    <a:pt x="94488" y="20574"/>
                  </a:lnTo>
                  <a:lnTo>
                    <a:pt x="94488" y="20269"/>
                  </a:lnTo>
                  <a:lnTo>
                    <a:pt x="92887" y="21221"/>
                  </a:lnTo>
                  <a:lnTo>
                    <a:pt x="92887" y="21361"/>
                  </a:lnTo>
                  <a:lnTo>
                    <a:pt x="94488" y="22098"/>
                  </a:lnTo>
                  <a:lnTo>
                    <a:pt x="94488" y="22860"/>
                  </a:lnTo>
                  <a:lnTo>
                    <a:pt x="95250" y="23622"/>
                  </a:lnTo>
                  <a:lnTo>
                    <a:pt x="95250" y="1981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2005469" y="1725930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4" h="2539">
                  <a:moveTo>
                    <a:pt x="16763" y="2286"/>
                  </a:moveTo>
                  <a:lnTo>
                    <a:pt x="16763" y="762"/>
                  </a:lnTo>
                  <a:lnTo>
                    <a:pt x="13715" y="762"/>
                  </a:lnTo>
                  <a:lnTo>
                    <a:pt x="12953" y="0"/>
                  </a:lnTo>
                  <a:lnTo>
                    <a:pt x="11429" y="762"/>
                  </a:lnTo>
                  <a:lnTo>
                    <a:pt x="5333" y="762"/>
                  </a:lnTo>
                  <a:lnTo>
                    <a:pt x="4571" y="0"/>
                  </a:lnTo>
                  <a:lnTo>
                    <a:pt x="3047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3" y="2286"/>
                  </a:lnTo>
                  <a:lnTo>
                    <a:pt x="2285" y="1524"/>
                  </a:lnTo>
                  <a:lnTo>
                    <a:pt x="6857" y="1524"/>
                  </a:lnTo>
                  <a:lnTo>
                    <a:pt x="7619" y="2286"/>
                  </a:lnTo>
                  <a:lnTo>
                    <a:pt x="9905" y="2286"/>
                  </a:lnTo>
                  <a:lnTo>
                    <a:pt x="10667" y="1524"/>
                  </a:lnTo>
                  <a:lnTo>
                    <a:pt x="14477" y="1524"/>
                  </a:lnTo>
                  <a:lnTo>
                    <a:pt x="16001" y="2286"/>
                  </a:lnTo>
                  <a:lnTo>
                    <a:pt x="16763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2005469" y="1725930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4" h="2539">
                  <a:moveTo>
                    <a:pt x="1523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1523" y="1524"/>
                  </a:lnTo>
                  <a:close/>
                </a:path>
                <a:path w="17144" h="2539">
                  <a:moveTo>
                    <a:pt x="3047" y="762"/>
                  </a:moveTo>
                  <a:lnTo>
                    <a:pt x="2285" y="762"/>
                  </a:lnTo>
                  <a:lnTo>
                    <a:pt x="1523" y="1524"/>
                  </a:lnTo>
                  <a:lnTo>
                    <a:pt x="2285" y="1524"/>
                  </a:lnTo>
                  <a:lnTo>
                    <a:pt x="3047" y="762"/>
                  </a:lnTo>
                  <a:close/>
                </a:path>
                <a:path w="17144" h="2539">
                  <a:moveTo>
                    <a:pt x="5333" y="762"/>
                  </a:moveTo>
                  <a:lnTo>
                    <a:pt x="4571" y="0"/>
                  </a:lnTo>
                  <a:lnTo>
                    <a:pt x="3047" y="762"/>
                  </a:lnTo>
                  <a:lnTo>
                    <a:pt x="5333" y="762"/>
                  </a:lnTo>
                  <a:close/>
                </a:path>
                <a:path w="17144" h="2539">
                  <a:moveTo>
                    <a:pt x="7619" y="1524"/>
                  </a:moveTo>
                  <a:lnTo>
                    <a:pt x="6857" y="762"/>
                  </a:lnTo>
                  <a:lnTo>
                    <a:pt x="5333" y="762"/>
                  </a:lnTo>
                  <a:lnTo>
                    <a:pt x="6095" y="1524"/>
                  </a:lnTo>
                  <a:lnTo>
                    <a:pt x="7619" y="1524"/>
                  </a:lnTo>
                  <a:close/>
                </a:path>
                <a:path w="17144" h="2539">
                  <a:moveTo>
                    <a:pt x="11429" y="762"/>
                  </a:moveTo>
                  <a:lnTo>
                    <a:pt x="10667" y="762"/>
                  </a:lnTo>
                  <a:lnTo>
                    <a:pt x="9905" y="1524"/>
                  </a:lnTo>
                  <a:lnTo>
                    <a:pt x="7619" y="1524"/>
                  </a:lnTo>
                  <a:lnTo>
                    <a:pt x="8381" y="2286"/>
                  </a:lnTo>
                  <a:lnTo>
                    <a:pt x="9905" y="2286"/>
                  </a:lnTo>
                  <a:lnTo>
                    <a:pt x="11429" y="762"/>
                  </a:lnTo>
                  <a:close/>
                </a:path>
                <a:path w="17144" h="2539">
                  <a:moveTo>
                    <a:pt x="13715" y="762"/>
                  </a:moveTo>
                  <a:lnTo>
                    <a:pt x="12953" y="0"/>
                  </a:lnTo>
                  <a:lnTo>
                    <a:pt x="11429" y="762"/>
                  </a:lnTo>
                  <a:lnTo>
                    <a:pt x="13715" y="762"/>
                  </a:lnTo>
                  <a:close/>
                </a:path>
                <a:path w="17144" h="2539">
                  <a:moveTo>
                    <a:pt x="16763" y="2286"/>
                  </a:moveTo>
                  <a:lnTo>
                    <a:pt x="16763" y="1524"/>
                  </a:lnTo>
                  <a:lnTo>
                    <a:pt x="16001" y="1524"/>
                  </a:lnTo>
                  <a:lnTo>
                    <a:pt x="14477" y="762"/>
                  </a:lnTo>
                  <a:lnTo>
                    <a:pt x="13715" y="762"/>
                  </a:lnTo>
                  <a:lnTo>
                    <a:pt x="14477" y="1524"/>
                  </a:lnTo>
                  <a:lnTo>
                    <a:pt x="16001" y="2286"/>
                  </a:lnTo>
                  <a:lnTo>
                    <a:pt x="1676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2005469" y="1728216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4" h="1905">
                  <a:moveTo>
                    <a:pt x="16763" y="1524"/>
                  </a:moveTo>
                  <a:lnTo>
                    <a:pt x="1676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2285" y="762"/>
                  </a:lnTo>
                  <a:lnTo>
                    <a:pt x="6857" y="762"/>
                  </a:lnTo>
                  <a:lnTo>
                    <a:pt x="7619" y="1524"/>
                  </a:lnTo>
                  <a:lnTo>
                    <a:pt x="10667" y="1524"/>
                  </a:lnTo>
                  <a:lnTo>
                    <a:pt x="11429" y="762"/>
                  </a:lnTo>
                  <a:lnTo>
                    <a:pt x="13715" y="762"/>
                  </a:lnTo>
                  <a:lnTo>
                    <a:pt x="14477" y="1524"/>
                  </a:lnTo>
                  <a:lnTo>
                    <a:pt x="16763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2005469" y="1729740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4" h="1905">
                  <a:moveTo>
                    <a:pt x="16763" y="1524"/>
                  </a:moveTo>
                  <a:lnTo>
                    <a:pt x="16763" y="762"/>
                  </a:lnTo>
                  <a:lnTo>
                    <a:pt x="16001" y="762"/>
                  </a:lnTo>
                  <a:lnTo>
                    <a:pt x="14477" y="0"/>
                  </a:lnTo>
                  <a:lnTo>
                    <a:pt x="10667" y="0"/>
                  </a:lnTo>
                  <a:lnTo>
                    <a:pt x="9905" y="762"/>
                  </a:lnTo>
                  <a:lnTo>
                    <a:pt x="7619" y="762"/>
                  </a:lnTo>
                  <a:lnTo>
                    <a:pt x="6857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5" y="1524"/>
                  </a:lnTo>
                  <a:lnTo>
                    <a:pt x="3047" y="762"/>
                  </a:lnTo>
                  <a:lnTo>
                    <a:pt x="5333" y="762"/>
                  </a:lnTo>
                  <a:lnTo>
                    <a:pt x="6857" y="1524"/>
                  </a:lnTo>
                  <a:lnTo>
                    <a:pt x="10667" y="1524"/>
                  </a:lnTo>
                  <a:lnTo>
                    <a:pt x="11429" y="762"/>
                  </a:lnTo>
                  <a:lnTo>
                    <a:pt x="13715" y="762"/>
                  </a:lnTo>
                  <a:lnTo>
                    <a:pt x="14477" y="1524"/>
                  </a:lnTo>
                  <a:lnTo>
                    <a:pt x="16763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2005469" y="1729740"/>
              <a:ext cx="17145" cy="3175"/>
            </a:xfrm>
            <a:custGeom>
              <a:avLst/>
              <a:gdLst/>
              <a:ahLst/>
              <a:cxnLst/>
              <a:rect l="l" t="t" r="r" b="b"/>
              <a:pathLst>
                <a:path w="17144" h="3175">
                  <a:moveTo>
                    <a:pt x="16763" y="3048"/>
                  </a:moveTo>
                  <a:lnTo>
                    <a:pt x="16763" y="762"/>
                  </a:lnTo>
                  <a:lnTo>
                    <a:pt x="14477" y="762"/>
                  </a:lnTo>
                  <a:lnTo>
                    <a:pt x="13715" y="0"/>
                  </a:lnTo>
                  <a:lnTo>
                    <a:pt x="11429" y="0"/>
                  </a:lnTo>
                  <a:lnTo>
                    <a:pt x="10667" y="762"/>
                  </a:lnTo>
                  <a:lnTo>
                    <a:pt x="6857" y="762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2285" y="2286"/>
                  </a:lnTo>
                  <a:lnTo>
                    <a:pt x="6857" y="2286"/>
                  </a:lnTo>
                  <a:lnTo>
                    <a:pt x="7619" y="3048"/>
                  </a:lnTo>
                  <a:lnTo>
                    <a:pt x="9905" y="3048"/>
                  </a:lnTo>
                  <a:lnTo>
                    <a:pt x="10667" y="2286"/>
                  </a:lnTo>
                  <a:lnTo>
                    <a:pt x="14477" y="2286"/>
                  </a:lnTo>
                  <a:lnTo>
                    <a:pt x="16001" y="3048"/>
                  </a:lnTo>
                  <a:lnTo>
                    <a:pt x="16763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2005469" y="1729740"/>
              <a:ext cx="16510" cy="1905"/>
            </a:xfrm>
            <a:custGeom>
              <a:avLst/>
              <a:gdLst/>
              <a:ahLst/>
              <a:cxnLst/>
              <a:rect l="l" t="t" r="r" b="b"/>
              <a:pathLst>
                <a:path w="16510" h="1905">
                  <a:moveTo>
                    <a:pt x="1524" y="1524"/>
                  </a:moveTo>
                  <a:lnTo>
                    <a:pt x="1524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16510" h="1905">
                  <a:moveTo>
                    <a:pt x="1524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16510" h="1905">
                  <a:moveTo>
                    <a:pt x="6858" y="762"/>
                  </a:moveTo>
                  <a:lnTo>
                    <a:pt x="5334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6858" y="762"/>
                  </a:lnTo>
                  <a:close/>
                </a:path>
                <a:path w="16510" h="1905">
                  <a:moveTo>
                    <a:pt x="9906" y="1524"/>
                  </a:moveTo>
                  <a:lnTo>
                    <a:pt x="9906" y="762"/>
                  </a:lnTo>
                  <a:lnTo>
                    <a:pt x="8382" y="1524"/>
                  </a:lnTo>
                  <a:lnTo>
                    <a:pt x="9906" y="1524"/>
                  </a:lnTo>
                  <a:close/>
                </a:path>
                <a:path w="16510" h="1905">
                  <a:moveTo>
                    <a:pt x="9906" y="1524"/>
                  </a:moveTo>
                  <a:lnTo>
                    <a:pt x="11430" y="762"/>
                  </a:lnTo>
                  <a:lnTo>
                    <a:pt x="10668" y="762"/>
                  </a:lnTo>
                  <a:lnTo>
                    <a:pt x="8382" y="1524"/>
                  </a:lnTo>
                  <a:lnTo>
                    <a:pt x="9906" y="1524"/>
                  </a:lnTo>
                  <a:close/>
                </a:path>
                <a:path w="16510" h="1905">
                  <a:moveTo>
                    <a:pt x="13716" y="762"/>
                  </a:moveTo>
                  <a:lnTo>
                    <a:pt x="13716" y="0"/>
                  </a:lnTo>
                  <a:lnTo>
                    <a:pt x="11430" y="0"/>
                  </a:lnTo>
                  <a:lnTo>
                    <a:pt x="11430" y="762"/>
                  </a:lnTo>
                  <a:lnTo>
                    <a:pt x="13716" y="762"/>
                  </a:lnTo>
                  <a:close/>
                </a:path>
                <a:path w="16510" h="1905">
                  <a:moveTo>
                    <a:pt x="16002" y="1524"/>
                  </a:moveTo>
                  <a:lnTo>
                    <a:pt x="16002" y="762"/>
                  </a:lnTo>
                  <a:lnTo>
                    <a:pt x="14478" y="762"/>
                  </a:lnTo>
                  <a:lnTo>
                    <a:pt x="1600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2005469" y="1731264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4" h="1905">
                  <a:moveTo>
                    <a:pt x="16763" y="1524"/>
                  </a:moveTo>
                  <a:lnTo>
                    <a:pt x="16763" y="762"/>
                  </a:lnTo>
                  <a:lnTo>
                    <a:pt x="16001" y="762"/>
                  </a:lnTo>
                  <a:lnTo>
                    <a:pt x="15239" y="0"/>
                  </a:lnTo>
                  <a:lnTo>
                    <a:pt x="10667" y="0"/>
                  </a:lnTo>
                  <a:lnTo>
                    <a:pt x="9905" y="762"/>
                  </a:lnTo>
                  <a:lnTo>
                    <a:pt x="7619" y="762"/>
                  </a:lnTo>
                  <a:lnTo>
                    <a:pt x="6857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5" y="1524"/>
                  </a:lnTo>
                  <a:lnTo>
                    <a:pt x="3047" y="762"/>
                  </a:lnTo>
                  <a:lnTo>
                    <a:pt x="5333" y="762"/>
                  </a:lnTo>
                  <a:lnTo>
                    <a:pt x="6857" y="1524"/>
                  </a:lnTo>
                  <a:lnTo>
                    <a:pt x="10667" y="1524"/>
                  </a:lnTo>
                  <a:lnTo>
                    <a:pt x="11429" y="762"/>
                  </a:lnTo>
                  <a:lnTo>
                    <a:pt x="13715" y="762"/>
                  </a:lnTo>
                  <a:lnTo>
                    <a:pt x="15239" y="1524"/>
                  </a:lnTo>
                  <a:lnTo>
                    <a:pt x="16763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2008517" y="1731264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60" h="1905">
                  <a:moveTo>
                    <a:pt x="1523" y="762"/>
                  </a:moveTo>
                  <a:lnTo>
                    <a:pt x="1523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  <a:path w="10160" h="1905">
                  <a:moveTo>
                    <a:pt x="4571" y="1524"/>
                  </a:moveTo>
                  <a:lnTo>
                    <a:pt x="3809" y="1143"/>
                  </a:lnTo>
                  <a:lnTo>
                    <a:pt x="3809" y="762"/>
                  </a:lnTo>
                  <a:lnTo>
                    <a:pt x="3047" y="762"/>
                  </a:lnTo>
                  <a:lnTo>
                    <a:pt x="4571" y="1524"/>
                  </a:lnTo>
                  <a:close/>
                </a:path>
                <a:path w="10160" h="1905">
                  <a:moveTo>
                    <a:pt x="9905" y="762"/>
                  </a:moveTo>
                  <a:lnTo>
                    <a:pt x="9905" y="0"/>
                  </a:lnTo>
                  <a:lnTo>
                    <a:pt x="8381" y="762"/>
                  </a:lnTo>
                  <a:lnTo>
                    <a:pt x="990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2010041" y="1719834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9906" y="3047"/>
                  </a:moveTo>
                  <a:lnTo>
                    <a:pt x="9906" y="2285"/>
                  </a:lnTo>
                  <a:lnTo>
                    <a:pt x="9144" y="1523"/>
                  </a:lnTo>
                  <a:lnTo>
                    <a:pt x="9144" y="0"/>
                  </a:lnTo>
                  <a:lnTo>
                    <a:pt x="762" y="0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9906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2009279" y="1722882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30" h="1905">
                  <a:moveTo>
                    <a:pt x="11429" y="1524"/>
                  </a:moveTo>
                  <a:lnTo>
                    <a:pt x="11429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142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2009279" y="1722882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30" h="3175">
                  <a:moveTo>
                    <a:pt x="11429" y="3047"/>
                  </a:moveTo>
                  <a:lnTo>
                    <a:pt x="11429" y="0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11429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2005469" y="1707642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3810" y="3048"/>
                  </a:moveTo>
                  <a:lnTo>
                    <a:pt x="3048" y="2286"/>
                  </a:lnTo>
                  <a:lnTo>
                    <a:pt x="3048" y="761"/>
                  </a:lnTo>
                  <a:lnTo>
                    <a:pt x="2286" y="0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4572"/>
                  </a:lnTo>
                  <a:lnTo>
                    <a:pt x="2286" y="5334"/>
                  </a:lnTo>
                  <a:lnTo>
                    <a:pt x="3048" y="4572"/>
                  </a:lnTo>
                  <a:lnTo>
                    <a:pt x="3048" y="3810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2005469" y="1707642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762" y="2286"/>
                  </a:moveTo>
                  <a:lnTo>
                    <a:pt x="762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3810" h="5714">
                  <a:moveTo>
                    <a:pt x="1524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3810" h="5714">
                  <a:moveTo>
                    <a:pt x="3048" y="1524"/>
                  </a:moveTo>
                  <a:lnTo>
                    <a:pt x="3048" y="761"/>
                  </a:lnTo>
                  <a:lnTo>
                    <a:pt x="2286" y="0"/>
                  </a:lnTo>
                  <a:lnTo>
                    <a:pt x="762" y="1524"/>
                  </a:lnTo>
                  <a:lnTo>
                    <a:pt x="2286" y="762"/>
                  </a:lnTo>
                  <a:lnTo>
                    <a:pt x="3048" y="1524"/>
                  </a:lnTo>
                  <a:close/>
                </a:path>
                <a:path w="3810" h="5714">
                  <a:moveTo>
                    <a:pt x="2286" y="4572"/>
                  </a:moveTo>
                  <a:lnTo>
                    <a:pt x="2286" y="3810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4572"/>
                  </a:lnTo>
                  <a:close/>
                </a:path>
                <a:path w="3810" h="5714">
                  <a:moveTo>
                    <a:pt x="3048" y="4572"/>
                  </a:moveTo>
                  <a:lnTo>
                    <a:pt x="2286" y="4572"/>
                  </a:lnTo>
                  <a:lnTo>
                    <a:pt x="2286" y="5334"/>
                  </a:lnTo>
                  <a:lnTo>
                    <a:pt x="3048" y="4572"/>
                  </a:lnTo>
                  <a:close/>
                </a:path>
                <a:path w="3810" h="5714">
                  <a:moveTo>
                    <a:pt x="3810" y="3048"/>
                  </a:moveTo>
                  <a:lnTo>
                    <a:pt x="3048" y="2286"/>
                  </a:lnTo>
                  <a:lnTo>
                    <a:pt x="3048" y="3810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2010803" y="1674114"/>
              <a:ext cx="8890" cy="45720"/>
            </a:xfrm>
            <a:custGeom>
              <a:avLst/>
              <a:gdLst/>
              <a:ahLst/>
              <a:cxnLst/>
              <a:rect l="l" t="t" r="r" b="b"/>
              <a:pathLst>
                <a:path w="8889" h="45719">
                  <a:moveTo>
                    <a:pt x="8381" y="45719"/>
                  </a:moveTo>
                  <a:lnTo>
                    <a:pt x="8381" y="0"/>
                  </a:lnTo>
                  <a:lnTo>
                    <a:pt x="0" y="0"/>
                  </a:lnTo>
                  <a:lnTo>
                    <a:pt x="0" y="45719"/>
                  </a:lnTo>
                  <a:lnTo>
                    <a:pt x="8381" y="45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2010803" y="1674126"/>
              <a:ext cx="8890" cy="45720"/>
            </a:xfrm>
            <a:custGeom>
              <a:avLst/>
              <a:gdLst/>
              <a:ahLst/>
              <a:cxnLst/>
              <a:rect l="l" t="t" r="r" b="b"/>
              <a:pathLst>
                <a:path w="8889" h="45719">
                  <a:moveTo>
                    <a:pt x="838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0" y="762"/>
                  </a:lnTo>
                  <a:lnTo>
                    <a:pt x="7620" y="2286"/>
                  </a:lnTo>
                  <a:lnTo>
                    <a:pt x="4572" y="2286"/>
                  </a:lnTo>
                  <a:lnTo>
                    <a:pt x="4572" y="44958"/>
                  </a:lnTo>
                  <a:lnTo>
                    <a:pt x="0" y="44958"/>
                  </a:lnTo>
                  <a:lnTo>
                    <a:pt x="0" y="45720"/>
                  </a:lnTo>
                  <a:lnTo>
                    <a:pt x="4572" y="45720"/>
                  </a:lnTo>
                  <a:lnTo>
                    <a:pt x="7620" y="45720"/>
                  </a:lnTo>
                  <a:lnTo>
                    <a:pt x="8369" y="4572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2002421" y="1686306"/>
              <a:ext cx="25400" cy="10160"/>
            </a:xfrm>
            <a:custGeom>
              <a:avLst/>
              <a:gdLst/>
              <a:ahLst/>
              <a:cxnLst/>
              <a:rect l="l" t="t" r="r" b="b"/>
              <a:pathLst>
                <a:path w="25400" h="10160">
                  <a:moveTo>
                    <a:pt x="25145" y="6096"/>
                  </a:moveTo>
                  <a:lnTo>
                    <a:pt x="25145" y="762"/>
                  </a:lnTo>
                  <a:lnTo>
                    <a:pt x="22859" y="762"/>
                  </a:lnTo>
                  <a:lnTo>
                    <a:pt x="20573" y="0"/>
                  </a:lnTo>
                  <a:lnTo>
                    <a:pt x="9905" y="0"/>
                  </a:lnTo>
                  <a:lnTo>
                    <a:pt x="7619" y="762"/>
                  </a:lnTo>
                  <a:lnTo>
                    <a:pt x="6095" y="762"/>
                  </a:lnTo>
                  <a:lnTo>
                    <a:pt x="3809" y="1524"/>
                  </a:lnTo>
                  <a:lnTo>
                    <a:pt x="2285" y="2286"/>
                  </a:lnTo>
                  <a:lnTo>
                    <a:pt x="1523" y="3048"/>
                  </a:lnTo>
                  <a:lnTo>
                    <a:pt x="0" y="3810"/>
                  </a:lnTo>
                  <a:lnTo>
                    <a:pt x="0" y="5334"/>
                  </a:lnTo>
                  <a:lnTo>
                    <a:pt x="2285" y="9906"/>
                  </a:lnTo>
                  <a:lnTo>
                    <a:pt x="2285" y="8382"/>
                  </a:lnTo>
                  <a:lnTo>
                    <a:pt x="3047" y="7620"/>
                  </a:lnTo>
                  <a:lnTo>
                    <a:pt x="4571" y="6858"/>
                  </a:lnTo>
                  <a:lnTo>
                    <a:pt x="6095" y="6858"/>
                  </a:lnTo>
                  <a:lnTo>
                    <a:pt x="9143" y="5334"/>
                  </a:lnTo>
                  <a:lnTo>
                    <a:pt x="11429" y="5334"/>
                  </a:lnTo>
                  <a:lnTo>
                    <a:pt x="13715" y="4572"/>
                  </a:lnTo>
                  <a:lnTo>
                    <a:pt x="18287" y="4572"/>
                  </a:lnTo>
                  <a:lnTo>
                    <a:pt x="21335" y="5334"/>
                  </a:lnTo>
                  <a:lnTo>
                    <a:pt x="22859" y="5334"/>
                  </a:lnTo>
                  <a:lnTo>
                    <a:pt x="25145" y="609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2002421" y="1685417"/>
              <a:ext cx="25400" cy="10795"/>
            </a:xfrm>
            <a:custGeom>
              <a:avLst/>
              <a:gdLst/>
              <a:ahLst/>
              <a:cxnLst/>
              <a:rect l="l" t="t" r="r" b="b"/>
              <a:pathLst>
                <a:path w="25400" h="10794">
                  <a:moveTo>
                    <a:pt x="1595" y="3999"/>
                  </a:moveTo>
                  <a:lnTo>
                    <a:pt x="0" y="4699"/>
                  </a:lnTo>
                  <a:lnTo>
                    <a:pt x="0" y="5461"/>
                  </a:lnTo>
                  <a:lnTo>
                    <a:pt x="1595" y="3999"/>
                  </a:lnTo>
                  <a:close/>
                </a:path>
                <a:path w="25400" h="10794">
                  <a:moveTo>
                    <a:pt x="2136" y="10496"/>
                  </a:moveTo>
                  <a:lnTo>
                    <a:pt x="2136" y="9784"/>
                  </a:lnTo>
                  <a:lnTo>
                    <a:pt x="0" y="6223"/>
                  </a:lnTo>
                  <a:lnTo>
                    <a:pt x="2136" y="10496"/>
                  </a:lnTo>
                  <a:close/>
                </a:path>
                <a:path w="25400" h="10794">
                  <a:moveTo>
                    <a:pt x="4124" y="2102"/>
                  </a:moveTo>
                  <a:lnTo>
                    <a:pt x="2552" y="1854"/>
                  </a:lnTo>
                  <a:lnTo>
                    <a:pt x="2136" y="3504"/>
                  </a:lnTo>
                  <a:lnTo>
                    <a:pt x="4124" y="2102"/>
                  </a:lnTo>
                  <a:close/>
                </a:path>
                <a:path w="25400" h="10794">
                  <a:moveTo>
                    <a:pt x="6857" y="6985"/>
                  </a:moveTo>
                  <a:lnTo>
                    <a:pt x="5333" y="6985"/>
                  </a:lnTo>
                  <a:lnTo>
                    <a:pt x="3809" y="8509"/>
                  </a:lnTo>
                  <a:lnTo>
                    <a:pt x="4571" y="8509"/>
                  </a:lnTo>
                  <a:lnTo>
                    <a:pt x="5333" y="7747"/>
                  </a:lnTo>
                  <a:lnTo>
                    <a:pt x="6857" y="6985"/>
                  </a:lnTo>
                  <a:close/>
                </a:path>
                <a:path w="25400" h="10794">
                  <a:moveTo>
                    <a:pt x="22859" y="1651"/>
                  </a:moveTo>
                  <a:lnTo>
                    <a:pt x="17119" y="0"/>
                  </a:lnTo>
                  <a:lnTo>
                    <a:pt x="13715" y="157"/>
                  </a:lnTo>
                  <a:lnTo>
                    <a:pt x="11429" y="262"/>
                  </a:lnTo>
                  <a:lnTo>
                    <a:pt x="9143" y="368"/>
                  </a:lnTo>
                  <a:lnTo>
                    <a:pt x="6400" y="495"/>
                  </a:lnTo>
                  <a:lnTo>
                    <a:pt x="4124" y="2102"/>
                  </a:lnTo>
                  <a:lnTo>
                    <a:pt x="4571" y="2172"/>
                  </a:lnTo>
                  <a:lnTo>
                    <a:pt x="5333" y="2292"/>
                  </a:lnTo>
                  <a:lnTo>
                    <a:pt x="6095" y="2413"/>
                  </a:lnTo>
                  <a:lnTo>
                    <a:pt x="7619" y="1651"/>
                  </a:lnTo>
                  <a:lnTo>
                    <a:pt x="9905" y="1651"/>
                  </a:lnTo>
                  <a:lnTo>
                    <a:pt x="12953" y="889"/>
                  </a:lnTo>
                  <a:lnTo>
                    <a:pt x="18287" y="889"/>
                  </a:lnTo>
                  <a:lnTo>
                    <a:pt x="20573" y="1651"/>
                  </a:lnTo>
                  <a:lnTo>
                    <a:pt x="22859" y="1651"/>
                  </a:lnTo>
                  <a:close/>
                </a:path>
                <a:path w="25400" h="10794">
                  <a:moveTo>
                    <a:pt x="10667" y="6223"/>
                  </a:moveTo>
                  <a:lnTo>
                    <a:pt x="9143" y="6223"/>
                  </a:lnTo>
                  <a:lnTo>
                    <a:pt x="6857" y="6985"/>
                  </a:lnTo>
                  <a:lnTo>
                    <a:pt x="9143" y="6985"/>
                  </a:lnTo>
                  <a:lnTo>
                    <a:pt x="10667" y="6223"/>
                  </a:lnTo>
                  <a:close/>
                </a:path>
                <a:path w="25400" h="10794">
                  <a:moveTo>
                    <a:pt x="13715" y="5461"/>
                  </a:moveTo>
                  <a:lnTo>
                    <a:pt x="11429" y="5461"/>
                  </a:lnTo>
                  <a:lnTo>
                    <a:pt x="10667" y="6223"/>
                  </a:lnTo>
                  <a:lnTo>
                    <a:pt x="11429" y="6223"/>
                  </a:lnTo>
                  <a:lnTo>
                    <a:pt x="13715" y="5461"/>
                  </a:lnTo>
                  <a:close/>
                </a:path>
                <a:path w="25400" h="10794">
                  <a:moveTo>
                    <a:pt x="25145" y="6985"/>
                  </a:moveTo>
                  <a:lnTo>
                    <a:pt x="22859" y="6223"/>
                  </a:lnTo>
                  <a:lnTo>
                    <a:pt x="20573" y="6223"/>
                  </a:lnTo>
                  <a:lnTo>
                    <a:pt x="22859" y="6985"/>
                  </a:lnTo>
                  <a:lnTo>
                    <a:pt x="25145" y="6985"/>
                  </a:lnTo>
                  <a:close/>
                </a:path>
                <a:path w="25400" h="10794">
                  <a:moveTo>
                    <a:pt x="25145" y="2413"/>
                  </a:moveTo>
                  <a:lnTo>
                    <a:pt x="25145" y="1651"/>
                  </a:lnTo>
                  <a:lnTo>
                    <a:pt x="22859" y="1651"/>
                  </a:lnTo>
                  <a:lnTo>
                    <a:pt x="25145" y="241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2005469" y="1693164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80">
                  <a:moveTo>
                    <a:pt x="5333" y="4572"/>
                  </a:moveTo>
                  <a:lnTo>
                    <a:pt x="5333" y="0"/>
                  </a:lnTo>
                  <a:lnTo>
                    <a:pt x="1523" y="0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3" y="3810"/>
                  </a:lnTo>
                  <a:lnTo>
                    <a:pt x="3047" y="4572"/>
                  </a:lnTo>
                  <a:lnTo>
                    <a:pt x="5333" y="457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2005469" y="1693164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80">
                  <a:moveTo>
                    <a:pt x="2285" y="0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761" y="1524"/>
                  </a:lnTo>
                  <a:lnTo>
                    <a:pt x="2285" y="0"/>
                  </a:lnTo>
                  <a:close/>
                </a:path>
                <a:path w="5714" h="5080">
                  <a:moveTo>
                    <a:pt x="761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1" y="3048"/>
                  </a:lnTo>
                  <a:close/>
                </a:path>
                <a:path w="5714" h="5080">
                  <a:moveTo>
                    <a:pt x="1523" y="3810"/>
                  </a:moveTo>
                  <a:lnTo>
                    <a:pt x="761" y="3048"/>
                  </a:lnTo>
                  <a:lnTo>
                    <a:pt x="761" y="3810"/>
                  </a:lnTo>
                  <a:lnTo>
                    <a:pt x="1523" y="3810"/>
                  </a:lnTo>
                  <a:close/>
                </a:path>
                <a:path w="5714" h="5080">
                  <a:moveTo>
                    <a:pt x="5333" y="4572"/>
                  </a:moveTo>
                  <a:lnTo>
                    <a:pt x="3047" y="3810"/>
                  </a:lnTo>
                  <a:lnTo>
                    <a:pt x="1523" y="3810"/>
                  </a:lnTo>
                  <a:lnTo>
                    <a:pt x="3047" y="4572"/>
                  </a:lnTo>
                  <a:lnTo>
                    <a:pt x="5333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2005469" y="1694700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4" h="15239">
                  <a:moveTo>
                    <a:pt x="16764" y="762"/>
                  </a:moveTo>
                  <a:lnTo>
                    <a:pt x="16002" y="762"/>
                  </a:lnTo>
                  <a:lnTo>
                    <a:pt x="15240" y="0"/>
                  </a:lnTo>
                  <a:lnTo>
                    <a:pt x="13716" y="0"/>
                  </a:lnTo>
                  <a:lnTo>
                    <a:pt x="13716" y="4572"/>
                  </a:lnTo>
                  <a:lnTo>
                    <a:pt x="14122" y="4368"/>
                  </a:lnTo>
                  <a:lnTo>
                    <a:pt x="11150" y="7670"/>
                  </a:lnTo>
                  <a:lnTo>
                    <a:pt x="9474" y="4229"/>
                  </a:lnTo>
                  <a:lnTo>
                    <a:pt x="1524" y="9906"/>
                  </a:lnTo>
                  <a:lnTo>
                    <a:pt x="0" y="10668"/>
                  </a:lnTo>
                  <a:lnTo>
                    <a:pt x="762" y="15240"/>
                  </a:lnTo>
                  <a:lnTo>
                    <a:pt x="762" y="14478"/>
                  </a:lnTo>
                  <a:lnTo>
                    <a:pt x="1524" y="14478"/>
                  </a:lnTo>
                  <a:lnTo>
                    <a:pt x="2286" y="13716"/>
                  </a:lnTo>
                  <a:lnTo>
                    <a:pt x="5334" y="12192"/>
                  </a:lnTo>
                  <a:lnTo>
                    <a:pt x="7620" y="11430"/>
                  </a:lnTo>
                  <a:lnTo>
                    <a:pt x="10668" y="9906"/>
                  </a:lnTo>
                  <a:lnTo>
                    <a:pt x="12954" y="9144"/>
                  </a:lnTo>
                  <a:lnTo>
                    <a:pt x="15240" y="7620"/>
                  </a:lnTo>
                  <a:lnTo>
                    <a:pt x="16764" y="6096"/>
                  </a:lnTo>
                  <a:lnTo>
                    <a:pt x="16764" y="1524"/>
                  </a:lnTo>
                  <a:lnTo>
                    <a:pt x="16764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2005469" y="1696224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4" h="15239">
                  <a:moveTo>
                    <a:pt x="762" y="9144"/>
                  </a:moveTo>
                  <a:lnTo>
                    <a:pt x="0" y="9144"/>
                  </a:lnTo>
                  <a:lnTo>
                    <a:pt x="0" y="9906"/>
                  </a:lnTo>
                  <a:lnTo>
                    <a:pt x="762" y="9906"/>
                  </a:lnTo>
                  <a:lnTo>
                    <a:pt x="762" y="9144"/>
                  </a:lnTo>
                  <a:close/>
                </a:path>
                <a:path w="17144" h="15239">
                  <a:moveTo>
                    <a:pt x="2590" y="7835"/>
                  </a:moveTo>
                  <a:lnTo>
                    <a:pt x="1524" y="8382"/>
                  </a:lnTo>
                  <a:lnTo>
                    <a:pt x="762" y="9144"/>
                  </a:lnTo>
                  <a:lnTo>
                    <a:pt x="1524" y="9144"/>
                  </a:lnTo>
                  <a:lnTo>
                    <a:pt x="2590" y="7835"/>
                  </a:lnTo>
                  <a:close/>
                </a:path>
                <a:path w="17144" h="15239">
                  <a:moveTo>
                    <a:pt x="7150" y="10782"/>
                  </a:moveTo>
                  <a:lnTo>
                    <a:pt x="4851" y="10731"/>
                  </a:lnTo>
                  <a:lnTo>
                    <a:pt x="3505" y="11950"/>
                  </a:lnTo>
                  <a:lnTo>
                    <a:pt x="1524" y="12954"/>
                  </a:lnTo>
                  <a:lnTo>
                    <a:pt x="0" y="14478"/>
                  </a:lnTo>
                  <a:lnTo>
                    <a:pt x="0" y="15240"/>
                  </a:lnTo>
                  <a:lnTo>
                    <a:pt x="762" y="14478"/>
                  </a:lnTo>
                  <a:lnTo>
                    <a:pt x="3136" y="12293"/>
                  </a:lnTo>
                  <a:lnTo>
                    <a:pt x="4572" y="12192"/>
                  </a:lnTo>
                  <a:lnTo>
                    <a:pt x="4572" y="11430"/>
                  </a:lnTo>
                  <a:lnTo>
                    <a:pt x="7150" y="10782"/>
                  </a:lnTo>
                  <a:close/>
                </a:path>
                <a:path w="17144" h="15239">
                  <a:moveTo>
                    <a:pt x="7886" y="5956"/>
                  </a:moveTo>
                  <a:lnTo>
                    <a:pt x="4318" y="5765"/>
                  </a:lnTo>
                  <a:lnTo>
                    <a:pt x="2590" y="7835"/>
                  </a:lnTo>
                  <a:lnTo>
                    <a:pt x="3048" y="7620"/>
                  </a:lnTo>
                  <a:lnTo>
                    <a:pt x="7620" y="6096"/>
                  </a:lnTo>
                  <a:lnTo>
                    <a:pt x="7886" y="5956"/>
                  </a:lnTo>
                  <a:close/>
                </a:path>
                <a:path w="17144" h="15239">
                  <a:moveTo>
                    <a:pt x="16002" y="6096"/>
                  </a:moveTo>
                  <a:lnTo>
                    <a:pt x="13716" y="7620"/>
                  </a:lnTo>
                  <a:lnTo>
                    <a:pt x="11430" y="8382"/>
                  </a:lnTo>
                  <a:lnTo>
                    <a:pt x="9906" y="9144"/>
                  </a:lnTo>
                  <a:lnTo>
                    <a:pt x="7874" y="10591"/>
                  </a:lnTo>
                  <a:lnTo>
                    <a:pt x="7429" y="10706"/>
                  </a:lnTo>
                  <a:lnTo>
                    <a:pt x="7670" y="10782"/>
                  </a:lnTo>
                  <a:lnTo>
                    <a:pt x="9906" y="10833"/>
                  </a:lnTo>
                  <a:lnTo>
                    <a:pt x="12280" y="10896"/>
                  </a:lnTo>
                  <a:lnTo>
                    <a:pt x="16002" y="6096"/>
                  </a:lnTo>
                  <a:close/>
                </a:path>
                <a:path w="17144" h="15239">
                  <a:moveTo>
                    <a:pt x="16764" y="5334"/>
                  </a:moveTo>
                  <a:lnTo>
                    <a:pt x="16002" y="5334"/>
                  </a:lnTo>
                  <a:lnTo>
                    <a:pt x="16002" y="6096"/>
                  </a:lnTo>
                  <a:lnTo>
                    <a:pt x="16764" y="5334"/>
                  </a:lnTo>
                  <a:close/>
                </a:path>
                <a:path w="17144" h="15239">
                  <a:moveTo>
                    <a:pt x="16764" y="762"/>
                  </a:moveTo>
                  <a:lnTo>
                    <a:pt x="16002" y="0"/>
                  </a:lnTo>
                  <a:lnTo>
                    <a:pt x="16002" y="762"/>
                  </a:lnTo>
                  <a:lnTo>
                    <a:pt x="16154" y="1066"/>
                  </a:lnTo>
                  <a:lnTo>
                    <a:pt x="15240" y="1524"/>
                  </a:lnTo>
                  <a:lnTo>
                    <a:pt x="13716" y="3048"/>
                  </a:lnTo>
                  <a:lnTo>
                    <a:pt x="11430" y="3810"/>
                  </a:lnTo>
                  <a:lnTo>
                    <a:pt x="9906" y="5334"/>
                  </a:lnTo>
                  <a:lnTo>
                    <a:pt x="9144" y="5334"/>
                  </a:lnTo>
                  <a:lnTo>
                    <a:pt x="7886" y="5956"/>
                  </a:lnTo>
                  <a:lnTo>
                    <a:pt x="9906" y="6070"/>
                  </a:lnTo>
                  <a:lnTo>
                    <a:pt x="11938" y="6184"/>
                  </a:lnTo>
                  <a:lnTo>
                    <a:pt x="16268" y="1320"/>
                  </a:lnTo>
                  <a:lnTo>
                    <a:pt x="16764" y="2286"/>
                  </a:lnTo>
                  <a:lnTo>
                    <a:pt x="1676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2006993" y="1687830"/>
              <a:ext cx="15240" cy="5715"/>
            </a:xfrm>
            <a:custGeom>
              <a:avLst/>
              <a:gdLst/>
              <a:ahLst/>
              <a:cxnLst/>
              <a:rect l="l" t="t" r="r" b="b"/>
              <a:pathLst>
                <a:path w="15239" h="5714">
                  <a:moveTo>
                    <a:pt x="2286" y="1524"/>
                  </a:moveTo>
                  <a:lnTo>
                    <a:pt x="0" y="2286"/>
                  </a:lnTo>
                  <a:lnTo>
                    <a:pt x="1524" y="5334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  <a:path w="15239" h="5714">
                  <a:moveTo>
                    <a:pt x="3048" y="4572"/>
                  </a:moveTo>
                  <a:lnTo>
                    <a:pt x="2286" y="3048"/>
                  </a:lnTo>
                  <a:lnTo>
                    <a:pt x="1524" y="2286"/>
                  </a:lnTo>
                  <a:lnTo>
                    <a:pt x="1524" y="5334"/>
                  </a:lnTo>
                  <a:lnTo>
                    <a:pt x="2286" y="4572"/>
                  </a:lnTo>
                  <a:lnTo>
                    <a:pt x="3048" y="4572"/>
                  </a:lnTo>
                  <a:close/>
                </a:path>
                <a:path w="15239" h="5714">
                  <a:moveTo>
                    <a:pt x="3810" y="2286"/>
                  </a:moveTo>
                  <a:lnTo>
                    <a:pt x="3810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3048" y="3048"/>
                  </a:lnTo>
                  <a:lnTo>
                    <a:pt x="3810" y="2286"/>
                  </a:lnTo>
                  <a:close/>
                </a:path>
                <a:path w="15239" h="5714">
                  <a:moveTo>
                    <a:pt x="3048" y="3048"/>
                  </a:moveTo>
                  <a:lnTo>
                    <a:pt x="3048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15239" h="5714">
                  <a:moveTo>
                    <a:pt x="15240" y="762"/>
                  </a:moveTo>
                  <a:lnTo>
                    <a:pt x="15240" y="0"/>
                  </a:lnTo>
                  <a:lnTo>
                    <a:pt x="12954" y="0"/>
                  </a:lnTo>
                  <a:lnTo>
                    <a:pt x="12954" y="1524"/>
                  </a:lnTo>
                  <a:lnTo>
                    <a:pt x="13716" y="2286"/>
                  </a:lnTo>
                  <a:lnTo>
                    <a:pt x="13716" y="762"/>
                  </a:lnTo>
                  <a:lnTo>
                    <a:pt x="15240" y="762"/>
                  </a:lnTo>
                  <a:close/>
                </a:path>
                <a:path w="15239" h="5714">
                  <a:moveTo>
                    <a:pt x="15240" y="3048"/>
                  </a:moveTo>
                  <a:lnTo>
                    <a:pt x="15240" y="2286"/>
                  </a:lnTo>
                  <a:lnTo>
                    <a:pt x="13716" y="762"/>
                  </a:lnTo>
                  <a:lnTo>
                    <a:pt x="13716" y="2286"/>
                  </a:lnTo>
                  <a:lnTo>
                    <a:pt x="14478" y="2286"/>
                  </a:lnTo>
                  <a:lnTo>
                    <a:pt x="14478" y="3048"/>
                  </a:lnTo>
                  <a:lnTo>
                    <a:pt x="15240" y="3048"/>
                  </a:lnTo>
                  <a:close/>
                </a:path>
                <a:path w="15239" h="5714">
                  <a:moveTo>
                    <a:pt x="7620" y="3048"/>
                  </a:moveTo>
                  <a:lnTo>
                    <a:pt x="6096" y="3048"/>
                  </a:lnTo>
                  <a:lnTo>
                    <a:pt x="5334" y="762"/>
                  </a:lnTo>
                  <a:lnTo>
                    <a:pt x="4572" y="762"/>
                  </a:lnTo>
                  <a:lnTo>
                    <a:pt x="5334" y="3810"/>
                  </a:lnTo>
                  <a:lnTo>
                    <a:pt x="7620" y="3048"/>
                  </a:lnTo>
                  <a:close/>
                </a:path>
                <a:path w="15239" h="5714">
                  <a:moveTo>
                    <a:pt x="12192" y="0"/>
                  </a:moveTo>
                  <a:lnTo>
                    <a:pt x="11430" y="0"/>
                  </a:lnTo>
                  <a:lnTo>
                    <a:pt x="9906" y="2286"/>
                  </a:lnTo>
                  <a:lnTo>
                    <a:pt x="9144" y="0"/>
                  </a:lnTo>
                  <a:lnTo>
                    <a:pt x="7620" y="0"/>
                  </a:lnTo>
                  <a:lnTo>
                    <a:pt x="9906" y="3048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2026945" y="1699260"/>
              <a:ext cx="56515" cy="35560"/>
            </a:xfrm>
            <a:custGeom>
              <a:avLst/>
              <a:gdLst/>
              <a:ahLst/>
              <a:cxnLst/>
              <a:rect l="l" t="t" r="r" b="b"/>
              <a:pathLst>
                <a:path w="56514" h="35560">
                  <a:moveTo>
                    <a:pt x="2806" y="27825"/>
                  </a:moveTo>
                  <a:lnTo>
                    <a:pt x="2242" y="25952"/>
                  </a:lnTo>
                  <a:lnTo>
                    <a:pt x="0" y="24066"/>
                  </a:lnTo>
                  <a:lnTo>
                    <a:pt x="2806" y="27825"/>
                  </a:lnTo>
                  <a:close/>
                </a:path>
                <a:path w="56514" h="35560">
                  <a:moveTo>
                    <a:pt x="56248" y="19049"/>
                  </a:moveTo>
                  <a:lnTo>
                    <a:pt x="56248" y="0"/>
                  </a:lnTo>
                  <a:lnTo>
                    <a:pt x="622" y="0"/>
                  </a:lnTo>
                  <a:lnTo>
                    <a:pt x="622" y="20573"/>
                  </a:lnTo>
                  <a:lnTo>
                    <a:pt x="2242" y="25952"/>
                  </a:lnTo>
                  <a:lnTo>
                    <a:pt x="6718" y="29717"/>
                  </a:lnTo>
                  <a:lnTo>
                    <a:pt x="7480" y="30479"/>
                  </a:lnTo>
                  <a:lnTo>
                    <a:pt x="10528" y="31241"/>
                  </a:lnTo>
                  <a:lnTo>
                    <a:pt x="15824" y="35369"/>
                  </a:lnTo>
                  <a:lnTo>
                    <a:pt x="18897" y="33400"/>
                  </a:lnTo>
                  <a:lnTo>
                    <a:pt x="22720" y="35051"/>
                  </a:lnTo>
                  <a:lnTo>
                    <a:pt x="33388" y="35051"/>
                  </a:lnTo>
                  <a:lnTo>
                    <a:pt x="42553" y="33340"/>
                  </a:lnTo>
                  <a:lnTo>
                    <a:pt x="48628" y="30479"/>
                  </a:lnTo>
                  <a:lnTo>
                    <a:pt x="50152" y="29717"/>
                  </a:lnTo>
                  <a:lnTo>
                    <a:pt x="51676" y="28193"/>
                  </a:lnTo>
                  <a:lnTo>
                    <a:pt x="53924" y="26352"/>
                  </a:lnTo>
                  <a:lnTo>
                    <a:pt x="55486" y="24108"/>
                  </a:lnTo>
                  <a:lnTo>
                    <a:pt x="55486" y="20573"/>
                  </a:lnTo>
                  <a:lnTo>
                    <a:pt x="56248" y="19049"/>
                  </a:lnTo>
                  <a:close/>
                </a:path>
                <a:path w="56514" h="35560">
                  <a:moveTo>
                    <a:pt x="55816" y="23634"/>
                  </a:moveTo>
                  <a:lnTo>
                    <a:pt x="55486" y="20573"/>
                  </a:lnTo>
                  <a:lnTo>
                    <a:pt x="55486" y="24108"/>
                  </a:lnTo>
                  <a:lnTo>
                    <a:pt x="55816" y="236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2027567" y="1716024"/>
              <a:ext cx="55880" cy="18415"/>
            </a:xfrm>
            <a:custGeom>
              <a:avLst/>
              <a:gdLst/>
              <a:ahLst/>
              <a:cxnLst/>
              <a:rect l="l" t="t" r="r" b="b"/>
              <a:pathLst>
                <a:path w="55880" h="18414">
                  <a:moveTo>
                    <a:pt x="1102" y="5252"/>
                  </a:moveTo>
                  <a:lnTo>
                    <a:pt x="0" y="761"/>
                  </a:lnTo>
                  <a:lnTo>
                    <a:pt x="0" y="2285"/>
                  </a:lnTo>
                  <a:lnTo>
                    <a:pt x="761" y="4571"/>
                  </a:lnTo>
                  <a:lnTo>
                    <a:pt x="1102" y="5252"/>
                  </a:lnTo>
                  <a:close/>
                </a:path>
                <a:path w="55880" h="18414">
                  <a:moveTo>
                    <a:pt x="2893" y="9441"/>
                  </a:moveTo>
                  <a:lnTo>
                    <a:pt x="2285" y="7619"/>
                  </a:lnTo>
                  <a:lnTo>
                    <a:pt x="1102" y="5252"/>
                  </a:lnTo>
                  <a:lnTo>
                    <a:pt x="1932" y="8635"/>
                  </a:lnTo>
                  <a:lnTo>
                    <a:pt x="2893" y="9441"/>
                  </a:lnTo>
                  <a:close/>
                </a:path>
                <a:path w="55880" h="18414">
                  <a:moveTo>
                    <a:pt x="4033" y="10398"/>
                  </a:moveTo>
                  <a:lnTo>
                    <a:pt x="2893" y="9441"/>
                  </a:lnTo>
                  <a:lnTo>
                    <a:pt x="3047" y="9905"/>
                  </a:lnTo>
                  <a:lnTo>
                    <a:pt x="4033" y="10398"/>
                  </a:lnTo>
                  <a:close/>
                </a:path>
                <a:path w="55880" h="18414">
                  <a:moveTo>
                    <a:pt x="6095" y="12129"/>
                  </a:moveTo>
                  <a:lnTo>
                    <a:pt x="4571" y="10667"/>
                  </a:lnTo>
                  <a:lnTo>
                    <a:pt x="4033" y="10398"/>
                  </a:lnTo>
                  <a:lnTo>
                    <a:pt x="6095" y="12129"/>
                  </a:lnTo>
                  <a:close/>
                </a:path>
                <a:path w="55880" h="18414">
                  <a:moveTo>
                    <a:pt x="20963" y="17781"/>
                  </a:moveTo>
                  <a:lnTo>
                    <a:pt x="14058" y="15938"/>
                  </a:lnTo>
                  <a:lnTo>
                    <a:pt x="9905" y="14477"/>
                  </a:lnTo>
                  <a:lnTo>
                    <a:pt x="7619" y="12953"/>
                  </a:lnTo>
                  <a:lnTo>
                    <a:pt x="6278" y="12283"/>
                  </a:lnTo>
                  <a:lnTo>
                    <a:pt x="8467" y="14120"/>
                  </a:lnTo>
                  <a:lnTo>
                    <a:pt x="17055" y="17308"/>
                  </a:lnTo>
                  <a:lnTo>
                    <a:pt x="20963" y="17781"/>
                  </a:lnTo>
                  <a:close/>
                </a:path>
                <a:path w="55880" h="18414">
                  <a:moveTo>
                    <a:pt x="25145" y="18287"/>
                  </a:moveTo>
                  <a:lnTo>
                    <a:pt x="20963" y="17781"/>
                  </a:lnTo>
                  <a:lnTo>
                    <a:pt x="22859" y="18287"/>
                  </a:lnTo>
                  <a:lnTo>
                    <a:pt x="25145" y="18287"/>
                  </a:lnTo>
                  <a:close/>
                </a:path>
                <a:path w="55880" h="18414">
                  <a:moveTo>
                    <a:pt x="54863" y="2285"/>
                  </a:moveTo>
                  <a:lnTo>
                    <a:pt x="52088" y="9590"/>
                  </a:lnTo>
                  <a:lnTo>
                    <a:pt x="45915" y="14268"/>
                  </a:lnTo>
                  <a:lnTo>
                    <a:pt x="38272" y="16903"/>
                  </a:lnTo>
                  <a:lnTo>
                    <a:pt x="38120" y="16955"/>
                  </a:lnTo>
                  <a:lnTo>
                    <a:pt x="30479" y="18287"/>
                  </a:lnTo>
                  <a:lnTo>
                    <a:pt x="38120" y="17351"/>
                  </a:lnTo>
                  <a:lnTo>
                    <a:pt x="38272" y="17332"/>
                  </a:lnTo>
                  <a:lnTo>
                    <a:pt x="45915" y="14638"/>
                  </a:lnTo>
                  <a:lnTo>
                    <a:pt x="46196" y="14539"/>
                  </a:lnTo>
                  <a:lnTo>
                    <a:pt x="52357" y="9620"/>
                  </a:lnTo>
                  <a:lnTo>
                    <a:pt x="54863" y="2285"/>
                  </a:lnTo>
                  <a:close/>
                </a:path>
                <a:path w="55880" h="18414">
                  <a:moveTo>
                    <a:pt x="55625" y="761"/>
                  </a:moveTo>
                  <a:lnTo>
                    <a:pt x="54863" y="0"/>
                  </a:lnTo>
                  <a:lnTo>
                    <a:pt x="54863" y="2285"/>
                  </a:lnTo>
                  <a:lnTo>
                    <a:pt x="5562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2055761" y="1668018"/>
              <a:ext cx="27940" cy="31750"/>
            </a:xfrm>
            <a:custGeom>
              <a:avLst/>
              <a:gdLst/>
              <a:ahLst/>
              <a:cxnLst/>
              <a:rect l="l" t="t" r="r" b="b"/>
              <a:pathLst>
                <a:path w="27939" h="31750">
                  <a:moveTo>
                    <a:pt x="27431" y="31241"/>
                  </a:moveTo>
                  <a:lnTo>
                    <a:pt x="27431" y="0"/>
                  </a:lnTo>
                  <a:lnTo>
                    <a:pt x="0" y="0"/>
                  </a:lnTo>
                  <a:lnTo>
                    <a:pt x="0" y="31241"/>
                  </a:lnTo>
                  <a:lnTo>
                    <a:pt x="27431" y="312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2055761" y="1668018"/>
              <a:ext cx="27940" cy="31750"/>
            </a:xfrm>
            <a:custGeom>
              <a:avLst/>
              <a:gdLst/>
              <a:ahLst/>
              <a:cxnLst/>
              <a:rect l="l" t="t" r="r" b="b"/>
              <a:pathLst>
                <a:path w="27939" h="31750">
                  <a:moveTo>
                    <a:pt x="762" y="3124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31241"/>
                  </a:lnTo>
                  <a:lnTo>
                    <a:pt x="762" y="31241"/>
                  </a:lnTo>
                  <a:close/>
                </a:path>
                <a:path w="27939" h="31750">
                  <a:moveTo>
                    <a:pt x="27432" y="31241"/>
                  </a:moveTo>
                  <a:lnTo>
                    <a:pt x="27432" y="0"/>
                  </a:lnTo>
                  <a:lnTo>
                    <a:pt x="26670" y="0"/>
                  </a:lnTo>
                  <a:lnTo>
                    <a:pt x="26670" y="31241"/>
                  </a:lnTo>
                  <a:lnTo>
                    <a:pt x="27432" y="3124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2027567" y="1699260"/>
              <a:ext cx="28575" cy="32384"/>
            </a:xfrm>
            <a:custGeom>
              <a:avLst/>
              <a:gdLst/>
              <a:ahLst/>
              <a:cxnLst/>
              <a:rect l="l" t="t" r="r" b="b"/>
              <a:pathLst>
                <a:path w="28575" h="32385">
                  <a:moveTo>
                    <a:pt x="28193" y="20574"/>
                  </a:moveTo>
                  <a:lnTo>
                    <a:pt x="28193" y="19050"/>
                  </a:lnTo>
                  <a:lnTo>
                    <a:pt x="28193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4073" y="28408"/>
                  </a:lnTo>
                  <a:lnTo>
                    <a:pt x="13220" y="31951"/>
                  </a:lnTo>
                  <a:lnTo>
                    <a:pt x="22806" y="29424"/>
                  </a:lnTo>
                  <a:lnTo>
                    <a:pt x="28193" y="2057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2027567" y="1699260"/>
              <a:ext cx="28575" cy="32384"/>
            </a:xfrm>
            <a:custGeom>
              <a:avLst/>
              <a:gdLst/>
              <a:ahLst/>
              <a:cxnLst/>
              <a:rect l="l" t="t" r="r" b="b"/>
              <a:pathLst>
                <a:path w="28575" h="32385">
                  <a:moveTo>
                    <a:pt x="28193" y="19812"/>
                  </a:moveTo>
                  <a:lnTo>
                    <a:pt x="28193" y="0"/>
                  </a:lnTo>
                  <a:lnTo>
                    <a:pt x="25145" y="0"/>
                  </a:lnTo>
                  <a:lnTo>
                    <a:pt x="25145" y="27432"/>
                  </a:lnTo>
                  <a:lnTo>
                    <a:pt x="25907" y="25908"/>
                  </a:lnTo>
                  <a:lnTo>
                    <a:pt x="27431" y="24384"/>
                  </a:lnTo>
                  <a:lnTo>
                    <a:pt x="27431" y="22098"/>
                  </a:lnTo>
                  <a:lnTo>
                    <a:pt x="28193" y="19812"/>
                  </a:lnTo>
                  <a:close/>
                </a:path>
                <a:path w="28575" h="32385">
                  <a:moveTo>
                    <a:pt x="16002" y="32004"/>
                  </a:moveTo>
                  <a:lnTo>
                    <a:pt x="16002" y="0"/>
                  </a:lnTo>
                  <a:lnTo>
                    <a:pt x="12191" y="0"/>
                  </a:lnTo>
                  <a:lnTo>
                    <a:pt x="12191" y="32004"/>
                  </a:lnTo>
                  <a:lnTo>
                    <a:pt x="16002" y="32004"/>
                  </a:lnTo>
                  <a:close/>
                </a:path>
                <a:path w="28575" h="32385">
                  <a:moveTo>
                    <a:pt x="9905" y="31242"/>
                  </a:moveTo>
                  <a:lnTo>
                    <a:pt x="9143" y="0"/>
                  </a:lnTo>
                  <a:lnTo>
                    <a:pt x="6095" y="0"/>
                  </a:lnTo>
                  <a:lnTo>
                    <a:pt x="6095" y="29718"/>
                  </a:lnTo>
                  <a:lnTo>
                    <a:pt x="7619" y="30480"/>
                  </a:lnTo>
                  <a:lnTo>
                    <a:pt x="8381" y="31242"/>
                  </a:lnTo>
                  <a:lnTo>
                    <a:pt x="9905" y="31242"/>
                  </a:lnTo>
                  <a:close/>
                </a:path>
                <a:path w="28575" h="32385">
                  <a:moveTo>
                    <a:pt x="3047" y="27432"/>
                  </a:moveTo>
                  <a:lnTo>
                    <a:pt x="3047" y="762"/>
                  </a:lnTo>
                  <a:lnTo>
                    <a:pt x="0" y="762"/>
                  </a:lnTo>
                  <a:lnTo>
                    <a:pt x="0" y="21336"/>
                  </a:lnTo>
                  <a:lnTo>
                    <a:pt x="761" y="22860"/>
                  </a:lnTo>
                  <a:lnTo>
                    <a:pt x="761" y="23622"/>
                  </a:lnTo>
                  <a:lnTo>
                    <a:pt x="2285" y="25908"/>
                  </a:lnTo>
                  <a:lnTo>
                    <a:pt x="3047" y="27432"/>
                  </a:lnTo>
                  <a:close/>
                </a:path>
                <a:path w="28575" h="32385">
                  <a:moveTo>
                    <a:pt x="22097" y="29718"/>
                  </a:moveTo>
                  <a:lnTo>
                    <a:pt x="22097" y="0"/>
                  </a:lnTo>
                  <a:lnTo>
                    <a:pt x="19049" y="0"/>
                  </a:lnTo>
                  <a:lnTo>
                    <a:pt x="19049" y="31242"/>
                  </a:lnTo>
                  <a:lnTo>
                    <a:pt x="19811" y="31242"/>
                  </a:lnTo>
                  <a:lnTo>
                    <a:pt x="20573" y="30480"/>
                  </a:lnTo>
                  <a:lnTo>
                    <a:pt x="22097" y="2971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2027567" y="1697748"/>
              <a:ext cx="24130" cy="33655"/>
            </a:xfrm>
            <a:custGeom>
              <a:avLst/>
              <a:gdLst/>
              <a:ahLst/>
              <a:cxnLst/>
              <a:rect l="l" t="t" r="r" b="b"/>
              <a:pathLst>
                <a:path w="24130" h="33655">
                  <a:moveTo>
                    <a:pt x="762" y="22098"/>
                  </a:moveTo>
                  <a:lnTo>
                    <a:pt x="0" y="21336"/>
                  </a:lnTo>
                  <a:lnTo>
                    <a:pt x="0" y="22860"/>
                  </a:lnTo>
                  <a:lnTo>
                    <a:pt x="762" y="24384"/>
                  </a:lnTo>
                  <a:lnTo>
                    <a:pt x="762" y="22098"/>
                  </a:lnTo>
                  <a:close/>
                </a:path>
                <a:path w="24130" h="33655">
                  <a:moveTo>
                    <a:pt x="1524" y="25908"/>
                  </a:moveTo>
                  <a:lnTo>
                    <a:pt x="762" y="24384"/>
                  </a:lnTo>
                  <a:lnTo>
                    <a:pt x="1524" y="26670"/>
                  </a:lnTo>
                  <a:lnTo>
                    <a:pt x="1524" y="25908"/>
                  </a:lnTo>
                  <a:close/>
                </a:path>
                <a:path w="24130" h="33655">
                  <a:moveTo>
                    <a:pt x="3048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3048" y="2286"/>
                  </a:lnTo>
                  <a:lnTo>
                    <a:pt x="3048" y="1524"/>
                  </a:lnTo>
                  <a:close/>
                </a:path>
                <a:path w="24130" h="33655">
                  <a:moveTo>
                    <a:pt x="8382" y="32766"/>
                  </a:moveTo>
                  <a:lnTo>
                    <a:pt x="7620" y="32004"/>
                  </a:lnTo>
                  <a:lnTo>
                    <a:pt x="6858" y="32004"/>
                  </a:lnTo>
                  <a:lnTo>
                    <a:pt x="6858" y="32766"/>
                  </a:lnTo>
                  <a:lnTo>
                    <a:pt x="8382" y="32766"/>
                  </a:lnTo>
                  <a:close/>
                </a:path>
                <a:path w="24130" h="33655">
                  <a:moveTo>
                    <a:pt x="9906" y="0"/>
                  </a:moveTo>
                  <a:lnTo>
                    <a:pt x="6858" y="0"/>
                  </a:lnTo>
                  <a:lnTo>
                    <a:pt x="6858" y="762"/>
                  </a:lnTo>
                  <a:lnTo>
                    <a:pt x="9906" y="762"/>
                  </a:lnTo>
                  <a:lnTo>
                    <a:pt x="9906" y="0"/>
                  </a:lnTo>
                  <a:close/>
                </a:path>
                <a:path w="24130" h="33655">
                  <a:moveTo>
                    <a:pt x="15240" y="0"/>
                  </a:moveTo>
                  <a:lnTo>
                    <a:pt x="11430" y="0"/>
                  </a:lnTo>
                  <a:lnTo>
                    <a:pt x="11430" y="33528"/>
                  </a:lnTo>
                  <a:lnTo>
                    <a:pt x="12192" y="33528"/>
                  </a:lnTo>
                  <a:lnTo>
                    <a:pt x="15240" y="33528"/>
                  </a:lnTo>
                  <a:lnTo>
                    <a:pt x="15240" y="32766"/>
                  </a:lnTo>
                  <a:lnTo>
                    <a:pt x="12192" y="32766"/>
                  </a:lnTo>
                  <a:lnTo>
                    <a:pt x="12192" y="762"/>
                  </a:lnTo>
                  <a:lnTo>
                    <a:pt x="15240" y="762"/>
                  </a:lnTo>
                  <a:lnTo>
                    <a:pt x="15240" y="0"/>
                  </a:lnTo>
                  <a:close/>
                </a:path>
                <a:path w="24130" h="33655">
                  <a:moveTo>
                    <a:pt x="23622" y="0"/>
                  </a:moveTo>
                  <a:lnTo>
                    <a:pt x="19812" y="0"/>
                  </a:lnTo>
                  <a:lnTo>
                    <a:pt x="19812" y="33528"/>
                  </a:lnTo>
                  <a:lnTo>
                    <a:pt x="20574" y="33528"/>
                  </a:lnTo>
                  <a:lnTo>
                    <a:pt x="20574" y="762"/>
                  </a:lnTo>
                  <a:lnTo>
                    <a:pt x="23622" y="762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2027567" y="1668018"/>
              <a:ext cx="28575" cy="31750"/>
            </a:xfrm>
            <a:custGeom>
              <a:avLst/>
              <a:gdLst/>
              <a:ahLst/>
              <a:cxnLst/>
              <a:rect l="l" t="t" r="r" b="b"/>
              <a:pathLst>
                <a:path w="28575" h="31750">
                  <a:moveTo>
                    <a:pt x="28193" y="31241"/>
                  </a:moveTo>
                  <a:lnTo>
                    <a:pt x="28193" y="0"/>
                  </a:lnTo>
                  <a:lnTo>
                    <a:pt x="0" y="0"/>
                  </a:lnTo>
                  <a:lnTo>
                    <a:pt x="0" y="31241"/>
                  </a:lnTo>
                  <a:lnTo>
                    <a:pt x="28193" y="3124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2052713" y="1697736"/>
              <a:ext cx="3175" cy="28575"/>
            </a:xfrm>
            <a:custGeom>
              <a:avLst/>
              <a:gdLst/>
              <a:ahLst/>
              <a:cxnLst/>
              <a:rect l="l" t="t" r="r" b="b"/>
              <a:pathLst>
                <a:path w="3175" h="28575">
                  <a:moveTo>
                    <a:pt x="3047" y="762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7" y="762"/>
                  </a:lnTo>
                  <a:close/>
                </a:path>
                <a:path w="3175" h="28575">
                  <a:moveTo>
                    <a:pt x="3047" y="23622"/>
                  </a:moveTo>
                  <a:lnTo>
                    <a:pt x="3047" y="20574"/>
                  </a:lnTo>
                  <a:lnTo>
                    <a:pt x="1523" y="25146"/>
                  </a:lnTo>
                  <a:lnTo>
                    <a:pt x="1523" y="26670"/>
                  </a:lnTo>
                  <a:lnTo>
                    <a:pt x="0" y="28194"/>
                  </a:lnTo>
                  <a:lnTo>
                    <a:pt x="762" y="28194"/>
                  </a:lnTo>
                  <a:lnTo>
                    <a:pt x="1524" y="27432"/>
                  </a:lnTo>
                  <a:lnTo>
                    <a:pt x="2285" y="25146"/>
                  </a:lnTo>
                  <a:lnTo>
                    <a:pt x="3047" y="23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2055761" y="1699260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5">
                  <a:moveTo>
                    <a:pt x="27431" y="20574"/>
                  </a:moveTo>
                  <a:lnTo>
                    <a:pt x="27431" y="0"/>
                  </a:lnTo>
                  <a:lnTo>
                    <a:pt x="0" y="0"/>
                  </a:lnTo>
                  <a:lnTo>
                    <a:pt x="0" y="20574"/>
                  </a:lnTo>
                  <a:lnTo>
                    <a:pt x="761" y="21336"/>
                  </a:lnTo>
                  <a:lnTo>
                    <a:pt x="761" y="22860"/>
                  </a:lnTo>
                  <a:lnTo>
                    <a:pt x="1523" y="24384"/>
                  </a:lnTo>
                  <a:lnTo>
                    <a:pt x="1523" y="25146"/>
                  </a:lnTo>
                  <a:lnTo>
                    <a:pt x="2285" y="26670"/>
                  </a:lnTo>
                  <a:lnTo>
                    <a:pt x="3809" y="28194"/>
                  </a:lnTo>
                  <a:lnTo>
                    <a:pt x="5333" y="28956"/>
                  </a:lnTo>
                  <a:lnTo>
                    <a:pt x="6857" y="30480"/>
                  </a:lnTo>
                  <a:lnTo>
                    <a:pt x="8381" y="31242"/>
                  </a:lnTo>
                  <a:lnTo>
                    <a:pt x="9905" y="31242"/>
                  </a:lnTo>
                  <a:lnTo>
                    <a:pt x="10667" y="32004"/>
                  </a:lnTo>
                  <a:lnTo>
                    <a:pt x="16763" y="32004"/>
                  </a:lnTo>
                  <a:lnTo>
                    <a:pt x="17525" y="31242"/>
                  </a:lnTo>
                  <a:lnTo>
                    <a:pt x="19049" y="31242"/>
                  </a:lnTo>
                  <a:lnTo>
                    <a:pt x="19811" y="30480"/>
                  </a:lnTo>
                  <a:lnTo>
                    <a:pt x="21335" y="29718"/>
                  </a:lnTo>
                  <a:lnTo>
                    <a:pt x="22859" y="28194"/>
                  </a:lnTo>
                  <a:lnTo>
                    <a:pt x="24383" y="27432"/>
                  </a:lnTo>
                  <a:lnTo>
                    <a:pt x="25145" y="26670"/>
                  </a:lnTo>
                  <a:lnTo>
                    <a:pt x="25907" y="25146"/>
                  </a:lnTo>
                  <a:lnTo>
                    <a:pt x="25907" y="24384"/>
                  </a:lnTo>
                  <a:lnTo>
                    <a:pt x="26669" y="22860"/>
                  </a:lnTo>
                  <a:lnTo>
                    <a:pt x="26669" y="21336"/>
                  </a:lnTo>
                  <a:lnTo>
                    <a:pt x="27431" y="2057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2027567" y="1699272"/>
              <a:ext cx="55880" cy="32384"/>
            </a:xfrm>
            <a:custGeom>
              <a:avLst/>
              <a:gdLst/>
              <a:ahLst/>
              <a:cxnLst/>
              <a:rect l="l" t="t" r="r" b="b"/>
              <a:pathLst>
                <a:path w="55880" h="32385">
                  <a:moveTo>
                    <a:pt x="7188" y="31076"/>
                  </a:moveTo>
                  <a:lnTo>
                    <a:pt x="3810" y="27432"/>
                  </a:lnTo>
                  <a:lnTo>
                    <a:pt x="1422" y="25044"/>
                  </a:lnTo>
                  <a:lnTo>
                    <a:pt x="1422" y="23418"/>
                  </a:lnTo>
                  <a:lnTo>
                    <a:pt x="762" y="22098"/>
                  </a:lnTo>
                  <a:lnTo>
                    <a:pt x="762" y="21336"/>
                  </a:lnTo>
                  <a:lnTo>
                    <a:pt x="0" y="19812"/>
                  </a:lnTo>
                  <a:lnTo>
                    <a:pt x="0" y="21336"/>
                  </a:lnTo>
                  <a:lnTo>
                    <a:pt x="1422" y="25806"/>
                  </a:lnTo>
                  <a:lnTo>
                    <a:pt x="4749" y="30949"/>
                  </a:lnTo>
                  <a:lnTo>
                    <a:pt x="6311" y="31026"/>
                  </a:lnTo>
                  <a:lnTo>
                    <a:pt x="7188" y="31076"/>
                  </a:lnTo>
                  <a:close/>
                </a:path>
                <a:path w="55880" h="32385">
                  <a:moveTo>
                    <a:pt x="9906" y="31242"/>
                  </a:moveTo>
                  <a:lnTo>
                    <a:pt x="6311" y="29476"/>
                  </a:lnTo>
                  <a:lnTo>
                    <a:pt x="7188" y="30886"/>
                  </a:lnTo>
                  <a:lnTo>
                    <a:pt x="7188" y="31076"/>
                  </a:lnTo>
                  <a:lnTo>
                    <a:pt x="7543" y="31470"/>
                  </a:lnTo>
                  <a:lnTo>
                    <a:pt x="7302" y="31089"/>
                  </a:lnTo>
                  <a:lnTo>
                    <a:pt x="9906" y="31242"/>
                  </a:lnTo>
                  <a:close/>
                </a:path>
                <a:path w="55880" h="32385">
                  <a:moveTo>
                    <a:pt x="16586" y="31318"/>
                  </a:moveTo>
                  <a:lnTo>
                    <a:pt x="10668" y="31242"/>
                  </a:lnTo>
                  <a:lnTo>
                    <a:pt x="12192" y="32004"/>
                  </a:lnTo>
                  <a:lnTo>
                    <a:pt x="15240" y="32004"/>
                  </a:lnTo>
                  <a:lnTo>
                    <a:pt x="16586" y="31318"/>
                  </a:lnTo>
                  <a:close/>
                </a:path>
                <a:path w="55880" h="32385">
                  <a:moveTo>
                    <a:pt x="17310" y="31242"/>
                  </a:moveTo>
                  <a:lnTo>
                    <a:pt x="16764" y="31242"/>
                  </a:lnTo>
                  <a:lnTo>
                    <a:pt x="17310" y="31369"/>
                  </a:lnTo>
                  <a:lnTo>
                    <a:pt x="17310" y="31242"/>
                  </a:lnTo>
                  <a:close/>
                </a:path>
                <a:path w="55880" h="32385">
                  <a:moveTo>
                    <a:pt x="19799" y="30861"/>
                  </a:moveTo>
                  <a:lnTo>
                    <a:pt x="19050" y="30975"/>
                  </a:lnTo>
                  <a:lnTo>
                    <a:pt x="17868" y="31242"/>
                  </a:lnTo>
                  <a:lnTo>
                    <a:pt x="19050" y="31242"/>
                  </a:lnTo>
                  <a:lnTo>
                    <a:pt x="19799" y="30861"/>
                  </a:lnTo>
                  <a:close/>
                </a:path>
                <a:path w="55880" h="32385">
                  <a:moveTo>
                    <a:pt x="21336" y="29718"/>
                  </a:moveTo>
                  <a:lnTo>
                    <a:pt x="19799" y="30810"/>
                  </a:lnTo>
                  <a:lnTo>
                    <a:pt x="20574" y="30480"/>
                  </a:lnTo>
                  <a:lnTo>
                    <a:pt x="21336" y="29718"/>
                  </a:lnTo>
                  <a:close/>
                </a:path>
                <a:path w="55880" h="32385">
                  <a:moveTo>
                    <a:pt x="25450" y="25717"/>
                  </a:moveTo>
                  <a:lnTo>
                    <a:pt x="23622" y="27432"/>
                  </a:lnTo>
                  <a:lnTo>
                    <a:pt x="21336" y="29718"/>
                  </a:lnTo>
                  <a:lnTo>
                    <a:pt x="22860" y="28956"/>
                  </a:lnTo>
                  <a:lnTo>
                    <a:pt x="25146" y="26670"/>
                  </a:lnTo>
                  <a:lnTo>
                    <a:pt x="25450" y="25717"/>
                  </a:lnTo>
                  <a:close/>
                </a:path>
                <a:path w="55880" h="32385">
                  <a:moveTo>
                    <a:pt x="27432" y="23876"/>
                  </a:moveTo>
                  <a:lnTo>
                    <a:pt x="26670" y="24396"/>
                  </a:lnTo>
                  <a:lnTo>
                    <a:pt x="25615" y="25234"/>
                  </a:lnTo>
                  <a:lnTo>
                    <a:pt x="25450" y="25717"/>
                  </a:lnTo>
                  <a:lnTo>
                    <a:pt x="27432" y="23876"/>
                  </a:lnTo>
                  <a:close/>
                </a:path>
                <a:path w="55880" h="32385">
                  <a:moveTo>
                    <a:pt x="29337" y="25527"/>
                  </a:moveTo>
                  <a:lnTo>
                    <a:pt x="28956" y="24384"/>
                  </a:lnTo>
                  <a:lnTo>
                    <a:pt x="28956" y="25146"/>
                  </a:lnTo>
                  <a:lnTo>
                    <a:pt x="29337" y="25527"/>
                  </a:lnTo>
                  <a:close/>
                </a:path>
                <a:path w="55880" h="32385">
                  <a:moveTo>
                    <a:pt x="32766" y="28956"/>
                  </a:moveTo>
                  <a:lnTo>
                    <a:pt x="32004" y="27432"/>
                  </a:lnTo>
                  <a:lnTo>
                    <a:pt x="30480" y="26670"/>
                  </a:lnTo>
                  <a:lnTo>
                    <a:pt x="29718" y="25908"/>
                  </a:lnTo>
                  <a:lnTo>
                    <a:pt x="29337" y="25527"/>
                  </a:lnTo>
                  <a:lnTo>
                    <a:pt x="29464" y="25908"/>
                  </a:lnTo>
                  <a:lnTo>
                    <a:pt x="28956" y="25908"/>
                  </a:lnTo>
                  <a:lnTo>
                    <a:pt x="28956" y="25146"/>
                  </a:lnTo>
                  <a:lnTo>
                    <a:pt x="28194" y="25146"/>
                  </a:lnTo>
                  <a:lnTo>
                    <a:pt x="27432" y="25908"/>
                  </a:lnTo>
                  <a:lnTo>
                    <a:pt x="25908" y="25908"/>
                  </a:lnTo>
                  <a:lnTo>
                    <a:pt x="26670" y="26670"/>
                  </a:lnTo>
                  <a:lnTo>
                    <a:pt x="25908" y="26670"/>
                  </a:lnTo>
                  <a:lnTo>
                    <a:pt x="25908" y="27432"/>
                  </a:lnTo>
                  <a:lnTo>
                    <a:pt x="26670" y="27432"/>
                  </a:lnTo>
                  <a:lnTo>
                    <a:pt x="27432" y="27432"/>
                  </a:lnTo>
                  <a:lnTo>
                    <a:pt x="27432" y="26670"/>
                  </a:lnTo>
                  <a:lnTo>
                    <a:pt x="28194" y="26670"/>
                  </a:lnTo>
                  <a:lnTo>
                    <a:pt x="28194" y="25908"/>
                  </a:lnTo>
                  <a:lnTo>
                    <a:pt x="28956" y="26670"/>
                  </a:lnTo>
                  <a:lnTo>
                    <a:pt x="28956" y="27432"/>
                  </a:lnTo>
                  <a:lnTo>
                    <a:pt x="30480" y="27432"/>
                  </a:lnTo>
                  <a:lnTo>
                    <a:pt x="30480" y="28194"/>
                  </a:lnTo>
                  <a:lnTo>
                    <a:pt x="31242" y="28956"/>
                  </a:lnTo>
                  <a:lnTo>
                    <a:pt x="30480" y="30480"/>
                  </a:lnTo>
                  <a:lnTo>
                    <a:pt x="29718" y="31242"/>
                  </a:lnTo>
                  <a:lnTo>
                    <a:pt x="27432" y="31242"/>
                  </a:lnTo>
                  <a:lnTo>
                    <a:pt x="26670" y="30480"/>
                  </a:lnTo>
                  <a:lnTo>
                    <a:pt x="25908" y="30480"/>
                  </a:lnTo>
                  <a:lnTo>
                    <a:pt x="25908" y="27432"/>
                  </a:lnTo>
                  <a:lnTo>
                    <a:pt x="25146" y="28194"/>
                  </a:lnTo>
                  <a:lnTo>
                    <a:pt x="25146" y="30480"/>
                  </a:lnTo>
                  <a:lnTo>
                    <a:pt x="25908" y="31242"/>
                  </a:lnTo>
                  <a:lnTo>
                    <a:pt x="26670" y="31242"/>
                  </a:lnTo>
                  <a:lnTo>
                    <a:pt x="27432" y="32004"/>
                  </a:lnTo>
                  <a:lnTo>
                    <a:pt x="29718" y="32004"/>
                  </a:lnTo>
                  <a:lnTo>
                    <a:pt x="30480" y="31242"/>
                  </a:lnTo>
                  <a:lnTo>
                    <a:pt x="31242" y="31242"/>
                  </a:lnTo>
                  <a:lnTo>
                    <a:pt x="31242" y="30480"/>
                  </a:lnTo>
                  <a:lnTo>
                    <a:pt x="32004" y="29718"/>
                  </a:lnTo>
                  <a:lnTo>
                    <a:pt x="32004" y="28575"/>
                  </a:lnTo>
                  <a:lnTo>
                    <a:pt x="32766" y="28956"/>
                  </a:lnTo>
                  <a:close/>
                </a:path>
                <a:path w="55880" h="32385">
                  <a:moveTo>
                    <a:pt x="37338" y="31242"/>
                  </a:moveTo>
                  <a:lnTo>
                    <a:pt x="35814" y="30480"/>
                  </a:lnTo>
                  <a:lnTo>
                    <a:pt x="35052" y="30480"/>
                  </a:lnTo>
                  <a:lnTo>
                    <a:pt x="35814" y="31242"/>
                  </a:lnTo>
                  <a:lnTo>
                    <a:pt x="37338" y="31242"/>
                  </a:lnTo>
                  <a:close/>
                </a:path>
                <a:path w="55880" h="32385">
                  <a:moveTo>
                    <a:pt x="44196" y="31242"/>
                  </a:moveTo>
                  <a:lnTo>
                    <a:pt x="38862" y="31242"/>
                  </a:lnTo>
                  <a:lnTo>
                    <a:pt x="39624" y="32004"/>
                  </a:lnTo>
                  <a:lnTo>
                    <a:pt x="42672" y="32004"/>
                  </a:lnTo>
                  <a:lnTo>
                    <a:pt x="44196" y="31242"/>
                  </a:lnTo>
                  <a:close/>
                </a:path>
                <a:path w="55880" h="32385">
                  <a:moveTo>
                    <a:pt x="48006" y="30480"/>
                  </a:moveTo>
                  <a:lnTo>
                    <a:pt x="46482" y="30480"/>
                  </a:lnTo>
                  <a:lnTo>
                    <a:pt x="45720" y="31242"/>
                  </a:lnTo>
                  <a:lnTo>
                    <a:pt x="47244" y="31242"/>
                  </a:lnTo>
                  <a:lnTo>
                    <a:pt x="48006" y="30480"/>
                  </a:lnTo>
                  <a:close/>
                </a:path>
                <a:path w="55880" h="32385">
                  <a:moveTo>
                    <a:pt x="53340" y="25146"/>
                  </a:moveTo>
                  <a:lnTo>
                    <a:pt x="51054" y="27432"/>
                  </a:lnTo>
                  <a:lnTo>
                    <a:pt x="50292" y="28956"/>
                  </a:lnTo>
                  <a:lnTo>
                    <a:pt x="53340" y="25908"/>
                  </a:lnTo>
                  <a:lnTo>
                    <a:pt x="53340" y="25146"/>
                  </a:lnTo>
                  <a:close/>
                </a:path>
                <a:path w="55880" h="32385">
                  <a:moveTo>
                    <a:pt x="54864" y="22098"/>
                  </a:moveTo>
                  <a:lnTo>
                    <a:pt x="54102" y="23622"/>
                  </a:lnTo>
                  <a:lnTo>
                    <a:pt x="54864" y="22860"/>
                  </a:lnTo>
                  <a:lnTo>
                    <a:pt x="54864" y="22098"/>
                  </a:lnTo>
                  <a:close/>
                </a:path>
                <a:path w="55880" h="32385">
                  <a:moveTo>
                    <a:pt x="55626" y="762"/>
                  </a:moveTo>
                  <a:lnTo>
                    <a:pt x="5486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7432" y="762"/>
                  </a:lnTo>
                  <a:lnTo>
                    <a:pt x="27432" y="19812"/>
                  </a:lnTo>
                  <a:lnTo>
                    <a:pt x="26670" y="21336"/>
                  </a:lnTo>
                  <a:lnTo>
                    <a:pt x="26670" y="22098"/>
                  </a:lnTo>
                  <a:lnTo>
                    <a:pt x="24282" y="26301"/>
                  </a:lnTo>
                  <a:lnTo>
                    <a:pt x="25450" y="25361"/>
                  </a:lnTo>
                  <a:lnTo>
                    <a:pt x="25615" y="25234"/>
                  </a:lnTo>
                  <a:lnTo>
                    <a:pt x="25908" y="24384"/>
                  </a:lnTo>
                  <a:lnTo>
                    <a:pt x="26670" y="22860"/>
                  </a:lnTo>
                  <a:lnTo>
                    <a:pt x="27432" y="20574"/>
                  </a:lnTo>
                  <a:lnTo>
                    <a:pt x="28194" y="22860"/>
                  </a:lnTo>
                  <a:lnTo>
                    <a:pt x="28956" y="24384"/>
                  </a:lnTo>
                  <a:lnTo>
                    <a:pt x="28956" y="23622"/>
                  </a:lnTo>
                  <a:lnTo>
                    <a:pt x="28194" y="22098"/>
                  </a:lnTo>
                  <a:lnTo>
                    <a:pt x="28194" y="762"/>
                  </a:lnTo>
                  <a:lnTo>
                    <a:pt x="54864" y="762"/>
                  </a:lnTo>
                  <a:lnTo>
                    <a:pt x="54864" y="21336"/>
                  </a:lnTo>
                  <a:lnTo>
                    <a:pt x="55626" y="19812"/>
                  </a:lnTo>
                  <a:lnTo>
                    <a:pt x="5562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2052713" y="1725930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4">
                  <a:moveTo>
                    <a:pt x="6858" y="3048"/>
                  </a:moveTo>
                  <a:lnTo>
                    <a:pt x="5334" y="1524"/>
                  </a:lnTo>
                  <a:lnTo>
                    <a:pt x="4572" y="1524"/>
                  </a:lnTo>
                  <a:lnTo>
                    <a:pt x="4572" y="762"/>
                  </a:lnTo>
                  <a:lnTo>
                    <a:pt x="3810" y="762"/>
                  </a:ln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1524" y="5334"/>
                  </a:lnTo>
                  <a:lnTo>
                    <a:pt x="4572" y="5334"/>
                  </a:lnTo>
                  <a:lnTo>
                    <a:pt x="5334" y="4572"/>
                  </a:lnTo>
                  <a:lnTo>
                    <a:pt x="6096" y="4572"/>
                  </a:lnTo>
                  <a:lnTo>
                    <a:pt x="6096" y="3810"/>
                  </a:lnTo>
                  <a:lnTo>
                    <a:pt x="6858" y="3048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2049665" y="1731264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6095" y="1524"/>
                  </a:moveTo>
                  <a:lnTo>
                    <a:pt x="4571" y="762"/>
                  </a:lnTo>
                  <a:lnTo>
                    <a:pt x="3809" y="0"/>
                  </a:lnTo>
                  <a:lnTo>
                    <a:pt x="0" y="0"/>
                  </a:lnTo>
                  <a:lnTo>
                    <a:pt x="1523" y="1524"/>
                  </a:lnTo>
                  <a:lnTo>
                    <a:pt x="6095" y="1524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2051189" y="1731264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2286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  <a:path w="3810" h="1905">
                  <a:moveTo>
                    <a:pt x="3048" y="1524"/>
                  </a:moveTo>
                  <a:lnTo>
                    <a:pt x="3810" y="1143"/>
                  </a:lnTo>
                  <a:lnTo>
                    <a:pt x="3048" y="762"/>
                  </a:lnTo>
                  <a:lnTo>
                    <a:pt x="2286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2055761" y="1731264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5">
                  <a:moveTo>
                    <a:pt x="6858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0" y="1524"/>
                  </a:lnTo>
                  <a:lnTo>
                    <a:pt x="5334" y="1524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2056523" y="17312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524"/>
                  </a:moveTo>
                  <a:lnTo>
                    <a:pt x="1523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2055761" y="1725930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39" h="5714">
                  <a:moveTo>
                    <a:pt x="2286" y="3810"/>
                  </a:moveTo>
                  <a:lnTo>
                    <a:pt x="2286" y="2286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1524" y="5334"/>
                  </a:lnTo>
                  <a:lnTo>
                    <a:pt x="1524" y="4572"/>
                  </a:lnTo>
                  <a:lnTo>
                    <a:pt x="2286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2055761" y="1725930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39" h="5714">
                  <a:moveTo>
                    <a:pt x="762" y="2286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2286"/>
                  </a:lnTo>
                  <a:close/>
                </a:path>
                <a:path w="2539" h="5714">
                  <a:moveTo>
                    <a:pt x="1524" y="5334"/>
                  </a:moveTo>
                  <a:lnTo>
                    <a:pt x="762" y="3810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1524" y="5334"/>
                  </a:lnTo>
                  <a:close/>
                </a:path>
                <a:path w="2539" h="5714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2539" h="5714">
                  <a:moveTo>
                    <a:pt x="2286" y="3810"/>
                  </a:moveTo>
                  <a:lnTo>
                    <a:pt x="2286" y="2286"/>
                  </a:lnTo>
                  <a:lnTo>
                    <a:pt x="1524" y="1524"/>
                  </a:lnTo>
                  <a:lnTo>
                    <a:pt x="1524" y="4572"/>
                  </a:lnTo>
                  <a:lnTo>
                    <a:pt x="2286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2034425" y="1671066"/>
              <a:ext cx="17145" cy="24130"/>
            </a:xfrm>
            <a:custGeom>
              <a:avLst/>
              <a:gdLst/>
              <a:ahLst/>
              <a:cxnLst/>
              <a:rect l="l" t="t" r="r" b="b"/>
              <a:pathLst>
                <a:path w="17144" h="24130">
                  <a:moveTo>
                    <a:pt x="1523" y="23622"/>
                  </a:moveTo>
                  <a:lnTo>
                    <a:pt x="1523" y="19050"/>
                  </a:lnTo>
                  <a:lnTo>
                    <a:pt x="0" y="19050"/>
                  </a:lnTo>
                  <a:lnTo>
                    <a:pt x="0" y="23622"/>
                  </a:lnTo>
                  <a:lnTo>
                    <a:pt x="1523" y="23622"/>
                  </a:lnTo>
                  <a:close/>
                </a:path>
                <a:path w="17144" h="24130">
                  <a:moveTo>
                    <a:pt x="11430" y="23622"/>
                  </a:moveTo>
                  <a:lnTo>
                    <a:pt x="11429" y="6858"/>
                  </a:lnTo>
                  <a:lnTo>
                    <a:pt x="9143" y="6858"/>
                  </a:lnTo>
                  <a:lnTo>
                    <a:pt x="9143" y="762"/>
                  </a:lnTo>
                  <a:lnTo>
                    <a:pt x="8381" y="762"/>
                  </a:lnTo>
                  <a:lnTo>
                    <a:pt x="8381" y="0"/>
                  </a:lnTo>
                  <a:lnTo>
                    <a:pt x="7619" y="0"/>
                  </a:lnTo>
                  <a:lnTo>
                    <a:pt x="7619" y="762"/>
                  </a:lnTo>
                  <a:lnTo>
                    <a:pt x="6857" y="762"/>
                  </a:lnTo>
                  <a:lnTo>
                    <a:pt x="6857" y="6858"/>
                  </a:lnTo>
                  <a:lnTo>
                    <a:pt x="5333" y="6858"/>
                  </a:lnTo>
                  <a:lnTo>
                    <a:pt x="5333" y="3810"/>
                  </a:lnTo>
                  <a:lnTo>
                    <a:pt x="4571" y="3810"/>
                  </a:lnTo>
                  <a:lnTo>
                    <a:pt x="4571" y="3048"/>
                  </a:lnTo>
                  <a:lnTo>
                    <a:pt x="3809" y="3048"/>
                  </a:lnTo>
                  <a:lnTo>
                    <a:pt x="3809" y="3810"/>
                  </a:lnTo>
                  <a:lnTo>
                    <a:pt x="3047" y="3810"/>
                  </a:lnTo>
                  <a:lnTo>
                    <a:pt x="3047" y="6858"/>
                  </a:lnTo>
                  <a:lnTo>
                    <a:pt x="761" y="6858"/>
                  </a:lnTo>
                  <a:lnTo>
                    <a:pt x="761" y="10668"/>
                  </a:lnTo>
                  <a:lnTo>
                    <a:pt x="1523" y="10668"/>
                  </a:lnTo>
                  <a:lnTo>
                    <a:pt x="1523" y="23622"/>
                  </a:lnTo>
                  <a:lnTo>
                    <a:pt x="11430" y="23622"/>
                  </a:lnTo>
                  <a:close/>
                </a:path>
                <a:path w="17144" h="24130">
                  <a:moveTo>
                    <a:pt x="3047" y="5334"/>
                  </a:moveTo>
                  <a:lnTo>
                    <a:pt x="3047" y="3048"/>
                  </a:lnTo>
                  <a:lnTo>
                    <a:pt x="1523" y="3048"/>
                  </a:lnTo>
                  <a:lnTo>
                    <a:pt x="1523" y="5334"/>
                  </a:lnTo>
                  <a:lnTo>
                    <a:pt x="3047" y="5334"/>
                  </a:lnTo>
                  <a:close/>
                </a:path>
                <a:path w="17144" h="24130">
                  <a:moveTo>
                    <a:pt x="6095" y="5334"/>
                  </a:moveTo>
                  <a:lnTo>
                    <a:pt x="6095" y="3048"/>
                  </a:lnTo>
                  <a:lnTo>
                    <a:pt x="5333" y="3048"/>
                  </a:lnTo>
                  <a:lnTo>
                    <a:pt x="5333" y="5334"/>
                  </a:lnTo>
                  <a:lnTo>
                    <a:pt x="6095" y="5334"/>
                  </a:lnTo>
                  <a:close/>
                </a:path>
                <a:path w="17144" h="24130">
                  <a:moveTo>
                    <a:pt x="6857" y="2286"/>
                  </a:moveTo>
                  <a:lnTo>
                    <a:pt x="6857" y="0"/>
                  </a:lnTo>
                  <a:lnTo>
                    <a:pt x="6095" y="0"/>
                  </a:lnTo>
                  <a:lnTo>
                    <a:pt x="6095" y="2286"/>
                  </a:lnTo>
                  <a:lnTo>
                    <a:pt x="6857" y="2286"/>
                  </a:lnTo>
                  <a:close/>
                </a:path>
                <a:path w="17144" h="24130">
                  <a:moveTo>
                    <a:pt x="9905" y="2286"/>
                  </a:moveTo>
                  <a:lnTo>
                    <a:pt x="9905" y="0"/>
                  </a:lnTo>
                  <a:lnTo>
                    <a:pt x="9143" y="0"/>
                  </a:lnTo>
                  <a:lnTo>
                    <a:pt x="9143" y="2286"/>
                  </a:lnTo>
                  <a:lnTo>
                    <a:pt x="9905" y="2286"/>
                  </a:lnTo>
                  <a:close/>
                </a:path>
                <a:path w="17144" h="24130">
                  <a:moveTo>
                    <a:pt x="14478" y="5334"/>
                  </a:moveTo>
                  <a:lnTo>
                    <a:pt x="14478" y="3048"/>
                  </a:lnTo>
                  <a:lnTo>
                    <a:pt x="9905" y="3048"/>
                  </a:lnTo>
                  <a:lnTo>
                    <a:pt x="9905" y="5334"/>
                  </a:lnTo>
                  <a:lnTo>
                    <a:pt x="11429" y="5334"/>
                  </a:lnTo>
                  <a:lnTo>
                    <a:pt x="11430" y="23622"/>
                  </a:lnTo>
                  <a:lnTo>
                    <a:pt x="12954" y="23622"/>
                  </a:lnTo>
                  <a:lnTo>
                    <a:pt x="12954" y="5334"/>
                  </a:lnTo>
                  <a:lnTo>
                    <a:pt x="14478" y="5334"/>
                  </a:lnTo>
                  <a:close/>
                </a:path>
                <a:path w="17144" h="24130">
                  <a:moveTo>
                    <a:pt x="15240" y="10668"/>
                  </a:moveTo>
                  <a:lnTo>
                    <a:pt x="15240" y="6858"/>
                  </a:lnTo>
                  <a:lnTo>
                    <a:pt x="12954" y="6858"/>
                  </a:lnTo>
                  <a:lnTo>
                    <a:pt x="12954" y="23622"/>
                  </a:lnTo>
                  <a:lnTo>
                    <a:pt x="14478" y="23622"/>
                  </a:lnTo>
                  <a:lnTo>
                    <a:pt x="14478" y="10668"/>
                  </a:lnTo>
                  <a:lnTo>
                    <a:pt x="15240" y="10668"/>
                  </a:lnTo>
                  <a:close/>
                </a:path>
                <a:path w="17144" h="24130">
                  <a:moveTo>
                    <a:pt x="16764" y="23622"/>
                  </a:moveTo>
                  <a:lnTo>
                    <a:pt x="16764" y="19050"/>
                  </a:lnTo>
                  <a:lnTo>
                    <a:pt x="14478" y="19050"/>
                  </a:lnTo>
                  <a:lnTo>
                    <a:pt x="14478" y="23622"/>
                  </a:lnTo>
                  <a:lnTo>
                    <a:pt x="16764" y="2362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2034425" y="1671066"/>
              <a:ext cx="17145" cy="25400"/>
            </a:xfrm>
            <a:custGeom>
              <a:avLst/>
              <a:gdLst/>
              <a:ahLst/>
              <a:cxnLst/>
              <a:rect l="l" t="t" r="r" b="b"/>
              <a:pathLst>
                <a:path w="17144" h="25400">
                  <a:moveTo>
                    <a:pt x="1524" y="20574"/>
                  </a:moveTo>
                  <a:lnTo>
                    <a:pt x="1524" y="19812"/>
                  </a:lnTo>
                  <a:lnTo>
                    <a:pt x="0" y="19812"/>
                  </a:lnTo>
                  <a:lnTo>
                    <a:pt x="0" y="20574"/>
                  </a:lnTo>
                  <a:lnTo>
                    <a:pt x="1524" y="20574"/>
                  </a:lnTo>
                  <a:close/>
                </a:path>
                <a:path w="17144" h="25400">
                  <a:moveTo>
                    <a:pt x="4572" y="22860"/>
                  </a:moveTo>
                  <a:lnTo>
                    <a:pt x="4572" y="21335"/>
                  </a:lnTo>
                  <a:lnTo>
                    <a:pt x="0" y="21336"/>
                  </a:lnTo>
                  <a:lnTo>
                    <a:pt x="0" y="22098"/>
                  </a:lnTo>
                  <a:lnTo>
                    <a:pt x="1524" y="22098"/>
                  </a:lnTo>
                  <a:lnTo>
                    <a:pt x="1524" y="22860"/>
                  </a:lnTo>
                  <a:lnTo>
                    <a:pt x="2286" y="22860"/>
                  </a:lnTo>
                  <a:lnTo>
                    <a:pt x="2286" y="22098"/>
                  </a:lnTo>
                  <a:lnTo>
                    <a:pt x="3683" y="22098"/>
                  </a:lnTo>
                  <a:lnTo>
                    <a:pt x="3683" y="22860"/>
                  </a:lnTo>
                  <a:lnTo>
                    <a:pt x="4572" y="22860"/>
                  </a:lnTo>
                  <a:close/>
                </a:path>
                <a:path w="17144" h="25400">
                  <a:moveTo>
                    <a:pt x="762" y="23622"/>
                  </a:moveTo>
                  <a:lnTo>
                    <a:pt x="762" y="22859"/>
                  </a:lnTo>
                  <a:lnTo>
                    <a:pt x="635" y="22859"/>
                  </a:lnTo>
                  <a:lnTo>
                    <a:pt x="635" y="23622"/>
                  </a:lnTo>
                  <a:lnTo>
                    <a:pt x="762" y="23622"/>
                  </a:lnTo>
                  <a:close/>
                </a:path>
                <a:path w="17144" h="25400">
                  <a:moveTo>
                    <a:pt x="4572" y="7620"/>
                  </a:moveTo>
                  <a:lnTo>
                    <a:pt x="4572" y="6096"/>
                  </a:lnTo>
                  <a:lnTo>
                    <a:pt x="3683" y="6096"/>
                  </a:lnTo>
                  <a:lnTo>
                    <a:pt x="3683" y="6857"/>
                  </a:lnTo>
                  <a:lnTo>
                    <a:pt x="762" y="6858"/>
                  </a:lnTo>
                  <a:lnTo>
                    <a:pt x="762" y="7620"/>
                  </a:lnTo>
                  <a:lnTo>
                    <a:pt x="4572" y="7620"/>
                  </a:lnTo>
                  <a:close/>
                </a:path>
                <a:path w="17144" h="25400">
                  <a:moveTo>
                    <a:pt x="7620" y="10668"/>
                  </a:moveTo>
                  <a:lnTo>
                    <a:pt x="7620" y="9143"/>
                  </a:lnTo>
                  <a:lnTo>
                    <a:pt x="2286" y="9143"/>
                  </a:lnTo>
                  <a:lnTo>
                    <a:pt x="2286" y="8382"/>
                  </a:lnTo>
                  <a:lnTo>
                    <a:pt x="1397" y="8382"/>
                  </a:lnTo>
                  <a:lnTo>
                    <a:pt x="1397" y="9143"/>
                  </a:lnTo>
                  <a:lnTo>
                    <a:pt x="762" y="9143"/>
                  </a:lnTo>
                  <a:lnTo>
                    <a:pt x="762" y="9906"/>
                  </a:lnTo>
                  <a:lnTo>
                    <a:pt x="4572" y="9906"/>
                  </a:lnTo>
                  <a:lnTo>
                    <a:pt x="4572" y="10668"/>
                  </a:lnTo>
                  <a:lnTo>
                    <a:pt x="5334" y="10668"/>
                  </a:lnTo>
                  <a:lnTo>
                    <a:pt x="5334" y="9906"/>
                  </a:lnTo>
                  <a:lnTo>
                    <a:pt x="6858" y="9906"/>
                  </a:lnTo>
                  <a:lnTo>
                    <a:pt x="6858" y="10668"/>
                  </a:lnTo>
                  <a:lnTo>
                    <a:pt x="7620" y="10668"/>
                  </a:lnTo>
                  <a:close/>
                </a:path>
                <a:path w="17144" h="25400">
                  <a:moveTo>
                    <a:pt x="4572" y="11430"/>
                  </a:moveTo>
                  <a:lnTo>
                    <a:pt x="4572" y="9906"/>
                  </a:lnTo>
                  <a:lnTo>
                    <a:pt x="762" y="9906"/>
                  </a:lnTo>
                  <a:lnTo>
                    <a:pt x="762" y="10668"/>
                  </a:lnTo>
                  <a:lnTo>
                    <a:pt x="1397" y="10668"/>
                  </a:lnTo>
                  <a:lnTo>
                    <a:pt x="1397" y="11430"/>
                  </a:lnTo>
                  <a:lnTo>
                    <a:pt x="1524" y="11430"/>
                  </a:lnTo>
                  <a:lnTo>
                    <a:pt x="1524" y="20574"/>
                  </a:lnTo>
                  <a:lnTo>
                    <a:pt x="2286" y="20574"/>
                  </a:lnTo>
                  <a:lnTo>
                    <a:pt x="2286" y="10668"/>
                  </a:lnTo>
                  <a:lnTo>
                    <a:pt x="3683" y="10668"/>
                  </a:lnTo>
                  <a:lnTo>
                    <a:pt x="3683" y="11430"/>
                  </a:lnTo>
                  <a:lnTo>
                    <a:pt x="4572" y="11430"/>
                  </a:lnTo>
                  <a:close/>
                </a:path>
                <a:path w="17144" h="25400">
                  <a:moveTo>
                    <a:pt x="6096" y="3810"/>
                  </a:moveTo>
                  <a:lnTo>
                    <a:pt x="6096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2286" y="6096"/>
                  </a:lnTo>
                  <a:lnTo>
                    <a:pt x="2286" y="3810"/>
                  </a:lnTo>
                  <a:lnTo>
                    <a:pt x="6096" y="3810"/>
                  </a:lnTo>
                  <a:close/>
                </a:path>
                <a:path w="17144" h="25400">
                  <a:moveTo>
                    <a:pt x="2286" y="25146"/>
                  </a:moveTo>
                  <a:lnTo>
                    <a:pt x="2286" y="23621"/>
                  </a:lnTo>
                  <a:lnTo>
                    <a:pt x="1524" y="23621"/>
                  </a:lnTo>
                  <a:lnTo>
                    <a:pt x="1524" y="25146"/>
                  </a:lnTo>
                  <a:lnTo>
                    <a:pt x="2286" y="25146"/>
                  </a:lnTo>
                  <a:close/>
                </a:path>
                <a:path w="17144" h="25400">
                  <a:moveTo>
                    <a:pt x="6096" y="6096"/>
                  </a:moveTo>
                  <a:lnTo>
                    <a:pt x="6096" y="5333"/>
                  </a:lnTo>
                  <a:lnTo>
                    <a:pt x="2286" y="5333"/>
                  </a:lnTo>
                  <a:lnTo>
                    <a:pt x="2286" y="6096"/>
                  </a:lnTo>
                  <a:lnTo>
                    <a:pt x="4572" y="6096"/>
                  </a:lnTo>
                  <a:lnTo>
                    <a:pt x="4572" y="7620"/>
                  </a:lnTo>
                  <a:lnTo>
                    <a:pt x="5334" y="7620"/>
                  </a:lnTo>
                  <a:lnTo>
                    <a:pt x="5334" y="6096"/>
                  </a:lnTo>
                  <a:lnTo>
                    <a:pt x="6096" y="6096"/>
                  </a:lnTo>
                  <a:close/>
                </a:path>
                <a:path w="17144" h="25400">
                  <a:moveTo>
                    <a:pt x="7620" y="15240"/>
                  </a:moveTo>
                  <a:lnTo>
                    <a:pt x="7620" y="13715"/>
                  </a:lnTo>
                  <a:lnTo>
                    <a:pt x="6858" y="13715"/>
                  </a:lnTo>
                  <a:lnTo>
                    <a:pt x="6858" y="14477"/>
                  </a:lnTo>
                  <a:lnTo>
                    <a:pt x="2286" y="14477"/>
                  </a:lnTo>
                  <a:lnTo>
                    <a:pt x="2286" y="15240"/>
                  </a:lnTo>
                  <a:lnTo>
                    <a:pt x="7620" y="15240"/>
                  </a:lnTo>
                  <a:close/>
                </a:path>
                <a:path w="17144" h="25400">
                  <a:moveTo>
                    <a:pt x="7620" y="17526"/>
                  </a:moveTo>
                  <a:lnTo>
                    <a:pt x="7620" y="16001"/>
                  </a:lnTo>
                  <a:lnTo>
                    <a:pt x="6858" y="16001"/>
                  </a:lnTo>
                  <a:lnTo>
                    <a:pt x="6858" y="16763"/>
                  </a:lnTo>
                  <a:lnTo>
                    <a:pt x="2286" y="16763"/>
                  </a:lnTo>
                  <a:lnTo>
                    <a:pt x="2286" y="17526"/>
                  </a:lnTo>
                  <a:lnTo>
                    <a:pt x="3683" y="17526"/>
                  </a:lnTo>
                  <a:lnTo>
                    <a:pt x="3683" y="18288"/>
                  </a:lnTo>
                  <a:lnTo>
                    <a:pt x="4572" y="18288"/>
                  </a:lnTo>
                  <a:lnTo>
                    <a:pt x="4572" y="17526"/>
                  </a:lnTo>
                  <a:lnTo>
                    <a:pt x="7620" y="17526"/>
                  </a:lnTo>
                  <a:close/>
                </a:path>
                <a:path w="17144" h="25400">
                  <a:moveTo>
                    <a:pt x="4572" y="20574"/>
                  </a:moveTo>
                  <a:lnTo>
                    <a:pt x="4572" y="19049"/>
                  </a:lnTo>
                  <a:lnTo>
                    <a:pt x="2286" y="19049"/>
                  </a:lnTo>
                  <a:lnTo>
                    <a:pt x="2286" y="19812"/>
                  </a:lnTo>
                  <a:lnTo>
                    <a:pt x="3683" y="19812"/>
                  </a:lnTo>
                  <a:lnTo>
                    <a:pt x="3683" y="20574"/>
                  </a:lnTo>
                  <a:lnTo>
                    <a:pt x="4572" y="20574"/>
                  </a:lnTo>
                  <a:close/>
                </a:path>
                <a:path w="17144" h="25400">
                  <a:moveTo>
                    <a:pt x="3683" y="20574"/>
                  </a:moveTo>
                  <a:lnTo>
                    <a:pt x="3683" y="19812"/>
                  </a:lnTo>
                  <a:lnTo>
                    <a:pt x="2286" y="19812"/>
                  </a:lnTo>
                  <a:lnTo>
                    <a:pt x="2286" y="20574"/>
                  </a:lnTo>
                  <a:lnTo>
                    <a:pt x="3683" y="20574"/>
                  </a:lnTo>
                  <a:close/>
                </a:path>
                <a:path w="17144" h="25400">
                  <a:moveTo>
                    <a:pt x="4572" y="25146"/>
                  </a:moveTo>
                  <a:lnTo>
                    <a:pt x="4572" y="23621"/>
                  </a:lnTo>
                  <a:lnTo>
                    <a:pt x="3683" y="23621"/>
                  </a:lnTo>
                  <a:lnTo>
                    <a:pt x="3683" y="25146"/>
                  </a:lnTo>
                  <a:lnTo>
                    <a:pt x="4572" y="25146"/>
                  </a:lnTo>
                  <a:close/>
                </a:path>
                <a:path w="17144" h="25400">
                  <a:moveTo>
                    <a:pt x="5334" y="12954"/>
                  </a:moveTo>
                  <a:lnTo>
                    <a:pt x="5334" y="11429"/>
                  </a:lnTo>
                  <a:lnTo>
                    <a:pt x="4572" y="11429"/>
                  </a:lnTo>
                  <a:lnTo>
                    <a:pt x="4572" y="12954"/>
                  </a:lnTo>
                  <a:lnTo>
                    <a:pt x="5334" y="12954"/>
                  </a:lnTo>
                  <a:close/>
                </a:path>
                <a:path w="17144" h="25400">
                  <a:moveTo>
                    <a:pt x="10668" y="20574"/>
                  </a:moveTo>
                  <a:lnTo>
                    <a:pt x="10668" y="19049"/>
                  </a:lnTo>
                  <a:lnTo>
                    <a:pt x="7620" y="19049"/>
                  </a:lnTo>
                  <a:lnTo>
                    <a:pt x="7620" y="18287"/>
                  </a:lnTo>
                  <a:lnTo>
                    <a:pt x="6858" y="18287"/>
                  </a:lnTo>
                  <a:lnTo>
                    <a:pt x="6858" y="19049"/>
                  </a:lnTo>
                  <a:lnTo>
                    <a:pt x="5334" y="19049"/>
                  </a:lnTo>
                  <a:lnTo>
                    <a:pt x="5334" y="18287"/>
                  </a:lnTo>
                  <a:lnTo>
                    <a:pt x="4572" y="18287"/>
                  </a:lnTo>
                  <a:lnTo>
                    <a:pt x="4572" y="19812"/>
                  </a:lnTo>
                  <a:lnTo>
                    <a:pt x="9906" y="19812"/>
                  </a:lnTo>
                  <a:lnTo>
                    <a:pt x="9906" y="20574"/>
                  </a:lnTo>
                  <a:lnTo>
                    <a:pt x="10668" y="20574"/>
                  </a:lnTo>
                  <a:close/>
                </a:path>
                <a:path w="17144" h="25400">
                  <a:moveTo>
                    <a:pt x="9906" y="20574"/>
                  </a:moveTo>
                  <a:lnTo>
                    <a:pt x="9906" y="19812"/>
                  </a:lnTo>
                  <a:lnTo>
                    <a:pt x="4572" y="19812"/>
                  </a:lnTo>
                  <a:lnTo>
                    <a:pt x="4572" y="22098"/>
                  </a:lnTo>
                  <a:lnTo>
                    <a:pt x="5334" y="22098"/>
                  </a:lnTo>
                  <a:lnTo>
                    <a:pt x="5334" y="20574"/>
                  </a:lnTo>
                  <a:lnTo>
                    <a:pt x="9906" y="20574"/>
                  </a:lnTo>
                  <a:close/>
                </a:path>
                <a:path w="17144" h="25400">
                  <a:moveTo>
                    <a:pt x="15240" y="7620"/>
                  </a:moveTo>
                  <a:lnTo>
                    <a:pt x="15240" y="6858"/>
                  </a:lnTo>
                  <a:lnTo>
                    <a:pt x="13716" y="6858"/>
                  </a:lnTo>
                  <a:lnTo>
                    <a:pt x="13716" y="5334"/>
                  </a:lnTo>
                  <a:lnTo>
                    <a:pt x="10668" y="5334"/>
                  </a:lnTo>
                  <a:lnTo>
                    <a:pt x="10668" y="6858"/>
                  </a:lnTo>
                  <a:lnTo>
                    <a:pt x="7620" y="6858"/>
                  </a:lnTo>
                  <a:lnTo>
                    <a:pt x="7620" y="2286"/>
                  </a:lnTo>
                  <a:lnTo>
                    <a:pt x="6858" y="2286"/>
                  </a:lnTo>
                  <a:lnTo>
                    <a:pt x="6858" y="6858"/>
                  </a:lnTo>
                  <a:lnTo>
                    <a:pt x="5334" y="6858"/>
                  </a:lnTo>
                  <a:lnTo>
                    <a:pt x="5334" y="7620"/>
                  </a:lnTo>
                  <a:lnTo>
                    <a:pt x="11303" y="7620"/>
                  </a:lnTo>
                  <a:lnTo>
                    <a:pt x="11303" y="6096"/>
                  </a:lnTo>
                  <a:lnTo>
                    <a:pt x="12954" y="6096"/>
                  </a:lnTo>
                  <a:lnTo>
                    <a:pt x="12954" y="7620"/>
                  </a:lnTo>
                  <a:lnTo>
                    <a:pt x="15240" y="7620"/>
                  </a:lnTo>
                  <a:close/>
                </a:path>
                <a:path w="17144" h="25400">
                  <a:moveTo>
                    <a:pt x="6858" y="10668"/>
                  </a:moveTo>
                  <a:lnTo>
                    <a:pt x="6858" y="9906"/>
                  </a:lnTo>
                  <a:lnTo>
                    <a:pt x="5334" y="9906"/>
                  </a:lnTo>
                  <a:lnTo>
                    <a:pt x="5334" y="10668"/>
                  </a:lnTo>
                  <a:lnTo>
                    <a:pt x="6858" y="10668"/>
                  </a:lnTo>
                  <a:close/>
                </a:path>
                <a:path w="17144" h="25400">
                  <a:moveTo>
                    <a:pt x="13716" y="22098"/>
                  </a:moveTo>
                  <a:lnTo>
                    <a:pt x="13716" y="19812"/>
                  </a:lnTo>
                  <a:lnTo>
                    <a:pt x="10668" y="19812"/>
                  </a:lnTo>
                  <a:lnTo>
                    <a:pt x="10668" y="21335"/>
                  </a:lnTo>
                  <a:lnTo>
                    <a:pt x="5334" y="21335"/>
                  </a:lnTo>
                  <a:lnTo>
                    <a:pt x="5334" y="22098"/>
                  </a:lnTo>
                  <a:lnTo>
                    <a:pt x="11303" y="22098"/>
                  </a:lnTo>
                  <a:lnTo>
                    <a:pt x="11303" y="20574"/>
                  </a:lnTo>
                  <a:lnTo>
                    <a:pt x="12954" y="20574"/>
                  </a:lnTo>
                  <a:lnTo>
                    <a:pt x="12954" y="22098"/>
                  </a:lnTo>
                  <a:lnTo>
                    <a:pt x="13716" y="22098"/>
                  </a:lnTo>
                  <a:close/>
                </a:path>
                <a:path w="17144" h="25400">
                  <a:moveTo>
                    <a:pt x="7620" y="762"/>
                  </a:moveTo>
                  <a:lnTo>
                    <a:pt x="7620" y="0"/>
                  </a:lnTo>
                  <a:lnTo>
                    <a:pt x="6858" y="0"/>
                  </a:lnTo>
                  <a:lnTo>
                    <a:pt x="6858" y="762"/>
                  </a:lnTo>
                  <a:lnTo>
                    <a:pt x="7620" y="762"/>
                  </a:lnTo>
                  <a:close/>
                </a:path>
                <a:path w="17144" h="25400">
                  <a:moveTo>
                    <a:pt x="7620" y="12954"/>
                  </a:moveTo>
                  <a:lnTo>
                    <a:pt x="7620" y="11429"/>
                  </a:lnTo>
                  <a:lnTo>
                    <a:pt x="6858" y="11429"/>
                  </a:lnTo>
                  <a:lnTo>
                    <a:pt x="6858" y="12954"/>
                  </a:lnTo>
                  <a:lnTo>
                    <a:pt x="7620" y="12954"/>
                  </a:lnTo>
                  <a:close/>
                </a:path>
                <a:path w="17144" h="25400">
                  <a:moveTo>
                    <a:pt x="8382" y="3810"/>
                  </a:moveTo>
                  <a:lnTo>
                    <a:pt x="8382" y="3048"/>
                  </a:lnTo>
                  <a:lnTo>
                    <a:pt x="7620" y="3048"/>
                  </a:lnTo>
                  <a:lnTo>
                    <a:pt x="7620" y="3810"/>
                  </a:lnTo>
                  <a:lnTo>
                    <a:pt x="8382" y="3810"/>
                  </a:lnTo>
                  <a:close/>
                </a:path>
                <a:path w="17144" h="25400">
                  <a:moveTo>
                    <a:pt x="9144" y="5334"/>
                  </a:moveTo>
                  <a:lnTo>
                    <a:pt x="9144" y="4572"/>
                  </a:lnTo>
                  <a:lnTo>
                    <a:pt x="7620" y="4572"/>
                  </a:lnTo>
                  <a:lnTo>
                    <a:pt x="7620" y="6096"/>
                  </a:lnTo>
                  <a:lnTo>
                    <a:pt x="8382" y="6096"/>
                  </a:lnTo>
                  <a:lnTo>
                    <a:pt x="8382" y="5334"/>
                  </a:lnTo>
                  <a:lnTo>
                    <a:pt x="9144" y="5334"/>
                  </a:lnTo>
                  <a:close/>
                </a:path>
                <a:path w="17144" h="25400">
                  <a:moveTo>
                    <a:pt x="10668" y="9906"/>
                  </a:moveTo>
                  <a:lnTo>
                    <a:pt x="10668" y="8382"/>
                  </a:lnTo>
                  <a:lnTo>
                    <a:pt x="9906" y="8382"/>
                  </a:lnTo>
                  <a:lnTo>
                    <a:pt x="9906" y="9143"/>
                  </a:lnTo>
                  <a:lnTo>
                    <a:pt x="8255" y="9143"/>
                  </a:lnTo>
                  <a:lnTo>
                    <a:pt x="8255" y="8382"/>
                  </a:lnTo>
                  <a:lnTo>
                    <a:pt x="7620" y="8382"/>
                  </a:lnTo>
                  <a:lnTo>
                    <a:pt x="7620" y="9906"/>
                  </a:lnTo>
                  <a:lnTo>
                    <a:pt x="10668" y="9906"/>
                  </a:lnTo>
                  <a:close/>
                </a:path>
                <a:path w="17144" h="25400">
                  <a:moveTo>
                    <a:pt x="10668" y="11430"/>
                  </a:moveTo>
                  <a:lnTo>
                    <a:pt x="10668" y="9906"/>
                  </a:lnTo>
                  <a:lnTo>
                    <a:pt x="7620" y="9906"/>
                  </a:lnTo>
                  <a:lnTo>
                    <a:pt x="7620" y="11430"/>
                  </a:lnTo>
                  <a:lnTo>
                    <a:pt x="8255" y="11430"/>
                  </a:lnTo>
                  <a:lnTo>
                    <a:pt x="8255" y="10668"/>
                  </a:lnTo>
                  <a:lnTo>
                    <a:pt x="9906" y="10668"/>
                  </a:lnTo>
                  <a:lnTo>
                    <a:pt x="9906" y="11430"/>
                  </a:lnTo>
                  <a:lnTo>
                    <a:pt x="10668" y="11430"/>
                  </a:lnTo>
                  <a:close/>
                </a:path>
                <a:path w="17144" h="25400">
                  <a:moveTo>
                    <a:pt x="8255" y="13716"/>
                  </a:moveTo>
                  <a:lnTo>
                    <a:pt x="8255" y="12954"/>
                  </a:lnTo>
                  <a:lnTo>
                    <a:pt x="7620" y="12954"/>
                  </a:lnTo>
                  <a:lnTo>
                    <a:pt x="7620" y="13716"/>
                  </a:lnTo>
                  <a:lnTo>
                    <a:pt x="8255" y="13716"/>
                  </a:lnTo>
                  <a:close/>
                </a:path>
                <a:path w="17144" h="25400">
                  <a:moveTo>
                    <a:pt x="13716" y="15240"/>
                  </a:moveTo>
                  <a:lnTo>
                    <a:pt x="13716" y="14478"/>
                  </a:lnTo>
                  <a:lnTo>
                    <a:pt x="7620" y="14477"/>
                  </a:lnTo>
                  <a:lnTo>
                    <a:pt x="7620" y="16002"/>
                  </a:lnTo>
                  <a:lnTo>
                    <a:pt x="8382" y="16002"/>
                  </a:lnTo>
                  <a:lnTo>
                    <a:pt x="8382" y="15240"/>
                  </a:lnTo>
                  <a:lnTo>
                    <a:pt x="13716" y="15240"/>
                  </a:lnTo>
                  <a:close/>
                </a:path>
                <a:path w="17144" h="25400">
                  <a:moveTo>
                    <a:pt x="13716" y="17526"/>
                  </a:moveTo>
                  <a:lnTo>
                    <a:pt x="13716" y="16764"/>
                  </a:lnTo>
                  <a:lnTo>
                    <a:pt x="7620" y="16763"/>
                  </a:lnTo>
                  <a:lnTo>
                    <a:pt x="7620" y="18288"/>
                  </a:lnTo>
                  <a:lnTo>
                    <a:pt x="8255" y="18288"/>
                  </a:lnTo>
                  <a:lnTo>
                    <a:pt x="8255" y="17526"/>
                  </a:lnTo>
                  <a:lnTo>
                    <a:pt x="9906" y="17526"/>
                  </a:lnTo>
                  <a:lnTo>
                    <a:pt x="9906" y="18288"/>
                  </a:lnTo>
                  <a:lnTo>
                    <a:pt x="10668" y="18288"/>
                  </a:lnTo>
                  <a:lnTo>
                    <a:pt x="10668" y="17526"/>
                  </a:lnTo>
                  <a:lnTo>
                    <a:pt x="13716" y="17526"/>
                  </a:lnTo>
                  <a:close/>
                </a:path>
                <a:path w="17144" h="25400">
                  <a:moveTo>
                    <a:pt x="10668" y="2286"/>
                  </a:moveTo>
                  <a:lnTo>
                    <a:pt x="10668" y="0"/>
                  </a:lnTo>
                  <a:lnTo>
                    <a:pt x="9906" y="0"/>
                  </a:lnTo>
                  <a:lnTo>
                    <a:pt x="9906" y="2286"/>
                  </a:lnTo>
                  <a:lnTo>
                    <a:pt x="10668" y="2286"/>
                  </a:lnTo>
                  <a:close/>
                </a:path>
                <a:path w="17144" h="25400">
                  <a:moveTo>
                    <a:pt x="14351" y="6096"/>
                  </a:moveTo>
                  <a:lnTo>
                    <a:pt x="14351" y="3048"/>
                  </a:lnTo>
                  <a:lnTo>
                    <a:pt x="9906" y="3048"/>
                  </a:lnTo>
                  <a:lnTo>
                    <a:pt x="9906" y="6096"/>
                  </a:lnTo>
                  <a:lnTo>
                    <a:pt x="10668" y="6096"/>
                  </a:lnTo>
                  <a:lnTo>
                    <a:pt x="10668" y="3810"/>
                  </a:lnTo>
                  <a:lnTo>
                    <a:pt x="13716" y="3810"/>
                  </a:lnTo>
                  <a:lnTo>
                    <a:pt x="13716" y="6096"/>
                  </a:lnTo>
                  <a:lnTo>
                    <a:pt x="14351" y="6096"/>
                  </a:lnTo>
                  <a:close/>
                </a:path>
                <a:path w="17144" h="25400">
                  <a:moveTo>
                    <a:pt x="10668" y="13716"/>
                  </a:moveTo>
                  <a:lnTo>
                    <a:pt x="10668" y="12954"/>
                  </a:lnTo>
                  <a:lnTo>
                    <a:pt x="9906" y="12954"/>
                  </a:lnTo>
                  <a:lnTo>
                    <a:pt x="9906" y="13716"/>
                  </a:lnTo>
                  <a:lnTo>
                    <a:pt x="10668" y="13716"/>
                  </a:lnTo>
                  <a:close/>
                </a:path>
                <a:path w="17144" h="25400">
                  <a:moveTo>
                    <a:pt x="15240" y="9906"/>
                  </a:moveTo>
                  <a:lnTo>
                    <a:pt x="15240" y="9144"/>
                  </a:lnTo>
                  <a:lnTo>
                    <a:pt x="14351" y="9144"/>
                  </a:lnTo>
                  <a:lnTo>
                    <a:pt x="14351" y="8382"/>
                  </a:lnTo>
                  <a:lnTo>
                    <a:pt x="13589" y="8382"/>
                  </a:lnTo>
                  <a:lnTo>
                    <a:pt x="13589" y="9143"/>
                  </a:lnTo>
                  <a:lnTo>
                    <a:pt x="10668" y="9143"/>
                  </a:lnTo>
                  <a:lnTo>
                    <a:pt x="10668" y="10668"/>
                  </a:lnTo>
                  <a:lnTo>
                    <a:pt x="11303" y="10668"/>
                  </a:lnTo>
                  <a:lnTo>
                    <a:pt x="11303" y="9906"/>
                  </a:lnTo>
                  <a:lnTo>
                    <a:pt x="12954" y="9906"/>
                  </a:lnTo>
                  <a:lnTo>
                    <a:pt x="12954" y="10668"/>
                  </a:lnTo>
                  <a:lnTo>
                    <a:pt x="13716" y="10668"/>
                  </a:lnTo>
                  <a:lnTo>
                    <a:pt x="13716" y="9906"/>
                  </a:lnTo>
                  <a:lnTo>
                    <a:pt x="15240" y="9906"/>
                  </a:lnTo>
                  <a:close/>
                </a:path>
                <a:path w="17144" h="25400">
                  <a:moveTo>
                    <a:pt x="11303" y="12954"/>
                  </a:moveTo>
                  <a:lnTo>
                    <a:pt x="11303" y="11429"/>
                  </a:lnTo>
                  <a:lnTo>
                    <a:pt x="10668" y="11429"/>
                  </a:lnTo>
                  <a:lnTo>
                    <a:pt x="10668" y="12954"/>
                  </a:lnTo>
                  <a:lnTo>
                    <a:pt x="11303" y="12954"/>
                  </a:lnTo>
                  <a:close/>
                </a:path>
                <a:path w="17144" h="25400">
                  <a:moveTo>
                    <a:pt x="13716" y="19812"/>
                  </a:moveTo>
                  <a:lnTo>
                    <a:pt x="13716" y="18288"/>
                  </a:lnTo>
                  <a:lnTo>
                    <a:pt x="12954" y="18288"/>
                  </a:lnTo>
                  <a:lnTo>
                    <a:pt x="12954" y="19049"/>
                  </a:lnTo>
                  <a:lnTo>
                    <a:pt x="11303" y="19049"/>
                  </a:lnTo>
                  <a:lnTo>
                    <a:pt x="11303" y="18287"/>
                  </a:lnTo>
                  <a:lnTo>
                    <a:pt x="10668" y="18287"/>
                  </a:lnTo>
                  <a:lnTo>
                    <a:pt x="10668" y="19812"/>
                  </a:lnTo>
                  <a:lnTo>
                    <a:pt x="13716" y="19812"/>
                  </a:lnTo>
                  <a:close/>
                </a:path>
                <a:path w="17144" h="25400">
                  <a:moveTo>
                    <a:pt x="12954" y="7620"/>
                  </a:moveTo>
                  <a:lnTo>
                    <a:pt x="12954" y="6858"/>
                  </a:lnTo>
                  <a:lnTo>
                    <a:pt x="12192" y="6858"/>
                  </a:lnTo>
                  <a:lnTo>
                    <a:pt x="12192" y="6096"/>
                  </a:lnTo>
                  <a:lnTo>
                    <a:pt x="12065" y="6096"/>
                  </a:lnTo>
                  <a:lnTo>
                    <a:pt x="12065" y="6857"/>
                  </a:lnTo>
                  <a:lnTo>
                    <a:pt x="11303" y="6857"/>
                  </a:lnTo>
                  <a:lnTo>
                    <a:pt x="11303" y="7620"/>
                  </a:lnTo>
                  <a:lnTo>
                    <a:pt x="12954" y="7620"/>
                  </a:lnTo>
                  <a:close/>
                </a:path>
                <a:path w="17144" h="25400">
                  <a:moveTo>
                    <a:pt x="12954" y="10668"/>
                  </a:moveTo>
                  <a:lnTo>
                    <a:pt x="12954" y="9906"/>
                  </a:lnTo>
                  <a:lnTo>
                    <a:pt x="11303" y="9906"/>
                  </a:lnTo>
                  <a:lnTo>
                    <a:pt x="11303" y="10668"/>
                  </a:lnTo>
                  <a:lnTo>
                    <a:pt x="12954" y="10668"/>
                  </a:lnTo>
                  <a:close/>
                </a:path>
                <a:path w="17144" h="25400">
                  <a:moveTo>
                    <a:pt x="12954" y="22098"/>
                  </a:moveTo>
                  <a:lnTo>
                    <a:pt x="12954" y="21335"/>
                  </a:lnTo>
                  <a:lnTo>
                    <a:pt x="11303" y="21335"/>
                  </a:lnTo>
                  <a:lnTo>
                    <a:pt x="11303" y="22098"/>
                  </a:lnTo>
                  <a:lnTo>
                    <a:pt x="12954" y="22098"/>
                  </a:lnTo>
                  <a:close/>
                </a:path>
                <a:path w="17144" h="25400">
                  <a:moveTo>
                    <a:pt x="13716" y="12954"/>
                  </a:moveTo>
                  <a:lnTo>
                    <a:pt x="13716" y="11429"/>
                  </a:lnTo>
                  <a:lnTo>
                    <a:pt x="12954" y="11429"/>
                  </a:lnTo>
                  <a:lnTo>
                    <a:pt x="12954" y="12954"/>
                  </a:lnTo>
                  <a:lnTo>
                    <a:pt x="13716" y="12954"/>
                  </a:lnTo>
                  <a:close/>
                </a:path>
                <a:path w="17144" h="25400">
                  <a:moveTo>
                    <a:pt x="13716" y="23622"/>
                  </a:moveTo>
                  <a:lnTo>
                    <a:pt x="13716" y="22859"/>
                  </a:lnTo>
                  <a:lnTo>
                    <a:pt x="12954" y="22859"/>
                  </a:lnTo>
                  <a:lnTo>
                    <a:pt x="12954" y="23622"/>
                  </a:lnTo>
                  <a:lnTo>
                    <a:pt x="13716" y="23622"/>
                  </a:lnTo>
                  <a:close/>
                </a:path>
                <a:path w="17144" h="25400">
                  <a:moveTo>
                    <a:pt x="15240" y="11430"/>
                  </a:moveTo>
                  <a:lnTo>
                    <a:pt x="15240" y="9906"/>
                  </a:lnTo>
                  <a:lnTo>
                    <a:pt x="13716" y="9906"/>
                  </a:lnTo>
                  <a:lnTo>
                    <a:pt x="13716" y="20574"/>
                  </a:lnTo>
                  <a:lnTo>
                    <a:pt x="14351" y="20574"/>
                  </a:lnTo>
                  <a:lnTo>
                    <a:pt x="14351" y="10668"/>
                  </a:lnTo>
                  <a:lnTo>
                    <a:pt x="15113" y="10668"/>
                  </a:lnTo>
                  <a:lnTo>
                    <a:pt x="15113" y="11430"/>
                  </a:lnTo>
                  <a:lnTo>
                    <a:pt x="15240" y="11430"/>
                  </a:lnTo>
                  <a:close/>
                </a:path>
                <a:path w="17144" h="25400">
                  <a:moveTo>
                    <a:pt x="16002" y="22098"/>
                  </a:moveTo>
                  <a:lnTo>
                    <a:pt x="16002" y="21336"/>
                  </a:lnTo>
                  <a:lnTo>
                    <a:pt x="13716" y="21336"/>
                  </a:lnTo>
                  <a:lnTo>
                    <a:pt x="13716" y="22860"/>
                  </a:lnTo>
                  <a:lnTo>
                    <a:pt x="14351" y="22860"/>
                  </a:lnTo>
                  <a:lnTo>
                    <a:pt x="14351" y="22098"/>
                  </a:lnTo>
                  <a:lnTo>
                    <a:pt x="16002" y="22098"/>
                  </a:lnTo>
                  <a:close/>
                </a:path>
                <a:path w="17144" h="25400">
                  <a:moveTo>
                    <a:pt x="14351" y="25146"/>
                  </a:moveTo>
                  <a:lnTo>
                    <a:pt x="14351" y="23621"/>
                  </a:lnTo>
                  <a:lnTo>
                    <a:pt x="13716" y="23621"/>
                  </a:lnTo>
                  <a:lnTo>
                    <a:pt x="13716" y="25146"/>
                  </a:lnTo>
                  <a:lnTo>
                    <a:pt x="14351" y="25146"/>
                  </a:lnTo>
                  <a:close/>
                </a:path>
                <a:path w="17144" h="25400">
                  <a:moveTo>
                    <a:pt x="16764" y="25146"/>
                  </a:moveTo>
                  <a:lnTo>
                    <a:pt x="16764" y="20574"/>
                  </a:lnTo>
                  <a:lnTo>
                    <a:pt x="16002" y="19812"/>
                  </a:lnTo>
                  <a:lnTo>
                    <a:pt x="14351" y="19812"/>
                  </a:lnTo>
                  <a:lnTo>
                    <a:pt x="14351" y="20574"/>
                  </a:lnTo>
                  <a:lnTo>
                    <a:pt x="16002" y="20574"/>
                  </a:lnTo>
                  <a:lnTo>
                    <a:pt x="16002" y="25146"/>
                  </a:lnTo>
                  <a:lnTo>
                    <a:pt x="16764" y="25146"/>
                  </a:lnTo>
                  <a:close/>
                </a:path>
                <a:path w="17144" h="25400">
                  <a:moveTo>
                    <a:pt x="15240" y="21336"/>
                  </a:moveTo>
                  <a:lnTo>
                    <a:pt x="15240" y="20574"/>
                  </a:lnTo>
                  <a:lnTo>
                    <a:pt x="15113" y="21336"/>
                  </a:lnTo>
                  <a:close/>
                </a:path>
                <a:path w="17144" h="25400">
                  <a:moveTo>
                    <a:pt x="15240" y="23621"/>
                  </a:moveTo>
                  <a:lnTo>
                    <a:pt x="15240" y="22860"/>
                  </a:lnTo>
                  <a:lnTo>
                    <a:pt x="15113" y="23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2038997" y="1690878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5333" y="3810"/>
                  </a:moveTo>
                  <a:lnTo>
                    <a:pt x="5333" y="1524"/>
                  </a:lnTo>
                  <a:lnTo>
                    <a:pt x="4571" y="762"/>
                  </a:lnTo>
                  <a:lnTo>
                    <a:pt x="3809" y="762"/>
                  </a:lnTo>
                  <a:lnTo>
                    <a:pt x="3809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3810"/>
                  </a:lnTo>
                  <a:lnTo>
                    <a:pt x="5333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2038997" y="1690878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761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5714" h="2539">
                  <a:moveTo>
                    <a:pt x="3809" y="762"/>
                  </a:moveTo>
                  <a:lnTo>
                    <a:pt x="3047" y="0"/>
                  </a:lnTo>
                  <a:lnTo>
                    <a:pt x="1523" y="762"/>
                  </a:lnTo>
                  <a:lnTo>
                    <a:pt x="3809" y="762"/>
                  </a:lnTo>
                  <a:close/>
                </a:path>
                <a:path w="5714" h="2539">
                  <a:moveTo>
                    <a:pt x="5333" y="2286"/>
                  </a:moveTo>
                  <a:lnTo>
                    <a:pt x="5333" y="1524"/>
                  </a:lnTo>
                  <a:lnTo>
                    <a:pt x="4571" y="1524"/>
                  </a:lnTo>
                  <a:lnTo>
                    <a:pt x="4571" y="2286"/>
                  </a:lnTo>
                  <a:lnTo>
                    <a:pt x="533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2040521" y="1689354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2039759" y="1689354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2539" h="1905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143"/>
                  </a:lnTo>
                  <a:lnTo>
                    <a:pt x="762" y="1524"/>
                  </a:lnTo>
                  <a:close/>
                </a:path>
                <a:path w="2539" h="1905">
                  <a:moveTo>
                    <a:pt x="2286" y="1143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114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2035949" y="168478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3047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047" y="3047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2035949" y="1684782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175" h="1269">
                  <a:moveTo>
                    <a:pt x="3048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2042807" y="1684782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571" y="3047"/>
                  </a:moveTo>
                  <a:lnTo>
                    <a:pt x="4571" y="0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4571" y="3047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2042807" y="1684782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80" h="1269">
                  <a:moveTo>
                    <a:pt x="761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0"/>
                  </a:lnTo>
                  <a:close/>
                </a:path>
                <a:path w="5080" h="1269">
                  <a:moveTo>
                    <a:pt x="4571" y="761"/>
                  </a:moveTo>
                  <a:lnTo>
                    <a:pt x="4571" y="0"/>
                  </a:lnTo>
                  <a:lnTo>
                    <a:pt x="3810" y="0"/>
                  </a:lnTo>
                  <a:lnTo>
                    <a:pt x="3810" y="761"/>
                  </a:lnTo>
                  <a:lnTo>
                    <a:pt x="4571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2038997" y="1677924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810" y="0"/>
                  </a:moveTo>
                  <a:lnTo>
                    <a:pt x="0" y="0"/>
                  </a:lnTo>
                  <a:lnTo>
                    <a:pt x="762" y="3048"/>
                  </a:lnTo>
                  <a:lnTo>
                    <a:pt x="3048" y="3048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2038997" y="1677924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761" y="4570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4570"/>
                  </a:lnTo>
                  <a:close/>
                </a:path>
                <a:path w="3810" h="5080">
                  <a:moveTo>
                    <a:pt x="3810" y="0"/>
                  </a:moveTo>
                  <a:lnTo>
                    <a:pt x="3048" y="0"/>
                  </a:lnTo>
                  <a:lnTo>
                    <a:pt x="3048" y="457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2044331" y="167792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3048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3047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2044331" y="1677924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80">
                  <a:moveTo>
                    <a:pt x="762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762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2035949" y="167792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3048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762" y="3048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2035949" y="1677924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80">
                  <a:moveTo>
                    <a:pt x="762" y="457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2037461" y="1684794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153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536" y="3048"/>
                  </a:lnTo>
                  <a:lnTo>
                    <a:pt x="1536" y="0"/>
                  </a:lnTo>
                  <a:close/>
                </a:path>
                <a:path w="10160" h="10160">
                  <a:moveTo>
                    <a:pt x="5346" y="6858"/>
                  </a:moveTo>
                  <a:lnTo>
                    <a:pt x="3822" y="6858"/>
                  </a:lnTo>
                  <a:lnTo>
                    <a:pt x="3822" y="6096"/>
                  </a:lnTo>
                  <a:lnTo>
                    <a:pt x="3060" y="6096"/>
                  </a:lnTo>
                  <a:lnTo>
                    <a:pt x="2298" y="6858"/>
                  </a:lnTo>
                  <a:lnTo>
                    <a:pt x="1536" y="6858"/>
                  </a:lnTo>
                  <a:lnTo>
                    <a:pt x="1536" y="9906"/>
                  </a:lnTo>
                  <a:lnTo>
                    <a:pt x="5346" y="9906"/>
                  </a:lnTo>
                  <a:lnTo>
                    <a:pt x="5346" y="6858"/>
                  </a:lnTo>
                  <a:close/>
                </a:path>
                <a:path w="10160" h="10160">
                  <a:moveTo>
                    <a:pt x="9906" y="0"/>
                  </a:moveTo>
                  <a:lnTo>
                    <a:pt x="5346" y="0"/>
                  </a:lnTo>
                  <a:lnTo>
                    <a:pt x="5346" y="3048"/>
                  </a:lnTo>
                  <a:lnTo>
                    <a:pt x="9906" y="3048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2059571" y="1701546"/>
              <a:ext cx="20320" cy="26670"/>
            </a:xfrm>
            <a:custGeom>
              <a:avLst/>
              <a:gdLst/>
              <a:ahLst/>
              <a:cxnLst/>
              <a:rect l="l" t="t" r="r" b="b"/>
              <a:pathLst>
                <a:path w="20319" h="26669">
                  <a:moveTo>
                    <a:pt x="9906" y="12954"/>
                  </a:moveTo>
                  <a:lnTo>
                    <a:pt x="9906" y="9906"/>
                  </a:lnTo>
                  <a:lnTo>
                    <a:pt x="7620" y="7620"/>
                  </a:lnTo>
                  <a:lnTo>
                    <a:pt x="7620" y="6095"/>
                  </a:lnTo>
                  <a:lnTo>
                    <a:pt x="6096" y="4572"/>
                  </a:lnTo>
                  <a:lnTo>
                    <a:pt x="5334" y="5334"/>
                  </a:lnTo>
                  <a:lnTo>
                    <a:pt x="2286" y="2286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761"/>
                  </a:lnTo>
                  <a:lnTo>
                    <a:pt x="1397" y="761"/>
                  </a:lnTo>
                  <a:lnTo>
                    <a:pt x="1397" y="2921"/>
                  </a:lnTo>
                  <a:lnTo>
                    <a:pt x="4572" y="6096"/>
                  </a:lnTo>
                  <a:lnTo>
                    <a:pt x="4572" y="7620"/>
                  </a:lnTo>
                  <a:lnTo>
                    <a:pt x="5334" y="7620"/>
                  </a:lnTo>
                  <a:lnTo>
                    <a:pt x="5334" y="6858"/>
                  </a:lnTo>
                  <a:lnTo>
                    <a:pt x="6096" y="6096"/>
                  </a:lnTo>
                  <a:lnTo>
                    <a:pt x="6858" y="6858"/>
                  </a:lnTo>
                  <a:lnTo>
                    <a:pt x="6858" y="8382"/>
                  </a:lnTo>
                  <a:lnTo>
                    <a:pt x="8382" y="11430"/>
                  </a:lnTo>
                  <a:lnTo>
                    <a:pt x="8382" y="12192"/>
                  </a:lnTo>
                  <a:lnTo>
                    <a:pt x="9144" y="12192"/>
                  </a:lnTo>
                  <a:lnTo>
                    <a:pt x="9144" y="13716"/>
                  </a:lnTo>
                  <a:lnTo>
                    <a:pt x="9906" y="12954"/>
                  </a:lnTo>
                  <a:close/>
                </a:path>
                <a:path w="20319" h="26669">
                  <a:moveTo>
                    <a:pt x="762" y="8382"/>
                  </a:moveTo>
                  <a:lnTo>
                    <a:pt x="762" y="4572"/>
                  </a:lnTo>
                  <a:lnTo>
                    <a:pt x="0" y="5334"/>
                  </a:lnTo>
                  <a:lnTo>
                    <a:pt x="0" y="8382"/>
                  </a:lnTo>
                  <a:lnTo>
                    <a:pt x="762" y="8382"/>
                  </a:lnTo>
                  <a:close/>
                </a:path>
                <a:path w="20319" h="26669">
                  <a:moveTo>
                    <a:pt x="762" y="12954"/>
                  </a:moveTo>
                  <a:lnTo>
                    <a:pt x="762" y="9906"/>
                  </a:lnTo>
                  <a:lnTo>
                    <a:pt x="0" y="10668"/>
                  </a:lnTo>
                  <a:lnTo>
                    <a:pt x="0" y="12192"/>
                  </a:lnTo>
                  <a:lnTo>
                    <a:pt x="762" y="12954"/>
                  </a:lnTo>
                  <a:close/>
                </a:path>
                <a:path w="20319" h="26669">
                  <a:moveTo>
                    <a:pt x="1397" y="19431"/>
                  </a:moveTo>
                  <a:lnTo>
                    <a:pt x="1397" y="16764"/>
                  </a:lnTo>
                  <a:lnTo>
                    <a:pt x="762" y="16764"/>
                  </a:lnTo>
                  <a:lnTo>
                    <a:pt x="762" y="14478"/>
                  </a:lnTo>
                  <a:lnTo>
                    <a:pt x="0" y="14478"/>
                  </a:lnTo>
                  <a:lnTo>
                    <a:pt x="0" y="17526"/>
                  </a:lnTo>
                  <a:lnTo>
                    <a:pt x="762" y="17526"/>
                  </a:lnTo>
                  <a:lnTo>
                    <a:pt x="1397" y="19431"/>
                  </a:lnTo>
                  <a:close/>
                </a:path>
                <a:path w="20319" h="26669">
                  <a:moveTo>
                    <a:pt x="1397" y="6096"/>
                  </a:moveTo>
                  <a:lnTo>
                    <a:pt x="1397" y="1524"/>
                  </a:lnTo>
                  <a:lnTo>
                    <a:pt x="762" y="1524"/>
                  </a:lnTo>
                  <a:lnTo>
                    <a:pt x="762" y="6096"/>
                  </a:lnTo>
                  <a:lnTo>
                    <a:pt x="1397" y="6096"/>
                  </a:lnTo>
                  <a:close/>
                </a:path>
                <a:path w="20319" h="26669">
                  <a:moveTo>
                    <a:pt x="1397" y="11430"/>
                  </a:moveTo>
                  <a:lnTo>
                    <a:pt x="1397" y="6857"/>
                  </a:lnTo>
                  <a:lnTo>
                    <a:pt x="762" y="6857"/>
                  </a:lnTo>
                  <a:lnTo>
                    <a:pt x="762" y="11430"/>
                  </a:lnTo>
                  <a:lnTo>
                    <a:pt x="1397" y="11430"/>
                  </a:lnTo>
                  <a:close/>
                </a:path>
                <a:path w="20319" h="26669">
                  <a:moveTo>
                    <a:pt x="1397" y="15240"/>
                  </a:moveTo>
                  <a:lnTo>
                    <a:pt x="1397" y="12192"/>
                  </a:lnTo>
                  <a:lnTo>
                    <a:pt x="762" y="12192"/>
                  </a:lnTo>
                  <a:lnTo>
                    <a:pt x="762" y="15240"/>
                  </a:lnTo>
                  <a:lnTo>
                    <a:pt x="1397" y="15240"/>
                  </a:lnTo>
                  <a:close/>
                </a:path>
                <a:path w="20319" h="26669">
                  <a:moveTo>
                    <a:pt x="2921" y="19812"/>
                  </a:moveTo>
                  <a:lnTo>
                    <a:pt x="2921" y="19050"/>
                  </a:lnTo>
                  <a:lnTo>
                    <a:pt x="2286" y="19050"/>
                  </a:lnTo>
                  <a:lnTo>
                    <a:pt x="1397" y="17272"/>
                  </a:lnTo>
                  <a:lnTo>
                    <a:pt x="1397" y="19939"/>
                  </a:lnTo>
                  <a:lnTo>
                    <a:pt x="762" y="20574"/>
                  </a:lnTo>
                  <a:lnTo>
                    <a:pt x="2286" y="22098"/>
                  </a:lnTo>
                  <a:lnTo>
                    <a:pt x="2286" y="19812"/>
                  </a:lnTo>
                  <a:lnTo>
                    <a:pt x="2921" y="19812"/>
                  </a:lnTo>
                  <a:close/>
                </a:path>
                <a:path w="20319" h="26669">
                  <a:moveTo>
                    <a:pt x="2286" y="8382"/>
                  </a:moveTo>
                  <a:lnTo>
                    <a:pt x="2286" y="5334"/>
                  </a:lnTo>
                  <a:lnTo>
                    <a:pt x="1397" y="4445"/>
                  </a:lnTo>
                  <a:lnTo>
                    <a:pt x="1397" y="8382"/>
                  </a:lnTo>
                  <a:lnTo>
                    <a:pt x="2286" y="8382"/>
                  </a:lnTo>
                  <a:close/>
                </a:path>
                <a:path w="20319" h="26669">
                  <a:moveTo>
                    <a:pt x="2286" y="12954"/>
                  </a:moveTo>
                  <a:lnTo>
                    <a:pt x="2286" y="10668"/>
                  </a:lnTo>
                  <a:lnTo>
                    <a:pt x="1397" y="9779"/>
                  </a:lnTo>
                  <a:lnTo>
                    <a:pt x="1397" y="12954"/>
                  </a:lnTo>
                  <a:lnTo>
                    <a:pt x="2286" y="12954"/>
                  </a:lnTo>
                  <a:close/>
                </a:path>
                <a:path w="20319" h="26669">
                  <a:moveTo>
                    <a:pt x="2286" y="17526"/>
                  </a:moveTo>
                  <a:lnTo>
                    <a:pt x="2286" y="14478"/>
                  </a:lnTo>
                  <a:lnTo>
                    <a:pt x="1397" y="14478"/>
                  </a:lnTo>
                  <a:lnTo>
                    <a:pt x="1397" y="17526"/>
                  </a:lnTo>
                  <a:lnTo>
                    <a:pt x="2286" y="17526"/>
                  </a:lnTo>
                  <a:close/>
                </a:path>
                <a:path w="20319" h="26669">
                  <a:moveTo>
                    <a:pt x="4572" y="1523"/>
                  </a:moveTo>
                  <a:lnTo>
                    <a:pt x="4572" y="761"/>
                  </a:lnTo>
                  <a:lnTo>
                    <a:pt x="2286" y="761"/>
                  </a:lnTo>
                  <a:lnTo>
                    <a:pt x="2286" y="1524"/>
                  </a:lnTo>
                  <a:lnTo>
                    <a:pt x="4572" y="1523"/>
                  </a:lnTo>
                  <a:close/>
                </a:path>
                <a:path w="20319" h="26669">
                  <a:moveTo>
                    <a:pt x="4572" y="12192"/>
                  </a:moveTo>
                  <a:lnTo>
                    <a:pt x="4572" y="11430"/>
                  </a:lnTo>
                  <a:lnTo>
                    <a:pt x="2286" y="11430"/>
                  </a:lnTo>
                  <a:lnTo>
                    <a:pt x="2286" y="12192"/>
                  </a:lnTo>
                  <a:lnTo>
                    <a:pt x="4572" y="12192"/>
                  </a:lnTo>
                  <a:close/>
                </a:path>
                <a:path w="20319" h="26669">
                  <a:moveTo>
                    <a:pt x="2921" y="22098"/>
                  </a:moveTo>
                  <a:lnTo>
                    <a:pt x="2921" y="21336"/>
                  </a:lnTo>
                  <a:lnTo>
                    <a:pt x="2286" y="21336"/>
                  </a:lnTo>
                  <a:lnTo>
                    <a:pt x="2286" y="22098"/>
                  </a:lnTo>
                  <a:lnTo>
                    <a:pt x="2921" y="22098"/>
                  </a:lnTo>
                  <a:close/>
                </a:path>
                <a:path w="20319" h="26669">
                  <a:moveTo>
                    <a:pt x="6858" y="17526"/>
                  </a:moveTo>
                  <a:lnTo>
                    <a:pt x="6858" y="16002"/>
                  </a:lnTo>
                  <a:lnTo>
                    <a:pt x="6096" y="16764"/>
                  </a:lnTo>
                  <a:lnTo>
                    <a:pt x="5334" y="16002"/>
                  </a:lnTo>
                  <a:lnTo>
                    <a:pt x="5334" y="15240"/>
                  </a:lnTo>
                  <a:lnTo>
                    <a:pt x="4572" y="15240"/>
                  </a:lnTo>
                  <a:lnTo>
                    <a:pt x="4572" y="17526"/>
                  </a:lnTo>
                  <a:lnTo>
                    <a:pt x="2921" y="19177"/>
                  </a:lnTo>
                  <a:lnTo>
                    <a:pt x="2921" y="21971"/>
                  </a:lnTo>
                  <a:lnTo>
                    <a:pt x="3810" y="22859"/>
                  </a:lnTo>
                  <a:lnTo>
                    <a:pt x="3810" y="19812"/>
                  </a:lnTo>
                  <a:lnTo>
                    <a:pt x="5334" y="17526"/>
                  </a:lnTo>
                  <a:lnTo>
                    <a:pt x="6096" y="18288"/>
                  </a:lnTo>
                  <a:lnTo>
                    <a:pt x="6858" y="17526"/>
                  </a:lnTo>
                  <a:close/>
                </a:path>
                <a:path w="20319" h="26669">
                  <a:moveTo>
                    <a:pt x="10541" y="26670"/>
                  </a:moveTo>
                  <a:lnTo>
                    <a:pt x="10541" y="25146"/>
                  </a:lnTo>
                  <a:lnTo>
                    <a:pt x="9906" y="25146"/>
                  </a:lnTo>
                  <a:lnTo>
                    <a:pt x="9906" y="23622"/>
                  </a:lnTo>
                  <a:lnTo>
                    <a:pt x="9144" y="23622"/>
                  </a:lnTo>
                  <a:lnTo>
                    <a:pt x="8382" y="24384"/>
                  </a:lnTo>
                  <a:lnTo>
                    <a:pt x="7620" y="23622"/>
                  </a:lnTo>
                  <a:lnTo>
                    <a:pt x="7620" y="22860"/>
                  </a:lnTo>
                  <a:lnTo>
                    <a:pt x="6858" y="22098"/>
                  </a:lnTo>
                  <a:lnTo>
                    <a:pt x="6096" y="22098"/>
                  </a:lnTo>
                  <a:lnTo>
                    <a:pt x="5334" y="21336"/>
                  </a:lnTo>
                  <a:lnTo>
                    <a:pt x="4572" y="22098"/>
                  </a:lnTo>
                  <a:lnTo>
                    <a:pt x="3810" y="21336"/>
                  </a:lnTo>
                  <a:lnTo>
                    <a:pt x="3810" y="22859"/>
                  </a:lnTo>
                  <a:lnTo>
                    <a:pt x="4572" y="23622"/>
                  </a:lnTo>
                  <a:lnTo>
                    <a:pt x="4572" y="24384"/>
                  </a:lnTo>
                  <a:lnTo>
                    <a:pt x="5334" y="25146"/>
                  </a:lnTo>
                  <a:lnTo>
                    <a:pt x="5334" y="22860"/>
                  </a:lnTo>
                  <a:lnTo>
                    <a:pt x="6858" y="23622"/>
                  </a:lnTo>
                  <a:lnTo>
                    <a:pt x="6858" y="25146"/>
                  </a:lnTo>
                  <a:lnTo>
                    <a:pt x="8382" y="25146"/>
                  </a:lnTo>
                  <a:lnTo>
                    <a:pt x="9906" y="26670"/>
                  </a:lnTo>
                  <a:lnTo>
                    <a:pt x="10541" y="26670"/>
                  </a:lnTo>
                  <a:close/>
                </a:path>
                <a:path w="20319" h="26669">
                  <a:moveTo>
                    <a:pt x="12954" y="1523"/>
                  </a:moveTo>
                  <a:lnTo>
                    <a:pt x="12954" y="761"/>
                  </a:lnTo>
                  <a:lnTo>
                    <a:pt x="11430" y="761"/>
                  </a:lnTo>
                  <a:lnTo>
                    <a:pt x="11430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7620" y="761"/>
                  </a:lnTo>
                  <a:lnTo>
                    <a:pt x="6858" y="0"/>
                  </a:lnTo>
                  <a:lnTo>
                    <a:pt x="4572" y="0"/>
                  </a:lnTo>
                  <a:lnTo>
                    <a:pt x="4572" y="3047"/>
                  </a:lnTo>
                  <a:lnTo>
                    <a:pt x="5334" y="3047"/>
                  </a:lnTo>
                  <a:lnTo>
                    <a:pt x="5334" y="761"/>
                  </a:lnTo>
                  <a:lnTo>
                    <a:pt x="5969" y="761"/>
                  </a:lnTo>
                  <a:lnTo>
                    <a:pt x="5969" y="3047"/>
                  </a:lnTo>
                  <a:lnTo>
                    <a:pt x="6858" y="3047"/>
                  </a:lnTo>
                  <a:lnTo>
                    <a:pt x="7620" y="1523"/>
                  </a:lnTo>
                  <a:lnTo>
                    <a:pt x="8382" y="1523"/>
                  </a:lnTo>
                  <a:lnTo>
                    <a:pt x="9906" y="3047"/>
                  </a:lnTo>
                  <a:lnTo>
                    <a:pt x="9906" y="761"/>
                  </a:lnTo>
                  <a:lnTo>
                    <a:pt x="10541" y="761"/>
                  </a:lnTo>
                  <a:lnTo>
                    <a:pt x="10541" y="26670"/>
                  </a:lnTo>
                  <a:lnTo>
                    <a:pt x="10668" y="26670"/>
                  </a:lnTo>
                  <a:lnTo>
                    <a:pt x="10668" y="2285"/>
                  </a:lnTo>
                  <a:lnTo>
                    <a:pt x="11430" y="1523"/>
                  </a:lnTo>
                  <a:lnTo>
                    <a:pt x="12954" y="1523"/>
                  </a:lnTo>
                  <a:close/>
                </a:path>
                <a:path w="20319" h="26669">
                  <a:moveTo>
                    <a:pt x="8382" y="12192"/>
                  </a:moveTo>
                  <a:lnTo>
                    <a:pt x="8382" y="11430"/>
                  </a:lnTo>
                  <a:lnTo>
                    <a:pt x="7620" y="11430"/>
                  </a:lnTo>
                  <a:lnTo>
                    <a:pt x="6858" y="9906"/>
                  </a:lnTo>
                  <a:lnTo>
                    <a:pt x="4572" y="9906"/>
                  </a:lnTo>
                  <a:lnTo>
                    <a:pt x="4572" y="12954"/>
                  </a:lnTo>
                  <a:lnTo>
                    <a:pt x="5334" y="12954"/>
                  </a:lnTo>
                  <a:lnTo>
                    <a:pt x="5334" y="11430"/>
                  </a:lnTo>
                  <a:lnTo>
                    <a:pt x="6096" y="11430"/>
                  </a:lnTo>
                  <a:lnTo>
                    <a:pt x="6096" y="12954"/>
                  </a:lnTo>
                  <a:lnTo>
                    <a:pt x="6858" y="12954"/>
                  </a:lnTo>
                  <a:lnTo>
                    <a:pt x="7620" y="12192"/>
                  </a:lnTo>
                  <a:lnTo>
                    <a:pt x="8382" y="12192"/>
                  </a:lnTo>
                  <a:close/>
                </a:path>
                <a:path w="20319" h="26669">
                  <a:moveTo>
                    <a:pt x="5969" y="3047"/>
                  </a:moveTo>
                  <a:lnTo>
                    <a:pt x="5969" y="1524"/>
                  </a:lnTo>
                  <a:lnTo>
                    <a:pt x="5334" y="1524"/>
                  </a:lnTo>
                  <a:lnTo>
                    <a:pt x="5334" y="3047"/>
                  </a:lnTo>
                  <a:lnTo>
                    <a:pt x="5969" y="3047"/>
                  </a:lnTo>
                  <a:close/>
                </a:path>
                <a:path w="20319" h="26669">
                  <a:moveTo>
                    <a:pt x="6858" y="8382"/>
                  </a:moveTo>
                  <a:lnTo>
                    <a:pt x="6858" y="6858"/>
                  </a:lnTo>
                  <a:lnTo>
                    <a:pt x="6096" y="7620"/>
                  </a:lnTo>
                  <a:lnTo>
                    <a:pt x="5334" y="6858"/>
                  </a:lnTo>
                  <a:lnTo>
                    <a:pt x="5334" y="9144"/>
                  </a:lnTo>
                  <a:lnTo>
                    <a:pt x="6096" y="9144"/>
                  </a:lnTo>
                  <a:lnTo>
                    <a:pt x="6858" y="8382"/>
                  </a:lnTo>
                  <a:close/>
                </a:path>
                <a:path w="20319" h="26669">
                  <a:moveTo>
                    <a:pt x="6096" y="12954"/>
                  </a:moveTo>
                  <a:lnTo>
                    <a:pt x="6096" y="12192"/>
                  </a:lnTo>
                  <a:lnTo>
                    <a:pt x="5334" y="12192"/>
                  </a:lnTo>
                  <a:lnTo>
                    <a:pt x="5334" y="12954"/>
                  </a:lnTo>
                  <a:lnTo>
                    <a:pt x="6096" y="12954"/>
                  </a:lnTo>
                  <a:close/>
                </a:path>
                <a:path w="20319" h="26669">
                  <a:moveTo>
                    <a:pt x="9144" y="13716"/>
                  </a:moveTo>
                  <a:lnTo>
                    <a:pt x="9144" y="12192"/>
                  </a:lnTo>
                  <a:lnTo>
                    <a:pt x="6858" y="14478"/>
                  </a:lnTo>
                  <a:lnTo>
                    <a:pt x="6096" y="13716"/>
                  </a:lnTo>
                  <a:lnTo>
                    <a:pt x="5334" y="13716"/>
                  </a:lnTo>
                  <a:lnTo>
                    <a:pt x="5334" y="16002"/>
                  </a:lnTo>
                  <a:lnTo>
                    <a:pt x="6096" y="15240"/>
                  </a:lnTo>
                  <a:lnTo>
                    <a:pt x="6858" y="16002"/>
                  </a:lnTo>
                  <a:lnTo>
                    <a:pt x="6858" y="17526"/>
                  </a:lnTo>
                  <a:lnTo>
                    <a:pt x="7620" y="16764"/>
                  </a:lnTo>
                  <a:lnTo>
                    <a:pt x="7620" y="15240"/>
                  </a:lnTo>
                  <a:lnTo>
                    <a:pt x="9144" y="13716"/>
                  </a:lnTo>
                  <a:close/>
                </a:path>
                <a:path w="20319" h="26669">
                  <a:moveTo>
                    <a:pt x="6858" y="25146"/>
                  </a:moveTo>
                  <a:lnTo>
                    <a:pt x="6858" y="23622"/>
                  </a:lnTo>
                  <a:lnTo>
                    <a:pt x="6096" y="24384"/>
                  </a:lnTo>
                  <a:lnTo>
                    <a:pt x="5334" y="23622"/>
                  </a:lnTo>
                  <a:lnTo>
                    <a:pt x="5334" y="25146"/>
                  </a:lnTo>
                  <a:lnTo>
                    <a:pt x="6858" y="25146"/>
                  </a:lnTo>
                  <a:close/>
                </a:path>
                <a:path w="20319" h="26669">
                  <a:moveTo>
                    <a:pt x="9906" y="6858"/>
                  </a:moveTo>
                  <a:lnTo>
                    <a:pt x="9906" y="3809"/>
                  </a:lnTo>
                  <a:lnTo>
                    <a:pt x="8382" y="3809"/>
                  </a:lnTo>
                  <a:lnTo>
                    <a:pt x="8382" y="6858"/>
                  </a:lnTo>
                  <a:lnTo>
                    <a:pt x="9906" y="6858"/>
                  </a:lnTo>
                  <a:close/>
                </a:path>
                <a:path w="20319" h="26669">
                  <a:moveTo>
                    <a:pt x="9906" y="20574"/>
                  </a:moveTo>
                  <a:lnTo>
                    <a:pt x="9906" y="16764"/>
                  </a:lnTo>
                  <a:lnTo>
                    <a:pt x="8382" y="17526"/>
                  </a:lnTo>
                  <a:lnTo>
                    <a:pt x="8382" y="20574"/>
                  </a:lnTo>
                  <a:lnTo>
                    <a:pt x="9906" y="20574"/>
                  </a:lnTo>
                  <a:close/>
                </a:path>
                <a:path w="20319" h="26669">
                  <a:moveTo>
                    <a:pt x="10541" y="4571"/>
                  </a:moveTo>
                  <a:lnTo>
                    <a:pt x="10541" y="1524"/>
                  </a:lnTo>
                  <a:lnTo>
                    <a:pt x="9906" y="1524"/>
                  </a:lnTo>
                  <a:lnTo>
                    <a:pt x="9906" y="4571"/>
                  </a:lnTo>
                  <a:lnTo>
                    <a:pt x="10541" y="4571"/>
                  </a:lnTo>
                  <a:close/>
                </a:path>
                <a:path w="20319" h="26669">
                  <a:moveTo>
                    <a:pt x="10541" y="18288"/>
                  </a:moveTo>
                  <a:lnTo>
                    <a:pt x="10541" y="6096"/>
                  </a:lnTo>
                  <a:lnTo>
                    <a:pt x="9906" y="6096"/>
                  </a:lnTo>
                  <a:lnTo>
                    <a:pt x="9906" y="18288"/>
                  </a:lnTo>
                  <a:lnTo>
                    <a:pt x="10541" y="18288"/>
                  </a:lnTo>
                  <a:close/>
                </a:path>
                <a:path w="20319" h="26669">
                  <a:moveTo>
                    <a:pt x="10541" y="24384"/>
                  </a:moveTo>
                  <a:lnTo>
                    <a:pt x="10541" y="19049"/>
                  </a:lnTo>
                  <a:lnTo>
                    <a:pt x="9906" y="19049"/>
                  </a:lnTo>
                  <a:lnTo>
                    <a:pt x="9906" y="24384"/>
                  </a:lnTo>
                  <a:lnTo>
                    <a:pt x="10541" y="24384"/>
                  </a:lnTo>
                  <a:close/>
                </a:path>
                <a:path w="20319" h="26669">
                  <a:moveTo>
                    <a:pt x="11430" y="6858"/>
                  </a:moveTo>
                  <a:lnTo>
                    <a:pt x="11430" y="3809"/>
                  </a:lnTo>
                  <a:lnTo>
                    <a:pt x="10668" y="3809"/>
                  </a:lnTo>
                  <a:lnTo>
                    <a:pt x="10668" y="6858"/>
                  </a:lnTo>
                  <a:lnTo>
                    <a:pt x="11430" y="6858"/>
                  </a:lnTo>
                  <a:close/>
                </a:path>
                <a:path w="20319" h="26669">
                  <a:moveTo>
                    <a:pt x="14478" y="8381"/>
                  </a:moveTo>
                  <a:lnTo>
                    <a:pt x="14478" y="6857"/>
                  </a:lnTo>
                  <a:lnTo>
                    <a:pt x="13716" y="7619"/>
                  </a:lnTo>
                  <a:lnTo>
                    <a:pt x="12954" y="6858"/>
                  </a:lnTo>
                  <a:lnTo>
                    <a:pt x="12954" y="6095"/>
                  </a:lnTo>
                  <a:lnTo>
                    <a:pt x="12192" y="6858"/>
                  </a:lnTo>
                  <a:lnTo>
                    <a:pt x="12192" y="7620"/>
                  </a:lnTo>
                  <a:lnTo>
                    <a:pt x="10668" y="9906"/>
                  </a:lnTo>
                  <a:lnTo>
                    <a:pt x="10668" y="12192"/>
                  </a:lnTo>
                  <a:lnTo>
                    <a:pt x="11430" y="12192"/>
                  </a:lnTo>
                  <a:lnTo>
                    <a:pt x="11430" y="11430"/>
                  </a:lnTo>
                  <a:lnTo>
                    <a:pt x="12954" y="8382"/>
                  </a:lnTo>
                  <a:lnTo>
                    <a:pt x="13716" y="9143"/>
                  </a:lnTo>
                  <a:lnTo>
                    <a:pt x="14478" y="8381"/>
                  </a:lnTo>
                  <a:close/>
                </a:path>
                <a:path w="20319" h="26669">
                  <a:moveTo>
                    <a:pt x="16002" y="16002"/>
                  </a:moveTo>
                  <a:lnTo>
                    <a:pt x="13716" y="13716"/>
                  </a:lnTo>
                  <a:lnTo>
                    <a:pt x="12954" y="14478"/>
                  </a:lnTo>
                  <a:lnTo>
                    <a:pt x="10668" y="12192"/>
                  </a:lnTo>
                  <a:lnTo>
                    <a:pt x="10668" y="12954"/>
                  </a:lnTo>
                  <a:lnTo>
                    <a:pt x="12192" y="15240"/>
                  </a:lnTo>
                  <a:lnTo>
                    <a:pt x="12192" y="16002"/>
                  </a:lnTo>
                  <a:lnTo>
                    <a:pt x="12954" y="16764"/>
                  </a:lnTo>
                  <a:lnTo>
                    <a:pt x="12954" y="16002"/>
                  </a:lnTo>
                  <a:lnTo>
                    <a:pt x="13716" y="15240"/>
                  </a:lnTo>
                  <a:lnTo>
                    <a:pt x="14478" y="16002"/>
                  </a:lnTo>
                  <a:lnTo>
                    <a:pt x="14478" y="17526"/>
                  </a:lnTo>
                  <a:lnTo>
                    <a:pt x="15240" y="18669"/>
                  </a:lnTo>
                  <a:lnTo>
                    <a:pt x="15240" y="17526"/>
                  </a:lnTo>
                  <a:lnTo>
                    <a:pt x="16002" y="16002"/>
                  </a:lnTo>
                  <a:close/>
                </a:path>
                <a:path w="20319" h="26669">
                  <a:moveTo>
                    <a:pt x="11430" y="20574"/>
                  </a:moveTo>
                  <a:lnTo>
                    <a:pt x="11430" y="17526"/>
                  </a:lnTo>
                  <a:lnTo>
                    <a:pt x="10668" y="16764"/>
                  </a:lnTo>
                  <a:lnTo>
                    <a:pt x="10668" y="20574"/>
                  </a:lnTo>
                  <a:lnTo>
                    <a:pt x="11430" y="20574"/>
                  </a:lnTo>
                  <a:close/>
                </a:path>
                <a:path w="20319" h="26669">
                  <a:moveTo>
                    <a:pt x="15240" y="23622"/>
                  </a:moveTo>
                  <a:lnTo>
                    <a:pt x="15240" y="21336"/>
                  </a:lnTo>
                  <a:lnTo>
                    <a:pt x="14478" y="21336"/>
                  </a:lnTo>
                  <a:lnTo>
                    <a:pt x="13716" y="22098"/>
                  </a:lnTo>
                  <a:lnTo>
                    <a:pt x="12954" y="22098"/>
                  </a:lnTo>
                  <a:lnTo>
                    <a:pt x="12192" y="22860"/>
                  </a:lnTo>
                  <a:lnTo>
                    <a:pt x="12192" y="23622"/>
                  </a:lnTo>
                  <a:lnTo>
                    <a:pt x="11430" y="24384"/>
                  </a:lnTo>
                  <a:lnTo>
                    <a:pt x="10668" y="23622"/>
                  </a:lnTo>
                  <a:lnTo>
                    <a:pt x="10668" y="25908"/>
                  </a:lnTo>
                  <a:lnTo>
                    <a:pt x="11430" y="25908"/>
                  </a:lnTo>
                  <a:lnTo>
                    <a:pt x="11430" y="25146"/>
                  </a:lnTo>
                  <a:lnTo>
                    <a:pt x="13716" y="25146"/>
                  </a:lnTo>
                  <a:lnTo>
                    <a:pt x="13716" y="23622"/>
                  </a:lnTo>
                  <a:lnTo>
                    <a:pt x="14478" y="22860"/>
                  </a:lnTo>
                  <a:lnTo>
                    <a:pt x="15240" y="23622"/>
                  </a:lnTo>
                  <a:close/>
                </a:path>
                <a:path w="20319" h="26669">
                  <a:moveTo>
                    <a:pt x="12954" y="12192"/>
                  </a:moveTo>
                  <a:lnTo>
                    <a:pt x="12954" y="11430"/>
                  </a:lnTo>
                  <a:lnTo>
                    <a:pt x="11430" y="11430"/>
                  </a:lnTo>
                  <a:lnTo>
                    <a:pt x="11430" y="12192"/>
                  </a:lnTo>
                  <a:lnTo>
                    <a:pt x="12954" y="12192"/>
                  </a:lnTo>
                  <a:close/>
                </a:path>
                <a:path w="20319" h="26669">
                  <a:moveTo>
                    <a:pt x="16002" y="3047"/>
                  </a:moveTo>
                  <a:lnTo>
                    <a:pt x="16002" y="0"/>
                  </a:lnTo>
                  <a:lnTo>
                    <a:pt x="12954" y="0"/>
                  </a:lnTo>
                  <a:lnTo>
                    <a:pt x="12954" y="3047"/>
                  </a:lnTo>
                  <a:lnTo>
                    <a:pt x="13716" y="3047"/>
                  </a:lnTo>
                  <a:lnTo>
                    <a:pt x="13716" y="761"/>
                  </a:lnTo>
                  <a:lnTo>
                    <a:pt x="15240" y="761"/>
                  </a:lnTo>
                  <a:lnTo>
                    <a:pt x="15240" y="3047"/>
                  </a:lnTo>
                  <a:lnTo>
                    <a:pt x="16002" y="3047"/>
                  </a:lnTo>
                  <a:close/>
                </a:path>
                <a:path w="20319" h="26669">
                  <a:moveTo>
                    <a:pt x="17526" y="3810"/>
                  </a:moveTo>
                  <a:lnTo>
                    <a:pt x="17526" y="2285"/>
                  </a:lnTo>
                  <a:lnTo>
                    <a:pt x="14478" y="5333"/>
                  </a:lnTo>
                  <a:lnTo>
                    <a:pt x="13716" y="4571"/>
                  </a:lnTo>
                  <a:lnTo>
                    <a:pt x="12954" y="5333"/>
                  </a:lnTo>
                  <a:lnTo>
                    <a:pt x="12954" y="6858"/>
                  </a:lnTo>
                  <a:lnTo>
                    <a:pt x="13716" y="6095"/>
                  </a:lnTo>
                  <a:lnTo>
                    <a:pt x="14478" y="6857"/>
                  </a:lnTo>
                  <a:lnTo>
                    <a:pt x="14478" y="8381"/>
                  </a:lnTo>
                  <a:lnTo>
                    <a:pt x="15240" y="7620"/>
                  </a:lnTo>
                  <a:lnTo>
                    <a:pt x="15240" y="6095"/>
                  </a:lnTo>
                  <a:lnTo>
                    <a:pt x="17526" y="3810"/>
                  </a:lnTo>
                  <a:close/>
                </a:path>
                <a:path w="20319" h="26669">
                  <a:moveTo>
                    <a:pt x="16002" y="12954"/>
                  </a:moveTo>
                  <a:lnTo>
                    <a:pt x="16002" y="9905"/>
                  </a:lnTo>
                  <a:lnTo>
                    <a:pt x="12954" y="9906"/>
                  </a:lnTo>
                  <a:lnTo>
                    <a:pt x="12954" y="12954"/>
                  </a:lnTo>
                  <a:lnTo>
                    <a:pt x="13716" y="12954"/>
                  </a:lnTo>
                  <a:lnTo>
                    <a:pt x="13716" y="11430"/>
                  </a:lnTo>
                  <a:lnTo>
                    <a:pt x="15240" y="11430"/>
                  </a:lnTo>
                  <a:lnTo>
                    <a:pt x="15240" y="12954"/>
                  </a:lnTo>
                  <a:lnTo>
                    <a:pt x="16002" y="12954"/>
                  </a:lnTo>
                  <a:close/>
                </a:path>
                <a:path w="20319" h="26669">
                  <a:moveTo>
                    <a:pt x="14478" y="17526"/>
                  </a:moveTo>
                  <a:lnTo>
                    <a:pt x="14478" y="16002"/>
                  </a:lnTo>
                  <a:lnTo>
                    <a:pt x="13716" y="16764"/>
                  </a:lnTo>
                  <a:lnTo>
                    <a:pt x="12954" y="16002"/>
                  </a:lnTo>
                  <a:lnTo>
                    <a:pt x="12954" y="17526"/>
                  </a:lnTo>
                  <a:lnTo>
                    <a:pt x="13716" y="18288"/>
                  </a:lnTo>
                  <a:lnTo>
                    <a:pt x="14478" y="17526"/>
                  </a:lnTo>
                  <a:close/>
                </a:path>
                <a:path w="20319" h="26669">
                  <a:moveTo>
                    <a:pt x="15240" y="3047"/>
                  </a:moveTo>
                  <a:lnTo>
                    <a:pt x="15240" y="1524"/>
                  </a:lnTo>
                  <a:lnTo>
                    <a:pt x="13716" y="1524"/>
                  </a:lnTo>
                  <a:lnTo>
                    <a:pt x="13716" y="3047"/>
                  </a:lnTo>
                  <a:lnTo>
                    <a:pt x="15240" y="3047"/>
                  </a:lnTo>
                  <a:close/>
                </a:path>
                <a:path w="20319" h="26669">
                  <a:moveTo>
                    <a:pt x="15240" y="12954"/>
                  </a:moveTo>
                  <a:lnTo>
                    <a:pt x="15240" y="12191"/>
                  </a:lnTo>
                  <a:lnTo>
                    <a:pt x="13716" y="12191"/>
                  </a:lnTo>
                  <a:lnTo>
                    <a:pt x="13716" y="12954"/>
                  </a:lnTo>
                  <a:lnTo>
                    <a:pt x="15240" y="12954"/>
                  </a:lnTo>
                  <a:close/>
                </a:path>
                <a:path w="20319" h="26669">
                  <a:moveTo>
                    <a:pt x="16002" y="24384"/>
                  </a:moveTo>
                  <a:lnTo>
                    <a:pt x="16002" y="21336"/>
                  </a:lnTo>
                  <a:lnTo>
                    <a:pt x="15240" y="22098"/>
                  </a:lnTo>
                  <a:lnTo>
                    <a:pt x="15240" y="23622"/>
                  </a:lnTo>
                  <a:lnTo>
                    <a:pt x="13716" y="24384"/>
                  </a:lnTo>
                  <a:lnTo>
                    <a:pt x="13716" y="25146"/>
                  </a:lnTo>
                  <a:lnTo>
                    <a:pt x="15240" y="25146"/>
                  </a:lnTo>
                  <a:lnTo>
                    <a:pt x="16002" y="24384"/>
                  </a:lnTo>
                  <a:close/>
                </a:path>
                <a:path w="20319" h="26669">
                  <a:moveTo>
                    <a:pt x="16002" y="6857"/>
                  </a:moveTo>
                  <a:lnTo>
                    <a:pt x="15240" y="6095"/>
                  </a:lnTo>
                  <a:lnTo>
                    <a:pt x="15240" y="7620"/>
                  </a:lnTo>
                  <a:lnTo>
                    <a:pt x="16002" y="6857"/>
                  </a:lnTo>
                  <a:close/>
                </a:path>
                <a:path w="20319" h="26669">
                  <a:moveTo>
                    <a:pt x="18288" y="22098"/>
                  </a:moveTo>
                  <a:lnTo>
                    <a:pt x="18288" y="17526"/>
                  </a:lnTo>
                  <a:lnTo>
                    <a:pt x="17526" y="19050"/>
                  </a:lnTo>
                  <a:lnTo>
                    <a:pt x="16637" y="19050"/>
                  </a:lnTo>
                  <a:lnTo>
                    <a:pt x="15240" y="17526"/>
                  </a:lnTo>
                  <a:lnTo>
                    <a:pt x="15240" y="18669"/>
                  </a:lnTo>
                  <a:lnTo>
                    <a:pt x="16002" y="19812"/>
                  </a:lnTo>
                  <a:lnTo>
                    <a:pt x="16002" y="23622"/>
                  </a:lnTo>
                  <a:lnTo>
                    <a:pt x="16637" y="22098"/>
                  </a:lnTo>
                  <a:lnTo>
                    <a:pt x="16764" y="22098"/>
                  </a:lnTo>
                  <a:lnTo>
                    <a:pt x="16764" y="19811"/>
                  </a:lnTo>
                  <a:lnTo>
                    <a:pt x="17526" y="19811"/>
                  </a:lnTo>
                  <a:lnTo>
                    <a:pt x="17526" y="22098"/>
                  </a:lnTo>
                  <a:lnTo>
                    <a:pt x="18288" y="22098"/>
                  </a:lnTo>
                  <a:close/>
                </a:path>
                <a:path w="20319" h="26669">
                  <a:moveTo>
                    <a:pt x="19812" y="2285"/>
                  </a:moveTo>
                  <a:lnTo>
                    <a:pt x="19812" y="0"/>
                  </a:lnTo>
                  <a:lnTo>
                    <a:pt x="17526" y="0"/>
                  </a:lnTo>
                  <a:lnTo>
                    <a:pt x="16764" y="653"/>
                  </a:lnTo>
                  <a:lnTo>
                    <a:pt x="16002" y="761"/>
                  </a:lnTo>
                  <a:lnTo>
                    <a:pt x="16002" y="1523"/>
                  </a:lnTo>
                  <a:lnTo>
                    <a:pt x="16764" y="1632"/>
                  </a:lnTo>
                  <a:lnTo>
                    <a:pt x="17526" y="2285"/>
                  </a:lnTo>
                  <a:lnTo>
                    <a:pt x="17526" y="3810"/>
                  </a:lnTo>
                  <a:lnTo>
                    <a:pt x="18288" y="3047"/>
                  </a:lnTo>
                  <a:lnTo>
                    <a:pt x="18288" y="761"/>
                  </a:lnTo>
                  <a:lnTo>
                    <a:pt x="19050" y="761"/>
                  </a:lnTo>
                  <a:lnTo>
                    <a:pt x="19050" y="3047"/>
                  </a:lnTo>
                  <a:lnTo>
                    <a:pt x="19812" y="2285"/>
                  </a:lnTo>
                  <a:close/>
                </a:path>
                <a:path w="20319" h="26669">
                  <a:moveTo>
                    <a:pt x="18288" y="12954"/>
                  </a:moveTo>
                  <a:lnTo>
                    <a:pt x="18288" y="9905"/>
                  </a:lnTo>
                  <a:lnTo>
                    <a:pt x="16764" y="11312"/>
                  </a:lnTo>
                  <a:lnTo>
                    <a:pt x="16002" y="11429"/>
                  </a:lnTo>
                  <a:lnTo>
                    <a:pt x="16002" y="12191"/>
                  </a:lnTo>
                  <a:lnTo>
                    <a:pt x="16764" y="12300"/>
                  </a:lnTo>
                  <a:lnTo>
                    <a:pt x="17526" y="12954"/>
                  </a:lnTo>
                  <a:lnTo>
                    <a:pt x="18288" y="12954"/>
                  </a:lnTo>
                  <a:close/>
                </a:path>
                <a:path w="20319" h="26669">
                  <a:moveTo>
                    <a:pt x="18288" y="8381"/>
                  </a:moveTo>
                  <a:lnTo>
                    <a:pt x="18288" y="4571"/>
                  </a:lnTo>
                  <a:lnTo>
                    <a:pt x="17526" y="5333"/>
                  </a:lnTo>
                  <a:lnTo>
                    <a:pt x="16637" y="5333"/>
                  </a:lnTo>
                  <a:lnTo>
                    <a:pt x="16637" y="7619"/>
                  </a:lnTo>
                  <a:lnTo>
                    <a:pt x="17526" y="8381"/>
                  </a:lnTo>
                  <a:lnTo>
                    <a:pt x="18288" y="8381"/>
                  </a:lnTo>
                  <a:close/>
                </a:path>
                <a:path w="20319" h="26669">
                  <a:moveTo>
                    <a:pt x="18288" y="17526"/>
                  </a:moveTo>
                  <a:lnTo>
                    <a:pt x="18288" y="14478"/>
                  </a:lnTo>
                  <a:lnTo>
                    <a:pt x="16637" y="14478"/>
                  </a:lnTo>
                  <a:lnTo>
                    <a:pt x="16637" y="17526"/>
                  </a:lnTo>
                  <a:lnTo>
                    <a:pt x="18288" y="17526"/>
                  </a:lnTo>
                  <a:close/>
                </a:path>
                <a:path w="20319" h="26669">
                  <a:moveTo>
                    <a:pt x="17526" y="22098"/>
                  </a:moveTo>
                  <a:lnTo>
                    <a:pt x="17526" y="21336"/>
                  </a:lnTo>
                  <a:lnTo>
                    <a:pt x="16764" y="21336"/>
                  </a:lnTo>
                  <a:lnTo>
                    <a:pt x="16764" y="22098"/>
                  </a:lnTo>
                  <a:lnTo>
                    <a:pt x="17526" y="22098"/>
                  </a:lnTo>
                  <a:close/>
                </a:path>
                <a:path w="20319" h="26669">
                  <a:moveTo>
                    <a:pt x="19050" y="6095"/>
                  </a:moveTo>
                  <a:lnTo>
                    <a:pt x="19050" y="1524"/>
                  </a:lnTo>
                  <a:lnTo>
                    <a:pt x="18288" y="1524"/>
                  </a:lnTo>
                  <a:lnTo>
                    <a:pt x="18288" y="6095"/>
                  </a:lnTo>
                  <a:lnTo>
                    <a:pt x="19050" y="6095"/>
                  </a:lnTo>
                  <a:close/>
                </a:path>
                <a:path w="20319" h="26669">
                  <a:moveTo>
                    <a:pt x="19050" y="11429"/>
                  </a:moveTo>
                  <a:lnTo>
                    <a:pt x="19050" y="6857"/>
                  </a:lnTo>
                  <a:lnTo>
                    <a:pt x="18288" y="6857"/>
                  </a:lnTo>
                  <a:lnTo>
                    <a:pt x="18288" y="11429"/>
                  </a:lnTo>
                  <a:lnTo>
                    <a:pt x="19050" y="11429"/>
                  </a:lnTo>
                  <a:close/>
                </a:path>
                <a:path w="20319" h="26669">
                  <a:moveTo>
                    <a:pt x="19050" y="15240"/>
                  </a:moveTo>
                  <a:lnTo>
                    <a:pt x="19050" y="12191"/>
                  </a:lnTo>
                  <a:lnTo>
                    <a:pt x="18288" y="12191"/>
                  </a:lnTo>
                  <a:lnTo>
                    <a:pt x="18288" y="15240"/>
                  </a:lnTo>
                  <a:lnTo>
                    <a:pt x="19050" y="15240"/>
                  </a:lnTo>
                  <a:close/>
                </a:path>
                <a:path w="20319" h="26669">
                  <a:moveTo>
                    <a:pt x="19812" y="17526"/>
                  </a:moveTo>
                  <a:lnTo>
                    <a:pt x="19812" y="14478"/>
                  </a:lnTo>
                  <a:lnTo>
                    <a:pt x="19050" y="14478"/>
                  </a:lnTo>
                  <a:lnTo>
                    <a:pt x="19050" y="16764"/>
                  </a:lnTo>
                  <a:lnTo>
                    <a:pt x="18288" y="16764"/>
                  </a:lnTo>
                  <a:lnTo>
                    <a:pt x="18288" y="19812"/>
                  </a:lnTo>
                  <a:lnTo>
                    <a:pt x="19050" y="17526"/>
                  </a:lnTo>
                  <a:lnTo>
                    <a:pt x="19812" y="17526"/>
                  </a:lnTo>
                  <a:close/>
                </a:path>
                <a:path w="20319" h="26669">
                  <a:moveTo>
                    <a:pt x="19050" y="21336"/>
                  </a:moveTo>
                  <a:lnTo>
                    <a:pt x="19050" y="19812"/>
                  </a:lnTo>
                  <a:lnTo>
                    <a:pt x="18288" y="19812"/>
                  </a:lnTo>
                  <a:lnTo>
                    <a:pt x="18288" y="21336"/>
                  </a:lnTo>
                  <a:lnTo>
                    <a:pt x="19050" y="21336"/>
                  </a:lnTo>
                  <a:close/>
                </a:path>
                <a:path w="20319" h="26669">
                  <a:moveTo>
                    <a:pt x="19812" y="8381"/>
                  </a:moveTo>
                  <a:lnTo>
                    <a:pt x="19812" y="5333"/>
                  </a:lnTo>
                  <a:lnTo>
                    <a:pt x="19050" y="4571"/>
                  </a:lnTo>
                  <a:lnTo>
                    <a:pt x="19050" y="8381"/>
                  </a:lnTo>
                  <a:lnTo>
                    <a:pt x="19812" y="8381"/>
                  </a:lnTo>
                  <a:close/>
                </a:path>
                <a:path w="20319" h="26669">
                  <a:moveTo>
                    <a:pt x="19812" y="12954"/>
                  </a:moveTo>
                  <a:lnTo>
                    <a:pt x="19812" y="9905"/>
                  </a:lnTo>
                  <a:lnTo>
                    <a:pt x="19050" y="9905"/>
                  </a:lnTo>
                  <a:lnTo>
                    <a:pt x="19050" y="12954"/>
                  </a:lnTo>
                  <a:lnTo>
                    <a:pt x="19812" y="1295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2067953" y="171145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3048"/>
                  </a:moveTo>
                  <a:lnTo>
                    <a:pt x="3048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2047379" y="1689354"/>
              <a:ext cx="17145" cy="20955"/>
            </a:xfrm>
            <a:custGeom>
              <a:avLst/>
              <a:gdLst/>
              <a:ahLst/>
              <a:cxnLst/>
              <a:rect l="l" t="t" r="r" b="b"/>
              <a:pathLst>
                <a:path w="17144" h="20955">
                  <a:moveTo>
                    <a:pt x="16764" y="13715"/>
                  </a:moveTo>
                  <a:lnTo>
                    <a:pt x="16764" y="6095"/>
                  </a:lnTo>
                  <a:lnTo>
                    <a:pt x="16002" y="4571"/>
                  </a:lnTo>
                  <a:lnTo>
                    <a:pt x="12192" y="761"/>
                  </a:lnTo>
                  <a:lnTo>
                    <a:pt x="10668" y="0"/>
                  </a:lnTo>
                  <a:lnTo>
                    <a:pt x="6858" y="0"/>
                  </a:lnTo>
                  <a:lnTo>
                    <a:pt x="3809" y="1523"/>
                  </a:lnTo>
                  <a:lnTo>
                    <a:pt x="3047" y="3047"/>
                  </a:lnTo>
                  <a:lnTo>
                    <a:pt x="1523" y="4571"/>
                  </a:lnTo>
                  <a:lnTo>
                    <a:pt x="761" y="6095"/>
                  </a:lnTo>
                  <a:lnTo>
                    <a:pt x="761" y="8381"/>
                  </a:lnTo>
                  <a:lnTo>
                    <a:pt x="0" y="9905"/>
                  </a:lnTo>
                  <a:lnTo>
                    <a:pt x="762" y="12191"/>
                  </a:lnTo>
                  <a:lnTo>
                    <a:pt x="762" y="13715"/>
                  </a:lnTo>
                  <a:lnTo>
                    <a:pt x="1524" y="16001"/>
                  </a:lnTo>
                  <a:lnTo>
                    <a:pt x="3810" y="18287"/>
                  </a:lnTo>
                  <a:lnTo>
                    <a:pt x="6858" y="19811"/>
                  </a:lnTo>
                  <a:lnTo>
                    <a:pt x="7620" y="19811"/>
                  </a:lnTo>
                  <a:lnTo>
                    <a:pt x="8382" y="20573"/>
                  </a:lnTo>
                  <a:lnTo>
                    <a:pt x="9906" y="19811"/>
                  </a:lnTo>
                  <a:lnTo>
                    <a:pt x="10668" y="19811"/>
                  </a:lnTo>
                  <a:lnTo>
                    <a:pt x="12192" y="19049"/>
                  </a:lnTo>
                  <a:lnTo>
                    <a:pt x="12954" y="18287"/>
                  </a:lnTo>
                  <a:lnTo>
                    <a:pt x="14478" y="17525"/>
                  </a:lnTo>
                  <a:lnTo>
                    <a:pt x="16002" y="16001"/>
                  </a:lnTo>
                  <a:lnTo>
                    <a:pt x="16764" y="1371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2047316" y="1687931"/>
              <a:ext cx="15875" cy="22225"/>
            </a:xfrm>
            <a:custGeom>
              <a:avLst/>
              <a:gdLst/>
              <a:ahLst/>
              <a:cxnLst/>
              <a:rect l="l" t="t" r="r" b="b"/>
              <a:pathLst>
                <a:path w="15875" h="22225">
                  <a:moveTo>
                    <a:pt x="389" y="10675"/>
                  </a:moveTo>
                  <a:lnTo>
                    <a:pt x="0" y="11455"/>
                  </a:lnTo>
                  <a:lnTo>
                    <a:pt x="0" y="11137"/>
                  </a:lnTo>
                  <a:lnTo>
                    <a:pt x="230" y="11829"/>
                  </a:lnTo>
                  <a:lnTo>
                    <a:pt x="389" y="10675"/>
                  </a:lnTo>
                  <a:close/>
                </a:path>
                <a:path w="15875" h="22225">
                  <a:moveTo>
                    <a:pt x="6812" y="21179"/>
                  </a:moveTo>
                  <a:lnTo>
                    <a:pt x="2349" y="18948"/>
                  </a:lnTo>
                  <a:lnTo>
                    <a:pt x="1587" y="17424"/>
                  </a:lnTo>
                  <a:lnTo>
                    <a:pt x="825" y="15138"/>
                  </a:lnTo>
                  <a:lnTo>
                    <a:pt x="825" y="13614"/>
                  </a:lnTo>
                  <a:lnTo>
                    <a:pt x="230" y="11829"/>
                  </a:lnTo>
                  <a:lnTo>
                    <a:pt x="0" y="13500"/>
                  </a:lnTo>
                  <a:lnTo>
                    <a:pt x="1231" y="20993"/>
                  </a:lnTo>
                  <a:lnTo>
                    <a:pt x="3111" y="21055"/>
                  </a:lnTo>
                  <a:lnTo>
                    <a:pt x="6812" y="21179"/>
                  </a:lnTo>
                  <a:close/>
                </a:path>
                <a:path w="15875" h="22225">
                  <a:moveTo>
                    <a:pt x="825" y="9804"/>
                  </a:moveTo>
                  <a:lnTo>
                    <a:pt x="825" y="7518"/>
                  </a:lnTo>
                  <a:lnTo>
                    <a:pt x="389" y="10675"/>
                  </a:lnTo>
                  <a:lnTo>
                    <a:pt x="825" y="9804"/>
                  </a:lnTo>
                  <a:close/>
                </a:path>
                <a:path w="15875" h="22225">
                  <a:moveTo>
                    <a:pt x="12255" y="2184"/>
                  </a:moveTo>
                  <a:lnTo>
                    <a:pt x="7302" y="0"/>
                  </a:lnTo>
                  <a:lnTo>
                    <a:pt x="2628" y="2298"/>
                  </a:lnTo>
                  <a:lnTo>
                    <a:pt x="825" y="7518"/>
                  </a:lnTo>
                  <a:lnTo>
                    <a:pt x="1587" y="5994"/>
                  </a:lnTo>
                  <a:lnTo>
                    <a:pt x="5397" y="2184"/>
                  </a:lnTo>
                  <a:lnTo>
                    <a:pt x="12255" y="2184"/>
                  </a:lnTo>
                  <a:close/>
                </a:path>
                <a:path w="15875" h="22225">
                  <a:moveTo>
                    <a:pt x="9207" y="21234"/>
                  </a:moveTo>
                  <a:lnTo>
                    <a:pt x="7657" y="21208"/>
                  </a:lnTo>
                  <a:lnTo>
                    <a:pt x="8445" y="21996"/>
                  </a:lnTo>
                  <a:lnTo>
                    <a:pt x="9207" y="21234"/>
                  </a:lnTo>
                  <a:close/>
                </a:path>
                <a:path w="15875" h="22225">
                  <a:moveTo>
                    <a:pt x="14541" y="4470"/>
                  </a:moveTo>
                  <a:lnTo>
                    <a:pt x="12255" y="2184"/>
                  </a:lnTo>
                  <a:lnTo>
                    <a:pt x="13017" y="3708"/>
                  </a:lnTo>
                  <a:lnTo>
                    <a:pt x="14541" y="4470"/>
                  </a:lnTo>
                  <a:close/>
                </a:path>
                <a:path w="15875" h="22225">
                  <a:moveTo>
                    <a:pt x="15303" y="17424"/>
                  </a:moveTo>
                  <a:lnTo>
                    <a:pt x="13017" y="19710"/>
                  </a:lnTo>
                  <a:lnTo>
                    <a:pt x="14541" y="18948"/>
                  </a:lnTo>
                  <a:lnTo>
                    <a:pt x="15303" y="174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2049665" y="1693164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12954" y="7620"/>
                  </a:moveTo>
                  <a:lnTo>
                    <a:pt x="12954" y="5334"/>
                  </a:lnTo>
                  <a:lnTo>
                    <a:pt x="11430" y="2286"/>
                  </a:lnTo>
                  <a:lnTo>
                    <a:pt x="9144" y="0"/>
                  </a:lnTo>
                  <a:lnTo>
                    <a:pt x="3809" y="0"/>
                  </a:lnTo>
                  <a:lnTo>
                    <a:pt x="2285" y="762"/>
                  </a:lnTo>
                  <a:lnTo>
                    <a:pt x="761" y="2286"/>
                  </a:lnTo>
                  <a:lnTo>
                    <a:pt x="0" y="3810"/>
                  </a:lnTo>
                  <a:lnTo>
                    <a:pt x="0" y="6096"/>
                  </a:lnTo>
                  <a:lnTo>
                    <a:pt x="0" y="9144"/>
                  </a:lnTo>
                  <a:lnTo>
                    <a:pt x="762" y="9906"/>
                  </a:lnTo>
                  <a:lnTo>
                    <a:pt x="1854" y="12700"/>
                  </a:lnTo>
                  <a:lnTo>
                    <a:pt x="3340" y="13195"/>
                  </a:lnTo>
                  <a:lnTo>
                    <a:pt x="6096" y="12954"/>
                  </a:lnTo>
                  <a:lnTo>
                    <a:pt x="9144" y="12954"/>
                  </a:lnTo>
                  <a:lnTo>
                    <a:pt x="10668" y="11430"/>
                  </a:lnTo>
                  <a:lnTo>
                    <a:pt x="11430" y="9906"/>
                  </a:lnTo>
                  <a:lnTo>
                    <a:pt x="12192" y="9144"/>
                  </a:lnTo>
                  <a:lnTo>
                    <a:pt x="12954" y="762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2049665" y="1693164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1523" y="1524"/>
                  </a:moveTo>
                  <a:lnTo>
                    <a:pt x="761" y="2286"/>
                  </a:lnTo>
                  <a:lnTo>
                    <a:pt x="0" y="3810"/>
                  </a:lnTo>
                  <a:lnTo>
                    <a:pt x="0" y="5334"/>
                  </a:lnTo>
                  <a:lnTo>
                    <a:pt x="761" y="3810"/>
                  </a:lnTo>
                  <a:lnTo>
                    <a:pt x="761" y="3048"/>
                  </a:lnTo>
                  <a:lnTo>
                    <a:pt x="1523" y="1524"/>
                  </a:lnTo>
                  <a:close/>
                </a:path>
                <a:path w="13335" h="13335">
                  <a:moveTo>
                    <a:pt x="762" y="9906"/>
                  </a:moveTo>
                  <a:lnTo>
                    <a:pt x="762" y="9144"/>
                  </a:lnTo>
                  <a:lnTo>
                    <a:pt x="0" y="7620"/>
                  </a:lnTo>
                  <a:lnTo>
                    <a:pt x="0" y="9144"/>
                  </a:lnTo>
                  <a:lnTo>
                    <a:pt x="762" y="9906"/>
                  </a:lnTo>
                  <a:close/>
                </a:path>
                <a:path w="13335" h="13335">
                  <a:moveTo>
                    <a:pt x="3810" y="12192"/>
                  </a:moveTo>
                  <a:lnTo>
                    <a:pt x="3048" y="11430"/>
                  </a:lnTo>
                  <a:lnTo>
                    <a:pt x="1524" y="10668"/>
                  </a:lnTo>
                  <a:lnTo>
                    <a:pt x="762" y="9906"/>
                  </a:lnTo>
                  <a:lnTo>
                    <a:pt x="1524" y="11430"/>
                  </a:lnTo>
                  <a:lnTo>
                    <a:pt x="2286" y="12192"/>
                  </a:lnTo>
                  <a:lnTo>
                    <a:pt x="3810" y="12192"/>
                  </a:lnTo>
                  <a:close/>
                </a:path>
                <a:path w="13335" h="13335">
                  <a:moveTo>
                    <a:pt x="3809" y="0"/>
                  </a:moveTo>
                  <a:lnTo>
                    <a:pt x="2285" y="762"/>
                  </a:lnTo>
                  <a:lnTo>
                    <a:pt x="1523" y="1524"/>
                  </a:lnTo>
                  <a:lnTo>
                    <a:pt x="3047" y="762"/>
                  </a:lnTo>
                  <a:lnTo>
                    <a:pt x="3809" y="0"/>
                  </a:lnTo>
                  <a:close/>
                </a:path>
                <a:path w="13335" h="13335">
                  <a:moveTo>
                    <a:pt x="11430" y="9906"/>
                  </a:moveTo>
                  <a:lnTo>
                    <a:pt x="9905" y="11430"/>
                  </a:lnTo>
                  <a:lnTo>
                    <a:pt x="8382" y="12192"/>
                  </a:lnTo>
                  <a:lnTo>
                    <a:pt x="7620" y="12954"/>
                  </a:lnTo>
                  <a:lnTo>
                    <a:pt x="9144" y="12192"/>
                  </a:lnTo>
                  <a:lnTo>
                    <a:pt x="9905" y="12192"/>
                  </a:lnTo>
                  <a:lnTo>
                    <a:pt x="10668" y="11430"/>
                  </a:lnTo>
                  <a:lnTo>
                    <a:pt x="11430" y="9906"/>
                  </a:lnTo>
                  <a:close/>
                </a:path>
                <a:path w="13335" h="13335">
                  <a:moveTo>
                    <a:pt x="9905" y="762"/>
                  </a:moveTo>
                  <a:lnTo>
                    <a:pt x="9144" y="0"/>
                  </a:lnTo>
                  <a:lnTo>
                    <a:pt x="8382" y="0"/>
                  </a:lnTo>
                  <a:lnTo>
                    <a:pt x="9905" y="762"/>
                  </a:lnTo>
                  <a:close/>
                </a:path>
                <a:path w="13335" h="13335">
                  <a:moveTo>
                    <a:pt x="12192" y="3810"/>
                  </a:moveTo>
                  <a:lnTo>
                    <a:pt x="11430" y="2286"/>
                  </a:lnTo>
                  <a:lnTo>
                    <a:pt x="10668" y="1524"/>
                  </a:lnTo>
                  <a:lnTo>
                    <a:pt x="11430" y="3048"/>
                  </a:lnTo>
                  <a:lnTo>
                    <a:pt x="12192" y="3810"/>
                  </a:lnTo>
                  <a:close/>
                </a:path>
                <a:path w="13335" h="13335">
                  <a:moveTo>
                    <a:pt x="12954" y="6096"/>
                  </a:moveTo>
                  <a:lnTo>
                    <a:pt x="12954" y="5334"/>
                  </a:lnTo>
                  <a:lnTo>
                    <a:pt x="12192" y="3810"/>
                  </a:lnTo>
                  <a:lnTo>
                    <a:pt x="12192" y="5334"/>
                  </a:lnTo>
                  <a:lnTo>
                    <a:pt x="12954" y="6096"/>
                  </a:lnTo>
                  <a:close/>
                </a:path>
                <a:path w="13335" h="13335">
                  <a:moveTo>
                    <a:pt x="12954" y="7620"/>
                  </a:moveTo>
                  <a:lnTo>
                    <a:pt x="12954" y="6096"/>
                  </a:lnTo>
                  <a:lnTo>
                    <a:pt x="12192" y="7620"/>
                  </a:lnTo>
                  <a:lnTo>
                    <a:pt x="12192" y="9144"/>
                  </a:lnTo>
                  <a:lnTo>
                    <a:pt x="12954" y="762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2051189" y="169468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1524" y="3048"/>
                  </a:moveTo>
                  <a:lnTo>
                    <a:pt x="1524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close/>
                </a:path>
                <a:path w="5080" h="5080">
                  <a:moveTo>
                    <a:pt x="3810" y="4572"/>
                  </a:moveTo>
                  <a:lnTo>
                    <a:pt x="3048" y="3810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3810"/>
                  </a:lnTo>
                  <a:lnTo>
                    <a:pt x="762" y="4572"/>
                  </a:lnTo>
                  <a:lnTo>
                    <a:pt x="3810" y="4572"/>
                  </a:lnTo>
                  <a:close/>
                </a:path>
                <a:path w="5080" h="5080">
                  <a:moveTo>
                    <a:pt x="4572" y="3048"/>
                  </a:moveTo>
                  <a:lnTo>
                    <a:pt x="4572" y="1523"/>
                  </a:lnTo>
                  <a:lnTo>
                    <a:pt x="3048" y="1524"/>
                  </a:lnTo>
                  <a:lnTo>
                    <a:pt x="3048" y="3048"/>
                  </a:lnTo>
                  <a:lnTo>
                    <a:pt x="4572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2052713" y="169926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2285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1524" y="2285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2052713" y="1694700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89" h="6985">
                  <a:moveTo>
                    <a:pt x="1524" y="4572"/>
                  </a:moveTo>
                  <a:lnTo>
                    <a:pt x="0" y="4572"/>
                  </a:lnTo>
                  <a:lnTo>
                    <a:pt x="0" y="6858"/>
                  </a:lnTo>
                  <a:lnTo>
                    <a:pt x="1524" y="6858"/>
                  </a:lnTo>
                  <a:lnTo>
                    <a:pt x="1524" y="4572"/>
                  </a:lnTo>
                  <a:close/>
                </a:path>
                <a:path w="8889" h="6985">
                  <a:moveTo>
                    <a:pt x="8382" y="2286"/>
                  </a:moveTo>
                  <a:lnTo>
                    <a:pt x="7620" y="1524"/>
                  </a:lnTo>
                  <a:lnTo>
                    <a:pt x="6858" y="2286"/>
                  </a:lnTo>
                  <a:lnTo>
                    <a:pt x="6858" y="1524"/>
                  </a:lnTo>
                  <a:lnTo>
                    <a:pt x="7620" y="762"/>
                  </a:lnTo>
                  <a:lnTo>
                    <a:pt x="6858" y="762"/>
                  </a:lnTo>
                  <a:lnTo>
                    <a:pt x="6858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5334" y="1524"/>
                  </a:lnTo>
                  <a:lnTo>
                    <a:pt x="5334" y="3048"/>
                  </a:lnTo>
                  <a:lnTo>
                    <a:pt x="6096" y="3048"/>
                  </a:lnTo>
                  <a:lnTo>
                    <a:pt x="6096" y="4572"/>
                  </a:lnTo>
                  <a:lnTo>
                    <a:pt x="7620" y="4572"/>
                  </a:lnTo>
                  <a:lnTo>
                    <a:pt x="6858" y="3810"/>
                  </a:lnTo>
                  <a:lnTo>
                    <a:pt x="6858" y="3048"/>
                  </a:lnTo>
                  <a:lnTo>
                    <a:pt x="8382" y="3048"/>
                  </a:lnTo>
                  <a:lnTo>
                    <a:pt x="838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2058047" y="169926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2285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1524" y="2285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2054237" y="1699272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3810" y="2286"/>
                  </a:moveTo>
                  <a:lnTo>
                    <a:pt x="2286" y="2286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1524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1524" y="5334"/>
                  </a:lnTo>
                  <a:lnTo>
                    <a:pt x="2286" y="4572"/>
                  </a:lnTo>
                  <a:lnTo>
                    <a:pt x="3048" y="4572"/>
                  </a:lnTo>
                  <a:lnTo>
                    <a:pt x="3048" y="3810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3810" y="3048"/>
                  </a:lnTo>
                  <a:lnTo>
                    <a:pt x="3810" y="2286"/>
                  </a:lnTo>
                  <a:close/>
                </a:path>
                <a:path w="5714" h="5714">
                  <a:moveTo>
                    <a:pt x="5334" y="0"/>
                  </a:moveTo>
                  <a:lnTo>
                    <a:pt x="3810" y="0"/>
                  </a:lnTo>
                  <a:lnTo>
                    <a:pt x="3810" y="2286"/>
                  </a:lnTo>
                  <a:lnTo>
                    <a:pt x="5334" y="2286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2054237" y="170307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809" y="1523"/>
                  </a:moveTo>
                  <a:lnTo>
                    <a:pt x="3809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3809" y="1523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2054237" y="170307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809" y="1523"/>
                  </a:moveTo>
                  <a:lnTo>
                    <a:pt x="3809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3809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2005469" y="1728216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5" h="5080">
                  <a:moveTo>
                    <a:pt x="0" y="4572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152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2037473" y="1690878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2286"/>
                  </a:moveTo>
                  <a:lnTo>
                    <a:pt x="1524" y="1524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2037473" y="1690878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2286" y="2286"/>
                  </a:moveTo>
                  <a:lnTo>
                    <a:pt x="2286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2286"/>
                  </a:lnTo>
                  <a:close/>
                </a:path>
                <a:path w="3175" h="2539">
                  <a:moveTo>
                    <a:pt x="3048" y="1524"/>
                  </a:moveTo>
                  <a:lnTo>
                    <a:pt x="3048" y="762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2042807" y="1690878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1524"/>
                  </a:moveTo>
                  <a:lnTo>
                    <a:pt x="1523" y="762"/>
                  </a:lnTo>
                  <a:lnTo>
                    <a:pt x="761" y="762"/>
                  </a:lnTo>
                  <a:lnTo>
                    <a:pt x="761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2042807" y="1690878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1524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lnTo>
                    <a:pt x="1524" y="1524"/>
                  </a:lnTo>
                  <a:close/>
                </a:path>
                <a:path w="1905" h="2539">
                  <a:moveTo>
                    <a:pt x="1524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2071001" y="1669542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80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1"/>
                  </a:lnTo>
                  <a:close/>
                </a:path>
                <a:path w="5714" h="5080">
                  <a:moveTo>
                    <a:pt x="5334" y="4572"/>
                  </a:moveTo>
                  <a:lnTo>
                    <a:pt x="5334" y="3810"/>
                  </a:lnTo>
                  <a:lnTo>
                    <a:pt x="3810" y="3810"/>
                  </a:lnTo>
                  <a:lnTo>
                    <a:pt x="3810" y="3047"/>
                  </a:lnTo>
                  <a:lnTo>
                    <a:pt x="2286" y="3048"/>
                  </a:lnTo>
                  <a:lnTo>
                    <a:pt x="2286" y="2286"/>
                  </a:lnTo>
                  <a:lnTo>
                    <a:pt x="1524" y="2286"/>
                  </a:lnTo>
                  <a:lnTo>
                    <a:pt x="1524" y="1523"/>
                  </a:lnTo>
                  <a:lnTo>
                    <a:pt x="762" y="1524"/>
                  </a:lnTo>
                  <a:lnTo>
                    <a:pt x="0" y="3048"/>
                  </a:lnTo>
                  <a:lnTo>
                    <a:pt x="2286" y="4572"/>
                  </a:lnTo>
                  <a:lnTo>
                    <a:pt x="5334" y="4572"/>
                  </a:lnTo>
                  <a:close/>
                </a:path>
                <a:path w="5714" h="5080">
                  <a:moveTo>
                    <a:pt x="2286" y="1523"/>
                  </a:moveTo>
                  <a:lnTo>
                    <a:pt x="2286" y="0"/>
                  </a:lnTo>
                  <a:lnTo>
                    <a:pt x="1524" y="761"/>
                  </a:lnTo>
                  <a:lnTo>
                    <a:pt x="1524" y="1523"/>
                  </a:lnTo>
                  <a:lnTo>
                    <a:pt x="2286" y="1523"/>
                  </a:lnTo>
                  <a:close/>
                </a:path>
                <a:path w="5714" h="5080">
                  <a:moveTo>
                    <a:pt x="3048" y="2285"/>
                  </a:moveTo>
                  <a:lnTo>
                    <a:pt x="3048" y="1523"/>
                  </a:lnTo>
                  <a:lnTo>
                    <a:pt x="2286" y="1523"/>
                  </a:lnTo>
                  <a:lnTo>
                    <a:pt x="2286" y="2286"/>
                  </a:lnTo>
                  <a:lnTo>
                    <a:pt x="3048" y="2285"/>
                  </a:lnTo>
                  <a:close/>
                </a:path>
                <a:path w="5714" h="5080">
                  <a:moveTo>
                    <a:pt x="4572" y="3047"/>
                  </a:moveTo>
                  <a:lnTo>
                    <a:pt x="3810" y="2285"/>
                  </a:lnTo>
                  <a:lnTo>
                    <a:pt x="3810" y="3047"/>
                  </a:lnTo>
                  <a:lnTo>
                    <a:pt x="4572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2071001" y="1669542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80">
                  <a:moveTo>
                    <a:pt x="1524" y="1524"/>
                  </a:moveTo>
                  <a:lnTo>
                    <a:pt x="1524" y="761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5714" h="5080">
                  <a:moveTo>
                    <a:pt x="2286" y="4190"/>
                  </a:moveTo>
                  <a:lnTo>
                    <a:pt x="1524" y="3556"/>
                  </a:lnTo>
                  <a:lnTo>
                    <a:pt x="762" y="3048"/>
                  </a:lnTo>
                  <a:lnTo>
                    <a:pt x="762" y="1524"/>
                  </a:lnTo>
                  <a:lnTo>
                    <a:pt x="0" y="3048"/>
                  </a:lnTo>
                  <a:lnTo>
                    <a:pt x="2286" y="4190"/>
                  </a:lnTo>
                  <a:close/>
                </a:path>
                <a:path w="5714" h="5080">
                  <a:moveTo>
                    <a:pt x="2286" y="761"/>
                  </a:moveTo>
                  <a:lnTo>
                    <a:pt x="2286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  <a:path w="5714" h="5080">
                  <a:moveTo>
                    <a:pt x="2286" y="2286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2286"/>
                  </a:lnTo>
                  <a:close/>
                </a:path>
                <a:path w="5714" h="5080">
                  <a:moveTo>
                    <a:pt x="3048" y="3048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5714" h="5080">
                  <a:moveTo>
                    <a:pt x="3810" y="3810"/>
                  </a:moveTo>
                  <a:lnTo>
                    <a:pt x="3810" y="3047"/>
                  </a:lnTo>
                  <a:lnTo>
                    <a:pt x="3048" y="3048"/>
                  </a:lnTo>
                  <a:lnTo>
                    <a:pt x="3048" y="3810"/>
                  </a:lnTo>
                  <a:lnTo>
                    <a:pt x="3810" y="3810"/>
                  </a:lnTo>
                  <a:close/>
                </a:path>
                <a:path w="5714" h="5080">
                  <a:moveTo>
                    <a:pt x="4572" y="3047"/>
                  </a:moveTo>
                  <a:lnTo>
                    <a:pt x="4572" y="2285"/>
                  </a:lnTo>
                  <a:lnTo>
                    <a:pt x="3810" y="2285"/>
                  </a:lnTo>
                  <a:lnTo>
                    <a:pt x="3810" y="3047"/>
                  </a:lnTo>
                  <a:lnTo>
                    <a:pt x="4572" y="3047"/>
                  </a:lnTo>
                  <a:close/>
                </a:path>
                <a:path w="5714" h="5080">
                  <a:moveTo>
                    <a:pt x="5334" y="4572"/>
                  </a:moveTo>
                  <a:lnTo>
                    <a:pt x="5334" y="3810"/>
                  </a:lnTo>
                  <a:lnTo>
                    <a:pt x="4572" y="3810"/>
                  </a:lnTo>
                  <a:lnTo>
                    <a:pt x="5334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2064143" y="1674114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5" h="2539">
                  <a:moveTo>
                    <a:pt x="4571" y="1524"/>
                  </a:moveTo>
                  <a:lnTo>
                    <a:pt x="3047" y="762"/>
                  </a:lnTo>
                  <a:lnTo>
                    <a:pt x="2285" y="762"/>
                  </a:lnTo>
                  <a:lnTo>
                    <a:pt x="2285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1523" y="1524"/>
                  </a:lnTo>
                  <a:lnTo>
                    <a:pt x="4571" y="1524"/>
                  </a:lnTo>
                  <a:close/>
                </a:path>
                <a:path w="6985" h="2539">
                  <a:moveTo>
                    <a:pt x="6857" y="2286"/>
                  </a:moveTo>
                  <a:lnTo>
                    <a:pt x="6857" y="1524"/>
                  </a:lnTo>
                  <a:lnTo>
                    <a:pt x="6095" y="1524"/>
                  </a:lnTo>
                  <a:lnTo>
                    <a:pt x="6857" y="2286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2064143" y="1672590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10">
                  <a:moveTo>
                    <a:pt x="1523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  <a:path w="6985" h="3810">
                  <a:moveTo>
                    <a:pt x="1523" y="1524"/>
                  </a:moveTo>
                  <a:lnTo>
                    <a:pt x="1523" y="762"/>
                  </a:lnTo>
                  <a:lnTo>
                    <a:pt x="761" y="762"/>
                  </a:lnTo>
                  <a:lnTo>
                    <a:pt x="1523" y="1524"/>
                  </a:lnTo>
                  <a:close/>
                </a:path>
                <a:path w="6985" h="3810">
                  <a:moveTo>
                    <a:pt x="3047" y="762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2285" y="762"/>
                  </a:lnTo>
                  <a:lnTo>
                    <a:pt x="3047" y="762"/>
                  </a:lnTo>
                  <a:close/>
                </a:path>
                <a:path w="6985" h="3810">
                  <a:moveTo>
                    <a:pt x="3047" y="3048"/>
                  </a:moveTo>
                  <a:lnTo>
                    <a:pt x="1523" y="1524"/>
                  </a:lnTo>
                  <a:lnTo>
                    <a:pt x="1523" y="2286"/>
                  </a:lnTo>
                  <a:lnTo>
                    <a:pt x="2285" y="3048"/>
                  </a:lnTo>
                  <a:lnTo>
                    <a:pt x="3047" y="3048"/>
                  </a:lnTo>
                  <a:close/>
                </a:path>
                <a:path w="6985" h="3810">
                  <a:moveTo>
                    <a:pt x="3809" y="2286"/>
                  </a:moveTo>
                  <a:lnTo>
                    <a:pt x="3809" y="1524"/>
                  </a:lnTo>
                  <a:lnTo>
                    <a:pt x="3047" y="1524"/>
                  </a:lnTo>
                  <a:lnTo>
                    <a:pt x="3047" y="2286"/>
                  </a:lnTo>
                  <a:lnTo>
                    <a:pt x="3809" y="2286"/>
                  </a:lnTo>
                  <a:close/>
                </a:path>
                <a:path w="6985" h="3810">
                  <a:moveTo>
                    <a:pt x="6857" y="3810"/>
                  </a:moveTo>
                  <a:lnTo>
                    <a:pt x="6857" y="2286"/>
                  </a:lnTo>
                  <a:lnTo>
                    <a:pt x="6095" y="3048"/>
                  </a:lnTo>
                  <a:lnTo>
                    <a:pt x="4571" y="3048"/>
                  </a:lnTo>
                  <a:lnTo>
                    <a:pt x="6095" y="3810"/>
                  </a:lnTo>
                  <a:lnTo>
                    <a:pt x="6857" y="3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2061095" y="168249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1524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2059571" y="1674126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4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3175" h="10794">
                  <a:moveTo>
                    <a:pt x="1524" y="1524"/>
                  </a:moveTo>
                  <a:lnTo>
                    <a:pt x="762" y="1524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3175" h="10794">
                  <a:moveTo>
                    <a:pt x="1524" y="762"/>
                  </a:moveTo>
                  <a:lnTo>
                    <a:pt x="762" y="762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3175" h="10794">
                  <a:moveTo>
                    <a:pt x="2286" y="9906"/>
                  </a:moveTo>
                  <a:lnTo>
                    <a:pt x="1524" y="9144"/>
                  </a:lnTo>
                  <a:lnTo>
                    <a:pt x="1524" y="9906"/>
                  </a:lnTo>
                  <a:lnTo>
                    <a:pt x="2286" y="9906"/>
                  </a:lnTo>
                  <a:close/>
                </a:path>
                <a:path w="3175" h="10794">
                  <a:moveTo>
                    <a:pt x="3048" y="9906"/>
                  </a:moveTo>
                  <a:lnTo>
                    <a:pt x="2286" y="9906"/>
                  </a:lnTo>
                  <a:lnTo>
                    <a:pt x="2286" y="10668"/>
                  </a:lnTo>
                  <a:lnTo>
                    <a:pt x="3048" y="9906"/>
                  </a:lnTo>
                  <a:close/>
                </a:path>
                <a:path w="3175" h="10794">
                  <a:moveTo>
                    <a:pt x="3048" y="8382"/>
                  </a:moveTo>
                  <a:lnTo>
                    <a:pt x="2286" y="8382"/>
                  </a:lnTo>
                  <a:lnTo>
                    <a:pt x="2286" y="9144"/>
                  </a:lnTo>
                  <a:lnTo>
                    <a:pt x="3048" y="9144"/>
                  </a:lnTo>
                  <a:lnTo>
                    <a:pt x="3048" y="83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2059571" y="16764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2061095" y="1674114"/>
              <a:ext cx="6985" cy="8890"/>
            </a:xfrm>
            <a:custGeom>
              <a:avLst/>
              <a:gdLst/>
              <a:ahLst/>
              <a:cxnLst/>
              <a:rect l="l" t="t" r="r" b="b"/>
              <a:pathLst>
                <a:path w="6985" h="8889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6985" h="8889">
                  <a:moveTo>
                    <a:pt x="2286" y="5334"/>
                  </a:moveTo>
                  <a:lnTo>
                    <a:pt x="2286" y="762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762" y="762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2286" y="5334"/>
                  </a:lnTo>
                  <a:close/>
                </a:path>
                <a:path w="6985" h="8889">
                  <a:moveTo>
                    <a:pt x="2286" y="6096"/>
                  </a:moveTo>
                  <a:lnTo>
                    <a:pt x="2286" y="5334"/>
                  </a:lnTo>
                  <a:lnTo>
                    <a:pt x="1524" y="5334"/>
                  </a:lnTo>
                  <a:lnTo>
                    <a:pt x="1524" y="6096"/>
                  </a:lnTo>
                  <a:lnTo>
                    <a:pt x="2286" y="6096"/>
                  </a:lnTo>
                  <a:close/>
                </a:path>
                <a:path w="6985" h="8889">
                  <a:moveTo>
                    <a:pt x="6858" y="6096"/>
                  </a:moveTo>
                  <a:lnTo>
                    <a:pt x="6096" y="6096"/>
                  </a:lnTo>
                  <a:lnTo>
                    <a:pt x="6096" y="5334"/>
                  </a:lnTo>
                  <a:lnTo>
                    <a:pt x="4572" y="5334"/>
                  </a:lnTo>
                  <a:lnTo>
                    <a:pt x="4572" y="4572"/>
                  </a:lnTo>
                  <a:lnTo>
                    <a:pt x="3810" y="4572"/>
                  </a:lnTo>
                  <a:lnTo>
                    <a:pt x="3810" y="3810"/>
                  </a:lnTo>
                  <a:lnTo>
                    <a:pt x="3048" y="3810"/>
                  </a:lnTo>
                  <a:lnTo>
                    <a:pt x="2286" y="3048"/>
                  </a:lnTo>
                  <a:lnTo>
                    <a:pt x="2286" y="6096"/>
                  </a:lnTo>
                  <a:lnTo>
                    <a:pt x="1524" y="6096"/>
                  </a:lnTo>
                  <a:lnTo>
                    <a:pt x="1524" y="6858"/>
                  </a:lnTo>
                  <a:lnTo>
                    <a:pt x="3048" y="6858"/>
                  </a:lnTo>
                  <a:lnTo>
                    <a:pt x="3048" y="7620"/>
                  </a:lnTo>
                  <a:lnTo>
                    <a:pt x="3810" y="8382"/>
                  </a:lnTo>
                  <a:lnTo>
                    <a:pt x="4572" y="8382"/>
                  </a:lnTo>
                  <a:lnTo>
                    <a:pt x="6858" y="6096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2061095" y="1674114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89" h="8889">
                  <a:moveTo>
                    <a:pt x="761" y="1524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8889" h="8889">
                  <a:moveTo>
                    <a:pt x="761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8889" h="8889">
                  <a:moveTo>
                    <a:pt x="761" y="3048"/>
                  </a:moveTo>
                  <a:lnTo>
                    <a:pt x="761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048"/>
                  </a:lnTo>
                  <a:close/>
                </a:path>
                <a:path w="8889" h="8889">
                  <a:moveTo>
                    <a:pt x="2285" y="1524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1523" y="1524"/>
                  </a:lnTo>
                  <a:lnTo>
                    <a:pt x="2285" y="1524"/>
                  </a:lnTo>
                  <a:close/>
                </a:path>
                <a:path w="8889" h="8889">
                  <a:moveTo>
                    <a:pt x="2285" y="5334"/>
                  </a:moveTo>
                  <a:lnTo>
                    <a:pt x="2285" y="4572"/>
                  </a:lnTo>
                  <a:lnTo>
                    <a:pt x="1523" y="3810"/>
                  </a:lnTo>
                  <a:lnTo>
                    <a:pt x="1523" y="4572"/>
                  </a:lnTo>
                  <a:lnTo>
                    <a:pt x="2285" y="5334"/>
                  </a:lnTo>
                  <a:close/>
                </a:path>
                <a:path w="8889" h="8889">
                  <a:moveTo>
                    <a:pt x="2285" y="6096"/>
                  </a:moveTo>
                  <a:lnTo>
                    <a:pt x="2285" y="5334"/>
                  </a:lnTo>
                  <a:lnTo>
                    <a:pt x="1523" y="5334"/>
                  </a:lnTo>
                  <a:lnTo>
                    <a:pt x="2285" y="6096"/>
                  </a:lnTo>
                  <a:close/>
                </a:path>
                <a:path w="8889" h="8889">
                  <a:moveTo>
                    <a:pt x="3047" y="1524"/>
                  </a:moveTo>
                  <a:lnTo>
                    <a:pt x="3047" y="762"/>
                  </a:lnTo>
                  <a:lnTo>
                    <a:pt x="2285" y="1524"/>
                  </a:lnTo>
                  <a:lnTo>
                    <a:pt x="3047" y="1524"/>
                  </a:lnTo>
                  <a:close/>
                </a:path>
                <a:path w="8889" h="8889">
                  <a:moveTo>
                    <a:pt x="3047" y="3048"/>
                  </a:moveTo>
                  <a:lnTo>
                    <a:pt x="2285" y="2286"/>
                  </a:lnTo>
                  <a:lnTo>
                    <a:pt x="2285" y="3048"/>
                  </a:lnTo>
                  <a:lnTo>
                    <a:pt x="3047" y="3048"/>
                  </a:lnTo>
                  <a:close/>
                </a:path>
                <a:path w="8889" h="8889">
                  <a:moveTo>
                    <a:pt x="3809" y="3810"/>
                  </a:moveTo>
                  <a:lnTo>
                    <a:pt x="3047" y="3048"/>
                  </a:lnTo>
                  <a:lnTo>
                    <a:pt x="3047" y="3810"/>
                  </a:lnTo>
                  <a:lnTo>
                    <a:pt x="3809" y="3810"/>
                  </a:lnTo>
                  <a:close/>
                </a:path>
                <a:path w="8889" h="8889">
                  <a:moveTo>
                    <a:pt x="4571" y="7620"/>
                  </a:moveTo>
                  <a:lnTo>
                    <a:pt x="3809" y="6858"/>
                  </a:lnTo>
                  <a:lnTo>
                    <a:pt x="3809" y="7620"/>
                  </a:lnTo>
                  <a:lnTo>
                    <a:pt x="4571" y="7620"/>
                  </a:lnTo>
                  <a:close/>
                </a:path>
                <a:path w="8889" h="8889">
                  <a:moveTo>
                    <a:pt x="6095" y="8382"/>
                  </a:moveTo>
                  <a:lnTo>
                    <a:pt x="5333" y="7620"/>
                  </a:lnTo>
                  <a:lnTo>
                    <a:pt x="4571" y="7620"/>
                  </a:lnTo>
                  <a:lnTo>
                    <a:pt x="5333" y="8382"/>
                  </a:lnTo>
                  <a:lnTo>
                    <a:pt x="6095" y="8382"/>
                  </a:lnTo>
                  <a:close/>
                </a:path>
                <a:path w="8889" h="8889">
                  <a:moveTo>
                    <a:pt x="8381" y="6096"/>
                  </a:moveTo>
                  <a:lnTo>
                    <a:pt x="8381" y="5334"/>
                  </a:lnTo>
                  <a:lnTo>
                    <a:pt x="6857" y="5334"/>
                  </a:lnTo>
                  <a:lnTo>
                    <a:pt x="8381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2071001" y="16931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2071001" y="169316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2064143" y="169087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2286" y="1524"/>
                  </a:moveTo>
                  <a:lnTo>
                    <a:pt x="2286" y="762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2286"/>
                  </a:lnTo>
                  <a:lnTo>
                    <a:pt x="762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2064143" y="1686318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89" h="6985">
                  <a:moveTo>
                    <a:pt x="3797" y="3810"/>
                  </a:moveTo>
                  <a:lnTo>
                    <a:pt x="2286" y="3810"/>
                  </a:lnTo>
                  <a:lnTo>
                    <a:pt x="2286" y="4572"/>
                  </a:lnTo>
                  <a:lnTo>
                    <a:pt x="3797" y="4572"/>
                  </a:lnTo>
                  <a:lnTo>
                    <a:pt x="3797" y="3810"/>
                  </a:lnTo>
                  <a:close/>
                </a:path>
                <a:path w="8889" h="6985">
                  <a:moveTo>
                    <a:pt x="3797" y="1524"/>
                  </a:moveTo>
                  <a:lnTo>
                    <a:pt x="3048" y="1524"/>
                  </a:lnTo>
                  <a:lnTo>
                    <a:pt x="3797" y="2273"/>
                  </a:lnTo>
                  <a:lnTo>
                    <a:pt x="3797" y="1524"/>
                  </a:lnTo>
                  <a:close/>
                </a:path>
                <a:path w="8889" h="6985">
                  <a:moveTo>
                    <a:pt x="4572" y="2286"/>
                  </a:moveTo>
                  <a:lnTo>
                    <a:pt x="3048" y="2286"/>
                  </a:lnTo>
                  <a:lnTo>
                    <a:pt x="3048" y="3048"/>
                  </a:lnTo>
                  <a:lnTo>
                    <a:pt x="3797" y="3797"/>
                  </a:lnTo>
                  <a:lnTo>
                    <a:pt x="4572" y="3810"/>
                  </a:lnTo>
                  <a:lnTo>
                    <a:pt x="4572" y="3048"/>
                  </a:lnTo>
                  <a:lnTo>
                    <a:pt x="4572" y="2286"/>
                  </a:lnTo>
                  <a:close/>
                </a:path>
                <a:path w="8889" h="6985">
                  <a:moveTo>
                    <a:pt x="6858" y="0"/>
                  </a:moveTo>
                  <a:lnTo>
                    <a:pt x="3810" y="0"/>
                  </a:lnTo>
                  <a:lnTo>
                    <a:pt x="3797" y="762"/>
                  </a:lnTo>
                  <a:lnTo>
                    <a:pt x="4572" y="762"/>
                  </a:lnTo>
                  <a:lnTo>
                    <a:pt x="6858" y="762"/>
                  </a:lnTo>
                  <a:lnTo>
                    <a:pt x="6858" y="0"/>
                  </a:lnTo>
                  <a:close/>
                </a:path>
                <a:path w="8889" h="6985">
                  <a:moveTo>
                    <a:pt x="7620" y="2286"/>
                  </a:moveTo>
                  <a:lnTo>
                    <a:pt x="5334" y="2286"/>
                  </a:lnTo>
                  <a:lnTo>
                    <a:pt x="5334" y="3048"/>
                  </a:lnTo>
                  <a:lnTo>
                    <a:pt x="5334" y="5334"/>
                  </a:lnTo>
                  <a:lnTo>
                    <a:pt x="2286" y="5334"/>
                  </a:lnTo>
                  <a:lnTo>
                    <a:pt x="2286" y="4572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1524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762" y="6096"/>
                  </a:lnTo>
                  <a:lnTo>
                    <a:pt x="1524" y="6096"/>
                  </a:lnTo>
                  <a:lnTo>
                    <a:pt x="2286" y="6096"/>
                  </a:lnTo>
                  <a:lnTo>
                    <a:pt x="2286" y="6858"/>
                  </a:lnTo>
                  <a:lnTo>
                    <a:pt x="3048" y="6858"/>
                  </a:lnTo>
                  <a:lnTo>
                    <a:pt x="3048" y="6096"/>
                  </a:lnTo>
                  <a:lnTo>
                    <a:pt x="6083" y="6096"/>
                  </a:lnTo>
                  <a:lnTo>
                    <a:pt x="6083" y="5334"/>
                  </a:lnTo>
                  <a:lnTo>
                    <a:pt x="6083" y="3048"/>
                  </a:lnTo>
                  <a:lnTo>
                    <a:pt x="7620" y="3048"/>
                  </a:lnTo>
                  <a:lnTo>
                    <a:pt x="7620" y="2286"/>
                  </a:lnTo>
                  <a:close/>
                </a:path>
                <a:path w="8889" h="6985">
                  <a:moveTo>
                    <a:pt x="8382" y="1524"/>
                  </a:moveTo>
                  <a:lnTo>
                    <a:pt x="7620" y="1524"/>
                  </a:lnTo>
                  <a:lnTo>
                    <a:pt x="7620" y="2286"/>
                  </a:lnTo>
                  <a:lnTo>
                    <a:pt x="8382" y="2286"/>
                  </a:lnTo>
                  <a:lnTo>
                    <a:pt x="8382" y="1524"/>
                  </a:lnTo>
                  <a:close/>
                </a:path>
                <a:path w="8889" h="6985">
                  <a:moveTo>
                    <a:pt x="8382" y="0"/>
                  </a:moveTo>
                  <a:lnTo>
                    <a:pt x="7620" y="0"/>
                  </a:lnTo>
                  <a:lnTo>
                    <a:pt x="7620" y="762"/>
                  </a:lnTo>
                  <a:lnTo>
                    <a:pt x="8382" y="762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2064905" y="1673364"/>
              <a:ext cx="14604" cy="22860"/>
            </a:xfrm>
            <a:custGeom>
              <a:avLst/>
              <a:gdLst/>
              <a:ahLst/>
              <a:cxnLst/>
              <a:rect l="l" t="t" r="r" b="b"/>
              <a:pathLst>
                <a:path w="14605" h="22860">
                  <a:moveTo>
                    <a:pt x="14478" y="13817"/>
                  </a:moveTo>
                  <a:lnTo>
                    <a:pt x="12496" y="9093"/>
                  </a:lnTo>
                  <a:lnTo>
                    <a:pt x="12192" y="6858"/>
                  </a:lnTo>
                  <a:lnTo>
                    <a:pt x="11430" y="6096"/>
                  </a:lnTo>
                  <a:lnTo>
                    <a:pt x="11430" y="9906"/>
                  </a:lnTo>
                  <a:lnTo>
                    <a:pt x="12192" y="12192"/>
                  </a:lnTo>
                  <a:lnTo>
                    <a:pt x="11430" y="12954"/>
                  </a:lnTo>
                  <a:lnTo>
                    <a:pt x="9144" y="12954"/>
                  </a:lnTo>
                  <a:lnTo>
                    <a:pt x="8382" y="12192"/>
                  </a:lnTo>
                  <a:lnTo>
                    <a:pt x="8382" y="11430"/>
                  </a:lnTo>
                  <a:lnTo>
                    <a:pt x="7620" y="10668"/>
                  </a:lnTo>
                  <a:lnTo>
                    <a:pt x="7620" y="9906"/>
                  </a:lnTo>
                  <a:lnTo>
                    <a:pt x="6858" y="9144"/>
                  </a:lnTo>
                  <a:lnTo>
                    <a:pt x="6858" y="7620"/>
                  </a:lnTo>
                  <a:lnTo>
                    <a:pt x="6096" y="6858"/>
                  </a:lnTo>
                  <a:lnTo>
                    <a:pt x="3810" y="6858"/>
                  </a:lnTo>
                  <a:lnTo>
                    <a:pt x="3810" y="7620"/>
                  </a:lnTo>
                  <a:lnTo>
                    <a:pt x="3048" y="7620"/>
                  </a:lnTo>
                  <a:lnTo>
                    <a:pt x="3048" y="8382"/>
                  </a:lnTo>
                  <a:lnTo>
                    <a:pt x="2895" y="11823"/>
                  </a:lnTo>
                  <a:lnTo>
                    <a:pt x="3048" y="10833"/>
                  </a:lnTo>
                  <a:lnTo>
                    <a:pt x="3048" y="10350"/>
                  </a:lnTo>
                  <a:lnTo>
                    <a:pt x="5334" y="12954"/>
                  </a:lnTo>
                  <a:lnTo>
                    <a:pt x="3810" y="12954"/>
                  </a:lnTo>
                  <a:lnTo>
                    <a:pt x="3048" y="13716"/>
                  </a:lnTo>
                  <a:lnTo>
                    <a:pt x="2286" y="13716"/>
                  </a:lnTo>
                  <a:lnTo>
                    <a:pt x="2286" y="15240"/>
                  </a:lnTo>
                  <a:lnTo>
                    <a:pt x="3810" y="16764"/>
                  </a:lnTo>
                  <a:lnTo>
                    <a:pt x="3048" y="16764"/>
                  </a:lnTo>
                  <a:lnTo>
                    <a:pt x="2286" y="17526"/>
                  </a:lnTo>
                  <a:lnTo>
                    <a:pt x="1524" y="16764"/>
                  </a:lnTo>
                  <a:lnTo>
                    <a:pt x="1524" y="16002"/>
                  </a:lnTo>
                  <a:lnTo>
                    <a:pt x="762" y="16002"/>
                  </a:lnTo>
                  <a:lnTo>
                    <a:pt x="762" y="17526"/>
                  </a:lnTo>
                  <a:lnTo>
                    <a:pt x="0" y="17526"/>
                  </a:lnTo>
                  <a:lnTo>
                    <a:pt x="0" y="19050"/>
                  </a:lnTo>
                  <a:lnTo>
                    <a:pt x="762" y="18288"/>
                  </a:lnTo>
                  <a:lnTo>
                    <a:pt x="762" y="19050"/>
                  </a:lnTo>
                  <a:lnTo>
                    <a:pt x="1524" y="19050"/>
                  </a:lnTo>
                  <a:lnTo>
                    <a:pt x="1524" y="19812"/>
                  </a:lnTo>
                  <a:lnTo>
                    <a:pt x="2286" y="19812"/>
                  </a:lnTo>
                  <a:lnTo>
                    <a:pt x="2286" y="19050"/>
                  </a:lnTo>
                  <a:lnTo>
                    <a:pt x="3810" y="19050"/>
                  </a:lnTo>
                  <a:lnTo>
                    <a:pt x="4572" y="19050"/>
                  </a:lnTo>
                  <a:lnTo>
                    <a:pt x="5334" y="19050"/>
                  </a:lnTo>
                  <a:lnTo>
                    <a:pt x="5334" y="16764"/>
                  </a:lnTo>
                  <a:lnTo>
                    <a:pt x="4572" y="16764"/>
                  </a:lnTo>
                  <a:lnTo>
                    <a:pt x="4572" y="16002"/>
                  </a:lnTo>
                  <a:lnTo>
                    <a:pt x="6858" y="16002"/>
                  </a:lnTo>
                  <a:lnTo>
                    <a:pt x="6858" y="19050"/>
                  </a:lnTo>
                  <a:lnTo>
                    <a:pt x="7620" y="19050"/>
                  </a:lnTo>
                  <a:lnTo>
                    <a:pt x="7620" y="18288"/>
                  </a:lnTo>
                  <a:lnTo>
                    <a:pt x="9144" y="19812"/>
                  </a:lnTo>
                  <a:lnTo>
                    <a:pt x="9144" y="20574"/>
                  </a:lnTo>
                  <a:lnTo>
                    <a:pt x="7620" y="20574"/>
                  </a:lnTo>
                  <a:lnTo>
                    <a:pt x="7620" y="21336"/>
                  </a:lnTo>
                  <a:lnTo>
                    <a:pt x="8382" y="21336"/>
                  </a:lnTo>
                  <a:lnTo>
                    <a:pt x="8382" y="22098"/>
                  </a:lnTo>
                  <a:lnTo>
                    <a:pt x="9144" y="22860"/>
                  </a:lnTo>
                  <a:lnTo>
                    <a:pt x="9906" y="22860"/>
                  </a:lnTo>
                  <a:lnTo>
                    <a:pt x="9906" y="22098"/>
                  </a:lnTo>
                  <a:lnTo>
                    <a:pt x="10668" y="22860"/>
                  </a:lnTo>
                  <a:lnTo>
                    <a:pt x="10668" y="19050"/>
                  </a:lnTo>
                  <a:lnTo>
                    <a:pt x="11430" y="19050"/>
                  </a:lnTo>
                  <a:lnTo>
                    <a:pt x="11430" y="18288"/>
                  </a:lnTo>
                  <a:lnTo>
                    <a:pt x="10668" y="18288"/>
                  </a:lnTo>
                  <a:lnTo>
                    <a:pt x="10668" y="17526"/>
                  </a:lnTo>
                  <a:lnTo>
                    <a:pt x="9906" y="17526"/>
                  </a:lnTo>
                  <a:lnTo>
                    <a:pt x="9906" y="14478"/>
                  </a:lnTo>
                  <a:lnTo>
                    <a:pt x="11430" y="14401"/>
                  </a:lnTo>
                  <a:lnTo>
                    <a:pt x="12192" y="14325"/>
                  </a:lnTo>
                  <a:lnTo>
                    <a:pt x="12954" y="14249"/>
                  </a:lnTo>
                  <a:lnTo>
                    <a:pt x="13716" y="14173"/>
                  </a:lnTo>
                  <a:lnTo>
                    <a:pt x="14478" y="14097"/>
                  </a:lnTo>
                  <a:lnTo>
                    <a:pt x="14478" y="13817"/>
                  </a:lnTo>
                  <a:close/>
                </a:path>
                <a:path w="14605" h="22860">
                  <a:moveTo>
                    <a:pt x="14478" y="1524"/>
                  </a:moveTo>
                  <a:lnTo>
                    <a:pt x="13716" y="2286"/>
                  </a:lnTo>
                  <a:lnTo>
                    <a:pt x="14478" y="2286"/>
                  </a:lnTo>
                  <a:lnTo>
                    <a:pt x="14478" y="1524"/>
                  </a:lnTo>
                  <a:close/>
                </a:path>
                <a:path w="14605" h="22860">
                  <a:moveTo>
                    <a:pt x="14478" y="0"/>
                  </a:moveTo>
                  <a:lnTo>
                    <a:pt x="13716" y="0"/>
                  </a:lnTo>
                  <a:lnTo>
                    <a:pt x="13716" y="762"/>
                  </a:lnTo>
                  <a:lnTo>
                    <a:pt x="12954" y="762"/>
                  </a:lnTo>
                  <a:lnTo>
                    <a:pt x="12954" y="0"/>
                  </a:lnTo>
                  <a:lnTo>
                    <a:pt x="12192" y="0"/>
                  </a:lnTo>
                  <a:lnTo>
                    <a:pt x="12192" y="762"/>
                  </a:lnTo>
                  <a:lnTo>
                    <a:pt x="11430" y="2286"/>
                  </a:lnTo>
                  <a:lnTo>
                    <a:pt x="11430" y="6096"/>
                  </a:lnTo>
                  <a:lnTo>
                    <a:pt x="12192" y="5334"/>
                  </a:lnTo>
                  <a:lnTo>
                    <a:pt x="12192" y="4572"/>
                  </a:lnTo>
                  <a:lnTo>
                    <a:pt x="13716" y="3048"/>
                  </a:lnTo>
                  <a:lnTo>
                    <a:pt x="13716" y="2286"/>
                  </a:lnTo>
                  <a:lnTo>
                    <a:pt x="13716" y="1524"/>
                  </a:lnTo>
                  <a:lnTo>
                    <a:pt x="14478" y="762"/>
                  </a:lnTo>
                  <a:lnTo>
                    <a:pt x="14478" y="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2067953" y="1672590"/>
              <a:ext cx="11430" cy="24130"/>
            </a:xfrm>
            <a:custGeom>
              <a:avLst/>
              <a:gdLst/>
              <a:ahLst/>
              <a:cxnLst/>
              <a:rect l="l" t="t" r="r" b="b"/>
              <a:pathLst>
                <a:path w="11430" h="24130">
                  <a:moveTo>
                    <a:pt x="762" y="12192"/>
                  </a:moveTo>
                  <a:lnTo>
                    <a:pt x="762" y="11430"/>
                  </a:lnTo>
                  <a:lnTo>
                    <a:pt x="0" y="11430"/>
                  </a:lnTo>
                  <a:lnTo>
                    <a:pt x="0" y="12192"/>
                  </a:lnTo>
                  <a:lnTo>
                    <a:pt x="762" y="12192"/>
                  </a:lnTo>
                  <a:close/>
                </a:path>
                <a:path w="11430" h="24130">
                  <a:moveTo>
                    <a:pt x="3810" y="8382"/>
                  </a:moveTo>
                  <a:lnTo>
                    <a:pt x="3810" y="7620"/>
                  </a:lnTo>
                  <a:lnTo>
                    <a:pt x="3048" y="7620"/>
                  </a:lnTo>
                  <a:lnTo>
                    <a:pt x="3048" y="8382"/>
                  </a:lnTo>
                  <a:lnTo>
                    <a:pt x="3810" y="8382"/>
                  </a:lnTo>
                  <a:close/>
                </a:path>
                <a:path w="11430" h="24130">
                  <a:moveTo>
                    <a:pt x="3810" y="18288"/>
                  </a:moveTo>
                  <a:lnTo>
                    <a:pt x="3810" y="16764"/>
                  </a:lnTo>
                  <a:lnTo>
                    <a:pt x="3048" y="17526"/>
                  </a:lnTo>
                  <a:lnTo>
                    <a:pt x="3810" y="18288"/>
                  </a:lnTo>
                  <a:close/>
                </a:path>
                <a:path w="11430" h="24130">
                  <a:moveTo>
                    <a:pt x="5334" y="12192"/>
                  </a:moveTo>
                  <a:lnTo>
                    <a:pt x="3810" y="9144"/>
                  </a:lnTo>
                  <a:lnTo>
                    <a:pt x="4572" y="11430"/>
                  </a:lnTo>
                  <a:lnTo>
                    <a:pt x="4572" y="12192"/>
                  </a:lnTo>
                  <a:lnTo>
                    <a:pt x="5334" y="12192"/>
                  </a:lnTo>
                  <a:close/>
                </a:path>
                <a:path w="11430" h="24130">
                  <a:moveTo>
                    <a:pt x="4572" y="15240"/>
                  </a:moveTo>
                  <a:lnTo>
                    <a:pt x="3810" y="14478"/>
                  </a:lnTo>
                  <a:lnTo>
                    <a:pt x="3810" y="16002"/>
                  </a:lnTo>
                  <a:lnTo>
                    <a:pt x="4572" y="15240"/>
                  </a:lnTo>
                  <a:close/>
                </a:path>
                <a:path w="11430" h="24130">
                  <a:moveTo>
                    <a:pt x="4572" y="19812"/>
                  </a:moveTo>
                  <a:lnTo>
                    <a:pt x="3810" y="19050"/>
                  </a:lnTo>
                  <a:lnTo>
                    <a:pt x="3810" y="19812"/>
                  </a:lnTo>
                  <a:lnTo>
                    <a:pt x="4572" y="19812"/>
                  </a:lnTo>
                  <a:close/>
                </a:path>
                <a:path w="11430" h="24130">
                  <a:moveTo>
                    <a:pt x="5334" y="19812"/>
                  </a:moveTo>
                  <a:lnTo>
                    <a:pt x="4572" y="19050"/>
                  </a:lnTo>
                  <a:lnTo>
                    <a:pt x="4572" y="19812"/>
                  </a:lnTo>
                  <a:lnTo>
                    <a:pt x="5334" y="19812"/>
                  </a:lnTo>
                  <a:close/>
                </a:path>
                <a:path w="11430" h="24130">
                  <a:moveTo>
                    <a:pt x="6096" y="21336"/>
                  </a:moveTo>
                  <a:lnTo>
                    <a:pt x="6096" y="20574"/>
                  </a:lnTo>
                  <a:lnTo>
                    <a:pt x="4572" y="20574"/>
                  </a:lnTo>
                  <a:lnTo>
                    <a:pt x="4572" y="21336"/>
                  </a:lnTo>
                  <a:lnTo>
                    <a:pt x="6096" y="21336"/>
                  </a:lnTo>
                  <a:close/>
                </a:path>
                <a:path w="11430" h="24130">
                  <a:moveTo>
                    <a:pt x="5334" y="21336"/>
                  </a:moveTo>
                  <a:lnTo>
                    <a:pt x="4572" y="21336"/>
                  </a:lnTo>
                  <a:lnTo>
                    <a:pt x="4572" y="22098"/>
                  </a:lnTo>
                  <a:lnTo>
                    <a:pt x="5334" y="21336"/>
                  </a:lnTo>
                  <a:close/>
                </a:path>
                <a:path w="11430" h="24130">
                  <a:moveTo>
                    <a:pt x="5334" y="22860"/>
                  </a:moveTo>
                  <a:lnTo>
                    <a:pt x="5334" y="22098"/>
                  </a:lnTo>
                  <a:lnTo>
                    <a:pt x="4572" y="22860"/>
                  </a:lnTo>
                  <a:lnTo>
                    <a:pt x="5334" y="22860"/>
                  </a:lnTo>
                  <a:close/>
                </a:path>
                <a:path w="11430" h="24130">
                  <a:moveTo>
                    <a:pt x="6096" y="13716"/>
                  </a:moveTo>
                  <a:lnTo>
                    <a:pt x="6096" y="12954"/>
                  </a:lnTo>
                  <a:lnTo>
                    <a:pt x="5334" y="12192"/>
                  </a:lnTo>
                  <a:lnTo>
                    <a:pt x="5334" y="13716"/>
                  </a:lnTo>
                  <a:lnTo>
                    <a:pt x="6096" y="13716"/>
                  </a:lnTo>
                  <a:close/>
                </a:path>
                <a:path w="11430" h="24130">
                  <a:moveTo>
                    <a:pt x="6096" y="19812"/>
                  </a:moveTo>
                  <a:lnTo>
                    <a:pt x="5334" y="19050"/>
                  </a:lnTo>
                  <a:lnTo>
                    <a:pt x="5334" y="19812"/>
                  </a:lnTo>
                  <a:lnTo>
                    <a:pt x="6096" y="19812"/>
                  </a:lnTo>
                  <a:close/>
                </a:path>
                <a:path w="11430" h="24130">
                  <a:moveTo>
                    <a:pt x="7620" y="23622"/>
                  </a:moveTo>
                  <a:lnTo>
                    <a:pt x="7620" y="22860"/>
                  </a:lnTo>
                  <a:lnTo>
                    <a:pt x="5334" y="22860"/>
                  </a:lnTo>
                  <a:lnTo>
                    <a:pt x="5334" y="23622"/>
                  </a:lnTo>
                  <a:lnTo>
                    <a:pt x="7620" y="23622"/>
                  </a:lnTo>
                  <a:close/>
                </a:path>
                <a:path w="11430" h="24130">
                  <a:moveTo>
                    <a:pt x="6858" y="20574"/>
                  </a:moveTo>
                  <a:lnTo>
                    <a:pt x="6096" y="19812"/>
                  </a:lnTo>
                  <a:lnTo>
                    <a:pt x="6096" y="20574"/>
                  </a:lnTo>
                  <a:lnTo>
                    <a:pt x="6858" y="20574"/>
                  </a:lnTo>
                  <a:close/>
                </a:path>
                <a:path w="11430" h="24130">
                  <a:moveTo>
                    <a:pt x="7620" y="22098"/>
                  </a:moveTo>
                  <a:lnTo>
                    <a:pt x="7620" y="21336"/>
                  </a:lnTo>
                  <a:lnTo>
                    <a:pt x="6858" y="21336"/>
                  </a:lnTo>
                  <a:lnTo>
                    <a:pt x="7620" y="22098"/>
                  </a:lnTo>
                  <a:close/>
                </a:path>
                <a:path w="11430" h="24130">
                  <a:moveTo>
                    <a:pt x="9144" y="14521"/>
                  </a:moveTo>
                  <a:lnTo>
                    <a:pt x="8382" y="14478"/>
                  </a:lnTo>
                  <a:lnTo>
                    <a:pt x="7620" y="15240"/>
                  </a:lnTo>
                  <a:lnTo>
                    <a:pt x="8382" y="15240"/>
                  </a:lnTo>
                  <a:lnTo>
                    <a:pt x="9144" y="14521"/>
                  </a:lnTo>
                  <a:close/>
                </a:path>
                <a:path w="11430" h="24130">
                  <a:moveTo>
                    <a:pt x="8382" y="19050"/>
                  </a:moveTo>
                  <a:lnTo>
                    <a:pt x="8382" y="18288"/>
                  </a:lnTo>
                  <a:lnTo>
                    <a:pt x="7620" y="18288"/>
                  </a:lnTo>
                  <a:lnTo>
                    <a:pt x="7620" y="19050"/>
                  </a:lnTo>
                  <a:lnTo>
                    <a:pt x="8382" y="19050"/>
                  </a:lnTo>
                  <a:close/>
                </a:path>
                <a:path w="11430" h="24130">
                  <a:moveTo>
                    <a:pt x="8382" y="19812"/>
                  </a:moveTo>
                  <a:lnTo>
                    <a:pt x="7620" y="19812"/>
                  </a:lnTo>
                  <a:lnTo>
                    <a:pt x="7620" y="20574"/>
                  </a:lnTo>
                  <a:lnTo>
                    <a:pt x="8382" y="19812"/>
                  </a:lnTo>
                  <a:close/>
                </a:path>
                <a:path w="11430" h="24130">
                  <a:moveTo>
                    <a:pt x="9144" y="2286"/>
                  </a:moveTo>
                  <a:lnTo>
                    <a:pt x="9144" y="762"/>
                  </a:lnTo>
                  <a:lnTo>
                    <a:pt x="8382" y="2286"/>
                  </a:lnTo>
                  <a:lnTo>
                    <a:pt x="8382" y="3048"/>
                  </a:lnTo>
                  <a:lnTo>
                    <a:pt x="9144" y="2286"/>
                  </a:lnTo>
                  <a:close/>
                </a:path>
                <a:path w="11430" h="24130">
                  <a:moveTo>
                    <a:pt x="9144" y="8382"/>
                  </a:moveTo>
                  <a:lnTo>
                    <a:pt x="9144" y="6096"/>
                  </a:lnTo>
                  <a:lnTo>
                    <a:pt x="8382" y="6858"/>
                  </a:lnTo>
                  <a:lnTo>
                    <a:pt x="8382" y="7620"/>
                  </a:lnTo>
                  <a:lnTo>
                    <a:pt x="9144" y="8382"/>
                  </a:lnTo>
                  <a:close/>
                </a:path>
                <a:path w="11430" h="24130">
                  <a:moveTo>
                    <a:pt x="9144" y="12192"/>
                  </a:moveTo>
                  <a:lnTo>
                    <a:pt x="9144" y="10668"/>
                  </a:lnTo>
                  <a:lnTo>
                    <a:pt x="8382" y="8382"/>
                  </a:lnTo>
                  <a:lnTo>
                    <a:pt x="8382" y="10668"/>
                  </a:lnTo>
                  <a:lnTo>
                    <a:pt x="9144" y="12192"/>
                  </a:lnTo>
                  <a:close/>
                </a:path>
                <a:path w="11430" h="24130">
                  <a:moveTo>
                    <a:pt x="9906" y="2286"/>
                  </a:moveTo>
                  <a:lnTo>
                    <a:pt x="9906" y="762"/>
                  </a:lnTo>
                  <a:lnTo>
                    <a:pt x="9144" y="762"/>
                  </a:lnTo>
                  <a:lnTo>
                    <a:pt x="9906" y="2286"/>
                  </a:lnTo>
                  <a:close/>
                </a:path>
                <a:path w="11430" h="24130">
                  <a:moveTo>
                    <a:pt x="11430" y="3048"/>
                  </a:moveTo>
                  <a:lnTo>
                    <a:pt x="10668" y="3048"/>
                  </a:lnTo>
                  <a:lnTo>
                    <a:pt x="9906" y="3810"/>
                  </a:lnTo>
                  <a:lnTo>
                    <a:pt x="9906" y="4572"/>
                  </a:lnTo>
                  <a:lnTo>
                    <a:pt x="9144" y="5334"/>
                  </a:lnTo>
                  <a:lnTo>
                    <a:pt x="9144" y="6096"/>
                  </a:lnTo>
                  <a:lnTo>
                    <a:pt x="9906" y="5334"/>
                  </a:lnTo>
                  <a:lnTo>
                    <a:pt x="10668" y="3810"/>
                  </a:lnTo>
                  <a:lnTo>
                    <a:pt x="11430" y="3048"/>
                  </a:lnTo>
                  <a:close/>
                </a:path>
                <a:path w="11430" h="24130">
                  <a:moveTo>
                    <a:pt x="9906" y="13842"/>
                  </a:moveTo>
                  <a:lnTo>
                    <a:pt x="9906" y="10668"/>
                  </a:lnTo>
                  <a:lnTo>
                    <a:pt x="9626" y="14173"/>
                  </a:lnTo>
                  <a:lnTo>
                    <a:pt x="9626" y="13988"/>
                  </a:lnTo>
                  <a:lnTo>
                    <a:pt x="9906" y="13842"/>
                  </a:lnTo>
                  <a:close/>
                </a:path>
                <a:path w="11430" h="24130">
                  <a:moveTo>
                    <a:pt x="10668" y="1524"/>
                  </a:moveTo>
                  <a:lnTo>
                    <a:pt x="10668" y="762"/>
                  </a:lnTo>
                  <a:lnTo>
                    <a:pt x="9906" y="1524"/>
                  </a:lnTo>
                  <a:lnTo>
                    <a:pt x="10668" y="1524"/>
                  </a:lnTo>
                  <a:close/>
                </a:path>
                <a:path w="11430" h="24130">
                  <a:moveTo>
                    <a:pt x="11430" y="3048"/>
                  </a:moveTo>
                  <a:lnTo>
                    <a:pt x="11430" y="2286"/>
                  </a:lnTo>
                  <a:lnTo>
                    <a:pt x="10668" y="2286"/>
                  </a:lnTo>
                  <a:lnTo>
                    <a:pt x="9906" y="3048"/>
                  </a:lnTo>
                  <a:lnTo>
                    <a:pt x="11430" y="3048"/>
                  </a:lnTo>
                  <a:close/>
                </a:path>
                <a:path w="11430" h="24130">
                  <a:moveTo>
                    <a:pt x="11430" y="762"/>
                  </a:moveTo>
                  <a:lnTo>
                    <a:pt x="11430" y="0"/>
                  </a:lnTo>
                  <a:lnTo>
                    <a:pt x="10668" y="762"/>
                  </a:lnTo>
                  <a:lnTo>
                    <a:pt x="11430" y="762"/>
                  </a:lnTo>
                  <a:close/>
                </a:path>
                <a:path w="11430" h="24130">
                  <a:moveTo>
                    <a:pt x="11430" y="1524"/>
                  </a:moveTo>
                  <a:lnTo>
                    <a:pt x="10668" y="1524"/>
                  </a:lnTo>
                  <a:lnTo>
                    <a:pt x="10668" y="2286"/>
                  </a:lnTo>
                  <a:lnTo>
                    <a:pt x="1143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2061095" y="1680972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89" h="5714">
                  <a:moveTo>
                    <a:pt x="8381" y="761"/>
                  </a:moveTo>
                  <a:lnTo>
                    <a:pt x="6857" y="0"/>
                  </a:lnTo>
                  <a:lnTo>
                    <a:pt x="6095" y="0"/>
                  </a:lnTo>
                  <a:lnTo>
                    <a:pt x="4571" y="1524"/>
                  </a:lnTo>
                  <a:lnTo>
                    <a:pt x="3047" y="2286"/>
                  </a:lnTo>
                  <a:lnTo>
                    <a:pt x="2285" y="2286"/>
                  </a:lnTo>
                  <a:lnTo>
                    <a:pt x="1523" y="3048"/>
                  </a:lnTo>
                  <a:lnTo>
                    <a:pt x="761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048"/>
                  </a:lnTo>
                  <a:lnTo>
                    <a:pt x="761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1" y="4572"/>
                  </a:lnTo>
                  <a:lnTo>
                    <a:pt x="761" y="5334"/>
                  </a:lnTo>
                  <a:lnTo>
                    <a:pt x="1523" y="5334"/>
                  </a:lnTo>
                  <a:lnTo>
                    <a:pt x="1523" y="3810"/>
                  </a:lnTo>
                  <a:lnTo>
                    <a:pt x="3047" y="3810"/>
                  </a:lnTo>
                  <a:lnTo>
                    <a:pt x="3047" y="4572"/>
                  </a:lnTo>
                  <a:lnTo>
                    <a:pt x="3809" y="4572"/>
                  </a:lnTo>
                  <a:lnTo>
                    <a:pt x="3809" y="3810"/>
                  </a:lnTo>
                  <a:lnTo>
                    <a:pt x="4571" y="3048"/>
                  </a:lnTo>
                  <a:lnTo>
                    <a:pt x="4571" y="3810"/>
                  </a:lnTo>
                  <a:lnTo>
                    <a:pt x="5333" y="3048"/>
                  </a:lnTo>
                  <a:lnTo>
                    <a:pt x="6095" y="3048"/>
                  </a:lnTo>
                  <a:lnTo>
                    <a:pt x="8381" y="761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2061095" y="1680972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89" h="5714">
                  <a:moveTo>
                    <a:pt x="761" y="3810"/>
                  </a:moveTo>
                  <a:lnTo>
                    <a:pt x="761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1" y="3810"/>
                  </a:lnTo>
                  <a:close/>
                </a:path>
                <a:path w="8889" h="5714">
                  <a:moveTo>
                    <a:pt x="1523" y="3048"/>
                  </a:moveTo>
                  <a:lnTo>
                    <a:pt x="1523" y="2286"/>
                  </a:lnTo>
                  <a:lnTo>
                    <a:pt x="761" y="2286"/>
                  </a:lnTo>
                  <a:lnTo>
                    <a:pt x="1523" y="3048"/>
                  </a:lnTo>
                  <a:close/>
                </a:path>
                <a:path w="8889" h="5714">
                  <a:moveTo>
                    <a:pt x="1523" y="5334"/>
                  </a:moveTo>
                  <a:lnTo>
                    <a:pt x="1523" y="4572"/>
                  </a:lnTo>
                  <a:lnTo>
                    <a:pt x="761" y="4572"/>
                  </a:lnTo>
                  <a:lnTo>
                    <a:pt x="761" y="5334"/>
                  </a:lnTo>
                  <a:lnTo>
                    <a:pt x="1523" y="5334"/>
                  </a:lnTo>
                  <a:close/>
                </a:path>
                <a:path w="8889" h="5714">
                  <a:moveTo>
                    <a:pt x="4571" y="1524"/>
                  </a:moveTo>
                  <a:lnTo>
                    <a:pt x="3047" y="1524"/>
                  </a:lnTo>
                  <a:lnTo>
                    <a:pt x="1523" y="3048"/>
                  </a:lnTo>
                  <a:lnTo>
                    <a:pt x="2285" y="3048"/>
                  </a:lnTo>
                  <a:lnTo>
                    <a:pt x="3809" y="2286"/>
                  </a:lnTo>
                  <a:lnTo>
                    <a:pt x="4571" y="1524"/>
                  </a:lnTo>
                  <a:close/>
                </a:path>
                <a:path w="8889" h="5714">
                  <a:moveTo>
                    <a:pt x="2285" y="4572"/>
                  </a:moveTo>
                  <a:lnTo>
                    <a:pt x="2285" y="3810"/>
                  </a:lnTo>
                  <a:lnTo>
                    <a:pt x="1523" y="3810"/>
                  </a:lnTo>
                  <a:lnTo>
                    <a:pt x="1523" y="4572"/>
                  </a:lnTo>
                  <a:lnTo>
                    <a:pt x="2285" y="4572"/>
                  </a:lnTo>
                  <a:close/>
                </a:path>
                <a:path w="8889" h="5714">
                  <a:moveTo>
                    <a:pt x="3809" y="4572"/>
                  </a:moveTo>
                  <a:lnTo>
                    <a:pt x="3809" y="3810"/>
                  </a:lnTo>
                  <a:lnTo>
                    <a:pt x="3047" y="3810"/>
                  </a:lnTo>
                  <a:lnTo>
                    <a:pt x="3047" y="4572"/>
                  </a:lnTo>
                  <a:lnTo>
                    <a:pt x="3809" y="4572"/>
                  </a:lnTo>
                  <a:close/>
                </a:path>
                <a:path w="8889" h="5714">
                  <a:moveTo>
                    <a:pt x="5333" y="3048"/>
                  </a:moveTo>
                  <a:lnTo>
                    <a:pt x="3809" y="3048"/>
                  </a:lnTo>
                  <a:lnTo>
                    <a:pt x="3809" y="3810"/>
                  </a:lnTo>
                  <a:lnTo>
                    <a:pt x="4571" y="3810"/>
                  </a:lnTo>
                  <a:lnTo>
                    <a:pt x="5333" y="3048"/>
                  </a:lnTo>
                  <a:close/>
                </a:path>
                <a:path w="8889" h="5714">
                  <a:moveTo>
                    <a:pt x="6857" y="3048"/>
                  </a:moveTo>
                  <a:lnTo>
                    <a:pt x="6857" y="2286"/>
                  </a:lnTo>
                  <a:lnTo>
                    <a:pt x="6095" y="2286"/>
                  </a:lnTo>
                  <a:lnTo>
                    <a:pt x="5333" y="3048"/>
                  </a:lnTo>
                  <a:lnTo>
                    <a:pt x="6857" y="3048"/>
                  </a:lnTo>
                  <a:close/>
                </a:path>
                <a:path w="8889" h="5714">
                  <a:moveTo>
                    <a:pt x="8381" y="761"/>
                  </a:moveTo>
                  <a:lnTo>
                    <a:pt x="7619" y="0"/>
                  </a:lnTo>
                  <a:lnTo>
                    <a:pt x="6095" y="0"/>
                  </a:lnTo>
                  <a:lnTo>
                    <a:pt x="6857" y="761"/>
                  </a:lnTo>
                  <a:lnTo>
                    <a:pt x="8381" y="761"/>
                  </a:lnTo>
                  <a:close/>
                </a:path>
                <a:path w="8889" h="5714">
                  <a:moveTo>
                    <a:pt x="8381" y="1523"/>
                  </a:moveTo>
                  <a:lnTo>
                    <a:pt x="8381" y="761"/>
                  </a:lnTo>
                  <a:lnTo>
                    <a:pt x="7619" y="761"/>
                  </a:lnTo>
                  <a:lnTo>
                    <a:pt x="7619" y="1523"/>
                  </a:lnTo>
                  <a:lnTo>
                    <a:pt x="8381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2066429" y="1672590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89" h="9525">
                  <a:moveTo>
                    <a:pt x="3048" y="8382"/>
                  </a:moveTo>
                  <a:lnTo>
                    <a:pt x="3048" y="5334"/>
                  </a:lnTo>
                  <a:lnTo>
                    <a:pt x="2286" y="6096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1524" y="6858"/>
                  </a:lnTo>
                  <a:lnTo>
                    <a:pt x="1524" y="9144"/>
                  </a:lnTo>
                  <a:lnTo>
                    <a:pt x="2286" y="9144"/>
                  </a:lnTo>
                  <a:lnTo>
                    <a:pt x="2286" y="8382"/>
                  </a:lnTo>
                  <a:lnTo>
                    <a:pt x="3048" y="8382"/>
                  </a:lnTo>
                  <a:close/>
                </a:path>
                <a:path w="8889" h="9525">
                  <a:moveTo>
                    <a:pt x="7620" y="5334"/>
                  </a:moveTo>
                  <a:lnTo>
                    <a:pt x="7620" y="2286"/>
                  </a:lnTo>
                  <a:lnTo>
                    <a:pt x="6858" y="2286"/>
                  </a:lnTo>
                  <a:lnTo>
                    <a:pt x="4572" y="0"/>
                  </a:lnTo>
                  <a:lnTo>
                    <a:pt x="3810" y="762"/>
                  </a:lnTo>
                  <a:lnTo>
                    <a:pt x="2286" y="762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3810" y="3048"/>
                  </a:lnTo>
                  <a:lnTo>
                    <a:pt x="3810" y="8382"/>
                  </a:lnTo>
                  <a:lnTo>
                    <a:pt x="4572" y="9144"/>
                  </a:lnTo>
                  <a:lnTo>
                    <a:pt x="6096" y="9144"/>
                  </a:lnTo>
                  <a:lnTo>
                    <a:pt x="6096" y="7620"/>
                  </a:lnTo>
                  <a:lnTo>
                    <a:pt x="6858" y="7620"/>
                  </a:lnTo>
                  <a:lnTo>
                    <a:pt x="6858" y="4572"/>
                  </a:lnTo>
                  <a:lnTo>
                    <a:pt x="7620" y="5334"/>
                  </a:lnTo>
                  <a:close/>
                </a:path>
                <a:path w="8889" h="9525">
                  <a:moveTo>
                    <a:pt x="3810" y="9144"/>
                  </a:moveTo>
                  <a:lnTo>
                    <a:pt x="3810" y="3810"/>
                  </a:lnTo>
                  <a:lnTo>
                    <a:pt x="3048" y="4572"/>
                  </a:lnTo>
                  <a:lnTo>
                    <a:pt x="2286" y="4572"/>
                  </a:lnTo>
                  <a:lnTo>
                    <a:pt x="3048" y="5334"/>
                  </a:lnTo>
                  <a:lnTo>
                    <a:pt x="3048" y="9144"/>
                  </a:lnTo>
                  <a:lnTo>
                    <a:pt x="3810" y="9144"/>
                  </a:lnTo>
                  <a:close/>
                </a:path>
                <a:path w="8889" h="9525">
                  <a:moveTo>
                    <a:pt x="7620" y="6858"/>
                  </a:moveTo>
                  <a:lnTo>
                    <a:pt x="7620" y="6096"/>
                  </a:lnTo>
                  <a:lnTo>
                    <a:pt x="6858" y="5334"/>
                  </a:lnTo>
                  <a:lnTo>
                    <a:pt x="6858" y="6858"/>
                  </a:lnTo>
                  <a:lnTo>
                    <a:pt x="7620" y="6858"/>
                  </a:lnTo>
                  <a:close/>
                </a:path>
                <a:path w="8889" h="9525">
                  <a:moveTo>
                    <a:pt x="8382" y="7620"/>
                  </a:moveTo>
                  <a:lnTo>
                    <a:pt x="7620" y="6858"/>
                  </a:lnTo>
                  <a:lnTo>
                    <a:pt x="7620" y="7620"/>
                  </a:lnTo>
                  <a:lnTo>
                    <a:pt x="8382" y="762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2064143" y="1672602"/>
              <a:ext cx="10795" cy="10160"/>
            </a:xfrm>
            <a:custGeom>
              <a:avLst/>
              <a:gdLst/>
              <a:ahLst/>
              <a:cxnLst/>
              <a:rect l="l" t="t" r="r" b="b"/>
              <a:pathLst>
                <a:path w="10794" h="10160">
                  <a:moveTo>
                    <a:pt x="762" y="6096"/>
                  </a:moveTo>
                  <a:lnTo>
                    <a:pt x="0" y="6858"/>
                  </a:lnTo>
                  <a:lnTo>
                    <a:pt x="762" y="6858"/>
                  </a:lnTo>
                  <a:lnTo>
                    <a:pt x="762" y="6096"/>
                  </a:lnTo>
                  <a:close/>
                </a:path>
                <a:path w="10794" h="10160">
                  <a:moveTo>
                    <a:pt x="3810" y="8382"/>
                  </a:moveTo>
                  <a:lnTo>
                    <a:pt x="3048" y="8382"/>
                  </a:lnTo>
                  <a:lnTo>
                    <a:pt x="2286" y="9144"/>
                  </a:lnTo>
                  <a:lnTo>
                    <a:pt x="3048" y="9144"/>
                  </a:lnTo>
                  <a:lnTo>
                    <a:pt x="3810" y="8382"/>
                  </a:lnTo>
                  <a:close/>
                </a:path>
                <a:path w="10794" h="10160">
                  <a:moveTo>
                    <a:pt x="3810" y="5334"/>
                  </a:moveTo>
                  <a:lnTo>
                    <a:pt x="3048" y="6096"/>
                  </a:lnTo>
                  <a:lnTo>
                    <a:pt x="3810" y="6096"/>
                  </a:lnTo>
                  <a:lnTo>
                    <a:pt x="3810" y="5334"/>
                  </a:lnTo>
                  <a:close/>
                </a:path>
                <a:path w="10794" h="10160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1524"/>
                  </a:lnTo>
                  <a:close/>
                </a:path>
                <a:path w="10794" h="10160">
                  <a:moveTo>
                    <a:pt x="4572" y="8382"/>
                  </a:moveTo>
                  <a:lnTo>
                    <a:pt x="3810" y="9144"/>
                  </a:lnTo>
                  <a:lnTo>
                    <a:pt x="3810" y="9906"/>
                  </a:lnTo>
                  <a:lnTo>
                    <a:pt x="4572" y="9906"/>
                  </a:lnTo>
                  <a:lnTo>
                    <a:pt x="4572" y="8382"/>
                  </a:lnTo>
                  <a:close/>
                </a:path>
                <a:path w="10794" h="10160">
                  <a:moveTo>
                    <a:pt x="4572" y="7620"/>
                  </a:moveTo>
                  <a:lnTo>
                    <a:pt x="3810" y="7620"/>
                  </a:lnTo>
                  <a:lnTo>
                    <a:pt x="3810" y="8382"/>
                  </a:lnTo>
                  <a:lnTo>
                    <a:pt x="4572" y="8382"/>
                  </a:lnTo>
                  <a:lnTo>
                    <a:pt x="4572" y="7620"/>
                  </a:lnTo>
                  <a:close/>
                </a:path>
                <a:path w="10794" h="10160">
                  <a:moveTo>
                    <a:pt x="4572" y="5334"/>
                  </a:moveTo>
                  <a:lnTo>
                    <a:pt x="3810" y="4572"/>
                  </a:lnTo>
                  <a:lnTo>
                    <a:pt x="3048" y="4572"/>
                  </a:lnTo>
                  <a:lnTo>
                    <a:pt x="3810" y="5334"/>
                  </a:lnTo>
                  <a:lnTo>
                    <a:pt x="4572" y="5334"/>
                  </a:lnTo>
                  <a:close/>
                </a:path>
                <a:path w="10794" h="10160">
                  <a:moveTo>
                    <a:pt x="5334" y="3810"/>
                  </a:moveTo>
                  <a:lnTo>
                    <a:pt x="4572" y="3810"/>
                  </a:lnTo>
                  <a:lnTo>
                    <a:pt x="3810" y="4572"/>
                  </a:lnTo>
                  <a:lnTo>
                    <a:pt x="5334" y="4572"/>
                  </a:lnTo>
                  <a:lnTo>
                    <a:pt x="5334" y="3810"/>
                  </a:lnTo>
                  <a:close/>
                </a:path>
                <a:path w="10794" h="10160">
                  <a:moveTo>
                    <a:pt x="5334" y="3048"/>
                  </a:moveTo>
                  <a:lnTo>
                    <a:pt x="4572" y="2286"/>
                  </a:lnTo>
                  <a:lnTo>
                    <a:pt x="3810" y="2286"/>
                  </a:lnTo>
                  <a:lnTo>
                    <a:pt x="3810" y="3048"/>
                  </a:lnTo>
                  <a:lnTo>
                    <a:pt x="5334" y="3048"/>
                  </a:lnTo>
                  <a:close/>
                </a:path>
                <a:path w="10794" h="10160">
                  <a:moveTo>
                    <a:pt x="6858" y="9144"/>
                  </a:moveTo>
                  <a:lnTo>
                    <a:pt x="6096" y="9144"/>
                  </a:lnTo>
                  <a:lnTo>
                    <a:pt x="5334" y="8382"/>
                  </a:lnTo>
                  <a:lnTo>
                    <a:pt x="5334" y="9144"/>
                  </a:lnTo>
                  <a:lnTo>
                    <a:pt x="6096" y="9906"/>
                  </a:lnTo>
                  <a:lnTo>
                    <a:pt x="6858" y="9144"/>
                  </a:lnTo>
                  <a:close/>
                </a:path>
                <a:path w="10794" h="10160">
                  <a:moveTo>
                    <a:pt x="7620" y="762"/>
                  </a:moveTo>
                  <a:lnTo>
                    <a:pt x="6096" y="0"/>
                  </a:lnTo>
                  <a:lnTo>
                    <a:pt x="5334" y="0"/>
                  </a:lnTo>
                  <a:lnTo>
                    <a:pt x="4572" y="0"/>
                  </a:lnTo>
                  <a:lnTo>
                    <a:pt x="4572" y="762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4572" y="1524"/>
                  </a:lnTo>
                  <a:lnTo>
                    <a:pt x="5334" y="1524"/>
                  </a:lnTo>
                  <a:lnTo>
                    <a:pt x="6858" y="1524"/>
                  </a:lnTo>
                  <a:lnTo>
                    <a:pt x="6858" y="762"/>
                  </a:lnTo>
                  <a:lnTo>
                    <a:pt x="7620" y="762"/>
                  </a:lnTo>
                  <a:close/>
                </a:path>
                <a:path w="10794" h="10160">
                  <a:moveTo>
                    <a:pt x="8382" y="9144"/>
                  </a:moveTo>
                  <a:lnTo>
                    <a:pt x="7620" y="8382"/>
                  </a:lnTo>
                  <a:lnTo>
                    <a:pt x="6858" y="8382"/>
                  </a:lnTo>
                  <a:lnTo>
                    <a:pt x="8382" y="9906"/>
                  </a:lnTo>
                  <a:lnTo>
                    <a:pt x="8382" y="9144"/>
                  </a:lnTo>
                  <a:close/>
                </a:path>
                <a:path w="10794" h="10160">
                  <a:moveTo>
                    <a:pt x="8382" y="6858"/>
                  </a:moveTo>
                  <a:lnTo>
                    <a:pt x="7620" y="6858"/>
                  </a:lnTo>
                  <a:lnTo>
                    <a:pt x="7620" y="7620"/>
                  </a:lnTo>
                  <a:lnTo>
                    <a:pt x="8382" y="8382"/>
                  </a:lnTo>
                  <a:lnTo>
                    <a:pt x="8382" y="6858"/>
                  </a:lnTo>
                  <a:close/>
                </a:path>
                <a:path w="10794" h="10160">
                  <a:moveTo>
                    <a:pt x="9906" y="6096"/>
                  </a:moveTo>
                  <a:lnTo>
                    <a:pt x="9144" y="5334"/>
                  </a:lnTo>
                  <a:lnTo>
                    <a:pt x="9144" y="6096"/>
                  </a:lnTo>
                  <a:lnTo>
                    <a:pt x="9906" y="6096"/>
                  </a:lnTo>
                  <a:close/>
                </a:path>
                <a:path w="10794" h="10160">
                  <a:moveTo>
                    <a:pt x="9906" y="5334"/>
                  </a:moveTo>
                  <a:lnTo>
                    <a:pt x="9144" y="4572"/>
                  </a:lnTo>
                  <a:lnTo>
                    <a:pt x="9144" y="5334"/>
                  </a:lnTo>
                  <a:lnTo>
                    <a:pt x="9906" y="5334"/>
                  </a:lnTo>
                  <a:close/>
                </a:path>
                <a:path w="10794" h="10160">
                  <a:moveTo>
                    <a:pt x="9906" y="2286"/>
                  </a:moveTo>
                  <a:lnTo>
                    <a:pt x="9144" y="1524"/>
                  </a:lnTo>
                  <a:lnTo>
                    <a:pt x="8382" y="1524"/>
                  </a:lnTo>
                  <a:lnTo>
                    <a:pt x="9144" y="2286"/>
                  </a:lnTo>
                  <a:lnTo>
                    <a:pt x="9144" y="4572"/>
                  </a:lnTo>
                  <a:lnTo>
                    <a:pt x="9906" y="4572"/>
                  </a:lnTo>
                  <a:lnTo>
                    <a:pt x="9906" y="2286"/>
                  </a:lnTo>
                  <a:close/>
                </a:path>
                <a:path w="10794" h="10160">
                  <a:moveTo>
                    <a:pt x="10668" y="6858"/>
                  </a:moveTo>
                  <a:lnTo>
                    <a:pt x="9906" y="6096"/>
                  </a:lnTo>
                  <a:lnTo>
                    <a:pt x="9906" y="6858"/>
                  </a:lnTo>
                  <a:lnTo>
                    <a:pt x="9144" y="6858"/>
                  </a:lnTo>
                  <a:lnTo>
                    <a:pt x="9906" y="7620"/>
                  </a:lnTo>
                  <a:lnTo>
                    <a:pt x="10668" y="7620"/>
                  </a:lnTo>
                  <a:lnTo>
                    <a:pt x="10668" y="6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2027567" y="1645920"/>
              <a:ext cx="55880" cy="17145"/>
            </a:xfrm>
            <a:custGeom>
              <a:avLst/>
              <a:gdLst/>
              <a:ahLst/>
              <a:cxnLst/>
              <a:rect l="l" t="t" r="r" b="b"/>
              <a:pathLst>
                <a:path w="55880" h="17144">
                  <a:moveTo>
                    <a:pt x="55625" y="6857"/>
                  </a:moveTo>
                  <a:lnTo>
                    <a:pt x="54863" y="6095"/>
                  </a:lnTo>
                  <a:lnTo>
                    <a:pt x="52311" y="4305"/>
                  </a:lnTo>
                  <a:lnTo>
                    <a:pt x="49593" y="3187"/>
                  </a:lnTo>
                  <a:lnTo>
                    <a:pt x="46481" y="3047"/>
                  </a:lnTo>
                  <a:lnTo>
                    <a:pt x="44957" y="2285"/>
                  </a:lnTo>
                  <a:lnTo>
                    <a:pt x="43433" y="3047"/>
                  </a:lnTo>
                  <a:lnTo>
                    <a:pt x="41147" y="2285"/>
                  </a:lnTo>
                  <a:lnTo>
                    <a:pt x="38861" y="2285"/>
                  </a:lnTo>
                  <a:lnTo>
                    <a:pt x="36575" y="1523"/>
                  </a:lnTo>
                  <a:lnTo>
                    <a:pt x="35051" y="761"/>
                  </a:lnTo>
                  <a:lnTo>
                    <a:pt x="32765" y="0"/>
                  </a:lnTo>
                  <a:lnTo>
                    <a:pt x="27431" y="0"/>
                  </a:lnTo>
                  <a:lnTo>
                    <a:pt x="22097" y="0"/>
                  </a:lnTo>
                  <a:lnTo>
                    <a:pt x="15811" y="3517"/>
                  </a:lnTo>
                  <a:lnTo>
                    <a:pt x="15036" y="1257"/>
                  </a:lnTo>
                  <a:lnTo>
                    <a:pt x="12191" y="3048"/>
                  </a:lnTo>
                  <a:lnTo>
                    <a:pt x="9905" y="2286"/>
                  </a:lnTo>
                  <a:lnTo>
                    <a:pt x="8381" y="3048"/>
                  </a:lnTo>
                  <a:lnTo>
                    <a:pt x="7619" y="3048"/>
                  </a:lnTo>
                  <a:lnTo>
                    <a:pt x="6095" y="3810"/>
                  </a:lnTo>
                  <a:lnTo>
                    <a:pt x="4571" y="3810"/>
                  </a:lnTo>
                  <a:lnTo>
                    <a:pt x="1523" y="5334"/>
                  </a:lnTo>
                  <a:lnTo>
                    <a:pt x="0" y="6858"/>
                  </a:lnTo>
                  <a:lnTo>
                    <a:pt x="761" y="7620"/>
                  </a:lnTo>
                  <a:lnTo>
                    <a:pt x="761" y="9906"/>
                  </a:lnTo>
                  <a:lnTo>
                    <a:pt x="3047" y="12192"/>
                  </a:lnTo>
                  <a:lnTo>
                    <a:pt x="4571" y="12954"/>
                  </a:lnTo>
                  <a:lnTo>
                    <a:pt x="7619" y="15240"/>
                  </a:lnTo>
                  <a:lnTo>
                    <a:pt x="8381" y="15240"/>
                  </a:lnTo>
                  <a:lnTo>
                    <a:pt x="9143" y="16764"/>
                  </a:lnTo>
                  <a:lnTo>
                    <a:pt x="27431" y="14478"/>
                  </a:lnTo>
                  <a:lnTo>
                    <a:pt x="45719" y="16764"/>
                  </a:lnTo>
                  <a:lnTo>
                    <a:pt x="46481" y="15240"/>
                  </a:lnTo>
                  <a:lnTo>
                    <a:pt x="48005" y="15240"/>
                  </a:lnTo>
                  <a:lnTo>
                    <a:pt x="50291" y="12954"/>
                  </a:lnTo>
                  <a:lnTo>
                    <a:pt x="51815" y="12191"/>
                  </a:lnTo>
                  <a:lnTo>
                    <a:pt x="54101" y="9905"/>
                  </a:lnTo>
                  <a:lnTo>
                    <a:pt x="54863" y="7619"/>
                  </a:lnTo>
                  <a:lnTo>
                    <a:pt x="55625" y="685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2027567" y="1645920"/>
              <a:ext cx="55880" cy="17145"/>
            </a:xfrm>
            <a:custGeom>
              <a:avLst/>
              <a:gdLst/>
              <a:ahLst/>
              <a:cxnLst/>
              <a:rect l="l" t="t" r="r" b="b"/>
              <a:pathLst>
                <a:path w="55880" h="17144">
                  <a:moveTo>
                    <a:pt x="761" y="6858"/>
                  </a:moveTo>
                  <a:lnTo>
                    <a:pt x="761" y="6096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761" y="6858"/>
                  </a:lnTo>
                  <a:close/>
                </a:path>
                <a:path w="55880" h="17144">
                  <a:moveTo>
                    <a:pt x="1523" y="6096"/>
                  </a:moveTo>
                  <a:lnTo>
                    <a:pt x="1523" y="5334"/>
                  </a:lnTo>
                  <a:lnTo>
                    <a:pt x="761" y="6096"/>
                  </a:lnTo>
                  <a:lnTo>
                    <a:pt x="1523" y="6096"/>
                  </a:lnTo>
                  <a:close/>
                </a:path>
                <a:path w="55880" h="17144">
                  <a:moveTo>
                    <a:pt x="1523" y="9906"/>
                  </a:moveTo>
                  <a:lnTo>
                    <a:pt x="761" y="7620"/>
                  </a:lnTo>
                  <a:lnTo>
                    <a:pt x="761" y="9906"/>
                  </a:lnTo>
                  <a:lnTo>
                    <a:pt x="1523" y="9906"/>
                  </a:lnTo>
                  <a:close/>
                </a:path>
                <a:path w="55880" h="17144">
                  <a:moveTo>
                    <a:pt x="3809" y="12192"/>
                  </a:moveTo>
                  <a:lnTo>
                    <a:pt x="1523" y="9906"/>
                  </a:lnTo>
                  <a:lnTo>
                    <a:pt x="761" y="9906"/>
                  </a:lnTo>
                  <a:lnTo>
                    <a:pt x="3047" y="12192"/>
                  </a:lnTo>
                  <a:lnTo>
                    <a:pt x="3809" y="12192"/>
                  </a:lnTo>
                  <a:close/>
                </a:path>
                <a:path w="55880" h="17144">
                  <a:moveTo>
                    <a:pt x="3047" y="5334"/>
                  </a:moveTo>
                  <a:lnTo>
                    <a:pt x="3047" y="4572"/>
                  </a:lnTo>
                  <a:lnTo>
                    <a:pt x="2285" y="4572"/>
                  </a:lnTo>
                  <a:lnTo>
                    <a:pt x="2285" y="5334"/>
                  </a:lnTo>
                  <a:lnTo>
                    <a:pt x="3047" y="5334"/>
                  </a:lnTo>
                  <a:close/>
                </a:path>
                <a:path w="55880" h="17144">
                  <a:moveTo>
                    <a:pt x="7619" y="15240"/>
                  </a:moveTo>
                  <a:lnTo>
                    <a:pt x="4571" y="12954"/>
                  </a:lnTo>
                  <a:lnTo>
                    <a:pt x="3809" y="12192"/>
                  </a:lnTo>
                  <a:lnTo>
                    <a:pt x="3047" y="12192"/>
                  </a:lnTo>
                  <a:lnTo>
                    <a:pt x="4571" y="13716"/>
                  </a:lnTo>
                  <a:lnTo>
                    <a:pt x="7619" y="15240"/>
                  </a:lnTo>
                  <a:close/>
                </a:path>
                <a:path w="55880" h="17144">
                  <a:moveTo>
                    <a:pt x="4571" y="4572"/>
                  </a:moveTo>
                  <a:lnTo>
                    <a:pt x="4571" y="3810"/>
                  </a:lnTo>
                  <a:lnTo>
                    <a:pt x="3809" y="3810"/>
                  </a:lnTo>
                  <a:lnTo>
                    <a:pt x="3809" y="4572"/>
                  </a:lnTo>
                  <a:lnTo>
                    <a:pt x="4571" y="4572"/>
                  </a:lnTo>
                  <a:close/>
                </a:path>
                <a:path w="55880" h="17144">
                  <a:moveTo>
                    <a:pt x="6857" y="3810"/>
                  </a:moveTo>
                  <a:lnTo>
                    <a:pt x="6857" y="3048"/>
                  </a:lnTo>
                  <a:lnTo>
                    <a:pt x="5333" y="3048"/>
                  </a:lnTo>
                  <a:lnTo>
                    <a:pt x="5333" y="3810"/>
                  </a:lnTo>
                  <a:lnTo>
                    <a:pt x="6857" y="3810"/>
                  </a:lnTo>
                  <a:close/>
                </a:path>
                <a:path w="55880" h="17144">
                  <a:moveTo>
                    <a:pt x="9861" y="16674"/>
                  </a:moveTo>
                  <a:lnTo>
                    <a:pt x="9143" y="15240"/>
                  </a:lnTo>
                  <a:lnTo>
                    <a:pt x="7619" y="15240"/>
                  </a:lnTo>
                  <a:lnTo>
                    <a:pt x="9143" y="16002"/>
                  </a:lnTo>
                  <a:lnTo>
                    <a:pt x="9143" y="16764"/>
                  </a:lnTo>
                  <a:lnTo>
                    <a:pt x="9861" y="16674"/>
                  </a:lnTo>
                  <a:close/>
                </a:path>
                <a:path w="55880" h="17144">
                  <a:moveTo>
                    <a:pt x="15239" y="3048"/>
                  </a:moveTo>
                  <a:lnTo>
                    <a:pt x="15239" y="2286"/>
                  </a:lnTo>
                  <a:lnTo>
                    <a:pt x="12953" y="2286"/>
                  </a:lnTo>
                  <a:lnTo>
                    <a:pt x="12953" y="3048"/>
                  </a:lnTo>
                  <a:lnTo>
                    <a:pt x="15239" y="3048"/>
                  </a:lnTo>
                  <a:close/>
                </a:path>
                <a:path w="55880" h="17144">
                  <a:moveTo>
                    <a:pt x="18287" y="2286"/>
                  </a:moveTo>
                  <a:lnTo>
                    <a:pt x="18287" y="1524"/>
                  </a:lnTo>
                  <a:lnTo>
                    <a:pt x="17525" y="1524"/>
                  </a:lnTo>
                  <a:lnTo>
                    <a:pt x="17525" y="2286"/>
                  </a:lnTo>
                  <a:lnTo>
                    <a:pt x="18287" y="2286"/>
                  </a:lnTo>
                  <a:close/>
                </a:path>
                <a:path w="55880" h="17144">
                  <a:moveTo>
                    <a:pt x="20573" y="1524"/>
                  </a:moveTo>
                  <a:lnTo>
                    <a:pt x="20573" y="762"/>
                  </a:lnTo>
                  <a:lnTo>
                    <a:pt x="19811" y="762"/>
                  </a:lnTo>
                  <a:lnTo>
                    <a:pt x="19049" y="1524"/>
                  </a:lnTo>
                  <a:lnTo>
                    <a:pt x="20573" y="1524"/>
                  </a:lnTo>
                  <a:close/>
                </a:path>
                <a:path w="55880" h="17144">
                  <a:moveTo>
                    <a:pt x="25907" y="0"/>
                  </a:moveTo>
                  <a:lnTo>
                    <a:pt x="22859" y="0"/>
                  </a:lnTo>
                  <a:lnTo>
                    <a:pt x="22097" y="762"/>
                  </a:lnTo>
                  <a:lnTo>
                    <a:pt x="25145" y="762"/>
                  </a:lnTo>
                  <a:lnTo>
                    <a:pt x="25907" y="0"/>
                  </a:lnTo>
                  <a:close/>
                </a:path>
                <a:path w="55880" h="17144">
                  <a:moveTo>
                    <a:pt x="32765" y="762"/>
                  </a:moveTo>
                  <a:lnTo>
                    <a:pt x="32003" y="0"/>
                  </a:lnTo>
                  <a:lnTo>
                    <a:pt x="29717" y="0"/>
                  </a:lnTo>
                  <a:lnTo>
                    <a:pt x="29717" y="762"/>
                  </a:lnTo>
                  <a:lnTo>
                    <a:pt x="32765" y="762"/>
                  </a:lnTo>
                  <a:close/>
                </a:path>
                <a:path w="55880" h="17144">
                  <a:moveTo>
                    <a:pt x="35813" y="1524"/>
                  </a:moveTo>
                  <a:lnTo>
                    <a:pt x="35813" y="762"/>
                  </a:lnTo>
                  <a:lnTo>
                    <a:pt x="34289" y="762"/>
                  </a:lnTo>
                  <a:lnTo>
                    <a:pt x="34289" y="1524"/>
                  </a:lnTo>
                  <a:lnTo>
                    <a:pt x="35813" y="1524"/>
                  </a:lnTo>
                  <a:close/>
                </a:path>
                <a:path w="55880" h="17144">
                  <a:moveTo>
                    <a:pt x="38099" y="2286"/>
                  </a:moveTo>
                  <a:lnTo>
                    <a:pt x="38099" y="1524"/>
                  </a:lnTo>
                  <a:lnTo>
                    <a:pt x="36575" y="1524"/>
                  </a:lnTo>
                  <a:lnTo>
                    <a:pt x="36575" y="2286"/>
                  </a:lnTo>
                  <a:lnTo>
                    <a:pt x="38099" y="2286"/>
                  </a:lnTo>
                  <a:close/>
                </a:path>
                <a:path w="55880" h="17144">
                  <a:moveTo>
                    <a:pt x="42671" y="3048"/>
                  </a:moveTo>
                  <a:lnTo>
                    <a:pt x="41909" y="2286"/>
                  </a:lnTo>
                  <a:lnTo>
                    <a:pt x="40385" y="2286"/>
                  </a:lnTo>
                  <a:lnTo>
                    <a:pt x="40385" y="3048"/>
                  </a:lnTo>
                  <a:lnTo>
                    <a:pt x="42671" y="3048"/>
                  </a:lnTo>
                  <a:close/>
                </a:path>
                <a:path w="55880" h="17144">
                  <a:moveTo>
                    <a:pt x="46481" y="15240"/>
                  </a:moveTo>
                  <a:lnTo>
                    <a:pt x="45719" y="15240"/>
                  </a:lnTo>
                  <a:lnTo>
                    <a:pt x="46227" y="15748"/>
                  </a:lnTo>
                  <a:lnTo>
                    <a:pt x="46481" y="15240"/>
                  </a:lnTo>
                  <a:close/>
                </a:path>
                <a:path w="55880" h="17144">
                  <a:moveTo>
                    <a:pt x="46481" y="16001"/>
                  </a:moveTo>
                  <a:lnTo>
                    <a:pt x="46227" y="15748"/>
                  </a:lnTo>
                  <a:lnTo>
                    <a:pt x="45719" y="16764"/>
                  </a:lnTo>
                  <a:lnTo>
                    <a:pt x="45719" y="16001"/>
                  </a:lnTo>
                  <a:lnTo>
                    <a:pt x="46481" y="16001"/>
                  </a:lnTo>
                  <a:close/>
                </a:path>
                <a:path w="55880" h="17144">
                  <a:moveTo>
                    <a:pt x="48005" y="15240"/>
                  </a:moveTo>
                  <a:lnTo>
                    <a:pt x="46481" y="15240"/>
                  </a:lnTo>
                  <a:lnTo>
                    <a:pt x="46481" y="16002"/>
                  </a:lnTo>
                  <a:lnTo>
                    <a:pt x="48005" y="15240"/>
                  </a:lnTo>
                  <a:close/>
                </a:path>
                <a:path w="55880" h="17144">
                  <a:moveTo>
                    <a:pt x="51053" y="13716"/>
                  </a:moveTo>
                  <a:lnTo>
                    <a:pt x="50291" y="13716"/>
                  </a:lnTo>
                  <a:lnTo>
                    <a:pt x="50291" y="12954"/>
                  </a:lnTo>
                  <a:lnTo>
                    <a:pt x="48005" y="15240"/>
                  </a:lnTo>
                  <a:lnTo>
                    <a:pt x="51053" y="13716"/>
                  </a:lnTo>
                  <a:close/>
                </a:path>
                <a:path w="55880" h="17144">
                  <a:moveTo>
                    <a:pt x="49529" y="3810"/>
                  </a:moveTo>
                  <a:lnTo>
                    <a:pt x="49529" y="3048"/>
                  </a:lnTo>
                  <a:lnTo>
                    <a:pt x="48767" y="3048"/>
                  </a:lnTo>
                  <a:lnTo>
                    <a:pt x="48767" y="3810"/>
                  </a:lnTo>
                  <a:lnTo>
                    <a:pt x="49529" y="3810"/>
                  </a:lnTo>
                  <a:close/>
                </a:path>
                <a:path w="55880" h="17144">
                  <a:moveTo>
                    <a:pt x="51053" y="4572"/>
                  </a:moveTo>
                  <a:lnTo>
                    <a:pt x="51053" y="3810"/>
                  </a:lnTo>
                  <a:lnTo>
                    <a:pt x="50291" y="3810"/>
                  </a:lnTo>
                  <a:lnTo>
                    <a:pt x="51053" y="4572"/>
                  </a:lnTo>
                  <a:close/>
                </a:path>
                <a:path w="55880" h="17144">
                  <a:moveTo>
                    <a:pt x="51815" y="12192"/>
                  </a:moveTo>
                  <a:lnTo>
                    <a:pt x="50291" y="12954"/>
                  </a:lnTo>
                  <a:lnTo>
                    <a:pt x="51053" y="13716"/>
                  </a:lnTo>
                  <a:lnTo>
                    <a:pt x="51815" y="12192"/>
                  </a:lnTo>
                  <a:close/>
                </a:path>
                <a:path w="55880" h="17144">
                  <a:moveTo>
                    <a:pt x="52577" y="5334"/>
                  </a:moveTo>
                  <a:lnTo>
                    <a:pt x="52577" y="4572"/>
                  </a:lnTo>
                  <a:lnTo>
                    <a:pt x="51815" y="4572"/>
                  </a:lnTo>
                  <a:lnTo>
                    <a:pt x="52577" y="5334"/>
                  </a:lnTo>
                  <a:close/>
                </a:path>
                <a:path w="55880" h="17144">
                  <a:moveTo>
                    <a:pt x="54101" y="6096"/>
                  </a:moveTo>
                  <a:lnTo>
                    <a:pt x="54101" y="5334"/>
                  </a:lnTo>
                  <a:lnTo>
                    <a:pt x="53339" y="5334"/>
                  </a:lnTo>
                  <a:lnTo>
                    <a:pt x="53339" y="6096"/>
                  </a:lnTo>
                  <a:lnTo>
                    <a:pt x="54101" y="6096"/>
                  </a:lnTo>
                  <a:close/>
                </a:path>
                <a:path w="55880" h="17144">
                  <a:moveTo>
                    <a:pt x="55625" y="6858"/>
                  </a:moveTo>
                  <a:lnTo>
                    <a:pt x="54863" y="6858"/>
                  </a:lnTo>
                  <a:lnTo>
                    <a:pt x="54101" y="7620"/>
                  </a:lnTo>
                  <a:lnTo>
                    <a:pt x="54863" y="7620"/>
                  </a:lnTo>
                  <a:lnTo>
                    <a:pt x="55625" y="6858"/>
                  </a:lnTo>
                  <a:close/>
                </a:path>
                <a:path w="55880" h="17144">
                  <a:moveTo>
                    <a:pt x="54863" y="7620"/>
                  </a:moveTo>
                  <a:lnTo>
                    <a:pt x="54101" y="7620"/>
                  </a:lnTo>
                  <a:lnTo>
                    <a:pt x="54101" y="9906"/>
                  </a:lnTo>
                  <a:lnTo>
                    <a:pt x="54863" y="762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2037473" y="1662684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60" h="5714">
                  <a:moveTo>
                    <a:pt x="35051" y="3048"/>
                  </a:moveTo>
                  <a:lnTo>
                    <a:pt x="35051" y="1524"/>
                  </a:lnTo>
                  <a:lnTo>
                    <a:pt x="31241" y="762"/>
                  </a:lnTo>
                  <a:lnTo>
                    <a:pt x="27431" y="762"/>
                  </a:lnTo>
                  <a:lnTo>
                    <a:pt x="22859" y="0"/>
                  </a:lnTo>
                  <a:lnTo>
                    <a:pt x="12953" y="0"/>
                  </a:lnTo>
                  <a:lnTo>
                    <a:pt x="8381" y="762"/>
                  </a:lnTo>
                  <a:lnTo>
                    <a:pt x="3809" y="762"/>
                  </a:lnTo>
                  <a:lnTo>
                    <a:pt x="761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048"/>
                  </a:lnTo>
                  <a:lnTo>
                    <a:pt x="3809" y="3810"/>
                  </a:lnTo>
                  <a:lnTo>
                    <a:pt x="8381" y="4572"/>
                  </a:lnTo>
                  <a:lnTo>
                    <a:pt x="12953" y="4572"/>
                  </a:lnTo>
                  <a:lnTo>
                    <a:pt x="17525" y="5334"/>
                  </a:lnTo>
                  <a:lnTo>
                    <a:pt x="22859" y="4572"/>
                  </a:lnTo>
                  <a:lnTo>
                    <a:pt x="27431" y="4572"/>
                  </a:lnTo>
                  <a:lnTo>
                    <a:pt x="35051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2037473" y="1661795"/>
              <a:ext cx="35560" cy="8255"/>
            </a:xfrm>
            <a:custGeom>
              <a:avLst/>
              <a:gdLst/>
              <a:ahLst/>
              <a:cxnLst/>
              <a:rect l="l" t="t" r="r" b="b"/>
              <a:pathLst>
                <a:path w="35560" h="8255">
                  <a:moveTo>
                    <a:pt x="7292" y="1710"/>
                  </a:moveTo>
                  <a:lnTo>
                    <a:pt x="3809" y="2413"/>
                  </a:lnTo>
                  <a:lnTo>
                    <a:pt x="761" y="3175"/>
                  </a:lnTo>
                  <a:lnTo>
                    <a:pt x="0" y="3937"/>
                  </a:lnTo>
                  <a:lnTo>
                    <a:pt x="761" y="3937"/>
                  </a:lnTo>
                  <a:lnTo>
                    <a:pt x="7292" y="1710"/>
                  </a:lnTo>
                  <a:close/>
                </a:path>
                <a:path w="35560" h="8255">
                  <a:moveTo>
                    <a:pt x="3809" y="6223"/>
                  </a:moveTo>
                  <a:lnTo>
                    <a:pt x="761" y="4699"/>
                  </a:lnTo>
                  <a:lnTo>
                    <a:pt x="0" y="3937"/>
                  </a:lnTo>
                  <a:lnTo>
                    <a:pt x="0" y="4699"/>
                  </a:lnTo>
                  <a:lnTo>
                    <a:pt x="761" y="5461"/>
                  </a:lnTo>
                  <a:lnTo>
                    <a:pt x="3809" y="6223"/>
                  </a:lnTo>
                  <a:close/>
                </a:path>
                <a:path w="35560" h="8255">
                  <a:moveTo>
                    <a:pt x="26669" y="1651"/>
                  </a:moveTo>
                  <a:lnTo>
                    <a:pt x="19113" y="0"/>
                  </a:lnTo>
                  <a:lnTo>
                    <a:pt x="11302" y="901"/>
                  </a:lnTo>
                  <a:lnTo>
                    <a:pt x="8381" y="1490"/>
                  </a:lnTo>
                  <a:lnTo>
                    <a:pt x="11302" y="1263"/>
                  </a:lnTo>
                  <a:lnTo>
                    <a:pt x="15716" y="836"/>
                  </a:lnTo>
                  <a:lnTo>
                    <a:pt x="22097" y="1125"/>
                  </a:lnTo>
                  <a:lnTo>
                    <a:pt x="24043" y="1213"/>
                  </a:lnTo>
                  <a:lnTo>
                    <a:pt x="26669" y="1651"/>
                  </a:lnTo>
                  <a:close/>
                </a:path>
                <a:path w="35560" h="8255">
                  <a:moveTo>
                    <a:pt x="26669" y="6985"/>
                  </a:moveTo>
                  <a:lnTo>
                    <a:pt x="8381" y="6985"/>
                  </a:lnTo>
                  <a:lnTo>
                    <a:pt x="12953" y="7747"/>
                  </a:lnTo>
                  <a:lnTo>
                    <a:pt x="22097" y="7747"/>
                  </a:lnTo>
                  <a:lnTo>
                    <a:pt x="26669" y="6985"/>
                  </a:lnTo>
                  <a:close/>
                </a:path>
                <a:path w="35560" h="8255">
                  <a:moveTo>
                    <a:pt x="35051" y="3937"/>
                  </a:moveTo>
                  <a:lnTo>
                    <a:pt x="35051" y="3175"/>
                  </a:lnTo>
                  <a:lnTo>
                    <a:pt x="31241" y="2413"/>
                  </a:lnTo>
                  <a:lnTo>
                    <a:pt x="35051" y="3937"/>
                  </a:lnTo>
                  <a:close/>
                </a:path>
                <a:path w="35560" h="8255">
                  <a:moveTo>
                    <a:pt x="35051" y="5461"/>
                  </a:moveTo>
                  <a:lnTo>
                    <a:pt x="35051" y="4699"/>
                  </a:lnTo>
                  <a:lnTo>
                    <a:pt x="31241" y="6223"/>
                  </a:lnTo>
                  <a:lnTo>
                    <a:pt x="35051" y="54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2038997" y="1663903"/>
              <a:ext cx="32384" cy="4445"/>
            </a:xfrm>
            <a:custGeom>
              <a:avLst/>
              <a:gdLst/>
              <a:ahLst/>
              <a:cxnLst/>
              <a:rect l="l" t="t" r="r" b="b"/>
              <a:pathLst>
                <a:path w="32385" h="4444">
                  <a:moveTo>
                    <a:pt x="32003" y="1828"/>
                  </a:moveTo>
                  <a:lnTo>
                    <a:pt x="28955" y="1066"/>
                  </a:lnTo>
                  <a:lnTo>
                    <a:pt x="15735" y="0"/>
                  </a:lnTo>
                  <a:lnTo>
                    <a:pt x="3809" y="1066"/>
                  </a:lnTo>
                  <a:lnTo>
                    <a:pt x="0" y="1828"/>
                  </a:lnTo>
                  <a:lnTo>
                    <a:pt x="7619" y="3352"/>
                  </a:lnTo>
                  <a:lnTo>
                    <a:pt x="11429" y="3352"/>
                  </a:lnTo>
                  <a:lnTo>
                    <a:pt x="16001" y="4114"/>
                  </a:lnTo>
                  <a:lnTo>
                    <a:pt x="20573" y="3352"/>
                  </a:lnTo>
                  <a:lnTo>
                    <a:pt x="25145" y="3352"/>
                  </a:lnTo>
                  <a:lnTo>
                    <a:pt x="28955" y="2590"/>
                  </a:lnTo>
                  <a:lnTo>
                    <a:pt x="32003" y="182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2035949" y="1659540"/>
              <a:ext cx="39370" cy="6350"/>
            </a:xfrm>
            <a:custGeom>
              <a:avLst/>
              <a:gdLst/>
              <a:ahLst/>
              <a:cxnLst/>
              <a:rect l="l" t="t" r="r" b="b"/>
              <a:pathLst>
                <a:path w="39369" h="6350">
                  <a:moveTo>
                    <a:pt x="38862" y="2381"/>
                  </a:moveTo>
                  <a:lnTo>
                    <a:pt x="26705" y="404"/>
                  </a:lnTo>
                  <a:lnTo>
                    <a:pt x="19050" y="0"/>
                  </a:lnTo>
                  <a:lnTo>
                    <a:pt x="11394" y="404"/>
                  </a:lnTo>
                  <a:lnTo>
                    <a:pt x="3810" y="1619"/>
                  </a:lnTo>
                  <a:lnTo>
                    <a:pt x="0" y="2381"/>
                  </a:lnTo>
                  <a:lnTo>
                    <a:pt x="762" y="3143"/>
                  </a:lnTo>
                  <a:lnTo>
                    <a:pt x="1524" y="4667"/>
                  </a:lnTo>
                  <a:lnTo>
                    <a:pt x="1524" y="6191"/>
                  </a:lnTo>
                  <a:lnTo>
                    <a:pt x="9144" y="4667"/>
                  </a:lnTo>
                  <a:lnTo>
                    <a:pt x="14478" y="3905"/>
                  </a:lnTo>
                  <a:lnTo>
                    <a:pt x="19050" y="3905"/>
                  </a:lnTo>
                  <a:lnTo>
                    <a:pt x="24384" y="3905"/>
                  </a:lnTo>
                  <a:lnTo>
                    <a:pt x="33528" y="5429"/>
                  </a:lnTo>
                  <a:lnTo>
                    <a:pt x="36576" y="6191"/>
                  </a:lnTo>
                  <a:lnTo>
                    <a:pt x="37338" y="4667"/>
                  </a:lnTo>
                  <a:lnTo>
                    <a:pt x="37338" y="3143"/>
                  </a:lnTo>
                  <a:lnTo>
                    <a:pt x="38100" y="3143"/>
                  </a:lnTo>
                  <a:lnTo>
                    <a:pt x="38862" y="238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2036691" y="1659636"/>
              <a:ext cx="37465" cy="6350"/>
            </a:xfrm>
            <a:custGeom>
              <a:avLst/>
              <a:gdLst/>
              <a:ahLst/>
              <a:cxnLst/>
              <a:rect l="l" t="t" r="r" b="b"/>
              <a:pathLst>
                <a:path w="37464" h="6350">
                  <a:moveTo>
                    <a:pt x="782" y="3810"/>
                  </a:moveTo>
                  <a:lnTo>
                    <a:pt x="782" y="3048"/>
                  </a:lnTo>
                  <a:lnTo>
                    <a:pt x="0" y="2162"/>
                  </a:lnTo>
                  <a:lnTo>
                    <a:pt x="0" y="3027"/>
                  </a:lnTo>
                  <a:lnTo>
                    <a:pt x="782" y="3810"/>
                  </a:lnTo>
                  <a:close/>
                </a:path>
                <a:path w="37464" h="6350">
                  <a:moveTo>
                    <a:pt x="1544" y="5943"/>
                  </a:moveTo>
                  <a:lnTo>
                    <a:pt x="1544" y="5334"/>
                  </a:lnTo>
                  <a:lnTo>
                    <a:pt x="782" y="3810"/>
                  </a:lnTo>
                  <a:lnTo>
                    <a:pt x="782" y="6096"/>
                  </a:lnTo>
                  <a:lnTo>
                    <a:pt x="1544" y="5943"/>
                  </a:lnTo>
                  <a:close/>
                </a:path>
                <a:path w="37464" h="6350">
                  <a:moveTo>
                    <a:pt x="2052" y="5842"/>
                  </a:moveTo>
                  <a:lnTo>
                    <a:pt x="1544" y="5943"/>
                  </a:lnTo>
                  <a:lnTo>
                    <a:pt x="1544" y="6096"/>
                  </a:lnTo>
                  <a:lnTo>
                    <a:pt x="2052" y="5842"/>
                  </a:lnTo>
                  <a:close/>
                </a:path>
                <a:path w="37464" h="6350">
                  <a:moveTo>
                    <a:pt x="13736" y="3810"/>
                  </a:moveTo>
                  <a:lnTo>
                    <a:pt x="9164" y="3810"/>
                  </a:lnTo>
                  <a:lnTo>
                    <a:pt x="4592" y="4572"/>
                  </a:lnTo>
                  <a:lnTo>
                    <a:pt x="2052" y="5842"/>
                  </a:lnTo>
                  <a:lnTo>
                    <a:pt x="4592" y="5334"/>
                  </a:lnTo>
                  <a:lnTo>
                    <a:pt x="13736" y="3810"/>
                  </a:lnTo>
                  <a:close/>
                </a:path>
                <a:path w="37464" h="6350">
                  <a:moveTo>
                    <a:pt x="16491" y="0"/>
                  </a:moveTo>
                  <a:lnTo>
                    <a:pt x="8402" y="0"/>
                  </a:lnTo>
                  <a:lnTo>
                    <a:pt x="3830" y="1524"/>
                  </a:lnTo>
                  <a:lnTo>
                    <a:pt x="11424" y="275"/>
                  </a:lnTo>
                  <a:lnTo>
                    <a:pt x="16491" y="0"/>
                  </a:lnTo>
                  <a:close/>
                </a:path>
                <a:path w="37464" h="6350">
                  <a:moveTo>
                    <a:pt x="23642" y="3810"/>
                  </a:moveTo>
                  <a:lnTo>
                    <a:pt x="18680" y="3101"/>
                  </a:lnTo>
                  <a:lnTo>
                    <a:pt x="18308" y="3048"/>
                  </a:lnTo>
                  <a:lnTo>
                    <a:pt x="13736" y="3810"/>
                  </a:lnTo>
                  <a:lnTo>
                    <a:pt x="23642" y="3810"/>
                  </a:lnTo>
                  <a:close/>
                </a:path>
                <a:path w="37464" h="6350">
                  <a:moveTo>
                    <a:pt x="33548" y="1524"/>
                  </a:moveTo>
                  <a:lnTo>
                    <a:pt x="28976" y="0"/>
                  </a:lnTo>
                  <a:lnTo>
                    <a:pt x="20705" y="0"/>
                  </a:lnTo>
                  <a:lnTo>
                    <a:pt x="25940" y="307"/>
                  </a:lnTo>
                  <a:lnTo>
                    <a:pt x="33548" y="1524"/>
                  </a:lnTo>
                  <a:close/>
                </a:path>
                <a:path w="37464" h="6350">
                  <a:moveTo>
                    <a:pt x="35834" y="6096"/>
                  </a:moveTo>
                  <a:lnTo>
                    <a:pt x="32024" y="4572"/>
                  </a:lnTo>
                  <a:lnTo>
                    <a:pt x="28214" y="3810"/>
                  </a:lnTo>
                  <a:lnTo>
                    <a:pt x="23642" y="3810"/>
                  </a:lnTo>
                  <a:lnTo>
                    <a:pt x="28214" y="4572"/>
                  </a:lnTo>
                  <a:lnTo>
                    <a:pt x="35834" y="6096"/>
                  </a:lnTo>
                  <a:close/>
                </a:path>
                <a:path w="37464" h="6350">
                  <a:moveTo>
                    <a:pt x="37358" y="3048"/>
                  </a:moveTo>
                  <a:lnTo>
                    <a:pt x="37358" y="2159"/>
                  </a:lnTo>
                  <a:lnTo>
                    <a:pt x="33548" y="1524"/>
                  </a:lnTo>
                  <a:lnTo>
                    <a:pt x="36596" y="2286"/>
                  </a:lnTo>
                  <a:lnTo>
                    <a:pt x="36596" y="3048"/>
                  </a:lnTo>
                  <a:lnTo>
                    <a:pt x="37358" y="3048"/>
                  </a:lnTo>
                  <a:close/>
                </a:path>
                <a:path w="37464" h="6350">
                  <a:moveTo>
                    <a:pt x="36596" y="3810"/>
                  </a:moveTo>
                  <a:lnTo>
                    <a:pt x="36596" y="3048"/>
                  </a:lnTo>
                  <a:lnTo>
                    <a:pt x="35834" y="3810"/>
                  </a:lnTo>
                  <a:lnTo>
                    <a:pt x="35834" y="5334"/>
                  </a:lnTo>
                  <a:lnTo>
                    <a:pt x="36596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2035949" y="1659636"/>
              <a:ext cx="39370" cy="3175"/>
            </a:xfrm>
            <a:custGeom>
              <a:avLst/>
              <a:gdLst/>
              <a:ahLst/>
              <a:cxnLst/>
              <a:rect l="l" t="t" r="r" b="b"/>
              <a:pathLst>
                <a:path w="39369" h="3175">
                  <a:moveTo>
                    <a:pt x="38862" y="3048"/>
                  </a:moveTo>
                  <a:lnTo>
                    <a:pt x="38862" y="2286"/>
                  </a:lnTo>
                  <a:lnTo>
                    <a:pt x="38100" y="2286"/>
                  </a:lnTo>
                  <a:lnTo>
                    <a:pt x="34290" y="762"/>
                  </a:lnTo>
                  <a:lnTo>
                    <a:pt x="29718" y="0"/>
                  </a:lnTo>
                  <a:lnTo>
                    <a:pt x="8382" y="0"/>
                  </a:lnTo>
                  <a:lnTo>
                    <a:pt x="4571" y="762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4571" y="2286"/>
                  </a:lnTo>
                  <a:lnTo>
                    <a:pt x="13716" y="762"/>
                  </a:lnTo>
                  <a:lnTo>
                    <a:pt x="19050" y="762"/>
                  </a:lnTo>
                  <a:lnTo>
                    <a:pt x="24384" y="762"/>
                  </a:lnTo>
                  <a:lnTo>
                    <a:pt x="29718" y="1524"/>
                  </a:lnTo>
                  <a:lnTo>
                    <a:pt x="33528" y="2286"/>
                  </a:lnTo>
                  <a:lnTo>
                    <a:pt x="38100" y="3048"/>
                  </a:lnTo>
                  <a:lnTo>
                    <a:pt x="38862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2035949" y="1659648"/>
              <a:ext cx="39370" cy="8890"/>
            </a:xfrm>
            <a:custGeom>
              <a:avLst/>
              <a:gdLst/>
              <a:ahLst/>
              <a:cxnLst/>
              <a:rect l="l" t="t" r="r" b="b"/>
              <a:pathLst>
                <a:path w="39369" h="8889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39369" h="8889">
                  <a:moveTo>
                    <a:pt x="10668" y="7620"/>
                  </a:moveTo>
                  <a:lnTo>
                    <a:pt x="4546" y="5981"/>
                  </a:lnTo>
                  <a:lnTo>
                    <a:pt x="3048" y="6096"/>
                  </a:lnTo>
                  <a:lnTo>
                    <a:pt x="3810" y="6858"/>
                  </a:lnTo>
                  <a:lnTo>
                    <a:pt x="6858" y="6858"/>
                  </a:lnTo>
                  <a:lnTo>
                    <a:pt x="10668" y="7620"/>
                  </a:lnTo>
                  <a:close/>
                </a:path>
                <a:path w="39369" h="8889">
                  <a:moveTo>
                    <a:pt x="16992" y="0"/>
                  </a:moveTo>
                  <a:lnTo>
                    <a:pt x="8407" y="114"/>
                  </a:lnTo>
                  <a:lnTo>
                    <a:pt x="4572" y="762"/>
                  </a:lnTo>
                  <a:lnTo>
                    <a:pt x="2286" y="1524"/>
                  </a:lnTo>
                  <a:lnTo>
                    <a:pt x="762" y="2286"/>
                  </a:lnTo>
                  <a:lnTo>
                    <a:pt x="8407" y="482"/>
                  </a:lnTo>
                  <a:lnTo>
                    <a:pt x="16992" y="0"/>
                  </a:lnTo>
                  <a:close/>
                </a:path>
                <a:path w="39369" h="8889">
                  <a:moveTo>
                    <a:pt x="27432" y="7620"/>
                  </a:moveTo>
                  <a:lnTo>
                    <a:pt x="11188" y="7620"/>
                  </a:lnTo>
                  <a:lnTo>
                    <a:pt x="15240" y="8382"/>
                  </a:lnTo>
                  <a:lnTo>
                    <a:pt x="23952" y="8305"/>
                  </a:lnTo>
                  <a:lnTo>
                    <a:pt x="27432" y="7620"/>
                  </a:lnTo>
                  <a:close/>
                </a:path>
                <a:path w="39369" h="8889">
                  <a:moveTo>
                    <a:pt x="33528" y="2286"/>
                  </a:moveTo>
                  <a:lnTo>
                    <a:pt x="27863" y="1092"/>
                  </a:lnTo>
                  <a:lnTo>
                    <a:pt x="24384" y="495"/>
                  </a:lnTo>
                  <a:lnTo>
                    <a:pt x="23710" y="381"/>
                  </a:lnTo>
                  <a:lnTo>
                    <a:pt x="19469" y="533"/>
                  </a:lnTo>
                  <a:lnTo>
                    <a:pt x="16992" y="635"/>
                  </a:lnTo>
                  <a:lnTo>
                    <a:pt x="24384" y="762"/>
                  </a:lnTo>
                  <a:lnTo>
                    <a:pt x="33528" y="2286"/>
                  </a:lnTo>
                  <a:close/>
                </a:path>
                <a:path w="39369" h="8889">
                  <a:moveTo>
                    <a:pt x="35052" y="6096"/>
                  </a:moveTo>
                  <a:lnTo>
                    <a:pt x="31242" y="5334"/>
                  </a:lnTo>
                  <a:lnTo>
                    <a:pt x="23952" y="4775"/>
                  </a:lnTo>
                  <a:lnTo>
                    <a:pt x="19050" y="4635"/>
                  </a:lnTo>
                  <a:lnTo>
                    <a:pt x="17589" y="4597"/>
                  </a:lnTo>
                  <a:lnTo>
                    <a:pt x="11188" y="4978"/>
                  </a:lnTo>
                  <a:lnTo>
                    <a:pt x="4546" y="5981"/>
                  </a:lnTo>
                  <a:lnTo>
                    <a:pt x="7620" y="6096"/>
                  </a:lnTo>
                  <a:lnTo>
                    <a:pt x="10668" y="5334"/>
                  </a:lnTo>
                  <a:lnTo>
                    <a:pt x="27432" y="5334"/>
                  </a:lnTo>
                  <a:lnTo>
                    <a:pt x="31242" y="6096"/>
                  </a:lnTo>
                  <a:lnTo>
                    <a:pt x="34290" y="6096"/>
                  </a:lnTo>
                  <a:lnTo>
                    <a:pt x="31242" y="6858"/>
                  </a:lnTo>
                  <a:lnTo>
                    <a:pt x="34290" y="6858"/>
                  </a:lnTo>
                  <a:lnTo>
                    <a:pt x="35052" y="6858"/>
                  </a:lnTo>
                  <a:lnTo>
                    <a:pt x="35052" y="6096"/>
                  </a:lnTo>
                  <a:close/>
                </a:path>
                <a:path w="39369" h="8889">
                  <a:moveTo>
                    <a:pt x="35814" y="1524"/>
                  </a:moveTo>
                  <a:lnTo>
                    <a:pt x="33528" y="762"/>
                  </a:lnTo>
                  <a:lnTo>
                    <a:pt x="29718" y="0"/>
                  </a:lnTo>
                  <a:lnTo>
                    <a:pt x="19469" y="0"/>
                  </a:lnTo>
                  <a:lnTo>
                    <a:pt x="27736" y="368"/>
                  </a:lnTo>
                  <a:lnTo>
                    <a:pt x="35814" y="1524"/>
                  </a:lnTo>
                  <a:close/>
                </a:path>
                <a:path w="39369" h="8889">
                  <a:moveTo>
                    <a:pt x="38862" y="2286"/>
                  </a:moveTo>
                  <a:lnTo>
                    <a:pt x="38100" y="2286"/>
                  </a:lnTo>
                  <a:lnTo>
                    <a:pt x="38100" y="3048"/>
                  </a:lnTo>
                  <a:lnTo>
                    <a:pt x="38862" y="3048"/>
                  </a:lnTo>
                  <a:lnTo>
                    <a:pt x="3886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2051189" y="16611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2054237" y="166116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810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2054999" y="1661922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2044331" y="1661160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5">
                  <a:moveTo>
                    <a:pt x="5334" y="762"/>
                  </a:moveTo>
                  <a:lnTo>
                    <a:pt x="4572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4572" y="762"/>
                  </a:lnTo>
                  <a:lnTo>
                    <a:pt x="5334" y="762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2045093" y="1661922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69">
                  <a:moveTo>
                    <a:pt x="3810" y="762"/>
                  </a:moveTo>
                  <a:lnTo>
                    <a:pt x="3810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2035949" y="1662684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1524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2036711" y="166268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5" y="762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2062619" y="166116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810" y="762"/>
                  </a:moveTo>
                  <a:lnTo>
                    <a:pt x="3048" y="762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2062619" y="1661922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8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2059571" y="16611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2071001" y="1662684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810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1524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2071001" y="1662684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1016"/>
                  </a:lnTo>
                  <a:lnTo>
                    <a:pt x="762" y="762"/>
                  </a:lnTo>
                  <a:lnTo>
                    <a:pt x="2286" y="0"/>
                  </a:lnTo>
                  <a:close/>
                </a:path>
                <a:path w="2539" h="1905">
                  <a:moveTo>
                    <a:pt x="2286" y="1524"/>
                  </a:moveTo>
                  <a:lnTo>
                    <a:pt x="762" y="762"/>
                  </a:lnTo>
                  <a:lnTo>
                    <a:pt x="762" y="1016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2038997" y="1637906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39" h="13969">
                  <a:moveTo>
                    <a:pt x="762" y="8775"/>
                  </a:moveTo>
                  <a:lnTo>
                    <a:pt x="762" y="5727"/>
                  </a:lnTo>
                  <a:lnTo>
                    <a:pt x="0" y="6489"/>
                  </a:lnTo>
                  <a:lnTo>
                    <a:pt x="0" y="7251"/>
                  </a:lnTo>
                  <a:lnTo>
                    <a:pt x="762" y="8775"/>
                  </a:lnTo>
                  <a:close/>
                </a:path>
                <a:path w="15239" h="13969">
                  <a:moveTo>
                    <a:pt x="15240" y="3441"/>
                  </a:moveTo>
                  <a:lnTo>
                    <a:pt x="15240" y="2679"/>
                  </a:lnTo>
                  <a:lnTo>
                    <a:pt x="13716" y="1917"/>
                  </a:lnTo>
                  <a:lnTo>
                    <a:pt x="6975" y="1882"/>
                  </a:lnTo>
                  <a:lnTo>
                    <a:pt x="4572" y="2679"/>
                  </a:lnTo>
                  <a:lnTo>
                    <a:pt x="3048" y="3441"/>
                  </a:lnTo>
                  <a:lnTo>
                    <a:pt x="2286" y="3441"/>
                  </a:lnTo>
                  <a:lnTo>
                    <a:pt x="762" y="4965"/>
                  </a:lnTo>
                  <a:lnTo>
                    <a:pt x="762" y="9537"/>
                  </a:lnTo>
                  <a:lnTo>
                    <a:pt x="1524" y="10299"/>
                  </a:lnTo>
                  <a:lnTo>
                    <a:pt x="1524" y="5727"/>
                  </a:lnTo>
                  <a:lnTo>
                    <a:pt x="3810" y="3441"/>
                  </a:lnTo>
                  <a:lnTo>
                    <a:pt x="4572" y="3441"/>
                  </a:lnTo>
                  <a:lnTo>
                    <a:pt x="6096" y="2679"/>
                  </a:lnTo>
                  <a:lnTo>
                    <a:pt x="12954" y="2679"/>
                  </a:lnTo>
                  <a:lnTo>
                    <a:pt x="13716" y="3441"/>
                  </a:lnTo>
                  <a:lnTo>
                    <a:pt x="15240" y="3441"/>
                  </a:lnTo>
                  <a:close/>
                </a:path>
                <a:path w="15239" h="13969">
                  <a:moveTo>
                    <a:pt x="3810" y="11061"/>
                  </a:moveTo>
                  <a:lnTo>
                    <a:pt x="1524" y="8775"/>
                  </a:lnTo>
                  <a:lnTo>
                    <a:pt x="1524" y="10299"/>
                  </a:lnTo>
                  <a:lnTo>
                    <a:pt x="2286" y="11061"/>
                  </a:lnTo>
                  <a:lnTo>
                    <a:pt x="2286" y="13347"/>
                  </a:lnTo>
                  <a:lnTo>
                    <a:pt x="3810" y="11061"/>
                  </a:lnTo>
                  <a:close/>
                </a:path>
                <a:path w="15239" h="13969">
                  <a:moveTo>
                    <a:pt x="2286" y="13347"/>
                  </a:moveTo>
                  <a:lnTo>
                    <a:pt x="2286" y="11061"/>
                  </a:lnTo>
                  <a:lnTo>
                    <a:pt x="1524" y="12585"/>
                  </a:lnTo>
                  <a:lnTo>
                    <a:pt x="2286" y="13347"/>
                  </a:lnTo>
                  <a:close/>
                </a:path>
                <a:path w="15239" h="13969">
                  <a:moveTo>
                    <a:pt x="12649" y="0"/>
                  </a:moveTo>
                  <a:lnTo>
                    <a:pt x="6489" y="1879"/>
                  </a:lnTo>
                  <a:lnTo>
                    <a:pt x="6975" y="1882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2038997" y="1639074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39" h="12700">
                  <a:moveTo>
                    <a:pt x="1524" y="8382"/>
                  </a:moveTo>
                  <a:lnTo>
                    <a:pt x="762" y="6858"/>
                  </a:lnTo>
                  <a:lnTo>
                    <a:pt x="762" y="4572"/>
                  </a:lnTo>
                  <a:lnTo>
                    <a:pt x="0" y="5334"/>
                  </a:lnTo>
                  <a:lnTo>
                    <a:pt x="0" y="6096"/>
                  </a:lnTo>
                  <a:lnTo>
                    <a:pt x="762" y="7620"/>
                  </a:lnTo>
                  <a:lnTo>
                    <a:pt x="762" y="8382"/>
                  </a:lnTo>
                  <a:lnTo>
                    <a:pt x="1524" y="9144"/>
                  </a:lnTo>
                  <a:lnTo>
                    <a:pt x="1524" y="8382"/>
                  </a:lnTo>
                  <a:close/>
                </a:path>
                <a:path w="15239" h="12700">
                  <a:moveTo>
                    <a:pt x="3810" y="9906"/>
                  </a:moveTo>
                  <a:lnTo>
                    <a:pt x="2286" y="11430"/>
                  </a:lnTo>
                  <a:lnTo>
                    <a:pt x="2286" y="12192"/>
                  </a:lnTo>
                  <a:lnTo>
                    <a:pt x="3810" y="10668"/>
                  </a:lnTo>
                  <a:lnTo>
                    <a:pt x="3810" y="9906"/>
                  </a:lnTo>
                  <a:close/>
                </a:path>
                <a:path w="15239" h="12700">
                  <a:moveTo>
                    <a:pt x="4572" y="1524"/>
                  </a:moveTo>
                  <a:lnTo>
                    <a:pt x="3048" y="1524"/>
                  </a:lnTo>
                  <a:lnTo>
                    <a:pt x="1524" y="2286"/>
                  </a:lnTo>
                  <a:lnTo>
                    <a:pt x="1524" y="3810"/>
                  </a:lnTo>
                  <a:lnTo>
                    <a:pt x="3048" y="2286"/>
                  </a:lnTo>
                  <a:lnTo>
                    <a:pt x="4572" y="1524"/>
                  </a:lnTo>
                  <a:close/>
                </a:path>
                <a:path w="15239" h="12700">
                  <a:moveTo>
                    <a:pt x="6096" y="1524"/>
                  </a:moveTo>
                  <a:lnTo>
                    <a:pt x="5334" y="1524"/>
                  </a:lnTo>
                  <a:lnTo>
                    <a:pt x="3810" y="2286"/>
                  </a:lnTo>
                  <a:lnTo>
                    <a:pt x="5334" y="2286"/>
                  </a:lnTo>
                  <a:lnTo>
                    <a:pt x="6096" y="1524"/>
                  </a:lnTo>
                  <a:close/>
                </a:path>
                <a:path w="15239" h="12700">
                  <a:moveTo>
                    <a:pt x="12192" y="762"/>
                  </a:moveTo>
                  <a:lnTo>
                    <a:pt x="11430" y="0"/>
                  </a:lnTo>
                  <a:lnTo>
                    <a:pt x="7620" y="0"/>
                  </a:lnTo>
                  <a:lnTo>
                    <a:pt x="6096" y="762"/>
                  </a:lnTo>
                  <a:lnTo>
                    <a:pt x="12192" y="762"/>
                  </a:lnTo>
                  <a:close/>
                </a:path>
                <a:path w="15239" h="12700">
                  <a:moveTo>
                    <a:pt x="15240" y="2286"/>
                  </a:moveTo>
                  <a:lnTo>
                    <a:pt x="13716" y="1524"/>
                  </a:lnTo>
                  <a:lnTo>
                    <a:pt x="12192" y="1524"/>
                  </a:lnTo>
                  <a:lnTo>
                    <a:pt x="15240" y="3048"/>
                  </a:lnTo>
                  <a:lnTo>
                    <a:pt x="15240" y="2286"/>
                  </a:lnTo>
                  <a:close/>
                </a:path>
                <a:path w="15239" h="12700">
                  <a:moveTo>
                    <a:pt x="15240" y="1524"/>
                  </a:moveTo>
                  <a:lnTo>
                    <a:pt x="13716" y="762"/>
                  </a:lnTo>
                  <a:lnTo>
                    <a:pt x="12192" y="762"/>
                  </a:lnTo>
                  <a:lnTo>
                    <a:pt x="13716" y="1524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2038997" y="1640586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810" y="0"/>
                  </a:moveTo>
                  <a:lnTo>
                    <a:pt x="1524" y="2286"/>
                  </a:lnTo>
                  <a:lnTo>
                    <a:pt x="762" y="3810"/>
                  </a:lnTo>
                  <a:lnTo>
                    <a:pt x="0" y="4572"/>
                  </a:lnTo>
                  <a:lnTo>
                    <a:pt x="762" y="6096"/>
                  </a:lnTo>
                  <a:lnTo>
                    <a:pt x="762" y="6858"/>
                  </a:lnTo>
                  <a:lnTo>
                    <a:pt x="1524" y="7620"/>
                  </a:lnTo>
                  <a:lnTo>
                    <a:pt x="3048" y="8382"/>
                  </a:lnTo>
                  <a:lnTo>
                    <a:pt x="3048" y="7620"/>
                  </a:lnTo>
                  <a:lnTo>
                    <a:pt x="2286" y="6858"/>
                  </a:lnTo>
                  <a:lnTo>
                    <a:pt x="2286" y="6096"/>
                  </a:lnTo>
                  <a:lnTo>
                    <a:pt x="1524" y="5334"/>
                  </a:lnTo>
                  <a:lnTo>
                    <a:pt x="1524" y="3048"/>
                  </a:lnTo>
                  <a:lnTo>
                    <a:pt x="2286" y="2286"/>
                  </a:lnTo>
                  <a:lnTo>
                    <a:pt x="3048" y="76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2038997" y="1640598"/>
              <a:ext cx="3810" cy="10795"/>
            </a:xfrm>
            <a:custGeom>
              <a:avLst/>
              <a:gdLst/>
              <a:ahLst/>
              <a:cxnLst/>
              <a:rect l="l" t="t" r="r" b="b"/>
              <a:pathLst>
                <a:path w="3810" h="10794">
                  <a:moveTo>
                    <a:pt x="762" y="4572"/>
                  </a:moveTo>
                  <a:lnTo>
                    <a:pt x="0" y="5334"/>
                  </a:lnTo>
                  <a:lnTo>
                    <a:pt x="762" y="6858"/>
                  </a:lnTo>
                  <a:lnTo>
                    <a:pt x="762" y="4572"/>
                  </a:lnTo>
                  <a:close/>
                </a:path>
                <a:path w="3810" h="10794">
                  <a:moveTo>
                    <a:pt x="2286" y="1524"/>
                  </a:moveTo>
                  <a:lnTo>
                    <a:pt x="1524" y="2286"/>
                  </a:lnTo>
                  <a:lnTo>
                    <a:pt x="1003" y="3314"/>
                  </a:lnTo>
                  <a:lnTo>
                    <a:pt x="1524" y="2895"/>
                  </a:lnTo>
                  <a:lnTo>
                    <a:pt x="1524" y="3048"/>
                  </a:lnTo>
                  <a:lnTo>
                    <a:pt x="762" y="3810"/>
                  </a:lnTo>
                  <a:lnTo>
                    <a:pt x="1003" y="3314"/>
                  </a:lnTo>
                  <a:lnTo>
                    <a:pt x="241" y="3937"/>
                  </a:lnTo>
                  <a:lnTo>
                    <a:pt x="762" y="4533"/>
                  </a:lnTo>
                  <a:lnTo>
                    <a:pt x="2286" y="6324"/>
                  </a:lnTo>
                  <a:lnTo>
                    <a:pt x="2286" y="6096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2286" y="3048"/>
                  </a:lnTo>
                  <a:lnTo>
                    <a:pt x="2286" y="2286"/>
                  </a:lnTo>
                  <a:lnTo>
                    <a:pt x="1651" y="2794"/>
                  </a:lnTo>
                  <a:lnTo>
                    <a:pt x="2286" y="1524"/>
                  </a:lnTo>
                  <a:close/>
                </a:path>
                <a:path w="3810" h="10794">
                  <a:moveTo>
                    <a:pt x="3810" y="9144"/>
                  </a:moveTo>
                  <a:lnTo>
                    <a:pt x="3048" y="8382"/>
                  </a:lnTo>
                  <a:lnTo>
                    <a:pt x="2286" y="6858"/>
                  </a:lnTo>
                  <a:lnTo>
                    <a:pt x="2286" y="8382"/>
                  </a:lnTo>
                  <a:lnTo>
                    <a:pt x="3048" y="9144"/>
                  </a:lnTo>
                  <a:lnTo>
                    <a:pt x="2540" y="9398"/>
                  </a:lnTo>
                  <a:lnTo>
                    <a:pt x="2286" y="9144"/>
                  </a:lnTo>
                  <a:lnTo>
                    <a:pt x="1524" y="7620"/>
                  </a:lnTo>
                  <a:lnTo>
                    <a:pt x="762" y="6858"/>
                  </a:lnTo>
                  <a:lnTo>
                    <a:pt x="762" y="8382"/>
                  </a:lnTo>
                  <a:lnTo>
                    <a:pt x="2032" y="9652"/>
                  </a:lnTo>
                  <a:lnTo>
                    <a:pt x="1524" y="9906"/>
                  </a:lnTo>
                  <a:lnTo>
                    <a:pt x="1524" y="10668"/>
                  </a:lnTo>
                  <a:lnTo>
                    <a:pt x="2286" y="9906"/>
                  </a:lnTo>
                  <a:lnTo>
                    <a:pt x="3048" y="10668"/>
                  </a:lnTo>
                  <a:lnTo>
                    <a:pt x="3048" y="9906"/>
                  </a:lnTo>
                  <a:lnTo>
                    <a:pt x="2794" y="9652"/>
                  </a:lnTo>
                  <a:lnTo>
                    <a:pt x="3810" y="9144"/>
                  </a:lnTo>
                  <a:close/>
                </a:path>
                <a:path w="3810" h="10794">
                  <a:moveTo>
                    <a:pt x="3810" y="0"/>
                  </a:moveTo>
                  <a:lnTo>
                    <a:pt x="3048" y="0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2027567" y="1642872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30">
                  <a:moveTo>
                    <a:pt x="12954" y="762"/>
                  </a:moveTo>
                  <a:lnTo>
                    <a:pt x="12954" y="0"/>
                  </a:lnTo>
                  <a:lnTo>
                    <a:pt x="6858" y="0"/>
                  </a:lnTo>
                  <a:lnTo>
                    <a:pt x="5334" y="762"/>
                  </a:lnTo>
                  <a:lnTo>
                    <a:pt x="3810" y="762"/>
                  </a:lnTo>
                  <a:lnTo>
                    <a:pt x="2286" y="1524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0" y="4572"/>
                  </a:lnTo>
                  <a:lnTo>
                    <a:pt x="0" y="7620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762" y="11430"/>
                  </a:lnTo>
                  <a:lnTo>
                    <a:pt x="2286" y="9144"/>
                  </a:lnTo>
                  <a:lnTo>
                    <a:pt x="1524" y="8382"/>
                  </a:lnTo>
                  <a:lnTo>
                    <a:pt x="1524" y="7620"/>
                  </a:lnTo>
                  <a:lnTo>
                    <a:pt x="762" y="6858"/>
                  </a:lnTo>
                  <a:lnTo>
                    <a:pt x="762" y="5334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3048" y="2286"/>
                  </a:lnTo>
                  <a:lnTo>
                    <a:pt x="6565" y="965"/>
                  </a:lnTo>
                  <a:lnTo>
                    <a:pt x="6108" y="571"/>
                  </a:lnTo>
                  <a:lnTo>
                    <a:pt x="9906" y="762"/>
                  </a:lnTo>
                  <a:lnTo>
                    <a:pt x="1295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2027567" y="1642541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4">
                  <a:moveTo>
                    <a:pt x="762" y="8724"/>
                  </a:moveTo>
                  <a:lnTo>
                    <a:pt x="0" y="7200"/>
                  </a:lnTo>
                  <a:lnTo>
                    <a:pt x="0" y="8724"/>
                  </a:lnTo>
                  <a:lnTo>
                    <a:pt x="762" y="9486"/>
                  </a:lnTo>
                  <a:lnTo>
                    <a:pt x="762" y="8724"/>
                  </a:lnTo>
                  <a:close/>
                </a:path>
                <a:path w="13335" h="12064">
                  <a:moveTo>
                    <a:pt x="1524" y="2628"/>
                  </a:moveTo>
                  <a:lnTo>
                    <a:pt x="762" y="3390"/>
                  </a:lnTo>
                  <a:lnTo>
                    <a:pt x="762" y="4152"/>
                  </a:lnTo>
                  <a:lnTo>
                    <a:pt x="1524" y="3390"/>
                  </a:lnTo>
                  <a:lnTo>
                    <a:pt x="1524" y="2628"/>
                  </a:lnTo>
                  <a:close/>
                </a:path>
                <a:path w="13335" h="12064">
                  <a:moveTo>
                    <a:pt x="3048" y="8724"/>
                  </a:moveTo>
                  <a:lnTo>
                    <a:pt x="2286" y="8724"/>
                  </a:lnTo>
                  <a:lnTo>
                    <a:pt x="1524" y="7962"/>
                  </a:lnTo>
                  <a:lnTo>
                    <a:pt x="1524" y="4914"/>
                  </a:lnTo>
                  <a:lnTo>
                    <a:pt x="762" y="5676"/>
                  </a:lnTo>
                  <a:lnTo>
                    <a:pt x="762" y="7200"/>
                  </a:lnTo>
                  <a:lnTo>
                    <a:pt x="1524" y="8724"/>
                  </a:lnTo>
                  <a:lnTo>
                    <a:pt x="1524" y="9486"/>
                  </a:lnTo>
                  <a:lnTo>
                    <a:pt x="1676" y="9639"/>
                  </a:lnTo>
                  <a:lnTo>
                    <a:pt x="762" y="11010"/>
                  </a:lnTo>
                  <a:lnTo>
                    <a:pt x="0" y="11010"/>
                  </a:lnTo>
                  <a:lnTo>
                    <a:pt x="762" y="11772"/>
                  </a:lnTo>
                  <a:lnTo>
                    <a:pt x="1524" y="11772"/>
                  </a:lnTo>
                  <a:lnTo>
                    <a:pt x="2286" y="10248"/>
                  </a:lnTo>
                  <a:lnTo>
                    <a:pt x="3048" y="10248"/>
                  </a:lnTo>
                  <a:lnTo>
                    <a:pt x="3048" y="9486"/>
                  </a:lnTo>
                  <a:lnTo>
                    <a:pt x="2794" y="9232"/>
                  </a:lnTo>
                  <a:lnTo>
                    <a:pt x="3048" y="8724"/>
                  </a:lnTo>
                  <a:close/>
                </a:path>
                <a:path w="13335" h="12064">
                  <a:moveTo>
                    <a:pt x="5334" y="1866"/>
                  </a:moveTo>
                  <a:lnTo>
                    <a:pt x="4572" y="1866"/>
                  </a:lnTo>
                  <a:lnTo>
                    <a:pt x="3048" y="2628"/>
                  </a:lnTo>
                  <a:lnTo>
                    <a:pt x="1524" y="4152"/>
                  </a:lnTo>
                  <a:lnTo>
                    <a:pt x="1524" y="4914"/>
                  </a:lnTo>
                  <a:lnTo>
                    <a:pt x="3810" y="2628"/>
                  </a:lnTo>
                  <a:lnTo>
                    <a:pt x="4572" y="2628"/>
                  </a:lnTo>
                  <a:lnTo>
                    <a:pt x="5334" y="1866"/>
                  </a:lnTo>
                  <a:close/>
                </a:path>
                <a:path w="13335" h="12064">
                  <a:moveTo>
                    <a:pt x="7962" y="215"/>
                  </a:moveTo>
                  <a:lnTo>
                    <a:pt x="6858" y="304"/>
                  </a:lnTo>
                  <a:lnTo>
                    <a:pt x="5499" y="508"/>
                  </a:lnTo>
                  <a:lnTo>
                    <a:pt x="4813" y="609"/>
                  </a:lnTo>
                  <a:lnTo>
                    <a:pt x="3048" y="1866"/>
                  </a:lnTo>
                  <a:lnTo>
                    <a:pt x="3810" y="1752"/>
                  </a:lnTo>
                  <a:lnTo>
                    <a:pt x="4572" y="1651"/>
                  </a:lnTo>
                  <a:lnTo>
                    <a:pt x="5334" y="1536"/>
                  </a:lnTo>
                  <a:lnTo>
                    <a:pt x="5499" y="1524"/>
                  </a:lnTo>
                  <a:lnTo>
                    <a:pt x="7962" y="215"/>
                  </a:lnTo>
                  <a:close/>
                </a:path>
                <a:path w="13335" h="12064">
                  <a:moveTo>
                    <a:pt x="8382" y="1104"/>
                  </a:moveTo>
                  <a:lnTo>
                    <a:pt x="6858" y="1104"/>
                  </a:lnTo>
                  <a:lnTo>
                    <a:pt x="5499" y="1778"/>
                  </a:lnTo>
                  <a:lnTo>
                    <a:pt x="6858" y="1866"/>
                  </a:lnTo>
                  <a:lnTo>
                    <a:pt x="8382" y="1104"/>
                  </a:lnTo>
                  <a:close/>
                </a:path>
                <a:path w="13335" h="12064">
                  <a:moveTo>
                    <a:pt x="11430" y="342"/>
                  </a:moveTo>
                  <a:lnTo>
                    <a:pt x="9906" y="88"/>
                  </a:lnTo>
                  <a:lnTo>
                    <a:pt x="8382" y="0"/>
                  </a:lnTo>
                  <a:lnTo>
                    <a:pt x="7962" y="215"/>
                  </a:lnTo>
                  <a:lnTo>
                    <a:pt x="11430" y="342"/>
                  </a:lnTo>
                  <a:close/>
                </a:path>
                <a:path w="13335" h="12064">
                  <a:moveTo>
                    <a:pt x="12954" y="1104"/>
                  </a:moveTo>
                  <a:lnTo>
                    <a:pt x="11430" y="1104"/>
                  </a:lnTo>
                  <a:lnTo>
                    <a:pt x="12954" y="1866"/>
                  </a:lnTo>
                  <a:lnTo>
                    <a:pt x="12954" y="1104"/>
                  </a:lnTo>
                  <a:close/>
                </a:path>
                <a:path w="13335" h="12064">
                  <a:moveTo>
                    <a:pt x="12954" y="342"/>
                  </a:moveTo>
                  <a:lnTo>
                    <a:pt x="11430" y="342"/>
                  </a:lnTo>
                  <a:lnTo>
                    <a:pt x="12954" y="1104"/>
                  </a:lnTo>
                  <a:lnTo>
                    <a:pt x="12954" y="34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2026043" y="1644396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80" h="8889">
                  <a:moveTo>
                    <a:pt x="3048" y="6858"/>
                  </a:moveTo>
                  <a:lnTo>
                    <a:pt x="1524" y="5334"/>
                  </a:lnTo>
                  <a:lnTo>
                    <a:pt x="1524" y="2286"/>
                  </a:lnTo>
                  <a:lnTo>
                    <a:pt x="762" y="3048"/>
                  </a:lnTo>
                  <a:lnTo>
                    <a:pt x="0" y="3048"/>
                  </a:lnTo>
                  <a:lnTo>
                    <a:pt x="0" y="6858"/>
                  </a:lnTo>
                  <a:lnTo>
                    <a:pt x="1524" y="8382"/>
                  </a:lnTo>
                  <a:lnTo>
                    <a:pt x="3048" y="6858"/>
                  </a:lnTo>
                  <a:close/>
                </a:path>
                <a:path w="5080" h="8889">
                  <a:moveTo>
                    <a:pt x="3429" y="381"/>
                  </a:moveTo>
                  <a:lnTo>
                    <a:pt x="2286" y="762"/>
                  </a:lnTo>
                  <a:lnTo>
                    <a:pt x="2286" y="1524"/>
                  </a:lnTo>
                  <a:lnTo>
                    <a:pt x="3429" y="381"/>
                  </a:lnTo>
                  <a:close/>
                </a:path>
                <a:path w="5080" h="8889">
                  <a:moveTo>
                    <a:pt x="4572" y="0"/>
                  </a:moveTo>
                  <a:lnTo>
                    <a:pt x="3810" y="0"/>
                  </a:lnTo>
                  <a:lnTo>
                    <a:pt x="3429" y="381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2026043" y="1644408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80" h="8889">
                  <a:moveTo>
                    <a:pt x="1524" y="7620"/>
                  </a:moveTo>
                  <a:lnTo>
                    <a:pt x="0" y="6096"/>
                  </a:lnTo>
                  <a:lnTo>
                    <a:pt x="0" y="6858"/>
                  </a:lnTo>
                  <a:lnTo>
                    <a:pt x="1524" y="8382"/>
                  </a:lnTo>
                  <a:lnTo>
                    <a:pt x="1524" y="7620"/>
                  </a:lnTo>
                  <a:close/>
                </a:path>
                <a:path w="5080" h="8889">
                  <a:moveTo>
                    <a:pt x="4572" y="0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1409" y="2400"/>
                  </a:lnTo>
                  <a:lnTo>
                    <a:pt x="596" y="5168"/>
                  </a:lnTo>
                  <a:lnTo>
                    <a:pt x="2286" y="7620"/>
                  </a:lnTo>
                  <a:lnTo>
                    <a:pt x="2286" y="6096"/>
                  </a:lnTo>
                  <a:lnTo>
                    <a:pt x="1524" y="5334"/>
                  </a:lnTo>
                  <a:lnTo>
                    <a:pt x="1524" y="3810"/>
                  </a:lnTo>
                  <a:lnTo>
                    <a:pt x="2286" y="2286"/>
                  </a:lnTo>
                  <a:lnTo>
                    <a:pt x="2959" y="2286"/>
                  </a:lnTo>
                  <a:lnTo>
                    <a:pt x="2959" y="850"/>
                  </a:lnTo>
                  <a:lnTo>
                    <a:pt x="3200" y="685"/>
                  </a:lnTo>
                  <a:lnTo>
                    <a:pt x="3810" y="762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2052713" y="1639062"/>
              <a:ext cx="6985" cy="12700"/>
            </a:xfrm>
            <a:custGeom>
              <a:avLst/>
              <a:gdLst/>
              <a:ahLst/>
              <a:cxnLst/>
              <a:rect l="l" t="t" r="r" b="b"/>
              <a:pathLst>
                <a:path w="6985" h="12700">
                  <a:moveTo>
                    <a:pt x="6858" y="9144"/>
                  </a:moveTo>
                  <a:lnTo>
                    <a:pt x="6096" y="8382"/>
                  </a:lnTo>
                  <a:lnTo>
                    <a:pt x="6096" y="4572"/>
                  </a:lnTo>
                  <a:lnTo>
                    <a:pt x="5334" y="1523"/>
                  </a:lnTo>
                  <a:lnTo>
                    <a:pt x="3810" y="0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762" y="1524"/>
                  </a:lnTo>
                  <a:lnTo>
                    <a:pt x="762" y="6858"/>
                  </a:lnTo>
                  <a:lnTo>
                    <a:pt x="0" y="8382"/>
                  </a:lnTo>
                  <a:lnTo>
                    <a:pt x="0" y="9144"/>
                  </a:lnTo>
                  <a:lnTo>
                    <a:pt x="3048" y="12192"/>
                  </a:lnTo>
                  <a:lnTo>
                    <a:pt x="6858" y="914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2052713" y="1639074"/>
              <a:ext cx="6985" cy="12700"/>
            </a:xfrm>
            <a:custGeom>
              <a:avLst/>
              <a:gdLst/>
              <a:ahLst/>
              <a:cxnLst/>
              <a:rect l="l" t="t" r="r" b="b"/>
              <a:pathLst>
                <a:path w="6985" h="12700">
                  <a:moveTo>
                    <a:pt x="5334" y="762"/>
                  </a:moveTo>
                  <a:lnTo>
                    <a:pt x="4572" y="0"/>
                  </a:lnTo>
                  <a:lnTo>
                    <a:pt x="3810" y="0"/>
                  </a:lnTo>
                  <a:lnTo>
                    <a:pt x="4572" y="762"/>
                  </a:lnTo>
                  <a:lnTo>
                    <a:pt x="5334" y="762"/>
                  </a:lnTo>
                  <a:close/>
                </a:path>
                <a:path w="6985" h="12700">
                  <a:moveTo>
                    <a:pt x="6057" y="1485"/>
                  </a:moveTo>
                  <a:lnTo>
                    <a:pt x="5334" y="762"/>
                  </a:lnTo>
                  <a:lnTo>
                    <a:pt x="5334" y="1524"/>
                  </a:lnTo>
                  <a:lnTo>
                    <a:pt x="4965" y="5575"/>
                  </a:lnTo>
                  <a:lnTo>
                    <a:pt x="6057" y="4660"/>
                  </a:lnTo>
                  <a:lnTo>
                    <a:pt x="6057" y="1485"/>
                  </a:lnTo>
                  <a:close/>
                </a:path>
                <a:path w="6985" h="12700">
                  <a:moveTo>
                    <a:pt x="6858" y="8382"/>
                  </a:moveTo>
                  <a:lnTo>
                    <a:pt x="6096" y="8382"/>
                  </a:lnTo>
                  <a:lnTo>
                    <a:pt x="3048" y="11430"/>
                  </a:lnTo>
                  <a:lnTo>
                    <a:pt x="0" y="8382"/>
                  </a:lnTo>
                  <a:lnTo>
                    <a:pt x="3048" y="12192"/>
                  </a:lnTo>
                  <a:lnTo>
                    <a:pt x="6858" y="8382"/>
                  </a:lnTo>
                  <a:close/>
                </a:path>
                <a:path w="6985" h="12700">
                  <a:moveTo>
                    <a:pt x="6858" y="7620"/>
                  </a:moveTo>
                  <a:lnTo>
                    <a:pt x="6057" y="6819"/>
                  </a:lnTo>
                  <a:lnTo>
                    <a:pt x="6057" y="7581"/>
                  </a:lnTo>
                  <a:lnTo>
                    <a:pt x="6858" y="8382"/>
                  </a:lnTo>
                  <a:lnTo>
                    <a:pt x="6858" y="762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2054237" y="1640586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810" y="6858"/>
                  </a:moveTo>
                  <a:lnTo>
                    <a:pt x="3048" y="5334"/>
                  </a:lnTo>
                  <a:lnTo>
                    <a:pt x="3048" y="761"/>
                  </a:lnTo>
                  <a:lnTo>
                    <a:pt x="2286" y="761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762" y="5334"/>
                  </a:lnTo>
                  <a:lnTo>
                    <a:pt x="0" y="6858"/>
                  </a:lnTo>
                  <a:lnTo>
                    <a:pt x="1524" y="8382"/>
                  </a:lnTo>
                  <a:lnTo>
                    <a:pt x="3810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2054237" y="1640586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762" y="5334"/>
                  </a:moveTo>
                  <a:lnTo>
                    <a:pt x="0" y="6096"/>
                  </a:lnTo>
                  <a:lnTo>
                    <a:pt x="0" y="6858"/>
                  </a:lnTo>
                  <a:lnTo>
                    <a:pt x="762" y="5334"/>
                  </a:lnTo>
                  <a:close/>
                </a:path>
                <a:path w="3810" h="8889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2286" y="762"/>
                  </a:lnTo>
                  <a:close/>
                </a:path>
                <a:path w="3810" h="8889">
                  <a:moveTo>
                    <a:pt x="3810" y="6858"/>
                  </a:moveTo>
                  <a:lnTo>
                    <a:pt x="3048" y="5334"/>
                  </a:lnTo>
                  <a:lnTo>
                    <a:pt x="3048" y="6858"/>
                  </a:lnTo>
                  <a:lnTo>
                    <a:pt x="1524" y="8382"/>
                  </a:lnTo>
                  <a:lnTo>
                    <a:pt x="3810" y="6858"/>
                  </a:lnTo>
                  <a:close/>
                </a:path>
                <a:path w="3810" h="8889">
                  <a:moveTo>
                    <a:pt x="3048" y="2286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2058047" y="1639062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8381"/>
                  </a:moveTo>
                  <a:lnTo>
                    <a:pt x="11430" y="4571"/>
                  </a:lnTo>
                  <a:lnTo>
                    <a:pt x="10668" y="3809"/>
                  </a:lnTo>
                  <a:lnTo>
                    <a:pt x="9906" y="2285"/>
                  </a:lnTo>
                  <a:lnTo>
                    <a:pt x="9144" y="2285"/>
                  </a:lnTo>
                  <a:lnTo>
                    <a:pt x="8382" y="1523"/>
                  </a:lnTo>
                  <a:lnTo>
                    <a:pt x="6858" y="761"/>
                  </a:lnTo>
                  <a:lnTo>
                    <a:pt x="5334" y="761"/>
                  </a:lnTo>
                  <a:lnTo>
                    <a:pt x="4572" y="0"/>
                  </a:lnTo>
                  <a:lnTo>
                    <a:pt x="3048" y="761"/>
                  </a:lnTo>
                  <a:lnTo>
                    <a:pt x="762" y="761"/>
                  </a:lnTo>
                  <a:lnTo>
                    <a:pt x="0" y="1523"/>
                  </a:lnTo>
                  <a:lnTo>
                    <a:pt x="0" y="2285"/>
                  </a:lnTo>
                  <a:lnTo>
                    <a:pt x="762" y="2285"/>
                  </a:lnTo>
                  <a:lnTo>
                    <a:pt x="1524" y="1523"/>
                  </a:lnTo>
                  <a:lnTo>
                    <a:pt x="6858" y="1523"/>
                  </a:lnTo>
                  <a:lnTo>
                    <a:pt x="7620" y="2285"/>
                  </a:lnTo>
                  <a:lnTo>
                    <a:pt x="8382" y="2285"/>
                  </a:lnTo>
                  <a:lnTo>
                    <a:pt x="10668" y="4571"/>
                  </a:lnTo>
                  <a:lnTo>
                    <a:pt x="10668" y="7619"/>
                  </a:lnTo>
                  <a:lnTo>
                    <a:pt x="8382" y="9905"/>
                  </a:lnTo>
                  <a:lnTo>
                    <a:pt x="9906" y="12191"/>
                  </a:lnTo>
                  <a:lnTo>
                    <a:pt x="10668" y="11429"/>
                  </a:lnTo>
                  <a:lnTo>
                    <a:pt x="9906" y="9905"/>
                  </a:lnTo>
                  <a:lnTo>
                    <a:pt x="11430" y="838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2058047" y="1638908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2286" y="1689"/>
                  </a:moveTo>
                  <a:lnTo>
                    <a:pt x="762" y="1689"/>
                  </a:lnTo>
                  <a:lnTo>
                    <a:pt x="0" y="2451"/>
                  </a:lnTo>
                  <a:lnTo>
                    <a:pt x="0" y="3213"/>
                  </a:lnTo>
                  <a:lnTo>
                    <a:pt x="762" y="2451"/>
                  </a:lnTo>
                  <a:lnTo>
                    <a:pt x="2286" y="1689"/>
                  </a:lnTo>
                  <a:close/>
                </a:path>
                <a:path w="11430" h="12700">
                  <a:moveTo>
                    <a:pt x="2286" y="927"/>
                  </a:moveTo>
                  <a:lnTo>
                    <a:pt x="762" y="927"/>
                  </a:lnTo>
                  <a:lnTo>
                    <a:pt x="0" y="1689"/>
                  </a:lnTo>
                  <a:lnTo>
                    <a:pt x="762" y="1689"/>
                  </a:lnTo>
                  <a:lnTo>
                    <a:pt x="2286" y="927"/>
                  </a:lnTo>
                  <a:close/>
                </a:path>
                <a:path w="11430" h="12700">
                  <a:moveTo>
                    <a:pt x="6184" y="546"/>
                  </a:moveTo>
                  <a:lnTo>
                    <a:pt x="5334" y="165"/>
                  </a:lnTo>
                  <a:lnTo>
                    <a:pt x="3048" y="165"/>
                  </a:lnTo>
                  <a:lnTo>
                    <a:pt x="2286" y="927"/>
                  </a:lnTo>
                  <a:lnTo>
                    <a:pt x="4826" y="1219"/>
                  </a:lnTo>
                  <a:lnTo>
                    <a:pt x="6184" y="546"/>
                  </a:lnTo>
                  <a:close/>
                </a:path>
                <a:path w="11430" h="12700">
                  <a:moveTo>
                    <a:pt x="8382" y="2451"/>
                  </a:moveTo>
                  <a:lnTo>
                    <a:pt x="7620" y="1689"/>
                  </a:lnTo>
                  <a:lnTo>
                    <a:pt x="6858" y="1689"/>
                  </a:lnTo>
                  <a:lnTo>
                    <a:pt x="7620" y="2451"/>
                  </a:lnTo>
                  <a:lnTo>
                    <a:pt x="8382" y="2451"/>
                  </a:lnTo>
                  <a:close/>
                </a:path>
                <a:path w="11430" h="12700">
                  <a:moveTo>
                    <a:pt x="8686" y="1841"/>
                  </a:moveTo>
                  <a:lnTo>
                    <a:pt x="8496" y="1600"/>
                  </a:lnTo>
                  <a:lnTo>
                    <a:pt x="8382" y="1435"/>
                  </a:lnTo>
                  <a:lnTo>
                    <a:pt x="7315" y="0"/>
                  </a:lnTo>
                  <a:lnTo>
                    <a:pt x="6184" y="546"/>
                  </a:lnTo>
                  <a:lnTo>
                    <a:pt x="8686" y="1841"/>
                  </a:lnTo>
                  <a:close/>
                </a:path>
                <a:path w="11430" h="12700">
                  <a:moveTo>
                    <a:pt x="10668" y="6261"/>
                  </a:moveTo>
                  <a:lnTo>
                    <a:pt x="9906" y="7023"/>
                  </a:lnTo>
                  <a:lnTo>
                    <a:pt x="9906" y="8547"/>
                  </a:lnTo>
                  <a:lnTo>
                    <a:pt x="10668" y="7023"/>
                  </a:lnTo>
                  <a:lnTo>
                    <a:pt x="10668" y="6261"/>
                  </a:lnTo>
                  <a:close/>
                </a:path>
                <a:path w="11430" h="12700">
                  <a:moveTo>
                    <a:pt x="10668" y="4737"/>
                  </a:moveTo>
                  <a:lnTo>
                    <a:pt x="9906" y="3975"/>
                  </a:lnTo>
                  <a:lnTo>
                    <a:pt x="9906" y="5499"/>
                  </a:lnTo>
                  <a:lnTo>
                    <a:pt x="10668" y="6261"/>
                  </a:lnTo>
                  <a:lnTo>
                    <a:pt x="10668" y="4737"/>
                  </a:lnTo>
                  <a:close/>
                </a:path>
                <a:path w="11430" h="12700">
                  <a:moveTo>
                    <a:pt x="10668" y="3975"/>
                  </a:moveTo>
                  <a:lnTo>
                    <a:pt x="9906" y="2451"/>
                  </a:lnTo>
                  <a:lnTo>
                    <a:pt x="9144" y="1689"/>
                  </a:lnTo>
                  <a:lnTo>
                    <a:pt x="8509" y="1600"/>
                  </a:lnTo>
                  <a:lnTo>
                    <a:pt x="8686" y="1841"/>
                  </a:lnTo>
                  <a:lnTo>
                    <a:pt x="9144" y="2451"/>
                  </a:lnTo>
                  <a:lnTo>
                    <a:pt x="10668" y="3975"/>
                  </a:lnTo>
                  <a:close/>
                </a:path>
                <a:path w="11430" h="12700">
                  <a:moveTo>
                    <a:pt x="11430" y="11595"/>
                  </a:moveTo>
                  <a:lnTo>
                    <a:pt x="10668" y="11595"/>
                  </a:lnTo>
                  <a:lnTo>
                    <a:pt x="9906" y="10071"/>
                  </a:lnTo>
                  <a:lnTo>
                    <a:pt x="9906" y="10833"/>
                  </a:lnTo>
                  <a:lnTo>
                    <a:pt x="10668" y="12357"/>
                  </a:lnTo>
                  <a:lnTo>
                    <a:pt x="11430" y="11595"/>
                  </a:lnTo>
                  <a:close/>
                </a:path>
                <a:path w="11430" h="12700">
                  <a:moveTo>
                    <a:pt x="11430" y="7023"/>
                  </a:moveTo>
                  <a:lnTo>
                    <a:pt x="10668" y="8547"/>
                  </a:lnTo>
                  <a:lnTo>
                    <a:pt x="11430" y="7785"/>
                  </a:lnTo>
                  <a:lnTo>
                    <a:pt x="11430" y="7023"/>
                  </a:lnTo>
                  <a:close/>
                </a:path>
                <a:path w="11430" h="12700">
                  <a:moveTo>
                    <a:pt x="11430" y="4737"/>
                  </a:moveTo>
                  <a:lnTo>
                    <a:pt x="10668" y="3975"/>
                  </a:lnTo>
                  <a:lnTo>
                    <a:pt x="10668" y="4737"/>
                  </a:lnTo>
                  <a:lnTo>
                    <a:pt x="11430" y="5499"/>
                  </a:lnTo>
                  <a:lnTo>
                    <a:pt x="11430" y="473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2067953" y="1640586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1270" y="1778"/>
                  </a:moveTo>
                  <a:lnTo>
                    <a:pt x="762" y="762"/>
                  </a:lnTo>
                  <a:lnTo>
                    <a:pt x="0" y="0"/>
                  </a:lnTo>
                  <a:lnTo>
                    <a:pt x="762" y="1524"/>
                  </a:lnTo>
                  <a:lnTo>
                    <a:pt x="1270" y="1778"/>
                  </a:lnTo>
                  <a:close/>
                </a:path>
                <a:path w="3175" h="8889">
                  <a:moveTo>
                    <a:pt x="1524" y="7620"/>
                  </a:moveTo>
                  <a:lnTo>
                    <a:pt x="1524" y="6096"/>
                  </a:lnTo>
                  <a:lnTo>
                    <a:pt x="0" y="7620"/>
                  </a:lnTo>
                  <a:lnTo>
                    <a:pt x="762" y="8382"/>
                  </a:lnTo>
                  <a:lnTo>
                    <a:pt x="1524" y="7620"/>
                  </a:lnTo>
                  <a:close/>
                </a:path>
                <a:path w="3175" h="8889">
                  <a:moveTo>
                    <a:pt x="3048" y="6096"/>
                  </a:moveTo>
                  <a:lnTo>
                    <a:pt x="3048" y="3810"/>
                  </a:lnTo>
                  <a:lnTo>
                    <a:pt x="2286" y="2286"/>
                  </a:lnTo>
                  <a:lnTo>
                    <a:pt x="1270" y="1778"/>
                  </a:lnTo>
                  <a:lnTo>
                    <a:pt x="1524" y="2286"/>
                  </a:lnTo>
                  <a:lnTo>
                    <a:pt x="1524" y="7620"/>
                  </a:lnTo>
                  <a:lnTo>
                    <a:pt x="3048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2067953" y="1640598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4">
                  <a:moveTo>
                    <a:pt x="1524" y="9144"/>
                  </a:moveTo>
                  <a:lnTo>
                    <a:pt x="1016" y="9652"/>
                  </a:lnTo>
                  <a:lnTo>
                    <a:pt x="0" y="9144"/>
                  </a:lnTo>
                  <a:lnTo>
                    <a:pt x="762" y="9906"/>
                  </a:lnTo>
                  <a:lnTo>
                    <a:pt x="762" y="10668"/>
                  </a:lnTo>
                  <a:lnTo>
                    <a:pt x="1524" y="9906"/>
                  </a:lnTo>
                  <a:lnTo>
                    <a:pt x="1219" y="9753"/>
                  </a:lnTo>
                  <a:lnTo>
                    <a:pt x="1524" y="9144"/>
                  </a:lnTo>
                  <a:close/>
                </a:path>
                <a:path w="3175" h="10794">
                  <a:moveTo>
                    <a:pt x="3048" y="5334"/>
                  </a:moveTo>
                  <a:lnTo>
                    <a:pt x="2286" y="6858"/>
                  </a:lnTo>
                  <a:lnTo>
                    <a:pt x="2286" y="7620"/>
                  </a:lnTo>
                  <a:lnTo>
                    <a:pt x="1524" y="9144"/>
                  </a:lnTo>
                  <a:lnTo>
                    <a:pt x="2286" y="8382"/>
                  </a:lnTo>
                  <a:lnTo>
                    <a:pt x="3048" y="6858"/>
                  </a:lnTo>
                  <a:lnTo>
                    <a:pt x="3048" y="5334"/>
                  </a:lnTo>
                  <a:close/>
                </a:path>
                <a:path w="3175" h="10794">
                  <a:moveTo>
                    <a:pt x="3048" y="3810"/>
                  </a:moveTo>
                  <a:lnTo>
                    <a:pt x="2286" y="2286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3048"/>
                  </a:lnTo>
                  <a:lnTo>
                    <a:pt x="1524" y="2286"/>
                  </a:lnTo>
                  <a:lnTo>
                    <a:pt x="2286" y="3048"/>
                  </a:lnTo>
                  <a:lnTo>
                    <a:pt x="2286" y="3810"/>
                  </a:lnTo>
                  <a:lnTo>
                    <a:pt x="3048" y="4572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2069477" y="1642872"/>
              <a:ext cx="13970" cy="11430"/>
            </a:xfrm>
            <a:custGeom>
              <a:avLst/>
              <a:gdLst/>
              <a:ahLst/>
              <a:cxnLst/>
              <a:rect l="l" t="t" r="r" b="b"/>
              <a:pathLst>
                <a:path w="13969" h="11430">
                  <a:moveTo>
                    <a:pt x="12954" y="5315"/>
                  </a:moveTo>
                  <a:lnTo>
                    <a:pt x="12954" y="3810"/>
                  </a:lnTo>
                  <a:lnTo>
                    <a:pt x="10668" y="1524"/>
                  </a:lnTo>
                  <a:lnTo>
                    <a:pt x="9144" y="762"/>
                  </a:lnTo>
                  <a:lnTo>
                    <a:pt x="8382" y="762"/>
                  </a:lnTo>
                  <a:lnTo>
                    <a:pt x="6858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6096" y="762"/>
                  </a:lnTo>
                  <a:lnTo>
                    <a:pt x="7620" y="1524"/>
                  </a:lnTo>
                  <a:lnTo>
                    <a:pt x="9144" y="1524"/>
                  </a:lnTo>
                  <a:lnTo>
                    <a:pt x="12001" y="4400"/>
                  </a:lnTo>
                  <a:lnTo>
                    <a:pt x="12001" y="3708"/>
                  </a:lnTo>
                  <a:lnTo>
                    <a:pt x="12954" y="5315"/>
                  </a:lnTo>
                  <a:close/>
                </a:path>
                <a:path w="13969" h="11430">
                  <a:moveTo>
                    <a:pt x="12954" y="10668"/>
                  </a:moveTo>
                  <a:lnTo>
                    <a:pt x="12192" y="9144"/>
                  </a:lnTo>
                  <a:lnTo>
                    <a:pt x="12192" y="7620"/>
                  </a:lnTo>
                  <a:lnTo>
                    <a:pt x="10668" y="9144"/>
                  </a:lnTo>
                  <a:lnTo>
                    <a:pt x="12192" y="11430"/>
                  </a:lnTo>
                  <a:lnTo>
                    <a:pt x="12954" y="10668"/>
                  </a:lnTo>
                  <a:close/>
                </a:path>
                <a:path w="13969" h="11430">
                  <a:moveTo>
                    <a:pt x="12954" y="7620"/>
                  </a:moveTo>
                  <a:lnTo>
                    <a:pt x="12954" y="5358"/>
                  </a:lnTo>
                  <a:lnTo>
                    <a:pt x="12001" y="4400"/>
                  </a:lnTo>
                  <a:lnTo>
                    <a:pt x="12001" y="3708"/>
                  </a:lnTo>
                  <a:lnTo>
                    <a:pt x="12192" y="7620"/>
                  </a:lnTo>
                  <a:lnTo>
                    <a:pt x="12192" y="8382"/>
                  </a:lnTo>
                  <a:lnTo>
                    <a:pt x="12954" y="7620"/>
                  </a:lnTo>
                  <a:close/>
                </a:path>
                <a:path w="13969" h="11430">
                  <a:moveTo>
                    <a:pt x="13716" y="6096"/>
                  </a:moveTo>
                  <a:lnTo>
                    <a:pt x="12954" y="4572"/>
                  </a:lnTo>
                  <a:lnTo>
                    <a:pt x="12954" y="6858"/>
                  </a:lnTo>
                  <a:lnTo>
                    <a:pt x="13716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2069477" y="1642884"/>
              <a:ext cx="13970" cy="11430"/>
            </a:xfrm>
            <a:custGeom>
              <a:avLst/>
              <a:gdLst/>
              <a:ahLst/>
              <a:cxnLst/>
              <a:rect l="l" t="t" r="r" b="b"/>
              <a:pathLst>
                <a:path w="13969" h="1143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0"/>
                  </a:lnTo>
                  <a:close/>
                </a:path>
                <a:path w="13969" h="11430">
                  <a:moveTo>
                    <a:pt x="2286" y="762"/>
                  </a:moveTo>
                  <a:lnTo>
                    <a:pt x="0" y="762"/>
                  </a:lnTo>
                  <a:lnTo>
                    <a:pt x="762" y="1524"/>
                  </a:lnTo>
                  <a:lnTo>
                    <a:pt x="2286" y="762"/>
                  </a:lnTo>
                  <a:close/>
                </a:path>
                <a:path w="13969" h="11430">
                  <a:moveTo>
                    <a:pt x="7620" y="1524"/>
                  </a:moveTo>
                  <a:lnTo>
                    <a:pt x="6096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7620" y="1524"/>
                  </a:lnTo>
                  <a:close/>
                </a:path>
                <a:path w="13969" h="11430">
                  <a:moveTo>
                    <a:pt x="8382" y="762"/>
                  </a:moveTo>
                  <a:lnTo>
                    <a:pt x="6858" y="0"/>
                  </a:lnTo>
                  <a:lnTo>
                    <a:pt x="5334" y="0"/>
                  </a:lnTo>
                  <a:lnTo>
                    <a:pt x="6858" y="762"/>
                  </a:lnTo>
                  <a:lnTo>
                    <a:pt x="8382" y="762"/>
                  </a:lnTo>
                  <a:close/>
                </a:path>
                <a:path w="13969" h="11430">
                  <a:moveTo>
                    <a:pt x="9906" y="2286"/>
                  </a:moveTo>
                  <a:lnTo>
                    <a:pt x="9144" y="1524"/>
                  </a:lnTo>
                  <a:lnTo>
                    <a:pt x="7620" y="1524"/>
                  </a:lnTo>
                  <a:lnTo>
                    <a:pt x="8382" y="2286"/>
                  </a:lnTo>
                  <a:lnTo>
                    <a:pt x="9906" y="2286"/>
                  </a:lnTo>
                  <a:close/>
                </a:path>
                <a:path w="13969" h="11430">
                  <a:moveTo>
                    <a:pt x="11430" y="2286"/>
                  </a:moveTo>
                  <a:lnTo>
                    <a:pt x="10668" y="1524"/>
                  </a:lnTo>
                  <a:lnTo>
                    <a:pt x="9144" y="762"/>
                  </a:lnTo>
                  <a:lnTo>
                    <a:pt x="8382" y="762"/>
                  </a:lnTo>
                  <a:lnTo>
                    <a:pt x="9144" y="1524"/>
                  </a:lnTo>
                  <a:lnTo>
                    <a:pt x="9906" y="1524"/>
                  </a:lnTo>
                  <a:lnTo>
                    <a:pt x="11430" y="2286"/>
                  </a:lnTo>
                  <a:close/>
                </a:path>
                <a:path w="13969" h="11430">
                  <a:moveTo>
                    <a:pt x="12954" y="5118"/>
                  </a:moveTo>
                  <a:lnTo>
                    <a:pt x="12077" y="4292"/>
                  </a:lnTo>
                  <a:lnTo>
                    <a:pt x="11430" y="3708"/>
                  </a:lnTo>
                  <a:lnTo>
                    <a:pt x="11430" y="4572"/>
                  </a:lnTo>
                  <a:lnTo>
                    <a:pt x="11912" y="5054"/>
                  </a:lnTo>
                  <a:lnTo>
                    <a:pt x="12077" y="5219"/>
                  </a:lnTo>
                  <a:lnTo>
                    <a:pt x="12077" y="4660"/>
                  </a:lnTo>
                  <a:lnTo>
                    <a:pt x="12954" y="5118"/>
                  </a:lnTo>
                  <a:close/>
                </a:path>
                <a:path w="13969" h="11430">
                  <a:moveTo>
                    <a:pt x="13716" y="10668"/>
                  </a:moveTo>
                  <a:lnTo>
                    <a:pt x="12954" y="9550"/>
                  </a:lnTo>
                  <a:lnTo>
                    <a:pt x="12954" y="10668"/>
                  </a:lnTo>
                  <a:lnTo>
                    <a:pt x="12192" y="10668"/>
                  </a:lnTo>
                  <a:lnTo>
                    <a:pt x="11684" y="9906"/>
                  </a:lnTo>
                  <a:lnTo>
                    <a:pt x="12077" y="9906"/>
                  </a:lnTo>
                  <a:lnTo>
                    <a:pt x="12306" y="9715"/>
                  </a:lnTo>
                  <a:lnTo>
                    <a:pt x="12954" y="10668"/>
                  </a:lnTo>
                  <a:lnTo>
                    <a:pt x="12954" y="9550"/>
                  </a:lnTo>
                  <a:lnTo>
                    <a:pt x="12788" y="9296"/>
                  </a:lnTo>
                  <a:lnTo>
                    <a:pt x="12954" y="9144"/>
                  </a:lnTo>
                  <a:lnTo>
                    <a:pt x="12954" y="8382"/>
                  </a:lnTo>
                  <a:lnTo>
                    <a:pt x="12496" y="8839"/>
                  </a:lnTo>
                  <a:lnTo>
                    <a:pt x="12192" y="8382"/>
                  </a:lnTo>
                  <a:lnTo>
                    <a:pt x="12077" y="6959"/>
                  </a:lnTo>
                  <a:lnTo>
                    <a:pt x="12039" y="9296"/>
                  </a:lnTo>
                  <a:lnTo>
                    <a:pt x="11582" y="9753"/>
                  </a:lnTo>
                  <a:lnTo>
                    <a:pt x="11264" y="9296"/>
                  </a:lnTo>
                  <a:lnTo>
                    <a:pt x="11722" y="8839"/>
                  </a:lnTo>
                  <a:lnTo>
                    <a:pt x="12039" y="9296"/>
                  </a:lnTo>
                  <a:lnTo>
                    <a:pt x="12039" y="7010"/>
                  </a:lnTo>
                  <a:lnTo>
                    <a:pt x="11430" y="7620"/>
                  </a:lnTo>
                  <a:lnTo>
                    <a:pt x="11430" y="8382"/>
                  </a:lnTo>
                  <a:lnTo>
                    <a:pt x="10972" y="8839"/>
                  </a:lnTo>
                  <a:lnTo>
                    <a:pt x="10668" y="8382"/>
                  </a:lnTo>
                  <a:lnTo>
                    <a:pt x="9906" y="8382"/>
                  </a:lnTo>
                  <a:lnTo>
                    <a:pt x="10668" y="9398"/>
                  </a:lnTo>
                  <a:lnTo>
                    <a:pt x="10668" y="9906"/>
                  </a:lnTo>
                  <a:lnTo>
                    <a:pt x="10883" y="9690"/>
                  </a:lnTo>
                  <a:lnTo>
                    <a:pt x="12192" y="11430"/>
                  </a:lnTo>
                  <a:lnTo>
                    <a:pt x="13716" y="10668"/>
                  </a:lnTo>
                  <a:close/>
                </a:path>
                <a:path w="13969" h="11430">
                  <a:moveTo>
                    <a:pt x="13716" y="6096"/>
                  </a:moveTo>
                  <a:lnTo>
                    <a:pt x="12954" y="5334"/>
                  </a:lnTo>
                  <a:lnTo>
                    <a:pt x="12954" y="6858"/>
                  </a:lnTo>
                  <a:lnTo>
                    <a:pt x="13716" y="609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2079383" y="1644396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1524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1524" y="761"/>
                  </a:lnTo>
                  <a:close/>
                </a:path>
                <a:path w="3810" h="8889">
                  <a:moveTo>
                    <a:pt x="2286" y="2286"/>
                  </a:moveTo>
                  <a:lnTo>
                    <a:pt x="2286" y="1523"/>
                  </a:lnTo>
                  <a:lnTo>
                    <a:pt x="1524" y="761"/>
                  </a:lnTo>
                  <a:lnTo>
                    <a:pt x="1524" y="1523"/>
                  </a:lnTo>
                  <a:lnTo>
                    <a:pt x="2286" y="2286"/>
                  </a:lnTo>
                  <a:close/>
                </a:path>
                <a:path w="3810" h="8889">
                  <a:moveTo>
                    <a:pt x="2286" y="8382"/>
                  </a:moveTo>
                  <a:lnTo>
                    <a:pt x="2286" y="6096"/>
                  </a:lnTo>
                  <a:lnTo>
                    <a:pt x="1524" y="6858"/>
                  </a:lnTo>
                  <a:lnTo>
                    <a:pt x="2286" y="8382"/>
                  </a:lnTo>
                  <a:close/>
                </a:path>
                <a:path w="3810" h="8889">
                  <a:moveTo>
                    <a:pt x="3810" y="6096"/>
                  </a:moveTo>
                  <a:lnTo>
                    <a:pt x="3810" y="4572"/>
                  </a:lnTo>
                  <a:lnTo>
                    <a:pt x="3048" y="3047"/>
                  </a:lnTo>
                  <a:lnTo>
                    <a:pt x="2286" y="2286"/>
                  </a:lnTo>
                  <a:lnTo>
                    <a:pt x="2286" y="7620"/>
                  </a:lnTo>
                  <a:lnTo>
                    <a:pt x="3810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2079383" y="1644408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048" y="6565"/>
                  </a:moveTo>
                  <a:lnTo>
                    <a:pt x="2286" y="7620"/>
                  </a:lnTo>
                  <a:lnTo>
                    <a:pt x="1524" y="8382"/>
                  </a:lnTo>
                  <a:lnTo>
                    <a:pt x="2286" y="8382"/>
                  </a:lnTo>
                  <a:lnTo>
                    <a:pt x="3048" y="7620"/>
                  </a:lnTo>
                  <a:lnTo>
                    <a:pt x="3048" y="6565"/>
                  </a:lnTo>
                  <a:close/>
                </a:path>
                <a:path w="3810" h="8889">
                  <a:moveTo>
                    <a:pt x="3695" y="4775"/>
                  </a:moveTo>
                  <a:lnTo>
                    <a:pt x="3048" y="6096"/>
                  </a:lnTo>
                  <a:lnTo>
                    <a:pt x="3048" y="6565"/>
                  </a:lnTo>
                  <a:lnTo>
                    <a:pt x="3695" y="5676"/>
                  </a:lnTo>
                  <a:lnTo>
                    <a:pt x="3695" y="4775"/>
                  </a:lnTo>
                  <a:close/>
                </a:path>
                <a:path w="3810" h="8889">
                  <a:moveTo>
                    <a:pt x="3810" y="4572"/>
                  </a:moveTo>
                  <a:lnTo>
                    <a:pt x="3695" y="4356"/>
                  </a:lnTo>
                  <a:lnTo>
                    <a:pt x="3467" y="3911"/>
                  </a:lnTo>
                  <a:lnTo>
                    <a:pt x="3048" y="2286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2286" y="2286"/>
                  </a:lnTo>
                  <a:lnTo>
                    <a:pt x="3048" y="3810"/>
                  </a:lnTo>
                  <a:lnTo>
                    <a:pt x="3048" y="5334"/>
                  </a:lnTo>
                  <a:lnTo>
                    <a:pt x="3670" y="4711"/>
                  </a:lnTo>
                  <a:lnTo>
                    <a:pt x="3810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2054237" y="1645932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810" y="762"/>
                  </a:moveTo>
                  <a:lnTo>
                    <a:pt x="3048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3810" y="3048"/>
                  </a:lnTo>
                  <a:lnTo>
                    <a:pt x="3810" y="2286"/>
                  </a:lnTo>
                  <a:lnTo>
                    <a:pt x="3048" y="2286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2054999" y="16443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015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1523" y="1015"/>
                  </a:lnTo>
                  <a:close/>
                </a:path>
                <a:path w="1905" h="1905">
                  <a:moveTo>
                    <a:pt x="1523" y="1523"/>
                  </a:moveTo>
                  <a:lnTo>
                    <a:pt x="1828" y="1219"/>
                  </a:lnTo>
                  <a:lnTo>
                    <a:pt x="761" y="507"/>
                  </a:lnTo>
                  <a:lnTo>
                    <a:pt x="762" y="1524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2030615" y="1654302"/>
              <a:ext cx="47625" cy="8890"/>
            </a:xfrm>
            <a:custGeom>
              <a:avLst/>
              <a:gdLst/>
              <a:ahLst/>
              <a:cxnLst/>
              <a:rect l="l" t="t" r="r" b="b"/>
              <a:pathLst>
                <a:path w="47625" h="8889">
                  <a:moveTo>
                    <a:pt x="6096" y="6096"/>
                  </a:moveTo>
                  <a:lnTo>
                    <a:pt x="6096" y="4572"/>
                  </a:lnTo>
                  <a:lnTo>
                    <a:pt x="5334" y="5334"/>
                  </a:lnTo>
                  <a:lnTo>
                    <a:pt x="3048" y="5334"/>
                  </a:lnTo>
                  <a:lnTo>
                    <a:pt x="2286" y="4572"/>
                  </a:lnTo>
                  <a:lnTo>
                    <a:pt x="762" y="3810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384" y="5283"/>
                  </a:lnTo>
                  <a:lnTo>
                    <a:pt x="4191" y="8496"/>
                  </a:lnTo>
                  <a:lnTo>
                    <a:pt x="6096" y="6096"/>
                  </a:lnTo>
                  <a:close/>
                </a:path>
                <a:path w="47625" h="8889">
                  <a:moveTo>
                    <a:pt x="12192" y="3810"/>
                  </a:moveTo>
                  <a:lnTo>
                    <a:pt x="12192" y="1524"/>
                  </a:lnTo>
                  <a:lnTo>
                    <a:pt x="11430" y="762"/>
                  </a:lnTo>
                  <a:lnTo>
                    <a:pt x="10668" y="1524"/>
                  </a:lnTo>
                  <a:lnTo>
                    <a:pt x="10668" y="3048"/>
                  </a:lnTo>
                  <a:lnTo>
                    <a:pt x="9144" y="4572"/>
                  </a:lnTo>
                  <a:lnTo>
                    <a:pt x="6858" y="4572"/>
                  </a:lnTo>
                  <a:lnTo>
                    <a:pt x="6096" y="3810"/>
                  </a:lnTo>
                  <a:lnTo>
                    <a:pt x="6096" y="5334"/>
                  </a:lnTo>
                  <a:lnTo>
                    <a:pt x="10668" y="5334"/>
                  </a:lnTo>
                  <a:lnTo>
                    <a:pt x="12192" y="3810"/>
                  </a:lnTo>
                  <a:close/>
                </a:path>
                <a:path w="47625" h="8889">
                  <a:moveTo>
                    <a:pt x="36576" y="1523"/>
                  </a:moveTo>
                  <a:lnTo>
                    <a:pt x="36576" y="761"/>
                  </a:lnTo>
                  <a:lnTo>
                    <a:pt x="35052" y="2285"/>
                  </a:lnTo>
                  <a:lnTo>
                    <a:pt x="35052" y="3047"/>
                  </a:lnTo>
                  <a:lnTo>
                    <a:pt x="34290" y="3809"/>
                  </a:lnTo>
                  <a:lnTo>
                    <a:pt x="32004" y="3809"/>
                  </a:lnTo>
                  <a:lnTo>
                    <a:pt x="30480" y="2285"/>
                  </a:lnTo>
                  <a:lnTo>
                    <a:pt x="30480" y="761"/>
                  </a:lnTo>
                  <a:lnTo>
                    <a:pt x="28956" y="2285"/>
                  </a:lnTo>
                  <a:lnTo>
                    <a:pt x="28956" y="3047"/>
                  </a:lnTo>
                  <a:lnTo>
                    <a:pt x="28194" y="3047"/>
                  </a:lnTo>
                  <a:lnTo>
                    <a:pt x="27432" y="3810"/>
                  </a:lnTo>
                  <a:lnTo>
                    <a:pt x="26670" y="3810"/>
                  </a:lnTo>
                  <a:lnTo>
                    <a:pt x="25908" y="3048"/>
                  </a:lnTo>
                  <a:lnTo>
                    <a:pt x="25146" y="3048"/>
                  </a:lnTo>
                  <a:lnTo>
                    <a:pt x="24384" y="2286"/>
                  </a:lnTo>
                  <a:lnTo>
                    <a:pt x="24384" y="0"/>
                  </a:lnTo>
                  <a:lnTo>
                    <a:pt x="22860" y="0"/>
                  </a:lnTo>
                  <a:lnTo>
                    <a:pt x="22860" y="2286"/>
                  </a:lnTo>
                  <a:lnTo>
                    <a:pt x="22098" y="3048"/>
                  </a:lnTo>
                  <a:lnTo>
                    <a:pt x="21336" y="3048"/>
                  </a:lnTo>
                  <a:lnTo>
                    <a:pt x="21336" y="3810"/>
                  </a:lnTo>
                  <a:lnTo>
                    <a:pt x="20574" y="3810"/>
                  </a:lnTo>
                  <a:lnTo>
                    <a:pt x="19812" y="3048"/>
                  </a:lnTo>
                  <a:lnTo>
                    <a:pt x="19050" y="3048"/>
                  </a:lnTo>
                  <a:lnTo>
                    <a:pt x="18288" y="2286"/>
                  </a:lnTo>
                  <a:lnTo>
                    <a:pt x="18288" y="1524"/>
                  </a:lnTo>
                  <a:lnTo>
                    <a:pt x="17526" y="1524"/>
                  </a:lnTo>
                  <a:lnTo>
                    <a:pt x="16764" y="2286"/>
                  </a:lnTo>
                  <a:lnTo>
                    <a:pt x="16764" y="3048"/>
                  </a:lnTo>
                  <a:lnTo>
                    <a:pt x="16002" y="3810"/>
                  </a:lnTo>
                  <a:lnTo>
                    <a:pt x="13716" y="3810"/>
                  </a:lnTo>
                  <a:lnTo>
                    <a:pt x="12192" y="2286"/>
                  </a:lnTo>
                  <a:lnTo>
                    <a:pt x="12192" y="4572"/>
                  </a:lnTo>
                  <a:lnTo>
                    <a:pt x="16002" y="4572"/>
                  </a:lnTo>
                  <a:lnTo>
                    <a:pt x="16764" y="3810"/>
                  </a:lnTo>
                  <a:lnTo>
                    <a:pt x="18288" y="3810"/>
                  </a:lnTo>
                  <a:lnTo>
                    <a:pt x="19050" y="4572"/>
                  </a:lnTo>
                  <a:lnTo>
                    <a:pt x="21336" y="4572"/>
                  </a:lnTo>
                  <a:lnTo>
                    <a:pt x="22098" y="3810"/>
                  </a:lnTo>
                  <a:lnTo>
                    <a:pt x="22860" y="3810"/>
                  </a:lnTo>
                  <a:lnTo>
                    <a:pt x="23622" y="3048"/>
                  </a:lnTo>
                  <a:lnTo>
                    <a:pt x="24384" y="3810"/>
                  </a:lnTo>
                  <a:lnTo>
                    <a:pt x="25146" y="3810"/>
                  </a:lnTo>
                  <a:lnTo>
                    <a:pt x="25908" y="4572"/>
                  </a:lnTo>
                  <a:lnTo>
                    <a:pt x="28194" y="4572"/>
                  </a:lnTo>
                  <a:lnTo>
                    <a:pt x="28956" y="3810"/>
                  </a:lnTo>
                  <a:lnTo>
                    <a:pt x="30480" y="3809"/>
                  </a:lnTo>
                  <a:lnTo>
                    <a:pt x="31242" y="4571"/>
                  </a:lnTo>
                  <a:lnTo>
                    <a:pt x="35052" y="4571"/>
                  </a:lnTo>
                  <a:lnTo>
                    <a:pt x="35814" y="3809"/>
                  </a:lnTo>
                  <a:lnTo>
                    <a:pt x="35814" y="4571"/>
                  </a:lnTo>
                  <a:lnTo>
                    <a:pt x="36195" y="4762"/>
                  </a:lnTo>
                  <a:lnTo>
                    <a:pt x="36195" y="3936"/>
                  </a:lnTo>
                  <a:lnTo>
                    <a:pt x="36576" y="1523"/>
                  </a:lnTo>
                  <a:close/>
                </a:path>
                <a:path w="47625" h="8889">
                  <a:moveTo>
                    <a:pt x="41910" y="6095"/>
                  </a:moveTo>
                  <a:lnTo>
                    <a:pt x="41910" y="3047"/>
                  </a:lnTo>
                  <a:lnTo>
                    <a:pt x="41148" y="3809"/>
                  </a:lnTo>
                  <a:lnTo>
                    <a:pt x="41148" y="4571"/>
                  </a:lnTo>
                  <a:lnTo>
                    <a:pt x="40386" y="4571"/>
                  </a:lnTo>
                  <a:lnTo>
                    <a:pt x="38074" y="4940"/>
                  </a:lnTo>
                  <a:lnTo>
                    <a:pt x="36195" y="3936"/>
                  </a:lnTo>
                  <a:lnTo>
                    <a:pt x="36195" y="4762"/>
                  </a:lnTo>
                  <a:lnTo>
                    <a:pt x="37338" y="5333"/>
                  </a:lnTo>
                  <a:lnTo>
                    <a:pt x="41148" y="5333"/>
                  </a:lnTo>
                  <a:lnTo>
                    <a:pt x="41910" y="6095"/>
                  </a:lnTo>
                  <a:close/>
                </a:path>
                <a:path w="47625" h="8889">
                  <a:moveTo>
                    <a:pt x="47244" y="3809"/>
                  </a:moveTo>
                  <a:lnTo>
                    <a:pt x="47244" y="3047"/>
                  </a:lnTo>
                  <a:lnTo>
                    <a:pt x="46482" y="3809"/>
                  </a:lnTo>
                  <a:lnTo>
                    <a:pt x="44958" y="4571"/>
                  </a:lnTo>
                  <a:lnTo>
                    <a:pt x="44196" y="5333"/>
                  </a:lnTo>
                  <a:lnTo>
                    <a:pt x="41910" y="5333"/>
                  </a:lnTo>
                  <a:lnTo>
                    <a:pt x="41910" y="6857"/>
                  </a:lnTo>
                  <a:lnTo>
                    <a:pt x="44196" y="6857"/>
                  </a:lnTo>
                  <a:lnTo>
                    <a:pt x="47244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2030615" y="1654302"/>
              <a:ext cx="48895" cy="6985"/>
            </a:xfrm>
            <a:custGeom>
              <a:avLst/>
              <a:gdLst/>
              <a:ahLst/>
              <a:cxnLst/>
              <a:rect l="l" t="t" r="r" b="b"/>
              <a:pathLst>
                <a:path w="48894" h="6985">
                  <a:moveTo>
                    <a:pt x="1523" y="5438"/>
                  </a:moveTo>
                  <a:lnTo>
                    <a:pt x="1523" y="4572"/>
                  </a:lnTo>
                  <a:lnTo>
                    <a:pt x="761" y="3810"/>
                  </a:lnTo>
                  <a:lnTo>
                    <a:pt x="761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308" y="5232"/>
                  </a:lnTo>
                  <a:lnTo>
                    <a:pt x="1523" y="5438"/>
                  </a:lnTo>
                  <a:close/>
                </a:path>
                <a:path w="48894" h="6985">
                  <a:moveTo>
                    <a:pt x="6095" y="6858"/>
                  </a:moveTo>
                  <a:lnTo>
                    <a:pt x="6095" y="6096"/>
                  </a:lnTo>
                  <a:lnTo>
                    <a:pt x="3047" y="6096"/>
                  </a:lnTo>
                  <a:lnTo>
                    <a:pt x="1523" y="5334"/>
                  </a:lnTo>
                  <a:lnTo>
                    <a:pt x="2285" y="6167"/>
                  </a:lnTo>
                  <a:lnTo>
                    <a:pt x="2768" y="6629"/>
                  </a:lnTo>
                  <a:lnTo>
                    <a:pt x="3047" y="6664"/>
                  </a:lnTo>
                  <a:lnTo>
                    <a:pt x="3809" y="6761"/>
                  </a:lnTo>
                  <a:lnTo>
                    <a:pt x="6095" y="6858"/>
                  </a:lnTo>
                  <a:close/>
                </a:path>
                <a:path w="48894" h="6985">
                  <a:moveTo>
                    <a:pt x="3809" y="5334"/>
                  </a:moveTo>
                  <a:lnTo>
                    <a:pt x="3809" y="4572"/>
                  </a:lnTo>
                  <a:lnTo>
                    <a:pt x="2285" y="4572"/>
                  </a:lnTo>
                  <a:lnTo>
                    <a:pt x="3809" y="5334"/>
                  </a:lnTo>
                  <a:close/>
                </a:path>
                <a:path w="48894" h="6985">
                  <a:moveTo>
                    <a:pt x="6095" y="4572"/>
                  </a:moveTo>
                  <a:lnTo>
                    <a:pt x="5333" y="4572"/>
                  </a:lnTo>
                  <a:lnTo>
                    <a:pt x="5333" y="5334"/>
                  </a:lnTo>
                  <a:lnTo>
                    <a:pt x="6095" y="4572"/>
                  </a:lnTo>
                  <a:close/>
                </a:path>
                <a:path w="48894" h="6985">
                  <a:moveTo>
                    <a:pt x="6857" y="3810"/>
                  </a:moveTo>
                  <a:lnTo>
                    <a:pt x="6095" y="3048"/>
                  </a:lnTo>
                  <a:lnTo>
                    <a:pt x="6095" y="3810"/>
                  </a:lnTo>
                  <a:lnTo>
                    <a:pt x="6857" y="3810"/>
                  </a:lnTo>
                  <a:close/>
                </a:path>
                <a:path w="48894" h="6985">
                  <a:moveTo>
                    <a:pt x="6857" y="5334"/>
                  </a:moveTo>
                  <a:lnTo>
                    <a:pt x="6095" y="5334"/>
                  </a:lnTo>
                  <a:lnTo>
                    <a:pt x="6095" y="6096"/>
                  </a:lnTo>
                  <a:lnTo>
                    <a:pt x="6857" y="5334"/>
                  </a:lnTo>
                  <a:close/>
                </a:path>
                <a:path w="48894" h="6985">
                  <a:moveTo>
                    <a:pt x="7619" y="4572"/>
                  </a:moveTo>
                  <a:lnTo>
                    <a:pt x="6857" y="3810"/>
                  </a:lnTo>
                  <a:lnTo>
                    <a:pt x="6857" y="4572"/>
                  </a:lnTo>
                  <a:lnTo>
                    <a:pt x="7619" y="4572"/>
                  </a:lnTo>
                  <a:close/>
                </a:path>
                <a:path w="48894" h="6985">
                  <a:moveTo>
                    <a:pt x="7619" y="5334"/>
                  </a:moveTo>
                  <a:lnTo>
                    <a:pt x="6857" y="4572"/>
                  </a:lnTo>
                  <a:lnTo>
                    <a:pt x="6857" y="5334"/>
                  </a:lnTo>
                  <a:lnTo>
                    <a:pt x="7619" y="5334"/>
                  </a:lnTo>
                  <a:close/>
                </a:path>
                <a:path w="48894" h="6985">
                  <a:moveTo>
                    <a:pt x="11429" y="3810"/>
                  </a:moveTo>
                  <a:lnTo>
                    <a:pt x="11429" y="3048"/>
                  </a:lnTo>
                  <a:lnTo>
                    <a:pt x="9905" y="4572"/>
                  </a:lnTo>
                  <a:lnTo>
                    <a:pt x="10667" y="4572"/>
                  </a:lnTo>
                  <a:lnTo>
                    <a:pt x="11429" y="3810"/>
                  </a:lnTo>
                  <a:close/>
                </a:path>
                <a:path w="48894" h="6985">
                  <a:moveTo>
                    <a:pt x="12191" y="4572"/>
                  </a:moveTo>
                  <a:lnTo>
                    <a:pt x="12191" y="3810"/>
                  </a:lnTo>
                  <a:lnTo>
                    <a:pt x="11429" y="4572"/>
                  </a:lnTo>
                  <a:lnTo>
                    <a:pt x="10667" y="4572"/>
                  </a:lnTo>
                  <a:lnTo>
                    <a:pt x="9905" y="5334"/>
                  </a:lnTo>
                  <a:lnTo>
                    <a:pt x="10667" y="5334"/>
                  </a:lnTo>
                  <a:lnTo>
                    <a:pt x="12191" y="4572"/>
                  </a:lnTo>
                  <a:close/>
                </a:path>
                <a:path w="48894" h="6985">
                  <a:moveTo>
                    <a:pt x="11429" y="1524"/>
                  </a:moveTo>
                  <a:lnTo>
                    <a:pt x="11429" y="762"/>
                  </a:lnTo>
                  <a:lnTo>
                    <a:pt x="10667" y="1524"/>
                  </a:lnTo>
                  <a:lnTo>
                    <a:pt x="11429" y="1524"/>
                  </a:lnTo>
                  <a:close/>
                </a:path>
                <a:path w="48894" h="6985">
                  <a:moveTo>
                    <a:pt x="12953" y="2286"/>
                  </a:moveTo>
                  <a:lnTo>
                    <a:pt x="12953" y="1524"/>
                  </a:lnTo>
                  <a:lnTo>
                    <a:pt x="11429" y="762"/>
                  </a:lnTo>
                  <a:lnTo>
                    <a:pt x="12191" y="1524"/>
                  </a:lnTo>
                  <a:lnTo>
                    <a:pt x="12191" y="2286"/>
                  </a:lnTo>
                  <a:lnTo>
                    <a:pt x="12953" y="2286"/>
                  </a:lnTo>
                  <a:close/>
                </a:path>
                <a:path w="48894" h="6985">
                  <a:moveTo>
                    <a:pt x="13715" y="4572"/>
                  </a:moveTo>
                  <a:lnTo>
                    <a:pt x="12953" y="3810"/>
                  </a:lnTo>
                  <a:lnTo>
                    <a:pt x="12191" y="3810"/>
                  </a:lnTo>
                  <a:lnTo>
                    <a:pt x="12953" y="4572"/>
                  </a:lnTo>
                  <a:lnTo>
                    <a:pt x="13715" y="4572"/>
                  </a:lnTo>
                  <a:close/>
                </a:path>
                <a:path w="48894" h="6985">
                  <a:moveTo>
                    <a:pt x="14173" y="3810"/>
                  </a:moveTo>
                  <a:lnTo>
                    <a:pt x="12953" y="2286"/>
                  </a:lnTo>
                  <a:lnTo>
                    <a:pt x="12953" y="3048"/>
                  </a:lnTo>
                  <a:lnTo>
                    <a:pt x="13715" y="3810"/>
                  </a:lnTo>
                  <a:lnTo>
                    <a:pt x="14173" y="3810"/>
                  </a:lnTo>
                  <a:close/>
                </a:path>
                <a:path w="48894" h="6985">
                  <a:moveTo>
                    <a:pt x="16306" y="3810"/>
                  </a:moveTo>
                  <a:lnTo>
                    <a:pt x="14173" y="3810"/>
                  </a:lnTo>
                  <a:lnTo>
                    <a:pt x="14681" y="4445"/>
                  </a:lnTo>
                  <a:lnTo>
                    <a:pt x="15798" y="4445"/>
                  </a:lnTo>
                  <a:lnTo>
                    <a:pt x="16306" y="3810"/>
                  </a:lnTo>
                  <a:close/>
                </a:path>
                <a:path w="48894" h="6985">
                  <a:moveTo>
                    <a:pt x="18287" y="1524"/>
                  </a:moveTo>
                  <a:lnTo>
                    <a:pt x="17525" y="1524"/>
                  </a:lnTo>
                  <a:lnTo>
                    <a:pt x="17525" y="2286"/>
                  </a:lnTo>
                  <a:lnTo>
                    <a:pt x="16306" y="3810"/>
                  </a:lnTo>
                  <a:lnTo>
                    <a:pt x="16763" y="3810"/>
                  </a:lnTo>
                  <a:lnTo>
                    <a:pt x="17525" y="3048"/>
                  </a:lnTo>
                  <a:lnTo>
                    <a:pt x="18287" y="1524"/>
                  </a:lnTo>
                  <a:close/>
                </a:path>
                <a:path w="48894" h="6985">
                  <a:moveTo>
                    <a:pt x="18287" y="3810"/>
                  </a:moveTo>
                  <a:lnTo>
                    <a:pt x="17525" y="3810"/>
                  </a:lnTo>
                  <a:lnTo>
                    <a:pt x="16763" y="4572"/>
                  </a:lnTo>
                  <a:lnTo>
                    <a:pt x="17525" y="4572"/>
                  </a:lnTo>
                  <a:lnTo>
                    <a:pt x="18287" y="3810"/>
                  </a:lnTo>
                  <a:close/>
                </a:path>
                <a:path w="48894" h="6985">
                  <a:moveTo>
                    <a:pt x="19049" y="2286"/>
                  </a:moveTo>
                  <a:lnTo>
                    <a:pt x="19049" y="1524"/>
                  </a:lnTo>
                  <a:lnTo>
                    <a:pt x="18287" y="1524"/>
                  </a:lnTo>
                  <a:lnTo>
                    <a:pt x="19049" y="2286"/>
                  </a:lnTo>
                  <a:close/>
                </a:path>
                <a:path w="48894" h="6985">
                  <a:moveTo>
                    <a:pt x="19627" y="4387"/>
                  </a:moveTo>
                  <a:lnTo>
                    <a:pt x="19627" y="3810"/>
                  </a:lnTo>
                  <a:lnTo>
                    <a:pt x="19049" y="3810"/>
                  </a:lnTo>
                  <a:lnTo>
                    <a:pt x="19627" y="4387"/>
                  </a:lnTo>
                  <a:close/>
                </a:path>
                <a:path w="48894" h="6985">
                  <a:moveTo>
                    <a:pt x="21615" y="4572"/>
                  </a:moveTo>
                  <a:lnTo>
                    <a:pt x="21615" y="3065"/>
                  </a:lnTo>
                  <a:lnTo>
                    <a:pt x="19627" y="3139"/>
                  </a:lnTo>
                  <a:lnTo>
                    <a:pt x="20040" y="3594"/>
                  </a:lnTo>
                  <a:lnTo>
                    <a:pt x="21330" y="4572"/>
                  </a:lnTo>
                  <a:lnTo>
                    <a:pt x="21615" y="4572"/>
                  </a:lnTo>
                  <a:close/>
                </a:path>
                <a:path w="48894" h="6985">
                  <a:moveTo>
                    <a:pt x="20573" y="4572"/>
                  </a:moveTo>
                  <a:lnTo>
                    <a:pt x="19627" y="3625"/>
                  </a:lnTo>
                  <a:lnTo>
                    <a:pt x="19627" y="4572"/>
                  </a:lnTo>
                  <a:lnTo>
                    <a:pt x="20573" y="4572"/>
                  </a:lnTo>
                  <a:close/>
                </a:path>
                <a:path w="48894" h="6985">
                  <a:moveTo>
                    <a:pt x="21615" y="4787"/>
                  </a:moveTo>
                  <a:lnTo>
                    <a:pt x="21615" y="4572"/>
                  </a:lnTo>
                  <a:lnTo>
                    <a:pt x="21330" y="4572"/>
                  </a:lnTo>
                  <a:lnTo>
                    <a:pt x="21615" y="4787"/>
                  </a:lnTo>
                  <a:close/>
                </a:path>
                <a:path w="48894" h="6985">
                  <a:moveTo>
                    <a:pt x="23621" y="3048"/>
                  </a:moveTo>
                  <a:lnTo>
                    <a:pt x="23621" y="1524"/>
                  </a:lnTo>
                  <a:lnTo>
                    <a:pt x="22097" y="3048"/>
                  </a:lnTo>
                  <a:lnTo>
                    <a:pt x="21769" y="3060"/>
                  </a:lnTo>
                  <a:lnTo>
                    <a:pt x="21769" y="4572"/>
                  </a:lnTo>
                  <a:lnTo>
                    <a:pt x="22859" y="3048"/>
                  </a:lnTo>
                  <a:lnTo>
                    <a:pt x="23621" y="3048"/>
                  </a:lnTo>
                  <a:close/>
                </a:path>
                <a:path w="48894" h="6985">
                  <a:moveTo>
                    <a:pt x="23621" y="3810"/>
                  </a:moveTo>
                  <a:lnTo>
                    <a:pt x="22859" y="3810"/>
                  </a:lnTo>
                  <a:lnTo>
                    <a:pt x="22097" y="4572"/>
                  </a:lnTo>
                  <a:lnTo>
                    <a:pt x="22859" y="4572"/>
                  </a:lnTo>
                  <a:lnTo>
                    <a:pt x="23621" y="3810"/>
                  </a:lnTo>
                  <a:close/>
                </a:path>
                <a:path w="48894" h="6985">
                  <a:moveTo>
                    <a:pt x="24383" y="0"/>
                  </a:moveTo>
                  <a:lnTo>
                    <a:pt x="23621" y="0"/>
                  </a:lnTo>
                  <a:lnTo>
                    <a:pt x="23621" y="762"/>
                  </a:lnTo>
                  <a:lnTo>
                    <a:pt x="24383" y="0"/>
                  </a:lnTo>
                  <a:close/>
                </a:path>
                <a:path w="48894" h="6985">
                  <a:moveTo>
                    <a:pt x="24383" y="1524"/>
                  </a:moveTo>
                  <a:lnTo>
                    <a:pt x="24383" y="762"/>
                  </a:lnTo>
                  <a:lnTo>
                    <a:pt x="23621" y="762"/>
                  </a:lnTo>
                  <a:lnTo>
                    <a:pt x="23621" y="1524"/>
                  </a:lnTo>
                  <a:lnTo>
                    <a:pt x="24383" y="1524"/>
                  </a:lnTo>
                  <a:close/>
                </a:path>
                <a:path w="48894" h="6985">
                  <a:moveTo>
                    <a:pt x="25145" y="762"/>
                  </a:moveTo>
                  <a:lnTo>
                    <a:pt x="25145" y="0"/>
                  </a:lnTo>
                  <a:lnTo>
                    <a:pt x="24383" y="0"/>
                  </a:lnTo>
                  <a:lnTo>
                    <a:pt x="25145" y="762"/>
                  </a:lnTo>
                  <a:close/>
                </a:path>
                <a:path w="48894" h="6985">
                  <a:moveTo>
                    <a:pt x="25145" y="3810"/>
                  </a:moveTo>
                  <a:lnTo>
                    <a:pt x="25145" y="3048"/>
                  </a:lnTo>
                  <a:lnTo>
                    <a:pt x="24383" y="3048"/>
                  </a:lnTo>
                  <a:lnTo>
                    <a:pt x="25145" y="3810"/>
                  </a:lnTo>
                  <a:close/>
                </a:path>
                <a:path w="48894" h="6985">
                  <a:moveTo>
                    <a:pt x="25907" y="2286"/>
                  </a:moveTo>
                  <a:lnTo>
                    <a:pt x="25907" y="1524"/>
                  </a:lnTo>
                  <a:lnTo>
                    <a:pt x="25145" y="1524"/>
                  </a:lnTo>
                  <a:lnTo>
                    <a:pt x="25145" y="2286"/>
                  </a:lnTo>
                  <a:lnTo>
                    <a:pt x="25907" y="2286"/>
                  </a:lnTo>
                  <a:close/>
                </a:path>
                <a:path w="48894" h="6985">
                  <a:moveTo>
                    <a:pt x="26669" y="4572"/>
                  </a:moveTo>
                  <a:lnTo>
                    <a:pt x="25907" y="3810"/>
                  </a:lnTo>
                  <a:lnTo>
                    <a:pt x="25145" y="3810"/>
                  </a:lnTo>
                  <a:lnTo>
                    <a:pt x="25907" y="4572"/>
                  </a:lnTo>
                  <a:lnTo>
                    <a:pt x="26669" y="4572"/>
                  </a:lnTo>
                  <a:close/>
                </a:path>
                <a:path w="48894" h="6985">
                  <a:moveTo>
                    <a:pt x="29717" y="3047"/>
                  </a:moveTo>
                  <a:lnTo>
                    <a:pt x="26669" y="3048"/>
                  </a:lnTo>
                  <a:lnTo>
                    <a:pt x="25907" y="2286"/>
                  </a:lnTo>
                  <a:lnTo>
                    <a:pt x="25907" y="3048"/>
                  </a:lnTo>
                  <a:lnTo>
                    <a:pt x="26669" y="3810"/>
                  </a:lnTo>
                  <a:lnTo>
                    <a:pt x="28955" y="3810"/>
                  </a:lnTo>
                  <a:lnTo>
                    <a:pt x="29717" y="3047"/>
                  </a:lnTo>
                  <a:close/>
                </a:path>
                <a:path w="48894" h="6985">
                  <a:moveTo>
                    <a:pt x="30479" y="3810"/>
                  </a:moveTo>
                  <a:lnTo>
                    <a:pt x="29717" y="3810"/>
                  </a:lnTo>
                  <a:lnTo>
                    <a:pt x="28955" y="4572"/>
                  </a:lnTo>
                  <a:lnTo>
                    <a:pt x="29717" y="4572"/>
                  </a:lnTo>
                  <a:lnTo>
                    <a:pt x="30479" y="3810"/>
                  </a:lnTo>
                  <a:close/>
                </a:path>
                <a:path w="48894" h="6985">
                  <a:moveTo>
                    <a:pt x="30479" y="2285"/>
                  </a:moveTo>
                  <a:lnTo>
                    <a:pt x="30479" y="1523"/>
                  </a:lnTo>
                  <a:lnTo>
                    <a:pt x="29717" y="2285"/>
                  </a:lnTo>
                  <a:lnTo>
                    <a:pt x="29717" y="3047"/>
                  </a:lnTo>
                  <a:lnTo>
                    <a:pt x="30479" y="2285"/>
                  </a:lnTo>
                  <a:close/>
                </a:path>
                <a:path w="48894" h="6985">
                  <a:moveTo>
                    <a:pt x="32765" y="3809"/>
                  </a:moveTo>
                  <a:lnTo>
                    <a:pt x="32003" y="3047"/>
                  </a:lnTo>
                  <a:lnTo>
                    <a:pt x="32003" y="2285"/>
                  </a:lnTo>
                  <a:lnTo>
                    <a:pt x="31241" y="1523"/>
                  </a:lnTo>
                  <a:lnTo>
                    <a:pt x="31241" y="761"/>
                  </a:lnTo>
                  <a:lnTo>
                    <a:pt x="30479" y="761"/>
                  </a:lnTo>
                  <a:lnTo>
                    <a:pt x="30479" y="1523"/>
                  </a:lnTo>
                  <a:lnTo>
                    <a:pt x="31241" y="3047"/>
                  </a:lnTo>
                  <a:lnTo>
                    <a:pt x="32003" y="3809"/>
                  </a:lnTo>
                  <a:lnTo>
                    <a:pt x="32765" y="3809"/>
                  </a:lnTo>
                  <a:close/>
                </a:path>
                <a:path w="48894" h="6985">
                  <a:moveTo>
                    <a:pt x="32003" y="4571"/>
                  </a:moveTo>
                  <a:lnTo>
                    <a:pt x="31241" y="3809"/>
                  </a:lnTo>
                  <a:lnTo>
                    <a:pt x="30479" y="3810"/>
                  </a:lnTo>
                  <a:lnTo>
                    <a:pt x="31241" y="4571"/>
                  </a:lnTo>
                  <a:lnTo>
                    <a:pt x="32003" y="4571"/>
                  </a:lnTo>
                  <a:close/>
                </a:path>
                <a:path w="48894" h="6985">
                  <a:moveTo>
                    <a:pt x="35813" y="3809"/>
                  </a:moveTo>
                  <a:lnTo>
                    <a:pt x="35813" y="3048"/>
                  </a:lnTo>
                  <a:lnTo>
                    <a:pt x="35051" y="3809"/>
                  </a:lnTo>
                  <a:lnTo>
                    <a:pt x="35813" y="3809"/>
                  </a:lnTo>
                  <a:close/>
                </a:path>
                <a:path w="48894" h="6985">
                  <a:moveTo>
                    <a:pt x="36575" y="3047"/>
                  </a:moveTo>
                  <a:lnTo>
                    <a:pt x="36575" y="2285"/>
                  </a:lnTo>
                  <a:lnTo>
                    <a:pt x="35813" y="3048"/>
                  </a:lnTo>
                  <a:lnTo>
                    <a:pt x="36575" y="3047"/>
                  </a:lnTo>
                  <a:close/>
                </a:path>
                <a:path w="48894" h="6985">
                  <a:moveTo>
                    <a:pt x="36575" y="3809"/>
                  </a:moveTo>
                  <a:lnTo>
                    <a:pt x="35813" y="3809"/>
                  </a:lnTo>
                  <a:lnTo>
                    <a:pt x="35813" y="4571"/>
                  </a:lnTo>
                  <a:lnTo>
                    <a:pt x="36575" y="3809"/>
                  </a:lnTo>
                  <a:close/>
                </a:path>
                <a:path w="48894" h="6985">
                  <a:moveTo>
                    <a:pt x="38099" y="3809"/>
                  </a:moveTo>
                  <a:lnTo>
                    <a:pt x="38099" y="1523"/>
                  </a:lnTo>
                  <a:lnTo>
                    <a:pt x="37337" y="1523"/>
                  </a:lnTo>
                  <a:lnTo>
                    <a:pt x="37337" y="3047"/>
                  </a:lnTo>
                  <a:lnTo>
                    <a:pt x="38099" y="3809"/>
                  </a:lnTo>
                  <a:close/>
                </a:path>
                <a:path w="48894" h="6985">
                  <a:moveTo>
                    <a:pt x="39623" y="5333"/>
                  </a:moveTo>
                  <a:lnTo>
                    <a:pt x="38099" y="4571"/>
                  </a:lnTo>
                  <a:lnTo>
                    <a:pt x="37337" y="4571"/>
                  </a:lnTo>
                  <a:lnTo>
                    <a:pt x="38099" y="5333"/>
                  </a:lnTo>
                  <a:lnTo>
                    <a:pt x="39623" y="5333"/>
                  </a:lnTo>
                  <a:close/>
                </a:path>
                <a:path w="48894" h="6985">
                  <a:moveTo>
                    <a:pt x="39623" y="4571"/>
                  </a:moveTo>
                  <a:lnTo>
                    <a:pt x="38099" y="3047"/>
                  </a:lnTo>
                  <a:lnTo>
                    <a:pt x="38099" y="4571"/>
                  </a:lnTo>
                  <a:lnTo>
                    <a:pt x="39623" y="4571"/>
                  </a:lnTo>
                  <a:close/>
                </a:path>
                <a:path w="48894" h="6985">
                  <a:moveTo>
                    <a:pt x="42671" y="5333"/>
                  </a:moveTo>
                  <a:lnTo>
                    <a:pt x="42671" y="4571"/>
                  </a:lnTo>
                  <a:lnTo>
                    <a:pt x="41147" y="5333"/>
                  </a:lnTo>
                  <a:lnTo>
                    <a:pt x="42671" y="5333"/>
                  </a:lnTo>
                  <a:close/>
                </a:path>
                <a:path w="48894" h="6985">
                  <a:moveTo>
                    <a:pt x="42671" y="3809"/>
                  </a:moveTo>
                  <a:lnTo>
                    <a:pt x="41909" y="3809"/>
                  </a:lnTo>
                  <a:lnTo>
                    <a:pt x="41909" y="4571"/>
                  </a:lnTo>
                  <a:lnTo>
                    <a:pt x="42671" y="3809"/>
                  </a:lnTo>
                  <a:close/>
                </a:path>
                <a:path w="48894" h="6985">
                  <a:moveTo>
                    <a:pt x="43433" y="4571"/>
                  </a:moveTo>
                  <a:lnTo>
                    <a:pt x="43433" y="3047"/>
                  </a:lnTo>
                  <a:lnTo>
                    <a:pt x="42671" y="3047"/>
                  </a:lnTo>
                  <a:lnTo>
                    <a:pt x="42671" y="4571"/>
                  </a:lnTo>
                  <a:lnTo>
                    <a:pt x="43433" y="4571"/>
                  </a:lnTo>
                  <a:close/>
                </a:path>
                <a:path w="48894" h="6985">
                  <a:moveTo>
                    <a:pt x="45719" y="6095"/>
                  </a:moveTo>
                  <a:lnTo>
                    <a:pt x="43433" y="6095"/>
                  </a:lnTo>
                  <a:lnTo>
                    <a:pt x="42671" y="5333"/>
                  </a:lnTo>
                  <a:lnTo>
                    <a:pt x="42671" y="6095"/>
                  </a:lnTo>
                  <a:lnTo>
                    <a:pt x="43433" y="6857"/>
                  </a:lnTo>
                  <a:lnTo>
                    <a:pt x="44957" y="6857"/>
                  </a:lnTo>
                  <a:lnTo>
                    <a:pt x="45719" y="6095"/>
                  </a:lnTo>
                  <a:close/>
                </a:path>
                <a:path w="48894" h="6985">
                  <a:moveTo>
                    <a:pt x="44195" y="5333"/>
                  </a:moveTo>
                  <a:lnTo>
                    <a:pt x="43433" y="4571"/>
                  </a:lnTo>
                  <a:lnTo>
                    <a:pt x="43433" y="5333"/>
                  </a:lnTo>
                  <a:lnTo>
                    <a:pt x="44195" y="5333"/>
                  </a:lnTo>
                  <a:close/>
                </a:path>
                <a:path w="48894" h="6985">
                  <a:moveTo>
                    <a:pt x="46481" y="4571"/>
                  </a:moveTo>
                  <a:lnTo>
                    <a:pt x="45719" y="4571"/>
                  </a:lnTo>
                  <a:lnTo>
                    <a:pt x="44957" y="5333"/>
                  </a:lnTo>
                  <a:lnTo>
                    <a:pt x="45719" y="5333"/>
                  </a:lnTo>
                  <a:lnTo>
                    <a:pt x="46481" y="4571"/>
                  </a:lnTo>
                  <a:close/>
                </a:path>
                <a:path w="48894" h="6985">
                  <a:moveTo>
                    <a:pt x="48767" y="3047"/>
                  </a:moveTo>
                  <a:lnTo>
                    <a:pt x="48005" y="3047"/>
                  </a:lnTo>
                  <a:lnTo>
                    <a:pt x="46481" y="4571"/>
                  </a:lnTo>
                  <a:lnTo>
                    <a:pt x="48005" y="3809"/>
                  </a:lnTo>
                  <a:lnTo>
                    <a:pt x="48767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2072525" y="1655826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1524"/>
                  </a:moveTo>
                  <a:lnTo>
                    <a:pt x="2286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2072525" y="1655826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762" y="3048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2539" h="3810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2539" h="3810">
                  <a:moveTo>
                    <a:pt x="2286" y="2286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1524" y="2286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2061095" y="165430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2061095" y="165430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2035949" y="1654314"/>
              <a:ext cx="15240" cy="3175"/>
            </a:xfrm>
            <a:custGeom>
              <a:avLst/>
              <a:gdLst/>
              <a:ahLst/>
              <a:cxnLst/>
              <a:rect l="l" t="t" r="r" b="b"/>
              <a:pathLst>
                <a:path w="15239" h="3175">
                  <a:moveTo>
                    <a:pt x="1524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15239" h="3175">
                  <a:moveTo>
                    <a:pt x="15240" y="762"/>
                  </a:moveTo>
                  <a:lnTo>
                    <a:pt x="14478" y="0"/>
                  </a:lnTo>
                  <a:lnTo>
                    <a:pt x="13716" y="0"/>
                  </a:lnTo>
                  <a:lnTo>
                    <a:pt x="13716" y="762"/>
                  </a:lnTo>
                  <a:lnTo>
                    <a:pt x="13716" y="1524"/>
                  </a:lnTo>
                  <a:lnTo>
                    <a:pt x="14478" y="1524"/>
                  </a:lnTo>
                  <a:lnTo>
                    <a:pt x="1524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2035949" y="1655826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10">
                  <a:moveTo>
                    <a:pt x="761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1905" h="3810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1905" h="3810">
                  <a:moveTo>
                    <a:pt x="1524" y="1524"/>
                  </a:moveTo>
                  <a:lnTo>
                    <a:pt x="1523" y="762"/>
                  </a:lnTo>
                  <a:lnTo>
                    <a:pt x="761" y="762"/>
                  </a:lnTo>
                  <a:lnTo>
                    <a:pt x="1524" y="1524"/>
                  </a:lnTo>
                  <a:close/>
                </a:path>
                <a:path w="1905" h="3810">
                  <a:moveTo>
                    <a:pt x="1524" y="3048"/>
                  </a:moveTo>
                  <a:lnTo>
                    <a:pt x="1524" y="2286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2051189" y="165277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2286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762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762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2051189" y="165277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5080" h="3175">
                  <a:moveTo>
                    <a:pt x="2286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  <a:path w="5080" h="3175">
                  <a:moveTo>
                    <a:pt x="2286" y="2286"/>
                  </a:moveTo>
                  <a:lnTo>
                    <a:pt x="1524" y="2286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5080" h="3175">
                  <a:moveTo>
                    <a:pt x="4572" y="2286"/>
                  </a:moveTo>
                  <a:lnTo>
                    <a:pt x="3810" y="2286"/>
                  </a:lnTo>
                  <a:lnTo>
                    <a:pt x="2286" y="3048"/>
                  </a:lnTo>
                  <a:lnTo>
                    <a:pt x="3810" y="3048"/>
                  </a:lnTo>
                  <a:lnTo>
                    <a:pt x="4572" y="2286"/>
                  </a:lnTo>
                  <a:close/>
                </a:path>
                <a:path w="5080" h="3175">
                  <a:moveTo>
                    <a:pt x="4572" y="762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810" y="762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2058047" y="165277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1524"/>
                  </a:moveTo>
                  <a:lnTo>
                    <a:pt x="2286" y="762"/>
                  </a:lnTo>
                  <a:lnTo>
                    <a:pt x="1523" y="762"/>
                  </a:lnTo>
                  <a:lnTo>
                    <a:pt x="1523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2286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2055761" y="1652778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761" y="1524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761" y="1524"/>
                  </a:lnTo>
                  <a:close/>
                </a:path>
                <a:path w="5714" h="3175">
                  <a:moveTo>
                    <a:pt x="3048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761" y="1524"/>
                  </a:lnTo>
                  <a:lnTo>
                    <a:pt x="0" y="2286"/>
                  </a:lnTo>
                  <a:lnTo>
                    <a:pt x="1524" y="3048"/>
                  </a:lnTo>
                  <a:lnTo>
                    <a:pt x="3048" y="3048"/>
                  </a:lnTo>
                  <a:close/>
                </a:path>
                <a:path w="5714" h="3175">
                  <a:moveTo>
                    <a:pt x="2286" y="0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1523" y="762"/>
                  </a:lnTo>
                  <a:lnTo>
                    <a:pt x="2286" y="0"/>
                  </a:lnTo>
                  <a:close/>
                </a:path>
                <a:path w="5714" h="3175">
                  <a:moveTo>
                    <a:pt x="3810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3810" y="0"/>
                  </a:lnTo>
                  <a:close/>
                </a:path>
                <a:path w="5714" h="3175">
                  <a:moveTo>
                    <a:pt x="3810" y="3048"/>
                  </a:moveTo>
                  <a:lnTo>
                    <a:pt x="3048" y="2286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  <a:path w="5714" h="3175">
                  <a:moveTo>
                    <a:pt x="5334" y="1524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5334" y="1524"/>
                  </a:lnTo>
                  <a:close/>
                </a:path>
                <a:path w="5714" h="3175">
                  <a:moveTo>
                    <a:pt x="4572" y="2286"/>
                  </a:moveTo>
                  <a:lnTo>
                    <a:pt x="4572" y="1905"/>
                  </a:lnTo>
                  <a:lnTo>
                    <a:pt x="3810" y="2286"/>
                  </a:lnTo>
                  <a:lnTo>
                    <a:pt x="4572" y="2286"/>
                  </a:lnTo>
                  <a:close/>
                </a:path>
                <a:path w="5714" h="3175">
                  <a:moveTo>
                    <a:pt x="5334" y="1524"/>
                  </a:moveTo>
                  <a:lnTo>
                    <a:pt x="4572" y="1524"/>
                  </a:lnTo>
                  <a:lnTo>
                    <a:pt x="4572" y="1905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2077859" y="165735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1524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2077847" y="1644408"/>
              <a:ext cx="6985" cy="15240"/>
            </a:xfrm>
            <a:custGeom>
              <a:avLst/>
              <a:gdLst/>
              <a:ahLst/>
              <a:cxnLst/>
              <a:rect l="l" t="t" r="r" b="b"/>
              <a:pathLst>
                <a:path w="6985" h="15239">
                  <a:moveTo>
                    <a:pt x="774" y="14478"/>
                  </a:moveTo>
                  <a:lnTo>
                    <a:pt x="0" y="14478"/>
                  </a:lnTo>
                  <a:lnTo>
                    <a:pt x="0" y="15240"/>
                  </a:lnTo>
                  <a:lnTo>
                    <a:pt x="774" y="15240"/>
                  </a:lnTo>
                  <a:lnTo>
                    <a:pt x="774" y="14478"/>
                  </a:lnTo>
                  <a:close/>
                </a:path>
                <a:path w="6985" h="15239">
                  <a:moveTo>
                    <a:pt x="1536" y="12954"/>
                  </a:moveTo>
                  <a:lnTo>
                    <a:pt x="774" y="12954"/>
                  </a:lnTo>
                  <a:lnTo>
                    <a:pt x="774" y="13716"/>
                  </a:lnTo>
                  <a:lnTo>
                    <a:pt x="1536" y="13716"/>
                  </a:lnTo>
                  <a:lnTo>
                    <a:pt x="1536" y="12954"/>
                  </a:lnTo>
                  <a:close/>
                </a:path>
                <a:path w="6985" h="15239">
                  <a:moveTo>
                    <a:pt x="6870" y="0"/>
                  </a:moveTo>
                  <a:lnTo>
                    <a:pt x="5346" y="0"/>
                  </a:lnTo>
                  <a:lnTo>
                    <a:pt x="5346" y="1524"/>
                  </a:lnTo>
                  <a:lnTo>
                    <a:pt x="6870" y="1524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2079383" y="164287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2079383" y="164287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2076335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1524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2076335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5" h="2539">
                  <a:moveTo>
                    <a:pt x="1524" y="2286"/>
                  </a:moveTo>
                  <a:lnTo>
                    <a:pt x="1524" y="1523"/>
                  </a:lnTo>
                  <a:lnTo>
                    <a:pt x="0" y="1523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2074811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762"/>
                  </a:moveTo>
                  <a:lnTo>
                    <a:pt x="762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2074811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761" y="761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  <a:path w="1905" h="2539">
                  <a:moveTo>
                    <a:pt x="761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761" y="2285"/>
                  </a:lnTo>
                  <a:close/>
                </a:path>
                <a:path w="1905" h="2539">
                  <a:moveTo>
                    <a:pt x="1524" y="1523"/>
                  </a:moveTo>
                  <a:lnTo>
                    <a:pt x="1524" y="761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2072525" y="164058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2286" y="1524"/>
                  </a:moveTo>
                  <a:lnTo>
                    <a:pt x="1524" y="762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2286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2072525" y="164058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2539" h="2539">
                  <a:moveTo>
                    <a:pt x="1523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1523" y="762"/>
                  </a:lnTo>
                  <a:close/>
                </a:path>
                <a:path w="2539" h="2539">
                  <a:moveTo>
                    <a:pt x="1523" y="2286"/>
                  </a:moveTo>
                  <a:lnTo>
                    <a:pt x="1523" y="1523"/>
                  </a:lnTo>
                  <a:lnTo>
                    <a:pt x="762" y="1523"/>
                  </a:lnTo>
                  <a:lnTo>
                    <a:pt x="762" y="2286"/>
                  </a:lnTo>
                  <a:lnTo>
                    <a:pt x="1523" y="2286"/>
                  </a:lnTo>
                  <a:close/>
                </a:path>
                <a:path w="2539" h="2539">
                  <a:moveTo>
                    <a:pt x="2286" y="1524"/>
                  </a:moveTo>
                  <a:lnTo>
                    <a:pt x="2286" y="762"/>
                  </a:lnTo>
                  <a:lnTo>
                    <a:pt x="1523" y="762"/>
                  </a:lnTo>
                  <a:lnTo>
                    <a:pt x="1523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2071001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2071001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905" h="2539">
                  <a:moveTo>
                    <a:pt x="1523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1523" y="762"/>
                  </a:lnTo>
                  <a:close/>
                </a:path>
                <a:path w="1905" h="2539">
                  <a:moveTo>
                    <a:pt x="1523" y="1524"/>
                  </a:moveTo>
                  <a:lnTo>
                    <a:pt x="762" y="1523"/>
                  </a:lnTo>
                  <a:lnTo>
                    <a:pt x="762" y="2286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2069477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2069477" y="164058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5" h="1905">
                  <a:moveTo>
                    <a:pt x="1524" y="1524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2069477" y="1642884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5" h="6350">
                  <a:moveTo>
                    <a:pt x="1524" y="5334"/>
                  </a:moveTo>
                  <a:lnTo>
                    <a:pt x="762" y="4572"/>
                  </a:lnTo>
                  <a:lnTo>
                    <a:pt x="0" y="5334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5334"/>
                  </a:lnTo>
                  <a:close/>
                </a:path>
                <a:path w="1905" h="635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2069477" y="1647456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10">
                  <a:moveTo>
                    <a:pt x="762" y="3048"/>
                  </a:moveTo>
                  <a:lnTo>
                    <a:pt x="0" y="3048"/>
                  </a:lnTo>
                  <a:lnTo>
                    <a:pt x="762" y="3810"/>
                  </a:lnTo>
                  <a:lnTo>
                    <a:pt x="762" y="3048"/>
                  </a:lnTo>
                  <a:close/>
                </a:path>
                <a:path w="1905" h="3810">
                  <a:moveTo>
                    <a:pt x="1524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  <a:path w="1905" h="3810">
                  <a:moveTo>
                    <a:pt x="1524" y="2286"/>
                  </a:moveTo>
                  <a:lnTo>
                    <a:pt x="762" y="3048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1905" h="381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2062619" y="1636026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80">
                  <a:moveTo>
                    <a:pt x="152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0"/>
                  </a:lnTo>
                  <a:close/>
                </a:path>
                <a:path w="6985" h="5080">
                  <a:moveTo>
                    <a:pt x="5334" y="3810"/>
                  </a:moveTo>
                  <a:lnTo>
                    <a:pt x="4572" y="3048"/>
                  </a:lnTo>
                  <a:lnTo>
                    <a:pt x="3810" y="3048"/>
                  </a:lnTo>
                  <a:lnTo>
                    <a:pt x="3810" y="3810"/>
                  </a:lnTo>
                  <a:lnTo>
                    <a:pt x="3810" y="4572"/>
                  </a:lnTo>
                  <a:lnTo>
                    <a:pt x="4572" y="4572"/>
                  </a:lnTo>
                  <a:lnTo>
                    <a:pt x="5334" y="3810"/>
                  </a:lnTo>
                  <a:close/>
                </a:path>
                <a:path w="6985" h="5080">
                  <a:moveTo>
                    <a:pt x="6858" y="3810"/>
                  </a:moveTo>
                  <a:lnTo>
                    <a:pt x="6096" y="3048"/>
                  </a:lnTo>
                  <a:lnTo>
                    <a:pt x="5334" y="3810"/>
                  </a:lnTo>
                  <a:lnTo>
                    <a:pt x="5334" y="4572"/>
                  </a:lnTo>
                  <a:lnTo>
                    <a:pt x="6858" y="4572"/>
                  </a:lnTo>
                  <a:lnTo>
                    <a:pt x="6858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2062619" y="1636014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1905" h="3175">
                  <a:moveTo>
                    <a:pt x="1524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2061095" y="1636014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524" y="3048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2061095" y="1636014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524" y="3048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762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1905" h="3175">
                  <a:moveTo>
                    <a:pt x="762" y="3048"/>
                  </a:moveTo>
                  <a:lnTo>
                    <a:pt x="762" y="2286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2026043" y="165277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2026043" y="1644408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60">
                  <a:moveTo>
                    <a:pt x="1524" y="8382"/>
                  </a:moveTo>
                  <a:lnTo>
                    <a:pt x="0" y="8382"/>
                  </a:lnTo>
                  <a:lnTo>
                    <a:pt x="0" y="9906"/>
                  </a:lnTo>
                  <a:lnTo>
                    <a:pt x="1524" y="9906"/>
                  </a:lnTo>
                  <a:lnTo>
                    <a:pt x="1524" y="8382"/>
                  </a:lnTo>
                  <a:close/>
                </a:path>
                <a:path w="3175" h="10160">
                  <a:moveTo>
                    <a:pt x="1524" y="1524"/>
                  </a:move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close/>
                </a:path>
                <a:path w="3175" h="10160">
                  <a:moveTo>
                    <a:pt x="3048" y="0"/>
                  </a:moveTo>
                  <a:lnTo>
                    <a:pt x="1524" y="0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2029091" y="1640598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1524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524" y="3810"/>
                  </a:lnTo>
                  <a:lnTo>
                    <a:pt x="1524" y="2286"/>
                  </a:lnTo>
                  <a:close/>
                </a:path>
                <a:path w="5714" h="3810">
                  <a:moveTo>
                    <a:pt x="5334" y="1524"/>
                  </a:moveTo>
                  <a:lnTo>
                    <a:pt x="4572" y="762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4572" y="2286"/>
                  </a:lnTo>
                  <a:lnTo>
                    <a:pt x="4572" y="1524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2032139" y="164058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762" y="1523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2" y="1523"/>
                  </a:lnTo>
                  <a:close/>
                </a:path>
                <a:path w="2539" h="2539">
                  <a:moveTo>
                    <a:pt x="1523" y="761"/>
                  </a:moveTo>
                  <a:lnTo>
                    <a:pt x="1523" y="0"/>
                  </a:lnTo>
                  <a:lnTo>
                    <a:pt x="761" y="761"/>
                  </a:lnTo>
                  <a:lnTo>
                    <a:pt x="1523" y="761"/>
                  </a:lnTo>
                  <a:close/>
                </a:path>
                <a:path w="2539" h="2539">
                  <a:moveTo>
                    <a:pt x="1523" y="2285"/>
                  </a:moveTo>
                  <a:lnTo>
                    <a:pt x="1523" y="1523"/>
                  </a:lnTo>
                  <a:lnTo>
                    <a:pt x="762" y="1523"/>
                  </a:lnTo>
                  <a:lnTo>
                    <a:pt x="762" y="2285"/>
                  </a:lnTo>
                  <a:lnTo>
                    <a:pt x="1523" y="2285"/>
                  </a:lnTo>
                  <a:close/>
                </a:path>
                <a:path w="2539" h="2539">
                  <a:moveTo>
                    <a:pt x="2286" y="1523"/>
                  </a:moveTo>
                  <a:lnTo>
                    <a:pt x="2286" y="761"/>
                  </a:lnTo>
                  <a:lnTo>
                    <a:pt x="1523" y="761"/>
                  </a:lnTo>
                  <a:lnTo>
                    <a:pt x="1523" y="1523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2034425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2034425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761" y="761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  <a:path w="1905" h="2539">
                  <a:moveTo>
                    <a:pt x="761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761" y="2285"/>
                  </a:lnTo>
                  <a:close/>
                </a:path>
                <a:path w="1905" h="2539">
                  <a:moveTo>
                    <a:pt x="1524" y="1523"/>
                  </a:moveTo>
                  <a:lnTo>
                    <a:pt x="1524" y="761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2035949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2035949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905" h="2539">
                  <a:moveTo>
                    <a:pt x="1523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1523" y="762"/>
                  </a:lnTo>
                  <a:close/>
                </a:path>
                <a:path w="1905" h="2539">
                  <a:moveTo>
                    <a:pt x="1523" y="2286"/>
                  </a:moveTo>
                  <a:lnTo>
                    <a:pt x="1523" y="1523"/>
                  </a:lnTo>
                  <a:lnTo>
                    <a:pt x="762" y="1523"/>
                  </a:lnTo>
                  <a:lnTo>
                    <a:pt x="762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2037473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2037473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762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5" h="2539">
                  <a:moveTo>
                    <a:pt x="762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905" h="2539">
                  <a:moveTo>
                    <a:pt x="1524" y="1524"/>
                  </a:moveTo>
                  <a:lnTo>
                    <a:pt x="762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2038997" y="164058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2037473" y="1640598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1524" y="3810"/>
                  </a:moveTo>
                  <a:lnTo>
                    <a:pt x="0" y="3810"/>
                  </a:lnTo>
                  <a:lnTo>
                    <a:pt x="0" y="5334"/>
                  </a:lnTo>
                  <a:lnTo>
                    <a:pt x="1524" y="5334"/>
                  </a:lnTo>
                  <a:lnTo>
                    <a:pt x="1524" y="3810"/>
                  </a:lnTo>
                  <a:close/>
                </a:path>
                <a:path w="3175" h="5714">
                  <a:moveTo>
                    <a:pt x="2286" y="762"/>
                  </a:moveTo>
                  <a:lnTo>
                    <a:pt x="1524" y="762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2286" y="762"/>
                  </a:lnTo>
                  <a:close/>
                </a:path>
                <a:path w="3175" h="5714">
                  <a:moveTo>
                    <a:pt x="3048" y="1524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  <a:path w="3175" h="5714">
                  <a:moveTo>
                    <a:pt x="3048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2037473" y="164593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  <a:path w="3175" h="3175">
                  <a:moveTo>
                    <a:pt x="3048" y="2286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1524" y="2286"/>
                  </a:lnTo>
                  <a:lnTo>
                    <a:pt x="2286" y="3048"/>
                  </a:lnTo>
                  <a:lnTo>
                    <a:pt x="3048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2038997" y="1648968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905" h="2539">
                  <a:moveTo>
                    <a:pt x="1524" y="762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1905" h="2539">
                  <a:moveTo>
                    <a:pt x="1524" y="1524"/>
                  </a:moveTo>
                  <a:lnTo>
                    <a:pt x="762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2040521" y="1639074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2286" y="762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  <a:path w="3810" h="1905">
                  <a:moveTo>
                    <a:pt x="3810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810" y="1524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2042807" y="163906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1524"/>
                  </a:lnTo>
                  <a:close/>
                </a:path>
                <a:path w="1905" h="1905">
                  <a:moveTo>
                    <a:pt x="1524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2047379" y="1636014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286" y="1524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0" y="1524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2047379" y="1636014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762" y="2286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2539" h="3175">
                  <a:moveTo>
                    <a:pt x="1523" y="0"/>
                  </a:moveTo>
                  <a:lnTo>
                    <a:pt x="761" y="0"/>
                  </a:lnTo>
                  <a:lnTo>
                    <a:pt x="761" y="762"/>
                  </a:lnTo>
                  <a:lnTo>
                    <a:pt x="1523" y="0"/>
                  </a:lnTo>
                  <a:close/>
                </a:path>
                <a:path w="2539" h="3175">
                  <a:moveTo>
                    <a:pt x="2286" y="2286"/>
                  </a:moveTo>
                  <a:lnTo>
                    <a:pt x="2286" y="762"/>
                  </a:lnTo>
                  <a:lnTo>
                    <a:pt x="1523" y="0"/>
                  </a:lnTo>
                  <a:lnTo>
                    <a:pt x="1524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2049665" y="1636014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524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2049665" y="1636014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1905" h="3175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1905" h="3175">
                  <a:moveTo>
                    <a:pt x="1524" y="2286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2052713" y="163906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2052218" y="1639074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1257" y="7620"/>
                  </a:moveTo>
                  <a:lnTo>
                    <a:pt x="495" y="8382"/>
                  </a:lnTo>
                  <a:lnTo>
                    <a:pt x="1257" y="8382"/>
                  </a:lnTo>
                  <a:lnTo>
                    <a:pt x="1257" y="7620"/>
                  </a:lnTo>
                  <a:close/>
                </a:path>
                <a:path w="3810" h="8889">
                  <a:moveTo>
                    <a:pt x="1638" y="4279"/>
                  </a:moveTo>
                  <a:lnTo>
                    <a:pt x="1104" y="2921"/>
                  </a:lnTo>
                  <a:lnTo>
                    <a:pt x="876" y="2743"/>
                  </a:lnTo>
                  <a:lnTo>
                    <a:pt x="1257" y="7620"/>
                  </a:lnTo>
                  <a:lnTo>
                    <a:pt x="1638" y="4279"/>
                  </a:lnTo>
                  <a:close/>
                </a:path>
                <a:path w="3810" h="8889">
                  <a:moveTo>
                    <a:pt x="3543" y="0"/>
                  </a:moveTo>
                  <a:lnTo>
                    <a:pt x="2781" y="0"/>
                  </a:lnTo>
                  <a:lnTo>
                    <a:pt x="1257" y="1117"/>
                  </a:lnTo>
                  <a:lnTo>
                    <a:pt x="1257" y="762"/>
                  </a:lnTo>
                  <a:lnTo>
                    <a:pt x="495" y="762"/>
                  </a:lnTo>
                  <a:lnTo>
                    <a:pt x="495" y="1524"/>
                  </a:lnTo>
                  <a:lnTo>
                    <a:pt x="673" y="1524"/>
                  </a:lnTo>
                  <a:lnTo>
                    <a:pt x="0" y="2019"/>
                  </a:lnTo>
                  <a:lnTo>
                    <a:pt x="850" y="2705"/>
                  </a:lnTo>
                  <a:lnTo>
                    <a:pt x="850" y="2235"/>
                  </a:lnTo>
                  <a:lnTo>
                    <a:pt x="1104" y="2921"/>
                  </a:lnTo>
                  <a:lnTo>
                    <a:pt x="1638" y="3340"/>
                  </a:lnTo>
                  <a:lnTo>
                    <a:pt x="1638" y="4279"/>
                  </a:lnTo>
                  <a:lnTo>
                    <a:pt x="1638" y="6388"/>
                  </a:lnTo>
                  <a:lnTo>
                    <a:pt x="2019" y="1524"/>
                  </a:lnTo>
                  <a:lnTo>
                    <a:pt x="2019" y="762"/>
                  </a:lnTo>
                  <a:lnTo>
                    <a:pt x="2781" y="762"/>
                  </a:lnTo>
                  <a:lnTo>
                    <a:pt x="3543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2054237" y="1647444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762" y="4572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4572"/>
                  </a:lnTo>
                  <a:close/>
                </a:path>
                <a:path w="3175" h="5714">
                  <a:moveTo>
                    <a:pt x="3048" y="4572"/>
                  </a:moveTo>
                  <a:lnTo>
                    <a:pt x="3048" y="2286"/>
                  </a:lnTo>
                  <a:lnTo>
                    <a:pt x="2286" y="1524"/>
                  </a:lnTo>
                  <a:lnTo>
                    <a:pt x="1524" y="0"/>
                  </a:lnTo>
                  <a:lnTo>
                    <a:pt x="762" y="1524"/>
                  </a:lnTo>
                  <a:lnTo>
                    <a:pt x="762" y="5334"/>
                  </a:lnTo>
                  <a:lnTo>
                    <a:pt x="2286" y="5334"/>
                  </a:lnTo>
                  <a:lnTo>
                    <a:pt x="3048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2054237" y="1647444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3810" h="5714">
                  <a:moveTo>
                    <a:pt x="762" y="3810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3810" h="5714">
                  <a:moveTo>
                    <a:pt x="1524" y="1524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  <a:path w="3810" h="5714">
                  <a:moveTo>
                    <a:pt x="1524" y="5334"/>
                  </a:moveTo>
                  <a:lnTo>
                    <a:pt x="1524" y="4572"/>
                  </a:lnTo>
                  <a:lnTo>
                    <a:pt x="762" y="3810"/>
                  </a:lnTo>
                  <a:lnTo>
                    <a:pt x="762" y="5334"/>
                  </a:lnTo>
                  <a:lnTo>
                    <a:pt x="1524" y="5334"/>
                  </a:lnTo>
                  <a:close/>
                </a:path>
                <a:path w="3810" h="5714">
                  <a:moveTo>
                    <a:pt x="2286" y="1524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1524"/>
                  </a:lnTo>
                  <a:close/>
                </a:path>
                <a:path w="3810" h="5714">
                  <a:moveTo>
                    <a:pt x="3048" y="4572"/>
                  </a:moveTo>
                  <a:lnTo>
                    <a:pt x="3048" y="3810"/>
                  </a:lnTo>
                  <a:lnTo>
                    <a:pt x="2286" y="4572"/>
                  </a:lnTo>
                  <a:lnTo>
                    <a:pt x="1524" y="4572"/>
                  </a:lnTo>
                  <a:lnTo>
                    <a:pt x="2286" y="5334"/>
                  </a:lnTo>
                  <a:lnTo>
                    <a:pt x="3048" y="4572"/>
                  </a:lnTo>
                  <a:close/>
                </a:path>
                <a:path w="3810" h="5714">
                  <a:moveTo>
                    <a:pt x="3048" y="2286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  <a:path w="3810" h="5714">
                  <a:moveTo>
                    <a:pt x="3810" y="2286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2054237" y="165277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810" y="762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2062619" y="1652778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5334" y="1524"/>
                  </a:moveTo>
                  <a:lnTo>
                    <a:pt x="3810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4572" y="3048"/>
                  </a:lnTo>
                  <a:lnTo>
                    <a:pt x="4572" y="1524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2062619" y="1653540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5714" h="2539">
                  <a:moveTo>
                    <a:pt x="2286" y="1524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  <a:path w="5714" h="2539">
                  <a:moveTo>
                    <a:pt x="5334" y="762"/>
                  </a:moveTo>
                  <a:lnTo>
                    <a:pt x="4572" y="0"/>
                  </a:lnTo>
                  <a:lnTo>
                    <a:pt x="3810" y="0"/>
                  </a:lnTo>
                  <a:lnTo>
                    <a:pt x="4572" y="762"/>
                  </a:lnTo>
                  <a:lnTo>
                    <a:pt x="533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2069477" y="165277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2286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2286" y="3048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2067953" y="165277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1523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1523" y="0"/>
                  </a:lnTo>
                  <a:close/>
                </a:path>
                <a:path w="3175" h="3175">
                  <a:moveTo>
                    <a:pt x="2286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2286" y="3048"/>
                  </a:lnTo>
                  <a:close/>
                </a:path>
                <a:path w="3175" h="3175">
                  <a:moveTo>
                    <a:pt x="3048" y="3048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2066429" y="1648968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3048" y="3810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2286" y="1524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5334"/>
                  </a:lnTo>
                  <a:lnTo>
                    <a:pt x="1524" y="5334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2066429" y="1648968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80" h="5714">
                  <a:moveTo>
                    <a:pt x="762" y="2286"/>
                  </a:moveTo>
                  <a:lnTo>
                    <a:pt x="762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5080" h="5714">
                  <a:moveTo>
                    <a:pt x="762" y="4572"/>
                  </a:moveTo>
                  <a:lnTo>
                    <a:pt x="762" y="3810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4572"/>
                  </a:lnTo>
                  <a:close/>
                </a:path>
                <a:path w="5080" h="5714">
                  <a:moveTo>
                    <a:pt x="3810" y="2286"/>
                  </a:moveTo>
                  <a:lnTo>
                    <a:pt x="3810" y="1524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762" y="2286"/>
                  </a:lnTo>
                  <a:lnTo>
                    <a:pt x="2286" y="762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5080" h="5714">
                  <a:moveTo>
                    <a:pt x="2286" y="5334"/>
                  </a:moveTo>
                  <a:lnTo>
                    <a:pt x="2286" y="4572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2286" y="5334"/>
                  </a:lnTo>
                  <a:close/>
                </a:path>
                <a:path w="5080" h="5714">
                  <a:moveTo>
                    <a:pt x="3810" y="4572"/>
                  </a:moveTo>
                  <a:lnTo>
                    <a:pt x="2286" y="5334"/>
                  </a:lnTo>
                  <a:lnTo>
                    <a:pt x="3048" y="5334"/>
                  </a:lnTo>
                  <a:lnTo>
                    <a:pt x="3810" y="4572"/>
                  </a:lnTo>
                  <a:close/>
                </a:path>
                <a:path w="5080" h="5714">
                  <a:moveTo>
                    <a:pt x="4572" y="3048"/>
                  </a:moveTo>
                  <a:lnTo>
                    <a:pt x="4572" y="2286"/>
                  </a:lnTo>
                  <a:lnTo>
                    <a:pt x="3810" y="3048"/>
                  </a:lnTo>
                  <a:lnTo>
                    <a:pt x="3810" y="3810"/>
                  </a:lnTo>
                  <a:lnTo>
                    <a:pt x="4572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2037473" y="165277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1524" y="2286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3175" h="3175">
                  <a:moveTo>
                    <a:pt x="3048" y="2286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2039759" y="165277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2042807" y="1652778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858" y="762"/>
                  </a:moveTo>
                  <a:lnTo>
                    <a:pt x="3048" y="762"/>
                  </a:lnTo>
                  <a:lnTo>
                    <a:pt x="3047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0" y="3048"/>
                  </a:lnTo>
                  <a:lnTo>
                    <a:pt x="5334" y="3048"/>
                  </a:lnTo>
                  <a:lnTo>
                    <a:pt x="4572" y="3048"/>
                  </a:lnTo>
                  <a:lnTo>
                    <a:pt x="4572" y="2286"/>
                  </a:lnTo>
                  <a:lnTo>
                    <a:pt x="5334" y="2286"/>
                  </a:lnTo>
                  <a:lnTo>
                    <a:pt x="5334" y="1524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2042807" y="1652778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6985" h="3175">
                  <a:moveTo>
                    <a:pt x="762" y="3048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6985" h="3175">
                  <a:moveTo>
                    <a:pt x="3810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3810" y="0"/>
                  </a:lnTo>
                  <a:close/>
                </a:path>
                <a:path w="6985" h="3175">
                  <a:moveTo>
                    <a:pt x="5334" y="1524"/>
                  </a:moveTo>
                  <a:lnTo>
                    <a:pt x="3810" y="2286"/>
                  </a:lnTo>
                  <a:lnTo>
                    <a:pt x="4572" y="3048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  <a:path w="6985" h="3175">
                  <a:moveTo>
                    <a:pt x="5334" y="3048"/>
                  </a:moveTo>
                  <a:lnTo>
                    <a:pt x="4572" y="2286"/>
                  </a:lnTo>
                  <a:lnTo>
                    <a:pt x="4572" y="3048"/>
                  </a:lnTo>
                  <a:lnTo>
                    <a:pt x="5334" y="3048"/>
                  </a:lnTo>
                  <a:close/>
                </a:path>
                <a:path w="6985" h="3175">
                  <a:moveTo>
                    <a:pt x="6858" y="762"/>
                  </a:moveTo>
                  <a:lnTo>
                    <a:pt x="6096" y="762"/>
                  </a:lnTo>
                  <a:lnTo>
                    <a:pt x="5334" y="1524"/>
                  </a:lnTo>
                  <a:lnTo>
                    <a:pt x="6096" y="1524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2038997" y="1648968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762" y="3810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3810" h="5714">
                  <a:moveTo>
                    <a:pt x="3810" y="3810"/>
                  </a:moveTo>
                  <a:lnTo>
                    <a:pt x="3810" y="1524"/>
                  </a:lnTo>
                  <a:lnTo>
                    <a:pt x="3048" y="1524"/>
                  </a:lnTo>
                  <a:lnTo>
                    <a:pt x="1524" y="0"/>
                  </a:lnTo>
                  <a:lnTo>
                    <a:pt x="762" y="1524"/>
                  </a:lnTo>
                  <a:lnTo>
                    <a:pt x="762" y="4572"/>
                  </a:lnTo>
                  <a:lnTo>
                    <a:pt x="1524" y="5334"/>
                  </a:lnTo>
                  <a:lnTo>
                    <a:pt x="2286" y="5334"/>
                  </a:lnTo>
                  <a:lnTo>
                    <a:pt x="2286" y="4572"/>
                  </a:lnTo>
                  <a:lnTo>
                    <a:pt x="3048" y="4572"/>
                  </a:lnTo>
                  <a:lnTo>
                    <a:pt x="3048" y="5334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2038997" y="1648968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5714" h="5714">
                  <a:moveTo>
                    <a:pt x="1524" y="4572"/>
                  </a:moveTo>
                  <a:lnTo>
                    <a:pt x="1524" y="3810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4572"/>
                  </a:lnTo>
                  <a:close/>
                </a:path>
                <a:path w="5714" h="5714">
                  <a:moveTo>
                    <a:pt x="3810" y="1524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762"/>
                  </a:lnTo>
                  <a:lnTo>
                    <a:pt x="3048" y="1524"/>
                  </a:lnTo>
                  <a:lnTo>
                    <a:pt x="3810" y="1524"/>
                  </a:lnTo>
                  <a:close/>
                </a:path>
                <a:path w="5714" h="5714">
                  <a:moveTo>
                    <a:pt x="4572" y="5334"/>
                  </a:moveTo>
                  <a:lnTo>
                    <a:pt x="4572" y="4572"/>
                  </a:lnTo>
                  <a:lnTo>
                    <a:pt x="2286" y="4572"/>
                  </a:lnTo>
                  <a:lnTo>
                    <a:pt x="2286" y="5334"/>
                  </a:lnTo>
                  <a:lnTo>
                    <a:pt x="4572" y="5334"/>
                  </a:lnTo>
                  <a:close/>
                </a:path>
                <a:path w="5714" h="5714">
                  <a:moveTo>
                    <a:pt x="5334" y="3810"/>
                  </a:moveTo>
                  <a:lnTo>
                    <a:pt x="5334" y="1524"/>
                  </a:lnTo>
                  <a:lnTo>
                    <a:pt x="3810" y="1524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4572" y="5334"/>
                  </a:lnTo>
                  <a:lnTo>
                    <a:pt x="5334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2054237" y="1632204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5">
                  <a:moveTo>
                    <a:pt x="3810" y="3810"/>
                  </a:moveTo>
                  <a:lnTo>
                    <a:pt x="3048" y="2286"/>
                  </a:lnTo>
                  <a:lnTo>
                    <a:pt x="3048" y="1524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762" y="6858"/>
                  </a:lnTo>
                  <a:lnTo>
                    <a:pt x="2286" y="6858"/>
                  </a:lnTo>
                  <a:lnTo>
                    <a:pt x="3048" y="6096"/>
                  </a:lnTo>
                  <a:lnTo>
                    <a:pt x="3048" y="5334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2052713" y="1632204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5">
                  <a:moveTo>
                    <a:pt x="761" y="2286"/>
                  </a:moveTo>
                  <a:lnTo>
                    <a:pt x="761" y="1524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1" y="2286"/>
                  </a:lnTo>
                  <a:close/>
                </a:path>
                <a:path w="5714" h="6985">
                  <a:moveTo>
                    <a:pt x="2286" y="6858"/>
                  </a:moveTo>
                  <a:lnTo>
                    <a:pt x="762" y="5334"/>
                  </a:lnTo>
                  <a:lnTo>
                    <a:pt x="762" y="4572"/>
                  </a:lnTo>
                  <a:lnTo>
                    <a:pt x="0" y="3810"/>
                  </a:lnTo>
                  <a:lnTo>
                    <a:pt x="0" y="5334"/>
                  </a:lnTo>
                  <a:lnTo>
                    <a:pt x="1524" y="6858"/>
                  </a:lnTo>
                  <a:lnTo>
                    <a:pt x="2286" y="6858"/>
                  </a:lnTo>
                  <a:close/>
                </a:path>
                <a:path w="5714" h="6985">
                  <a:moveTo>
                    <a:pt x="4572" y="2286"/>
                  </a:moveTo>
                  <a:lnTo>
                    <a:pt x="4572" y="1524"/>
                  </a:lnTo>
                  <a:lnTo>
                    <a:pt x="3047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3047" y="762"/>
                  </a:lnTo>
                  <a:lnTo>
                    <a:pt x="4572" y="2286"/>
                  </a:lnTo>
                  <a:close/>
                </a:path>
                <a:path w="5714" h="6985">
                  <a:moveTo>
                    <a:pt x="4572" y="6096"/>
                  </a:moveTo>
                  <a:lnTo>
                    <a:pt x="4572" y="4572"/>
                  </a:lnTo>
                  <a:lnTo>
                    <a:pt x="2286" y="6858"/>
                  </a:lnTo>
                  <a:lnTo>
                    <a:pt x="3810" y="6858"/>
                  </a:lnTo>
                  <a:lnTo>
                    <a:pt x="4572" y="6096"/>
                  </a:lnTo>
                  <a:close/>
                </a:path>
                <a:path w="5714" h="6985">
                  <a:moveTo>
                    <a:pt x="5334" y="4572"/>
                  </a:moveTo>
                  <a:lnTo>
                    <a:pt x="5334" y="3048"/>
                  </a:lnTo>
                  <a:lnTo>
                    <a:pt x="4572" y="2286"/>
                  </a:lnTo>
                  <a:lnTo>
                    <a:pt x="4572" y="5334"/>
                  </a:lnTo>
                  <a:lnTo>
                    <a:pt x="5334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2054237" y="1629156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5">
                  <a:moveTo>
                    <a:pt x="3810" y="6096"/>
                  </a:moveTo>
                  <a:lnTo>
                    <a:pt x="3048" y="5334"/>
                  </a:lnTo>
                  <a:lnTo>
                    <a:pt x="2286" y="5334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3048" y="1523"/>
                  </a:lnTo>
                  <a:lnTo>
                    <a:pt x="2286" y="1524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5334"/>
                  </a:lnTo>
                  <a:lnTo>
                    <a:pt x="0" y="5334"/>
                  </a:lnTo>
                  <a:lnTo>
                    <a:pt x="0" y="6858"/>
                  </a:lnTo>
                  <a:lnTo>
                    <a:pt x="3048" y="6858"/>
                  </a:lnTo>
                  <a:lnTo>
                    <a:pt x="3810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2052713" y="1629156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5">
                  <a:moveTo>
                    <a:pt x="762" y="5334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762" y="5334"/>
                  </a:lnTo>
                  <a:close/>
                </a:path>
                <a:path w="5714" h="6985">
                  <a:moveTo>
                    <a:pt x="5334" y="6096"/>
                  </a:moveTo>
                  <a:lnTo>
                    <a:pt x="5334" y="5334"/>
                  </a:lnTo>
                  <a:lnTo>
                    <a:pt x="4572" y="5334"/>
                  </a:lnTo>
                  <a:lnTo>
                    <a:pt x="4572" y="6096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4572" y="6858"/>
                  </a:lnTo>
                  <a:lnTo>
                    <a:pt x="5334" y="6096"/>
                  </a:lnTo>
                  <a:close/>
                </a:path>
                <a:path w="5714" h="6985">
                  <a:moveTo>
                    <a:pt x="3048" y="762"/>
                  </a:moveTo>
                  <a:lnTo>
                    <a:pt x="3048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5714" h="6985">
                  <a:moveTo>
                    <a:pt x="2286" y="5334"/>
                  </a:moveTo>
                  <a:lnTo>
                    <a:pt x="2286" y="2286"/>
                  </a:lnTo>
                  <a:lnTo>
                    <a:pt x="1524" y="2286"/>
                  </a:lnTo>
                  <a:lnTo>
                    <a:pt x="1524" y="5334"/>
                  </a:lnTo>
                  <a:lnTo>
                    <a:pt x="2286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2040521" y="1654314"/>
              <a:ext cx="29209" cy="1905"/>
            </a:xfrm>
            <a:custGeom>
              <a:avLst/>
              <a:gdLst/>
              <a:ahLst/>
              <a:cxnLst/>
              <a:rect l="l" t="t" r="r" b="b"/>
              <a:pathLst>
                <a:path w="29210" h="1905">
                  <a:moveTo>
                    <a:pt x="2286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2286" y="1524"/>
                  </a:lnTo>
                  <a:lnTo>
                    <a:pt x="2286" y="0"/>
                  </a:lnTo>
                  <a:close/>
                </a:path>
                <a:path w="29210" h="1905">
                  <a:moveTo>
                    <a:pt x="28956" y="0"/>
                  </a:moveTo>
                  <a:lnTo>
                    <a:pt x="27432" y="0"/>
                  </a:lnTo>
                  <a:lnTo>
                    <a:pt x="27432" y="762"/>
                  </a:lnTo>
                  <a:lnTo>
                    <a:pt x="27432" y="1524"/>
                  </a:lnTo>
                  <a:lnTo>
                    <a:pt x="28956" y="152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2054237" y="16443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2074811" y="1654302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3810" y="3048"/>
                  </a:moveTo>
                  <a:lnTo>
                    <a:pt x="3810" y="1524"/>
                  </a:lnTo>
                  <a:lnTo>
                    <a:pt x="3048" y="1524"/>
                  </a:lnTo>
                  <a:lnTo>
                    <a:pt x="2286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3810" y="3048"/>
                  </a:lnTo>
                  <a:close/>
                </a:path>
                <a:path w="8889" h="3175">
                  <a:moveTo>
                    <a:pt x="762" y="3048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8889" h="3175">
                  <a:moveTo>
                    <a:pt x="8382" y="1524"/>
                  </a:moveTo>
                  <a:lnTo>
                    <a:pt x="7620" y="762"/>
                  </a:lnTo>
                  <a:lnTo>
                    <a:pt x="7620" y="0"/>
                  </a:lnTo>
                  <a:lnTo>
                    <a:pt x="6096" y="0"/>
                  </a:lnTo>
                  <a:lnTo>
                    <a:pt x="5334" y="762"/>
                  </a:lnTo>
                  <a:lnTo>
                    <a:pt x="5334" y="0"/>
                  </a:lnTo>
                  <a:lnTo>
                    <a:pt x="4572" y="0"/>
                  </a:lnTo>
                  <a:lnTo>
                    <a:pt x="3810" y="762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4572" y="3048"/>
                  </a:lnTo>
                  <a:lnTo>
                    <a:pt x="6096" y="1524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2074811" y="1654302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762" y="3048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8889" h="3175">
                  <a:moveTo>
                    <a:pt x="3048" y="1524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2286" y="1524"/>
                  </a:lnTo>
                  <a:lnTo>
                    <a:pt x="3048" y="1524"/>
                  </a:lnTo>
                  <a:close/>
                </a:path>
                <a:path w="8889" h="3175">
                  <a:moveTo>
                    <a:pt x="3810" y="3048"/>
                  </a:moveTo>
                  <a:lnTo>
                    <a:pt x="3810" y="2286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  <a:path w="8889" h="3175">
                  <a:moveTo>
                    <a:pt x="6096" y="0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6096" y="0"/>
                  </a:lnTo>
                  <a:close/>
                </a:path>
                <a:path w="8889" h="3175">
                  <a:moveTo>
                    <a:pt x="6096" y="2286"/>
                  </a:moveTo>
                  <a:lnTo>
                    <a:pt x="6096" y="1524"/>
                  </a:lnTo>
                  <a:lnTo>
                    <a:pt x="5334" y="1524"/>
                  </a:lnTo>
                  <a:lnTo>
                    <a:pt x="5334" y="2286"/>
                  </a:lnTo>
                  <a:lnTo>
                    <a:pt x="6096" y="2286"/>
                  </a:lnTo>
                  <a:close/>
                </a:path>
                <a:path w="8889" h="3175">
                  <a:moveTo>
                    <a:pt x="7620" y="762"/>
                  </a:moveTo>
                  <a:lnTo>
                    <a:pt x="7620" y="0"/>
                  </a:lnTo>
                  <a:lnTo>
                    <a:pt x="6858" y="0"/>
                  </a:lnTo>
                  <a:lnTo>
                    <a:pt x="6858" y="762"/>
                  </a:lnTo>
                  <a:lnTo>
                    <a:pt x="7620" y="762"/>
                  </a:lnTo>
                  <a:close/>
                </a:path>
                <a:path w="8889" h="3175">
                  <a:moveTo>
                    <a:pt x="8382" y="1524"/>
                  </a:moveTo>
                  <a:lnTo>
                    <a:pt x="7620" y="762"/>
                  </a:lnTo>
                  <a:lnTo>
                    <a:pt x="7620" y="1524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2030615" y="165735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2286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2030615" y="165735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5" h="2539">
                  <a:moveTo>
                    <a:pt x="762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905" h="2539">
                  <a:moveTo>
                    <a:pt x="1524" y="2286"/>
                  </a:moveTo>
                  <a:lnTo>
                    <a:pt x="1524" y="1524"/>
                  </a:lnTo>
                  <a:lnTo>
                    <a:pt x="762" y="1524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2027567" y="1654302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3048" y="3048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048" y="3048"/>
                  </a:lnTo>
                  <a:close/>
                </a:path>
                <a:path w="8889" h="3175">
                  <a:moveTo>
                    <a:pt x="3810" y="2286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8889" h="3175">
                  <a:moveTo>
                    <a:pt x="8382" y="1524"/>
                  </a:moveTo>
                  <a:lnTo>
                    <a:pt x="6096" y="1524"/>
                  </a:lnTo>
                  <a:lnTo>
                    <a:pt x="6096" y="762"/>
                  </a:lnTo>
                  <a:lnTo>
                    <a:pt x="4572" y="1524"/>
                  </a:lnTo>
                  <a:lnTo>
                    <a:pt x="3810" y="2286"/>
                  </a:lnTo>
                  <a:lnTo>
                    <a:pt x="4572" y="3048"/>
                  </a:lnTo>
                  <a:lnTo>
                    <a:pt x="6858" y="3048"/>
                  </a:lnTo>
                  <a:lnTo>
                    <a:pt x="6858" y="2286"/>
                  </a:lnTo>
                  <a:lnTo>
                    <a:pt x="7620" y="2286"/>
                  </a:lnTo>
                  <a:lnTo>
                    <a:pt x="8382" y="1524"/>
                  </a:lnTo>
                  <a:close/>
                </a:path>
                <a:path w="8889" h="3175">
                  <a:moveTo>
                    <a:pt x="7620" y="3048"/>
                  </a:moveTo>
                  <a:lnTo>
                    <a:pt x="6858" y="2286"/>
                  </a:lnTo>
                  <a:lnTo>
                    <a:pt x="6858" y="3048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2027567" y="1654302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19" h="3175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7619" h="3175">
                  <a:moveTo>
                    <a:pt x="3048" y="2286"/>
                  </a:moveTo>
                  <a:lnTo>
                    <a:pt x="2286" y="1524"/>
                  </a:lnTo>
                  <a:lnTo>
                    <a:pt x="1524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  <a:path w="7619" h="3175">
                  <a:moveTo>
                    <a:pt x="3048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3048" y="762"/>
                  </a:lnTo>
                  <a:close/>
                </a:path>
                <a:path w="7619" h="3175">
                  <a:moveTo>
                    <a:pt x="3810" y="762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810" y="762"/>
                  </a:lnTo>
                  <a:close/>
                </a:path>
                <a:path w="7619" h="3175">
                  <a:moveTo>
                    <a:pt x="4572" y="1524"/>
                  </a:moveTo>
                  <a:lnTo>
                    <a:pt x="3810" y="1524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  <a:path w="7619" h="3175">
                  <a:moveTo>
                    <a:pt x="6858" y="1524"/>
                  </a:moveTo>
                  <a:lnTo>
                    <a:pt x="6858" y="762"/>
                  </a:lnTo>
                  <a:lnTo>
                    <a:pt x="5334" y="762"/>
                  </a:lnTo>
                  <a:lnTo>
                    <a:pt x="4572" y="1524"/>
                  </a:lnTo>
                  <a:lnTo>
                    <a:pt x="6858" y="1524"/>
                  </a:lnTo>
                  <a:close/>
                </a:path>
                <a:path w="7619" h="3175">
                  <a:moveTo>
                    <a:pt x="7620" y="3048"/>
                  </a:moveTo>
                  <a:lnTo>
                    <a:pt x="7620" y="2286"/>
                  </a:lnTo>
                  <a:lnTo>
                    <a:pt x="6858" y="2286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2009279" y="1664208"/>
              <a:ext cx="11430" cy="3810"/>
            </a:xfrm>
            <a:custGeom>
              <a:avLst/>
              <a:gdLst/>
              <a:ahLst/>
              <a:cxnLst/>
              <a:rect l="l" t="t" r="r" b="b"/>
              <a:pathLst>
                <a:path w="11430" h="3810">
                  <a:moveTo>
                    <a:pt x="11429" y="2285"/>
                  </a:moveTo>
                  <a:lnTo>
                    <a:pt x="11429" y="1523"/>
                  </a:lnTo>
                  <a:lnTo>
                    <a:pt x="10667" y="761"/>
                  </a:lnTo>
                  <a:lnTo>
                    <a:pt x="7619" y="761"/>
                  </a:lnTo>
                  <a:lnTo>
                    <a:pt x="6857" y="0"/>
                  </a:lnTo>
                  <a:lnTo>
                    <a:pt x="5333" y="0"/>
                  </a:lnTo>
                  <a:lnTo>
                    <a:pt x="4571" y="0"/>
                  </a:lnTo>
                  <a:lnTo>
                    <a:pt x="3809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1523" y="3048"/>
                  </a:lnTo>
                  <a:lnTo>
                    <a:pt x="1523" y="3810"/>
                  </a:lnTo>
                  <a:lnTo>
                    <a:pt x="5333" y="3048"/>
                  </a:lnTo>
                  <a:lnTo>
                    <a:pt x="9143" y="3810"/>
                  </a:lnTo>
                  <a:lnTo>
                    <a:pt x="10667" y="2285"/>
                  </a:lnTo>
                  <a:lnTo>
                    <a:pt x="11429" y="228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2009279" y="1664970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30" h="3175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  <a:path w="11430" h="3175">
                  <a:moveTo>
                    <a:pt x="761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11430" h="3175">
                  <a:moveTo>
                    <a:pt x="1523" y="2286"/>
                  </a:moveTo>
                  <a:lnTo>
                    <a:pt x="761" y="1524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  <a:path w="11430" h="3175">
                  <a:moveTo>
                    <a:pt x="9905" y="3048"/>
                  </a:moveTo>
                  <a:lnTo>
                    <a:pt x="9905" y="2286"/>
                  </a:lnTo>
                  <a:lnTo>
                    <a:pt x="9143" y="3048"/>
                  </a:lnTo>
                  <a:lnTo>
                    <a:pt x="9905" y="3048"/>
                  </a:lnTo>
                  <a:close/>
                </a:path>
                <a:path w="11430" h="3175">
                  <a:moveTo>
                    <a:pt x="10667" y="2285"/>
                  </a:moveTo>
                  <a:lnTo>
                    <a:pt x="10667" y="1523"/>
                  </a:lnTo>
                  <a:lnTo>
                    <a:pt x="9905" y="2286"/>
                  </a:lnTo>
                  <a:lnTo>
                    <a:pt x="10667" y="2285"/>
                  </a:lnTo>
                  <a:close/>
                </a:path>
                <a:path w="11430" h="3175">
                  <a:moveTo>
                    <a:pt x="11429" y="1523"/>
                  </a:moveTo>
                  <a:lnTo>
                    <a:pt x="11429" y="761"/>
                  </a:lnTo>
                  <a:lnTo>
                    <a:pt x="10667" y="1523"/>
                  </a:lnTo>
                  <a:lnTo>
                    <a:pt x="11429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2010803" y="1665732"/>
              <a:ext cx="8890" cy="2540"/>
            </a:xfrm>
            <a:custGeom>
              <a:avLst/>
              <a:gdLst/>
              <a:ahLst/>
              <a:cxnLst/>
              <a:rect l="l" t="t" r="r" b="b"/>
              <a:pathLst>
                <a:path w="8889" h="2539">
                  <a:moveTo>
                    <a:pt x="8382" y="762"/>
                  </a:moveTo>
                  <a:lnTo>
                    <a:pt x="6096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2286" y="1524"/>
                  </a:lnTo>
                  <a:lnTo>
                    <a:pt x="3810" y="1524"/>
                  </a:lnTo>
                  <a:lnTo>
                    <a:pt x="6096" y="1524"/>
                  </a:lnTo>
                  <a:lnTo>
                    <a:pt x="7620" y="2286"/>
                  </a:lnTo>
                  <a:lnTo>
                    <a:pt x="7620" y="1524"/>
                  </a:lnTo>
                  <a:lnTo>
                    <a:pt x="8382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2010803" y="1665732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19" h="2539">
                  <a:moveTo>
                    <a:pt x="2286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2286" y="1524"/>
                  </a:lnTo>
                  <a:close/>
                </a:path>
                <a:path w="7619" h="2539">
                  <a:moveTo>
                    <a:pt x="6096" y="762"/>
                  </a:moveTo>
                  <a:lnTo>
                    <a:pt x="3810" y="0"/>
                  </a:lnTo>
                  <a:lnTo>
                    <a:pt x="1524" y="762"/>
                  </a:lnTo>
                  <a:lnTo>
                    <a:pt x="6096" y="762"/>
                  </a:lnTo>
                  <a:close/>
                </a:path>
                <a:path w="7619" h="2539">
                  <a:moveTo>
                    <a:pt x="7620" y="2286"/>
                  </a:moveTo>
                  <a:lnTo>
                    <a:pt x="7620" y="1524"/>
                  </a:lnTo>
                  <a:lnTo>
                    <a:pt x="6096" y="1524"/>
                  </a:lnTo>
                  <a:lnTo>
                    <a:pt x="7620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2010803" y="1665732"/>
              <a:ext cx="8890" cy="2540"/>
            </a:xfrm>
            <a:custGeom>
              <a:avLst/>
              <a:gdLst/>
              <a:ahLst/>
              <a:cxnLst/>
              <a:rect l="l" t="t" r="r" b="b"/>
              <a:pathLst>
                <a:path w="8889" h="2539">
                  <a:moveTo>
                    <a:pt x="8382" y="2286"/>
                  </a:moveTo>
                  <a:lnTo>
                    <a:pt x="8382" y="1524"/>
                  </a:lnTo>
                  <a:lnTo>
                    <a:pt x="3810" y="0"/>
                  </a:lnTo>
                  <a:lnTo>
                    <a:pt x="1524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2286" y="762"/>
                  </a:lnTo>
                  <a:lnTo>
                    <a:pt x="3810" y="762"/>
                  </a:lnTo>
                  <a:lnTo>
                    <a:pt x="6096" y="762"/>
                  </a:lnTo>
                  <a:lnTo>
                    <a:pt x="838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2010803" y="1666494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5">
                  <a:moveTo>
                    <a:pt x="3810" y="0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762"/>
                  </a:lnTo>
                  <a:lnTo>
                    <a:pt x="3810" y="0"/>
                  </a:lnTo>
                  <a:close/>
                </a:path>
                <a:path w="8889" h="1905">
                  <a:moveTo>
                    <a:pt x="8382" y="1523"/>
                  </a:moveTo>
                  <a:lnTo>
                    <a:pt x="8382" y="761"/>
                  </a:lnTo>
                  <a:lnTo>
                    <a:pt x="6096" y="0"/>
                  </a:lnTo>
                  <a:lnTo>
                    <a:pt x="3810" y="0"/>
                  </a:lnTo>
                  <a:lnTo>
                    <a:pt x="6096" y="761"/>
                  </a:lnTo>
                  <a:lnTo>
                    <a:pt x="7620" y="1523"/>
                  </a:lnTo>
                  <a:lnTo>
                    <a:pt x="8382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2009279" y="1662696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762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2286"/>
                  </a:lnTo>
                  <a:close/>
                </a:path>
                <a:path w="6350" h="3175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6350" h="3175">
                  <a:moveTo>
                    <a:pt x="3048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2286" y="762"/>
                  </a:lnTo>
                  <a:lnTo>
                    <a:pt x="3048" y="0"/>
                  </a:lnTo>
                  <a:close/>
                </a:path>
                <a:path w="6350" h="3175">
                  <a:moveTo>
                    <a:pt x="6096" y="0"/>
                  </a:moveTo>
                  <a:lnTo>
                    <a:pt x="5334" y="0"/>
                  </a:lnTo>
                  <a:lnTo>
                    <a:pt x="5334" y="762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2013851" y="166268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0" y="0"/>
                  </a:moveTo>
                  <a:lnTo>
                    <a:pt x="1524" y="0"/>
                  </a:lnTo>
                  <a:lnTo>
                    <a:pt x="1524" y="1523"/>
                  </a:lnTo>
                  <a:lnTo>
                    <a:pt x="1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2010803" y="1662467"/>
              <a:ext cx="10160" cy="5715"/>
            </a:xfrm>
            <a:custGeom>
              <a:avLst/>
              <a:gdLst/>
              <a:ahLst/>
              <a:cxnLst/>
              <a:rect l="l" t="t" r="r" b="b"/>
              <a:pathLst>
                <a:path w="10160" h="5714">
                  <a:moveTo>
                    <a:pt x="762" y="4800"/>
                  </a:moveTo>
                  <a:lnTo>
                    <a:pt x="0" y="4800"/>
                  </a:lnTo>
                  <a:lnTo>
                    <a:pt x="762" y="5562"/>
                  </a:lnTo>
                  <a:lnTo>
                    <a:pt x="762" y="4800"/>
                  </a:lnTo>
                  <a:close/>
                </a:path>
                <a:path w="10160" h="5714">
                  <a:moveTo>
                    <a:pt x="2286" y="4038"/>
                  </a:moveTo>
                  <a:lnTo>
                    <a:pt x="1524" y="4038"/>
                  </a:lnTo>
                  <a:lnTo>
                    <a:pt x="1524" y="4800"/>
                  </a:lnTo>
                  <a:lnTo>
                    <a:pt x="2286" y="4038"/>
                  </a:lnTo>
                  <a:close/>
                </a:path>
                <a:path w="10160" h="5714">
                  <a:moveTo>
                    <a:pt x="3810" y="4038"/>
                  </a:moveTo>
                  <a:lnTo>
                    <a:pt x="2286" y="4038"/>
                  </a:lnTo>
                  <a:lnTo>
                    <a:pt x="2286" y="4800"/>
                  </a:lnTo>
                  <a:lnTo>
                    <a:pt x="3810" y="4800"/>
                  </a:lnTo>
                  <a:lnTo>
                    <a:pt x="3810" y="4038"/>
                  </a:lnTo>
                  <a:close/>
                </a:path>
                <a:path w="10160" h="5714">
                  <a:moveTo>
                    <a:pt x="4572" y="990"/>
                  </a:moveTo>
                  <a:lnTo>
                    <a:pt x="3810" y="228"/>
                  </a:lnTo>
                  <a:lnTo>
                    <a:pt x="3048" y="990"/>
                  </a:lnTo>
                  <a:lnTo>
                    <a:pt x="3048" y="1752"/>
                  </a:lnTo>
                  <a:lnTo>
                    <a:pt x="4572" y="1752"/>
                  </a:lnTo>
                  <a:lnTo>
                    <a:pt x="4572" y="990"/>
                  </a:lnTo>
                  <a:close/>
                </a:path>
                <a:path w="10160" h="5714">
                  <a:moveTo>
                    <a:pt x="5334" y="4038"/>
                  </a:moveTo>
                  <a:lnTo>
                    <a:pt x="3810" y="4038"/>
                  </a:lnTo>
                  <a:lnTo>
                    <a:pt x="4572" y="4800"/>
                  </a:lnTo>
                  <a:lnTo>
                    <a:pt x="5334" y="4038"/>
                  </a:lnTo>
                  <a:close/>
                </a:path>
                <a:path w="10160" h="5714">
                  <a:moveTo>
                    <a:pt x="6096" y="4038"/>
                  </a:moveTo>
                  <a:lnTo>
                    <a:pt x="5334" y="4038"/>
                  </a:lnTo>
                  <a:lnTo>
                    <a:pt x="5334" y="4800"/>
                  </a:lnTo>
                  <a:lnTo>
                    <a:pt x="6096" y="4800"/>
                  </a:lnTo>
                  <a:lnTo>
                    <a:pt x="6096" y="4038"/>
                  </a:lnTo>
                  <a:close/>
                </a:path>
                <a:path w="10160" h="5714">
                  <a:moveTo>
                    <a:pt x="7620" y="4038"/>
                  </a:moveTo>
                  <a:lnTo>
                    <a:pt x="6858" y="4038"/>
                  </a:lnTo>
                  <a:lnTo>
                    <a:pt x="6858" y="4800"/>
                  </a:lnTo>
                  <a:lnTo>
                    <a:pt x="7620" y="5562"/>
                  </a:lnTo>
                  <a:lnTo>
                    <a:pt x="7620" y="4800"/>
                  </a:lnTo>
                  <a:lnTo>
                    <a:pt x="7620" y="4038"/>
                  </a:lnTo>
                  <a:close/>
                </a:path>
                <a:path w="10160" h="5714">
                  <a:moveTo>
                    <a:pt x="8382" y="4038"/>
                  </a:moveTo>
                  <a:lnTo>
                    <a:pt x="7620" y="4800"/>
                  </a:lnTo>
                  <a:lnTo>
                    <a:pt x="8382" y="4800"/>
                  </a:lnTo>
                  <a:lnTo>
                    <a:pt x="8382" y="4038"/>
                  </a:lnTo>
                  <a:close/>
                </a:path>
                <a:path w="10160" h="5714">
                  <a:moveTo>
                    <a:pt x="10134" y="508"/>
                  </a:moveTo>
                  <a:lnTo>
                    <a:pt x="9639" y="0"/>
                  </a:lnTo>
                  <a:lnTo>
                    <a:pt x="9144" y="50"/>
                  </a:lnTo>
                  <a:lnTo>
                    <a:pt x="8293" y="139"/>
                  </a:lnTo>
                  <a:lnTo>
                    <a:pt x="9906" y="1752"/>
                  </a:lnTo>
                  <a:lnTo>
                    <a:pt x="9144" y="2514"/>
                  </a:lnTo>
                  <a:lnTo>
                    <a:pt x="9144" y="3276"/>
                  </a:lnTo>
                  <a:lnTo>
                    <a:pt x="9525" y="2895"/>
                  </a:lnTo>
                  <a:lnTo>
                    <a:pt x="9906" y="3276"/>
                  </a:lnTo>
                  <a:lnTo>
                    <a:pt x="10134" y="50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2012327" y="1665732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6350" h="2539">
                  <a:moveTo>
                    <a:pt x="1524" y="762"/>
                  </a:moveTo>
                  <a:lnTo>
                    <a:pt x="762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6350" h="2539">
                  <a:moveTo>
                    <a:pt x="3048" y="1524"/>
                  </a:moveTo>
                  <a:lnTo>
                    <a:pt x="3048" y="761"/>
                  </a:lnTo>
                  <a:lnTo>
                    <a:pt x="2286" y="762"/>
                  </a:lnTo>
                  <a:lnTo>
                    <a:pt x="3048" y="1524"/>
                  </a:lnTo>
                  <a:close/>
                </a:path>
                <a:path w="6350" h="2539">
                  <a:moveTo>
                    <a:pt x="4572" y="761"/>
                  </a:moveTo>
                  <a:lnTo>
                    <a:pt x="3810" y="761"/>
                  </a:lnTo>
                  <a:lnTo>
                    <a:pt x="3810" y="1523"/>
                  </a:lnTo>
                  <a:lnTo>
                    <a:pt x="4572" y="761"/>
                  </a:lnTo>
                  <a:close/>
                </a:path>
                <a:path w="6350" h="2539">
                  <a:moveTo>
                    <a:pt x="6096" y="1523"/>
                  </a:moveTo>
                  <a:lnTo>
                    <a:pt x="6096" y="761"/>
                  </a:lnTo>
                  <a:lnTo>
                    <a:pt x="5334" y="761"/>
                  </a:lnTo>
                  <a:lnTo>
                    <a:pt x="6096" y="1523"/>
                  </a:lnTo>
                  <a:close/>
                </a:path>
                <a:path w="6350" h="2539">
                  <a:moveTo>
                    <a:pt x="6096" y="2285"/>
                  </a:moveTo>
                  <a:lnTo>
                    <a:pt x="6096" y="1523"/>
                  </a:lnTo>
                  <a:lnTo>
                    <a:pt x="5334" y="1523"/>
                  </a:lnTo>
                  <a:lnTo>
                    <a:pt x="5334" y="2285"/>
                  </a:lnTo>
                  <a:lnTo>
                    <a:pt x="6096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2013851" y="16642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2015375" y="166497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762"/>
                  </a:lnTo>
                  <a:close/>
                </a:path>
                <a:path w="1905" h="1269">
                  <a:moveTo>
                    <a:pt x="1524" y="762"/>
                  </a:moveTo>
                  <a:lnTo>
                    <a:pt x="762" y="381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2013851" y="16611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2009279" y="167107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762" y="51054"/>
                  </a:moveTo>
                  <a:lnTo>
                    <a:pt x="0" y="51816"/>
                  </a:lnTo>
                  <a:lnTo>
                    <a:pt x="762" y="51816"/>
                  </a:lnTo>
                  <a:lnTo>
                    <a:pt x="762" y="51054"/>
                  </a:lnTo>
                  <a:close/>
                </a:path>
                <a:path w="52069" h="52069">
                  <a:moveTo>
                    <a:pt x="1524" y="48768"/>
                  </a:moveTo>
                  <a:lnTo>
                    <a:pt x="762" y="48768"/>
                  </a:lnTo>
                  <a:lnTo>
                    <a:pt x="762" y="49530"/>
                  </a:lnTo>
                  <a:lnTo>
                    <a:pt x="1524" y="49530"/>
                  </a:lnTo>
                  <a:lnTo>
                    <a:pt x="1524" y="48768"/>
                  </a:lnTo>
                  <a:close/>
                </a:path>
                <a:path w="52069" h="52069">
                  <a:moveTo>
                    <a:pt x="9906" y="762"/>
                  </a:moveTo>
                  <a:lnTo>
                    <a:pt x="1524" y="762"/>
                  </a:lnTo>
                  <a:lnTo>
                    <a:pt x="1524" y="1524"/>
                  </a:lnTo>
                  <a:lnTo>
                    <a:pt x="9906" y="1524"/>
                  </a:lnTo>
                  <a:lnTo>
                    <a:pt x="9906" y="762"/>
                  </a:lnTo>
                  <a:close/>
                </a:path>
                <a:path w="52069" h="52069">
                  <a:moveTo>
                    <a:pt x="10668" y="48768"/>
                  </a:moveTo>
                  <a:lnTo>
                    <a:pt x="9906" y="48768"/>
                  </a:lnTo>
                  <a:lnTo>
                    <a:pt x="9906" y="49530"/>
                  </a:lnTo>
                  <a:lnTo>
                    <a:pt x="10668" y="49530"/>
                  </a:lnTo>
                  <a:lnTo>
                    <a:pt x="10668" y="48768"/>
                  </a:lnTo>
                  <a:close/>
                </a:path>
                <a:path w="52069" h="52069">
                  <a:moveTo>
                    <a:pt x="10668" y="2286"/>
                  </a:moveTo>
                  <a:lnTo>
                    <a:pt x="9906" y="2286"/>
                  </a:lnTo>
                  <a:lnTo>
                    <a:pt x="10668" y="3048"/>
                  </a:lnTo>
                  <a:lnTo>
                    <a:pt x="10668" y="2286"/>
                  </a:lnTo>
                  <a:close/>
                </a:path>
                <a:path w="52069" h="52069">
                  <a:moveTo>
                    <a:pt x="10668" y="0"/>
                  </a:moveTo>
                  <a:lnTo>
                    <a:pt x="9906" y="0"/>
                  </a:lnTo>
                  <a:lnTo>
                    <a:pt x="10668" y="762"/>
                  </a:lnTo>
                  <a:lnTo>
                    <a:pt x="10668" y="0"/>
                  </a:lnTo>
                  <a:close/>
                </a:path>
                <a:path w="52069" h="52069">
                  <a:moveTo>
                    <a:pt x="11417" y="51816"/>
                  </a:moveTo>
                  <a:lnTo>
                    <a:pt x="10668" y="51054"/>
                  </a:lnTo>
                  <a:lnTo>
                    <a:pt x="10668" y="51816"/>
                  </a:lnTo>
                  <a:lnTo>
                    <a:pt x="11417" y="51816"/>
                  </a:lnTo>
                  <a:close/>
                </a:path>
                <a:path w="52069" h="52069">
                  <a:moveTo>
                    <a:pt x="42672" y="27432"/>
                  </a:moveTo>
                  <a:lnTo>
                    <a:pt x="41910" y="27432"/>
                  </a:lnTo>
                  <a:lnTo>
                    <a:pt x="41910" y="28194"/>
                  </a:lnTo>
                  <a:lnTo>
                    <a:pt x="42672" y="28194"/>
                  </a:lnTo>
                  <a:lnTo>
                    <a:pt x="42672" y="27432"/>
                  </a:lnTo>
                  <a:close/>
                </a:path>
                <a:path w="52069" h="52069">
                  <a:moveTo>
                    <a:pt x="42672" y="25908"/>
                  </a:moveTo>
                  <a:lnTo>
                    <a:pt x="41910" y="25908"/>
                  </a:lnTo>
                  <a:lnTo>
                    <a:pt x="41910" y="26670"/>
                  </a:lnTo>
                  <a:lnTo>
                    <a:pt x="42672" y="25908"/>
                  </a:lnTo>
                  <a:close/>
                </a:path>
                <a:path w="52069" h="52069">
                  <a:moveTo>
                    <a:pt x="45720" y="30480"/>
                  </a:moveTo>
                  <a:lnTo>
                    <a:pt x="44958" y="30480"/>
                  </a:lnTo>
                  <a:lnTo>
                    <a:pt x="44958" y="31242"/>
                  </a:lnTo>
                  <a:lnTo>
                    <a:pt x="45720" y="30480"/>
                  </a:lnTo>
                  <a:close/>
                </a:path>
                <a:path w="52069" h="52069">
                  <a:moveTo>
                    <a:pt x="45720" y="29718"/>
                  </a:moveTo>
                  <a:lnTo>
                    <a:pt x="44958" y="28956"/>
                  </a:lnTo>
                  <a:lnTo>
                    <a:pt x="44196" y="29718"/>
                  </a:lnTo>
                  <a:lnTo>
                    <a:pt x="43434" y="28956"/>
                  </a:lnTo>
                  <a:lnTo>
                    <a:pt x="42672" y="29718"/>
                  </a:lnTo>
                  <a:lnTo>
                    <a:pt x="43434" y="29718"/>
                  </a:lnTo>
                  <a:lnTo>
                    <a:pt x="44196" y="30480"/>
                  </a:lnTo>
                  <a:lnTo>
                    <a:pt x="44958" y="29718"/>
                  </a:lnTo>
                  <a:lnTo>
                    <a:pt x="45720" y="29718"/>
                  </a:lnTo>
                  <a:close/>
                </a:path>
                <a:path w="52069" h="52069">
                  <a:moveTo>
                    <a:pt x="45720" y="28194"/>
                  </a:moveTo>
                  <a:lnTo>
                    <a:pt x="42672" y="28194"/>
                  </a:lnTo>
                  <a:lnTo>
                    <a:pt x="42672" y="28956"/>
                  </a:lnTo>
                  <a:lnTo>
                    <a:pt x="43434" y="28956"/>
                  </a:lnTo>
                  <a:lnTo>
                    <a:pt x="44958" y="28956"/>
                  </a:lnTo>
                  <a:lnTo>
                    <a:pt x="45720" y="28956"/>
                  </a:lnTo>
                  <a:lnTo>
                    <a:pt x="45720" y="28194"/>
                  </a:lnTo>
                  <a:close/>
                </a:path>
                <a:path w="52069" h="52069">
                  <a:moveTo>
                    <a:pt x="45720" y="25146"/>
                  </a:moveTo>
                  <a:lnTo>
                    <a:pt x="44958" y="25146"/>
                  </a:lnTo>
                  <a:lnTo>
                    <a:pt x="44958" y="25908"/>
                  </a:lnTo>
                  <a:lnTo>
                    <a:pt x="45720" y="25146"/>
                  </a:lnTo>
                  <a:close/>
                </a:path>
                <a:path w="52069" h="52069">
                  <a:moveTo>
                    <a:pt x="46482" y="32766"/>
                  </a:moveTo>
                  <a:lnTo>
                    <a:pt x="45720" y="32766"/>
                  </a:lnTo>
                  <a:lnTo>
                    <a:pt x="45720" y="33528"/>
                  </a:lnTo>
                  <a:lnTo>
                    <a:pt x="46482" y="33528"/>
                  </a:lnTo>
                  <a:lnTo>
                    <a:pt x="46482" y="32766"/>
                  </a:lnTo>
                  <a:close/>
                </a:path>
                <a:path w="52069" h="52069">
                  <a:moveTo>
                    <a:pt x="46482" y="32004"/>
                  </a:moveTo>
                  <a:lnTo>
                    <a:pt x="45720" y="31242"/>
                  </a:lnTo>
                  <a:lnTo>
                    <a:pt x="44958" y="31242"/>
                  </a:lnTo>
                  <a:lnTo>
                    <a:pt x="44958" y="32004"/>
                  </a:lnTo>
                  <a:lnTo>
                    <a:pt x="46482" y="32004"/>
                  </a:lnTo>
                  <a:close/>
                </a:path>
                <a:path w="52069" h="52069">
                  <a:moveTo>
                    <a:pt x="46482" y="28956"/>
                  </a:moveTo>
                  <a:lnTo>
                    <a:pt x="45720" y="28956"/>
                  </a:lnTo>
                  <a:lnTo>
                    <a:pt x="45720" y="29718"/>
                  </a:lnTo>
                  <a:lnTo>
                    <a:pt x="45720" y="30480"/>
                  </a:lnTo>
                  <a:lnTo>
                    <a:pt x="46482" y="31242"/>
                  </a:lnTo>
                  <a:lnTo>
                    <a:pt x="46482" y="28956"/>
                  </a:lnTo>
                  <a:close/>
                </a:path>
                <a:path w="52069" h="52069">
                  <a:moveTo>
                    <a:pt x="46482" y="27432"/>
                  </a:moveTo>
                  <a:lnTo>
                    <a:pt x="45720" y="27432"/>
                  </a:lnTo>
                  <a:lnTo>
                    <a:pt x="45720" y="28194"/>
                  </a:lnTo>
                  <a:lnTo>
                    <a:pt x="46482" y="28194"/>
                  </a:lnTo>
                  <a:lnTo>
                    <a:pt x="46482" y="27432"/>
                  </a:lnTo>
                  <a:close/>
                </a:path>
                <a:path w="52069" h="52069">
                  <a:moveTo>
                    <a:pt x="46482" y="25908"/>
                  </a:moveTo>
                  <a:lnTo>
                    <a:pt x="45720" y="25908"/>
                  </a:lnTo>
                  <a:lnTo>
                    <a:pt x="46482" y="26670"/>
                  </a:lnTo>
                  <a:lnTo>
                    <a:pt x="46482" y="25908"/>
                  </a:lnTo>
                  <a:close/>
                </a:path>
                <a:path w="52069" h="52069">
                  <a:moveTo>
                    <a:pt x="47244" y="28194"/>
                  </a:moveTo>
                  <a:lnTo>
                    <a:pt x="46482" y="28194"/>
                  </a:lnTo>
                  <a:lnTo>
                    <a:pt x="46482" y="28956"/>
                  </a:lnTo>
                  <a:lnTo>
                    <a:pt x="47244" y="28956"/>
                  </a:lnTo>
                  <a:lnTo>
                    <a:pt x="47244" y="28194"/>
                  </a:lnTo>
                  <a:close/>
                </a:path>
                <a:path w="52069" h="52069">
                  <a:moveTo>
                    <a:pt x="48006" y="33528"/>
                  </a:moveTo>
                  <a:lnTo>
                    <a:pt x="47244" y="32766"/>
                  </a:lnTo>
                  <a:lnTo>
                    <a:pt x="46482" y="33528"/>
                  </a:lnTo>
                  <a:lnTo>
                    <a:pt x="48006" y="33528"/>
                  </a:lnTo>
                  <a:close/>
                </a:path>
                <a:path w="52069" h="52069">
                  <a:moveTo>
                    <a:pt x="48006" y="31242"/>
                  </a:moveTo>
                  <a:lnTo>
                    <a:pt x="47244" y="31242"/>
                  </a:lnTo>
                  <a:lnTo>
                    <a:pt x="47244" y="32004"/>
                  </a:lnTo>
                  <a:lnTo>
                    <a:pt x="47244" y="32766"/>
                  </a:lnTo>
                  <a:lnTo>
                    <a:pt x="48006" y="32766"/>
                  </a:lnTo>
                  <a:lnTo>
                    <a:pt x="48006" y="32004"/>
                  </a:lnTo>
                  <a:lnTo>
                    <a:pt x="48006" y="31242"/>
                  </a:lnTo>
                  <a:close/>
                </a:path>
                <a:path w="52069" h="52069">
                  <a:moveTo>
                    <a:pt x="48768" y="31242"/>
                  </a:moveTo>
                  <a:lnTo>
                    <a:pt x="48006" y="30480"/>
                  </a:lnTo>
                  <a:lnTo>
                    <a:pt x="48006" y="31242"/>
                  </a:lnTo>
                  <a:lnTo>
                    <a:pt x="48768" y="31242"/>
                  </a:lnTo>
                  <a:close/>
                </a:path>
                <a:path w="52069" h="52069">
                  <a:moveTo>
                    <a:pt x="50292" y="29718"/>
                  </a:moveTo>
                  <a:lnTo>
                    <a:pt x="49530" y="28956"/>
                  </a:lnTo>
                  <a:lnTo>
                    <a:pt x="48768" y="29718"/>
                  </a:lnTo>
                  <a:lnTo>
                    <a:pt x="49530" y="29718"/>
                  </a:lnTo>
                  <a:lnTo>
                    <a:pt x="49530" y="30480"/>
                  </a:lnTo>
                  <a:lnTo>
                    <a:pt x="50292" y="30480"/>
                  </a:lnTo>
                  <a:lnTo>
                    <a:pt x="50292" y="29718"/>
                  </a:lnTo>
                  <a:close/>
                </a:path>
                <a:path w="52069" h="52069">
                  <a:moveTo>
                    <a:pt x="50292" y="23622"/>
                  </a:moveTo>
                  <a:lnTo>
                    <a:pt x="49530" y="23622"/>
                  </a:lnTo>
                  <a:lnTo>
                    <a:pt x="49530" y="24384"/>
                  </a:lnTo>
                  <a:lnTo>
                    <a:pt x="50292" y="23622"/>
                  </a:lnTo>
                  <a:close/>
                </a:path>
                <a:path w="52069" h="52069">
                  <a:moveTo>
                    <a:pt x="51054" y="28194"/>
                  </a:moveTo>
                  <a:lnTo>
                    <a:pt x="48768" y="28194"/>
                  </a:lnTo>
                  <a:lnTo>
                    <a:pt x="48768" y="28956"/>
                  </a:lnTo>
                  <a:lnTo>
                    <a:pt x="49530" y="28956"/>
                  </a:lnTo>
                  <a:lnTo>
                    <a:pt x="50292" y="28956"/>
                  </a:lnTo>
                  <a:lnTo>
                    <a:pt x="50292" y="29718"/>
                  </a:lnTo>
                  <a:lnTo>
                    <a:pt x="51054" y="29718"/>
                  </a:lnTo>
                  <a:lnTo>
                    <a:pt x="51054" y="28194"/>
                  </a:lnTo>
                  <a:close/>
                </a:path>
                <a:path w="52069" h="52069">
                  <a:moveTo>
                    <a:pt x="51054" y="25908"/>
                  </a:moveTo>
                  <a:lnTo>
                    <a:pt x="50292" y="25908"/>
                  </a:lnTo>
                  <a:lnTo>
                    <a:pt x="50292" y="26670"/>
                  </a:lnTo>
                  <a:lnTo>
                    <a:pt x="51054" y="25908"/>
                  </a:lnTo>
                  <a:close/>
                </a:path>
                <a:path w="52069" h="52069">
                  <a:moveTo>
                    <a:pt x="51054" y="25146"/>
                  </a:moveTo>
                  <a:lnTo>
                    <a:pt x="50292" y="25146"/>
                  </a:lnTo>
                  <a:lnTo>
                    <a:pt x="50292" y="25908"/>
                  </a:lnTo>
                  <a:lnTo>
                    <a:pt x="51054" y="25146"/>
                  </a:lnTo>
                  <a:close/>
                </a:path>
                <a:path w="52069" h="52069">
                  <a:moveTo>
                    <a:pt x="51816" y="26670"/>
                  </a:moveTo>
                  <a:lnTo>
                    <a:pt x="51054" y="27432"/>
                  </a:lnTo>
                  <a:lnTo>
                    <a:pt x="51054" y="28194"/>
                  </a:lnTo>
                  <a:lnTo>
                    <a:pt x="51816" y="27432"/>
                  </a:lnTo>
                  <a:lnTo>
                    <a:pt x="51816" y="26670"/>
                  </a:lnTo>
                  <a:close/>
                </a:path>
                <a:path w="52069" h="52069">
                  <a:moveTo>
                    <a:pt x="51816" y="25908"/>
                  </a:moveTo>
                  <a:lnTo>
                    <a:pt x="51054" y="25908"/>
                  </a:lnTo>
                  <a:lnTo>
                    <a:pt x="51054" y="26670"/>
                  </a:lnTo>
                  <a:lnTo>
                    <a:pt x="51816" y="26670"/>
                  </a:lnTo>
                  <a:lnTo>
                    <a:pt x="51816" y="2590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1914791" y="1542288"/>
              <a:ext cx="421640" cy="281305"/>
            </a:xfrm>
            <a:custGeom>
              <a:avLst/>
              <a:gdLst/>
              <a:ahLst/>
              <a:cxnLst/>
              <a:rect l="l" t="t" r="r" b="b"/>
              <a:pathLst>
                <a:path w="421639" h="281305">
                  <a:moveTo>
                    <a:pt x="421386" y="0"/>
                  </a:moveTo>
                  <a:lnTo>
                    <a:pt x="0" y="0"/>
                  </a:lnTo>
                  <a:lnTo>
                    <a:pt x="0" y="281178"/>
                  </a:lnTo>
                  <a:lnTo>
                    <a:pt x="421386" y="281178"/>
                  </a:lnTo>
                  <a:lnTo>
                    <a:pt x="421386" y="0"/>
                  </a:lnTo>
                </a:path>
              </a:pathLst>
            </a:custGeom>
            <a:ln w="1007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3" name="object 333" descr=""/>
          <p:cNvGrpSpPr/>
          <p:nvPr/>
        </p:nvGrpSpPr>
        <p:grpSpPr>
          <a:xfrm>
            <a:off x="9714922" y="1534966"/>
            <a:ext cx="431800" cy="292100"/>
            <a:chOff x="9714922" y="1534966"/>
            <a:chExt cx="431800" cy="292100"/>
          </a:xfrm>
        </p:grpSpPr>
        <p:sp>
          <p:nvSpPr>
            <p:cNvPr id="334" name="object 334" descr=""/>
            <p:cNvSpPr/>
            <p:nvPr/>
          </p:nvSpPr>
          <p:spPr>
            <a:xfrm>
              <a:off x="9723768" y="1545336"/>
              <a:ext cx="416559" cy="92710"/>
            </a:xfrm>
            <a:custGeom>
              <a:avLst/>
              <a:gdLst/>
              <a:ahLst/>
              <a:cxnLst/>
              <a:rect l="l" t="t" r="r" b="b"/>
              <a:pathLst>
                <a:path w="416559" h="92710">
                  <a:moveTo>
                    <a:pt x="416051" y="92201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2201"/>
                  </a:lnTo>
                  <a:lnTo>
                    <a:pt x="416051" y="92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9723768" y="1637538"/>
              <a:ext cx="416559" cy="90805"/>
            </a:xfrm>
            <a:custGeom>
              <a:avLst/>
              <a:gdLst/>
              <a:ahLst/>
              <a:cxnLst/>
              <a:rect l="l" t="t" r="r" b="b"/>
              <a:pathLst>
                <a:path w="416559" h="90805">
                  <a:moveTo>
                    <a:pt x="416051" y="90677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0677"/>
                  </a:lnTo>
                  <a:lnTo>
                    <a:pt x="416051" y="9067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9723768" y="1728216"/>
              <a:ext cx="416559" cy="93980"/>
            </a:xfrm>
            <a:custGeom>
              <a:avLst/>
              <a:gdLst/>
              <a:ahLst/>
              <a:cxnLst/>
              <a:rect l="l" t="t" r="r" b="b"/>
              <a:pathLst>
                <a:path w="416559" h="93980">
                  <a:moveTo>
                    <a:pt x="416051" y="93726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3726"/>
                  </a:lnTo>
                  <a:lnTo>
                    <a:pt x="416051" y="9372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9719958" y="1540002"/>
              <a:ext cx="421640" cy="281940"/>
            </a:xfrm>
            <a:custGeom>
              <a:avLst/>
              <a:gdLst/>
              <a:ahLst/>
              <a:cxnLst/>
              <a:rect l="l" t="t" r="r" b="b"/>
              <a:pathLst>
                <a:path w="421640" h="281939">
                  <a:moveTo>
                    <a:pt x="421385" y="0"/>
                  </a:moveTo>
                  <a:lnTo>
                    <a:pt x="0" y="0"/>
                  </a:lnTo>
                  <a:lnTo>
                    <a:pt x="0" y="281940"/>
                  </a:lnTo>
                  <a:lnTo>
                    <a:pt x="421385" y="281940"/>
                  </a:lnTo>
                  <a:lnTo>
                    <a:pt x="421385" y="0"/>
                  </a:lnTo>
                </a:path>
              </a:pathLst>
            </a:custGeom>
            <a:ln w="1007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8" name="object 338" descr=""/>
          <p:cNvGrpSpPr/>
          <p:nvPr/>
        </p:nvGrpSpPr>
        <p:grpSpPr>
          <a:xfrm>
            <a:off x="4601902" y="1537252"/>
            <a:ext cx="431800" cy="291465"/>
            <a:chOff x="4601902" y="1537252"/>
            <a:chExt cx="431800" cy="291465"/>
          </a:xfrm>
        </p:grpSpPr>
        <p:sp>
          <p:nvSpPr>
            <p:cNvPr id="339" name="object 339" descr=""/>
            <p:cNvSpPr/>
            <p:nvPr/>
          </p:nvSpPr>
          <p:spPr>
            <a:xfrm>
              <a:off x="4888877" y="1549146"/>
              <a:ext cx="138430" cy="274320"/>
            </a:xfrm>
            <a:custGeom>
              <a:avLst/>
              <a:gdLst/>
              <a:ahLst/>
              <a:cxnLst/>
              <a:rect l="l" t="t" r="r" b="b"/>
              <a:pathLst>
                <a:path w="138429" h="274319">
                  <a:moveTo>
                    <a:pt x="137922" y="274320"/>
                  </a:moveTo>
                  <a:lnTo>
                    <a:pt x="137922" y="0"/>
                  </a:lnTo>
                  <a:lnTo>
                    <a:pt x="0" y="0"/>
                  </a:lnTo>
                  <a:lnTo>
                    <a:pt x="0" y="274320"/>
                  </a:lnTo>
                  <a:lnTo>
                    <a:pt x="137922" y="27432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4609985" y="1549146"/>
              <a:ext cx="139700" cy="274320"/>
            </a:xfrm>
            <a:custGeom>
              <a:avLst/>
              <a:gdLst/>
              <a:ahLst/>
              <a:cxnLst/>
              <a:rect l="l" t="t" r="r" b="b"/>
              <a:pathLst>
                <a:path w="139700" h="274319">
                  <a:moveTo>
                    <a:pt x="139446" y="274320"/>
                  </a:moveTo>
                  <a:lnTo>
                    <a:pt x="139446" y="0"/>
                  </a:lnTo>
                  <a:lnTo>
                    <a:pt x="0" y="0"/>
                  </a:lnTo>
                  <a:lnTo>
                    <a:pt x="0" y="274320"/>
                  </a:lnTo>
                  <a:lnTo>
                    <a:pt x="139446" y="274320"/>
                  </a:lnTo>
                  <a:close/>
                </a:path>
              </a:pathLst>
            </a:custGeom>
            <a:solidFill>
              <a:srgbClr val="0080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4606937" y="1542288"/>
              <a:ext cx="421640" cy="281305"/>
            </a:xfrm>
            <a:custGeom>
              <a:avLst/>
              <a:gdLst/>
              <a:ahLst/>
              <a:cxnLst/>
              <a:rect l="l" t="t" r="r" b="b"/>
              <a:pathLst>
                <a:path w="421639" h="281305">
                  <a:moveTo>
                    <a:pt x="421386" y="0"/>
                  </a:moveTo>
                  <a:lnTo>
                    <a:pt x="0" y="0"/>
                  </a:lnTo>
                  <a:lnTo>
                    <a:pt x="0" y="281178"/>
                  </a:lnTo>
                  <a:lnTo>
                    <a:pt x="421386" y="281178"/>
                  </a:lnTo>
                  <a:lnTo>
                    <a:pt x="421386" y="0"/>
                  </a:lnTo>
                </a:path>
              </a:pathLst>
            </a:custGeom>
            <a:ln w="1007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42" name="object 342" descr=""/>
          <p:cNvGraphicFramePr>
            <a:graphicFrameLocks noGrp="1"/>
          </p:cNvGraphicFramePr>
          <p:nvPr/>
        </p:nvGraphicFramePr>
        <p:xfrm>
          <a:off x="7158399" y="1537252"/>
          <a:ext cx="508000" cy="27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240"/>
                <a:gridCol w="139065"/>
                <a:gridCol w="139064"/>
              </a:tblGrid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1946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D32027"/>
                    </a:solidFill>
                  </a:tcPr>
                </a:tc>
              </a:tr>
            </a:tbl>
          </a:graphicData>
        </a:graphic>
      </p:graphicFrame>
      <p:sp>
        <p:nvSpPr>
          <p:cNvPr id="344" name="object 344" descr=""/>
          <p:cNvSpPr txBox="1"/>
          <p:nvPr/>
        </p:nvSpPr>
        <p:spPr>
          <a:xfrm>
            <a:off x="548011" y="6833050"/>
            <a:ext cx="1584960" cy="1511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Wyman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analysis</a:t>
            </a:r>
            <a:endParaRPr sz="850">
              <a:latin typeface="Arial"/>
              <a:cs typeface="Arial"/>
            </a:endParaRPr>
          </a:p>
        </p:txBody>
      </p:sp>
      <p:sp>
        <p:nvSpPr>
          <p:cNvPr id="345" name="object 34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r>
              <a:rPr dirty="0" spc="-25"/>
              <a:t>10</a:t>
            </a:r>
          </a:p>
        </p:txBody>
      </p:sp>
      <p:sp>
        <p:nvSpPr>
          <p:cNvPr id="346" name="object 34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343" name="object 343" descr=""/>
          <p:cNvSpPr txBox="1"/>
          <p:nvPr/>
        </p:nvSpPr>
        <p:spPr>
          <a:xfrm>
            <a:off x="548011" y="94741"/>
            <a:ext cx="301307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2.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Digitisation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8011" y="1523492"/>
            <a:ext cx="4928870" cy="495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Net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flow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of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customers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between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digital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and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traditional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%</a:t>
            </a:r>
            <a:r>
              <a:rPr dirty="0" sz="1550" spc="-3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of</a:t>
            </a:r>
            <a:r>
              <a:rPr dirty="0" sz="1550" spc="-4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customers</a:t>
            </a:r>
            <a:r>
              <a:rPr dirty="0" sz="155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switching</a:t>
            </a:r>
            <a:r>
              <a:rPr dirty="0" sz="155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bank</a:t>
            </a:r>
            <a:r>
              <a:rPr dirty="0" sz="155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segment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8011" y="362203"/>
            <a:ext cx="9171305" cy="657225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34"/>
              </a:spcBef>
            </a:pPr>
            <a:r>
              <a:rPr dirty="0"/>
              <a:t>Whilst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full</a:t>
            </a:r>
            <a:r>
              <a:rPr dirty="0" spc="-20"/>
              <a:t> </a:t>
            </a:r>
            <a:r>
              <a:rPr dirty="0"/>
              <a:t>benefits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“digital”</a:t>
            </a:r>
            <a:r>
              <a:rPr dirty="0" spc="-25"/>
              <a:t> </a:t>
            </a:r>
            <a:r>
              <a:rPr dirty="0"/>
              <a:t>are</a:t>
            </a:r>
            <a:r>
              <a:rPr dirty="0" spc="-25"/>
              <a:t> </a:t>
            </a:r>
            <a:r>
              <a:rPr dirty="0"/>
              <a:t>yet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be</a:t>
            </a:r>
            <a:r>
              <a:rPr dirty="0" spc="-25"/>
              <a:t> </a:t>
            </a:r>
            <a:r>
              <a:rPr dirty="0"/>
              <a:t>fully</a:t>
            </a:r>
            <a:r>
              <a:rPr dirty="0" spc="-20"/>
              <a:t> </a:t>
            </a:r>
            <a:r>
              <a:rPr dirty="0" spc="-10"/>
              <a:t>demonstrated,</a:t>
            </a:r>
            <a:r>
              <a:rPr dirty="0" spc="-50"/>
              <a:t> </a:t>
            </a:r>
            <a:r>
              <a:rPr dirty="0"/>
              <a:t>it</a:t>
            </a:r>
            <a:r>
              <a:rPr dirty="0" spc="-20"/>
              <a:t> </a:t>
            </a:r>
            <a:r>
              <a:rPr dirty="0"/>
              <a:t>is</a:t>
            </a:r>
            <a:r>
              <a:rPr dirty="0" spc="-25"/>
              <a:t> </a:t>
            </a:r>
            <a:r>
              <a:rPr dirty="0" spc="-20"/>
              <a:t>true </a:t>
            </a:r>
            <a:r>
              <a:rPr dirty="0"/>
              <a:t>that</a:t>
            </a:r>
            <a:r>
              <a:rPr dirty="0" spc="-60"/>
              <a:t> </a:t>
            </a:r>
            <a:r>
              <a:rPr dirty="0"/>
              <a:t>digital</a:t>
            </a:r>
            <a:r>
              <a:rPr dirty="0" spc="-40"/>
              <a:t> </a:t>
            </a:r>
            <a:r>
              <a:rPr dirty="0"/>
              <a:t>players</a:t>
            </a:r>
            <a:r>
              <a:rPr dirty="0" spc="-40"/>
              <a:t> </a:t>
            </a:r>
            <a:r>
              <a:rPr dirty="0"/>
              <a:t>are</a:t>
            </a:r>
            <a:r>
              <a:rPr dirty="0" spc="-40"/>
              <a:t> </a:t>
            </a:r>
            <a:r>
              <a:rPr dirty="0"/>
              <a:t>more</a:t>
            </a:r>
            <a:r>
              <a:rPr dirty="0" spc="-50"/>
              <a:t> </a:t>
            </a:r>
            <a:r>
              <a:rPr dirty="0"/>
              <a:t>successful</a:t>
            </a:r>
            <a:r>
              <a:rPr dirty="0" spc="-60"/>
              <a:t> </a:t>
            </a:r>
            <a:r>
              <a:rPr dirty="0"/>
              <a:t>in</a:t>
            </a:r>
            <a:r>
              <a:rPr dirty="0" spc="-40"/>
              <a:t> </a:t>
            </a:r>
            <a:r>
              <a:rPr dirty="0"/>
              <a:t>attracting</a:t>
            </a:r>
            <a:r>
              <a:rPr dirty="0" spc="-55"/>
              <a:t> </a:t>
            </a:r>
            <a:r>
              <a:rPr dirty="0" spc="-10"/>
              <a:t>customers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6211246" y="4634782"/>
          <a:ext cx="507365" cy="27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240"/>
                <a:gridCol w="138430"/>
                <a:gridCol w="139064"/>
              </a:tblGrid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1946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D32027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 descr=""/>
          <p:cNvGrpSpPr/>
          <p:nvPr/>
        </p:nvGrpSpPr>
        <p:grpSpPr>
          <a:xfrm>
            <a:off x="567874" y="2235244"/>
            <a:ext cx="431800" cy="292100"/>
            <a:chOff x="567874" y="2235244"/>
            <a:chExt cx="431800" cy="292100"/>
          </a:xfrm>
        </p:grpSpPr>
        <p:sp>
          <p:nvSpPr>
            <p:cNvPr id="6" name="object 6" descr=""/>
            <p:cNvSpPr/>
            <p:nvPr/>
          </p:nvSpPr>
          <p:spPr>
            <a:xfrm>
              <a:off x="575957" y="2245613"/>
              <a:ext cx="416559" cy="92710"/>
            </a:xfrm>
            <a:custGeom>
              <a:avLst/>
              <a:gdLst/>
              <a:ahLst/>
              <a:cxnLst/>
              <a:rect l="l" t="t" r="r" b="b"/>
              <a:pathLst>
                <a:path w="416559" h="92710">
                  <a:moveTo>
                    <a:pt x="416051" y="92201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2201"/>
                  </a:lnTo>
                  <a:lnTo>
                    <a:pt x="416051" y="92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5957" y="2337815"/>
              <a:ext cx="416559" cy="90805"/>
            </a:xfrm>
            <a:custGeom>
              <a:avLst/>
              <a:gdLst/>
              <a:ahLst/>
              <a:cxnLst/>
              <a:rect l="l" t="t" r="r" b="b"/>
              <a:pathLst>
                <a:path w="416559" h="90805">
                  <a:moveTo>
                    <a:pt x="416051" y="90677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0677"/>
                  </a:lnTo>
                  <a:lnTo>
                    <a:pt x="416051" y="9067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5957" y="2428493"/>
              <a:ext cx="416559" cy="93980"/>
            </a:xfrm>
            <a:custGeom>
              <a:avLst/>
              <a:gdLst/>
              <a:ahLst/>
              <a:cxnLst/>
              <a:rect l="l" t="t" r="r" b="b"/>
              <a:pathLst>
                <a:path w="416559" h="93980">
                  <a:moveTo>
                    <a:pt x="416051" y="93725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3725"/>
                  </a:lnTo>
                  <a:lnTo>
                    <a:pt x="416051" y="9372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72909" y="2240279"/>
              <a:ext cx="421640" cy="281940"/>
            </a:xfrm>
            <a:custGeom>
              <a:avLst/>
              <a:gdLst/>
              <a:ahLst/>
              <a:cxnLst/>
              <a:rect l="l" t="t" r="r" b="b"/>
              <a:pathLst>
                <a:path w="421640" h="281939">
                  <a:moveTo>
                    <a:pt x="421386" y="0"/>
                  </a:moveTo>
                  <a:lnTo>
                    <a:pt x="0" y="0"/>
                  </a:lnTo>
                  <a:lnTo>
                    <a:pt x="0" y="281940"/>
                  </a:lnTo>
                  <a:lnTo>
                    <a:pt x="421386" y="281940"/>
                  </a:lnTo>
                  <a:lnTo>
                    <a:pt x="421386" y="0"/>
                  </a:lnTo>
                </a:path>
              </a:pathLst>
            </a:custGeom>
            <a:ln w="1007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70922" y="4634020"/>
            <a:ext cx="431800" cy="291465"/>
            <a:chOff x="570922" y="4634020"/>
            <a:chExt cx="431800" cy="291465"/>
          </a:xfrm>
        </p:grpSpPr>
        <p:sp>
          <p:nvSpPr>
            <p:cNvPr id="11" name="object 11" descr=""/>
            <p:cNvSpPr/>
            <p:nvPr/>
          </p:nvSpPr>
          <p:spPr>
            <a:xfrm>
              <a:off x="577481" y="4848606"/>
              <a:ext cx="414655" cy="68580"/>
            </a:xfrm>
            <a:custGeom>
              <a:avLst/>
              <a:gdLst/>
              <a:ahLst/>
              <a:cxnLst/>
              <a:rect l="l" t="t" r="r" b="b"/>
              <a:pathLst>
                <a:path w="414655" h="68579">
                  <a:moveTo>
                    <a:pt x="414528" y="68579"/>
                  </a:moveTo>
                  <a:lnTo>
                    <a:pt x="414528" y="0"/>
                  </a:lnTo>
                  <a:lnTo>
                    <a:pt x="0" y="0"/>
                  </a:lnTo>
                  <a:lnTo>
                    <a:pt x="0" y="68579"/>
                  </a:lnTo>
                  <a:lnTo>
                    <a:pt x="414528" y="6857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77481" y="4709160"/>
              <a:ext cx="414655" cy="139700"/>
            </a:xfrm>
            <a:custGeom>
              <a:avLst/>
              <a:gdLst/>
              <a:ahLst/>
              <a:cxnLst/>
              <a:rect l="l" t="t" r="r" b="b"/>
              <a:pathLst>
                <a:path w="414655" h="139700">
                  <a:moveTo>
                    <a:pt x="414528" y="139446"/>
                  </a:moveTo>
                  <a:lnTo>
                    <a:pt x="414528" y="0"/>
                  </a:lnTo>
                  <a:lnTo>
                    <a:pt x="0" y="0"/>
                  </a:lnTo>
                  <a:lnTo>
                    <a:pt x="0" y="139446"/>
                  </a:lnTo>
                  <a:lnTo>
                    <a:pt x="414528" y="13944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77481" y="4640580"/>
              <a:ext cx="414655" cy="68580"/>
            </a:xfrm>
            <a:custGeom>
              <a:avLst/>
              <a:gdLst/>
              <a:ahLst/>
              <a:cxnLst/>
              <a:rect l="l" t="t" r="r" b="b"/>
              <a:pathLst>
                <a:path w="414655" h="68579">
                  <a:moveTo>
                    <a:pt x="414528" y="68579"/>
                  </a:moveTo>
                  <a:lnTo>
                    <a:pt x="414528" y="0"/>
                  </a:lnTo>
                  <a:lnTo>
                    <a:pt x="0" y="0"/>
                  </a:lnTo>
                  <a:lnTo>
                    <a:pt x="0" y="68579"/>
                  </a:lnTo>
                  <a:lnTo>
                    <a:pt x="414528" y="6857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51979" y="4766322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9906" y="3810"/>
                  </a:moveTo>
                  <a:lnTo>
                    <a:pt x="2286" y="3810"/>
                  </a:lnTo>
                  <a:lnTo>
                    <a:pt x="2286" y="4572"/>
                  </a:lnTo>
                  <a:lnTo>
                    <a:pt x="1524" y="5334"/>
                  </a:lnTo>
                  <a:lnTo>
                    <a:pt x="9906" y="5334"/>
                  </a:lnTo>
                  <a:lnTo>
                    <a:pt x="9906" y="3810"/>
                  </a:lnTo>
                  <a:close/>
                </a:path>
                <a:path w="12700" h="5714">
                  <a:moveTo>
                    <a:pt x="12192" y="2286"/>
                  </a:moveTo>
                  <a:lnTo>
                    <a:pt x="11430" y="2286"/>
                  </a:lnTo>
                  <a:lnTo>
                    <a:pt x="11430" y="1524"/>
                  </a:lnTo>
                  <a:lnTo>
                    <a:pt x="12179" y="1524"/>
                  </a:lnTo>
                  <a:lnTo>
                    <a:pt x="12179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1524" y="2286"/>
                  </a:lnTo>
                  <a:lnTo>
                    <a:pt x="2286" y="3048"/>
                  </a:lnTo>
                  <a:lnTo>
                    <a:pt x="11430" y="3048"/>
                  </a:lnTo>
                  <a:lnTo>
                    <a:pt x="1219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50455" y="4823460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4" y="1524"/>
                  </a:moveTo>
                  <a:lnTo>
                    <a:pt x="16764" y="762"/>
                  </a:lnTo>
                  <a:lnTo>
                    <a:pt x="15240" y="762"/>
                  </a:lnTo>
                  <a:lnTo>
                    <a:pt x="14478" y="0"/>
                  </a:lnTo>
                  <a:lnTo>
                    <a:pt x="10668" y="0"/>
                  </a:lnTo>
                  <a:lnTo>
                    <a:pt x="9144" y="762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2286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9144" y="1524"/>
                  </a:lnTo>
                  <a:lnTo>
                    <a:pt x="10668" y="762"/>
                  </a:lnTo>
                  <a:lnTo>
                    <a:pt x="13716" y="762"/>
                  </a:lnTo>
                  <a:lnTo>
                    <a:pt x="14478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51217" y="4823460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761" y="1524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15240" h="1904">
                  <a:moveTo>
                    <a:pt x="7619" y="1524"/>
                  </a:moveTo>
                  <a:lnTo>
                    <a:pt x="6095" y="762"/>
                  </a:lnTo>
                  <a:lnTo>
                    <a:pt x="6095" y="1524"/>
                  </a:lnTo>
                  <a:lnTo>
                    <a:pt x="7619" y="1524"/>
                  </a:lnTo>
                  <a:close/>
                </a:path>
                <a:path w="15240" h="1904">
                  <a:moveTo>
                    <a:pt x="9905" y="762"/>
                  </a:moveTo>
                  <a:lnTo>
                    <a:pt x="8381" y="762"/>
                  </a:lnTo>
                  <a:lnTo>
                    <a:pt x="8381" y="1524"/>
                  </a:lnTo>
                  <a:lnTo>
                    <a:pt x="9905" y="762"/>
                  </a:lnTo>
                  <a:close/>
                </a:path>
                <a:path w="15240" h="1904">
                  <a:moveTo>
                    <a:pt x="14477" y="762"/>
                  </a:moveTo>
                  <a:lnTo>
                    <a:pt x="12953" y="0"/>
                  </a:lnTo>
                  <a:lnTo>
                    <a:pt x="10667" y="0"/>
                  </a:lnTo>
                  <a:lnTo>
                    <a:pt x="13715" y="762"/>
                  </a:lnTo>
                  <a:lnTo>
                    <a:pt x="14477" y="762"/>
                  </a:lnTo>
                  <a:close/>
                </a:path>
                <a:path w="15240" h="1904">
                  <a:moveTo>
                    <a:pt x="15239" y="1524"/>
                  </a:moveTo>
                  <a:lnTo>
                    <a:pt x="15239" y="762"/>
                  </a:lnTo>
                  <a:lnTo>
                    <a:pt x="14477" y="762"/>
                  </a:lnTo>
                  <a:lnTo>
                    <a:pt x="14477" y="1524"/>
                  </a:lnTo>
                  <a:lnTo>
                    <a:pt x="1523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50455" y="4824984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4" y="1524"/>
                  </a:moveTo>
                  <a:lnTo>
                    <a:pt x="16764" y="762"/>
                  </a:lnTo>
                  <a:lnTo>
                    <a:pt x="15240" y="762"/>
                  </a:lnTo>
                  <a:lnTo>
                    <a:pt x="14478" y="0"/>
                  </a:lnTo>
                  <a:lnTo>
                    <a:pt x="10668" y="0"/>
                  </a:lnTo>
                  <a:lnTo>
                    <a:pt x="9144" y="762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2286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3048" y="1524"/>
                  </a:lnTo>
                  <a:lnTo>
                    <a:pt x="3810" y="762"/>
                  </a:lnTo>
                  <a:lnTo>
                    <a:pt x="5334" y="1524"/>
                  </a:lnTo>
                  <a:lnTo>
                    <a:pt x="10668" y="1524"/>
                  </a:lnTo>
                  <a:lnTo>
                    <a:pt x="11430" y="762"/>
                  </a:lnTo>
                  <a:lnTo>
                    <a:pt x="13716" y="762"/>
                  </a:lnTo>
                  <a:lnTo>
                    <a:pt x="14478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50455" y="4826508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4" y="1524"/>
                  </a:moveTo>
                  <a:lnTo>
                    <a:pt x="16764" y="762"/>
                  </a:lnTo>
                  <a:lnTo>
                    <a:pt x="14478" y="762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6096" y="762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50455" y="4826508"/>
              <a:ext cx="17145" cy="3810"/>
            </a:xfrm>
            <a:custGeom>
              <a:avLst/>
              <a:gdLst/>
              <a:ahLst/>
              <a:cxnLst/>
              <a:rect l="l" t="t" r="r" b="b"/>
              <a:pathLst>
                <a:path w="17145" h="3810">
                  <a:moveTo>
                    <a:pt x="16764" y="3810"/>
                  </a:moveTo>
                  <a:lnTo>
                    <a:pt x="16764" y="1524"/>
                  </a:lnTo>
                  <a:lnTo>
                    <a:pt x="15240" y="1524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9144" y="1524"/>
                  </a:lnTo>
                  <a:lnTo>
                    <a:pt x="6858" y="1524"/>
                  </a:lnTo>
                  <a:lnTo>
                    <a:pt x="5334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2286" y="3048"/>
                  </a:lnTo>
                  <a:lnTo>
                    <a:pt x="3048" y="2286"/>
                  </a:lnTo>
                  <a:lnTo>
                    <a:pt x="5334" y="2286"/>
                  </a:lnTo>
                  <a:lnTo>
                    <a:pt x="6858" y="3810"/>
                  </a:lnTo>
                  <a:lnTo>
                    <a:pt x="9144" y="3810"/>
                  </a:lnTo>
                  <a:lnTo>
                    <a:pt x="10668" y="3048"/>
                  </a:lnTo>
                  <a:lnTo>
                    <a:pt x="11430" y="2286"/>
                  </a:lnTo>
                  <a:lnTo>
                    <a:pt x="13716" y="2286"/>
                  </a:lnTo>
                  <a:lnTo>
                    <a:pt x="15240" y="3810"/>
                  </a:lnTo>
                  <a:lnTo>
                    <a:pt x="16764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51217" y="4826508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761" y="1524"/>
                  </a:moveTo>
                  <a:lnTo>
                    <a:pt x="761" y="1143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15240" h="1904">
                  <a:moveTo>
                    <a:pt x="1523" y="762"/>
                  </a:moveTo>
                  <a:lnTo>
                    <a:pt x="2285" y="762"/>
                  </a:lnTo>
                  <a:lnTo>
                    <a:pt x="1523" y="762"/>
                  </a:lnTo>
                  <a:lnTo>
                    <a:pt x="761" y="1143"/>
                  </a:lnTo>
                  <a:lnTo>
                    <a:pt x="1523" y="762"/>
                  </a:lnTo>
                  <a:close/>
                </a:path>
                <a:path w="15240" h="1904">
                  <a:moveTo>
                    <a:pt x="4571" y="762"/>
                  </a:moveTo>
                  <a:lnTo>
                    <a:pt x="4571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4571" y="762"/>
                  </a:lnTo>
                  <a:close/>
                </a:path>
                <a:path w="15240" h="1904">
                  <a:moveTo>
                    <a:pt x="9905" y="762"/>
                  </a:moveTo>
                  <a:lnTo>
                    <a:pt x="10667" y="762"/>
                  </a:lnTo>
                  <a:lnTo>
                    <a:pt x="9905" y="762"/>
                  </a:lnTo>
                  <a:lnTo>
                    <a:pt x="8381" y="1524"/>
                  </a:lnTo>
                  <a:lnTo>
                    <a:pt x="9905" y="762"/>
                  </a:lnTo>
                  <a:close/>
                </a:path>
                <a:path w="15240" h="1904">
                  <a:moveTo>
                    <a:pt x="12953" y="762"/>
                  </a:moveTo>
                  <a:lnTo>
                    <a:pt x="12953" y="0"/>
                  </a:lnTo>
                  <a:lnTo>
                    <a:pt x="10667" y="0"/>
                  </a:lnTo>
                  <a:lnTo>
                    <a:pt x="10667" y="762"/>
                  </a:lnTo>
                  <a:lnTo>
                    <a:pt x="12953" y="762"/>
                  </a:lnTo>
                  <a:close/>
                </a:path>
                <a:path w="15240" h="1904">
                  <a:moveTo>
                    <a:pt x="15239" y="1524"/>
                  </a:moveTo>
                  <a:lnTo>
                    <a:pt x="14477" y="1143"/>
                  </a:lnTo>
                  <a:lnTo>
                    <a:pt x="14477" y="1524"/>
                  </a:lnTo>
                  <a:lnTo>
                    <a:pt x="1523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50455" y="4828032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16764" y="2286"/>
                  </a:moveTo>
                  <a:lnTo>
                    <a:pt x="16764" y="762"/>
                  </a:lnTo>
                  <a:lnTo>
                    <a:pt x="14478" y="762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6096" y="762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2286" y="1524"/>
                  </a:lnTo>
                  <a:lnTo>
                    <a:pt x="6096" y="1524"/>
                  </a:lnTo>
                  <a:lnTo>
                    <a:pt x="6858" y="2286"/>
                  </a:lnTo>
                  <a:lnTo>
                    <a:pt x="8382" y="2286"/>
                  </a:lnTo>
                  <a:lnTo>
                    <a:pt x="9144" y="1524"/>
                  </a:lnTo>
                  <a:lnTo>
                    <a:pt x="14478" y="1524"/>
                  </a:lnTo>
                  <a:lnTo>
                    <a:pt x="15240" y="2286"/>
                  </a:lnTo>
                  <a:lnTo>
                    <a:pt x="16764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50455" y="4828032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3048" y="762"/>
                  </a:moveTo>
                  <a:lnTo>
                    <a:pt x="2286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  <a:path w="17145" h="2539">
                  <a:moveTo>
                    <a:pt x="5334" y="762"/>
                  </a:moveTo>
                  <a:lnTo>
                    <a:pt x="3810" y="0"/>
                  </a:lnTo>
                  <a:lnTo>
                    <a:pt x="3048" y="762"/>
                  </a:lnTo>
                  <a:lnTo>
                    <a:pt x="5334" y="762"/>
                  </a:lnTo>
                  <a:close/>
                </a:path>
                <a:path w="17145" h="2539">
                  <a:moveTo>
                    <a:pt x="6858" y="1524"/>
                  </a:moveTo>
                  <a:lnTo>
                    <a:pt x="6096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6858" y="1524"/>
                  </a:lnTo>
                  <a:close/>
                </a:path>
                <a:path w="17145" h="2539">
                  <a:moveTo>
                    <a:pt x="9144" y="1524"/>
                  </a:moveTo>
                  <a:lnTo>
                    <a:pt x="6858" y="1524"/>
                  </a:lnTo>
                  <a:lnTo>
                    <a:pt x="8382" y="2286"/>
                  </a:lnTo>
                  <a:lnTo>
                    <a:pt x="9144" y="1524"/>
                  </a:lnTo>
                  <a:close/>
                </a:path>
                <a:path w="17145" h="2539">
                  <a:moveTo>
                    <a:pt x="11430" y="762"/>
                  </a:moveTo>
                  <a:lnTo>
                    <a:pt x="10668" y="762"/>
                  </a:lnTo>
                  <a:lnTo>
                    <a:pt x="9144" y="1524"/>
                  </a:lnTo>
                  <a:lnTo>
                    <a:pt x="10668" y="1524"/>
                  </a:lnTo>
                  <a:lnTo>
                    <a:pt x="11430" y="762"/>
                  </a:lnTo>
                  <a:close/>
                </a:path>
                <a:path w="17145" h="2539">
                  <a:moveTo>
                    <a:pt x="13716" y="762"/>
                  </a:moveTo>
                  <a:lnTo>
                    <a:pt x="12954" y="0"/>
                  </a:lnTo>
                  <a:lnTo>
                    <a:pt x="11430" y="762"/>
                  </a:lnTo>
                  <a:lnTo>
                    <a:pt x="13716" y="762"/>
                  </a:lnTo>
                  <a:close/>
                </a:path>
                <a:path w="17145" h="2539">
                  <a:moveTo>
                    <a:pt x="16764" y="2286"/>
                  </a:moveTo>
                  <a:lnTo>
                    <a:pt x="16764" y="1524"/>
                  </a:lnTo>
                  <a:lnTo>
                    <a:pt x="16002" y="1524"/>
                  </a:lnTo>
                  <a:lnTo>
                    <a:pt x="14478" y="762"/>
                  </a:lnTo>
                  <a:lnTo>
                    <a:pt x="13716" y="762"/>
                  </a:lnTo>
                  <a:lnTo>
                    <a:pt x="14478" y="1524"/>
                  </a:lnTo>
                  <a:lnTo>
                    <a:pt x="15240" y="1524"/>
                  </a:lnTo>
                  <a:lnTo>
                    <a:pt x="1676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53503" y="4816602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9143" y="3048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9143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51979" y="4819650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12191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11429" y="2286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51979" y="4819650"/>
              <a:ext cx="12700" cy="3810"/>
            </a:xfrm>
            <a:custGeom>
              <a:avLst/>
              <a:gdLst/>
              <a:ahLst/>
              <a:cxnLst/>
              <a:rect l="l" t="t" r="r" b="b"/>
              <a:pathLst>
                <a:path w="12700" h="3810">
                  <a:moveTo>
                    <a:pt x="12191" y="3810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12191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64171" y="4805172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8" y="2286"/>
                  </a:moveTo>
                  <a:lnTo>
                    <a:pt x="3048" y="1523"/>
                  </a:lnTo>
                  <a:lnTo>
                    <a:pt x="2286" y="761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762" y="3810"/>
                  </a:lnTo>
                  <a:lnTo>
                    <a:pt x="1524" y="3048"/>
                  </a:lnTo>
                  <a:lnTo>
                    <a:pt x="1524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64933" y="4805172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6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762" y="380"/>
                  </a:lnTo>
                  <a:lnTo>
                    <a:pt x="1524" y="507"/>
                  </a:lnTo>
                  <a:lnTo>
                    <a:pt x="2286" y="761"/>
                  </a:lnTo>
                  <a:close/>
                </a:path>
                <a:path w="2540" h="3810">
                  <a:moveTo>
                    <a:pt x="2286" y="1523"/>
                  </a:moveTo>
                  <a:lnTo>
                    <a:pt x="1524" y="761"/>
                  </a:lnTo>
                  <a:lnTo>
                    <a:pt x="762" y="254"/>
                  </a:lnTo>
                  <a:lnTo>
                    <a:pt x="0" y="0"/>
                  </a:lnTo>
                  <a:lnTo>
                    <a:pt x="2286" y="1523"/>
                  </a:lnTo>
                  <a:close/>
                </a:path>
                <a:path w="2540" h="3810">
                  <a:moveTo>
                    <a:pt x="1524" y="2286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524" y="2286"/>
                  </a:lnTo>
                  <a:close/>
                </a:path>
                <a:path w="2540" h="3810">
                  <a:moveTo>
                    <a:pt x="2286" y="2286"/>
                  </a:moveTo>
                  <a:lnTo>
                    <a:pt x="2286" y="1523"/>
                  </a:lnTo>
                  <a:lnTo>
                    <a:pt x="1524" y="2286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53503" y="4771644"/>
              <a:ext cx="8890" cy="45085"/>
            </a:xfrm>
            <a:custGeom>
              <a:avLst/>
              <a:gdLst/>
              <a:ahLst/>
              <a:cxnLst/>
              <a:rect l="l" t="t" r="r" b="b"/>
              <a:pathLst>
                <a:path w="8890" h="45085">
                  <a:moveTo>
                    <a:pt x="8381" y="44958"/>
                  </a:moveTo>
                  <a:lnTo>
                    <a:pt x="8381" y="0"/>
                  </a:lnTo>
                  <a:lnTo>
                    <a:pt x="0" y="0"/>
                  </a:lnTo>
                  <a:lnTo>
                    <a:pt x="0" y="44958"/>
                  </a:lnTo>
                  <a:lnTo>
                    <a:pt x="8381" y="449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53503" y="4771656"/>
              <a:ext cx="5715" cy="45085"/>
            </a:xfrm>
            <a:custGeom>
              <a:avLst/>
              <a:gdLst/>
              <a:ahLst/>
              <a:cxnLst/>
              <a:rect l="l" t="t" r="r" b="b"/>
              <a:pathLst>
                <a:path w="5715" h="45085">
                  <a:moveTo>
                    <a:pt x="749" y="0"/>
                  </a:moveTo>
                  <a:lnTo>
                    <a:pt x="0" y="0"/>
                  </a:lnTo>
                  <a:lnTo>
                    <a:pt x="0" y="44958"/>
                  </a:lnTo>
                  <a:lnTo>
                    <a:pt x="749" y="44958"/>
                  </a:lnTo>
                  <a:lnTo>
                    <a:pt x="749" y="0"/>
                  </a:lnTo>
                  <a:close/>
                </a:path>
                <a:path w="5715" h="45085">
                  <a:moveTo>
                    <a:pt x="5334" y="1524"/>
                  </a:moveTo>
                  <a:lnTo>
                    <a:pt x="2286" y="1524"/>
                  </a:lnTo>
                  <a:lnTo>
                    <a:pt x="2286" y="44958"/>
                  </a:lnTo>
                  <a:lnTo>
                    <a:pt x="5334" y="44958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43597" y="4783074"/>
              <a:ext cx="25400" cy="10160"/>
            </a:xfrm>
            <a:custGeom>
              <a:avLst/>
              <a:gdLst/>
              <a:ahLst/>
              <a:cxnLst/>
              <a:rect l="l" t="t" r="r" b="b"/>
              <a:pathLst>
                <a:path w="25400" h="10160">
                  <a:moveTo>
                    <a:pt x="25146" y="5334"/>
                  </a:moveTo>
                  <a:lnTo>
                    <a:pt x="25146" y="4572"/>
                  </a:lnTo>
                  <a:lnTo>
                    <a:pt x="23622" y="3048"/>
                  </a:lnTo>
                  <a:lnTo>
                    <a:pt x="20574" y="1524"/>
                  </a:lnTo>
                  <a:lnTo>
                    <a:pt x="19050" y="1524"/>
                  </a:lnTo>
                  <a:lnTo>
                    <a:pt x="17526" y="762"/>
                  </a:lnTo>
                  <a:lnTo>
                    <a:pt x="15240" y="0"/>
                  </a:lnTo>
                  <a:lnTo>
                    <a:pt x="4571" y="0"/>
                  </a:lnTo>
                  <a:lnTo>
                    <a:pt x="2285" y="762"/>
                  </a:lnTo>
                  <a:lnTo>
                    <a:pt x="0" y="762"/>
                  </a:lnTo>
                  <a:lnTo>
                    <a:pt x="0" y="6858"/>
                  </a:lnTo>
                  <a:lnTo>
                    <a:pt x="2286" y="6096"/>
                  </a:lnTo>
                  <a:lnTo>
                    <a:pt x="3810" y="5334"/>
                  </a:lnTo>
                  <a:lnTo>
                    <a:pt x="13716" y="5334"/>
                  </a:lnTo>
                  <a:lnTo>
                    <a:pt x="16002" y="6096"/>
                  </a:lnTo>
                  <a:lnTo>
                    <a:pt x="17526" y="6096"/>
                  </a:lnTo>
                  <a:lnTo>
                    <a:pt x="20574" y="7620"/>
                  </a:lnTo>
                  <a:lnTo>
                    <a:pt x="22098" y="7620"/>
                  </a:lnTo>
                  <a:lnTo>
                    <a:pt x="22860" y="8382"/>
                  </a:lnTo>
                  <a:lnTo>
                    <a:pt x="22860" y="9906"/>
                  </a:lnTo>
                  <a:lnTo>
                    <a:pt x="25146" y="533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43597" y="4782350"/>
              <a:ext cx="25400" cy="10795"/>
            </a:xfrm>
            <a:custGeom>
              <a:avLst/>
              <a:gdLst/>
              <a:ahLst/>
              <a:cxnLst/>
              <a:rect l="l" t="t" r="r" b="b"/>
              <a:pathLst>
                <a:path w="25400" h="10795">
                  <a:moveTo>
                    <a:pt x="2286" y="6819"/>
                  </a:moveTo>
                  <a:lnTo>
                    <a:pt x="0" y="6819"/>
                  </a:lnTo>
                  <a:lnTo>
                    <a:pt x="0" y="7581"/>
                  </a:lnTo>
                  <a:lnTo>
                    <a:pt x="2286" y="6819"/>
                  </a:lnTo>
                  <a:close/>
                </a:path>
                <a:path w="25400" h="10795">
                  <a:moveTo>
                    <a:pt x="6883" y="723"/>
                  </a:moveTo>
                  <a:lnTo>
                    <a:pt x="4571" y="723"/>
                  </a:lnTo>
                  <a:lnTo>
                    <a:pt x="2285" y="1485"/>
                  </a:lnTo>
                  <a:lnTo>
                    <a:pt x="6883" y="723"/>
                  </a:lnTo>
                  <a:close/>
                </a:path>
                <a:path w="25400" h="10795">
                  <a:moveTo>
                    <a:pt x="21900" y="8343"/>
                  </a:moveTo>
                  <a:lnTo>
                    <a:pt x="19062" y="6090"/>
                  </a:lnTo>
                  <a:lnTo>
                    <a:pt x="18910" y="5969"/>
                  </a:lnTo>
                  <a:lnTo>
                    <a:pt x="7302" y="4292"/>
                  </a:lnTo>
                  <a:lnTo>
                    <a:pt x="2286" y="6819"/>
                  </a:lnTo>
                  <a:lnTo>
                    <a:pt x="4572" y="6057"/>
                  </a:lnTo>
                  <a:lnTo>
                    <a:pt x="14478" y="6057"/>
                  </a:lnTo>
                  <a:lnTo>
                    <a:pt x="16002" y="6819"/>
                  </a:lnTo>
                  <a:lnTo>
                    <a:pt x="18288" y="6819"/>
                  </a:lnTo>
                  <a:lnTo>
                    <a:pt x="19812" y="7581"/>
                  </a:lnTo>
                  <a:lnTo>
                    <a:pt x="20574" y="8343"/>
                  </a:lnTo>
                  <a:lnTo>
                    <a:pt x="21900" y="8343"/>
                  </a:lnTo>
                  <a:close/>
                </a:path>
                <a:path w="25400" h="10795">
                  <a:moveTo>
                    <a:pt x="22852" y="3768"/>
                  </a:moveTo>
                  <a:lnTo>
                    <a:pt x="19062" y="0"/>
                  </a:lnTo>
                  <a:lnTo>
                    <a:pt x="18288" y="27"/>
                  </a:lnTo>
                  <a:lnTo>
                    <a:pt x="15240" y="136"/>
                  </a:lnTo>
                  <a:lnTo>
                    <a:pt x="12192" y="245"/>
                  </a:lnTo>
                  <a:lnTo>
                    <a:pt x="9105" y="355"/>
                  </a:lnTo>
                  <a:lnTo>
                    <a:pt x="7302" y="654"/>
                  </a:lnTo>
                  <a:lnTo>
                    <a:pt x="12192" y="723"/>
                  </a:lnTo>
                  <a:lnTo>
                    <a:pt x="15240" y="1485"/>
                  </a:lnTo>
                  <a:lnTo>
                    <a:pt x="17526" y="1485"/>
                  </a:lnTo>
                  <a:lnTo>
                    <a:pt x="19812" y="2247"/>
                  </a:lnTo>
                  <a:lnTo>
                    <a:pt x="22852" y="3768"/>
                  </a:lnTo>
                  <a:close/>
                </a:path>
                <a:path w="25400" h="10795">
                  <a:moveTo>
                    <a:pt x="22852" y="9100"/>
                  </a:moveTo>
                  <a:lnTo>
                    <a:pt x="22098" y="8343"/>
                  </a:lnTo>
                  <a:lnTo>
                    <a:pt x="21900" y="8343"/>
                  </a:lnTo>
                  <a:lnTo>
                    <a:pt x="22852" y="9100"/>
                  </a:lnTo>
                  <a:close/>
                </a:path>
                <a:path w="25400" h="10795">
                  <a:moveTo>
                    <a:pt x="25146" y="5295"/>
                  </a:moveTo>
                  <a:lnTo>
                    <a:pt x="25146" y="4533"/>
                  </a:lnTo>
                  <a:lnTo>
                    <a:pt x="23622" y="3771"/>
                  </a:lnTo>
                  <a:lnTo>
                    <a:pt x="22852" y="3771"/>
                  </a:lnTo>
                  <a:lnTo>
                    <a:pt x="24384" y="5295"/>
                  </a:lnTo>
                  <a:lnTo>
                    <a:pt x="25146" y="5295"/>
                  </a:lnTo>
                  <a:close/>
                </a:path>
                <a:path w="25400" h="10795">
                  <a:moveTo>
                    <a:pt x="25146" y="6057"/>
                  </a:moveTo>
                  <a:lnTo>
                    <a:pt x="23622" y="9867"/>
                  </a:lnTo>
                  <a:lnTo>
                    <a:pt x="22852" y="9867"/>
                  </a:lnTo>
                  <a:lnTo>
                    <a:pt x="22852" y="10629"/>
                  </a:lnTo>
                  <a:lnTo>
                    <a:pt x="23622" y="10629"/>
                  </a:lnTo>
                  <a:lnTo>
                    <a:pt x="25146" y="605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61885" y="478993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6195" y="3059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2286" y="4572"/>
                  </a:lnTo>
                  <a:lnTo>
                    <a:pt x="6195" y="305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65695" y="479145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1524"/>
                  </a:moveTo>
                  <a:lnTo>
                    <a:pt x="1523" y="762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1523" y="1524"/>
                  </a:lnTo>
                  <a:close/>
                </a:path>
                <a:path w="1904" h="2539">
                  <a:moveTo>
                    <a:pt x="1523" y="762"/>
                  </a:moveTo>
                  <a:lnTo>
                    <a:pt x="761" y="0"/>
                  </a:lnTo>
                  <a:lnTo>
                    <a:pt x="761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50455" y="4791456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3048" y="5334"/>
                  </a:moveTo>
                  <a:lnTo>
                    <a:pt x="3048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3810"/>
                  </a:lnTo>
                  <a:lnTo>
                    <a:pt x="3048" y="533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51979" y="479145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3" y="762"/>
                  </a:moveTo>
                  <a:lnTo>
                    <a:pt x="1523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50455" y="4792980"/>
              <a:ext cx="18415" cy="13970"/>
            </a:xfrm>
            <a:custGeom>
              <a:avLst/>
              <a:gdLst/>
              <a:ahLst/>
              <a:cxnLst/>
              <a:rect l="l" t="t" r="r" b="b"/>
              <a:pathLst>
                <a:path w="18415" h="13970">
                  <a:moveTo>
                    <a:pt x="18287" y="9906"/>
                  </a:moveTo>
                  <a:lnTo>
                    <a:pt x="18287" y="9144"/>
                  </a:lnTo>
                  <a:lnTo>
                    <a:pt x="11518" y="5829"/>
                  </a:lnTo>
                  <a:lnTo>
                    <a:pt x="4952" y="5143"/>
                  </a:lnTo>
                  <a:lnTo>
                    <a:pt x="761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5334"/>
                  </a:lnTo>
                  <a:lnTo>
                    <a:pt x="761" y="5334"/>
                  </a:lnTo>
                  <a:lnTo>
                    <a:pt x="6781" y="10960"/>
                  </a:lnTo>
                  <a:lnTo>
                    <a:pt x="10159" y="8674"/>
                  </a:lnTo>
                  <a:lnTo>
                    <a:pt x="16001" y="12192"/>
                  </a:lnTo>
                  <a:lnTo>
                    <a:pt x="17525" y="12954"/>
                  </a:lnTo>
                  <a:lnTo>
                    <a:pt x="17525" y="13716"/>
                  </a:lnTo>
                  <a:lnTo>
                    <a:pt x="18287" y="990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50455" y="4792992"/>
              <a:ext cx="18415" cy="15240"/>
            </a:xfrm>
            <a:custGeom>
              <a:avLst/>
              <a:gdLst/>
              <a:ahLst/>
              <a:cxnLst/>
              <a:rect l="l" t="t" r="r" b="b"/>
              <a:pathLst>
                <a:path w="18415" h="15239">
                  <a:moveTo>
                    <a:pt x="3048" y="7620"/>
                  </a:moveTo>
                  <a:lnTo>
                    <a:pt x="762" y="5334"/>
                  </a:lnTo>
                  <a:lnTo>
                    <a:pt x="0" y="5334"/>
                  </a:lnTo>
                  <a:lnTo>
                    <a:pt x="1524" y="6858"/>
                  </a:lnTo>
                  <a:lnTo>
                    <a:pt x="3048" y="7620"/>
                  </a:lnTo>
                  <a:close/>
                </a:path>
                <a:path w="18415" h="15239">
                  <a:moveTo>
                    <a:pt x="4279" y="4889"/>
                  </a:moveTo>
                  <a:lnTo>
                    <a:pt x="762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4572"/>
                  </a:lnTo>
                  <a:lnTo>
                    <a:pt x="762" y="2286"/>
                  </a:lnTo>
                  <a:lnTo>
                    <a:pt x="762" y="1498"/>
                  </a:lnTo>
                  <a:lnTo>
                    <a:pt x="4279" y="4889"/>
                  </a:lnTo>
                  <a:close/>
                </a:path>
                <a:path w="18415" h="15239">
                  <a:moveTo>
                    <a:pt x="11645" y="5448"/>
                  </a:moveTo>
                  <a:lnTo>
                    <a:pt x="5118" y="5181"/>
                  </a:lnTo>
                  <a:lnTo>
                    <a:pt x="4508" y="5156"/>
                  </a:lnTo>
                  <a:lnTo>
                    <a:pt x="5118" y="5867"/>
                  </a:lnTo>
                  <a:lnTo>
                    <a:pt x="11645" y="5448"/>
                  </a:lnTo>
                  <a:close/>
                </a:path>
                <a:path w="18415" h="15239">
                  <a:moveTo>
                    <a:pt x="12192" y="12192"/>
                  </a:moveTo>
                  <a:lnTo>
                    <a:pt x="12014" y="11976"/>
                  </a:lnTo>
                  <a:lnTo>
                    <a:pt x="9144" y="10756"/>
                  </a:lnTo>
                  <a:lnTo>
                    <a:pt x="12014" y="12103"/>
                  </a:lnTo>
                  <a:lnTo>
                    <a:pt x="12192" y="12192"/>
                  </a:lnTo>
                  <a:close/>
                </a:path>
                <a:path w="18415" h="15239">
                  <a:moveTo>
                    <a:pt x="15240" y="13716"/>
                  </a:moveTo>
                  <a:lnTo>
                    <a:pt x="14478" y="12954"/>
                  </a:lnTo>
                  <a:lnTo>
                    <a:pt x="12192" y="12192"/>
                  </a:lnTo>
                  <a:lnTo>
                    <a:pt x="14478" y="13296"/>
                  </a:lnTo>
                  <a:lnTo>
                    <a:pt x="15240" y="13716"/>
                  </a:lnTo>
                  <a:close/>
                </a:path>
                <a:path w="18415" h="15239">
                  <a:moveTo>
                    <a:pt x="16764" y="14478"/>
                  </a:moveTo>
                  <a:lnTo>
                    <a:pt x="15240" y="13716"/>
                  </a:lnTo>
                  <a:lnTo>
                    <a:pt x="16764" y="15240"/>
                  </a:lnTo>
                  <a:lnTo>
                    <a:pt x="16764" y="14478"/>
                  </a:lnTo>
                  <a:close/>
                </a:path>
                <a:path w="18415" h="15239">
                  <a:moveTo>
                    <a:pt x="18288" y="9906"/>
                  </a:moveTo>
                  <a:lnTo>
                    <a:pt x="16764" y="15240"/>
                  </a:lnTo>
                  <a:lnTo>
                    <a:pt x="18288" y="10668"/>
                  </a:lnTo>
                  <a:lnTo>
                    <a:pt x="18288" y="9906"/>
                  </a:lnTo>
                  <a:close/>
                </a:path>
                <a:path w="18415" h="15239">
                  <a:moveTo>
                    <a:pt x="18288" y="9144"/>
                  </a:moveTo>
                  <a:lnTo>
                    <a:pt x="17526" y="9144"/>
                  </a:lnTo>
                  <a:lnTo>
                    <a:pt x="12509" y="5397"/>
                  </a:lnTo>
                  <a:lnTo>
                    <a:pt x="11645" y="5448"/>
                  </a:lnTo>
                  <a:lnTo>
                    <a:pt x="16764" y="9144"/>
                  </a:lnTo>
                  <a:lnTo>
                    <a:pt x="18288" y="9906"/>
                  </a:lnTo>
                  <a:lnTo>
                    <a:pt x="18288" y="914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51979" y="4760976"/>
              <a:ext cx="12700" cy="3810"/>
            </a:xfrm>
            <a:custGeom>
              <a:avLst/>
              <a:gdLst/>
              <a:ahLst/>
              <a:cxnLst/>
              <a:rect l="l" t="t" r="r" b="b"/>
              <a:pathLst>
                <a:path w="12700" h="3810">
                  <a:moveTo>
                    <a:pt x="12191" y="1523"/>
                  </a:moveTo>
                  <a:lnTo>
                    <a:pt x="10667" y="761"/>
                  </a:lnTo>
                  <a:lnTo>
                    <a:pt x="7619" y="761"/>
                  </a:lnTo>
                  <a:lnTo>
                    <a:pt x="6857" y="0"/>
                  </a:lnTo>
                  <a:lnTo>
                    <a:pt x="6095" y="0"/>
                  </a:lnTo>
                  <a:lnTo>
                    <a:pt x="4571" y="0"/>
                  </a:lnTo>
                  <a:lnTo>
                    <a:pt x="3809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3048"/>
                  </a:lnTo>
                  <a:lnTo>
                    <a:pt x="1523" y="3048"/>
                  </a:lnTo>
                  <a:lnTo>
                    <a:pt x="2285" y="3810"/>
                  </a:lnTo>
                  <a:lnTo>
                    <a:pt x="6095" y="3048"/>
                  </a:lnTo>
                  <a:lnTo>
                    <a:pt x="9905" y="3810"/>
                  </a:lnTo>
                  <a:lnTo>
                    <a:pt x="9905" y="3047"/>
                  </a:lnTo>
                  <a:lnTo>
                    <a:pt x="10667" y="3047"/>
                  </a:lnTo>
                  <a:lnTo>
                    <a:pt x="11429" y="2285"/>
                  </a:lnTo>
                  <a:lnTo>
                    <a:pt x="11429" y="1523"/>
                  </a:lnTo>
                  <a:lnTo>
                    <a:pt x="12191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51979" y="4760976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761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761" y="2286"/>
                  </a:lnTo>
                  <a:close/>
                </a:path>
                <a:path w="5715" h="3810">
                  <a:moveTo>
                    <a:pt x="2285" y="3810"/>
                  </a:moveTo>
                  <a:lnTo>
                    <a:pt x="2285" y="3048"/>
                  </a:lnTo>
                  <a:lnTo>
                    <a:pt x="1523" y="3048"/>
                  </a:lnTo>
                  <a:lnTo>
                    <a:pt x="2285" y="3810"/>
                  </a:lnTo>
                  <a:close/>
                </a:path>
                <a:path w="5715" h="3810">
                  <a:moveTo>
                    <a:pt x="5333" y="0"/>
                  </a:moveTo>
                  <a:lnTo>
                    <a:pt x="4571" y="0"/>
                  </a:lnTo>
                  <a:lnTo>
                    <a:pt x="4571" y="762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53503" y="4763262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4">
                  <a:moveTo>
                    <a:pt x="8381" y="1524"/>
                  </a:moveTo>
                  <a:lnTo>
                    <a:pt x="8381" y="762"/>
                  </a:lnTo>
                  <a:lnTo>
                    <a:pt x="6857" y="0"/>
                  </a:lnTo>
                  <a:lnTo>
                    <a:pt x="2285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2285" y="762"/>
                  </a:lnTo>
                  <a:lnTo>
                    <a:pt x="4571" y="762"/>
                  </a:lnTo>
                  <a:lnTo>
                    <a:pt x="6857" y="762"/>
                  </a:lnTo>
                  <a:lnTo>
                    <a:pt x="8381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54265" y="4763262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20" h="1270">
                  <a:moveTo>
                    <a:pt x="1523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3" y="0"/>
                  </a:lnTo>
                  <a:close/>
                </a:path>
                <a:path w="7620" h="1270">
                  <a:moveTo>
                    <a:pt x="7619" y="762"/>
                  </a:moveTo>
                  <a:lnTo>
                    <a:pt x="7619" y="0"/>
                  </a:lnTo>
                  <a:lnTo>
                    <a:pt x="6095" y="0"/>
                  </a:lnTo>
                  <a:lnTo>
                    <a:pt x="7619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53503" y="4763262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4">
                  <a:moveTo>
                    <a:pt x="8381" y="1524"/>
                  </a:moveTo>
                  <a:lnTo>
                    <a:pt x="8381" y="762"/>
                  </a:lnTo>
                  <a:lnTo>
                    <a:pt x="6857" y="0"/>
                  </a:lnTo>
                  <a:lnTo>
                    <a:pt x="2285" y="0"/>
                  </a:lnTo>
                  <a:lnTo>
                    <a:pt x="0" y="762"/>
                  </a:lnTo>
                  <a:lnTo>
                    <a:pt x="761" y="1524"/>
                  </a:lnTo>
                  <a:lnTo>
                    <a:pt x="2285" y="762"/>
                  </a:lnTo>
                  <a:lnTo>
                    <a:pt x="4571" y="762"/>
                  </a:lnTo>
                  <a:lnTo>
                    <a:pt x="6857" y="762"/>
                  </a:lnTo>
                  <a:lnTo>
                    <a:pt x="8381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54265" y="4763262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4">
                  <a:moveTo>
                    <a:pt x="1523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3" y="762"/>
                  </a:lnTo>
                  <a:close/>
                </a:path>
                <a:path w="7620" h="1904">
                  <a:moveTo>
                    <a:pt x="6095" y="762"/>
                  </a:moveTo>
                  <a:lnTo>
                    <a:pt x="3809" y="0"/>
                  </a:lnTo>
                  <a:lnTo>
                    <a:pt x="1523" y="762"/>
                  </a:lnTo>
                  <a:lnTo>
                    <a:pt x="6095" y="762"/>
                  </a:lnTo>
                  <a:close/>
                </a:path>
                <a:path w="7620" h="1904">
                  <a:moveTo>
                    <a:pt x="7619" y="1524"/>
                  </a:moveTo>
                  <a:lnTo>
                    <a:pt x="7619" y="762"/>
                  </a:lnTo>
                  <a:lnTo>
                    <a:pt x="6095" y="762"/>
                  </a:lnTo>
                  <a:lnTo>
                    <a:pt x="761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57313" y="4759464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4" h="253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6984" h="2539">
                  <a:moveTo>
                    <a:pt x="3810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  <a:path w="6984" h="2539">
                  <a:moveTo>
                    <a:pt x="6096" y="762"/>
                  </a:moveTo>
                  <a:lnTo>
                    <a:pt x="5334" y="0"/>
                  </a:lnTo>
                  <a:lnTo>
                    <a:pt x="4572" y="762"/>
                  </a:lnTo>
                  <a:lnTo>
                    <a:pt x="6096" y="762"/>
                  </a:lnTo>
                  <a:close/>
                </a:path>
                <a:path w="6984" h="2539">
                  <a:moveTo>
                    <a:pt x="6858" y="2286"/>
                  </a:moveTo>
                  <a:lnTo>
                    <a:pt x="6096" y="1524"/>
                  </a:lnTo>
                  <a:lnTo>
                    <a:pt x="6096" y="2286"/>
                  </a:lnTo>
                  <a:lnTo>
                    <a:pt x="685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57313" y="475945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762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55789" y="475945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56551" y="475945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3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51979" y="475945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3810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762"/>
                  </a:lnTo>
                  <a:lnTo>
                    <a:pt x="3810" y="762"/>
                  </a:lnTo>
                  <a:close/>
                </a:path>
                <a:path w="3809" h="3810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3809" h="3810">
                  <a:moveTo>
                    <a:pt x="762" y="3810"/>
                  </a:moveTo>
                  <a:lnTo>
                    <a:pt x="762" y="3048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51979" y="476097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762"/>
                  </a:moveTo>
                  <a:lnTo>
                    <a:pt x="1523" y="0"/>
                  </a:lnTo>
                  <a:lnTo>
                    <a:pt x="761" y="1524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51979" y="4760976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5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761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51979" y="4759464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3048"/>
                  </a:lnTo>
                  <a:close/>
                </a:path>
                <a:path w="1904" h="3810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  <a:path w="1904" h="3810">
                  <a:moveTo>
                    <a:pt x="1524" y="0"/>
                  </a:moveTo>
                  <a:lnTo>
                    <a:pt x="762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57313" y="47609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1523" y="762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761" y="1524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57313" y="476097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2286"/>
                  </a:moveTo>
                  <a:lnTo>
                    <a:pt x="761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1904" h="2539">
                  <a:moveTo>
                    <a:pt x="1523" y="762"/>
                  </a:moveTo>
                  <a:lnTo>
                    <a:pt x="761" y="0"/>
                  </a:lnTo>
                  <a:lnTo>
                    <a:pt x="761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55789" y="476097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762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56551" y="4760988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5715" h="1904">
                  <a:moveTo>
                    <a:pt x="4572" y="762"/>
                  </a:moveTo>
                  <a:lnTo>
                    <a:pt x="3810" y="762"/>
                  </a:lnTo>
                  <a:lnTo>
                    <a:pt x="3810" y="1524"/>
                  </a:lnTo>
                  <a:lnTo>
                    <a:pt x="4572" y="1524"/>
                  </a:lnTo>
                  <a:lnTo>
                    <a:pt x="4572" y="762"/>
                  </a:lnTo>
                  <a:close/>
                </a:path>
                <a:path w="5715" h="1904">
                  <a:moveTo>
                    <a:pt x="5334" y="0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60361" y="476097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60361" y="476097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1524" y="762"/>
                  </a:lnTo>
                  <a:close/>
                </a:path>
                <a:path w="1904" h="2539">
                  <a:moveTo>
                    <a:pt x="1524" y="1524"/>
                  </a:moveTo>
                  <a:lnTo>
                    <a:pt x="762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57313" y="47579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1523" y="762"/>
                  </a:ln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51979" y="4764798"/>
              <a:ext cx="12700" cy="59055"/>
            </a:xfrm>
            <a:custGeom>
              <a:avLst/>
              <a:gdLst/>
              <a:ahLst/>
              <a:cxnLst/>
              <a:rect l="l" t="t" r="r" b="b"/>
              <a:pathLst>
                <a:path w="12700" h="59054">
                  <a:moveTo>
                    <a:pt x="1524" y="54102"/>
                  </a:moveTo>
                  <a:lnTo>
                    <a:pt x="762" y="54102"/>
                  </a:lnTo>
                  <a:lnTo>
                    <a:pt x="762" y="54864"/>
                  </a:lnTo>
                  <a:lnTo>
                    <a:pt x="1524" y="54864"/>
                  </a:lnTo>
                  <a:lnTo>
                    <a:pt x="1524" y="54102"/>
                  </a:lnTo>
                  <a:close/>
                </a:path>
                <a:path w="12700" h="59054">
                  <a:moveTo>
                    <a:pt x="1524" y="51816"/>
                  </a:moveTo>
                  <a:lnTo>
                    <a:pt x="762" y="52578"/>
                  </a:lnTo>
                  <a:lnTo>
                    <a:pt x="1524" y="52578"/>
                  </a:lnTo>
                  <a:lnTo>
                    <a:pt x="1524" y="51816"/>
                  </a:lnTo>
                  <a:close/>
                </a:path>
                <a:path w="12700" h="59054">
                  <a:moveTo>
                    <a:pt x="10668" y="52578"/>
                  </a:moveTo>
                  <a:lnTo>
                    <a:pt x="1524" y="52578"/>
                  </a:lnTo>
                  <a:lnTo>
                    <a:pt x="1524" y="53340"/>
                  </a:lnTo>
                  <a:lnTo>
                    <a:pt x="9906" y="53340"/>
                  </a:lnTo>
                  <a:lnTo>
                    <a:pt x="10668" y="54102"/>
                  </a:lnTo>
                  <a:lnTo>
                    <a:pt x="10668" y="52578"/>
                  </a:lnTo>
                  <a:close/>
                </a:path>
                <a:path w="12700" h="59054">
                  <a:moveTo>
                    <a:pt x="10668" y="5334"/>
                  </a:moveTo>
                  <a:lnTo>
                    <a:pt x="2286" y="5334"/>
                  </a:lnTo>
                  <a:lnTo>
                    <a:pt x="1524" y="4572"/>
                  </a:lnTo>
                  <a:lnTo>
                    <a:pt x="1524" y="5334"/>
                  </a:lnTo>
                  <a:lnTo>
                    <a:pt x="1524" y="6096"/>
                  </a:lnTo>
                  <a:lnTo>
                    <a:pt x="1524" y="6858"/>
                  </a:lnTo>
                  <a:lnTo>
                    <a:pt x="9906" y="6858"/>
                  </a:lnTo>
                  <a:lnTo>
                    <a:pt x="10668" y="6096"/>
                  </a:lnTo>
                  <a:lnTo>
                    <a:pt x="10668" y="5334"/>
                  </a:lnTo>
                  <a:close/>
                </a:path>
                <a:path w="12700" h="59054">
                  <a:moveTo>
                    <a:pt x="11430" y="54864"/>
                  </a:moveTo>
                  <a:lnTo>
                    <a:pt x="10668" y="54102"/>
                  </a:lnTo>
                  <a:lnTo>
                    <a:pt x="10668" y="54864"/>
                  </a:lnTo>
                  <a:lnTo>
                    <a:pt x="11430" y="54864"/>
                  </a:lnTo>
                  <a:close/>
                </a:path>
                <a:path w="12700" h="59054">
                  <a:moveTo>
                    <a:pt x="12192" y="54864"/>
                  </a:moveTo>
                  <a:lnTo>
                    <a:pt x="11430" y="54864"/>
                  </a:lnTo>
                  <a:lnTo>
                    <a:pt x="11430" y="57912"/>
                  </a:lnTo>
                  <a:lnTo>
                    <a:pt x="762" y="57912"/>
                  </a:lnTo>
                  <a:lnTo>
                    <a:pt x="762" y="54864"/>
                  </a:lnTo>
                  <a:lnTo>
                    <a:pt x="0" y="54864"/>
                  </a:lnTo>
                  <a:lnTo>
                    <a:pt x="0" y="58674"/>
                  </a:lnTo>
                  <a:lnTo>
                    <a:pt x="12192" y="58674"/>
                  </a:lnTo>
                  <a:lnTo>
                    <a:pt x="12192" y="54864"/>
                  </a:lnTo>
                  <a:close/>
                </a:path>
                <a:path w="12700" h="59054">
                  <a:moveTo>
                    <a:pt x="12192" y="0"/>
                  </a:moveTo>
                  <a:lnTo>
                    <a:pt x="11430" y="0"/>
                  </a:lnTo>
                  <a:lnTo>
                    <a:pt x="11430" y="3048"/>
                  </a:lnTo>
                  <a:lnTo>
                    <a:pt x="762" y="3048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10668" y="4572"/>
                  </a:lnTo>
                  <a:lnTo>
                    <a:pt x="10668" y="3810"/>
                  </a:lnTo>
                  <a:lnTo>
                    <a:pt x="11430" y="3810"/>
                  </a:lnTo>
                  <a:lnTo>
                    <a:pt x="12192" y="3048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69683" y="4766322"/>
              <a:ext cx="96520" cy="24130"/>
            </a:xfrm>
            <a:custGeom>
              <a:avLst/>
              <a:gdLst/>
              <a:ahLst/>
              <a:cxnLst/>
              <a:rect l="l" t="t" r="r" b="b"/>
              <a:pathLst>
                <a:path w="96520" h="24129">
                  <a:moveTo>
                    <a:pt x="9906" y="3810"/>
                  </a:moveTo>
                  <a:lnTo>
                    <a:pt x="2286" y="3810"/>
                  </a:lnTo>
                  <a:lnTo>
                    <a:pt x="2286" y="4572"/>
                  </a:lnTo>
                  <a:lnTo>
                    <a:pt x="1524" y="5334"/>
                  </a:lnTo>
                  <a:lnTo>
                    <a:pt x="9906" y="5334"/>
                  </a:lnTo>
                  <a:lnTo>
                    <a:pt x="9906" y="3810"/>
                  </a:lnTo>
                  <a:close/>
                </a:path>
                <a:path w="96520" h="24129">
                  <a:moveTo>
                    <a:pt x="1219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9906" y="3048"/>
                  </a:lnTo>
                  <a:lnTo>
                    <a:pt x="9906" y="1524"/>
                  </a:lnTo>
                  <a:lnTo>
                    <a:pt x="12192" y="1524"/>
                  </a:lnTo>
                  <a:lnTo>
                    <a:pt x="12192" y="0"/>
                  </a:lnTo>
                  <a:close/>
                </a:path>
                <a:path w="96520" h="24129">
                  <a:moveTo>
                    <a:pt x="80010" y="18288"/>
                  </a:moveTo>
                  <a:lnTo>
                    <a:pt x="79248" y="19050"/>
                  </a:lnTo>
                  <a:lnTo>
                    <a:pt x="78486" y="20574"/>
                  </a:lnTo>
                  <a:lnTo>
                    <a:pt x="76962" y="19050"/>
                  </a:lnTo>
                  <a:lnTo>
                    <a:pt x="75438" y="19050"/>
                  </a:lnTo>
                  <a:lnTo>
                    <a:pt x="78486" y="22098"/>
                  </a:lnTo>
                  <a:lnTo>
                    <a:pt x="78486" y="21336"/>
                  </a:lnTo>
                  <a:lnTo>
                    <a:pt x="79248" y="20574"/>
                  </a:lnTo>
                  <a:lnTo>
                    <a:pt x="80010" y="18288"/>
                  </a:lnTo>
                  <a:close/>
                </a:path>
                <a:path w="96520" h="24129">
                  <a:moveTo>
                    <a:pt x="82296" y="18288"/>
                  </a:moveTo>
                  <a:lnTo>
                    <a:pt x="81534" y="18288"/>
                  </a:lnTo>
                  <a:lnTo>
                    <a:pt x="81534" y="21336"/>
                  </a:lnTo>
                  <a:lnTo>
                    <a:pt x="82296" y="21336"/>
                  </a:lnTo>
                  <a:lnTo>
                    <a:pt x="82296" y="18288"/>
                  </a:lnTo>
                  <a:close/>
                </a:path>
                <a:path w="96520" h="24129">
                  <a:moveTo>
                    <a:pt x="87630" y="18288"/>
                  </a:moveTo>
                  <a:lnTo>
                    <a:pt x="83820" y="18288"/>
                  </a:lnTo>
                  <a:lnTo>
                    <a:pt x="83820" y="19050"/>
                  </a:lnTo>
                  <a:lnTo>
                    <a:pt x="85344" y="19050"/>
                  </a:lnTo>
                  <a:lnTo>
                    <a:pt x="85344" y="21336"/>
                  </a:lnTo>
                  <a:lnTo>
                    <a:pt x="86106" y="21336"/>
                  </a:lnTo>
                  <a:lnTo>
                    <a:pt x="86106" y="19050"/>
                  </a:lnTo>
                  <a:lnTo>
                    <a:pt x="87630" y="19050"/>
                  </a:lnTo>
                  <a:lnTo>
                    <a:pt x="87630" y="18288"/>
                  </a:lnTo>
                  <a:close/>
                </a:path>
                <a:path w="96520" h="24129">
                  <a:moveTo>
                    <a:pt x="89154" y="19050"/>
                  </a:moveTo>
                  <a:lnTo>
                    <a:pt x="88392" y="19050"/>
                  </a:lnTo>
                  <a:lnTo>
                    <a:pt x="88392" y="21336"/>
                  </a:lnTo>
                  <a:lnTo>
                    <a:pt x="89154" y="21336"/>
                  </a:lnTo>
                  <a:lnTo>
                    <a:pt x="89154" y="19050"/>
                  </a:lnTo>
                  <a:close/>
                </a:path>
                <a:path w="96520" h="24129">
                  <a:moveTo>
                    <a:pt x="91440" y="19050"/>
                  </a:moveTo>
                  <a:lnTo>
                    <a:pt x="90678" y="19050"/>
                  </a:lnTo>
                  <a:lnTo>
                    <a:pt x="90678" y="19812"/>
                  </a:lnTo>
                  <a:lnTo>
                    <a:pt x="89916" y="20574"/>
                  </a:lnTo>
                  <a:lnTo>
                    <a:pt x="89916" y="22098"/>
                  </a:lnTo>
                  <a:lnTo>
                    <a:pt x="91440" y="22098"/>
                  </a:lnTo>
                  <a:lnTo>
                    <a:pt x="91440" y="21336"/>
                  </a:lnTo>
                  <a:lnTo>
                    <a:pt x="90678" y="20574"/>
                  </a:lnTo>
                  <a:lnTo>
                    <a:pt x="91440" y="20574"/>
                  </a:lnTo>
                  <a:lnTo>
                    <a:pt x="91440" y="19050"/>
                  </a:lnTo>
                  <a:close/>
                </a:path>
                <a:path w="96520" h="24129">
                  <a:moveTo>
                    <a:pt x="92964" y="21336"/>
                  </a:moveTo>
                  <a:lnTo>
                    <a:pt x="92202" y="22098"/>
                  </a:lnTo>
                  <a:lnTo>
                    <a:pt x="92964" y="21526"/>
                  </a:lnTo>
                  <a:lnTo>
                    <a:pt x="92964" y="21336"/>
                  </a:lnTo>
                  <a:close/>
                </a:path>
                <a:path w="96520" h="24129">
                  <a:moveTo>
                    <a:pt x="94386" y="20447"/>
                  </a:moveTo>
                  <a:lnTo>
                    <a:pt x="93116" y="21412"/>
                  </a:lnTo>
                  <a:lnTo>
                    <a:pt x="93726" y="21717"/>
                  </a:lnTo>
                  <a:lnTo>
                    <a:pt x="94386" y="22047"/>
                  </a:lnTo>
                  <a:lnTo>
                    <a:pt x="93726" y="21336"/>
                  </a:lnTo>
                  <a:lnTo>
                    <a:pt x="94386" y="20447"/>
                  </a:lnTo>
                  <a:close/>
                </a:path>
                <a:path w="96520" h="24129">
                  <a:moveTo>
                    <a:pt x="96012" y="20574"/>
                  </a:moveTo>
                  <a:lnTo>
                    <a:pt x="95250" y="20574"/>
                  </a:lnTo>
                  <a:lnTo>
                    <a:pt x="95250" y="19812"/>
                  </a:lnTo>
                  <a:lnTo>
                    <a:pt x="94386" y="20447"/>
                  </a:lnTo>
                  <a:lnTo>
                    <a:pt x="94386" y="22047"/>
                  </a:lnTo>
                  <a:lnTo>
                    <a:pt x="94386" y="22758"/>
                  </a:lnTo>
                  <a:lnTo>
                    <a:pt x="95250" y="23622"/>
                  </a:lnTo>
                  <a:lnTo>
                    <a:pt x="96012" y="23622"/>
                  </a:lnTo>
                  <a:lnTo>
                    <a:pt x="96012" y="2057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66635" y="4823460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4" y="1524"/>
                  </a:moveTo>
                  <a:lnTo>
                    <a:pt x="16764" y="762"/>
                  </a:lnTo>
                  <a:lnTo>
                    <a:pt x="15240" y="762"/>
                  </a:lnTo>
                  <a:lnTo>
                    <a:pt x="14478" y="0"/>
                  </a:lnTo>
                  <a:lnTo>
                    <a:pt x="10668" y="0"/>
                  </a:lnTo>
                  <a:lnTo>
                    <a:pt x="9144" y="762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2286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6096" y="762"/>
                  </a:lnTo>
                  <a:lnTo>
                    <a:pt x="6858" y="1524"/>
                  </a:lnTo>
                  <a:lnTo>
                    <a:pt x="10668" y="1524"/>
                  </a:lnTo>
                  <a:lnTo>
                    <a:pt x="11430" y="762"/>
                  </a:lnTo>
                  <a:lnTo>
                    <a:pt x="13716" y="762"/>
                  </a:lnTo>
                  <a:lnTo>
                    <a:pt x="14478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68159" y="4823460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762" y="381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0" y="1143"/>
                  </a:lnTo>
                  <a:lnTo>
                    <a:pt x="762" y="762"/>
                  </a:lnTo>
                  <a:lnTo>
                    <a:pt x="762" y="381"/>
                  </a:lnTo>
                  <a:close/>
                </a:path>
                <a:path w="15240" h="1904">
                  <a:moveTo>
                    <a:pt x="6858" y="1524"/>
                  </a:moveTo>
                  <a:lnTo>
                    <a:pt x="5334" y="762"/>
                  </a:lnTo>
                  <a:lnTo>
                    <a:pt x="5334" y="1524"/>
                  </a:lnTo>
                  <a:lnTo>
                    <a:pt x="6858" y="1524"/>
                  </a:lnTo>
                  <a:close/>
                </a:path>
                <a:path w="15240" h="1904">
                  <a:moveTo>
                    <a:pt x="9144" y="381"/>
                  </a:moveTo>
                  <a:lnTo>
                    <a:pt x="9906" y="0"/>
                  </a:lnTo>
                  <a:lnTo>
                    <a:pt x="8382" y="762"/>
                  </a:lnTo>
                  <a:lnTo>
                    <a:pt x="8382" y="1143"/>
                  </a:lnTo>
                  <a:lnTo>
                    <a:pt x="9144" y="762"/>
                  </a:lnTo>
                  <a:lnTo>
                    <a:pt x="9144" y="381"/>
                  </a:lnTo>
                  <a:close/>
                </a:path>
                <a:path w="15240" h="1904">
                  <a:moveTo>
                    <a:pt x="15240" y="1524"/>
                  </a:moveTo>
                  <a:lnTo>
                    <a:pt x="13716" y="762"/>
                  </a:lnTo>
                  <a:lnTo>
                    <a:pt x="13716" y="1524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66635" y="4824984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4" y="1524"/>
                  </a:moveTo>
                  <a:lnTo>
                    <a:pt x="16764" y="762"/>
                  </a:lnTo>
                  <a:lnTo>
                    <a:pt x="15240" y="762"/>
                  </a:lnTo>
                  <a:lnTo>
                    <a:pt x="14478" y="0"/>
                  </a:lnTo>
                  <a:lnTo>
                    <a:pt x="10668" y="0"/>
                  </a:lnTo>
                  <a:lnTo>
                    <a:pt x="9144" y="762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2286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11430" y="1524"/>
                  </a:lnTo>
                  <a:lnTo>
                    <a:pt x="12192" y="762"/>
                  </a:lnTo>
                  <a:lnTo>
                    <a:pt x="13716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66635" y="4826508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4" y="1524"/>
                  </a:moveTo>
                  <a:lnTo>
                    <a:pt x="16764" y="762"/>
                  </a:lnTo>
                  <a:lnTo>
                    <a:pt x="14478" y="762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6096" y="762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66635" y="4826508"/>
              <a:ext cx="17145" cy="3810"/>
            </a:xfrm>
            <a:custGeom>
              <a:avLst/>
              <a:gdLst/>
              <a:ahLst/>
              <a:cxnLst/>
              <a:rect l="l" t="t" r="r" b="b"/>
              <a:pathLst>
                <a:path w="17145" h="3810">
                  <a:moveTo>
                    <a:pt x="16764" y="3810"/>
                  </a:moveTo>
                  <a:lnTo>
                    <a:pt x="16764" y="1524"/>
                  </a:lnTo>
                  <a:lnTo>
                    <a:pt x="15240" y="1524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9144" y="1524"/>
                  </a:lnTo>
                  <a:lnTo>
                    <a:pt x="6858" y="1524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2286" y="3048"/>
                  </a:lnTo>
                  <a:lnTo>
                    <a:pt x="3048" y="2286"/>
                  </a:lnTo>
                  <a:lnTo>
                    <a:pt x="5334" y="2286"/>
                  </a:lnTo>
                  <a:lnTo>
                    <a:pt x="6858" y="3810"/>
                  </a:lnTo>
                  <a:lnTo>
                    <a:pt x="9144" y="3810"/>
                  </a:lnTo>
                  <a:lnTo>
                    <a:pt x="10668" y="3048"/>
                  </a:lnTo>
                  <a:lnTo>
                    <a:pt x="11430" y="2286"/>
                  </a:lnTo>
                  <a:lnTo>
                    <a:pt x="13716" y="2286"/>
                  </a:lnTo>
                  <a:lnTo>
                    <a:pt x="15240" y="3810"/>
                  </a:lnTo>
                  <a:lnTo>
                    <a:pt x="16764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67397" y="4825784"/>
              <a:ext cx="13970" cy="2540"/>
            </a:xfrm>
            <a:custGeom>
              <a:avLst/>
              <a:gdLst/>
              <a:ahLst/>
              <a:cxnLst/>
              <a:rect l="l" t="t" r="r" b="b"/>
              <a:pathLst>
                <a:path w="13970" h="2539">
                  <a:moveTo>
                    <a:pt x="6095" y="2247"/>
                  </a:moveTo>
                  <a:lnTo>
                    <a:pt x="4521" y="0"/>
                  </a:lnTo>
                  <a:lnTo>
                    <a:pt x="2908" y="330"/>
                  </a:lnTo>
                  <a:lnTo>
                    <a:pt x="761" y="1485"/>
                  </a:lnTo>
                  <a:lnTo>
                    <a:pt x="0" y="2247"/>
                  </a:lnTo>
                  <a:lnTo>
                    <a:pt x="1523" y="1485"/>
                  </a:lnTo>
                  <a:lnTo>
                    <a:pt x="5333" y="1485"/>
                  </a:lnTo>
                  <a:lnTo>
                    <a:pt x="6095" y="2247"/>
                  </a:lnTo>
                  <a:close/>
                </a:path>
                <a:path w="13970" h="2539">
                  <a:moveTo>
                    <a:pt x="13715" y="1485"/>
                  </a:moveTo>
                  <a:lnTo>
                    <a:pt x="12953" y="723"/>
                  </a:lnTo>
                  <a:lnTo>
                    <a:pt x="10667" y="723"/>
                  </a:lnTo>
                  <a:lnTo>
                    <a:pt x="9143" y="1485"/>
                  </a:lnTo>
                  <a:lnTo>
                    <a:pt x="8381" y="2247"/>
                  </a:lnTo>
                  <a:lnTo>
                    <a:pt x="9905" y="1485"/>
                  </a:lnTo>
                  <a:lnTo>
                    <a:pt x="13715" y="14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66635" y="4828032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16764" y="2286"/>
                  </a:moveTo>
                  <a:lnTo>
                    <a:pt x="16764" y="762"/>
                  </a:lnTo>
                  <a:lnTo>
                    <a:pt x="14478" y="762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6096" y="762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2286" y="1524"/>
                  </a:lnTo>
                  <a:lnTo>
                    <a:pt x="6858" y="1524"/>
                  </a:lnTo>
                  <a:lnTo>
                    <a:pt x="8382" y="2286"/>
                  </a:lnTo>
                  <a:lnTo>
                    <a:pt x="9144" y="2286"/>
                  </a:lnTo>
                  <a:lnTo>
                    <a:pt x="10668" y="1524"/>
                  </a:lnTo>
                  <a:lnTo>
                    <a:pt x="14478" y="1524"/>
                  </a:lnTo>
                  <a:lnTo>
                    <a:pt x="15240" y="2286"/>
                  </a:lnTo>
                  <a:lnTo>
                    <a:pt x="16764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66635" y="4828032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761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1524"/>
                  </a:lnTo>
                  <a:close/>
                </a:path>
                <a:path w="17145" h="2539">
                  <a:moveTo>
                    <a:pt x="3048" y="762"/>
                  </a:moveTo>
                  <a:lnTo>
                    <a:pt x="1523" y="762"/>
                  </a:lnTo>
                  <a:lnTo>
                    <a:pt x="761" y="1524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  <a:path w="17145" h="2539">
                  <a:moveTo>
                    <a:pt x="5334" y="762"/>
                  </a:moveTo>
                  <a:lnTo>
                    <a:pt x="3810" y="0"/>
                  </a:lnTo>
                  <a:lnTo>
                    <a:pt x="3048" y="762"/>
                  </a:lnTo>
                  <a:lnTo>
                    <a:pt x="5334" y="762"/>
                  </a:lnTo>
                  <a:close/>
                </a:path>
                <a:path w="17145" h="2539">
                  <a:moveTo>
                    <a:pt x="6858" y="1524"/>
                  </a:moveTo>
                  <a:lnTo>
                    <a:pt x="6096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6858" y="1524"/>
                  </a:lnTo>
                  <a:close/>
                </a:path>
                <a:path w="17145" h="2539">
                  <a:moveTo>
                    <a:pt x="9144" y="1524"/>
                  </a:moveTo>
                  <a:lnTo>
                    <a:pt x="6858" y="1524"/>
                  </a:lnTo>
                  <a:lnTo>
                    <a:pt x="8382" y="2286"/>
                  </a:lnTo>
                  <a:lnTo>
                    <a:pt x="9144" y="1524"/>
                  </a:lnTo>
                  <a:close/>
                </a:path>
                <a:path w="17145" h="2539">
                  <a:moveTo>
                    <a:pt x="11430" y="762"/>
                  </a:moveTo>
                  <a:lnTo>
                    <a:pt x="9906" y="762"/>
                  </a:lnTo>
                  <a:lnTo>
                    <a:pt x="9144" y="1524"/>
                  </a:lnTo>
                  <a:lnTo>
                    <a:pt x="10668" y="1524"/>
                  </a:lnTo>
                  <a:lnTo>
                    <a:pt x="11430" y="762"/>
                  </a:lnTo>
                  <a:close/>
                </a:path>
                <a:path w="17145" h="2539">
                  <a:moveTo>
                    <a:pt x="13716" y="762"/>
                  </a:moveTo>
                  <a:lnTo>
                    <a:pt x="12192" y="0"/>
                  </a:lnTo>
                  <a:lnTo>
                    <a:pt x="11430" y="762"/>
                  </a:lnTo>
                  <a:lnTo>
                    <a:pt x="13716" y="762"/>
                  </a:lnTo>
                  <a:close/>
                </a:path>
                <a:path w="17145" h="2539">
                  <a:moveTo>
                    <a:pt x="15240" y="1524"/>
                  </a:moveTo>
                  <a:lnTo>
                    <a:pt x="14478" y="762"/>
                  </a:lnTo>
                  <a:lnTo>
                    <a:pt x="13716" y="762"/>
                  </a:lnTo>
                  <a:lnTo>
                    <a:pt x="14478" y="1524"/>
                  </a:lnTo>
                  <a:lnTo>
                    <a:pt x="15240" y="1524"/>
                  </a:lnTo>
                  <a:close/>
                </a:path>
                <a:path w="17145" h="2539">
                  <a:moveTo>
                    <a:pt x="16764" y="2286"/>
                  </a:moveTo>
                  <a:lnTo>
                    <a:pt x="16764" y="1524"/>
                  </a:lnTo>
                  <a:lnTo>
                    <a:pt x="15240" y="1524"/>
                  </a:lnTo>
                  <a:lnTo>
                    <a:pt x="1676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71207" y="4816602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9143" y="3047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9143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69683" y="4819650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12192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11430" y="2286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69683" y="4819650"/>
              <a:ext cx="12700" cy="3810"/>
            </a:xfrm>
            <a:custGeom>
              <a:avLst/>
              <a:gdLst/>
              <a:ahLst/>
              <a:cxnLst/>
              <a:rect l="l" t="t" r="r" b="b"/>
              <a:pathLst>
                <a:path w="12700" h="3810">
                  <a:moveTo>
                    <a:pt x="12192" y="3810"/>
                  </a:moveTo>
                  <a:lnTo>
                    <a:pt x="12192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12192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666635" y="4805172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7" y="3810"/>
                  </a:moveTo>
                  <a:lnTo>
                    <a:pt x="3047" y="761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2285" y="3810"/>
                  </a:lnTo>
                  <a:lnTo>
                    <a:pt x="2285" y="4572"/>
                  </a:lnTo>
                  <a:lnTo>
                    <a:pt x="3047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66635" y="4805172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761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3175" h="5079">
                  <a:moveTo>
                    <a:pt x="1523" y="0"/>
                  </a:moveTo>
                  <a:lnTo>
                    <a:pt x="761" y="0"/>
                  </a:lnTo>
                  <a:lnTo>
                    <a:pt x="761" y="762"/>
                  </a:lnTo>
                  <a:lnTo>
                    <a:pt x="1523" y="0"/>
                  </a:lnTo>
                  <a:close/>
                </a:path>
                <a:path w="3175" h="5079">
                  <a:moveTo>
                    <a:pt x="1523" y="3048"/>
                  </a:moveTo>
                  <a:lnTo>
                    <a:pt x="1523" y="2286"/>
                  </a:lnTo>
                  <a:lnTo>
                    <a:pt x="761" y="2286"/>
                  </a:lnTo>
                  <a:lnTo>
                    <a:pt x="761" y="3048"/>
                  </a:lnTo>
                  <a:lnTo>
                    <a:pt x="1523" y="3048"/>
                  </a:lnTo>
                  <a:close/>
                </a:path>
                <a:path w="3175" h="5079">
                  <a:moveTo>
                    <a:pt x="3047" y="3810"/>
                  </a:moveTo>
                  <a:lnTo>
                    <a:pt x="3047" y="3048"/>
                  </a:lnTo>
                  <a:lnTo>
                    <a:pt x="2285" y="3810"/>
                  </a:lnTo>
                  <a:lnTo>
                    <a:pt x="1523" y="3048"/>
                  </a:lnTo>
                  <a:lnTo>
                    <a:pt x="1523" y="3810"/>
                  </a:lnTo>
                  <a:lnTo>
                    <a:pt x="2285" y="4572"/>
                  </a:lnTo>
                  <a:lnTo>
                    <a:pt x="3047" y="3810"/>
                  </a:lnTo>
                  <a:close/>
                </a:path>
                <a:path w="3175" h="5079">
                  <a:moveTo>
                    <a:pt x="3047" y="1523"/>
                  </a:moveTo>
                  <a:lnTo>
                    <a:pt x="3047" y="761"/>
                  </a:lnTo>
                  <a:lnTo>
                    <a:pt x="2285" y="0"/>
                  </a:lnTo>
                  <a:lnTo>
                    <a:pt x="2285" y="761"/>
                  </a:lnTo>
                  <a:lnTo>
                    <a:pt x="3047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71207" y="4771644"/>
              <a:ext cx="8890" cy="45085"/>
            </a:xfrm>
            <a:custGeom>
              <a:avLst/>
              <a:gdLst/>
              <a:ahLst/>
              <a:cxnLst/>
              <a:rect l="l" t="t" r="r" b="b"/>
              <a:pathLst>
                <a:path w="8890" h="45085">
                  <a:moveTo>
                    <a:pt x="8381" y="44958"/>
                  </a:moveTo>
                  <a:lnTo>
                    <a:pt x="8381" y="0"/>
                  </a:lnTo>
                  <a:lnTo>
                    <a:pt x="0" y="0"/>
                  </a:lnTo>
                  <a:lnTo>
                    <a:pt x="0" y="44958"/>
                  </a:lnTo>
                  <a:lnTo>
                    <a:pt x="8381" y="449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71207" y="4771656"/>
              <a:ext cx="8890" cy="45085"/>
            </a:xfrm>
            <a:custGeom>
              <a:avLst/>
              <a:gdLst/>
              <a:ahLst/>
              <a:cxnLst/>
              <a:rect l="l" t="t" r="r" b="b"/>
              <a:pathLst>
                <a:path w="8890" h="45085">
                  <a:moveTo>
                    <a:pt x="762" y="0"/>
                  </a:moveTo>
                  <a:lnTo>
                    <a:pt x="0" y="0"/>
                  </a:lnTo>
                  <a:lnTo>
                    <a:pt x="0" y="44958"/>
                  </a:lnTo>
                  <a:lnTo>
                    <a:pt x="762" y="44958"/>
                  </a:lnTo>
                  <a:lnTo>
                    <a:pt x="762" y="0"/>
                  </a:lnTo>
                  <a:close/>
                </a:path>
                <a:path w="8890" h="45085">
                  <a:moveTo>
                    <a:pt x="8369" y="1524"/>
                  </a:moveTo>
                  <a:lnTo>
                    <a:pt x="5334" y="1524"/>
                  </a:lnTo>
                  <a:lnTo>
                    <a:pt x="5334" y="44958"/>
                  </a:lnTo>
                  <a:lnTo>
                    <a:pt x="8369" y="44958"/>
                  </a:lnTo>
                  <a:lnTo>
                    <a:pt x="836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62825" y="4783074"/>
              <a:ext cx="25400" cy="10160"/>
            </a:xfrm>
            <a:custGeom>
              <a:avLst/>
              <a:gdLst/>
              <a:ahLst/>
              <a:cxnLst/>
              <a:rect l="l" t="t" r="r" b="b"/>
              <a:pathLst>
                <a:path w="25400" h="10160">
                  <a:moveTo>
                    <a:pt x="25145" y="6858"/>
                  </a:moveTo>
                  <a:lnTo>
                    <a:pt x="25145" y="762"/>
                  </a:lnTo>
                  <a:lnTo>
                    <a:pt x="23621" y="762"/>
                  </a:lnTo>
                  <a:lnTo>
                    <a:pt x="21335" y="0"/>
                  </a:lnTo>
                  <a:lnTo>
                    <a:pt x="10667" y="0"/>
                  </a:lnTo>
                  <a:lnTo>
                    <a:pt x="6095" y="1524"/>
                  </a:lnTo>
                  <a:lnTo>
                    <a:pt x="4571" y="1524"/>
                  </a:lnTo>
                  <a:lnTo>
                    <a:pt x="1523" y="3048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2285" y="9906"/>
                  </a:lnTo>
                  <a:lnTo>
                    <a:pt x="2285" y="9144"/>
                  </a:lnTo>
                  <a:lnTo>
                    <a:pt x="3809" y="7620"/>
                  </a:lnTo>
                  <a:lnTo>
                    <a:pt x="4571" y="7620"/>
                  </a:lnTo>
                  <a:lnTo>
                    <a:pt x="7619" y="6096"/>
                  </a:lnTo>
                  <a:lnTo>
                    <a:pt x="9905" y="6096"/>
                  </a:lnTo>
                  <a:lnTo>
                    <a:pt x="11429" y="5334"/>
                  </a:lnTo>
                  <a:lnTo>
                    <a:pt x="21335" y="5334"/>
                  </a:lnTo>
                  <a:lnTo>
                    <a:pt x="23621" y="6096"/>
                  </a:lnTo>
                  <a:lnTo>
                    <a:pt x="25145" y="685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62825" y="4783074"/>
              <a:ext cx="25400" cy="10160"/>
            </a:xfrm>
            <a:custGeom>
              <a:avLst/>
              <a:gdLst/>
              <a:ahLst/>
              <a:cxnLst/>
              <a:rect l="l" t="t" r="r" b="b"/>
              <a:pathLst>
                <a:path w="25400" h="10160">
                  <a:moveTo>
                    <a:pt x="3047" y="3048"/>
                  </a:moveTo>
                  <a:lnTo>
                    <a:pt x="1523" y="3048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761" y="6858"/>
                  </a:lnTo>
                  <a:lnTo>
                    <a:pt x="761" y="4572"/>
                  </a:lnTo>
                  <a:lnTo>
                    <a:pt x="1523" y="4572"/>
                  </a:lnTo>
                  <a:lnTo>
                    <a:pt x="3047" y="3048"/>
                  </a:lnTo>
                  <a:close/>
                </a:path>
                <a:path w="25400" h="10160">
                  <a:moveTo>
                    <a:pt x="3047" y="9144"/>
                  </a:moveTo>
                  <a:lnTo>
                    <a:pt x="2285" y="9144"/>
                  </a:lnTo>
                  <a:lnTo>
                    <a:pt x="761" y="5334"/>
                  </a:lnTo>
                  <a:lnTo>
                    <a:pt x="761" y="6858"/>
                  </a:lnTo>
                  <a:lnTo>
                    <a:pt x="2285" y="9906"/>
                  </a:lnTo>
                  <a:lnTo>
                    <a:pt x="3047" y="9144"/>
                  </a:lnTo>
                  <a:close/>
                </a:path>
                <a:path w="25400" h="10160">
                  <a:moveTo>
                    <a:pt x="6095" y="6858"/>
                  </a:moveTo>
                  <a:lnTo>
                    <a:pt x="4571" y="6858"/>
                  </a:lnTo>
                  <a:lnTo>
                    <a:pt x="3809" y="7620"/>
                  </a:lnTo>
                  <a:lnTo>
                    <a:pt x="4571" y="7620"/>
                  </a:lnTo>
                  <a:lnTo>
                    <a:pt x="6095" y="6858"/>
                  </a:lnTo>
                  <a:close/>
                </a:path>
                <a:path w="25400" h="10160">
                  <a:moveTo>
                    <a:pt x="8381" y="762"/>
                  </a:moveTo>
                  <a:lnTo>
                    <a:pt x="7619" y="762"/>
                  </a:lnTo>
                  <a:lnTo>
                    <a:pt x="6095" y="1524"/>
                  </a:lnTo>
                  <a:lnTo>
                    <a:pt x="8381" y="762"/>
                  </a:lnTo>
                  <a:close/>
                </a:path>
                <a:path w="25400" h="10160">
                  <a:moveTo>
                    <a:pt x="19049" y="5334"/>
                  </a:moveTo>
                  <a:lnTo>
                    <a:pt x="16001" y="4572"/>
                  </a:lnTo>
                  <a:lnTo>
                    <a:pt x="13715" y="4572"/>
                  </a:lnTo>
                  <a:lnTo>
                    <a:pt x="11429" y="5334"/>
                  </a:lnTo>
                  <a:lnTo>
                    <a:pt x="19049" y="5334"/>
                  </a:lnTo>
                  <a:close/>
                </a:path>
                <a:path w="25400" h="10160">
                  <a:moveTo>
                    <a:pt x="23621" y="762"/>
                  </a:moveTo>
                  <a:lnTo>
                    <a:pt x="21335" y="0"/>
                  </a:lnTo>
                  <a:lnTo>
                    <a:pt x="19049" y="0"/>
                  </a:lnTo>
                  <a:lnTo>
                    <a:pt x="21335" y="762"/>
                  </a:lnTo>
                  <a:lnTo>
                    <a:pt x="23621" y="762"/>
                  </a:lnTo>
                  <a:close/>
                </a:path>
                <a:path w="25400" h="10160">
                  <a:moveTo>
                    <a:pt x="25145" y="6858"/>
                  </a:moveTo>
                  <a:lnTo>
                    <a:pt x="25145" y="6096"/>
                  </a:lnTo>
                  <a:lnTo>
                    <a:pt x="23621" y="6096"/>
                  </a:lnTo>
                  <a:lnTo>
                    <a:pt x="25145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666635" y="478993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4571" y="4572"/>
                  </a:moveTo>
                  <a:lnTo>
                    <a:pt x="4571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1523" y="3810"/>
                  </a:lnTo>
                  <a:lnTo>
                    <a:pt x="3047" y="4572"/>
                  </a:lnTo>
                  <a:lnTo>
                    <a:pt x="4571" y="457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66635" y="4789932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1523" y="3810"/>
                  </a:moveTo>
                  <a:lnTo>
                    <a:pt x="761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523" y="3810"/>
                  </a:lnTo>
                  <a:close/>
                </a:path>
                <a:path w="3175" h="5079">
                  <a:moveTo>
                    <a:pt x="2285" y="0"/>
                  </a:moveTo>
                  <a:lnTo>
                    <a:pt x="761" y="762"/>
                  </a:lnTo>
                  <a:lnTo>
                    <a:pt x="761" y="1524"/>
                  </a:lnTo>
                  <a:lnTo>
                    <a:pt x="2285" y="0"/>
                  </a:lnTo>
                  <a:close/>
                </a:path>
                <a:path w="3175" h="5079">
                  <a:moveTo>
                    <a:pt x="3047" y="4572"/>
                  </a:moveTo>
                  <a:lnTo>
                    <a:pt x="1523" y="3810"/>
                  </a:lnTo>
                  <a:lnTo>
                    <a:pt x="2285" y="4572"/>
                  </a:lnTo>
                  <a:lnTo>
                    <a:pt x="3047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79589" y="4791456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09" h="5714">
                  <a:moveTo>
                    <a:pt x="3810" y="1523"/>
                  </a:moveTo>
                  <a:lnTo>
                    <a:pt x="3810" y="761"/>
                  </a:lnTo>
                  <a:lnTo>
                    <a:pt x="2286" y="761"/>
                  </a:lnTo>
                  <a:lnTo>
                    <a:pt x="0" y="0"/>
                  </a:lnTo>
                  <a:lnTo>
                    <a:pt x="0" y="5334"/>
                  </a:lnTo>
                  <a:lnTo>
                    <a:pt x="3810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80351" y="479145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66635" y="4793742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5">
                  <a:moveTo>
                    <a:pt x="16764" y="3809"/>
                  </a:moveTo>
                  <a:lnTo>
                    <a:pt x="16002" y="1523"/>
                  </a:lnTo>
                  <a:lnTo>
                    <a:pt x="16002" y="0"/>
                  </a:lnTo>
                  <a:lnTo>
                    <a:pt x="11366" y="5092"/>
                  </a:lnTo>
                  <a:lnTo>
                    <a:pt x="6756" y="4584"/>
                  </a:lnTo>
                  <a:lnTo>
                    <a:pt x="1523" y="7619"/>
                  </a:lnTo>
                  <a:lnTo>
                    <a:pt x="0" y="8381"/>
                  </a:lnTo>
                  <a:lnTo>
                    <a:pt x="0" y="9143"/>
                  </a:lnTo>
                  <a:lnTo>
                    <a:pt x="762" y="12953"/>
                  </a:lnTo>
                  <a:lnTo>
                    <a:pt x="762" y="12191"/>
                  </a:lnTo>
                  <a:lnTo>
                    <a:pt x="5118" y="8394"/>
                  </a:lnTo>
                  <a:lnTo>
                    <a:pt x="11366" y="9207"/>
                  </a:lnTo>
                  <a:lnTo>
                    <a:pt x="12052" y="9296"/>
                  </a:lnTo>
                  <a:lnTo>
                    <a:pt x="16002" y="4571"/>
                  </a:lnTo>
                  <a:lnTo>
                    <a:pt x="16764" y="380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666635" y="4792992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39">
                  <a:moveTo>
                    <a:pt x="7289" y="5943"/>
                  </a:moveTo>
                  <a:lnTo>
                    <a:pt x="4889" y="5892"/>
                  </a:lnTo>
                  <a:lnTo>
                    <a:pt x="762" y="9144"/>
                  </a:lnTo>
                  <a:lnTo>
                    <a:pt x="0" y="9144"/>
                  </a:lnTo>
                  <a:lnTo>
                    <a:pt x="0" y="9906"/>
                  </a:lnTo>
                  <a:lnTo>
                    <a:pt x="3048" y="8382"/>
                  </a:lnTo>
                  <a:lnTo>
                    <a:pt x="5334" y="6858"/>
                  </a:lnTo>
                  <a:lnTo>
                    <a:pt x="6858" y="6096"/>
                  </a:lnTo>
                  <a:lnTo>
                    <a:pt x="7289" y="5943"/>
                  </a:lnTo>
                  <a:close/>
                </a:path>
                <a:path w="17145" h="15239">
                  <a:moveTo>
                    <a:pt x="7429" y="10807"/>
                  </a:moveTo>
                  <a:lnTo>
                    <a:pt x="4851" y="10782"/>
                  </a:lnTo>
                  <a:lnTo>
                    <a:pt x="0" y="14478"/>
                  </a:lnTo>
                  <a:lnTo>
                    <a:pt x="0" y="15240"/>
                  </a:lnTo>
                  <a:lnTo>
                    <a:pt x="2286" y="12954"/>
                  </a:lnTo>
                  <a:lnTo>
                    <a:pt x="4572" y="12192"/>
                  </a:lnTo>
                  <a:lnTo>
                    <a:pt x="7429" y="10807"/>
                  </a:lnTo>
                  <a:close/>
                </a:path>
                <a:path w="17145" h="15239">
                  <a:moveTo>
                    <a:pt x="13716" y="3035"/>
                  </a:moveTo>
                  <a:lnTo>
                    <a:pt x="9144" y="5334"/>
                  </a:lnTo>
                  <a:lnTo>
                    <a:pt x="7289" y="5943"/>
                  </a:lnTo>
                  <a:lnTo>
                    <a:pt x="10744" y="6032"/>
                  </a:lnTo>
                  <a:lnTo>
                    <a:pt x="13716" y="3035"/>
                  </a:lnTo>
                  <a:close/>
                </a:path>
                <a:path w="17145" h="15239">
                  <a:moveTo>
                    <a:pt x="14643" y="7150"/>
                  </a:moveTo>
                  <a:lnTo>
                    <a:pt x="13716" y="7620"/>
                  </a:lnTo>
                  <a:lnTo>
                    <a:pt x="11430" y="9144"/>
                  </a:lnTo>
                  <a:lnTo>
                    <a:pt x="9906" y="9906"/>
                  </a:lnTo>
                  <a:lnTo>
                    <a:pt x="7620" y="10655"/>
                  </a:lnTo>
                  <a:lnTo>
                    <a:pt x="12065" y="10629"/>
                  </a:lnTo>
                  <a:lnTo>
                    <a:pt x="14643" y="7150"/>
                  </a:lnTo>
                  <a:close/>
                </a:path>
                <a:path w="17145" h="15239">
                  <a:moveTo>
                    <a:pt x="16764" y="5334"/>
                  </a:moveTo>
                  <a:lnTo>
                    <a:pt x="16002" y="5334"/>
                  </a:lnTo>
                  <a:lnTo>
                    <a:pt x="14643" y="7150"/>
                  </a:lnTo>
                  <a:lnTo>
                    <a:pt x="15240" y="6858"/>
                  </a:lnTo>
                  <a:lnTo>
                    <a:pt x="16764" y="5334"/>
                  </a:lnTo>
                  <a:close/>
                </a:path>
                <a:path w="17145" h="15239">
                  <a:moveTo>
                    <a:pt x="16764" y="2286"/>
                  </a:moveTo>
                  <a:lnTo>
                    <a:pt x="16002" y="762"/>
                  </a:lnTo>
                  <a:lnTo>
                    <a:pt x="13716" y="3035"/>
                  </a:lnTo>
                  <a:lnTo>
                    <a:pt x="15240" y="2286"/>
                  </a:lnTo>
                  <a:lnTo>
                    <a:pt x="16002" y="1524"/>
                  </a:lnTo>
                  <a:lnTo>
                    <a:pt x="16002" y="2286"/>
                  </a:lnTo>
                  <a:lnTo>
                    <a:pt x="16764" y="4572"/>
                  </a:lnTo>
                  <a:lnTo>
                    <a:pt x="16764" y="2286"/>
                  </a:lnTo>
                  <a:close/>
                </a:path>
                <a:path w="17145" h="15239">
                  <a:moveTo>
                    <a:pt x="16764" y="0"/>
                  </a:moveTo>
                  <a:lnTo>
                    <a:pt x="16002" y="0"/>
                  </a:lnTo>
                  <a:lnTo>
                    <a:pt x="16002" y="762"/>
                  </a:lnTo>
                  <a:lnTo>
                    <a:pt x="16764" y="762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668159" y="4784598"/>
              <a:ext cx="15240" cy="5715"/>
            </a:xfrm>
            <a:custGeom>
              <a:avLst/>
              <a:gdLst/>
              <a:ahLst/>
              <a:cxnLst/>
              <a:rect l="l" t="t" r="r" b="b"/>
              <a:pathLst>
                <a:path w="15240" h="5714">
                  <a:moveTo>
                    <a:pt x="1523" y="2286"/>
                  </a:moveTo>
                  <a:lnTo>
                    <a:pt x="1523" y="1524"/>
                  </a:lnTo>
                  <a:lnTo>
                    <a:pt x="0" y="2286"/>
                  </a:lnTo>
                  <a:lnTo>
                    <a:pt x="761" y="3810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  <a:path w="15240" h="5714">
                  <a:moveTo>
                    <a:pt x="2285" y="5334"/>
                  </a:moveTo>
                  <a:lnTo>
                    <a:pt x="2285" y="4572"/>
                  </a:lnTo>
                  <a:lnTo>
                    <a:pt x="1523" y="3810"/>
                  </a:lnTo>
                  <a:lnTo>
                    <a:pt x="1523" y="3048"/>
                  </a:lnTo>
                  <a:lnTo>
                    <a:pt x="761" y="2286"/>
                  </a:lnTo>
                  <a:lnTo>
                    <a:pt x="761" y="3810"/>
                  </a:lnTo>
                  <a:lnTo>
                    <a:pt x="1523" y="5334"/>
                  </a:lnTo>
                  <a:lnTo>
                    <a:pt x="1523" y="3810"/>
                  </a:lnTo>
                  <a:lnTo>
                    <a:pt x="2285" y="3048"/>
                  </a:lnTo>
                  <a:lnTo>
                    <a:pt x="2285" y="5334"/>
                  </a:lnTo>
                  <a:close/>
                </a:path>
                <a:path w="15240" h="5714">
                  <a:moveTo>
                    <a:pt x="3047" y="3048"/>
                  </a:moveTo>
                  <a:lnTo>
                    <a:pt x="3047" y="1524"/>
                  </a:lnTo>
                  <a:lnTo>
                    <a:pt x="1523" y="1524"/>
                  </a:lnTo>
                  <a:lnTo>
                    <a:pt x="2285" y="2286"/>
                  </a:lnTo>
                  <a:lnTo>
                    <a:pt x="2285" y="3048"/>
                  </a:lnTo>
                  <a:lnTo>
                    <a:pt x="3047" y="3048"/>
                  </a:lnTo>
                  <a:close/>
                </a:path>
                <a:path w="15240" h="5714">
                  <a:moveTo>
                    <a:pt x="14477" y="3810"/>
                  </a:moveTo>
                  <a:lnTo>
                    <a:pt x="14477" y="3048"/>
                  </a:lnTo>
                  <a:lnTo>
                    <a:pt x="12191" y="3048"/>
                  </a:lnTo>
                  <a:lnTo>
                    <a:pt x="12953" y="3810"/>
                  </a:lnTo>
                  <a:lnTo>
                    <a:pt x="14477" y="3810"/>
                  </a:lnTo>
                  <a:close/>
                </a:path>
                <a:path w="15240" h="5714">
                  <a:moveTo>
                    <a:pt x="14477" y="762"/>
                  </a:moveTo>
                  <a:lnTo>
                    <a:pt x="14477" y="0"/>
                  </a:lnTo>
                  <a:lnTo>
                    <a:pt x="13715" y="0"/>
                  </a:lnTo>
                  <a:lnTo>
                    <a:pt x="12953" y="762"/>
                  </a:lnTo>
                  <a:lnTo>
                    <a:pt x="12953" y="1524"/>
                  </a:lnTo>
                  <a:lnTo>
                    <a:pt x="13715" y="2286"/>
                  </a:lnTo>
                  <a:lnTo>
                    <a:pt x="13715" y="762"/>
                  </a:lnTo>
                  <a:lnTo>
                    <a:pt x="14477" y="762"/>
                  </a:lnTo>
                  <a:close/>
                </a:path>
                <a:path w="15240" h="5714">
                  <a:moveTo>
                    <a:pt x="15239" y="3048"/>
                  </a:moveTo>
                  <a:lnTo>
                    <a:pt x="15239" y="2286"/>
                  </a:lnTo>
                  <a:lnTo>
                    <a:pt x="14477" y="1524"/>
                  </a:lnTo>
                  <a:lnTo>
                    <a:pt x="13715" y="1524"/>
                  </a:lnTo>
                  <a:lnTo>
                    <a:pt x="13715" y="2286"/>
                  </a:lnTo>
                  <a:lnTo>
                    <a:pt x="14477" y="3048"/>
                  </a:lnTo>
                  <a:lnTo>
                    <a:pt x="14477" y="3810"/>
                  </a:lnTo>
                  <a:lnTo>
                    <a:pt x="15239" y="3048"/>
                  </a:lnTo>
                  <a:close/>
                </a:path>
                <a:path w="15240" h="5714">
                  <a:moveTo>
                    <a:pt x="6095" y="3810"/>
                  </a:moveTo>
                  <a:lnTo>
                    <a:pt x="5333" y="762"/>
                  </a:lnTo>
                  <a:lnTo>
                    <a:pt x="4571" y="762"/>
                  </a:lnTo>
                  <a:lnTo>
                    <a:pt x="5333" y="3810"/>
                  </a:lnTo>
                  <a:lnTo>
                    <a:pt x="6095" y="3810"/>
                  </a:lnTo>
                  <a:close/>
                </a:path>
                <a:path w="15240" h="5714">
                  <a:moveTo>
                    <a:pt x="7619" y="3810"/>
                  </a:moveTo>
                  <a:lnTo>
                    <a:pt x="7619" y="3048"/>
                  </a:lnTo>
                  <a:lnTo>
                    <a:pt x="6095" y="3810"/>
                  </a:lnTo>
                  <a:lnTo>
                    <a:pt x="7619" y="3810"/>
                  </a:lnTo>
                  <a:close/>
                </a:path>
                <a:path w="15240" h="5714">
                  <a:moveTo>
                    <a:pt x="11429" y="0"/>
                  </a:moveTo>
                  <a:lnTo>
                    <a:pt x="10667" y="0"/>
                  </a:lnTo>
                  <a:lnTo>
                    <a:pt x="9905" y="2286"/>
                  </a:lnTo>
                  <a:lnTo>
                    <a:pt x="8381" y="0"/>
                  </a:lnTo>
                  <a:lnTo>
                    <a:pt x="7619" y="762"/>
                  </a:lnTo>
                  <a:lnTo>
                    <a:pt x="9143" y="3810"/>
                  </a:lnTo>
                  <a:lnTo>
                    <a:pt x="9905" y="3810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687971" y="4796790"/>
              <a:ext cx="55880" cy="35560"/>
            </a:xfrm>
            <a:custGeom>
              <a:avLst/>
              <a:gdLst/>
              <a:ahLst/>
              <a:cxnLst/>
              <a:rect l="l" t="t" r="r" b="b"/>
              <a:pathLst>
                <a:path w="55879" h="35560">
                  <a:moveTo>
                    <a:pt x="55625" y="18287"/>
                  </a:moveTo>
                  <a:lnTo>
                    <a:pt x="55625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761" y="19811"/>
                  </a:lnTo>
                  <a:lnTo>
                    <a:pt x="761" y="22097"/>
                  </a:lnTo>
                  <a:lnTo>
                    <a:pt x="3047" y="26669"/>
                  </a:lnTo>
                  <a:lnTo>
                    <a:pt x="4571" y="28193"/>
                  </a:lnTo>
                  <a:lnTo>
                    <a:pt x="7619" y="29717"/>
                  </a:lnTo>
                  <a:lnTo>
                    <a:pt x="9905" y="31241"/>
                  </a:lnTo>
                  <a:lnTo>
                    <a:pt x="14477" y="32765"/>
                  </a:lnTo>
                  <a:lnTo>
                    <a:pt x="17525" y="33527"/>
                  </a:lnTo>
                  <a:lnTo>
                    <a:pt x="19811" y="34289"/>
                  </a:lnTo>
                  <a:lnTo>
                    <a:pt x="25145" y="34289"/>
                  </a:lnTo>
                  <a:lnTo>
                    <a:pt x="28193" y="35051"/>
                  </a:lnTo>
                  <a:lnTo>
                    <a:pt x="30479" y="34289"/>
                  </a:lnTo>
                  <a:lnTo>
                    <a:pt x="38470" y="33554"/>
                  </a:lnTo>
                  <a:lnTo>
                    <a:pt x="46967" y="30880"/>
                  </a:lnTo>
                  <a:lnTo>
                    <a:pt x="53507" y="25910"/>
                  </a:lnTo>
                  <a:lnTo>
                    <a:pt x="55625" y="18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687971" y="4813554"/>
              <a:ext cx="55880" cy="18415"/>
            </a:xfrm>
            <a:custGeom>
              <a:avLst/>
              <a:gdLst/>
              <a:ahLst/>
              <a:cxnLst/>
              <a:rect l="l" t="t" r="r" b="b"/>
              <a:pathLst>
                <a:path w="55879" h="18414">
                  <a:moveTo>
                    <a:pt x="761" y="2285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2285"/>
                  </a:lnTo>
                  <a:close/>
                </a:path>
                <a:path w="55879" h="18414">
                  <a:moveTo>
                    <a:pt x="1523" y="4226"/>
                  </a:moveTo>
                  <a:lnTo>
                    <a:pt x="1523" y="3809"/>
                  </a:lnTo>
                  <a:lnTo>
                    <a:pt x="761" y="2285"/>
                  </a:lnTo>
                  <a:lnTo>
                    <a:pt x="1523" y="4226"/>
                  </a:lnTo>
                  <a:close/>
                </a:path>
                <a:path w="55879" h="18414">
                  <a:moveTo>
                    <a:pt x="3226" y="8560"/>
                  </a:moveTo>
                  <a:lnTo>
                    <a:pt x="1523" y="4226"/>
                  </a:lnTo>
                  <a:lnTo>
                    <a:pt x="1523" y="6095"/>
                  </a:lnTo>
                  <a:lnTo>
                    <a:pt x="2285" y="7619"/>
                  </a:lnTo>
                  <a:lnTo>
                    <a:pt x="3226" y="8560"/>
                  </a:lnTo>
                  <a:close/>
                </a:path>
                <a:path w="55879" h="18414">
                  <a:moveTo>
                    <a:pt x="4272" y="10069"/>
                  </a:moveTo>
                  <a:lnTo>
                    <a:pt x="3809" y="9143"/>
                  </a:lnTo>
                  <a:lnTo>
                    <a:pt x="3226" y="8560"/>
                  </a:lnTo>
                  <a:lnTo>
                    <a:pt x="3634" y="9599"/>
                  </a:lnTo>
                  <a:lnTo>
                    <a:pt x="4272" y="10069"/>
                  </a:lnTo>
                  <a:close/>
                </a:path>
                <a:path w="55879" h="18414">
                  <a:moveTo>
                    <a:pt x="6027" y="11395"/>
                  </a:moveTo>
                  <a:lnTo>
                    <a:pt x="4272" y="10069"/>
                  </a:lnTo>
                  <a:lnTo>
                    <a:pt x="4571" y="10667"/>
                  </a:lnTo>
                  <a:lnTo>
                    <a:pt x="6027" y="11395"/>
                  </a:lnTo>
                  <a:close/>
                </a:path>
                <a:path w="55879" h="18414">
                  <a:moveTo>
                    <a:pt x="8661" y="13301"/>
                  </a:moveTo>
                  <a:lnTo>
                    <a:pt x="6027" y="11361"/>
                  </a:lnTo>
                  <a:lnTo>
                    <a:pt x="7619" y="12953"/>
                  </a:lnTo>
                  <a:lnTo>
                    <a:pt x="8661" y="13301"/>
                  </a:lnTo>
                  <a:close/>
                </a:path>
                <a:path w="55879" h="18414">
                  <a:moveTo>
                    <a:pt x="11667" y="14746"/>
                  </a:moveTo>
                  <a:lnTo>
                    <a:pt x="9905" y="13715"/>
                  </a:lnTo>
                  <a:lnTo>
                    <a:pt x="8661" y="13301"/>
                  </a:lnTo>
                  <a:lnTo>
                    <a:pt x="9748" y="14101"/>
                  </a:lnTo>
                  <a:lnTo>
                    <a:pt x="11667" y="14746"/>
                  </a:lnTo>
                  <a:close/>
                </a:path>
                <a:path w="55879" h="18414">
                  <a:moveTo>
                    <a:pt x="17270" y="16631"/>
                  </a:moveTo>
                  <a:lnTo>
                    <a:pt x="11667" y="14746"/>
                  </a:lnTo>
                  <a:lnTo>
                    <a:pt x="16459" y="17551"/>
                  </a:lnTo>
                  <a:lnTo>
                    <a:pt x="17270" y="16631"/>
                  </a:lnTo>
                  <a:close/>
                </a:path>
                <a:path w="55879" h="18414">
                  <a:moveTo>
                    <a:pt x="50929" y="10547"/>
                  </a:moveTo>
                  <a:lnTo>
                    <a:pt x="45162" y="14416"/>
                  </a:lnTo>
                  <a:lnTo>
                    <a:pt x="37581" y="16791"/>
                  </a:lnTo>
                  <a:lnTo>
                    <a:pt x="30479" y="17525"/>
                  </a:lnTo>
                  <a:lnTo>
                    <a:pt x="22859" y="17525"/>
                  </a:lnTo>
                  <a:lnTo>
                    <a:pt x="17881" y="15938"/>
                  </a:lnTo>
                  <a:lnTo>
                    <a:pt x="17270" y="16631"/>
                  </a:lnTo>
                  <a:lnTo>
                    <a:pt x="17465" y="16696"/>
                  </a:lnTo>
                  <a:lnTo>
                    <a:pt x="25145" y="18287"/>
                  </a:lnTo>
                  <a:lnTo>
                    <a:pt x="30479" y="18287"/>
                  </a:lnTo>
                  <a:lnTo>
                    <a:pt x="33527" y="17525"/>
                  </a:lnTo>
                  <a:lnTo>
                    <a:pt x="35813" y="17525"/>
                  </a:lnTo>
                  <a:lnTo>
                    <a:pt x="38861" y="16763"/>
                  </a:lnTo>
                  <a:lnTo>
                    <a:pt x="45719" y="14477"/>
                  </a:lnTo>
                  <a:lnTo>
                    <a:pt x="48005" y="12953"/>
                  </a:lnTo>
                  <a:lnTo>
                    <a:pt x="50291" y="12191"/>
                  </a:lnTo>
                  <a:lnTo>
                    <a:pt x="50929" y="10547"/>
                  </a:lnTo>
                  <a:close/>
                </a:path>
                <a:path w="55879" h="18414">
                  <a:moveTo>
                    <a:pt x="52342" y="8571"/>
                  </a:moveTo>
                  <a:lnTo>
                    <a:pt x="51828" y="8229"/>
                  </a:lnTo>
                  <a:lnTo>
                    <a:pt x="50929" y="10547"/>
                  </a:lnTo>
                  <a:lnTo>
                    <a:pt x="51498" y="10166"/>
                  </a:lnTo>
                  <a:lnTo>
                    <a:pt x="52342" y="8571"/>
                  </a:lnTo>
                  <a:close/>
                </a:path>
                <a:path w="55879" h="18414">
                  <a:moveTo>
                    <a:pt x="55625" y="3809"/>
                  </a:moveTo>
                  <a:lnTo>
                    <a:pt x="55625" y="2285"/>
                  </a:lnTo>
                  <a:lnTo>
                    <a:pt x="54863" y="3809"/>
                  </a:lnTo>
                  <a:lnTo>
                    <a:pt x="52342" y="8571"/>
                  </a:lnTo>
                  <a:lnTo>
                    <a:pt x="54216" y="9817"/>
                  </a:lnTo>
                  <a:lnTo>
                    <a:pt x="55625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716927" y="4764786"/>
              <a:ext cx="26670" cy="32384"/>
            </a:xfrm>
            <a:custGeom>
              <a:avLst/>
              <a:gdLst/>
              <a:ahLst/>
              <a:cxnLst/>
              <a:rect l="l" t="t" r="r" b="b"/>
              <a:pathLst>
                <a:path w="26670" h="32385">
                  <a:moveTo>
                    <a:pt x="26670" y="32003"/>
                  </a:moveTo>
                  <a:lnTo>
                    <a:pt x="26670" y="0"/>
                  </a:lnTo>
                  <a:lnTo>
                    <a:pt x="0" y="0"/>
                  </a:lnTo>
                  <a:lnTo>
                    <a:pt x="0" y="32003"/>
                  </a:lnTo>
                  <a:lnTo>
                    <a:pt x="26670" y="32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716927" y="4796028"/>
              <a:ext cx="26670" cy="1270"/>
            </a:xfrm>
            <a:custGeom>
              <a:avLst/>
              <a:gdLst/>
              <a:ahLst/>
              <a:cxnLst/>
              <a:rect l="l" t="t" r="r" b="b"/>
              <a:pathLst>
                <a:path w="26670" h="1270">
                  <a:moveTo>
                    <a:pt x="26670" y="761"/>
                  </a:moveTo>
                  <a:lnTo>
                    <a:pt x="26670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6670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687971" y="4796790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09" h="32385">
                  <a:moveTo>
                    <a:pt x="28956" y="18287"/>
                  </a:moveTo>
                  <a:lnTo>
                    <a:pt x="28956" y="0"/>
                  </a:lnTo>
                  <a:lnTo>
                    <a:pt x="0" y="0"/>
                  </a:lnTo>
                  <a:lnTo>
                    <a:pt x="0" y="19811"/>
                  </a:lnTo>
                  <a:lnTo>
                    <a:pt x="762" y="21335"/>
                  </a:lnTo>
                  <a:lnTo>
                    <a:pt x="762" y="22097"/>
                  </a:lnTo>
                  <a:lnTo>
                    <a:pt x="1524" y="23621"/>
                  </a:lnTo>
                  <a:lnTo>
                    <a:pt x="2286" y="24383"/>
                  </a:lnTo>
                  <a:lnTo>
                    <a:pt x="2286" y="25907"/>
                  </a:lnTo>
                  <a:lnTo>
                    <a:pt x="3810" y="26669"/>
                  </a:lnTo>
                  <a:lnTo>
                    <a:pt x="5308" y="28179"/>
                  </a:lnTo>
                  <a:lnTo>
                    <a:pt x="10668" y="31241"/>
                  </a:lnTo>
                  <a:lnTo>
                    <a:pt x="19050" y="31241"/>
                  </a:lnTo>
                  <a:lnTo>
                    <a:pt x="19812" y="30479"/>
                  </a:lnTo>
                  <a:lnTo>
                    <a:pt x="21336" y="29717"/>
                  </a:lnTo>
                  <a:lnTo>
                    <a:pt x="22860" y="29717"/>
                  </a:lnTo>
                  <a:lnTo>
                    <a:pt x="23622" y="28193"/>
                  </a:lnTo>
                  <a:lnTo>
                    <a:pt x="24384" y="27431"/>
                  </a:lnTo>
                  <a:lnTo>
                    <a:pt x="25908" y="26669"/>
                  </a:lnTo>
                  <a:lnTo>
                    <a:pt x="26670" y="25907"/>
                  </a:lnTo>
                  <a:lnTo>
                    <a:pt x="27432" y="24383"/>
                  </a:lnTo>
                  <a:lnTo>
                    <a:pt x="27432" y="23621"/>
                  </a:lnTo>
                  <a:lnTo>
                    <a:pt x="28194" y="22097"/>
                  </a:lnTo>
                  <a:lnTo>
                    <a:pt x="28194" y="19811"/>
                  </a:lnTo>
                  <a:lnTo>
                    <a:pt x="28956" y="18287"/>
                  </a:lnTo>
                  <a:close/>
                </a:path>
                <a:path w="29209" h="32385">
                  <a:moveTo>
                    <a:pt x="9042" y="31940"/>
                  </a:moveTo>
                  <a:lnTo>
                    <a:pt x="5308" y="28179"/>
                  </a:lnTo>
                  <a:lnTo>
                    <a:pt x="4533" y="27736"/>
                  </a:lnTo>
                  <a:lnTo>
                    <a:pt x="9042" y="3194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687971" y="4796790"/>
              <a:ext cx="29209" cy="31750"/>
            </a:xfrm>
            <a:custGeom>
              <a:avLst/>
              <a:gdLst/>
              <a:ahLst/>
              <a:cxnLst/>
              <a:rect l="l" t="t" r="r" b="b"/>
              <a:pathLst>
                <a:path w="29209" h="31750">
                  <a:moveTo>
                    <a:pt x="28955" y="19811"/>
                  </a:moveTo>
                  <a:lnTo>
                    <a:pt x="28955" y="0"/>
                  </a:lnTo>
                  <a:lnTo>
                    <a:pt x="25907" y="0"/>
                  </a:lnTo>
                  <a:lnTo>
                    <a:pt x="25907" y="26669"/>
                  </a:lnTo>
                  <a:lnTo>
                    <a:pt x="28193" y="22097"/>
                  </a:lnTo>
                  <a:lnTo>
                    <a:pt x="28955" y="19811"/>
                  </a:lnTo>
                  <a:close/>
                </a:path>
                <a:path w="29209" h="31750">
                  <a:moveTo>
                    <a:pt x="16001" y="31241"/>
                  </a:moveTo>
                  <a:lnTo>
                    <a:pt x="16001" y="0"/>
                  </a:lnTo>
                  <a:lnTo>
                    <a:pt x="12953" y="0"/>
                  </a:lnTo>
                  <a:lnTo>
                    <a:pt x="12953" y="31241"/>
                  </a:lnTo>
                  <a:lnTo>
                    <a:pt x="16001" y="31241"/>
                  </a:lnTo>
                  <a:close/>
                </a:path>
                <a:path w="29209" h="31750">
                  <a:moveTo>
                    <a:pt x="9905" y="30479"/>
                  </a:moveTo>
                  <a:lnTo>
                    <a:pt x="9905" y="0"/>
                  </a:lnTo>
                  <a:lnTo>
                    <a:pt x="6857" y="0"/>
                  </a:lnTo>
                  <a:lnTo>
                    <a:pt x="6857" y="28955"/>
                  </a:lnTo>
                  <a:lnTo>
                    <a:pt x="8381" y="30479"/>
                  </a:lnTo>
                  <a:lnTo>
                    <a:pt x="9905" y="30479"/>
                  </a:lnTo>
                  <a:close/>
                </a:path>
                <a:path w="29209" h="31750">
                  <a:moveTo>
                    <a:pt x="3809" y="26669"/>
                  </a:moveTo>
                  <a:lnTo>
                    <a:pt x="3809" y="0"/>
                  </a:lnTo>
                  <a:lnTo>
                    <a:pt x="761" y="0"/>
                  </a:lnTo>
                  <a:lnTo>
                    <a:pt x="0" y="18287"/>
                  </a:lnTo>
                  <a:lnTo>
                    <a:pt x="761" y="19811"/>
                  </a:lnTo>
                  <a:lnTo>
                    <a:pt x="761" y="22097"/>
                  </a:lnTo>
                  <a:lnTo>
                    <a:pt x="2285" y="25145"/>
                  </a:lnTo>
                  <a:lnTo>
                    <a:pt x="3809" y="26669"/>
                  </a:lnTo>
                  <a:close/>
                </a:path>
                <a:path w="29209" h="31750">
                  <a:moveTo>
                    <a:pt x="22859" y="29717"/>
                  </a:moveTo>
                  <a:lnTo>
                    <a:pt x="22859" y="0"/>
                  </a:lnTo>
                  <a:lnTo>
                    <a:pt x="19049" y="0"/>
                  </a:lnTo>
                  <a:lnTo>
                    <a:pt x="19049" y="30479"/>
                  </a:lnTo>
                  <a:lnTo>
                    <a:pt x="21335" y="30479"/>
                  </a:lnTo>
                  <a:lnTo>
                    <a:pt x="22859" y="2971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87971" y="4794516"/>
              <a:ext cx="24130" cy="33655"/>
            </a:xfrm>
            <a:custGeom>
              <a:avLst/>
              <a:gdLst/>
              <a:ahLst/>
              <a:cxnLst/>
              <a:rect l="l" t="t" r="r" b="b"/>
              <a:pathLst>
                <a:path w="24129" h="33654">
                  <a:moveTo>
                    <a:pt x="762" y="2286"/>
                  </a:moveTo>
                  <a:lnTo>
                    <a:pt x="0" y="2286"/>
                  </a:lnTo>
                  <a:lnTo>
                    <a:pt x="0" y="21336"/>
                  </a:lnTo>
                  <a:lnTo>
                    <a:pt x="762" y="22860"/>
                  </a:lnTo>
                  <a:lnTo>
                    <a:pt x="762" y="2286"/>
                  </a:lnTo>
                  <a:close/>
                </a:path>
                <a:path w="24129" h="33654">
                  <a:moveTo>
                    <a:pt x="2286" y="26670"/>
                  </a:moveTo>
                  <a:lnTo>
                    <a:pt x="1524" y="25146"/>
                  </a:lnTo>
                  <a:lnTo>
                    <a:pt x="1524" y="25908"/>
                  </a:lnTo>
                  <a:lnTo>
                    <a:pt x="2286" y="26670"/>
                  </a:lnTo>
                  <a:close/>
                </a:path>
                <a:path w="24129" h="33654">
                  <a:moveTo>
                    <a:pt x="3810" y="28194"/>
                  </a:moveTo>
                  <a:lnTo>
                    <a:pt x="2286" y="26670"/>
                  </a:lnTo>
                  <a:lnTo>
                    <a:pt x="3810" y="28956"/>
                  </a:lnTo>
                  <a:lnTo>
                    <a:pt x="3810" y="28194"/>
                  </a:lnTo>
                  <a:close/>
                </a:path>
                <a:path w="24129" h="33654">
                  <a:moveTo>
                    <a:pt x="9906" y="0"/>
                  </a:moveTo>
                  <a:lnTo>
                    <a:pt x="6858" y="0"/>
                  </a:lnTo>
                  <a:lnTo>
                    <a:pt x="6858" y="32004"/>
                  </a:lnTo>
                  <a:lnTo>
                    <a:pt x="7620" y="32766"/>
                  </a:lnTo>
                  <a:lnTo>
                    <a:pt x="9144" y="33528"/>
                  </a:lnTo>
                  <a:lnTo>
                    <a:pt x="9906" y="33528"/>
                  </a:lnTo>
                  <a:lnTo>
                    <a:pt x="9144" y="32766"/>
                  </a:lnTo>
                  <a:lnTo>
                    <a:pt x="7620" y="32004"/>
                  </a:lnTo>
                  <a:lnTo>
                    <a:pt x="7620" y="762"/>
                  </a:lnTo>
                  <a:lnTo>
                    <a:pt x="9906" y="762"/>
                  </a:lnTo>
                  <a:lnTo>
                    <a:pt x="9906" y="0"/>
                  </a:lnTo>
                  <a:close/>
                </a:path>
                <a:path w="24129" h="33654">
                  <a:moveTo>
                    <a:pt x="10668" y="33528"/>
                  </a:moveTo>
                  <a:lnTo>
                    <a:pt x="9906" y="762"/>
                  </a:lnTo>
                  <a:lnTo>
                    <a:pt x="9906" y="33528"/>
                  </a:lnTo>
                  <a:lnTo>
                    <a:pt x="10668" y="33528"/>
                  </a:lnTo>
                  <a:close/>
                </a:path>
                <a:path w="24129" h="33654">
                  <a:moveTo>
                    <a:pt x="15227" y="0"/>
                  </a:moveTo>
                  <a:lnTo>
                    <a:pt x="12192" y="0"/>
                  </a:lnTo>
                  <a:lnTo>
                    <a:pt x="12192" y="762"/>
                  </a:lnTo>
                  <a:lnTo>
                    <a:pt x="15227" y="762"/>
                  </a:lnTo>
                  <a:lnTo>
                    <a:pt x="15227" y="0"/>
                  </a:lnTo>
                  <a:close/>
                </a:path>
                <a:path w="24129" h="33654">
                  <a:moveTo>
                    <a:pt x="23622" y="32004"/>
                  </a:moveTo>
                  <a:lnTo>
                    <a:pt x="20574" y="33528"/>
                  </a:lnTo>
                  <a:lnTo>
                    <a:pt x="22098" y="33528"/>
                  </a:lnTo>
                  <a:lnTo>
                    <a:pt x="23622" y="32004"/>
                  </a:lnTo>
                  <a:close/>
                </a:path>
                <a:path w="24129" h="33654">
                  <a:moveTo>
                    <a:pt x="23622" y="0"/>
                  </a:moveTo>
                  <a:lnTo>
                    <a:pt x="20574" y="0"/>
                  </a:lnTo>
                  <a:lnTo>
                    <a:pt x="20574" y="762"/>
                  </a:lnTo>
                  <a:lnTo>
                    <a:pt x="23622" y="762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87971" y="4764786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09" h="32385">
                  <a:moveTo>
                    <a:pt x="28956" y="32003"/>
                  </a:moveTo>
                  <a:lnTo>
                    <a:pt x="28956" y="0"/>
                  </a:lnTo>
                  <a:lnTo>
                    <a:pt x="0" y="0"/>
                  </a:lnTo>
                  <a:lnTo>
                    <a:pt x="0" y="32003"/>
                  </a:lnTo>
                  <a:lnTo>
                    <a:pt x="28956" y="3200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87971" y="4764786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09" h="32385">
                  <a:moveTo>
                    <a:pt x="28956" y="32004"/>
                  </a:moveTo>
                  <a:lnTo>
                    <a:pt x="28956" y="0"/>
                  </a:lnTo>
                  <a:lnTo>
                    <a:pt x="28194" y="0"/>
                  </a:lnTo>
                  <a:lnTo>
                    <a:pt x="28194" y="31242"/>
                  </a:lnTo>
                  <a:lnTo>
                    <a:pt x="762" y="3124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31242"/>
                  </a:lnTo>
                  <a:lnTo>
                    <a:pt x="762" y="32004"/>
                  </a:lnTo>
                  <a:lnTo>
                    <a:pt x="28956" y="3200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713879" y="4794504"/>
              <a:ext cx="3175" cy="29209"/>
            </a:xfrm>
            <a:custGeom>
              <a:avLst/>
              <a:gdLst/>
              <a:ahLst/>
              <a:cxnLst/>
              <a:rect l="l" t="t" r="r" b="b"/>
              <a:pathLst>
                <a:path w="3175" h="29210">
                  <a:moveTo>
                    <a:pt x="3047" y="762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7" y="762"/>
                  </a:lnTo>
                  <a:close/>
                </a:path>
                <a:path w="3175" h="29210">
                  <a:moveTo>
                    <a:pt x="2285" y="23622"/>
                  </a:moveTo>
                  <a:lnTo>
                    <a:pt x="0" y="28194"/>
                  </a:lnTo>
                  <a:lnTo>
                    <a:pt x="0" y="28956"/>
                  </a:lnTo>
                  <a:lnTo>
                    <a:pt x="762" y="28194"/>
                  </a:lnTo>
                  <a:lnTo>
                    <a:pt x="761" y="27432"/>
                  </a:lnTo>
                  <a:lnTo>
                    <a:pt x="1523" y="25908"/>
                  </a:lnTo>
                  <a:lnTo>
                    <a:pt x="2285" y="23622"/>
                  </a:lnTo>
                  <a:close/>
                </a:path>
                <a:path w="3175" h="29210">
                  <a:moveTo>
                    <a:pt x="3047" y="21336"/>
                  </a:moveTo>
                  <a:lnTo>
                    <a:pt x="3047" y="762"/>
                  </a:lnTo>
                  <a:lnTo>
                    <a:pt x="2285" y="21336"/>
                  </a:lnTo>
                  <a:lnTo>
                    <a:pt x="2285" y="23622"/>
                  </a:lnTo>
                  <a:lnTo>
                    <a:pt x="3047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716584" y="4796790"/>
              <a:ext cx="27305" cy="31750"/>
            </a:xfrm>
            <a:custGeom>
              <a:avLst/>
              <a:gdLst/>
              <a:ahLst/>
              <a:cxnLst/>
              <a:rect l="l" t="t" r="r" b="b"/>
              <a:pathLst>
                <a:path w="27304" h="31750">
                  <a:moveTo>
                    <a:pt x="27012" y="19812"/>
                  </a:moveTo>
                  <a:lnTo>
                    <a:pt x="27012" y="0"/>
                  </a:lnTo>
                  <a:lnTo>
                    <a:pt x="342" y="0"/>
                  </a:lnTo>
                  <a:lnTo>
                    <a:pt x="342" y="18288"/>
                  </a:lnTo>
                  <a:lnTo>
                    <a:pt x="0" y="22009"/>
                  </a:lnTo>
                  <a:lnTo>
                    <a:pt x="1943" y="25704"/>
                  </a:lnTo>
                  <a:lnTo>
                    <a:pt x="4914" y="28194"/>
                  </a:lnTo>
                  <a:lnTo>
                    <a:pt x="5676" y="29718"/>
                  </a:lnTo>
                  <a:lnTo>
                    <a:pt x="7200" y="29718"/>
                  </a:lnTo>
                  <a:lnTo>
                    <a:pt x="8724" y="30480"/>
                  </a:lnTo>
                  <a:lnTo>
                    <a:pt x="9486" y="31242"/>
                  </a:lnTo>
                  <a:lnTo>
                    <a:pt x="17868" y="31242"/>
                  </a:lnTo>
                  <a:lnTo>
                    <a:pt x="18630" y="30480"/>
                  </a:lnTo>
                  <a:lnTo>
                    <a:pt x="20154" y="29718"/>
                  </a:lnTo>
                  <a:lnTo>
                    <a:pt x="20916" y="29718"/>
                  </a:lnTo>
                  <a:lnTo>
                    <a:pt x="22440" y="28194"/>
                  </a:lnTo>
                  <a:lnTo>
                    <a:pt x="25184" y="25831"/>
                  </a:lnTo>
                  <a:lnTo>
                    <a:pt x="26708" y="23139"/>
                  </a:lnTo>
                  <a:lnTo>
                    <a:pt x="27012" y="1981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687971" y="4796802"/>
              <a:ext cx="55880" cy="32384"/>
            </a:xfrm>
            <a:custGeom>
              <a:avLst/>
              <a:gdLst/>
              <a:ahLst/>
              <a:cxnLst/>
              <a:rect l="l" t="t" r="r" b="b"/>
              <a:pathLst>
                <a:path w="55879" h="32385">
                  <a:moveTo>
                    <a:pt x="9525" y="30480"/>
                  </a:moveTo>
                  <a:lnTo>
                    <a:pt x="3213" y="25971"/>
                  </a:lnTo>
                  <a:lnTo>
                    <a:pt x="762" y="18288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19812"/>
                  </a:lnTo>
                  <a:lnTo>
                    <a:pt x="762" y="20574"/>
                  </a:lnTo>
                  <a:lnTo>
                    <a:pt x="762" y="22098"/>
                  </a:lnTo>
                  <a:lnTo>
                    <a:pt x="1524" y="23622"/>
                  </a:lnTo>
                  <a:lnTo>
                    <a:pt x="2286" y="24384"/>
                  </a:lnTo>
                  <a:lnTo>
                    <a:pt x="2286" y="25908"/>
                  </a:lnTo>
                  <a:lnTo>
                    <a:pt x="3810" y="26670"/>
                  </a:lnTo>
                  <a:lnTo>
                    <a:pt x="5334" y="28194"/>
                  </a:lnTo>
                  <a:lnTo>
                    <a:pt x="6858" y="28956"/>
                  </a:lnTo>
                  <a:lnTo>
                    <a:pt x="8382" y="30480"/>
                  </a:lnTo>
                  <a:lnTo>
                    <a:pt x="9525" y="30480"/>
                  </a:lnTo>
                  <a:close/>
                </a:path>
                <a:path w="55879" h="32385">
                  <a:moveTo>
                    <a:pt x="17322" y="31051"/>
                  </a:moveTo>
                  <a:lnTo>
                    <a:pt x="16764" y="30962"/>
                  </a:lnTo>
                  <a:lnTo>
                    <a:pt x="11430" y="30619"/>
                  </a:lnTo>
                  <a:lnTo>
                    <a:pt x="9906" y="30518"/>
                  </a:lnTo>
                  <a:lnTo>
                    <a:pt x="11430" y="31242"/>
                  </a:lnTo>
                  <a:lnTo>
                    <a:pt x="16764" y="31242"/>
                  </a:lnTo>
                  <a:lnTo>
                    <a:pt x="17322" y="31051"/>
                  </a:lnTo>
                  <a:close/>
                </a:path>
                <a:path w="55879" h="32385">
                  <a:moveTo>
                    <a:pt x="25908" y="25958"/>
                  </a:moveTo>
                  <a:lnTo>
                    <a:pt x="24828" y="26441"/>
                  </a:lnTo>
                  <a:lnTo>
                    <a:pt x="24384" y="26670"/>
                  </a:lnTo>
                  <a:lnTo>
                    <a:pt x="17322" y="31051"/>
                  </a:lnTo>
                  <a:lnTo>
                    <a:pt x="20396" y="30048"/>
                  </a:lnTo>
                  <a:lnTo>
                    <a:pt x="24828" y="28194"/>
                  </a:lnTo>
                  <a:lnTo>
                    <a:pt x="25908" y="25958"/>
                  </a:lnTo>
                  <a:close/>
                </a:path>
                <a:path w="55879" h="32385">
                  <a:moveTo>
                    <a:pt x="26670" y="29718"/>
                  </a:moveTo>
                  <a:lnTo>
                    <a:pt x="25908" y="28956"/>
                  </a:lnTo>
                  <a:lnTo>
                    <a:pt x="25908" y="30480"/>
                  </a:lnTo>
                  <a:lnTo>
                    <a:pt x="26670" y="30480"/>
                  </a:lnTo>
                  <a:lnTo>
                    <a:pt x="26670" y="29718"/>
                  </a:lnTo>
                  <a:close/>
                </a:path>
                <a:path w="55879" h="32385">
                  <a:moveTo>
                    <a:pt x="26670" y="26670"/>
                  </a:moveTo>
                  <a:lnTo>
                    <a:pt x="25908" y="26670"/>
                  </a:lnTo>
                  <a:lnTo>
                    <a:pt x="25908" y="28956"/>
                  </a:lnTo>
                  <a:lnTo>
                    <a:pt x="26670" y="28194"/>
                  </a:lnTo>
                  <a:lnTo>
                    <a:pt x="26670" y="26670"/>
                  </a:lnTo>
                  <a:close/>
                </a:path>
                <a:path w="55879" h="32385">
                  <a:moveTo>
                    <a:pt x="27432" y="22098"/>
                  </a:moveTo>
                  <a:lnTo>
                    <a:pt x="26670" y="23622"/>
                  </a:lnTo>
                  <a:lnTo>
                    <a:pt x="25908" y="24384"/>
                  </a:lnTo>
                  <a:lnTo>
                    <a:pt x="25908" y="25958"/>
                  </a:lnTo>
                  <a:lnTo>
                    <a:pt x="26670" y="24384"/>
                  </a:lnTo>
                  <a:lnTo>
                    <a:pt x="27432" y="22098"/>
                  </a:lnTo>
                  <a:close/>
                </a:path>
                <a:path w="55879" h="32385">
                  <a:moveTo>
                    <a:pt x="28194" y="18288"/>
                  </a:moveTo>
                  <a:lnTo>
                    <a:pt x="27432" y="19812"/>
                  </a:lnTo>
                  <a:lnTo>
                    <a:pt x="27432" y="22098"/>
                  </a:lnTo>
                  <a:lnTo>
                    <a:pt x="28194" y="19812"/>
                  </a:lnTo>
                  <a:lnTo>
                    <a:pt x="28194" y="18288"/>
                  </a:lnTo>
                  <a:close/>
                </a:path>
                <a:path w="55879" h="32385">
                  <a:moveTo>
                    <a:pt x="28956" y="22098"/>
                  </a:moveTo>
                  <a:lnTo>
                    <a:pt x="28194" y="19812"/>
                  </a:lnTo>
                  <a:lnTo>
                    <a:pt x="28194" y="20574"/>
                  </a:lnTo>
                  <a:lnTo>
                    <a:pt x="28956" y="22098"/>
                  </a:lnTo>
                  <a:close/>
                </a:path>
                <a:path w="55879" h="32385">
                  <a:moveTo>
                    <a:pt x="29718" y="25146"/>
                  </a:moveTo>
                  <a:lnTo>
                    <a:pt x="26670" y="25146"/>
                  </a:lnTo>
                  <a:lnTo>
                    <a:pt x="26670" y="26670"/>
                  </a:lnTo>
                  <a:lnTo>
                    <a:pt x="27432" y="26670"/>
                  </a:lnTo>
                  <a:lnTo>
                    <a:pt x="27432" y="25908"/>
                  </a:lnTo>
                  <a:lnTo>
                    <a:pt x="28956" y="25908"/>
                  </a:lnTo>
                  <a:lnTo>
                    <a:pt x="29718" y="25146"/>
                  </a:lnTo>
                  <a:close/>
                </a:path>
                <a:path w="55879" h="32385">
                  <a:moveTo>
                    <a:pt x="29718" y="24384"/>
                  </a:moveTo>
                  <a:lnTo>
                    <a:pt x="28956" y="22098"/>
                  </a:lnTo>
                  <a:lnTo>
                    <a:pt x="28956" y="23622"/>
                  </a:lnTo>
                  <a:lnTo>
                    <a:pt x="29718" y="24384"/>
                  </a:lnTo>
                  <a:close/>
                </a:path>
                <a:path w="55879" h="32385">
                  <a:moveTo>
                    <a:pt x="44958" y="31242"/>
                  </a:moveTo>
                  <a:lnTo>
                    <a:pt x="38862" y="31242"/>
                  </a:lnTo>
                  <a:lnTo>
                    <a:pt x="38100" y="30480"/>
                  </a:lnTo>
                  <a:lnTo>
                    <a:pt x="36576" y="30480"/>
                  </a:lnTo>
                  <a:lnTo>
                    <a:pt x="35052" y="29718"/>
                  </a:lnTo>
                  <a:lnTo>
                    <a:pt x="33528" y="28194"/>
                  </a:lnTo>
                  <a:lnTo>
                    <a:pt x="32004" y="27432"/>
                  </a:lnTo>
                  <a:lnTo>
                    <a:pt x="31242" y="26670"/>
                  </a:lnTo>
                  <a:lnTo>
                    <a:pt x="30480" y="25908"/>
                  </a:lnTo>
                  <a:lnTo>
                    <a:pt x="30480" y="25146"/>
                  </a:lnTo>
                  <a:lnTo>
                    <a:pt x="29718" y="25146"/>
                  </a:lnTo>
                  <a:lnTo>
                    <a:pt x="29718" y="25908"/>
                  </a:lnTo>
                  <a:lnTo>
                    <a:pt x="28956" y="25908"/>
                  </a:lnTo>
                  <a:lnTo>
                    <a:pt x="29718" y="26670"/>
                  </a:lnTo>
                  <a:lnTo>
                    <a:pt x="30480" y="26670"/>
                  </a:lnTo>
                  <a:lnTo>
                    <a:pt x="31242" y="27432"/>
                  </a:lnTo>
                  <a:lnTo>
                    <a:pt x="31242" y="29718"/>
                  </a:lnTo>
                  <a:lnTo>
                    <a:pt x="30480" y="30480"/>
                  </a:lnTo>
                  <a:lnTo>
                    <a:pt x="26670" y="30480"/>
                  </a:lnTo>
                  <a:lnTo>
                    <a:pt x="26670" y="31242"/>
                  </a:lnTo>
                  <a:lnTo>
                    <a:pt x="29235" y="31191"/>
                  </a:lnTo>
                  <a:lnTo>
                    <a:pt x="31242" y="31750"/>
                  </a:lnTo>
                  <a:lnTo>
                    <a:pt x="31661" y="31877"/>
                  </a:lnTo>
                  <a:lnTo>
                    <a:pt x="32004" y="28956"/>
                  </a:lnTo>
                  <a:lnTo>
                    <a:pt x="32626" y="30022"/>
                  </a:lnTo>
                  <a:lnTo>
                    <a:pt x="38862" y="31788"/>
                  </a:lnTo>
                  <a:lnTo>
                    <a:pt x="39001" y="31838"/>
                  </a:lnTo>
                  <a:lnTo>
                    <a:pt x="44958" y="31242"/>
                  </a:lnTo>
                  <a:close/>
                </a:path>
                <a:path w="55879" h="32385">
                  <a:moveTo>
                    <a:pt x="55435" y="20942"/>
                  </a:moveTo>
                  <a:lnTo>
                    <a:pt x="54102" y="23622"/>
                  </a:lnTo>
                  <a:lnTo>
                    <a:pt x="54102" y="24384"/>
                  </a:lnTo>
                  <a:lnTo>
                    <a:pt x="53340" y="25908"/>
                  </a:lnTo>
                  <a:lnTo>
                    <a:pt x="51816" y="27432"/>
                  </a:lnTo>
                  <a:lnTo>
                    <a:pt x="50292" y="28194"/>
                  </a:lnTo>
                  <a:lnTo>
                    <a:pt x="49530" y="28956"/>
                  </a:lnTo>
                  <a:lnTo>
                    <a:pt x="48006" y="29718"/>
                  </a:lnTo>
                  <a:lnTo>
                    <a:pt x="47244" y="30480"/>
                  </a:lnTo>
                  <a:lnTo>
                    <a:pt x="52324" y="27673"/>
                  </a:lnTo>
                  <a:lnTo>
                    <a:pt x="54673" y="25615"/>
                  </a:lnTo>
                  <a:lnTo>
                    <a:pt x="55435" y="20942"/>
                  </a:lnTo>
                  <a:close/>
                </a:path>
                <a:path w="55879" h="32385">
                  <a:moveTo>
                    <a:pt x="55626" y="19812"/>
                  </a:moveTo>
                  <a:lnTo>
                    <a:pt x="55435" y="20942"/>
                  </a:lnTo>
                  <a:lnTo>
                    <a:pt x="55626" y="20574"/>
                  </a:lnTo>
                  <a:lnTo>
                    <a:pt x="55626" y="1981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713879" y="482346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6095" y="3810"/>
                  </a:moveTo>
                  <a:lnTo>
                    <a:pt x="6095" y="2286"/>
                  </a:lnTo>
                  <a:lnTo>
                    <a:pt x="5333" y="1524"/>
                  </a:lnTo>
                  <a:lnTo>
                    <a:pt x="5333" y="762"/>
                  </a:lnTo>
                  <a:lnTo>
                    <a:pt x="4571" y="762"/>
                  </a:lnTo>
                  <a:lnTo>
                    <a:pt x="4571" y="0"/>
                  </a:lnTo>
                  <a:lnTo>
                    <a:pt x="3809" y="0"/>
                  </a:lnTo>
                  <a:lnTo>
                    <a:pt x="3809" y="762"/>
                  </a:lnTo>
                  <a:lnTo>
                    <a:pt x="3047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3810"/>
                  </a:lnTo>
                  <a:lnTo>
                    <a:pt x="761" y="4572"/>
                  </a:lnTo>
                  <a:lnTo>
                    <a:pt x="5333" y="4572"/>
                  </a:lnTo>
                  <a:lnTo>
                    <a:pt x="5333" y="3810"/>
                  </a:lnTo>
                  <a:lnTo>
                    <a:pt x="6095" y="3810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710069" y="4828032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4" h="2539">
                  <a:moveTo>
                    <a:pt x="6857" y="1524"/>
                  </a:moveTo>
                  <a:lnTo>
                    <a:pt x="5333" y="1524"/>
                  </a:lnTo>
                  <a:lnTo>
                    <a:pt x="3809" y="0"/>
                  </a:lnTo>
                  <a:lnTo>
                    <a:pt x="0" y="0"/>
                  </a:lnTo>
                  <a:lnTo>
                    <a:pt x="761" y="762"/>
                  </a:lnTo>
                  <a:lnTo>
                    <a:pt x="2285" y="1524"/>
                  </a:lnTo>
                  <a:lnTo>
                    <a:pt x="3047" y="1524"/>
                  </a:lnTo>
                  <a:lnTo>
                    <a:pt x="4571" y="2286"/>
                  </a:lnTo>
                  <a:lnTo>
                    <a:pt x="5333" y="2286"/>
                  </a:lnTo>
                  <a:lnTo>
                    <a:pt x="6857" y="1524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710069" y="4828032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4" h="2539">
                  <a:moveTo>
                    <a:pt x="4571" y="762"/>
                  </a:moveTo>
                  <a:lnTo>
                    <a:pt x="3809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4571" y="762"/>
                  </a:lnTo>
                  <a:close/>
                </a:path>
                <a:path w="6984" h="2539">
                  <a:moveTo>
                    <a:pt x="5333" y="1524"/>
                  </a:moveTo>
                  <a:lnTo>
                    <a:pt x="3047" y="1524"/>
                  </a:lnTo>
                  <a:lnTo>
                    <a:pt x="4571" y="2286"/>
                  </a:lnTo>
                  <a:lnTo>
                    <a:pt x="5333" y="1524"/>
                  </a:lnTo>
                  <a:close/>
                </a:path>
                <a:path w="6984" h="2539">
                  <a:moveTo>
                    <a:pt x="6857" y="1524"/>
                  </a:moveTo>
                  <a:lnTo>
                    <a:pt x="5333" y="762"/>
                  </a:lnTo>
                  <a:lnTo>
                    <a:pt x="4571" y="762"/>
                  </a:lnTo>
                  <a:lnTo>
                    <a:pt x="6095" y="1524"/>
                  </a:lnTo>
                  <a:lnTo>
                    <a:pt x="6857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716927" y="4828032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4" h="2539">
                  <a:moveTo>
                    <a:pt x="6858" y="762"/>
                  </a:moveTo>
                  <a:lnTo>
                    <a:pt x="5334" y="0"/>
                  </a:lnTo>
                  <a:lnTo>
                    <a:pt x="3048" y="0"/>
                  </a:lnTo>
                  <a:lnTo>
                    <a:pt x="1523" y="762"/>
                  </a:lnTo>
                  <a:lnTo>
                    <a:pt x="0" y="2286"/>
                  </a:lnTo>
                  <a:lnTo>
                    <a:pt x="3810" y="2286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716927" y="4828032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4" h="2539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  <a:path w="6984" h="2539">
                  <a:moveTo>
                    <a:pt x="3810" y="1524"/>
                  </a:moveTo>
                  <a:lnTo>
                    <a:pt x="762" y="1524"/>
                  </a:lnTo>
                  <a:lnTo>
                    <a:pt x="1524" y="2286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  <a:path w="6984" h="2539">
                  <a:moveTo>
                    <a:pt x="6096" y="762"/>
                  </a:moveTo>
                  <a:lnTo>
                    <a:pt x="4572" y="0"/>
                  </a:lnTo>
                  <a:lnTo>
                    <a:pt x="3048" y="0"/>
                  </a:lnTo>
                  <a:lnTo>
                    <a:pt x="1524" y="762"/>
                  </a:lnTo>
                  <a:lnTo>
                    <a:pt x="6096" y="762"/>
                  </a:lnTo>
                  <a:close/>
                </a:path>
                <a:path w="6984" h="2539">
                  <a:moveTo>
                    <a:pt x="6858" y="762"/>
                  </a:moveTo>
                  <a:lnTo>
                    <a:pt x="5334" y="762"/>
                  </a:lnTo>
                  <a:lnTo>
                    <a:pt x="5334" y="1524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716927" y="4823460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1524" y="457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1524" y="457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716927" y="482727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1904" h="1270">
                  <a:moveTo>
                    <a:pt x="1524" y="762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694829" y="4767834"/>
              <a:ext cx="17145" cy="24130"/>
            </a:xfrm>
            <a:custGeom>
              <a:avLst/>
              <a:gdLst/>
              <a:ahLst/>
              <a:cxnLst/>
              <a:rect l="l" t="t" r="r" b="b"/>
              <a:pathLst>
                <a:path w="17145" h="24129">
                  <a:moveTo>
                    <a:pt x="2285" y="23622"/>
                  </a:moveTo>
                  <a:lnTo>
                    <a:pt x="2285" y="19050"/>
                  </a:lnTo>
                  <a:lnTo>
                    <a:pt x="0" y="19050"/>
                  </a:lnTo>
                  <a:lnTo>
                    <a:pt x="0" y="23622"/>
                  </a:lnTo>
                  <a:lnTo>
                    <a:pt x="2285" y="23622"/>
                  </a:lnTo>
                  <a:close/>
                </a:path>
                <a:path w="17145" h="24129">
                  <a:moveTo>
                    <a:pt x="3810" y="23622"/>
                  </a:moveTo>
                  <a:lnTo>
                    <a:pt x="3809" y="6858"/>
                  </a:lnTo>
                  <a:lnTo>
                    <a:pt x="1523" y="6858"/>
                  </a:lnTo>
                  <a:lnTo>
                    <a:pt x="1523" y="10668"/>
                  </a:lnTo>
                  <a:lnTo>
                    <a:pt x="2285" y="10668"/>
                  </a:lnTo>
                  <a:lnTo>
                    <a:pt x="2285" y="23622"/>
                  </a:lnTo>
                  <a:lnTo>
                    <a:pt x="3810" y="23622"/>
                  </a:lnTo>
                  <a:close/>
                </a:path>
                <a:path w="17145" h="24129">
                  <a:moveTo>
                    <a:pt x="6095" y="5334"/>
                  </a:moveTo>
                  <a:lnTo>
                    <a:pt x="6095" y="3048"/>
                  </a:lnTo>
                  <a:lnTo>
                    <a:pt x="2285" y="3048"/>
                  </a:lnTo>
                  <a:lnTo>
                    <a:pt x="2285" y="5334"/>
                  </a:lnTo>
                  <a:lnTo>
                    <a:pt x="3809" y="5334"/>
                  </a:lnTo>
                  <a:lnTo>
                    <a:pt x="3810" y="23622"/>
                  </a:lnTo>
                  <a:lnTo>
                    <a:pt x="5333" y="23622"/>
                  </a:lnTo>
                  <a:lnTo>
                    <a:pt x="5333" y="5334"/>
                  </a:lnTo>
                  <a:lnTo>
                    <a:pt x="6095" y="5334"/>
                  </a:lnTo>
                  <a:close/>
                </a:path>
                <a:path w="17145" h="24129">
                  <a:moveTo>
                    <a:pt x="16002" y="10668"/>
                  </a:moveTo>
                  <a:lnTo>
                    <a:pt x="16002" y="6858"/>
                  </a:lnTo>
                  <a:lnTo>
                    <a:pt x="13716" y="6858"/>
                  </a:lnTo>
                  <a:lnTo>
                    <a:pt x="13716" y="3810"/>
                  </a:lnTo>
                  <a:lnTo>
                    <a:pt x="12954" y="3810"/>
                  </a:lnTo>
                  <a:lnTo>
                    <a:pt x="12954" y="3048"/>
                  </a:lnTo>
                  <a:lnTo>
                    <a:pt x="12191" y="3048"/>
                  </a:lnTo>
                  <a:lnTo>
                    <a:pt x="12191" y="3810"/>
                  </a:lnTo>
                  <a:lnTo>
                    <a:pt x="11429" y="3810"/>
                  </a:lnTo>
                  <a:lnTo>
                    <a:pt x="11429" y="6858"/>
                  </a:lnTo>
                  <a:lnTo>
                    <a:pt x="9905" y="6858"/>
                  </a:lnTo>
                  <a:lnTo>
                    <a:pt x="9905" y="762"/>
                  </a:lnTo>
                  <a:lnTo>
                    <a:pt x="9143" y="762"/>
                  </a:lnTo>
                  <a:lnTo>
                    <a:pt x="9143" y="0"/>
                  </a:lnTo>
                  <a:lnTo>
                    <a:pt x="8381" y="0"/>
                  </a:lnTo>
                  <a:lnTo>
                    <a:pt x="8381" y="762"/>
                  </a:lnTo>
                  <a:lnTo>
                    <a:pt x="7619" y="762"/>
                  </a:lnTo>
                  <a:lnTo>
                    <a:pt x="7619" y="6858"/>
                  </a:lnTo>
                  <a:lnTo>
                    <a:pt x="5333" y="6858"/>
                  </a:lnTo>
                  <a:lnTo>
                    <a:pt x="5333" y="23622"/>
                  </a:lnTo>
                  <a:lnTo>
                    <a:pt x="14478" y="23622"/>
                  </a:lnTo>
                  <a:lnTo>
                    <a:pt x="14478" y="10668"/>
                  </a:lnTo>
                  <a:lnTo>
                    <a:pt x="16002" y="10668"/>
                  </a:lnTo>
                  <a:close/>
                </a:path>
                <a:path w="17145" h="24129">
                  <a:moveTo>
                    <a:pt x="7619" y="2286"/>
                  </a:moveTo>
                  <a:lnTo>
                    <a:pt x="7619" y="0"/>
                  </a:lnTo>
                  <a:lnTo>
                    <a:pt x="6095" y="0"/>
                  </a:lnTo>
                  <a:lnTo>
                    <a:pt x="6095" y="2286"/>
                  </a:lnTo>
                  <a:lnTo>
                    <a:pt x="7619" y="2286"/>
                  </a:lnTo>
                  <a:close/>
                </a:path>
                <a:path w="17145" h="24129">
                  <a:moveTo>
                    <a:pt x="10667" y="2286"/>
                  </a:moveTo>
                  <a:lnTo>
                    <a:pt x="10667" y="0"/>
                  </a:lnTo>
                  <a:lnTo>
                    <a:pt x="9905" y="0"/>
                  </a:lnTo>
                  <a:lnTo>
                    <a:pt x="9905" y="2286"/>
                  </a:lnTo>
                  <a:lnTo>
                    <a:pt x="10667" y="2286"/>
                  </a:lnTo>
                  <a:close/>
                </a:path>
                <a:path w="17145" h="24129">
                  <a:moveTo>
                    <a:pt x="11429" y="5334"/>
                  </a:moveTo>
                  <a:lnTo>
                    <a:pt x="11429" y="3048"/>
                  </a:lnTo>
                  <a:lnTo>
                    <a:pt x="10667" y="3048"/>
                  </a:lnTo>
                  <a:lnTo>
                    <a:pt x="10667" y="5334"/>
                  </a:lnTo>
                  <a:lnTo>
                    <a:pt x="11429" y="5334"/>
                  </a:lnTo>
                  <a:close/>
                </a:path>
                <a:path w="17145" h="24129">
                  <a:moveTo>
                    <a:pt x="14478" y="5334"/>
                  </a:moveTo>
                  <a:lnTo>
                    <a:pt x="14478" y="3048"/>
                  </a:lnTo>
                  <a:lnTo>
                    <a:pt x="13716" y="3048"/>
                  </a:lnTo>
                  <a:lnTo>
                    <a:pt x="13716" y="5334"/>
                  </a:lnTo>
                  <a:lnTo>
                    <a:pt x="14478" y="5334"/>
                  </a:lnTo>
                  <a:close/>
                </a:path>
                <a:path w="17145" h="24129">
                  <a:moveTo>
                    <a:pt x="16764" y="23622"/>
                  </a:moveTo>
                  <a:lnTo>
                    <a:pt x="16764" y="19050"/>
                  </a:lnTo>
                  <a:lnTo>
                    <a:pt x="14478" y="19050"/>
                  </a:lnTo>
                  <a:lnTo>
                    <a:pt x="14478" y="23622"/>
                  </a:lnTo>
                  <a:lnTo>
                    <a:pt x="16764" y="2362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694829" y="4767834"/>
              <a:ext cx="17145" cy="25400"/>
            </a:xfrm>
            <a:custGeom>
              <a:avLst/>
              <a:gdLst/>
              <a:ahLst/>
              <a:cxnLst/>
              <a:rect l="l" t="t" r="r" b="b"/>
              <a:pathLst>
                <a:path w="17145" h="25400">
                  <a:moveTo>
                    <a:pt x="761" y="25146"/>
                  </a:moveTo>
                  <a:lnTo>
                    <a:pt x="761" y="20574"/>
                  </a:lnTo>
                  <a:lnTo>
                    <a:pt x="0" y="20574"/>
                  </a:lnTo>
                  <a:lnTo>
                    <a:pt x="0" y="25146"/>
                  </a:lnTo>
                  <a:lnTo>
                    <a:pt x="761" y="25146"/>
                  </a:lnTo>
                  <a:close/>
                </a:path>
                <a:path w="17145" h="25400">
                  <a:moveTo>
                    <a:pt x="8254" y="24384"/>
                  </a:moveTo>
                  <a:lnTo>
                    <a:pt x="8254" y="23621"/>
                  </a:lnTo>
                  <a:lnTo>
                    <a:pt x="3809" y="23621"/>
                  </a:lnTo>
                  <a:lnTo>
                    <a:pt x="3809" y="22859"/>
                  </a:lnTo>
                  <a:lnTo>
                    <a:pt x="2920" y="22859"/>
                  </a:lnTo>
                  <a:lnTo>
                    <a:pt x="2920" y="23621"/>
                  </a:lnTo>
                  <a:lnTo>
                    <a:pt x="1523" y="23621"/>
                  </a:lnTo>
                  <a:lnTo>
                    <a:pt x="1523" y="22859"/>
                  </a:lnTo>
                  <a:lnTo>
                    <a:pt x="1396" y="22859"/>
                  </a:lnTo>
                  <a:lnTo>
                    <a:pt x="1396" y="23621"/>
                  </a:lnTo>
                  <a:lnTo>
                    <a:pt x="761" y="23621"/>
                  </a:lnTo>
                  <a:lnTo>
                    <a:pt x="761" y="24384"/>
                  </a:lnTo>
                  <a:lnTo>
                    <a:pt x="8254" y="24384"/>
                  </a:lnTo>
                  <a:close/>
                </a:path>
                <a:path w="17145" h="25400">
                  <a:moveTo>
                    <a:pt x="5333" y="6858"/>
                  </a:moveTo>
                  <a:lnTo>
                    <a:pt x="5333" y="6096"/>
                  </a:lnTo>
                  <a:lnTo>
                    <a:pt x="2920" y="6095"/>
                  </a:lnTo>
                  <a:lnTo>
                    <a:pt x="2920" y="6858"/>
                  </a:lnTo>
                  <a:lnTo>
                    <a:pt x="1523" y="6858"/>
                  </a:lnTo>
                  <a:lnTo>
                    <a:pt x="1523" y="7620"/>
                  </a:lnTo>
                  <a:lnTo>
                    <a:pt x="3809" y="7620"/>
                  </a:lnTo>
                  <a:lnTo>
                    <a:pt x="3809" y="6858"/>
                  </a:lnTo>
                  <a:lnTo>
                    <a:pt x="5333" y="6858"/>
                  </a:lnTo>
                  <a:close/>
                </a:path>
                <a:path w="17145" h="25400">
                  <a:moveTo>
                    <a:pt x="9778" y="10668"/>
                  </a:moveTo>
                  <a:lnTo>
                    <a:pt x="9778" y="9143"/>
                  </a:lnTo>
                  <a:lnTo>
                    <a:pt x="6857" y="9143"/>
                  </a:lnTo>
                  <a:lnTo>
                    <a:pt x="6857" y="8382"/>
                  </a:lnTo>
                  <a:lnTo>
                    <a:pt x="6095" y="8382"/>
                  </a:lnTo>
                  <a:lnTo>
                    <a:pt x="6095" y="9143"/>
                  </a:lnTo>
                  <a:lnTo>
                    <a:pt x="1523" y="9143"/>
                  </a:lnTo>
                  <a:lnTo>
                    <a:pt x="1523" y="9906"/>
                  </a:lnTo>
                  <a:lnTo>
                    <a:pt x="2920" y="9906"/>
                  </a:lnTo>
                  <a:lnTo>
                    <a:pt x="2920" y="10668"/>
                  </a:lnTo>
                  <a:lnTo>
                    <a:pt x="3809" y="10668"/>
                  </a:lnTo>
                  <a:lnTo>
                    <a:pt x="3809" y="9906"/>
                  </a:lnTo>
                  <a:lnTo>
                    <a:pt x="9143" y="9906"/>
                  </a:lnTo>
                  <a:lnTo>
                    <a:pt x="9143" y="10668"/>
                  </a:lnTo>
                  <a:lnTo>
                    <a:pt x="9778" y="10668"/>
                  </a:lnTo>
                  <a:close/>
                </a:path>
                <a:path w="17145" h="25400">
                  <a:moveTo>
                    <a:pt x="6095" y="5334"/>
                  </a:moveTo>
                  <a:lnTo>
                    <a:pt x="6095" y="4572"/>
                  </a:lnTo>
                  <a:lnTo>
                    <a:pt x="2158" y="4572"/>
                  </a:lnTo>
                  <a:lnTo>
                    <a:pt x="2158" y="5334"/>
                  </a:lnTo>
                  <a:lnTo>
                    <a:pt x="6095" y="5334"/>
                  </a:lnTo>
                  <a:close/>
                </a:path>
                <a:path w="17145" h="25400">
                  <a:moveTo>
                    <a:pt x="14350" y="16764"/>
                  </a:moveTo>
                  <a:lnTo>
                    <a:pt x="14350" y="16002"/>
                  </a:lnTo>
                  <a:lnTo>
                    <a:pt x="2158" y="16001"/>
                  </a:lnTo>
                  <a:lnTo>
                    <a:pt x="2158" y="16764"/>
                  </a:lnTo>
                  <a:lnTo>
                    <a:pt x="9143" y="16764"/>
                  </a:lnTo>
                  <a:lnTo>
                    <a:pt x="9143" y="17526"/>
                  </a:lnTo>
                  <a:lnTo>
                    <a:pt x="9905" y="17526"/>
                  </a:lnTo>
                  <a:lnTo>
                    <a:pt x="9905" y="16764"/>
                  </a:lnTo>
                  <a:lnTo>
                    <a:pt x="14350" y="16764"/>
                  </a:lnTo>
                  <a:close/>
                </a:path>
                <a:path w="17145" h="25400">
                  <a:moveTo>
                    <a:pt x="9143" y="17526"/>
                  </a:moveTo>
                  <a:lnTo>
                    <a:pt x="9143" y="16764"/>
                  </a:lnTo>
                  <a:lnTo>
                    <a:pt x="2158" y="16764"/>
                  </a:lnTo>
                  <a:lnTo>
                    <a:pt x="2158" y="17526"/>
                  </a:lnTo>
                  <a:lnTo>
                    <a:pt x="6095" y="17526"/>
                  </a:lnTo>
                  <a:lnTo>
                    <a:pt x="6095" y="19050"/>
                  </a:lnTo>
                  <a:lnTo>
                    <a:pt x="6857" y="19050"/>
                  </a:lnTo>
                  <a:lnTo>
                    <a:pt x="6857" y="17526"/>
                  </a:lnTo>
                  <a:lnTo>
                    <a:pt x="9143" y="17526"/>
                  </a:lnTo>
                  <a:close/>
                </a:path>
                <a:path w="17145" h="25400">
                  <a:moveTo>
                    <a:pt x="6095" y="19050"/>
                  </a:moveTo>
                  <a:lnTo>
                    <a:pt x="6095" y="18287"/>
                  </a:lnTo>
                  <a:lnTo>
                    <a:pt x="2158" y="18287"/>
                  </a:lnTo>
                  <a:lnTo>
                    <a:pt x="2158" y="19050"/>
                  </a:lnTo>
                  <a:lnTo>
                    <a:pt x="2920" y="19050"/>
                  </a:lnTo>
                  <a:lnTo>
                    <a:pt x="2920" y="19812"/>
                  </a:lnTo>
                  <a:lnTo>
                    <a:pt x="3809" y="19812"/>
                  </a:lnTo>
                  <a:lnTo>
                    <a:pt x="3809" y="19050"/>
                  </a:lnTo>
                  <a:lnTo>
                    <a:pt x="6095" y="19050"/>
                  </a:lnTo>
                  <a:close/>
                </a:path>
                <a:path w="17145" h="25400">
                  <a:moveTo>
                    <a:pt x="4571" y="3810"/>
                  </a:moveTo>
                  <a:lnTo>
                    <a:pt x="2920" y="3810"/>
                  </a:lnTo>
                  <a:lnTo>
                    <a:pt x="3809" y="4572"/>
                  </a:lnTo>
                  <a:lnTo>
                    <a:pt x="4571" y="3810"/>
                  </a:lnTo>
                  <a:close/>
                </a:path>
                <a:path w="17145" h="25400">
                  <a:moveTo>
                    <a:pt x="3809" y="12954"/>
                  </a:moveTo>
                  <a:lnTo>
                    <a:pt x="3809" y="12192"/>
                  </a:lnTo>
                  <a:lnTo>
                    <a:pt x="2920" y="12192"/>
                  </a:lnTo>
                  <a:lnTo>
                    <a:pt x="2920" y="12954"/>
                  </a:lnTo>
                  <a:lnTo>
                    <a:pt x="3809" y="12954"/>
                  </a:lnTo>
                  <a:close/>
                </a:path>
                <a:path w="17145" h="25400">
                  <a:moveTo>
                    <a:pt x="3809" y="22098"/>
                  </a:moveTo>
                  <a:lnTo>
                    <a:pt x="3809" y="20573"/>
                  </a:lnTo>
                  <a:lnTo>
                    <a:pt x="2920" y="20573"/>
                  </a:lnTo>
                  <a:lnTo>
                    <a:pt x="2920" y="22098"/>
                  </a:lnTo>
                  <a:lnTo>
                    <a:pt x="3809" y="22098"/>
                  </a:lnTo>
                  <a:close/>
                </a:path>
                <a:path w="17145" h="25400">
                  <a:moveTo>
                    <a:pt x="9143" y="7620"/>
                  </a:moveTo>
                  <a:lnTo>
                    <a:pt x="9143" y="6858"/>
                  </a:lnTo>
                  <a:lnTo>
                    <a:pt x="3809" y="6858"/>
                  </a:lnTo>
                  <a:lnTo>
                    <a:pt x="3809" y="7620"/>
                  </a:lnTo>
                  <a:lnTo>
                    <a:pt x="9143" y="7620"/>
                  </a:lnTo>
                  <a:close/>
                </a:path>
                <a:path w="17145" h="25400">
                  <a:moveTo>
                    <a:pt x="5333" y="4572"/>
                  </a:moveTo>
                  <a:lnTo>
                    <a:pt x="5333" y="3810"/>
                  </a:lnTo>
                  <a:lnTo>
                    <a:pt x="4571" y="3810"/>
                  </a:lnTo>
                  <a:lnTo>
                    <a:pt x="5333" y="4572"/>
                  </a:lnTo>
                  <a:close/>
                </a:path>
                <a:path w="17145" h="25400">
                  <a:moveTo>
                    <a:pt x="7492" y="762"/>
                  </a:moveTo>
                  <a:lnTo>
                    <a:pt x="7492" y="0"/>
                  </a:lnTo>
                  <a:lnTo>
                    <a:pt x="6095" y="0"/>
                  </a:lnTo>
                  <a:lnTo>
                    <a:pt x="6095" y="3048"/>
                  </a:lnTo>
                  <a:lnTo>
                    <a:pt x="6857" y="3048"/>
                  </a:lnTo>
                  <a:lnTo>
                    <a:pt x="6857" y="762"/>
                  </a:lnTo>
                  <a:lnTo>
                    <a:pt x="7492" y="762"/>
                  </a:lnTo>
                  <a:close/>
                </a:path>
                <a:path w="17145" h="25400">
                  <a:moveTo>
                    <a:pt x="6857" y="6096"/>
                  </a:moveTo>
                  <a:lnTo>
                    <a:pt x="6857" y="3810"/>
                  </a:lnTo>
                  <a:lnTo>
                    <a:pt x="6095" y="3810"/>
                  </a:lnTo>
                  <a:lnTo>
                    <a:pt x="6095" y="6096"/>
                  </a:lnTo>
                  <a:lnTo>
                    <a:pt x="6857" y="6096"/>
                  </a:lnTo>
                  <a:close/>
                </a:path>
                <a:path w="17145" h="25400">
                  <a:moveTo>
                    <a:pt x="6857" y="12192"/>
                  </a:moveTo>
                  <a:lnTo>
                    <a:pt x="6857" y="10667"/>
                  </a:lnTo>
                  <a:lnTo>
                    <a:pt x="6095" y="10667"/>
                  </a:lnTo>
                  <a:lnTo>
                    <a:pt x="6095" y="12192"/>
                  </a:lnTo>
                  <a:lnTo>
                    <a:pt x="6857" y="12192"/>
                  </a:lnTo>
                  <a:close/>
                </a:path>
                <a:path w="17145" h="25400">
                  <a:moveTo>
                    <a:pt x="6857" y="13716"/>
                  </a:moveTo>
                  <a:lnTo>
                    <a:pt x="6857" y="12953"/>
                  </a:lnTo>
                  <a:lnTo>
                    <a:pt x="6095" y="12953"/>
                  </a:lnTo>
                  <a:lnTo>
                    <a:pt x="6095" y="13716"/>
                  </a:lnTo>
                  <a:lnTo>
                    <a:pt x="6857" y="13716"/>
                  </a:lnTo>
                  <a:close/>
                </a:path>
                <a:path w="17145" h="25400">
                  <a:moveTo>
                    <a:pt x="6857" y="20574"/>
                  </a:moveTo>
                  <a:lnTo>
                    <a:pt x="6857" y="19811"/>
                  </a:lnTo>
                  <a:lnTo>
                    <a:pt x="6095" y="19811"/>
                  </a:lnTo>
                  <a:lnTo>
                    <a:pt x="6095" y="20574"/>
                  </a:lnTo>
                  <a:lnTo>
                    <a:pt x="6857" y="20574"/>
                  </a:lnTo>
                  <a:close/>
                </a:path>
                <a:path w="17145" h="25400">
                  <a:moveTo>
                    <a:pt x="9778" y="7620"/>
                  </a:moveTo>
                  <a:lnTo>
                    <a:pt x="9778" y="2286"/>
                  </a:lnTo>
                  <a:lnTo>
                    <a:pt x="6857" y="2286"/>
                  </a:lnTo>
                  <a:lnTo>
                    <a:pt x="6857" y="3048"/>
                  </a:lnTo>
                  <a:lnTo>
                    <a:pt x="9143" y="3048"/>
                  </a:lnTo>
                  <a:lnTo>
                    <a:pt x="9143" y="7620"/>
                  </a:lnTo>
                  <a:lnTo>
                    <a:pt x="9778" y="7620"/>
                  </a:lnTo>
                  <a:close/>
                </a:path>
                <a:path w="17145" h="25400">
                  <a:moveTo>
                    <a:pt x="12191" y="19050"/>
                  </a:moveTo>
                  <a:lnTo>
                    <a:pt x="12191" y="18287"/>
                  </a:lnTo>
                  <a:lnTo>
                    <a:pt x="6857" y="18287"/>
                  </a:lnTo>
                  <a:lnTo>
                    <a:pt x="6857" y="19050"/>
                  </a:lnTo>
                  <a:lnTo>
                    <a:pt x="9143" y="19050"/>
                  </a:lnTo>
                  <a:lnTo>
                    <a:pt x="9143" y="19812"/>
                  </a:lnTo>
                  <a:lnTo>
                    <a:pt x="9905" y="19812"/>
                  </a:lnTo>
                  <a:lnTo>
                    <a:pt x="9905" y="19050"/>
                  </a:lnTo>
                  <a:lnTo>
                    <a:pt x="12191" y="19050"/>
                  </a:lnTo>
                  <a:close/>
                </a:path>
                <a:path w="17145" h="25400">
                  <a:moveTo>
                    <a:pt x="9143" y="6858"/>
                  </a:moveTo>
                  <a:lnTo>
                    <a:pt x="9143" y="6096"/>
                  </a:lnTo>
                  <a:lnTo>
                    <a:pt x="8381" y="6096"/>
                  </a:lnTo>
                  <a:lnTo>
                    <a:pt x="8381" y="5334"/>
                  </a:lnTo>
                  <a:lnTo>
                    <a:pt x="8254" y="5334"/>
                  </a:lnTo>
                  <a:lnTo>
                    <a:pt x="8254" y="6095"/>
                  </a:lnTo>
                  <a:lnTo>
                    <a:pt x="7492" y="6095"/>
                  </a:lnTo>
                  <a:lnTo>
                    <a:pt x="7492" y="6858"/>
                  </a:lnTo>
                  <a:lnTo>
                    <a:pt x="9143" y="6858"/>
                  </a:lnTo>
                  <a:close/>
                </a:path>
                <a:path w="17145" h="25400">
                  <a:moveTo>
                    <a:pt x="10540" y="762"/>
                  </a:moveTo>
                  <a:lnTo>
                    <a:pt x="10540" y="0"/>
                  </a:lnTo>
                  <a:lnTo>
                    <a:pt x="8254" y="0"/>
                  </a:lnTo>
                  <a:lnTo>
                    <a:pt x="8254" y="762"/>
                  </a:lnTo>
                  <a:lnTo>
                    <a:pt x="10540" y="762"/>
                  </a:lnTo>
                  <a:close/>
                </a:path>
                <a:path w="17145" h="25400">
                  <a:moveTo>
                    <a:pt x="8381" y="3810"/>
                  </a:moveTo>
                  <a:lnTo>
                    <a:pt x="8381" y="3048"/>
                  </a:lnTo>
                  <a:lnTo>
                    <a:pt x="8254" y="3048"/>
                  </a:lnTo>
                  <a:lnTo>
                    <a:pt x="8254" y="3810"/>
                  </a:lnTo>
                  <a:lnTo>
                    <a:pt x="8381" y="3810"/>
                  </a:lnTo>
                  <a:close/>
                </a:path>
                <a:path w="17145" h="25400">
                  <a:moveTo>
                    <a:pt x="8381" y="16001"/>
                  </a:moveTo>
                  <a:lnTo>
                    <a:pt x="8381" y="15240"/>
                  </a:lnTo>
                  <a:lnTo>
                    <a:pt x="8254" y="15240"/>
                  </a:lnTo>
                  <a:lnTo>
                    <a:pt x="8254" y="16001"/>
                  </a:lnTo>
                  <a:lnTo>
                    <a:pt x="8381" y="16001"/>
                  </a:lnTo>
                  <a:close/>
                </a:path>
                <a:path w="17145" h="25400">
                  <a:moveTo>
                    <a:pt x="8381" y="23621"/>
                  </a:moveTo>
                  <a:lnTo>
                    <a:pt x="8381" y="22859"/>
                  </a:lnTo>
                  <a:lnTo>
                    <a:pt x="8254" y="22859"/>
                  </a:lnTo>
                  <a:lnTo>
                    <a:pt x="8254" y="23621"/>
                  </a:lnTo>
                  <a:lnTo>
                    <a:pt x="8381" y="23621"/>
                  </a:lnTo>
                  <a:close/>
                </a:path>
                <a:path w="17145" h="25400">
                  <a:moveTo>
                    <a:pt x="8381" y="25145"/>
                  </a:moveTo>
                  <a:lnTo>
                    <a:pt x="8381" y="24384"/>
                  </a:lnTo>
                  <a:lnTo>
                    <a:pt x="8254" y="24384"/>
                  </a:lnTo>
                  <a:lnTo>
                    <a:pt x="8254" y="25145"/>
                  </a:lnTo>
                  <a:lnTo>
                    <a:pt x="8381" y="25145"/>
                  </a:lnTo>
                  <a:close/>
                </a:path>
                <a:path w="17145" h="25400">
                  <a:moveTo>
                    <a:pt x="9778" y="24384"/>
                  </a:moveTo>
                  <a:lnTo>
                    <a:pt x="9778" y="23621"/>
                  </a:lnTo>
                  <a:lnTo>
                    <a:pt x="8381" y="23621"/>
                  </a:lnTo>
                  <a:lnTo>
                    <a:pt x="8381" y="24384"/>
                  </a:lnTo>
                  <a:lnTo>
                    <a:pt x="9778" y="24384"/>
                  </a:lnTo>
                  <a:close/>
                </a:path>
                <a:path w="17145" h="25400">
                  <a:moveTo>
                    <a:pt x="9778" y="12954"/>
                  </a:moveTo>
                  <a:lnTo>
                    <a:pt x="9778" y="12192"/>
                  </a:lnTo>
                  <a:lnTo>
                    <a:pt x="9143" y="12192"/>
                  </a:lnTo>
                  <a:lnTo>
                    <a:pt x="9143" y="12954"/>
                  </a:lnTo>
                  <a:lnTo>
                    <a:pt x="9778" y="12954"/>
                  </a:lnTo>
                  <a:close/>
                </a:path>
                <a:path w="17145" h="25400">
                  <a:moveTo>
                    <a:pt x="9905" y="15240"/>
                  </a:moveTo>
                  <a:lnTo>
                    <a:pt x="9905" y="13715"/>
                  </a:lnTo>
                  <a:lnTo>
                    <a:pt x="9143" y="13715"/>
                  </a:lnTo>
                  <a:lnTo>
                    <a:pt x="9143" y="15240"/>
                  </a:lnTo>
                  <a:lnTo>
                    <a:pt x="9905" y="15240"/>
                  </a:lnTo>
                  <a:close/>
                </a:path>
                <a:path w="17145" h="25400">
                  <a:moveTo>
                    <a:pt x="9905" y="2286"/>
                  </a:moveTo>
                  <a:lnTo>
                    <a:pt x="9905" y="1524"/>
                  </a:lnTo>
                  <a:lnTo>
                    <a:pt x="9778" y="1524"/>
                  </a:lnTo>
                  <a:lnTo>
                    <a:pt x="9778" y="2286"/>
                  </a:lnTo>
                  <a:lnTo>
                    <a:pt x="9905" y="2286"/>
                  </a:lnTo>
                  <a:close/>
                </a:path>
                <a:path w="17145" h="25400">
                  <a:moveTo>
                    <a:pt x="9905" y="8382"/>
                  </a:moveTo>
                  <a:lnTo>
                    <a:pt x="9905" y="7620"/>
                  </a:lnTo>
                  <a:lnTo>
                    <a:pt x="9778" y="7620"/>
                  </a:lnTo>
                  <a:lnTo>
                    <a:pt x="9778" y="8382"/>
                  </a:lnTo>
                  <a:lnTo>
                    <a:pt x="9905" y="8382"/>
                  </a:lnTo>
                  <a:close/>
                </a:path>
                <a:path w="17145" h="25400">
                  <a:moveTo>
                    <a:pt x="9905" y="9143"/>
                  </a:moveTo>
                  <a:lnTo>
                    <a:pt x="9905" y="8382"/>
                  </a:lnTo>
                  <a:lnTo>
                    <a:pt x="9778" y="8382"/>
                  </a:lnTo>
                  <a:lnTo>
                    <a:pt x="9778" y="9143"/>
                  </a:lnTo>
                  <a:lnTo>
                    <a:pt x="9905" y="9143"/>
                  </a:lnTo>
                  <a:close/>
                </a:path>
                <a:path w="17145" h="25400">
                  <a:moveTo>
                    <a:pt x="9905" y="12192"/>
                  </a:moveTo>
                  <a:lnTo>
                    <a:pt x="9905" y="10668"/>
                  </a:lnTo>
                  <a:lnTo>
                    <a:pt x="9778" y="10668"/>
                  </a:lnTo>
                  <a:lnTo>
                    <a:pt x="9778" y="12192"/>
                  </a:lnTo>
                  <a:lnTo>
                    <a:pt x="9905" y="12192"/>
                  </a:lnTo>
                  <a:close/>
                </a:path>
                <a:path w="17145" h="25400">
                  <a:moveTo>
                    <a:pt x="9905" y="13715"/>
                  </a:moveTo>
                  <a:lnTo>
                    <a:pt x="9905" y="12954"/>
                  </a:lnTo>
                  <a:lnTo>
                    <a:pt x="9778" y="12954"/>
                  </a:lnTo>
                  <a:lnTo>
                    <a:pt x="9778" y="13715"/>
                  </a:lnTo>
                  <a:lnTo>
                    <a:pt x="9905" y="13715"/>
                  </a:lnTo>
                  <a:close/>
                </a:path>
                <a:path w="17145" h="25400">
                  <a:moveTo>
                    <a:pt x="9905" y="22098"/>
                  </a:moveTo>
                  <a:lnTo>
                    <a:pt x="9905" y="20574"/>
                  </a:lnTo>
                  <a:lnTo>
                    <a:pt x="9778" y="20574"/>
                  </a:lnTo>
                  <a:lnTo>
                    <a:pt x="9778" y="22098"/>
                  </a:lnTo>
                  <a:lnTo>
                    <a:pt x="9905" y="22098"/>
                  </a:lnTo>
                  <a:close/>
                </a:path>
                <a:path w="17145" h="25400">
                  <a:moveTo>
                    <a:pt x="9905" y="22859"/>
                  </a:moveTo>
                  <a:lnTo>
                    <a:pt x="9905" y="22098"/>
                  </a:lnTo>
                  <a:lnTo>
                    <a:pt x="9778" y="22098"/>
                  </a:lnTo>
                  <a:lnTo>
                    <a:pt x="9778" y="22859"/>
                  </a:lnTo>
                  <a:lnTo>
                    <a:pt x="9905" y="22859"/>
                  </a:lnTo>
                  <a:close/>
                </a:path>
                <a:path w="17145" h="25400">
                  <a:moveTo>
                    <a:pt x="9905" y="23621"/>
                  </a:moveTo>
                  <a:lnTo>
                    <a:pt x="9905" y="22860"/>
                  </a:lnTo>
                  <a:lnTo>
                    <a:pt x="9778" y="22860"/>
                  </a:lnTo>
                  <a:lnTo>
                    <a:pt x="9778" y="23621"/>
                  </a:lnTo>
                  <a:lnTo>
                    <a:pt x="9905" y="23621"/>
                  </a:lnTo>
                  <a:close/>
                </a:path>
                <a:path w="17145" h="25400">
                  <a:moveTo>
                    <a:pt x="9905" y="25145"/>
                  </a:moveTo>
                  <a:lnTo>
                    <a:pt x="9905" y="24384"/>
                  </a:lnTo>
                  <a:lnTo>
                    <a:pt x="9778" y="24384"/>
                  </a:lnTo>
                  <a:lnTo>
                    <a:pt x="9778" y="25145"/>
                  </a:lnTo>
                  <a:lnTo>
                    <a:pt x="9905" y="25145"/>
                  </a:lnTo>
                  <a:close/>
                </a:path>
                <a:path w="17145" h="25400">
                  <a:moveTo>
                    <a:pt x="10540" y="3048"/>
                  </a:moveTo>
                  <a:lnTo>
                    <a:pt x="10540" y="2286"/>
                  </a:lnTo>
                  <a:lnTo>
                    <a:pt x="9905" y="2286"/>
                  </a:lnTo>
                  <a:lnTo>
                    <a:pt x="9905" y="3048"/>
                  </a:lnTo>
                  <a:lnTo>
                    <a:pt x="10540" y="3048"/>
                  </a:lnTo>
                  <a:close/>
                </a:path>
                <a:path w="17145" h="25400">
                  <a:moveTo>
                    <a:pt x="12191" y="7620"/>
                  </a:moveTo>
                  <a:lnTo>
                    <a:pt x="12191" y="6858"/>
                  </a:lnTo>
                  <a:lnTo>
                    <a:pt x="9905" y="6858"/>
                  </a:lnTo>
                  <a:lnTo>
                    <a:pt x="9905" y="7620"/>
                  </a:lnTo>
                  <a:lnTo>
                    <a:pt x="12191" y="7620"/>
                  </a:lnTo>
                  <a:close/>
                </a:path>
                <a:path w="17145" h="25400">
                  <a:moveTo>
                    <a:pt x="15239" y="9906"/>
                  </a:moveTo>
                  <a:lnTo>
                    <a:pt x="15239" y="9144"/>
                  </a:lnTo>
                  <a:lnTo>
                    <a:pt x="9905" y="9143"/>
                  </a:lnTo>
                  <a:lnTo>
                    <a:pt x="9905" y="9906"/>
                  </a:lnTo>
                  <a:lnTo>
                    <a:pt x="15239" y="9906"/>
                  </a:lnTo>
                  <a:close/>
                </a:path>
                <a:path w="17145" h="25400">
                  <a:moveTo>
                    <a:pt x="14350" y="17526"/>
                  </a:moveTo>
                  <a:lnTo>
                    <a:pt x="14350" y="16764"/>
                  </a:lnTo>
                  <a:lnTo>
                    <a:pt x="9905" y="16764"/>
                  </a:lnTo>
                  <a:lnTo>
                    <a:pt x="9905" y="17526"/>
                  </a:lnTo>
                  <a:lnTo>
                    <a:pt x="12191" y="17526"/>
                  </a:lnTo>
                  <a:lnTo>
                    <a:pt x="12191" y="19050"/>
                  </a:lnTo>
                  <a:lnTo>
                    <a:pt x="12826" y="19050"/>
                  </a:lnTo>
                  <a:lnTo>
                    <a:pt x="12826" y="17526"/>
                  </a:lnTo>
                  <a:lnTo>
                    <a:pt x="14350" y="17526"/>
                  </a:lnTo>
                  <a:close/>
                </a:path>
                <a:path w="17145" h="25400">
                  <a:moveTo>
                    <a:pt x="12064" y="24384"/>
                  </a:moveTo>
                  <a:lnTo>
                    <a:pt x="12064" y="23621"/>
                  </a:lnTo>
                  <a:lnTo>
                    <a:pt x="9905" y="23621"/>
                  </a:lnTo>
                  <a:lnTo>
                    <a:pt x="9905" y="24384"/>
                  </a:lnTo>
                  <a:lnTo>
                    <a:pt x="12064" y="24384"/>
                  </a:lnTo>
                  <a:close/>
                </a:path>
                <a:path w="17145" h="25400">
                  <a:moveTo>
                    <a:pt x="14350" y="5334"/>
                  </a:moveTo>
                  <a:lnTo>
                    <a:pt x="14350" y="4572"/>
                  </a:lnTo>
                  <a:lnTo>
                    <a:pt x="10540" y="4572"/>
                  </a:lnTo>
                  <a:lnTo>
                    <a:pt x="10540" y="5334"/>
                  </a:lnTo>
                  <a:lnTo>
                    <a:pt x="14350" y="5334"/>
                  </a:lnTo>
                  <a:close/>
                </a:path>
                <a:path w="17145" h="25400">
                  <a:moveTo>
                    <a:pt x="12191" y="4572"/>
                  </a:moveTo>
                  <a:lnTo>
                    <a:pt x="12191" y="3810"/>
                  </a:lnTo>
                  <a:lnTo>
                    <a:pt x="11302" y="3810"/>
                  </a:lnTo>
                  <a:lnTo>
                    <a:pt x="11302" y="4572"/>
                  </a:lnTo>
                  <a:lnTo>
                    <a:pt x="12191" y="4572"/>
                  </a:lnTo>
                  <a:close/>
                </a:path>
                <a:path w="17145" h="25400">
                  <a:moveTo>
                    <a:pt x="13715" y="6858"/>
                  </a:moveTo>
                  <a:lnTo>
                    <a:pt x="13715" y="6096"/>
                  </a:lnTo>
                  <a:lnTo>
                    <a:pt x="11302" y="6096"/>
                  </a:lnTo>
                  <a:lnTo>
                    <a:pt x="11302" y="6858"/>
                  </a:lnTo>
                  <a:lnTo>
                    <a:pt x="12191" y="6858"/>
                  </a:lnTo>
                  <a:lnTo>
                    <a:pt x="12191" y="7620"/>
                  </a:lnTo>
                  <a:lnTo>
                    <a:pt x="12953" y="7620"/>
                  </a:lnTo>
                  <a:lnTo>
                    <a:pt x="12953" y="6858"/>
                  </a:lnTo>
                  <a:lnTo>
                    <a:pt x="13715" y="6858"/>
                  </a:lnTo>
                  <a:close/>
                </a:path>
                <a:path w="17145" h="25400">
                  <a:moveTo>
                    <a:pt x="12953" y="22860"/>
                  </a:moveTo>
                  <a:lnTo>
                    <a:pt x="12953" y="22098"/>
                  </a:lnTo>
                  <a:lnTo>
                    <a:pt x="12064" y="22098"/>
                  </a:lnTo>
                  <a:lnTo>
                    <a:pt x="12064" y="22860"/>
                  </a:lnTo>
                  <a:lnTo>
                    <a:pt x="12953" y="22860"/>
                  </a:lnTo>
                  <a:close/>
                </a:path>
                <a:path w="17145" h="25400">
                  <a:moveTo>
                    <a:pt x="12953" y="12192"/>
                  </a:moveTo>
                  <a:lnTo>
                    <a:pt x="12953" y="10667"/>
                  </a:lnTo>
                  <a:lnTo>
                    <a:pt x="12191" y="10667"/>
                  </a:lnTo>
                  <a:lnTo>
                    <a:pt x="12191" y="12192"/>
                  </a:lnTo>
                  <a:lnTo>
                    <a:pt x="12953" y="12192"/>
                  </a:lnTo>
                  <a:close/>
                </a:path>
                <a:path w="17145" h="25400">
                  <a:moveTo>
                    <a:pt x="12826" y="20574"/>
                  </a:moveTo>
                  <a:lnTo>
                    <a:pt x="12826" y="19811"/>
                  </a:lnTo>
                  <a:lnTo>
                    <a:pt x="12191" y="19811"/>
                  </a:lnTo>
                  <a:lnTo>
                    <a:pt x="12191" y="20574"/>
                  </a:lnTo>
                  <a:lnTo>
                    <a:pt x="12826" y="20574"/>
                  </a:lnTo>
                  <a:close/>
                </a:path>
                <a:path w="17145" h="25400">
                  <a:moveTo>
                    <a:pt x="12826" y="25146"/>
                  </a:moveTo>
                  <a:lnTo>
                    <a:pt x="12826" y="23621"/>
                  </a:lnTo>
                  <a:lnTo>
                    <a:pt x="12191" y="23621"/>
                  </a:lnTo>
                  <a:lnTo>
                    <a:pt x="12191" y="25146"/>
                  </a:lnTo>
                  <a:lnTo>
                    <a:pt x="12826" y="25146"/>
                  </a:lnTo>
                  <a:close/>
                </a:path>
                <a:path w="17145" h="25400">
                  <a:moveTo>
                    <a:pt x="14350" y="19050"/>
                  </a:moveTo>
                  <a:lnTo>
                    <a:pt x="14350" y="18288"/>
                  </a:lnTo>
                  <a:lnTo>
                    <a:pt x="12826" y="18288"/>
                  </a:lnTo>
                  <a:lnTo>
                    <a:pt x="12826" y="19050"/>
                  </a:lnTo>
                  <a:lnTo>
                    <a:pt x="14350" y="19050"/>
                  </a:lnTo>
                  <a:close/>
                </a:path>
                <a:path w="17145" h="25400">
                  <a:moveTo>
                    <a:pt x="13715" y="4572"/>
                  </a:moveTo>
                  <a:lnTo>
                    <a:pt x="13715" y="3810"/>
                  </a:lnTo>
                  <a:lnTo>
                    <a:pt x="12953" y="3810"/>
                  </a:lnTo>
                  <a:lnTo>
                    <a:pt x="12953" y="4572"/>
                  </a:lnTo>
                  <a:lnTo>
                    <a:pt x="13715" y="4572"/>
                  </a:lnTo>
                  <a:close/>
                </a:path>
                <a:path w="17145" h="25400">
                  <a:moveTo>
                    <a:pt x="16001" y="12192"/>
                  </a:moveTo>
                  <a:lnTo>
                    <a:pt x="16001" y="6858"/>
                  </a:lnTo>
                  <a:lnTo>
                    <a:pt x="12953" y="6858"/>
                  </a:lnTo>
                  <a:lnTo>
                    <a:pt x="12953" y="7620"/>
                  </a:lnTo>
                  <a:lnTo>
                    <a:pt x="15239" y="7620"/>
                  </a:lnTo>
                  <a:lnTo>
                    <a:pt x="15239" y="12192"/>
                  </a:lnTo>
                  <a:lnTo>
                    <a:pt x="16001" y="12192"/>
                  </a:lnTo>
                  <a:close/>
                </a:path>
                <a:path w="17145" h="25400">
                  <a:moveTo>
                    <a:pt x="16763" y="25145"/>
                  </a:moveTo>
                  <a:lnTo>
                    <a:pt x="16763" y="23622"/>
                  </a:lnTo>
                  <a:lnTo>
                    <a:pt x="16001" y="23622"/>
                  </a:lnTo>
                  <a:lnTo>
                    <a:pt x="16001" y="22860"/>
                  </a:lnTo>
                  <a:lnTo>
                    <a:pt x="15239" y="22860"/>
                  </a:lnTo>
                  <a:lnTo>
                    <a:pt x="15239" y="23621"/>
                  </a:lnTo>
                  <a:lnTo>
                    <a:pt x="12953" y="23621"/>
                  </a:lnTo>
                  <a:lnTo>
                    <a:pt x="12953" y="24384"/>
                  </a:lnTo>
                  <a:lnTo>
                    <a:pt x="16636" y="24384"/>
                  </a:lnTo>
                  <a:lnTo>
                    <a:pt x="16636" y="25145"/>
                  </a:lnTo>
                  <a:lnTo>
                    <a:pt x="16763" y="25145"/>
                  </a:lnTo>
                  <a:close/>
                </a:path>
                <a:path w="17145" h="25400">
                  <a:moveTo>
                    <a:pt x="14477" y="12192"/>
                  </a:moveTo>
                  <a:lnTo>
                    <a:pt x="14477" y="10668"/>
                  </a:lnTo>
                  <a:lnTo>
                    <a:pt x="14350" y="10668"/>
                  </a:lnTo>
                  <a:lnTo>
                    <a:pt x="14350" y="12192"/>
                  </a:lnTo>
                  <a:lnTo>
                    <a:pt x="14477" y="12192"/>
                  </a:lnTo>
                  <a:close/>
                </a:path>
                <a:path w="17145" h="25400">
                  <a:moveTo>
                    <a:pt x="14477" y="25145"/>
                  </a:moveTo>
                  <a:lnTo>
                    <a:pt x="14477" y="24384"/>
                  </a:lnTo>
                  <a:lnTo>
                    <a:pt x="14350" y="25145"/>
                  </a:lnTo>
                  <a:close/>
                </a:path>
                <a:path w="17145" h="25400">
                  <a:moveTo>
                    <a:pt x="15239" y="12192"/>
                  </a:moveTo>
                  <a:lnTo>
                    <a:pt x="15239" y="10668"/>
                  </a:lnTo>
                  <a:lnTo>
                    <a:pt x="15112" y="10668"/>
                  </a:lnTo>
                  <a:lnTo>
                    <a:pt x="15112" y="12192"/>
                  </a:lnTo>
                  <a:lnTo>
                    <a:pt x="15239" y="12192"/>
                  </a:lnTo>
                  <a:close/>
                </a:path>
                <a:path w="17145" h="25400">
                  <a:moveTo>
                    <a:pt x="16001" y="22098"/>
                  </a:moveTo>
                  <a:lnTo>
                    <a:pt x="16001" y="20574"/>
                  </a:lnTo>
                  <a:lnTo>
                    <a:pt x="15239" y="20574"/>
                  </a:lnTo>
                  <a:lnTo>
                    <a:pt x="15239" y="22098"/>
                  </a:lnTo>
                  <a:lnTo>
                    <a:pt x="16001" y="220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700163" y="478840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1" y="3047"/>
                  </a:moveTo>
                  <a:lnTo>
                    <a:pt x="4571" y="0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4571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700163" y="4788408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70">
                  <a:moveTo>
                    <a:pt x="1523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1523" y="0"/>
                  </a:lnTo>
                  <a:close/>
                </a:path>
                <a:path w="5079" h="1270">
                  <a:moveTo>
                    <a:pt x="4571" y="762"/>
                  </a:moveTo>
                  <a:lnTo>
                    <a:pt x="4571" y="0"/>
                  </a:lnTo>
                  <a:lnTo>
                    <a:pt x="3047" y="0"/>
                  </a:lnTo>
                  <a:lnTo>
                    <a:pt x="3809" y="762"/>
                  </a:lnTo>
                  <a:lnTo>
                    <a:pt x="4571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701687" y="478612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2286"/>
                  </a:moveTo>
                  <a:lnTo>
                    <a:pt x="1523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700163" y="4786122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7" y="762"/>
                  </a:moveTo>
                  <a:lnTo>
                    <a:pt x="2285" y="1524"/>
                  </a:lnTo>
                  <a:lnTo>
                    <a:pt x="761" y="1524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761" y="2286"/>
                  </a:lnTo>
                  <a:lnTo>
                    <a:pt x="2285" y="2286"/>
                  </a:lnTo>
                  <a:lnTo>
                    <a:pt x="3047" y="762"/>
                  </a:lnTo>
                  <a:close/>
                </a:path>
                <a:path w="3175" h="2539">
                  <a:moveTo>
                    <a:pt x="2285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696353" y="4781550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809" y="3048"/>
                  </a:moveTo>
                  <a:lnTo>
                    <a:pt x="3809" y="762"/>
                  </a:lnTo>
                  <a:lnTo>
                    <a:pt x="3047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3809" y="3048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696353" y="4781550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761" y="3047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3809" h="3175">
                  <a:moveTo>
                    <a:pt x="3810" y="3047"/>
                  </a:moveTo>
                  <a:lnTo>
                    <a:pt x="3810" y="1523"/>
                  </a:lnTo>
                  <a:lnTo>
                    <a:pt x="3048" y="761"/>
                  </a:lnTo>
                  <a:lnTo>
                    <a:pt x="3048" y="3047"/>
                  </a:lnTo>
                  <a:lnTo>
                    <a:pt x="3810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703211" y="4781550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5334" y="3048"/>
                  </a:moveTo>
                  <a:lnTo>
                    <a:pt x="5334" y="762"/>
                  </a:lnTo>
                  <a:lnTo>
                    <a:pt x="4572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5334" y="3048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703211" y="4781550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762" y="3048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5715" h="3175">
                  <a:moveTo>
                    <a:pt x="1523" y="0"/>
                  </a:moveTo>
                  <a:lnTo>
                    <a:pt x="761" y="0"/>
                  </a:lnTo>
                  <a:lnTo>
                    <a:pt x="761" y="762"/>
                  </a:lnTo>
                  <a:lnTo>
                    <a:pt x="1523" y="0"/>
                  </a:lnTo>
                  <a:close/>
                </a:path>
                <a:path w="5715" h="3175">
                  <a:moveTo>
                    <a:pt x="5334" y="3048"/>
                  </a:moveTo>
                  <a:lnTo>
                    <a:pt x="5334" y="762"/>
                  </a:lnTo>
                  <a:lnTo>
                    <a:pt x="4572" y="0"/>
                  </a:lnTo>
                  <a:lnTo>
                    <a:pt x="4572" y="3048"/>
                  </a:lnTo>
                  <a:lnTo>
                    <a:pt x="533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700163" y="477469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3048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3047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700163" y="4774692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3047" y="762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7" y="762"/>
                  </a:lnTo>
                  <a:close/>
                </a:path>
                <a:path w="3175" h="5714">
                  <a:moveTo>
                    <a:pt x="3047" y="5334"/>
                  </a:moveTo>
                  <a:lnTo>
                    <a:pt x="3047" y="762"/>
                  </a:lnTo>
                  <a:lnTo>
                    <a:pt x="2285" y="4572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3047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704735" y="4774692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810" y="0"/>
                  </a:moveTo>
                  <a:lnTo>
                    <a:pt x="0" y="0"/>
                  </a:lnTo>
                  <a:lnTo>
                    <a:pt x="762" y="3048"/>
                  </a:lnTo>
                  <a:lnTo>
                    <a:pt x="3048" y="3048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704735" y="4774692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09" h="5714">
                  <a:moveTo>
                    <a:pt x="3810" y="0"/>
                  </a:moveTo>
                  <a:lnTo>
                    <a:pt x="0" y="0"/>
                  </a:lnTo>
                  <a:lnTo>
                    <a:pt x="762" y="4572"/>
                  </a:lnTo>
                  <a:lnTo>
                    <a:pt x="762" y="762"/>
                  </a:lnTo>
                  <a:lnTo>
                    <a:pt x="3047" y="762"/>
                  </a:lnTo>
                  <a:lnTo>
                    <a:pt x="3047" y="4572"/>
                  </a:lnTo>
                  <a:lnTo>
                    <a:pt x="3810" y="0"/>
                  </a:lnTo>
                  <a:close/>
                </a:path>
                <a:path w="3809" h="5714">
                  <a:moveTo>
                    <a:pt x="3047" y="5334"/>
                  </a:moveTo>
                  <a:lnTo>
                    <a:pt x="3047" y="4571"/>
                  </a:lnTo>
                  <a:lnTo>
                    <a:pt x="762" y="4571"/>
                  </a:lnTo>
                  <a:lnTo>
                    <a:pt x="762" y="5334"/>
                  </a:lnTo>
                  <a:lnTo>
                    <a:pt x="3047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96353" y="4774692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809" y="3048"/>
                  </a:moveTo>
                  <a:lnTo>
                    <a:pt x="3809" y="0"/>
                  </a:lnTo>
                  <a:lnTo>
                    <a:pt x="0" y="0"/>
                  </a:lnTo>
                  <a:lnTo>
                    <a:pt x="761" y="3048"/>
                  </a:lnTo>
                  <a:lnTo>
                    <a:pt x="3809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96353" y="4774692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09" h="5714">
                  <a:moveTo>
                    <a:pt x="3810" y="762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762" y="4572"/>
                  </a:lnTo>
                  <a:lnTo>
                    <a:pt x="762" y="762"/>
                  </a:lnTo>
                  <a:lnTo>
                    <a:pt x="3810" y="762"/>
                  </a:lnTo>
                  <a:close/>
                </a:path>
                <a:path w="3809" h="5714">
                  <a:moveTo>
                    <a:pt x="3810" y="5334"/>
                  </a:moveTo>
                  <a:lnTo>
                    <a:pt x="3810" y="762"/>
                  </a:lnTo>
                  <a:lnTo>
                    <a:pt x="3048" y="4572"/>
                  </a:lnTo>
                  <a:lnTo>
                    <a:pt x="1524" y="4572"/>
                  </a:lnTo>
                  <a:lnTo>
                    <a:pt x="762" y="762"/>
                  </a:lnTo>
                  <a:lnTo>
                    <a:pt x="762" y="4572"/>
                  </a:lnTo>
                  <a:lnTo>
                    <a:pt x="1524" y="5334"/>
                  </a:lnTo>
                  <a:lnTo>
                    <a:pt x="3810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698627" y="478156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153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536" y="3048"/>
                  </a:lnTo>
                  <a:lnTo>
                    <a:pt x="1536" y="0"/>
                  </a:lnTo>
                  <a:close/>
                </a:path>
                <a:path w="10159" h="10160">
                  <a:moveTo>
                    <a:pt x="4584" y="6858"/>
                  </a:moveTo>
                  <a:lnTo>
                    <a:pt x="1536" y="6858"/>
                  </a:lnTo>
                  <a:lnTo>
                    <a:pt x="1536" y="9906"/>
                  </a:lnTo>
                  <a:lnTo>
                    <a:pt x="4584" y="9906"/>
                  </a:lnTo>
                  <a:lnTo>
                    <a:pt x="4584" y="6858"/>
                  </a:lnTo>
                  <a:close/>
                </a:path>
                <a:path w="10159" h="10160">
                  <a:moveTo>
                    <a:pt x="9918" y="762"/>
                  </a:moveTo>
                  <a:lnTo>
                    <a:pt x="9156" y="0"/>
                  </a:lnTo>
                  <a:lnTo>
                    <a:pt x="5346" y="0"/>
                  </a:lnTo>
                  <a:lnTo>
                    <a:pt x="5346" y="762"/>
                  </a:lnTo>
                  <a:lnTo>
                    <a:pt x="4584" y="762"/>
                  </a:lnTo>
                  <a:lnTo>
                    <a:pt x="4584" y="3048"/>
                  </a:lnTo>
                  <a:lnTo>
                    <a:pt x="9918" y="3048"/>
                  </a:lnTo>
                  <a:lnTo>
                    <a:pt x="9918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719975" y="4796764"/>
              <a:ext cx="22225" cy="28575"/>
            </a:xfrm>
            <a:custGeom>
              <a:avLst/>
              <a:gdLst/>
              <a:ahLst/>
              <a:cxnLst/>
              <a:rect l="l" t="t" r="r" b="b"/>
              <a:pathLst>
                <a:path w="22225" h="28575">
                  <a:moveTo>
                    <a:pt x="761" y="3835"/>
                  </a:moveTo>
                  <a:lnTo>
                    <a:pt x="761" y="2311"/>
                  </a:lnTo>
                  <a:lnTo>
                    <a:pt x="0" y="3073"/>
                  </a:lnTo>
                  <a:lnTo>
                    <a:pt x="761" y="3835"/>
                  </a:lnTo>
                  <a:close/>
                </a:path>
                <a:path w="22225" h="28575">
                  <a:moveTo>
                    <a:pt x="761" y="13741"/>
                  </a:moveTo>
                  <a:lnTo>
                    <a:pt x="761" y="12979"/>
                  </a:lnTo>
                  <a:lnTo>
                    <a:pt x="0" y="13741"/>
                  </a:lnTo>
                  <a:lnTo>
                    <a:pt x="761" y="13741"/>
                  </a:lnTo>
                  <a:close/>
                </a:path>
                <a:path w="22225" h="28575">
                  <a:moveTo>
                    <a:pt x="4571" y="3835"/>
                  </a:moveTo>
                  <a:lnTo>
                    <a:pt x="4571" y="2311"/>
                  </a:lnTo>
                  <a:lnTo>
                    <a:pt x="3047" y="2311"/>
                  </a:lnTo>
                  <a:lnTo>
                    <a:pt x="2158" y="1549"/>
                  </a:lnTo>
                  <a:lnTo>
                    <a:pt x="761" y="1549"/>
                  </a:lnTo>
                  <a:lnTo>
                    <a:pt x="761" y="4597"/>
                  </a:lnTo>
                  <a:lnTo>
                    <a:pt x="1523" y="4597"/>
                  </a:lnTo>
                  <a:lnTo>
                    <a:pt x="1523" y="2311"/>
                  </a:lnTo>
                  <a:lnTo>
                    <a:pt x="2158" y="2311"/>
                  </a:lnTo>
                  <a:lnTo>
                    <a:pt x="2158" y="4470"/>
                  </a:lnTo>
                  <a:lnTo>
                    <a:pt x="3047" y="5359"/>
                  </a:lnTo>
                  <a:lnTo>
                    <a:pt x="3047" y="3835"/>
                  </a:lnTo>
                  <a:lnTo>
                    <a:pt x="4571" y="3835"/>
                  </a:lnTo>
                  <a:close/>
                </a:path>
                <a:path w="22225" h="28575">
                  <a:moveTo>
                    <a:pt x="1523" y="9931"/>
                  </a:moveTo>
                  <a:lnTo>
                    <a:pt x="1523" y="6883"/>
                  </a:lnTo>
                  <a:lnTo>
                    <a:pt x="761" y="6883"/>
                  </a:lnTo>
                  <a:lnTo>
                    <a:pt x="761" y="9931"/>
                  </a:lnTo>
                  <a:lnTo>
                    <a:pt x="1523" y="9931"/>
                  </a:lnTo>
                  <a:close/>
                </a:path>
                <a:path w="22225" h="28575">
                  <a:moveTo>
                    <a:pt x="1523" y="15265"/>
                  </a:moveTo>
                  <a:lnTo>
                    <a:pt x="1523" y="12217"/>
                  </a:lnTo>
                  <a:lnTo>
                    <a:pt x="761" y="12217"/>
                  </a:lnTo>
                  <a:lnTo>
                    <a:pt x="761" y="14503"/>
                  </a:lnTo>
                  <a:lnTo>
                    <a:pt x="1523" y="15265"/>
                  </a:lnTo>
                  <a:close/>
                </a:path>
                <a:path w="22225" h="28575">
                  <a:moveTo>
                    <a:pt x="1523" y="19837"/>
                  </a:moveTo>
                  <a:lnTo>
                    <a:pt x="1523" y="16027"/>
                  </a:lnTo>
                  <a:lnTo>
                    <a:pt x="761" y="16789"/>
                  </a:lnTo>
                  <a:lnTo>
                    <a:pt x="761" y="19075"/>
                  </a:lnTo>
                  <a:lnTo>
                    <a:pt x="1523" y="19837"/>
                  </a:lnTo>
                  <a:close/>
                </a:path>
                <a:path w="22225" h="28575">
                  <a:moveTo>
                    <a:pt x="2158" y="7645"/>
                  </a:moveTo>
                  <a:lnTo>
                    <a:pt x="2158" y="3835"/>
                  </a:lnTo>
                  <a:lnTo>
                    <a:pt x="1523" y="3835"/>
                  </a:lnTo>
                  <a:lnTo>
                    <a:pt x="1523" y="7645"/>
                  </a:lnTo>
                  <a:lnTo>
                    <a:pt x="2158" y="7645"/>
                  </a:lnTo>
                  <a:close/>
                </a:path>
                <a:path w="22225" h="28575">
                  <a:moveTo>
                    <a:pt x="2158" y="12979"/>
                  </a:moveTo>
                  <a:lnTo>
                    <a:pt x="2158" y="9169"/>
                  </a:lnTo>
                  <a:lnTo>
                    <a:pt x="1523" y="9169"/>
                  </a:lnTo>
                  <a:lnTo>
                    <a:pt x="1523" y="12979"/>
                  </a:lnTo>
                  <a:lnTo>
                    <a:pt x="2158" y="12979"/>
                  </a:lnTo>
                  <a:close/>
                </a:path>
                <a:path w="22225" h="28575">
                  <a:moveTo>
                    <a:pt x="2158" y="16789"/>
                  </a:moveTo>
                  <a:lnTo>
                    <a:pt x="2158" y="13741"/>
                  </a:lnTo>
                  <a:lnTo>
                    <a:pt x="1523" y="13741"/>
                  </a:lnTo>
                  <a:lnTo>
                    <a:pt x="1523" y="16789"/>
                  </a:lnTo>
                  <a:lnTo>
                    <a:pt x="2158" y="16789"/>
                  </a:lnTo>
                  <a:close/>
                </a:path>
                <a:path w="22225" h="28575">
                  <a:moveTo>
                    <a:pt x="2158" y="23520"/>
                  </a:moveTo>
                  <a:lnTo>
                    <a:pt x="2158" y="18313"/>
                  </a:lnTo>
                  <a:lnTo>
                    <a:pt x="1523" y="18313"/>
                  </a:lnTo>
                  <a:lnTo>
                    <a:pt x="1523" y="22885"/>
                  </a:lnTo>
                  <a:lnTo>
                    <a:pt x="2158" y="23520"/>
                  </a:lnTo>
                  <a:close/>
                </a:path>
                <a:path w="22225" h="28575">
                  <a:moveTo>
                    <a:pt x="3047" y="9931"/>
                  </a:moveTo>
                  <a:lnTo>
                    <a:pt x="3047" y="6883"/>
                  </a:lnTo>
                  <a:lnTo>
                    <a:pt x="2158" y="6883"/>
                  </a:lnTo>
                  <a:lnTo>
                    <a:pt x="2158" y="9931"/>
                  </a:lnTo>
                  <a:lnTo>
                    <a:pt x="3047" y="9931"/>
                  </a:lnTo>
                  <a:close/>
                </a:path>
                <a:path w="22225" h="28575">
                  <a:moveTo>
                    <a:pt x="3047" y="14503"/>
                  </a:moveTo>
                  <a:lnTo>
                    <a:pt x="3047" y="12217"/>
                  </a:lnTo>
                  <a:lnTo>
                    <a:pt x="2158" y="12217"/>
                  </a:lnTo>
                  <a:lnTo>
                    <a:pt x="2158" y="15392"/>
                  </a:lnTo>
                  <a:lnTo>
                    <a:pt x="3047" y="14503"/>
                  </a:lnTo>
                  <a:close/>
                </a:path>
                <a:path w="22225" h="28575">
                  <a:moveTo>
                    <a:pt x="3047" y="19075"/>
                  </a:moveTo>
                  <a:lnTo>
                    <a:pt x="3047" y="16789"/>
                  </a:lnTo>
                  <a:lnTo>
                    <a:pt x="2158" y="15900"/>
                  </a:lnTo>
                  <a:lnTo>
                    <a:pt x="2158" y="19964"/>
                  </a:lnTo>
                  <a:lnTo>
                    <a:pt x="3047" y="19075"/>
                  </a:lnTo>
                  <a:close/>
                </a:path>
                <a:path w="22225" h="28575">
                  <a:moveTo>
                    <a:pt x="5333" y="20599"/>
                  </a:moveTo>
                  <a:lnTo>
                    <a:pt x="5333" y="19075"/>
                  </a:lnTo>
                  <a:lnTo>
                    <a:pt x="3809" y="20599"/>
                  </a:lnTo>
                  <a:lnTo>
                    <a:pt x="3047" y="20599"/>
                  </a:lnTo>
                  <a:lnTo>
                    <a:pt x="2158" y="19710"/>
                  </a:lnTo>
                  <a:lnTo>
                    <a:pt x="2158" y="22123"/>
                  </a:lnTo>
                  <a:lnTo>
                    <a:pt x="3047" y="22123"/>
                  </a:lnTo>
                  <a:lnTo>
                    <a:pt x="3047" y="21361"/>
                  </a:lnTo>
                  <a:lnTo>
                    <a:pt x="3809" y="22123"/>
                  </a:lnTo>
                  <a:lnTo>
                    <a:pt x="3809" y="23647"/>
                  </a:lnTo>
                  <a:lnTo>
                    <a:pt x="4571" y="25171"/>
                  </a:lnTo>
                  <a:lnTo>
                    <a:pt x="4571" y="21361"/>
                  </a:lnTo>
                  <a:lnTo>
                    <a:pt x="5333" y="20599"/>
                  </a:lnTo>
                  <a:close/>
                </a:path>
                <a:path w="22225" h="28575">
                  <a:moveTo>
                    <a:pt x="3809" y="23647"/>
                  </a:moveTo>
                  <a:lnTo>
                    <a:pt x="3809" y="22885"/>
                  </a:lnTo>
                  <a:lnTo>
                    <a:pt x="3047" y="22885"/>
                  </a:lnTo>
                  <a:lnTo>
                    <a:pt x="2158" y="21996"/>
                  </a:lnTo>
                  <a:lnTo>
                    <a:pt x="2158" y="23647"/>
                  </a:lnTo>
                  <a:lnTo>
                    <a:pt x="3809" y="23647"/>
                  </a:lnTo>
                  <a:close/>
                </a:path>
                <a:path w="22225" h="28575">
                  <a:moveTo>
                    <a:pt x="8381" y="9169"/>
                  </a:moveTo>
                  <a:lnTo>
                    <a:pt x="8381" y="8407"/>
                  </a:lnTo>
                  <a:lnTo>
                    <a:pt x="6857" y="6883"/>
                  </a:lnTo>
                  <a:lnTo>
                    <a:pt x="6095" y="6883"/>
                  </a:lnTo>
                  <a:lnTo>
                    <a:pt x="3047" y="3835"/>
                  </a:lnTo>
                  <a:lnTo>
                    <a:pt x="3047" y="5359"/>
                  </a:lnTo>
                  <a:lnTo>
                    <a:pt x="5333" y="7645"/>
                  </a:lnTo>
                  <a:lnTo>
                    <a:pt x="5333" y="9931"/>
                  </a:lnTo>
                  <a:lnTo>
                    <a:pt x="6095" y="10693"/>
                  </a:lnTo>
                  <a:lnTo>
                    <a:pt x="6095" y="7645"/>
                  </a:lnTo>
                  <a:lnTo>
                    <a:pt x="6857" y="9169"/>
                  </a:lnTo>
                  <a:lnTo>
                    <a:pt x="6857" y="9931"/>
                  </a:lnTo>
                  <a:lnTo>
                    <a:pt x="7619" y="10947"/>
                  </a:lnTo>
                  <a:lnTo>
                    <a:pt x="7619" y="9931"/>
                  </a:lnTo>
                  <a:lnTo>
                    <a:pt x="8381" y="9169"/>
                  </a:lnTo>
                  <a:close/>
                </a:path>
                <a:path w="22225" h="28575">
                  <a:moveTo>
                    <a:pt x="7619" y="15265"/>
                  </a:moveTo>
                  <a:lnTo>
                    <a:pt x="7619" y="12217"/>
                  </a:lnTo>
                  <a:lnTo>
                    <a:pt x="5333" y="12217"/>
                  </a:lnTo>
                  <a:lnTo>
                    <a:pt x="4571" y="12979"/>
                  </a:lnTo>
                  <a:lnTo>
                    <a:pt x="3047" y="12979"/>
                  </a:lnTo>
                  <a:lnTo>
                    <a:pt x="3047" y="13741"/>
                  </a:lnTo>
                  <a:lnTo>
                    <a:pt x="4571" y="13741"/>
                  </a:lnTo>
                  <a:lnTo>
                    <a:pt x="5333" y="14503"/>
                  </a:lnTo>
                  <a:lnTo>
                    <a:pt x="5333" y="12979"/>
                  </a:lnTo>
                  <a:lnTo>
                    <a:pt x="6857" y="12979"/>
                  </a:lnTo>
                  <a:lnTo>
                    <a:pt x="6857" y="15265"/>
                  </a:lnTo>
                  <a:lnTo>
                    <a:pt x="7619" y="15265"/>
                  </a:lnTo>
                  <a:close/>
                </a:path>
                <a:path w="22225" h="28575">
                  <a:moveTo>
                    <a:pt x="7619" y="4597"/>
                  </a:moveTo>
                  <a:lnTo>
                    <a:pt x="7619" y="1549"/>
                  </a:lnTo>
                  <a:lnTo>
                    <a:pt x="4571" y="1549"/>
                  </a:lnTo>
                  <a:lnTo>
                    <a:pt x="4571" y="4597"/>
                  </a:lnTo>
                  <a:lnTo>
                    <a:pt x="5333" y="4597"/>
                  </a:lnTo>
                  <a:lnTo>
                    <a:pt x="5333" y="2311"/>
                  </a:lnTo>
                  <a:lnTo>
                    <a:pt x="6857" y="2311"/>
                  </a:lnTo>
                  <a:lnTo>
                    <a:pt x="6857" y="4597"/>
                  </a:lnTo>
                  <a:lnTo>
                    <a:pt x="7619" y="4597"/>
                  </a:lnTo>
                  <a:close/>
                </a:path>
                <a:path w="22225" h="28575">
                  <a:moveTo>
                    <a:pt x="5333" y="9169"/>
                  </a:moveTo>
                  <a:lnTo>
                    <a:pt x="5333" y="7645"/>
                  </a:lnTo>
                  <a:lnTo>
                    <a:pt x="4571" y="8407"/>
                  </a:lnTo>
                  <a:lnTo>
                    <a:pt x="5333" y="9169"/>
                  </a:lnTo>
                  <a:close/>
                </a:path>
                <a:path w="22225" h="28575">
                  <a:moveTo>
                    <a:pt x="9143" y="16027"/>
                  </a:moveTo>
                  <a:lnTo>
                    <a:pt x="9143" y="13741"/>
                  </a:lnTo>
                  <a:lnTo>
                    <a:pt x="7619" y="16027"/>
                  </a:lnTo>
                  <a:lnTo>
                    <a:pt x="6095" y="16027"/>
                  </a:lnTo>
                  <a:lnTo>
                    <a:pt x="4571" y="17551"/>
                  </a:lnTo>
                  <a:lnTo>
                    <a:pt x="4571" y="18313"/>
                  </a:lnTo>
                  <a:lnTo>
                    <a:pt x="5333" y="19075"/>
                  </a:lnTo>
                  <a:lnTo>
                    <a:pt x="5333" y="20599"/>
                  </a:lnTo>
                  <a:lnTo>
                    <a:pt x="6095" y="19837"/>
                  </a:lnTo>
                  <a:lnTo>
                    <a:pt x="6095" y="18313"/>
                  </a:lnTo>
                  <a:lnTo>
                    <a:pt x="6857" y="16789"/>
                  </a:lnTo>
                  <a:lnTo>
                    <a:pt x="6857" y="19837"/>
                  </a:lnTo>
                  <a:lnTo>
                    <a:pt x="7619" y="19075"/>
                  </a:lnTo>
                  <a:lnTo>
                    <a:pt x="7619" y="18313"/>
                  </a:lnTo>
                  <a:lnTo>
                    <a:pt x="8381" y="17551"/>
                  </a:lnTo>
                  <a:lnTo>
                    <a:pt x="8381" y="16789"/>
                  </a:lnTo>
                  <a:lnTo>
                    <a:pt x="9143" y="16027"/>
                  </a:lnTo>
                  <a:close/>
                </a:path>
                <a:path w="22225" h="28575">
                  <a:moveTo>
                    <a:pt x="6857" y="25171"/>
                  </a:moveTo>
                  <a:lnTo>
                    <a:pt x="6857" y="23647"/>
                  </a:lnTo>
                  <a:lnTo>
                    <a:pt x="6095" y="23647"/>
                  </a:lnTo>
                  <a:lnTo>
                    <a:pt x="5333" y="24409"/>
                  </a:lnTo>
                  <a:lnTo>
                    <a:pt x="4571" y="22885"/>
                  </a:lnTo>
                  <a:lnTo>
                    <a:pt x="4571" y="25933"/>
                  </a:lnTo>
                  <a:lnTo>
                    <a:pt x="5333" y="26695"/>
                  </a:lnTo>
                  <a:lnTo>
                    <a:pt x="6095" y="26695"/>
                  </a:lnTo>
                  <a:lnTo>
                    <a:pt x="6095" y="24409"/>
                  </a:lnTo>
                  <a:lnTo>
                    <a:pt x="6857" y="25171"/>
                  </a:lnTo>
                  <a:close/>
                </a:path>
                <a:path w="22225" h="28575">
                  <a:moveTo>
                    <a:pt x="6857" y="4597"/>
                  </a:moveTo>
                  <a:lnTo>
                    <a:pt x="6857" y="3835"/>
                  </a:lnTo>
                  <a:lnTo>
                    <a:pt x="5333" y="3835"/>
                  </a:lnTo>
                  <a:lnTo>
                    <a:pt x="5333" y="4597"/>
                  </a:lnTo>
                  <a:lnTo>
                    <a:pt x="6857" y="4597"/>
                  </a:lnTo>
                  <a:close/>
                </a:path>
                <a:path w="22225" h="28575">
                  <a:moveTo>
                    <a:pt x="6857" y="15265"/>
                  </a:moveTo>
                  <a:lnTo>
                    <a:pt x="6857" y="13741"/>
                  </a:lnTo>
                  <a:lnTo>
                    <a:pt x="5333" y="13741"/>
                  </a:lnTo>
                  <a:lnTo>
                    <a:pt x="5333" y="15265"/>
                  </a:lnTo>
                  <a:lnTo>
                    <a:pt x="6857" y="15265"/>
                  </a:lnTo>
                  <a:close/>
                </a:path>
                <a:path w="22225" h="28575">
                  <a:moveTo>
                    <a:pt x="6857" y="9931"/>
                  </a:moveTo>
                  <a:lnTo>
                    <a:pt x="6857" y="9169"/>
                  </a:lnTo>
                  <a:lnTo>
                    <a:pt x="6095" y="8407"/>
                  </a:lnTo>
                  <a:lnTo>
                    <a:pt x="6095" y="10693"/>
                  </a:lnTo>
                  <a:lnTo>
                    <a:pt x="6857" y="9931"/>
                  </a:lnTo>
                  <a:close/>
                </a:path>
                <a:path w="22225" h="28575">
                  <a:moveTo>
                    <a:pt x="6857" y="19837"/>
                  </a:moveTo>
                  <a:lnTo>
                    <a:pt x="6857" y="17551"/>
                  </a:lnTo>
                  <a:lnTo>
                    <a:pt x="6095" y="18313"/>
                  </a:lnTo>
                  <a:lnTo>
                    <a:pt x="6095" y="19837"/>
                  </a:lnTo>
                  <a:lnTo>
                    <a:pt x="6857" y="19837"/>
                  </a:lnTo>
                  <a:close/>
                </a:path>
                <a:path w="22225" h="28575">
                  <a:moveTo>
                    <a:pt x="9905" y="27457"/>
                  </a:moveTo>
                  <a:lnTo>
                    <a:pt x="9905" y="25171"/>
                  </a:lnTo>
                  <a:lnTo>
                    <a:pt x="9143" y="25933"/>
                  </a:lnTo>
                  <a:lnTo>
                    <a:pt x="8381" y="25933"/>
                  </a:lnTo>
                  <a:lnTo>
                    <a:pt x="8381" y="24409"/>
                  </a:lnTo>
                  <a:lnTo>
                    <a:pt x="6857" y="24409"/>
                  </a:lnTo>
                  <a:lnTo>
                    <a:pt x="6857" y="25933"/>
                  </a:lnTo>
                  <a:lnTo>
                    <a:pt x="6095" y="25171"/>
                  </a:lnTo>
                  <a:lnTo>
                    <a:pt x="6095" y="26695"/>
                  </a:lnTo>
                  <a:lnTo>
                    <a:pt x="6857" y="27457"/>
                  </a:lnTo>
                  <a:lnTo>
                    <a:pt x="7619" y="26695"/>
                  </a:lnTo>
                  <a:lnTo>
                    <a:pt x="9143" y="26695"/>
                  </a:lnTo>
                  <a:lnTo>
                    <a:pt x="9143" y="27457"/>
                  </a:lnTo>
                  <a:lnTo>
                    <a:pt x="9905" y="27457"/>
                  </a:lnTo>
                  <a:close/>
                </a:path>
                <a:path w="22225" h="28575">
                  <a:moveTo>
                    <a:pt x="16001" y="4597"/>
                  </a:moveTo>
                  <a:lnTo>
                    <a:pt x="16001" y="1549"/>
                  </a:lnTo>
                  <a:lnTo>
                    <a:pt x="13715" y="1549"/>
                  </a:lnTo>
                  <a:lnTo>
                    <a:pt x="12953" y="2311"/>
                  </a:lnTo>
                  <a:lnTo>
                    <a:pt x="11429" y="2311"/>
                  </a:lnTo>
                  <a:lnTo>
                    <a:pt x="11429" y="1549"/>
                  </a:lnTo>
                  <a:lnTo>
                    <a:pt x="9905" y="1549"/>
                  </a:lnTo>
                  <a:lnTo>
                    <a:pt x="9143" y="2311"/>
                  </a:lnTo>
                  <a:lnTo>
                    <a:pt x="7619" y="2311"/>
                  </a:lnTo>
                  <a:lnTo>
                    <a:pt x="7619" y="3835"/>
                  </a:lnTo>
                  <a:lnTo>
                    <a:pt x="9905" y="3835"/>
                  </a:lnTo>
                  <a:lnTo>
                    <a:pt x="9905" y="2311"/>
                  </a:lnTo>
                  <a:lnTo>
                    <a:pt x="10667" y="2311"/>
                  </a:lnTo>
                  <a:lnTo>
                    <a:pt x="10667" y="4597"/>
                  </a:lnTo>
                  <a:lnTo>
                    <a:pt x="11429" y="3835"/>
                  </a:lnTo>
                  <a:lnTo>
                    <a:pt x="12953" y="3835"/>
                  </a:lnTo>
                  <a:lnTo>
                    <a:pt x="13715" y="4597"/>
                  </a:lnTo>
                  <a:lnTo>
                    <a:pt x="14477" y="4597"/>
                  </a:lnTo>
                  <a:lnTo>
                    <a:pt x="14477" y="2311"/>
                  </a:lnTo>
                  <a:lnTo>
                    <a:pt x="15112" y="2311"/>
                  </a:lnTo>
                  <a:lnTo>
                    <a:pt x="15112" y="4597"/>
                  </a:lnTo>
                  <a:lnTo>
                    <a:pt x="16001" y="4597"/>
                  </a:lnTo>
                  <a:close/>
                </a:path>
                <a:path w="22225" h="28575">
                  <a:moveTo>
                    <a:pt x="9905" y="15265"/>
                  </a:moveTo>
                  <a:lnTo>
                    <a:pt x="9905" y="12217"/>
                  </a:lnTo>
                  <a:lnTo>
                    <a:pt x="7619" y="9931"/>
                  </a:lnTo>
                  <a:lnTo>
                    <a:pt x="7619" y="10947"/>
                  </a:lnTo>
                  <a:lnTo>
                    <a:pt x="9143" y="12979"/>
                  </a:lnTo>
                  <a:lnTo>
                    <a:pt x="9143" y="16027"/>
                  </a:lnTo>
                  <a:lnTo>
                    <a:pt x="9905" y="15265"/>
                  </a:lnTo>
                  <a:close/>
                </a:path>
                <a:path w="22225" h="28575">
                  <a:moveTo>
                    <a:pt x="9143" y="13741"/>
                  </a:moveTo>
                  <a:lnTo>
                    <a:pt x="9143" y="12979"/>
                  </a:lnTo>
                  <a:lnTo>
                    <a:pt x="7619" y="12979"/>
                  </a:lnTo>
                  <a:lnTo>
                    <a:pt x="7619" y="13741"/>
                  </a:lnTo>
                  <a:lnTo>
                    <a:pt x="9143" y="13741"/>
                  </a:lnTo>
                  <a:close/>
                </a:path>
                <a:path w="22225" h="28575">
                  <a:moveTo>
                    <a:pt x="9905" y="9169"/>
                  </a:moveTo>
                  <a:lnTo>
                    <a:pt x="9905" y="5359"/>
                  </a:lnTo>
                  <a:lnTo>
                    <a:pt x="9143" y="5359"/>
                  </a:lnTo>
                  <a:lnTo>
                    <a:pt x="9143" y="8407"/>
                  </a:lnTo>
                  <a:lnTo>
                    <a:pt x="9905" y="9169"/>
                  </a:lnTo>
                  <a:close/>
                </a:path>
                <a:path w="22225" h="28575">
                  <a:moveTo>
                    <a:pt x="9905" y="22123"/>
                  </a:moveTo>
                  <a:lnTo>
                    <a:pt x="9905" y="19075"/>
                  </a:lnTo>
                  <a:lnTo>
                    <a:pt x="9143" y="19075"/>
                  </a:lnTo>
                  <a:lnTo>
                    <a:pt x="9143" y="22123"/>
                  </a:lnTo>
                  <a:lnTo>
                    <a:pt x="9905" y="22123"/>
                  </a:lnTo>
                  <a:close/>
                </a:path>
                <a:path w="22225" h="28575">
                  <a:moveTo>
                    <a:pt x="10667" y="25933"/>
                  </a:moveTo>
                  <a:lnTo>
                    <a:pt x="10667" y="3835"/>
                  </a:lnTo>
                  <a:lnTo>
                    <a:pt x="9905" y="3835"/>
                  </a:lnTo>
                  <a:lnTo>
                    <a:pt x="9905" y="6883"/>
                  </a:lnTo>
                  <a:lnTo>
                    <a:pt x="10540" y="6883"/>
                  </a:lnTo>
                  <a:lnTo>
                    <a:pt x="10540" y="25933"/>
                  </a:lnTo>
                  <a:lnTo>
                    <a:pt x="10667" y="25933"/>
                  </a:lnTo>
                  <a:close/>
                </a:path>
                <a:path w="22225" h="28575">
                  <a:moveTo>
                    <a:pt x="10540" y="19837"/>
                  </a:moveTo>
                  <a:lnTo>
                    <a:pt x="10540" y="7645"/>
                  </a:lnTo>
                  <a:lnTo>
                    <a:pt x="9905" y="7645"/>
                  </a:lnTo>
                  <a:lnTo>
                    <a:pt x="9905" y="19837"/>
                  </a:lnTo>
                  <a:lnTo>
                    <a:pt x="10540" y="19837"/>
                  </a:lnTo>
                  <a:close/>
                </a:path>
                <a:path w="22225" h="28575">
                  <a:moveTo>
                    <a:pt x="10540" y="25933"/>
                  </a:moveTo>
                  <a:lnTo>
                    <a:pt x="10540" y="21361"/>
                  </a:lnTo>
                  <a:lnTo>
                    <a:pt x="9905" y="21361"/>
                  </a:lnTo>
                  <a:lnTo>
                    <a:pt x="9905" y="25933"/>
                  </a:lnTo>
                  <a:lnTo>
                    <a:pt x="10540" y="25933"/>
                  </a:lnTo>
                  <a:close/>
                </a:path>
                <a:path w="22225" h="28575">
                  <a:moveTo>
                    <a:pt x="16636" y="24536"/>
                  </a:moveTo>
                  <a:lnTo>
                    <a:pt x="16636" y="22885"/>
                  </a:lnTo>
                  <a:lnTo>
                    <a:pt x="16001" y="24409"/>
                  </a:lnTo>
                  <a:lnTo>
                    <a:pt x="15239" y="23647"/>
                  </a:lnTo>
                  <a:lnTo>
                    <a:pt x="14477" y="23647"/>
                  </a:lnTo>
                  <a:lnTo>
                    <a:pt x="13715" y="24409"/>
                  </a:lnTo>
                  <a:lnTo>
                    <a:pt x="12953" y="24409"/>
                  </a:lnTo>
                  <a:lnTo>
                    <a:pt x="12953" y="25933"/>
                  </a:lnTo>
                  <a:lnTo>
                    <a:pt x="11429" y="25933"/>
                  </a:lnTo>
                  <a:lnTo>
                    <a:pt x="11429" y="25171"/>
                  </a:lnTo>
                  <a:lnTo>
                    <a:pt x="10667" y="25171"/>
                  </a:lnTo>
                  <a:lnTo>
                    <a:pt x="10667" y="27457"/>
                  </a:lnTo>
                  <a:lnTo>
                    <a:pt x="9905" y="26695"/>
                  </a:lnTo>
                  <a:lnTo>
                    <a:pt x="9905" y="28219"/>
                  </a:lnTo>
                  <a:lnTo>
                    <a:pt x="10667" y="28219"/>
                  </a:lnTo>
                  <a:lnTo>
                    <a:pt x="12191" y="26695"/>
                  </a:lnTo>
                  <a:lnTo>
                    <a:pt x="13715" y="26695"/>
                  </a:lnTo>
                  <a:lnTo>
                    <a:pt x="13715" y="25171"/>
                  </a:lnTo>
                  <a:lnTo>
                    <a:pt x="15112" y="24472"/>
                  </a:lnTo>
                  <a:lnTo>
                    <a:pt x="15239" y="24409"/>
                  </a:lnTo>
                  <a:lnTo>
                    <a:pt x="15239" y="26695"/>
                  </a:lnTo>
                  <a:lnTo>
                    <a:pt x="16001" y="25933"/>
                  </a:lnTo>
                  <a:lnTo>
                    <a:pt x="16001" y="25171"/>
                  </a:lnTo>
                  <a:lnTo>
                    <a:pt x="16636" y="24536"/>
                  </a:lnTo>
                  <a:close/>
                </a:path>
                <a:path w="22225" h="28575">
                  <a:moveTo>
                    <a:pt x="11429" y="8407"/>
                  </a:moveTo>
                  <a:lnTo>
                    <a:pt x="11429" y="5359"/>
                  </a:lnTo>
                  <a:lnTo>
                    <a:pt x="10667" y="5359"/>
                  </a:lnTo>
                  <a:lnTo>
                    <a:pt x="10667" y="9169"/>
                  </a:lnTo>
                  <a:lnTo>
                    <a:pt x="11429" y="8407"/>
                  </a:lnTo>
                  <a:close/>
                </a:path>
                <a:path w="22225" h="28575">
                  <a:moveTo>
                    <a:pt x="12953" y="10947"/>
                  </a:moveTo>
                  <a:lnTo>
                    <a:pt x="12953" y="9931"/>
                  </a:lnTo>
                  <a:lnTo>
                    <a:pt x="10667" y="12217"/>
                  </a:lnTo>
                  <a:lnTo>
                    <a:pt x="10667" y="15265"/>
                  </a:lnTo>
                  <a:lnTo>
                    <a:pt x="11429" y="15773"/>
                  </a:lnTo>
                  <a:lnTo>
                    <a:pt x="11429" y="12979"/>
                  </a:lnTo>
                  <a:lnTo>
                    <a:pt x="12953" y="10947"/>
                  </a:lnTo>
                  <a:close/>
                </a:path>
                <a:path w="22225" h="28575">
                  <a:moveTo>
                    <a:pt x="11429" y="22123"/>
                  </a:moveTo>
                  <a:lnTo>
                    <a:pt x="11429" y="19075"/>
                  </a:lnTo>
                  <a:lnTo>
                    <a:pt x="10667" y="19075"/>
                  </a:lnTo>
                  <a:lnTo>
                    <a:pt x="10667" y="22123"/>
                  </a:lnTo>
                  <a:lnTo>
                    <a:pt x="11429" y="22123"/>
                  </a:lnTo>
                  <a:close/>
                </a:path>
                <a:path w="22225" h="28575">
                  <a:moveTo>
                    <a:pt x="16001" y="15265"/>
                  </a:moveTo>
                  <a:lnTo>
                    <a:pt x="16001" y="12217"/>
                  </a:lnTo>
                  <a:lnTo>
                    <a:pt x="13715" y="12217"/>
                  </a:lnTo>
                  <a:lnTo>
                    <a:pt x="12953" y="12979"/>
                  </a:lnTo>
                  <a:lnTo>
                    <a:pt x="11429" y="12979"/>
                  </a:lnTo>
                  <a:lnTo>
                    <a:pt x="11429" y="13741"/>
                  </a:lnTo>
                  <a:lnTo>
                    <a:pt x="12953" y="13741"/>
                  </a:lnTo>
                  <a:lnTo>
                    <a:pt x="13715" y="14503"/>
                  </a:lnTo>
                  <a:lnTo>
                    <a:pt x="13715" y="15265"/>
                  </a:lnTo>
                  <a:lnTo>
                    <a:pt x="14477" y="15265"/>
                  </a:lnTo>
                  <a:lnTo>
                    <a:pt x="14477" y="12979"/>
                  </a:lnTo>
                  <a:lnTo>
                    <a:pt x="15239" y="12979"/>
                  </a:lnTo>
                  <a:lnTo>
                    <a:pt x="15239" y="15265"/>
                  </a:lnTo>
                  <a:lnTo>
                    <a:pt x="16001" y="15265"/>
                  </a:lnTo>
                  <a:close/>
                </a:path>
                <a:path w="22225" h="28575">
                  <a:moveTo>
                    <a:pt x="16001" y="21361"/>
                  </a:moveTo>
                  <a:lnTo>
                    <a:pt x="16001" y="16789"/>
                  </a:lnTo>
                  <a:lnTo>
                    <a:pt x="15239" y="16789"/>
                  </a:lnTo>
                  <a:lnTo>
                    <a:pt x="14477" y="16027"/>
                  </a:lnTo>
                  <a:lnTo>
                    <a:pt x="13715" y="16027"/>
                  </a:lnTo>
                  <a:lnTo>
                    <a:pt x="11429" y="13741"/>
                  </a:lnTo>
                  <a:lnTo>
                    <a:pt x="11429" y="15773"/>
                  </a:lnTo>
                  <a:lnTo>
                    <a:pt x="12953" y="16789"/>
                  </a:lnTo>
                  <a:lnTo>
                    <a:pt x="12953" y="18313"/>
                  </a:lnTo>
                  <a:lnTo>
                    <a:pt x="13715" y="19075"/>
                  </a:lnTo>
                  <a:lnTo>
                    <a:pt x="13715" y="17551"/>
                  </a:lnTo>
                  <a:lnTo>
                    <a:pt x="14477" y="16789"/>
                  </a:lnTo>
                  <a:lnTo>
                    <a:pt x="15239" y="18313"/>
                  </a:lnTo>
                  <a:lnTo>
                    <a:pt x="15239" y="20599"/>
                  </a:lnTo>
                  <a:lnTo>
                    <a:pt x="16001" y="21361"/>
                  </a:lnTo>
                  <a:close/>
                </a:path>
                <a:path w="22225" h="28575">
                  <a:moveTo>
                    <a:pt x="15239" y="9931"/>
                  </a:moveTo>
                  <a:lnTo>
                    <a:pt x="15239" y="8407"/>
                  </a:lnTo>
                  <a:lnTo>
                    <a:pt x="14477" y="9169"/>
                  </a:lnTo>
                  <a:lnTo>
                    <a:pt x="13715" y="9169"/>
                  </a:lnTo>
                  <a:lnTo>
                    <a:pt x="13715" y="7645"/>
                  </a:lnTo>
                  <a:lnTo>
                    <a:pt x="12953" y="7645"/>
                  </a:lnTo>
                  <a:lnTo>
                    <a:pt x="12191" y="8407"/>
                  </a:lnTo>
                  <a:lnTo>
                    <a:pt x="12191" y="9169"/>
                  </a:lnTo>
                  <a:lnTo>
                    <a:pt x="12953" y="9931"/>
                  </a:lnTo>
                  <a:lnTo>
                    <a:pt x="12953" y="10947"/>
                  </a:lnTo>
                  <a:lnTo>
                    <a:pt x="13715" y="9931"/>
                  </a:lnTo>
                  <a:lnTo>
                    <a:pt x="14477" y="10693"/>
                  </a:lnTo>
                  <a:lnTo>
                    <a:pt x="15239" y="9931"/>
                  </a:lnTo>
                  <a:close/>
                </a:path>
                <a:path w="22225" h="28575">
                  <a:moveTo>
                    <a:pt x="12953" y="18313"/>
                  </a:moveTo>
                  <a:lnTo>
                    <a:pt x="12953" y="16789"/>
                  </a:lnTo>
                  <a:lnTo>
                    <a:pt x="12191" y="17551"/>
                  </a:lnTo>
                  <a:lnTo>
                    <a:pt x="12953" y="18313"/>
                  </a:lnTo>
                  <a:close/>
                </a:path>
                <a:path w="22225" h="28575">
                  <a:moveTo>
                    <a:pt x="17525" y="5613"/>
                  </a:moveTo>
                  <a:lnTo>
                    <a:pt x="17525" y="3835"/>
                  </a:lnTo>
                  <a:lnTo>
                    <a:pt x="15239" y="6883"/>
                  </a:lnTo>
                  <a:lnTo>
                    <a:pt x="13715" y="6883"/>
                  </a:lnTo>
                  <a:lnTo>
                    <a:pt x="13715" y="9169"/>
                  </a:lnTo>
                  <a:lnTo>
                    <a:pt x="14477" y="7645"/>
                  </a:lnTo>
                  <a:lnTo>
                    <a:pt x="15239" y="8407"/>
                  </a:lnTo>
                  <a:lnTo>
                    <a:pt x="15239" y="9931"/>
                  </a:lnTo>
                  <a:lnTo>
                    <a:pt x="16001" y="9169"/>
                  </a:lnTo>
                  <a:lnTo>
                    <a:pt x="16001" y="7645"/>
                  </a:lnTo>
                  <a:lnTo>
                    <a:pt x="17525" y="5613"/>
                  </a:lnTo>
                  <a:close/>
                </a:path>
                <a:path w="22225" h="28575">
                  <a:moveTo>
                    <a:pt x="15239" y="20599"/>
                  </a:moveTo>
                  <a:lnTo>
                    <a:pt x="15239" y="18313"/>
                  </a:lnTo>
                  <a:lnTo>
                    <a:pt x="14477" y="18313"/>
                  </a:lnTo>
                  <a:lnTo>
                    <a:pt x="13715" y="17551"/>
                  </a:lnTo>
                  <a:lnTo>
                    <a:pt x="13715" y="19837"/>
                  </a:lnTo>
                  <a:lnTo>
                    <a:pt x="14477" y="19837"/>
                  </a:lnTo>
                  <a:lnTo>
                    <a:pt x="15239" y="20599"/>
                  </a:lnTo>
                  <a:close/>
                </a:path>
                <a:path w="22225" h="28575">
                  <a:moveTo>
                    <a:pt x="15239" y="26695"/>
                  </a:moveTo>
                  <a:lnTo>
                    <a:pt x="15239" y="25171"/>
                  </a:lnTo>
                  <a:lnTo>
                    <a:pt x="14477" y="25933"/>
                  </a:lnTo>
                  <a:lnTo>
                    <a:pt x="13715" y="25171"/>
                  </a:lnTo>
                  <a:lnTo>
                    <a:pt x="13715" y="27457"/>
                  </a:lnTo>
                  <a:lnTo>
                    <a:pt x="15112" y="26758"/>
                  </a:lnTo>
                  <a:lnTo>
                    <a:pt x="15239" y="26695"/>
                  </a:lnTo>
                  <a:close/>
                </a:path>
                <a:path w="22225" h="28575">
                  <a:moveTo>
                    <a:pt x="15112" y="4597"/>
                  </a:moveTo>
                  <a:lnTo>
                    <a:pt x="15112" y="3835"/>
                  </a:lnTo>
                  <a:lnTo>
                    <a:pt x="14477" y="3835"/>
                  </a:lnTo>
                  <a:lnTo>
                    <a:pt x="14477" y="4597"/>
                  </a:lnTo>
                  <a:lnTo>
                    <a:pt x="15112" y="4597"/>
                  </a:lnTo>
                  <a:close/>
                </a:path>
                <a:path w="22225" h="28575">
                  <a:moveTo>
                    <a:pt x="15239" y="15265"/>
                  </a:moveTo>
                  <a:lnTo>
                    <a:pt x="15239" y="13741"/>
                  </a:lnTo>
                  <a:lnTo>
                    <a:pt x="14477" y="13741"/>
                  </a:lnTo>
                  <a:lnTo>
                    <a:pt x="14477" y="15265"/>
                  </a:lnTo>
                  <a:lnTo>
                    <a:pt x="15239" y="15265"/>
                  </a:lnTo>
                  <a:close/>
                </a:path>
                <a:path w="22225" h="28575">
                  <a:moveTo>
                    <a:pt x="22097" y="2781"/>
                  </a:moveTo>
                  <a:lnTo>
                    <a:pt x="19303" y="0"/>
                  </a:lnTo>
                  <a:lnTo>
                    <a:pt x="17525" y="2311"/>
                  </a:lnTo>
                  <a:lnTo>
                    <a:pt x="16001" y="2311"/>
                  </a:lnTo>
                  <a:lnTo>
                    <a:pt x="16001" y="3835"/>
                  </a:lnTo>
                  <a:lnTo>
                    <a:pt x="17525" y="3835"/>
                  </a:lnTo>
                  <a:lnTo>
                    <a:pt x="17525" y="5613"/>
                  </a:lnTo>
                  <a:lnTo>
                    <a:pt x="18287" y="4597"/>
                  </a:lnTo>
                  <a:lnTo>
                    <a:pt x="18287" y="3073"/>
                  </a:lnTo>
                  <a:lnTo>
                    <a:pt x="19049" y="2311"/>
                  </a:lnTo>
                  <a:lnTo>
                    <a:pt x="19811" y="3073"/>
                  </a:lnTo>
                  <a:lnTo>
                    <a:pt x="19811" y="4597"/>
                  </a:lnTo>
                  <a:lnTo>
                    <a:pt x="22097" y="2781"/>
                  </a:lnTo>
                  <a:close/>
                </a:path>
                <a:path w="22225" h="28575">
                  <a:moveTo>
                    <a:pt x="17525" y="13741"/>
                  </a:moveTo>
                  <a:lnTo>
                    <a:pt x="17525" y="12979"/>
                  </a:lnTo>
                  <a:lnTo>
                    <a:pt x="16001" y="12979"/>
                  </a:lnTo>
                  <a:lnTo>
                    <a:pt x="16001" y="13741"/>
                  </a:lnTo>
                  <a:lnTo>
                    <a:pt x="17525" y="13741"/>
                  </a:lnTo>
                  <a:close/>
                </a:path>
                <a:path w="22225" h="28575">
                  <a:moveTo>
                    <a:pt x="18287" y="22123"/>
                  </a:moveTo>
                  <a:lnTo>
                    <a:pt x="18287" y="19837"/>
                  </a:lnTo>
                  <a:lnTo>
                    <a:pt x="17525" y="20599"/>
                  </a:lnTo>
                  <a:lnTo>
                    <a:pt x="16636" y="20599"/>
                  </a:lnTo>
                  <a:lnTo>
                    <a:pt x="16001" y="19075"/>
                  </a:lnTo>
                  <a:lnTo>
                    <a:pt x="16001" y="22885"/>
                  </a:lnTo>
                  <a:lnTo>
                    <a:pt x="16636" y="22885"/>
                  </a:lnTo>
                  <a:lnTo>
                    <a:pt x="16636" y="24536"/>
                  </a:lnTo>
                  <a:lnTo>
                    <a:pt x="17525" y="23647"/>
                  </a:lnTo>
                  <a:lnTo>
                    <a:pt x="17525" y="21361"/>
                  </a:lnTo>
                  <a:lnTo>
                    <a:pt x="18287" y="22123"/>
                  </a:lnTo>
                  <a:close/>
                </a:path>
                <a:path w="22225" h="28575">
                  <a:moveTo>
                    <a:pt x="18287" y="9931"/>
                  </a:moveTo>
                  <a:lnTo>
                    <a:pt x="18287" y="6883"/>
                  </a:lnTo>
                  <a:lnTo>
                    <a:pt x="17525" y="6883"/>
                  </a:lnTo>
                  <a:lnTo>
                    <a:pt x="17525" y="9931"/>
                  </a:lnTo>
                  <a:lnTo>
                    <a:pt x="18287" y="9931"/>
                  </a:lnTo>
                  <a:close/>
                </a:path>
                <a:path w="22225" h="28575">
                  <a:moveTo>
                    <a:pt x="18287" y="15265"/>
                  </a:moveTo>
                  <a:lnTo>
                    <a:pt x="18287" y="12217"/>
                  </a:lnTo>
                  <a:lnTo>
                    <a:pt x="17525" y="12217"/>
                  </a:lnTo>
                  <a:lnTo>
                    <a:pt x="17525" y="14503"/>
                  </a:lnTo>
                  <a:lnTo>
                    <a:pt x="18287" y="15265"/>
                  </a:lnTo>
                  <a:close/>
                </a:path>
                <a:path w="22225" h="28575">
                  <a:moveTo>
                    <a:pt x="18287" y="19837"/>
                  </a:moveTo>
                  <a:lnTo>
                    <a:pt x="18287" y="16027"/>
                  </a:lnTo>
                  <a:lnTo>
                    <a:pt x="17525" y="16789"/>
                  </a:lnTo>
                  <a:lnTo>
                    <a:pt x="17525" y="19075"/>
                  </a:lnTo>
                  <a:lnTo>
                    <a:pt x="18287" y="19837"/>
                  </a:lnTo>
                  <a:close/>
                </a:path>
                <a:path w="22225" h="28575">
                  <a:moveTo>
                    <a:pt x="20573" y="19075"/>
                  </a:moveTo>
                  <a:lnTo>
                    <a:pt x="20573" y="16789"/>
                  </a:lnTo>
                  <a:lnTo>
                    <a:pt x="19811" y="16027"/>
                  </a:lnTo>
                  <a:lnTo>
                    <a:pt x="19811" y="13741"/>
                  </a:lnTo>
                  <a:lnTo>
                    <a:pt x="18287" y="13741"/>
                  </a:lnTo>
                  <a:lnTo>
                    <a:pt x="18287" y="22885"/>
                  </a:lnTo>
                  <a:lnTo>
                    <a:pt x="17525" y="22885"/>
                  </a:lnTo>
                  <a:lnTo>
                    <a:pt x="17525" y="23647"/>
                  </a:lnTo>
                  <a:lnTo>
                    <a:pt x="19049" y="23647"/>
                  </a:lnTo>
                  <a:lnTo>
                    <a:pt x="19049" y="21361"/>
                  </a:lnTo>
                  <a:lnTo>
                    <a:pt x="19811" y="19837"/>
                  </a:lnTo>
                  <a:lnTo>
                    <a:pt x="20573" y="19075"/>
                  </a:lnTo>
                  <a:close/>
                </a:path>
                <a:path w="22225" h="28575">
                  <a:moveTo>
                    <a:pt x="19811" y="13741"/>
                  </a:moveTo>
                  <a:lnTo>
                    <a:pt x="19811" y="3073"/>
                  </a:lnTo>
                  <a:lnTo>
                    <a:pt x="19049" y="3835"/>
                  </a:lnTo>
                  <a:lnTo>
                    <a:pt x="18287" y="3073"/>
                  </a:lnTo>
                  <a:lnTo>
                    <a:pt x="18287" y="13741"/>
                  </a:lnTo>
                  <a:lnTo>
                    <a:pt x="19049" y="12979"/>
                  </a:lnTo>
                  <a:lnTo>
                    <a:pt x="19811" y="13741"/>
                  </a:lnTo>
                  <a:close/>
                </a:path>
                <a:path w="22225" h="28575">
                  <a:moveTo>
                    <a:pt x="20573" y="9931"/>
                  </a:moveTo>
                  <a:lnTo>
                    <a:pt x="20573" y="6883"/>
                  </a:lnTo>
                  <a:lnTo>
                    <a:pt x="19811" y="6883"/>
                  </a:lnTo>
                  <a:lnTo>
                    <a:pt x="19811" y="9931"/>
                  </a:lnTo>
                  <a:lnTo>
                    <a:pt x="20573" y="9931"/>
                  </a:lnTo>
                  <a:close/>
                </a:path>
                <a:path w="22225" h="28575">
                  <a:moveTo>
                    <a:pt x="20573" y="14503"/>
                  </a:moveTo>
                  <a:lnTo>
                    <a:pt x="20573" y="12217"/>
                  </a:lnTo>
                  <a:lnTo>
                    <a:pt x="19811" y="12217"/>
                  </a:lnTo>
                  <a:lnTo>
                    <a:pt x="19811" y="14503"/>
                  </a:lnTo>
                  <a:lnTo>
                    <a:pt x="20573" y="1450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728357" y="4808220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810" y="2286"/>
                  </a:moveTo>
                  <a:lnTo>
                    <a:pt x="3810" y="1524"/>
                  </a:lnTo>
                  <a:lnTo>
                    <a:pt x="3048" y="762"/>
                  </a:lnTo>
                  <a:lnTo>
                    <a:pt x="3048" y="0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3048" y="3048"/>
                  </a:lnTo>
                  <a:lnTo>
                    <a:pt x="3810" y="2286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708545" y="4786122"/>
              <a:ext cx="17145" cy="20955"/>
            </a:xfrm>
            <a:custGeom>
              <a:avLst/>
              <a:gdLst/>
              <a:ahLst/>
              <a:cxnLst/>
              <a:rect l="l" t="t" r="r" b="b"/>
              <a:pathLst>
                <a:path w="17145" h="20954">
                  <a:moveTo>
                    <a:pt x="16764" y="12191"/>
                  </a:moveTo>
                  <a:lnTo>
                    <a:pt x="16764" y="8381"/>
                  </a:lnTo>
                  <a:lnTo>
                    <a:pt x="16002" y="6857"/>
                  </a:lnTo>
                  <a:lnTo>
                    <a:pt x="15240" y="4571"/>
                  </a:lnTo>
                  <a:lnTo>
                    <a:pt x="14478" y="3047"/>
                  </a:lnTo>
                  <a:lnTo>
                    <a:pt x="12954" y="2285"/>
                  </a:lnTo>
                  <a:lnTo>
                    <a:pt x="11430" y="761"/>
                  </a:lnTo>
                  <a:lnTo>
                    <a:pt x="9906" y="761"/>
                  </a:lnTo>
                  <a:lnTo>
                    <a:pt x="9144" y="0"/>
                  </a:lnTo>
                  <a:lnTo>
                    <a:pt x="7620" y="0"/>
                  </a:lnTo>
                  <a:lnTo>
                    <a:pt x="6858" y="761"/>
                  </a:lnTo>
                  <a:lnTo>
                    <a:pt x="5333" y="761"/>
                  </a:lnTo>
                  <a:lnTo>
                    <a:pt x="3809" y="2285"/>
                  </a:lnTo>
                  <a:lnTo>
                    <a:pt x="2285" y="3047"/>
                  </a:lnTo>
                  <a:lnTo>
                    <a:pt x="1523" y="4571"/>
                  </a:lnTo>
                  <a:lnTo>
                    <a:pt x="761" y="6857"/>
                  </a:lnTo>
                  <a:lnTo>
                    <a:pt x="0" y="8381"/>
                  </a:lnTo>
                  <a:lnTo>
                    <a:pt x="0" y="10667"/>
                  </a:lnTo>
                  <a:lnTo>
                    <a:pt x="0" y="12191"/>
                  </a:lnTo>
                  <a:lnTo>
                    <a:pt x="762" y="14477"/>
                  </a:lnTo>
                  <a:lnTo>
                    <a:pt x="2286" y="17525"/>
                  </a:lnTo>
                  <a:lnTo>
                    <a:pt x="3810" y="19049"/>
                  </a:lnTo>
                  <a:lnTo>
                    <a:pt x="5334" y="19811"/>
                  </a:lnTo>
                  <a:lnTo>
                    <a:pt x="6858" y="19811"/>
                  </a:lnTo>
                  <a:lnTo>
                    <a:pt x="7620" y="20573"/>
                  </a:lnTo>
                  <a:lnTo>
                    <a:pt x="9144" y="20573"/>
                  </a:lnTo>
                  <a:lnTo>
                    <a:pt x="9906" y="19811"/>
                  </a:lnTo>
                  <a:lnTo>
                    <a:pt x="13373" y="20358"/>
                  </a:lnTo>
                  <a:lnTo>
                    <a:pt x="16002" y="14477"/>
                  </a:lnTo>
                  <a:lnTo>
                    <a:pt x="16764" y="1219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708151" y="4784749"/>
              <a:ext cx="17780" cy="22225"/>
            </a:xfrm>
            <a:custGeom>
              <a:avLst/>
              <a:gdLst/>
              <a:ahLst/>
              <a:cxnLst/>
              <a:rect l="l" t="t" r="r" b="b"/>
              <a:pathLst>
                <a:path w="17779" h="22225">
                  <a:moveTo>
                    <a:pt x="393" y="14278"/>
                  </a:moveTo>
                  <a:lnTo>
                    <a:pt x="393" y="9754"/>
                  </a:lnTo>
                  <a:lnTo>
                    <a:pt x="0" y="13830"/>
                  </a:lnTo>
                  <a:lnTo>
                    <a:pt x="393" y="14278"/>
                  </a:lnTo>
                  <a:close/>
                </a:path>
                <a:path w="17779" h="22225">
                  <a:moveTo>
                    <a:pt x="1917" y="5944"/>
                  </a:moveTo>
                  <a:lnTo>
                    <a:pt x="1155" y="7468"/>
                  </a:lnTo>
                  <a:lnTo>
                    <a:pt x="393" y="9754"/>
                  </a:lnTo>
                  <a:lnTo>
                    <a:pt x="1155" y="8230"/>
                  </a:lnTo>
                  <a:lnTo>
                    <a:pt x="1917" y="5944"/>
                  </a:lnTo>
                  <a:close/>
                </a:path>
                <a:path w="17779" h="22225">
                  <a:moveTo>
                    <a:pt x="2679" y="18898"/>
                  </a:moveTo>
                  <a:lnTo>
                    <a:pt x="1015" y="14986"/>
                  </a:lnTo>
                  <a:lnTo>
                    <a:pt x="393" y="14278"/>
                  </a:lnTo>
                  <a:lnTo>
                    <a:pt x="393" y="13564"/>
                  </a:lnTo>
                  <a:lnTo>
                    <a:pt x="1155" y="15850"/>
                  </a:lnTo>
                  <a:lnTo>
                    <a:pt x="2679" y="18898"/>
                  </a:lnTo>
                  <a:close/>
                </a:path>
                <a:path w="17779" h="22225">
                  <a:moveTo>
                    <a:pt x="7251" y="2134"/>
                  </a:moveTo>
                  <a:lnTo>
                    <a:pt x="4965" y="2134"/>
                  </a:lnTo>
                  <a:lnTo>
                    <a:pt x="2679" y="4420"/>
                  </a:lnTo>
                  <a:lnTo>
                    <a:pt x="1917" y="5944"/>
                  </a:lnTo>
                  <a:lnTo>
                    <a:pt x="4203" y="3658"/>
                  </a:lnTo>
                  <a:lnTo>
                    <a:pt x="7251" y="2134"/>
                  </a:lnTo>
                  <a:close/>
                </a:path>
                <a:path w="17779" h="22225">
                  <a:moveTo>
                    <a:pt x="7251" y="21184"/>
                  </a:moveTo>
                  <a:lnTo>
                    <a:pt x="2679" y="18898"/>
                  </a:lnTo>
                  <a:lnTo>
                    <a:pt x="4965" y="21184"/>
                  </a:lnTo>
                  <a:lnTo>
                    <a:pt x="7251" y="21184"/>
                  </a:lnTo>
                  <a:close/>
                </a:path>
                <a:path w="17779" h="22225">
                  <a:moveTo>
                    <a:pt x="9967" y="1810"/>
                  </a:moveTo>
                  <a:lnTo>
                    <a:pt x="9537" y="1372"/>
                  </a:lnTo>
                  <a:lnTo>
                    <a:pt x="8013" y="1372"/>
                  </a:lnTo>
                  <a:lnTo>
                    <a:pt x="7251" y="2134"/>
                  </a:lnTo>
                  <a:lnTo>
                    <a:pt x="9042" y="2177"/>
                  </a:lnTo>
                  <a:lnTo>
                    <a:pt x="9042" y="1550"/>
                  </a:lnTo>
                  <a:lnTo>
                    <a:pt x="9537" y="1792"/>
                  </a:lnTo>
                  <a:lnTo>
                    <a:pt x="9967" y="1810"/>
                  </a:lnTo>
                  <a:close/>
                </a:path>
                <a:path w="17779" h="22225">
                  <a:moveTo>
                    <a:pt x="10299" y="21184"/>
                  </a:moveTo>
                  <a:lnTo>
                    <a:pt x="7251" y="21184"/>
                  </a:lnTo>
                  <a:lnTo>
                    <a:pt x="8013" y="21946"/>
                  </a:lnTo>
                  <a:lnTo>
                    <a:pt x="9537" y="21946"/>
                  </a:lnTo>
                  <a:lnTo>
                    <a:pt x="10299" y="21184"/>
                  </a:lnTo>
                  <a:close/>
                </a:path>
                <a:path w="17779" h="22225">
                  <a:moveTo>
                    <a:pt x="10299" y="2207"/>
                  </a:moveTo>
                  <a:lnTo>
                    <a:pt x="9967" y="2003"/>
                  </a:lnTo>
                  <a:lnTo>
                    <a:pt x="9537" y="1689"/>
                  </a:lnTo>
                  <a:lnTo>
                    <a:pt x="9042" y="1550"/>
                  </a:lnTo>
                  <a:lnTo>
                    <a:pt x="9042" y="2177"/>
                  </a:lnTo>
                  <a:lnTo>
                    <a:pt x="10299" y="2207"/>
                  </a:lnTo>
                  <a:close/>
                </a:path>
                <a:path w="17779" h="22225">
                  <a:moveTo>
                    <a:pt x="11480" y="2235"/>
                  </a:moveTo>
                  <a:lnTo>
                    <a:pt x="10299" y="1903"/>
                  </a:lnTo>
                  <a:lnTo>
                    <a:pt x="9967" y="1810"/>
                  </a:lnTo>
                  <a:lnTo>
                    <a:pt x="10299" y="2148"/>
                  </a:lnTo>
                  <a:lnTo>
                    <a:pt x="11480" y="2235"/>
                  </a:lnTo>
                  <a:close/>
                </a:path>
                <a:path w="17779" h="22225">
                  <a:moveTo>
                    <a:pt x="11832" y="2916"/>
                  </a:moveTo>
                  <a:lnTo>
                    <a:pt x="10299" y="2165"/>
                  </a:lnTo>
                  <a:lnTo>
                    <a:pt x="11480" y="3352"/>
                  </a:lnTo>
                  <a:lnTo>
                    <a:pt x="11480" y="3486"/>
                  </a:lnTo>
                  <a:lnTo>
                    <a:pt x="11832" y="2916"/>
                  </a:lnTo>
                  <a:close/>
                </a:path>
                <a:path w="17779" h="22225">
                  <a:moveTo>
                    <a:pt x="15700" y="17404"/>
                  </a:moveTo>
                  <a:lnTo>
                    <a:pt x="15446" y="17561"/>
                  </a:lnTo>
                  <a:lnTo>
                    <a:pt x="13347" y="19660"/>
                  </a:lnTo>
                  <a:lnTo>
                    <a:pt x="10299" y="21184"/>
                  </a:lnTo>
                  <a:lnTo>
                    <a:pt x="13347" y="21664"/>
                  </a:lnTo>
                  <a:lnTo>
                    <a:pt x="13766" y="21730"/>
                  </a:lnTo>
                  <a:lnTo>
                    <a:pt x="15700" y="17404"/>
                  </a:lnTo>
                  <a:close/>
                </a:path>
                <a:path w="17779" h="22225">
                  <a:moveTo>
                    <a:pt x="15446" y="5762"/>
                  </a:moveTo>
                  <a:lnTo>
                    <a:pt x="15446" y="5143"/>
                  </a:lnTo>
                  <a:lnTo>
                    <a:pt x="13347" y="0"/>
                  </a:lnTo>
                  <a:lnTo>
                    <a:pt x="13347" y="465"/>
                  </a:lnTo>
                  <a:lnTo>
                    <a:pt x="11832" y="2916"/>
                  </a:lnTo>
                  <a:lnTo>
                    <a:pt x="13347" y="3658"/>
                  </a:lnTo>
                  <a:lnTo>
                    <a:pt x="14109" y="5182"/>
                  </a:lnTo>
                  <a:lnTo>
                    <a:pt x="15446" y="5762"/>
                  </a:lnTo>
                  <a:close/>
                </a:path>
                <a:path w="17779" h="22225">
                  <a:moveTo>
                    <a:pt x="17157" y="10472"/>
                  </a:moveTo>
                  <a:lnTo>
                    <a:pt x="17157" y="9754"/>
                  </a:lnTo>
                  <a:lnTo>
                    <a:pt x="16395" y="7468"/>
                  </a:lnTo>
                  <a:lnTo>
                    <a:pt x="15700" y="5872"/>
                  </a:lnTo>
                  <a:lnTo>
                    <a:pt x="15446" y="5762"/>
                  </a:lnTo>
                  <a:lnTo>
                    <a:pt x="15446" y="5143"/>
                  </a:lnTo>
                  <a:lnTo>
                    <a:pt x="16948" y="11462"/>
                  </a:lnTo>
                  <a:lnTo>
                    <a:pt x="17157" y="10472"/>
                  </a:lnTo>
                  <a:close/>
                </a:path>
                <a:path w="17779" h="22225">
                  <a:moveTo>
                    <a:pt x="17157" y="13564"/>
                  </a:moveTo>
                  <a:lnTo>
                    <a:pt x="17157" y="12434"/>
                  </a:lnTo>
                  <a:lnTo>
                    <a:pt x="16948" y="11462"/>
                  </a:lnTo>
                  <a:lnTo>
                    <a:pt x="16395" y="15088"/>
                  </a:lnTo>
                  <a:lnTo>
                    <a:pt x="15700" y="17404"/>
                  </a:lnTo>
                  <a:lnTo>
                    <a:pt x="16395" y="15850"/>
                  </a:lnTo>
                  <a:lnTo>
                    <a:pt x="17157" y="1356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710069" y="478993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13716" y="8382"/>
                  </a:moveTo>
                  <a:lnTo>
                    <a:pt x="13716" y="5334"/>
                  </a:lnTo>
                  <a:lnTo>
                    <a:pt x="12954" y="3810"/>
                  </a:lnTo>
                  <a:lnTo>
                    <a:pt x="12192" y="3048"/>
                  </a:lnTo>
                  <a:lnTo>
                    <a:pt x="11430" y="1524"/>
                  </a:lnTo>
                  <a:lnTo>
                    <a:pt x="10668" y="762"/>
                  </a:lnTo>
                  <a:lnTo>
                    <a:pt x="9144" y="0"/>
                  </a:lnTo>
                  <a:lnTo>
                    <a:pt x="3809" y="0"/>
                  </a:lnTo>
                  <a:lnTo>
                    <a:pt x="2285" y="1524"/>
                  </a:lnTo>
                  <a:lnTo>
                    <a:pt x="1523" y="3048"/>
                  </a:lnTo>
                  <a:lnTo>
                    <a:pt x="761" y="3810"/>
                  </a:lnTo>
                  <a:lnTo>
                    <a:pt x="0" y="5334"/>
                  </a:lnTo>
                  <a:lnTo>
                    <a:pt x="0" y="8382"/>
                  </a:lnTo>
                  <a:lnTo>
                    <a:pt x="762" y="9144"/>
                  </a:lnTo>
                  <a:lnTo>
                    <a:pt x="1524" y="10668"/>
                  </a:lnTo>
                  <a:lnTo>
                    <a:pt x="4032" y="12935"/>
                  </a:lnTo>
                  <a:lnTo>
                    <a:pt x="9144" y="12954"/>
                  </a:lnTo>
                  <a:lnTo>
                    <a:pt x="10668" y="12192"/>
                  </a:lnTo>
                  <a:lnTo>
                    <a:pt x="12192" y="10668"/>
                  </a:lnTo>
                  <a:lnTo>
                    <a:pt x="12954" y="9144"/>
                  </a:lnTo>
                  <a:lnTo>
                    <a:pt x="13716" y="8382"/>
                  </a:lnTo>
                  <a:close/>
                </a:path>
                <a:path w="13970" h="13970">
                  <a:moveTo>
                    <a:pt x="4686" y="13525"/>
                  </a:moveTo>
                  <a:lnTo>
                    <a:pt x="4032" y="12935"/>
                  </a:lnTo>
                  <a:lnTo>
                    <a:pt x="2286" y="12928"/>
                  </a:lnTo>
                  <a:lnTo>
                    <a:pt x="4686" y="13525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710069" y="4789932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70" h="14604">
                  <a:moveTo>
                    <a:pt x="762" y="7620"/>
                  </a:moveTo>
                  <a:lnTo>
                    <a:pt x="761" y="5334"/>
                  </a:lnTo>
                  <a:lnTo>
                    <a:pt x="0" y="6858"/>
                  </a:lnTo>
                  <a:lnTo>
                    <a:pt x="762" y="7620"/>
                  </a:lnTo>
                  <a:close/>
                </a:path>
                <a:path w="13970" h="14604">
                  <a:moveTo>
                    <a:pt x="6044" y="13025"/>
                  </a:moveTo>
                  <a:lnTo>
                    <a:pt x="4927" y="11925"/>
                  </a:lnTo>
                  <a:lnTo>
                    <a:pt x="3048" y="12192"/>
                  </a:lnTo>
                  <a:lnTo>
                    <a:pt x="2286" y="11430"/>
                  </a:lnTo>
                  <a:lnTo>
                    <a:pt x="1524" y="9906"/>
                  </a:lnTo>
                  <a:lnTo>
                    <a:pt x="2616" y="12700"/>
                  </a:lnTo>
                  <a:lnTo>
                    <a:pt x="4102" y="13195"/>
                  </a:lnTo>
                  <a:lnTo>
                    <a:pt x="5334" y="13087"/>
                  </a:lnTo>
                  <a:lnTo>
                    <a:pt x="6044" y="13025"/>
                  </a:lnTo>
                  <a:close/>
                </a:path>
                <a:path w="13970" h="14604">
                  <a:moveTo>
                    <a:pt x="5333" y="0"/>
                  </a:moveTo>
                  <a:lnTo>
                    <a:pt x="4571" y="0"/>
                  </a:lnTo>
                  <a:lnTo>
                    <a:pt x="3047" y="762"/>
                  </a:lnTo>
                  <a:lnTo>
                    <a:pt x="4571" y="762"/>
                  </a:lnTo>
                  <a:lnTo>
                    <a:pt x="5333" y="0"/>
                  </a:lnTo>
                  <a:close/>
                </a:path>
                <a:path w="13970" h="14604">
                  <a:moveTo>
                    <a:pt x="8587" y="12954"/>
                  </a:moveTo>
                  <a:lnTo>
                    <a:pt x="6044" y="13025"/>
                  </a:lnTo>
                  <a:lnTo>
                    <a:pt x="7493" y="14452"/>
                  </a:lnTo>
                  <a:lnTo>
                    <a:pt x="8587" y="12954"/>
                  </a:lnTo>
                  <a:close/>
                </a:path>
                <a:path w="13970" h="14604">
                  <a:moveTo>
                    <a:pt x="9766" y="304"/>
                  </a:moveTo>
                  <a:lnTo>
                    <a:pt x="9144" y="0"/>
                  </a:lnTo>
                  <a:lnTo>
                    <a:pt x="8587" y="0"/>
                  </a:lnTo>
                  <a:lnTo>
                    <a:pt x="9144" y="179"/>
                  </a:lnTo>
                  <a:lnTo>
                    <a:pt x="9766" y="304"/>
                  </a:lnTo>
                  <a:close/>
                </a:path>
                <a:path w="13970" h="14604">
                  <a:moveTo>
                    <a:pt x="10668" y="12192"/>
                  </a:moveTo>
                  <a:lnTo>
                    <a:pt x="9144" y="12192"/>
                  </a:lnTo>
                  <a:lnTo>
                    <a:pt x="8587" y="12954"/>
                  </a:lnTo>
                  <a:lnTo>
                    <a:pt x="9144" y="12954"/>
                  </a:lnTo>
                  <a:lnTo>
                    <a:pt x="10668" y="12192"/>
                  </a:lnTo>
                  <a:close/>
                </a:path>
                <a:path w="13970" h="14604">
                  <a:moveTo>
                    <a:pt x="11430" y="1524"/>
                  </a:moveTo>
                  <a:lnTo>
                    <a:pt x="10668" y="762"/>
                  </a:lnTo>
                  <a:lnTo>
                    <a:pt x="9766" y="311"/>
                  </a:lnTo>
                  <a:lnTo>
                    <a:pt x="11430" y="1524"/>
                  </a:lnTo>
                  <a:close/>
                </a:path>
                <a:path w="13970" h="14604">
                  <a:moveTo>
                    <a:pt x="13716" y="7620"/>
                  </a:moveTo>
                  <a:lnTo>
                    <a:pt x="13716" y="5334"/>
                  </a:lnTo>
                  <a:lnTo>
                    <a:pt x="12954" y="3810"/>
                  </a:lnTo>
                  <a:lnTo>
                    <a:pt x="12192" y="3048"/>
                  </a:lnTo>
                  <a:lnTo>
                    <a:pt x="12192" y="3810"/>
                  </a:lnTo>
                  <a:lnTo>
                    <a:pt x="12954" y="5334"/>
                  </a:lnTo>
                  <a:lnTo>
                    <a:pt x="12954" y="9144"/>
                  </a:lnTo>
                  <a:lnTo>
                    <a:pt x="13716" y="7620"/>
                  </a:lnTo>
                  <a:close/>
                </a:path>
                <a:path w="13970" h="14604">
                  <a:moveTo>
                    <a:pt x="12954" y="9144"/>
                  </a:moveTo>
                  <a:lnTo>
                    <a:pt x="12954" y="7620"/>
                  </a:lnTo>
                  <a:lnTo>
                    <a:pt x="12192" y="9144"/>
                  </a:lnTo>
                  <a:lnTo>
                    <a:pt x="12192" y="9906"/>
                  </a:lnTo>
                  <a:lnTo>
                    <a:pt x="12954" y="914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711593" y="4791456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4">
                  <a:moveTo>
                    <a:pt x="2286" y="3810"/>
                  </a:moveTo>
                  <a:lnTo>
                    <a:pt x="2286" y="2286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2286" y="3810"/>
                  </a:lnTo>
                  <a:close/>
                </a:path>
                <a:path w="5715" h="5714">
                  <a:moveTo>
                    <a:pt x="3048" y="5334"/>
                  </a:moveTo>
                  <a:lnTo>
                    <a:pt x="3048" y="0"/>
                  </a:lnTo>
                  <a:lnTo>
                    <a:pt x="2286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2286"/>
                  </a:lnTo>
                  <a:lnTo>
                    <a:pt x="2286" y="4572"/>
                  </a:lnTo>
                  <a:lnTo>
                    <a:pt x="3048" y="5334"/>
                  </a:lnTo>
                  <a:close/>
                </a:path>
                <a:path w="5715" h="5714">
                  <a:moveTo>
                    <a:pt x="2286" y="4572"/>
                  </a:moveTo>
                  <a:lnTo>
                    <a:pt x="2286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5715" h="5714">
                  <a:moveTo>
                    <a:pt x="3810" y="2286"/>
                  </a:moveTo>
                  <a:lnTo>
                    <a:pt x="3810" y="761"/>
                  </a:lnTo>
                  <a:lnTo>
                    <a:pt x="3048" y="762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5715" h="5714">
                  <a:moveTo>
                    <a:pt x="5334" y="3048"/>
                  </a:moveTo>
                  <a:lnTo>
                    <a:pt x="5334" y="2286"/>
                  </a:lnTo>
                  <a:lnTo>
                    <a:pt x="3048" y="2286"/>
                  </a:lnTo>
                  <a:lnTo>
                    <a:pt x="3048" y="3810"/>
                  </a:lnTo>
                  <a:lnTo>
                    <a:pt x="3810" y="3048"/>
                  </a:lnTo>
                  <a:lnTo>
                    <a:pt x="4572" y="3048"/>
                  </a:lnTo>
                  <a:lnTo>
                    <a:pt x="4572" y="3810"/>
                  </a:lnTo>
                  <a:lnTo>
                    <a:pt x="5334" y="3048"/>
                  </a:lnTo>
                  <a:close/>
                </a:path>
                <a:path w="5715" h="5714">
                  <a:moveTo>
                    <a:pt x="3810" y="4572"/>
                  </a:moveTo>
                  <a:lnTo>
                    <a:pt x="3810" y="3810"/>
                  </a:lnTo>
                  <a:lnTo>
                    <a:pt x="3048" y="3810"/>
                  </a:lnTo>
                  <a:lnTo>
                    <a:pt x="3048" y="4572"/>
                  </a:lnTo>
                  <a:lnTo>
                    <a:pt x="3810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713879" y="479679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713879" y="4791468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90" h="6985">
                  <a:moveTo>
                    <a:pt x="1524" y="5334"/>
                  </a:moveTo>
                  <a:lnTo>
                    <a:pt x="0" y="5334"/>
                  </a:lnTo>
                  <a:lnTo>
                    <a:pt x="0" y="6858"/>
                  </a:lnTo>
                  <a:lnTo>
                    <a:pt x="1524" y="6858"/>
                  </a:lnTo>
                  <a:lnTo>
                    <a:pt x="1524" y="5334"/>
                  </a:lnTo>
                  <a:close/>
                </a:path>
                <a:path w="8890" h="6985">
                  <a:moveTo>
                    <a:pt x="8382" y="2286"/>
                  </a:moveTo>
                  <a:lnTo>
                    <a:pt x="6858" y="2286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6096" y="762"/>
                  </a:lnTo>
                  <a:lnTo>
                    <a:pt x="5334" y="1524"/>
                  </a:lnTo>
                  <a:lnTo>
                    <a:pt x="6096" y="2286"/>
                  </a:lnTo>
                  <a:lnTo>
                    <a:pt x="4572" y="2286"/>
                  </a:lnTo>
                  <a:lnTo>
                    <a:pt x="4572" y="3048"/>
                  </a:lnTo>
                  <a:lnTo>
                    <a:pt x="5334" y="3810"/>
                  </a:lnTo>
                  <a:lnTo>
                    <a:pt x="5334" y="3048"/>
                  </a:lnTo>
                  <a:lnTo>
                    <a:pt x="6096" y="3810"/>
                  </a:lnTo>
                  <a:lnTo>
                    <a:pt x="5334" y="3810"/>
                  </a:lnTo>
                  <a:lnTo>
                    <a:pt x="5334" y="4572"/>
                  </a:lnTo>
                  <a:lnTo>
                    <a:pt x="6096" y="4572"/>
                  </a:lnTo>
                  <a:lnTo>
                    <a:pt x="6096" y="5334"/>
                  </a:lnTo>
                  <a:lnTo>
                    <a:pt x="6858" y="4572"/>
                  </a:lnTo>
                  <a:lnTo>
                    <a:pt x="7620" y="4572"/>
                  </a:lnTo>
                  <a:lnTo>
                    <a:pt x="7620" y="3810"/>
                  </a:lnTo>
                  <a:lnTo>
                    <a:pt x="6858" y="3810"/>
                  </a:lnTo>
                  <a:lnTo>
                    <a:pt x="6858" y="3048"/>
                  </a:lnTo>
                  <a:lnTo>
                    <a:pt x="7620" y="3048"/>
                  </a:lnTo>
                  <a:lnTo>
                    <a:pt x="838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718451" y="479679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715403" y="479680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3048" y="1524"/>
                  </a:moveTo>
                  <a:lnTo>
                    <a:pt x="2286" y="1524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2286" y="4572"/>
                  </a:lnTo>
                  <a:lnTo>
                    <a:pt x="2286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5079" h="5079">
                  <a:moveTo>
                    <a:pt x="4572" y="0"/>
                  </a:moveTo>
                  <a:lnTo>
                    <a:pt x="3048" y="0"/>
                  </a:lnTo>
                  <a:lnTo>
                    <a:pt x="3048" y="1524"/>
                  </a:lnTo>
                  <a:lnTo>
                    <a:pt x="4572" y="1524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715403" y="479983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1524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715403" y="479983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1524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666635" y="4824984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4">
                  <a:moveTo>
                    <a:pt x="1524" y="457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5334"/>
                  </a:lnTo>
                  <a:lnTo>
                    <a:pt x="1524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698639" y="47884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699401" y="47884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762"/>
                  </a:moveTo>
                  <a:lnTo>
                    <a:pt x="1523" y="508"/>
                  </a:lnTo>
                  <a:lnTo>
                    <a:pt x="0" y="0"/>
                  </a:lnTo>
                  <a:lnTo>
                    <a:pt x="1523" y="762"/>
                  </a:lnTo>
                  <a:close/>
                </a:path>
                <a:path w="1904" h="1904">
                  <a:moveTo>
                    <a:pt x="1523" y="1524"/>
                  </a:moveTo>
                  <a:lnTo>
                    <a:pt x="1523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703211" y="4766322"/>
              <a:ext cx="33655" cy="24130"/>
            </a:xfrm>
            <a:custGeom>
              <a:avLst/>
              <a:gdLst/>
              <a:ahLst/>
              <a:cxnLst/>
              <a:rect l="l" t="t" r="r" b="b"/>
              <a:pathLst>
                <a:path w="33654" h="24129">
                  <a:moveTo>
                    <a:pt x="1524" y="22098"/>
                  </a:moveTo>
                  <a:lnTo>
                    <a:pt x="0" y="22860"/>
                  </a:lnTo>
                  <a:lnTo>
                    <a:pt x="762" y="22860"/>
                  </a:lnTo>
                  <a:lnTo>
                    <a:pt x="762" y="23622"/>
                  </a:lnTo>
                  <a:lnTo>
                    <a:pt x="1524" y="23622"/>
                  </a:lnTo>
                  <a:lnTo>
                    <a:pt x="1524" y="22098"/>
                  </a:lnTo>
                  <a:close/>
                </a:path>
                <a:path w="33654" h="24129">
                  <a:moveTo>
                    <a:pt x="32004" y="3810"/>
                  </a:moveTo>
                  <a:lnTo>
                    <a:pt x="31242" y="3810"/>
                  </a:lnTo>
                  <a:lnTo>
                    <a:pt x="31242" y="2286"/>
                  </a:lnTo>
                  <a:lnTo>
                    <a:pt x="30480" y="2286"/>
                  </a:lnTo>
                  <a:lnTo>
                    <a:pt x="30480" y="762"/>
                  </a:lnTo>
                  <a:lnTo>
                    <a:pt x="29718" y="762"/>
                  </a:lnTo>
                  <a:lnTo>
                    <a:pt x="28956" y="0"/>
                  </a:lnTo>
                  <a:lnTo>
                    <a:pt x="28956" y="3048"/>
                  </a:lnTo>
                  <a:lnTo>
                    <a:pt x="31242" y="5334"/>
                  </a:lnTo>
                  <a:lnTo>
                    <a:pt x="32004" y="4572"/>
                  </a:lnTo>
                  <a:lnTo>
                    <a:pt x="32004" y="3810"/>
                  </a:lnTo>
                  <a:close/>
                </a:path>
                <a:path w="33654" h="24129">
                  <a:moveTo>
                    <a:pt x="32004" y="1524"/>
                  </a:moveTo>
                  <a:lnTo>
                    <a:pt x="31242" y="1524"/>
                  </a:lnTo>
                  <a:lnTo>
                    <a:pt x="31242" y="2286"/>
                  </a:lnTo>
                  <a:lnTo>
                    <a:pt x="32004" y="2286"/>
                  </a:lnTo>
                  <a:lnTo>
                    <a:pt x="32004" y="1524"/>
                  </a:lnTo>
                  <a:close/>
                </a:path>
                <a:path w="33654" h="24129">
                  <a:moveTo>
                    <a:pt x="32766" y="3048"/>
                  </a:moveTo>
                  <a:lnTo>
                    <a:pt x="32004" y="3048"/>
                  </a:lnTo>
                  <a:lnTo>
                    <a:pt x="32004" y="3810"/>
                  </a:lnTo>
                  <a:lnTo>
                    <a:pt x="32766" y="3810"/>
                  </a:lnTo>
                  <a:lnTo>
                    <a:pt x="32766" y="3048"/>
                  </a:lnTo>
                  <a:close/>
                </a:path>
                <a:path w="33654" h="24129">
                  <a:moveTo>
                    <a:pt x="33528" y="3810"/>
                  </a:moveTo>
                  <a:lnTo>
                    <a:pt x="32766" y="3810"/>
                  </a:lnTo>
                  <a:lnTo>
                    <a:pt x="32766" y="4572"/>
                  </a:lnTo>
                  <a:lnTo>
                    <a:pt x="33528" y="4572"/>
                  </a:lnTo>
                  <a:lnTo>
                    <a:pt x="33528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732167" y="4766310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762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5079" h="5714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762" y="1524"/>
                  </a:lnTo>
                  <a:close/>
                </a:path>
                <a:path w="5079" h="5714">
                  <a:moveTo>
                    <a:pt x="3048" y="4572"/>
                  </a:moveTo>
                  <a:lnTo>
                    <a:pt x="2286" y="4572"/>
                  </a:lnTo>
                  <a:lnTo>
                    <a:pt x="0" y="3048"/>
                  </a:lnTo>
                  <a:lnTo>
                    <a:pt x="2286" y="5334"/>
                  </a:lnTo>
                  <a:lnTo>
                    <a:pt x="3048" y="4572"/>
                  </a:lnTo>
                  <a:close/>
                </a:path>
                <a:path w="5079" h="5714">
                  <a:moveTo>
                    <a:pt x="2286" y="1524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  <a:path w="5079" h="5714">
                  <a:moveTo>
                    <a:pt x="3048" y="2286"/>
                  </a:moveTo>
                  <a:lnTo>
                    <a:pt x="3048" y="1524"/>
                  </a:lnTo>
                  <a:lnTo>
                    <a:pt x="2286" y="2286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  <a:path w="5079" h="5714">
                  <a:moveTo>
                    <a:pt x="3048" y="3810"/>
                  </a:moveTo>
                  <a:lnTo>
                    <a:pt x="2286" y="3048"/>
                  </a:lnTo>
                  <a:lnTo>
                    <a:pt x="2286" y="3810"/>
                  </a:lnTo>
                  <a:lnTo>
                    <a:pt x="3048" y="3810"/>
                  </a:lnTo>
                  <a:close/>
                </a:path>
                <a:path w="5079" h="5714">
                  <a:moveTo>
                    <a:pt x="3810" y="3048"/>
                  </a:moveTo>
                  <a:lnTo>
                    <a:pt x="3810" y="2286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  <a:path w="5079" h="5714">
                  <a:moveTo>
                    <a:pt x="3810" y="4572"/>
                  </a:moveTo>
                  <a:lnTo>
                    <a:pt x="3048" y="3810"/>
                  </a:lnTo>
                  <a:lnTo>
                    <a:pt x="3048" y="4572"/>
                  </a:lnTo>
                  <a:lnTo>
                    <a:pt x="3810" y="4572"/>
                  </a:lnTo>
                  <a:close/>
                </a:path>
                <a:path w="5079" h="5714">
                  <a:moveTo>
                    <a:pt x="4572" y="4572"/>
                  </a:moveTo>
                  <a:lnTo>
                    <a:pt x="4572" y="3810"/>
                  </a:lnTo>
                  <a:lnTo>
                    <a:pt x="3810" y="3810"/>
                  </a:lnTo>
                  <a:lnTo>
                    <a:pt x="3810" y="4572"/>
                  </a:lnTo>
                  <a:lnTo>
                    <a:pt x="457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727595" y="4771644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4">
                  <a:moveTo>
                    <a:pt x="3809" y="1524"/>
                  </a:moveTo>
                  <a:lnTo>
                    <a:pt x="3809" y="762"/>
                  </a:lnTo>
                  <a:lnTo>
                    <a:pt x="761" y="762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3809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719975" y="4769370"/>
              <a:ext cx="12700" cy="3810"/>
            </a:xfrm>
            <a:custGeom>
              <a:avLst/>
              <a:gdLst/>
              <a:ahLst/>
              <a:cxnLst/>
              <a:rect l="l" t="t" r="r" b="b"/>
              <a:pathLst>
                <a:path w="12700" h="3810">
                  <a:moveTo>
                    <a:pt x="1511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1511" y="3048"/>
                  </a:lnTo>
                  <a:lnTo>
                    <a:pt x="1511" y="2286"/>
                  </a:lnTo>
                  <a:close/>
                </a:path>
                <a:path w="12700" h="3810">
                  <a:moveTo>
                    <a:pt x="6858" y="1524"/>
                  </a:moveTo>
                  <a:lnTo>
                    <a:pt x="6096" y="1524"/>
                  </a:lnTo>
                  <a:lnTo>
                    <a:pt x="6858" y="2273"/>
                  </a:lnTo>
                  <a:lnTo>
                    <a:pt x="6858" y="1524"/>
                  </a:lnTo>
                  <a:close/>
                </a:path>
                <a:path w="12700" h="3810">
                  <a:moveTo>
                    <a:pt x="7505" y="0"/>
                  </a:moveTo>
                  <a:lnTo>
                    <a:pt x="6096" y="0"/>
                  </a:lnTo>
                  <a:lnTo>
                    <a:pt x="5334" y="762"/>
                  </a:lnTo>
                  <a:lnTo>
                    <a:pt x="6096" y="1511"/>
                  </a:lnTo>
                  <a:lnTo>
                    <a:pt x="6096" y="762"/>
                  </a:lnTo>
                  <a:lnTo>
                    <a:pt x="7505" y="762"/>
                  </a:lnTo>
                  <a:lnTo>
                    <a:pt x="7505" y="0"/>
                  </a:lnTo>
                  <a:close/>
                </a:path>
                <a:path w="12700" h="3810">
                  <a:moveTo>
                    <a:pt x="8293" y="3733"/>
                  </a:moveTo>
                  <a:lnTo>
                    <a:pt x="7505" y="2921"/>
                  </a:lnTo>
                  <a:lnTo>
                    <a:pt x="6858" y="2882"/>
                  </a:lnTo>
                  <a:lnTo>
                    <a:pt x="8293" y="3733"/>
                  </a:lnTo>
                  <a:close/>
                </a:path>
                <a:path w="12700" h="3810">
                  <a:moveTo>
                    <a:pt x="8293" y="2959"/>
                  </a:moveTo>
                  <a:lnTo>
                    <a:pt x="7505" y="2286"/>
                  </a:lnTo>
                  <a:lnTo>
                    <a:pt x="6858" y="2286"/>
                  </a:lnTo>
                  <a:lnTo>
                    <a:pt x="7505" y="2921"/>
                  </a:lnTo>
                  <a:lnTo>
                    <a:pt x="8293" y="2959"/>
                  </a:lnTo>
                  <a:close/>
                </a:path>
                <a:path w="12700" h="3810">
                  <a:moveTo>
                    <a:pt x="8293" y="1524"/>
                  </a:moveTo>
                  <a:lnTo>
                    <a:pt x="7505" y="1524"/>
                  </a:lnTo>
                  <a:lnTo>
                    <a:pt x="8293" y="2197"/>
                  </a:lnTo>
                  <a:lnTo>
                    <a:pt x="8293" y="1524"/>
                  </a:lnTo>
                  <a:close/>
                </a:path>
                <a:path w="12700" h="3810">
                  <a:moveTo>
                    <a:pt x="12192" y="2286"/>
                  </a:moveTo>
                  <a:lnTo>
                    <a:pt x="11430" y="2286"/>
                  </a:lnTo>
                  <a:lnTo>
                    <a:pt x="11430" y="3048"/>
                  </a:lnTo>
                  <a:lnTo>
                    <a:pt x="9906" y="3048"/>
                  </a:lnTo>
                  <a:lnTo>
                    <a:pt x="11430" y="3810"/>
                  </a:lnTo>
                  <a:lnTo>
                    <a:pt x="12192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719975" y="477316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5" y="761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762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722261" y="4771644"/>
              <a:ext cx="6350" cy="8890"/>
            </a:xfrm>
            <a:custGeom>
              <a:avLst/>
              <a:gdLst/>
              <a:ahLst/>
              <a:cxnLst/>
              <a:rect l="l" t="t" r="r" b="b"/>
              <a:pathLst>
                <a:path w="6350" h="8889">
                  <a:moveTo>
                    <a:pt x="761" y="3048"/>
                  </a:moveTo>
                  <a:lnTo>
                    <a:pt x="761" y="762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761" y="3048"/>
                  </a:lnTo>
                  <a:close/>
                </a:path>
                <a:path w="6350" h="8889">
                  <a:moveTo>
                    <a:pt x="2285" y="0"/>
                  </a:moveTo>
                  <a:lnTo>
                    <a:pt x="761" y="0"/>
                  </a:lnTo>
                  <a:lnTo>
                    <a:pt x="761" y="3810"/>
                  </a:lnTo>
                  <a:lnTo>
                    <a:pt x="1523" y="4572"/>
                  </a:lnTo>
                  <a:lnTo>
                    <a:pt x="1523" y="762"/>
                  </a:lnTo>
                  <a:lnTo>
                    <a:pt x="2285" y="0"/>
                  </a:lnTo>
                  <a:close/>
                </a:path>
                <a:path w="6350" h="8889">
                  <a:moveTo>
                    <a:pt x="6095" y="5334"/>
                  </a:moveTo>
                  <a:lnTo>
                    <a:pt x="5333" y="4572"/>
                  </a:lnTo>
                  <a:lnTo>
                    <a:pt x="3809" y="4572"/>
                  </a:lnTo>
                  <a:lnTo>
                    <a:pt x="3809" y="3810"/>
                  </a:lnTo>
                  <a:lnTo>
                    <a:pt x="3047" y="3810"/>
                  </a:lnTo>
                  <a:lnTo>
                    <a:pt x="3047" y="3048"/>
                  </a:lnTo>
                  <a:lnTo>
                    <a:pt x="2285" y="3048"/>
                  </a:lnTo>
                  <a:lnTo>
                    <a:pt x="1523" y="2286"/>
                  </a:lnTo>
                  <a:lnTo>
                    <a:pt x="1523" y="4572"/>
                  </a:lnTo>
                  <a:lnTo>
                    <a:pt x="761" y="4572"/>
                  </a:lnTo>
                  <a:lnTo>
                    <a:pt x="1523" y="5334"/>
                  </a:lnTo>
                  <a:lnTo>
                    <a:pt x="2285" y="5334"/>
                  </a:lnTo>
                  <a:lnTo>
                    <a:pt x="2285" y="6096"/>
                  </a:lnTo>
                  <a:lnTo>
                    <a:pt x="4571" y="8382"/>
                  </a:lnTo>
                  <a:lnTo>
                    <a:pt x="6095" y="5334"/>
                  </a:lnTo>
                  <a:close/>
                </a:path>
                <a:path w="6350" h="8889">
                  <a:moveTo>
                    <a:pt x="2285" y="6096"/>
                  </a:moveTo>
                  <a:lnTo>
                    <a:pt x="2285" y="5334"/>
                  </a:lnTo>
                  <a:lnTo>
                    <a:pt x="1523" y="5334"/>
                  </a:lnTo>
                  <a:lnTo>
                    <a:pt x="1523" y="6096"/>
                  </a:lnTo>
                  <a:lnTo>
                    <a:pt x="2285" y="6096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722261" y="4771644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89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7620" h="8889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7620" h="8889">
                  <a:moveTo>
                    <a:pt x="1524" y="3810"/>
                  </a:moveTo>
                  <a:lnTo>
                    <a:pt x="762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524" y="3810"/>
                  </a:lnTo>
                  <a:close/>
                </a:path>
                <a:path w="7620" h="8889">
                  <a:moveTo>
                    <a:pt x="1524" y="5334"/>
                  </a:moveTo>
                  <a:lnTo>
                    <a:pt x="1524" y="4572"/>
                  </a:lnTo>
                  <a:lnTo>
                    <a:pt x="762" y="4572"/>
                  </a:lnTo>
                  <a:lnTo>
                    <a:pt x="1524" y="5334"/>
                  </a:lnTo>
                  <a:close/>
                </a:path>
                <a:path w="7620" h="8889">
                  <a:moveTo>
                    <a:pt x="2286" y="4572"/>
                  </a:moveTo>
                  <a:lnTo>
                    <a:pt x="1524" y="3810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7620" h="8889">
                  <a:moveTo>
                    <a:pt x="2286" y="6096"/>
                  </a:moveTo>
                  <a:lnTo>
                    <a:pt x="2286" y="5334"/>
                  </a:lnTo>
                  <a:lnTo>
                    <a:pt x="1524" y="6096"/>
                  </a:lnTo>
                  <a:lnTo>
                    <a:pt x="2286" y="6096"/>
                  </a:lnTo>
                  <a:close/>
                </a:path>
                <a:path w="7620" h="8889">
                  <a:moveTo>
                    <a:pt x="3048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7620" h="8889">
                  <a:moveTo>
                    <a:pt x="3048" y="3048"/>
                  </a:moveTo>
                  <a:lnTo>
                    <a:pt x="2286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7620" h="8889">
                  <a:moveTo>
                    <a:pt x="3810" y="6858"/>
                  </a:moveTo>
                  <a:lnTo>
                    <a:pt x="3810" y="6096"/>
                  </a:lnTo>
                  <a:lnTo>
                    <a:pt x="3048" y="6096"/>
                  </a:lnTo>
                  <a:lnTo>
                    <a:pt x="3810" y="6858"/>
                  </a:lnTo>
                  <a:close/>
                </a:path>
                <a:path w="7620" h="8889">
                  <a:moveTo>
                    <a:pt x="4572" y="3810"/>
                  </a:moveTo>
                  <a:lnTo>
                    <a:pt x="4572" y="3048"/>
                  </a:lnTo>
                  <a:lnTo>
                    <a:pt x="3810" y="3048"/>
                  </a:lnTo>
                  <a:lnTo>
                    <a:pt x="3810" y="3810"/>
                  </a:lnTo>
                  <a:lnTo>
                    <a:pt x="4572" y="3810"/>
                  </a:lnTo>
                  <a:close/>
                </a:path>
                <a:path w="7620" h="8889">
                  <a:moveTo>
                    <a:pt x="6096" y="4572"/>
                  </a:moveTo>
                  <a:lnTo>
                    <a:pt x="5334" y="3810"/>
                  </a:lnTo>
                  <a:lnTo>
                    <a:pt x="4572" y="3810"/>
                  </a:lnTo>
                  <a:lnTo>
                    <a:pt x="5334" y="4572"/>
                  </a:lnTo>
                  <a:lnTo>
                    <a:pt x="6096" y="4572"/>
                  </a:lnTo>
                  <a:close/>
                </a:path>
                <a:path w="7620" h="8889">
                  <a:moveTo>
                    <a:pt x="7620" y="5334"/>
                  </a:moveTo>
                  <a:lnTo>
                    <a:pt x="5334" y="7620"/>
                  </a:lnTo>
                  <a:lnTo>
                    <a:pt x="5334" y="8382"/>
                  </a:lnTo>
                  <a:lnTo>
                    <a:pt x="6096" y="7620"/>
                  </a:lnTo>
                  <a:lnTo>
                    <a:pt x="7620" y="5334"/>
                  </a:lnTo>
                  <a:close/>
                </a:path>
                <a:path w="7620" h="8889">
                  <a:moveTo>
                    <a:pt x="7620" y="5334"/>
                  </a:moveTo>
                  <a:lnTo>
                    <a:pt x="7620" y="4572"/>
                  </a:lnTo>
                  <a:lnTo>
                    <a:pt x="6096" y="4572"/>
                  </a:lnTo>
                  <a:lnTo>
                    <a:pt x="7620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725309" y="4786134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90" h="5714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8890" h="5714">
                  <a:moveTo>
                    <a:pt x="8382" y="3810"/>
                  </a:moveTo>
                  <a:lnTo>
                    <a:pt x="6858" y="3810"/>
                  </a:lnTo>
                  <a:lnTo>
                    <a:pt x="6858" y="5334"/>
                  </a:lnTo>
                  <a:lnTo>
                    <a:pt x="7620" y="4572"/>
                  </a:lnTo>
                  <a:lnTo>
                    <a:pt x="8382" y="5334"/>
                  </a:lnTo>
                  <a:lnTo>
                    <a:pt x="8382" y="381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725309" y="478612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  <a:path w="1904" h="1904">
                  <a:moveTo>
                    <a:pt x="761" y="1524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725309" y="47884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762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725309" y="4783074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90" h="6985">
                  <a:moveTo>
                    <a:pt x="762" y="5333"/>
                  </a:moveTo>
                  <a:lnTo>
                    <a:pt x="762" y="4572"/>
                  </a:lnTo>
                  <a:lnTo>
                    <a:pt x="0" y="4572"/>
                  </a:lnTo>
                  <a:lnTo>
                    <a:pt x="0" y="5333"/>
                  </a:lnTo>
                  <a:lnTo>
                    <a:pt x="762" y="5333"/>
                  </a:lnTo>
                  <a:close/>
                </a:path>
                <a:path w="8890" h="6985">
                  <a:moveTo>
                    <a:pt x="1524" y="6095"/>
                  </a:moveTo>
                  <a:lnTo>
                    <a:pt x="1524" y="5334"/>
                  </a:lnTo>
                  <a:lnTo>
                    <a:pt x="0" y="5334"/>
                  </a:lnTo>
                  <a:lnTo>
                    <a:pt x="0" y="6095"/>
                  </a:lnTo>
                  <a:lnTo>
                    <a:pt x="1524" y="6095"/>
                  </a:lnTo>
                  <a:close/>
                </a:path>
                <a:path w="8890" h="6985">
                  <a:moveTo>
                    <a:pt x="3048" y="4572"/>
                  </a:moveTo>
                  <a:lnTo>
                    <a:pt x="2667" y="3810"/>
                  </a:lnTo>
                  <a:lnTo>
                    <a:pt x="762" y="3810"/>
                  </a:lnTo>
                  <a:lnTo>
                    <a:pt x="762" y="4571"/>
                  </a:lnTo>
                  <a:lnTo>
                    <a:pt x="3048" y="4572"/>
                  </a:lnTo>
                  <a:close/>
                </a:path>
                <a:path w="8890" h="6985">
                  <a:moveTo>
                    <a:pt x="2285" y="3810"/>
                  </a:moveTo>
                  <a:lnTo>
                    <a:pt x="2285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5" y="3810"/>
                  </a:lnTo>
                  <a:close/>
                </a:path>
                <a:path w="8890" h="6985">
                  <a:moveTo>
                    <a:pt x="2285" y="6096"/>
                  </a:moveTo>
                  <a:lnTo>
                    <a:pt x="1524" y="6096"/>
                  </a:lnTo>
                  <a:lnTo>
                    <a:pt x="1524" y="6858"/>
                  </a:lnTo>
                  <a:lnTo>
                    <a:pt x="2285" y="6096"/>
                  </a:lnTo>
                  <a:close/>
                </a:path>
                <a:path w="8890" h="6985">
                  <a:moveTo>
                    <a:pt x="2285" y="6858"/>
                  </a:moveTo>
                  <a:lnTo>
                    <a:pt x="2285" y="6096"/>
                  </a:lnTo>
                  <a:lnTo>
                    <a:pt x="1524" y="6858"/>
                  </a:lnTo>
                  <a:lnTo>
                    <a:pt x="2285" y="6858"/>
                  </a:lnTo>
                  <a:close/>
                </a:path>
                <a:path w="8890" h="6985">
                  <a:moveTo>
                    <a:pt x="3048" y="1524"/>
                  </a:moveTo>
                  <a:lnTo>
                    <a:pt x="3048" y="762"/>
                  </a:lnTo>
                  <a:lnTo>
                    <a:pt x="2285" y="762"/>
                  </a:lnTo>
                  <a:lnTo>
                    <a:pt x="2285" y="1524"/>
                  </a:lnTo>
                  <a:lnTo>
                    <a:pt x="3048" y="1524"/>
                  </a:lnTo>
                  <a:close/>
                </a:path>
                <a:path w="8890" h="6985">
                  <a:moveTo>
                    <a:pt x="3048" y="2286"/>
                  </a:moveTo>
                  <a:lnTo>
                    <a:pt x="3048" y="1524"/>
                  </a:lnTo>
                  <a:lnTo>
                    <a:pt x="2285" y="1524"/>
                  </a:lnTo>
                  <a:lnTo>
                    <a:pt x="2285" y="2286"/>
                  </a:lnTo>
                  <a:lnTo>
                    <a:pt x="3048" y="2286"/>
                  </a:lnTo>
                  <a:close/>
                </a:path>
                <a:path w="8890" h="6985">
                  <a:moveTo>
                    <a:pt x="3048" y="3810"/>
                  </a:moveTo>
                  <a:lnTo>
                    <a:pt x="3048" y="3048"/>
                  </a:lnTo>
                  <a:lnTo>
                    <a:pt x="2285" y="3048"/>
                  </a:lnTo>
                  <a:lnTo>
                    <a:pt x="2667" y="3810"/>
                  </a:lnTo>
                  <a:lnTo>
                    <a:pt x="3048" y="3810"/>
                  </a:lnTo>
                  <a:close/>
                </a:path>
                <a:path w="8890" h="6985">
                  <a:moveTo>
                    <a:pt x="3810" y="6096"/>
                  </a:moveTo>
                  <a:lnTo>
                    <a:pt x="3810" y="5334"/>
                  </a:lnTo>
                  <a:lnTo>
                    <a:pt x="2285" y="5334"/>
                  </a:lnTo>
                  <a:lnTo>
                    <a:pt x="2285" y="6095"/>
                  </a:lnTo>
                  <a:lnTo>
                    <a:pt x="3810" y="6096"/>
                  </a:lnTo>
                  <a:close/>
                </a:path>
                <a:path w="8890" h="6985">
                  <a:moveTo>
                    <a:pt x="3810" y="4572"/>
                  </a:moveTo>
                  <a:lnTo>
                    <a:pt x="3810" y="3810"/>
                  </a:lnTo>
                  <a:lnTo>
                    <a:pt x="3048" y="3810"/>
                  </a:lnTo>
                  <a:lnTo>
                    <a:pt x="3048" y="4572"/>
                  </a:lnTo>
                  <a:lnTo>
                    <a:pt x="3810" y="4572"/>
                  </a:lnTo>
                  <a:close/>
                </a:path>
                <a:path w="8890" h="6985">
                  <a:moveTo>
                    <a:pt x="7620" y="762"/>
                  </a:moveTo>
                  <a:lnTo>
                    <a:pt x="7620" y="0"/>
                  </a:lnTo>
                  <a:lnTo>
                    <a:pt x="3810" y="0"/>
                  </a:lnTo>
                  <a:lnTo>
                    <a:pt x="3810" y="762"/>
                  </a:lnTo>
                  <a:lnTo>
                    <a:pt x="7620" y="762"/>
                  </a:lnTo>
                  <a:close/>
                </a:path>
                <a:path w="8890" h="6985">
                  <a:moveTo>
                    <a:pt x="7620" y="2286"/>
                  </a:moveTo>
                  <a:lnTo>
                    <a:pt x="5334" y="2286"/>
                  </a:lnTo>
                  <a:lnTo>
                    <a:pt x="5334" y="3048"/>
                  </a:lnTo>
                  <a:lnTo>
                    <a:pt x="6858" y="3048"/>
                  </a:lnTo>
                  <a:lnTo>
                    <a:pt x="7620" y="2286"/>
                  </a:lnTo>
                  <a:close/>
                </a:path>
                <a:path w="8890" h="6985">
                  <a:moveTo>
                    <a:pt x="6096" y="5334"/>
                  </a:moveTo>
                  <a:lnTo>
                    <a:pt x="6096" y="4572"/>
                  </a:lnTo>
                  <a:lnTo>
                    <a:pt x="5334" y="4572"/>
                  </a:lnTo>
                  <a:lnTo>
                    <a:pt x="5334" y="5334"/>
                  </a:lnTo>
                  <a:lnTo>
                    <a:pt x="6096" y="5334"/>
                  </a:lnTo>
                  <a:close/>
                </a:path>
                <a:path w="8890" h="6985">
                  <a:moveTo>
                    <a:pt x="6096" y="6096"/>
                  </a:moveTo>
                  <a:lnTo>
                    <a:pt x="6096" y="5334"/>
                  </a:lnTo>
                  <a:lnTo>
                    <a:pt x="5334" y="5334"/>
                  </a:lnTo>
                  <a:lnTo>
                    <a:pt x="5334" y="6096"/>
                  </a:lnTo>
                  <a:lnTo>
                    <a:pt x="6096" y="6096"/>
                  </a:lnTo>
                  <a:close/>
                </a:path>
                <a:path w="8890" h="6985">
                  <a:moveTo>
                    <a:pt x="8382" y="2286"/>
                  </a:moveTo>
                  <a:lnTo>
                    <a:pt x="8382" y="762"/>
                  </a:lnTo>
                  <a:lnTo>
                    <a:pt x="7620" y="762"/>
                  </a:lnTo>
                  <a:lnTo>
                    <a:pt x="7620" y="2286"/>
                  </a:lnTo>
                  <a:lnTo>
                    <a:pt x="6858" y="3048"/>
                  </a:lnTo>
                  <a:lnTo>
                    <a:pt x="7620" y="3048"/>
                  </a:lnTo>
                  <a:lnTo>
                    <a:pt x="8382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725309" y="4769370"/>
              <a:ext cx="15240" cy="24130"/>
            </a:xfrm>
            <a:custGeom>
              <a:avLst/>
              <a:gdLst/>
              <a:ahLst/>
              <a:cxnLst/>
              <a:rect l="l" t="t" r="r" b="b"/>
              <a:pathLst>
                <a:path w="15240" h="24129">
                  <a:moveTo>
                    <a:pt x="13716" y="11430"/>
                  </a:moveTo>
                  <a:lnTo>
                    <a:pt x="12954" y="10668"/>
                  </a:lnTo>
                  <a:lnTo>
                    <a:pt x="12192" y="9144"/>
                  </a:lnTo>
                  <a:lnTo>
                    <a:pt x="12192" y="13716"/>
                  </a:lnTo>
                  <a:lnTo>
                    <a:pt x="11430" y="13716"/>
                  </a:lnTo>
                  <a:lnTo>
                    <a:pt x="10668" y="14478"/>
                  </a:lnTo>
                  <a:lnTo>
                    <a:pt x="9906" y="14478"/>
                  </a:lnTo>
                  <a:lnTo>
                    <a:pt x="9144" y="13716"/>
                  </a:lnTo>
                  <a:lnTo>
                    <a:pt x="8382" y="12192"/>
                  </a:lnTo>
                  <a:lnTo>
                    <a:pt x="8382" y="11430"/>
                  </a:lnTo>
                  <a:lnTo>
                    <a:pt x="7620" y="11430"/>
                  </a:lnTo>
                  <a:lnTo>
                    <a:pt x="7620" y="9906"/>
                  </a:lnTo>
                  <a:lnTo>
                    <a:pt x="6858" y="8382"/>
                  </a:lnTo>
                  <a:lnTo>
                    <a:pt x="6096" y="7620"/>
                  </a:lnTo>
                  <a:lnTo>
                    <a:pt x="5334" y="7620"/>
                  </a:lnTo>
                  <a:lnTo>
                    <a:pt x="4572" y="8382"/>
                  </a:lnTo>
                  <a:lnTo>
                    <a:pt x="3810" y="8382"/>
                  </a:lnTo>
                  <a:lnTo>
                    <a:pt x="3810" y="9144"/>
                  </a:lnTo>
                  <a:lnTo>
                    <a:pt x="3048" y="9906"/>
                  </a:lnTo>
                  <a:lnTo>
                    <a:pt x="3263" y="11353"/>
                  </a:lnTo>
                  <a:lnTo>
                    <a:pt x="4152" y="12674"/>
                  </a:lnTo>
                  <a:lnTo>
                    <a:pt x="5334" y="13716"/>
                  </a:lnTo>
                  <a:lnTo>
                    <a:pt x="4572" y="13716"/>
                  </a:lnTo>
                  <a:lnTo>
                    <a:pt x="3810" y="14478"/>
                  </a:lnTo>
                  <a:lnTo>
                    <a:pt x="3048" y="14478"/>
                  </a:lnTo>
                  <a:lnTo>
                    <a:pt x="2286" y="15240"/>
                  </a:lnTo>
                  <a:lnTo>
                    <a:pt x="3048" y="16764"/>
                  </a:lnTo>
                  <a:lnTo>
                    <a:pt x="3810" y="16764"/>
                  </a:lnTo>
                  <a:lnTo>
                    <a:pt x="3810" y="18288"/>
                  </a:lnTo>
                  <a:lnTo>
                    <a:pt x="2286" y="18288"/>
                  </a:lnTo>
                  <a:lnTo>
                    <a:pt x="1524" y="17526"/>
                  </a:lnTo>
                  <a:lnTo>
                    <a:pt x="762" y="17526"/>
                  </a:lnTo>
                  <a:lnTo>
                    <a:pt x="762" y="18288"/>
                  </a:lnTo>
                  <a:lnTo>
                    <a:pt x="0" y="18288"/>
                  </a:lnTo>
                  <a:lnTo>
                    <a:pt x="0" y="19050"/>
                  </a:lnTo>
                  <a:lnTo>
                    <a:pt x="762" y="19812"/>
                  </a:lnTo>
                  <a:lnTo>
                    <a:pt x="762" y="20574"/>
                  </a:lnTo>
                  <a:lnTo>
                    <a:pt x="1524" y="20574"/>
                  </a:lnTo>
                  <a:lnTo>
                    <a:pt x="2286" y="20574"/>
                  </a:lnTo>
                  <a:lnTo>
                    <a:pt x="2286" y="19812"/>
                  </a:lnTo>
                  <a:lnTo>
                    <a:pt x="3810" y="19812"/>
                  </a:lnTo>
                  <a:lnTo>
                    <a:pt x="5334" y="19812"/>
                  </a:lnTo>
                  <a:lnTo>
                    <a:pt x="6096" y="19812"/>
                  </a:lnTo>
                  <a:lnTo>
                    <a:pt x="5334" y="18288"/>
                  </a:lnTo>
                  <a:lnTo>
                    <a:pt x="5334" y="16764"/>
                  </a:lnTo>
                  <a:lnTo>
                    <a:pt x="7620" y="16764"/>
                  </a:lnTo>
                  <a:lnTo>
                    <a:pt x="6858" y="17526"/>
                  </a:lnTo>
                  <a:lnTo>
                    <a:pt x="6858" y="19050"/>
                  </a:lnTo>
                  <a:lnTo>
                    <a:pt x="8382" y="20574"/>
                  </a:lnTo>
                  <a:lnTo>
                    <a:pt x="9144" y="20574"/>
                  </a:lnTo>
                  <a:lnTo>
                    <a:pt x="9144" y="19812"/>
                  </a:lnTo>
                  <a:lnTo>
                    <a:pt x="9906" y="20574"/>
                  </a:lnTo>
                  <a:lnTo>
                    <a:pt x="9144" y="21336"/>
                  </a:lnTo>
                  <a:lnTo>
                    <a:pt x="8382" y="21336"/>
                  </a:lnTo>
                  <a:lnTo>
                    <a:pt x="8382" y="22098"/>
                  </a:lnTo>
                  <a:lnTo>
                    <a:pt x="9144" y="22098"/>
                  </a:lnTo>
                  <a:lnTo>
                    <a:pt x="9144" y="22860"/>
                  </a:lnTo>
                  <a:lnTo>
                    <a:pt x="8382" y="22860"/>
                  </a:lnTo>
                  <a:lnTo>
                    <a:pt x="8382" y="23622"/>
                  </a:lnTo>
                  <a:lnTo>
                    <a:pt x="9144" y="23622"/>
                  </a:lnTo>
                  <a:lnTo>
                    <a:pt x="9906" y="22860"/>
                  </a:lnTo>
                  <a:lnTo>
                    <a:pt x="9906" y="23622"/>
                  </a:lnTo>
                  <a:lnTo>
                    <a:pt x="10668" y="23622"/>
                  </a:lnTo>
                  <a:lnTo>
                    <a:pt x="10668" y="21336"/>
                  </a:lnTo>
                  <a:lnTo>
                    <a:pt x="11430" y="20574"/>
                  </a:lnTo>
                  <a:lnTo>
                    <a:pt x="11430" y="19050"/>
                  </a:lnTo>
                  <a:lnTo>
                    <a:pt x="10668" y="19050"/>
                  </a:lnTo>
                  <a:lnTo>
                    <a:pt x="10668" y="17526"/>
                  </a:lnTo>
                  <a:lnTo>
                    <a:pt x="9906" y="16764"/>
                  </a:lnTo>
                  <a:lnTo>
                    <a:pt x="9906" y="16002"/>
                  </a:lnTo>
                  <a:lnTo>
                    <a:pt x="10668" y="16002"/>
                  </a:lnTo>
                  <a:lnTo>
                    <a:pt x="10668" y="15240"/>
                  </a:lnTo>
                  <a:lnTo>
                    <a:pt x="12192" y="15240"/>
                  </a:lnTo>
                  <a:lnTo>
                    <a:pt x="12954" y="14478"/>
                  </a:lnTo>
                  <a:lnTo>
                    <a:pt x="12954" y="13716"/>
                  </a:lnTo>
                  <a:lnTo>
                    <a:pt x="13716" y="12954"/>
                  </a:lnTo>
                  <a:lnTo>
                    <a:pt x="13716" y="11430"/>
                  </a:lnTo>
                  <a:close/>
                </a:path>
                <a:path w="15240" h="24129">
                  <a:moveTo>
                    <a:pt x="14478" y="1524"/>
                  </a:moveTo>
                  <a:lnTo>
                    <a:pt x="13716" y="1524"/>
                  </a:lnTo>
                  <a:lnTo>
                    <a:pt x="13716" y="2286"/>
                  </a:lnTo>
                  <a:lnTo>
                    <a:pt x="12954" y="1524"/>
                  </a:lnTo>
                  <a:lnTo>
                    <a:pt x="12954" y="762"/>
                  </a:lnTo>
                  <a:lnTo>
                    <a:pt x="12192" y="2286"/>
                  </a:lnTo>
                  <a:lnTo>
                    <a:pt x="12192" y="5334"/>
                  </a:lnTo>
                  <a:lnTo>
                    <a:pt x="11430" y="6096"/>
                  </a:lnTo>
                  <a:lnTo>
                    <a:pt x="11430" y="7620"/>
                  </a:lnTo>
                  <a:lnTo>
                    <a:pt x="12192" y="9144"/>
                  </a:lnTo>
                  <a:lnTo>
                    <a:pt x="12192" y="6096"/>
                  </a:lnTo>
                  <a:lnTo>
                    <a:pt x="12954" y="6096"/>
                  </a:lnTo>
                  <a:lnTo>
                    <a:pt x="13716" y="5334"/>
                  </a:lnTo>
                  <a:lnTo>
                    <a:pt x="13716" y="4572"/>
                  </a:lnTo>
                  <a:lnTo>
                    <a:pt x="14478" y="3810"/>
                  </a:lnTo>
                  <a:lnTo>
                    <a:pt x="14478" y="3048"/>
                  </a:lnTo>
                  <a:lnTo>
                    <a:pt x="13716" y="3048"/>
                  </a:lnTo>
                  <a:lnTo>
                    <a:pt x="14478" y="2286"/>
                  </a:lnTo>
                  <a:lnTo>
                    <a:pt x="14478" y="1524"/>
                  </a:lnTo>
                  <a:close/>
                </a:path>
                <a:path w="15240" h="24129">
                  <a:moveTo>
                    <a:pt x="15240" y="0"/>
                  </a:moveTo>
                  <a:lnTo>
                    <a:pt x="14478" y="762"/>
                  </a:lnTo>
                  <a:lnTo>
                    <a:pt x="14478" y="1524"/>
                  </a:lnTo>
                  <a:lnTo>
                    <a:pt x="15240" y="76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728357" y="4769358"/>
              <a:ext cx="12700" cy="24130"/>
            </a:xfrm>
            <a:custGeom>
              <a:avLst/>
              <a:gdLst/>
              <a:ahLst/>
              <a:cxnLst/>
              <a:rect l="l" t="t" r="r" b="b"/>
              <a:pathLst>
                <a:path w="12700" h="24129">
                  <a:moveTo>
                    <a:pt x="761" y="11430"/>
                  </a:moveTo>
                  <a:lnTo>
                    <a:pt x="761" y="9144"/>
                  </a:lnTo>
                  <a:lnTo>
                    <a:pt x="0" y="9906"/>
                  </a:lnTo>
                  <a:lnTo>
                    <a:pt x="0" y="10668"/>
                  </a:lnTo>
                  <a:lnTo>
                    <a:pt x="761" y="11430"/>
                  </a:lnTo>
                  <a:close/>
                </a:path>
                <a:path w="12700" h="24129">
                  <a:moveTo>
                    <a:pt x="2285" y="7620"/>
                  </a:moveTo>
                  <a:lnTo>
                    <a:pt x="1523" y="7620"/>
                  </a:lnTo>
                  <a:lnTo>
                    <a:pt x="761" y="8382"/>
                  </a:lnTo>
                  <a:lnTo>
                    <a:pt x="1523" y="8382"/>
                  </a:lnTo>
                  <a:lnTo>
                    <a:pt x="2285" y="7620"/>
                  </a:lnTo>
                  <a:close/>
                </a:path>
                <a:path w="12700" h="24129">
                  <a:moveTo>
                    <a:pt x="1523" y="12954"/>
                  </a:moveTo>
                  <a:lnTo>
                    <a:pt x="1523" y="12192"/>
                  </a:lnTo>
                  <a:lnTo>
                    <a:pt x="761" y="11430"/>
                  </a:lnTo>
                  <a:lnTo>
                    <a:pt x="761" y="12192"/>
                  </a:lnTo>
                  <a:lnTo>
                    <a:pt x="1523" y="12954"/>
                  </a:lnTo>
                  <a:close/>
                </a:path>
                <a:path w="12700" h="24129">
                  <a:moveTo>
                    <a:pt x="2285" y="13716"/>
                  </a:moveTo>
                  <a:lnTo>
                    <a:pt x="2285" y="12954"/>
                  </a:lnTo>
                  <a:lnTo>
                    <a:pt x="1523" y="12954"/>
                  </a:lnTo>
                  <a:lnTo>
                    <a:pt x="2285" y="13716"/>
                  </a:lnTo>
                  <a:close/>
                </a:path>
                <a:path w="12700" h="24129">
                  <a:moveTo>
                    <a:pt x="3809" y="8382"/>
                  </a:moveTo>
                  <a:lnTo>
                    <a:pt x="3809" y="7620"/>
                  </a:lnTo>
                  <a:lnTo>
                    <a:pt x="2285" y="7620"/>
                  </a:lnTo>
                  <a:lnTo>
                    <a:pt x="2285" y="8382"/>
                  </a:lnTo>
                  <a:lnTo>
                    <a:pt x="3809" y="8382"/>
                  </a:lnTo>
                  <a:close/>
                </a:path>
                <a:path w="12700" h="24129">
                  <a:moveTo>
                    <a:pt x="4571" y="14478"/>
                  </a:moveTo>
                  <a:lnTo>
                    <a:pt x="2285" y="13716"/>
                  </a:lnTo>
                  <a:lnTo>
                    <a:pt x="3809" y="14478"/>
                  </a:lnTo>
                  <a:lnTo>
                    <a:pt x="4571" y="14478"/>
                  </a:lnTo>
                  <a:close/>
                </a:path>
                <a:path w="12700" h="24129">
                  <a:moveTo>
                    <a:pt x="4571" y="9906"/>
                  </a:moveTo>
                  <a:lnTo>
                    <a:pt x="4571" y="8382"/>
                  </a:lnTo>
                  <a:lnTo>
                    <a:pt x="3809" y="8382"/>
                  </a:lnTo>
                  <a:lnTo>
                    <a:pt x="4571" y="9906"/>
                  </a:lnTo>
                  <a:close/>
                </a:path>
                <a:path w="12700" h="24129">
                  <a:moveTo>
                    <a:pt x="5333" y="12192"/>
                  </a:moveTo>
                  <a:lnTo>
                    <a:pt x="5333" y="11430"/>
                  </a:lnTo>
                  <a:lnTo>
                    <a:pt x="4571" y="9906"/>
                  </a:lnTo>
                  <a:lnTo>
                    <a:pt x="4571" y="11430"/>
                  </a:lnTo>
                  <a:lnTo>
                    <a:pt x="5333" y="12192"/>
                  </a:lnTo>
                  <a:close/>
                </a:path>
                <a:path w="12700" h="24129">
                  <a:moveTo>
                    <a:pt x="6095" y="20574"/>
                  </a:moveTo>
                  <a:lnTo>
                    <a:pt x="6095" y="19050"/>
                  </a:lnTo>
                  <a:lnTo>
                    <a:pt x="5333" y="19812"/>
                  </a:lnTo>
                  <a:lnTo>
                    <a:pt x="4571" y="19812"/>
                  </a:lnTo>
                  <a:lnTo>
                    <a:pt x="4571" y="20574"/>
                  </a:lnTo>
                  <a:lnTo>
                    <a:pt x="6095" y="20574"/>
                  </a:lnTo>
                  <a:close/>
                </a:path>
                <a:path w="12700" h="24129">
                  <a:moveTo>
                    <a:pt x="6095" y="13716"/>
                  </a:moveTo>
                  <a:lnTo>
                    <a:pt x="6095" y="12954"/>
                  </a:lnTo>
                  <a:lnTo>
                    <a:pt x="5333" y="12192"/>
                  </a:lnTo>
                  <a:lnTo>
                    <a:pt x="5333" y="12954"/>
                  </a:lnTo>
                  <a:lnTo>
                    <a:pt x="6095" y="13716"/>
                  </a:lnTo>
                  <a:close/>
                </a:path>
                <a:path w="12700" h="24129">
                  <a:moveTo>
                    <a:pt x="6095" y="22860"/>
                  </a:moveTo>
                  <a:lnTo>
                    <a:pt x="6095" y="22098"/>
                  </a:lnTo>
                  <a:lnTo>
                    <a:pt x="5333" y="22860"/>
                  </a:lnTo>
                  <a:lnTo>
                    <a:pt x="6095" y="22860"/>
                  </a:lnTo>
                  <a:close/>
                </a:path>
                <a:path w="12700" h="24129">
                  <a:moveTo>
                    <a:pt x="6857" y="23622"/>
                  </a:moveTo>
                  <a:lnTo>
                    <a:pt x="6857" y="22860"/>
                  </a:lnTo>
                  <a:lnTo>
                    <a:pt x="5333" y="22860"/>
                  </a:lnTo>
                  <a:lnTo>
                    <a:pt x="5333" y="23622"/>
                  </a:lnTo>
                  <a:lnTo>
                    <a:pt x="6857" y="23622"/>
                  </a:lnTo>
                  <a:close/>
                </a:path>
                <a:path w="12700" h="24129">
                  <a:moveTo>
                    <a:pt x="6857" y="21336"/>
                  </a:moveTo>
                  <a:lnTo>
                    <a:pt x="6857" y="20574"/>
                  </a:lnTo>
                  <a:lnTo>
                    <a:pt x="6095" y="20574"/>
                  </a:lnTo>
                  <a:lnTo>
                    <a:pt x="6095" y="21336"/>
                  </a:lnTo>
                  <a:lnTo>
                    <a:pt x="6857" y="21336"/>
                  </a:lnTo>
                  <a:close/>
                </a:path>
                <a:path w="12700" h="24129">
                  <a:moveTo>
                    <a:pt x="8381" y="14478"/>
                  </a:moveTo>
                  <a:lnTo>
                    <a:pt x="8381" y="13716"/>
                  </a:lnTo>
                  <a:lnTo>
                    <a:pt x="6857" y="13716"/>
                  </a:lnTo>
                  <a:lnTo>
                    <a:pt x="7619" y="14478"/>
                  </a:lnTo>
                  <a:lnTo>
                    <a:pt x="8381" y="14478"/>
                  </a:lnTo>
                  <a:close/>
                </a:path>
                <a:path w="12700" h="24129">
                  <a:moveTo>
                    <a:pt x="7619" y="18288"/>
                  </a:moveTo>
                  <a:lnTo>
                    <a:pt x="7619" y="15240"/>
                  </a:lnTo>
                  <a:lnTo>
                    <a:pt x="6857" y="16002"/>
                  </a:lnTo>
                  <a:lnTo>
                    <a:pt x="6857" y="17526"/>
                  </a:lnTo>
                  <a:lnTo>
                    <a:pt x="7619" y="18288"/>
                  </a:lnTo>
                  <a:close/>
                </a:path>
                <a:path w="12700" h="24129">
                  <a:moveTo>
                    <a:pt x="8381" y="19050"/>
                  </a:moveTo>
                  <a:lnTo>
                    <a:pt x="8381" y="18288"/>
                  </a:lnTo>
                  <a:lnTo>
                    <a:pt x="7619" y="18288"/>
                  </a:lnTo>
                  <a:lnTo>
                    <a:pt x="8381" y="19050"/>
                  </a:lnTo>
                  <a:close/>
                </a:path>
                <a:path w="12700" h="24129">
                  <a:moveTo>
                    <a:pt x="8381" y="21336"/>
                  </a:moveTo>
                  <a:lnTo>
                    <a:pt x="8381" y="20574"/>
                  </a:lnTo>
                  <a:lnTo>
                    <a:pt x="7619" y="20574"/>
                  </a:lnTo>
                  <a:lnTo>
                    <a:pt x="7619" y="21336"/>
                  </a:lnTo>
                  <a:lnTo>
                    <a:pt x="8381" y="21336"/>
                  </a:lnTo>
                  <a:close/>
                </a:path>
                <a:path w="12700" h="24129">
                  <a:moveTo>
                    <a:pt x="8381" y="23622"/>
                  </a:moveTo>
                  <a:lnTo>
                    <a:pt x="8381" y="22860"/>
                  </a:lnTo>
                  <a:lnTo>
                    <a:pt x="7619" y="22098"/>
                  </a:lnTo>
                  <a:lnTo>
                    <a:pt x="7619" y="23622"/>
                  </a:lnTo>
                  <a:lnTo>
                    <a:pt x="8381" y="23622"/>
                  </a:lnTo>
                  <a:close/>
                </a:path>
                <a:path w="12700" h="24129">
                  <a:moveTo>
                    <a:pt x="9143" y="6096"/>
                  </a:moveTo>
                  <a:lnTo>
                    <a:pt x="9143" y="3048"/>
                  </a:lnTo>
                  <a:lnTo>
                    <a:pt x="8381" y="4572"/>
                  </a:lnTo>
                  <a:lnTo>
                    <a:pt x="8381" y="7620"/>
                  </a:lnTo>
                  <a:lnTo>
                    <a:pt x="9143" y="6096"/>
                  </a:lnTo>
                  <a:close/>
                </a:path>
                <a:path w="12700" h="24129">
                  <a:moveTo>
                    <a:pt x="9143" y="11430"/>
                  </a:moveTo>
                  <a:lnTo>
                    <a:pt x="9143" y="9144"/>
                  </a:lnTo>
                  <a:lnTo>
                    <a:pt x="8381" y="7620"/>
                  </a:lnTo>
                  <a:lnTo>
                    <a:pt x="8381" y="9144"/>
                  </a:lnTo>
                  <a:lnTo>
                    <a:pt x="9143" y="11430"/>
                  </a:lnTo>
                  <a:close/>
                </a:path>
                <a:path w="12700" h="24129">
                  <a:moveTo>
                    <a:pt x="9143" y="19812"/>
                  </a:moveTo>
                  <a:lnTo>
                    <a:pt x="9143" y="19050"/>
                  </a:lnTo>
                  <a:lnTo>
                    <a:pt x="8381" y="19050"/>
                  </a:lnTo>
                  <a:lnTo>
                    <a:pt x="8381" y="20574"/>
                  </a:lnTo>
                  <a:lnTo>
                    <a:pt x="9143" y="19812"/>
                  </a:lnTo>
                  <a:close/>
                </a:path>
                <a:path w="12700" h="24129">
                  <a:moveTo>
                    <a:pt x="10667" y="2286"/>
                  </a:moveTo>
                  <a:lnTo>
                    <a:pt x="9905" y="762"/>
                  </a:lnTo>
                  <a:lnTo>
                    <a:pt x="9143" y="2286"/>
                  </a:lnTo>
                  <a:lnTo>
                    <a:pt x="9905" y="1524"/>
                  </a:lnTo>
                  <a:lnTo>
                    <a:pt x="9905" y="2286"/>
                  </a:lnTo>
                  <a:lnTo>
                    <a:pt x="10667" y="2286"/>
                  </a:lnTo>
                  <a:close/>
                </a:path>
                <a:path w="12700" h="24129">
                  <a:moveTo>
                    <a:pt x="10667" y="5334"/>
                  </a:moveTo>
                  <a:lnTo>
                    <a:pt x="9143" y="6096"/>
                  </a:lnTo>
                  <a:lnTo>
                    <a:pt x="9905" y="6096"/>
                  </a:lnTo>
                  <a:lnTo>
                    <a:pt x="10667" y="5334"/>
                  </a:lnTo>
                  <a:close/>
                </a:path>
                <a:path w="12700" h="24129">
                  <a:moveTo>
                    <a:pt x="10667" y="12192"/>
                  </a:moveTo>
                  <a:lnTo>
                    <a:pt x="10667" y="11430"/>
                  </a:lnTo>
                  <a:lnTo>
                    <a:pt x="9905" y="9144"/>
                  </a:lnTo>
                  <a:lnTo>
                    <a:pt x="9143" y="8382"/>
                  </a:lnTo>
                  <a:lnTo>
                    <a:pt x="9143" y="9144"/>
                  </a:lnTo>
                  <a:lnTo>
                    <a:pt x="9905" y="11430"/>
                  </a:lnTo>
                  <a:lnTo>
                    <a:pt x="10667" y="12192"/>
                  </a:lnTo>
                  <a:close/>
                </a:path>
                <a:path w="12700" h="24129">
                  <a:moveTo>
                    <a:pt x="10667" y="13716"/>
                  </a:moveTo>
                  <a:lnTo>
                    <a:pt x="10667" y="12954"/>
                  </a:lnTo>
                  <a:lnTo>
                    <a:pt x="9905" y="13716"/>
                  </a:lnTo>
                  <a:lnTo>
                    <a:pt x="9905" y="14478"/>
                  </a:lnTo>
                  <a:lnTo>
                    <a:pt x="10667" y="13716"/>
                  </a:lnTo>
                  <a:close/>
                </a:path>
                <a:path w="12700" h="24129">
                  <a:moveTo>
                    <a:pt x="12191" y="1524"/>
                  </a:moveTo>
                  <a:lnTo>
                    <a:pt x="12191" y="0"/>
                  </a:lnTo>
                  <a:lnTo>
                    <a:pt x="10667" y="1524"/>
                  </a:lnTo>
                  <a:lnTo>
                    <a:pt x="11429" y="1524"/>
                  </a:lnTo>
                  <a:lnTo>
                    <a:pt x="11429" y="2286"/>
                  </a:lnTo>
                  <a:lnTo>
                    <a:pt x="12191" y="1524"/>
                  </a:lnTo>
                  <a:close/>
                </a:path>
                <a:path w="12700" h="24129">
                  <a:moveTo>
                    <a:pt x="11429" y="3048"/>
                  </a:moveTo>
                  <a:lnTo>
                    <a:pt x="11429" y="2286"/>
                  </a:lnTo>
                  <a:lnTo>
                    <a:pt x="10667" y="2286"/>
                  </a:lnTo>
                  <a:lnTo>
                    <a:pt x="10667" y="3048"/>
                  </a:lnTo>
                  <a:lnTo>
                    <a:pt x="11429" y="3048"/>
                  </a:lnTo>
                  <a:close/>
                </a:path>
                <a:path w="12700" h="24129">
                  <a:moveTo>
                    <a:pt x="11429" y="3810"/>
                  </a:moveTo>
                  <a:lnTo>
                    <a:pt x="11429" y="3048"/>
                  </a:lnTo>
                  <a:lnTo>
                    <a:pt x="10667" y="3810"/>
                  </a:lnTo>
                  <a:lnTo>
                    <a:pt x="10667" y="4572"/>
                  </a:lnTo>
                  <a:lnTo>
                    <a:pt x="11429" y="3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722261" y="4777740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90" h="5714">
                  <a:moveTo>
                    <a:pt x="8382" y="761"/>
                  </a:moveTo>
                  <a:lnTo>
                    <a:pt x="6858" y="761"/>
                  </a:lnTo>
                  <a:lnTo>
                    <a:pt x="5334" y="0"/>
                  </a:lnTo>
                  <a:lnTo>
                    <a:pt x="2286" y="3048"/>
                  </a:lnTo>
                  <a:lnTo>
                    <a:pt x="762" y="3048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762" y="5334"/>
                  </a:lnTo>
                  <a:lnTo>
                    <a:pt x="1524" y="5334"/>
                  </a:lnTo>
                  <a:lnTo>
                    <a:pt x="1524" y="4572"/>
                  </a:lnTo>
                  <a:lnTo>
                    <a:pt x="2286" y="3810"/>
                  </a:lnTo>
                  <a:lnTo>
                    <a:pt x="3048" y="3810"/>
                  </a:lnTo>
                  <a:lnTo>
                    <a:pt x="3048" y="4572"/>
                  </a:lnTo>
                  <a:lnTo>
                    <a:pt x="3810" y="3810"/>
                  </a:lnTo>
                  <a:lnTo>
                    <a:pt x="3810" y="4572"/>
                  </a:lnTo>
                  <a:lnTo>
                    <a:pt x="5334" y="3048"/>
                  </a:lnTo>
                  <a:lnTo>
                    <a:pt x="6096" y="3048"/>
                  </a:lnTo>
                  <a:lnTo>
                    <a:pt x="8382" y="761"/>
                  </a:lnTo>
                  <a:close/>
                </a:path>
                <a:path w="8890" h="5714">
                  <a:moveTo>
                    <a:pt x="762" y="4572"/>
                  </a:moveTo>
                  <a:lnTo>
                    <a:pt x="762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close/>
                </a:path>
                <a:path w="8890" h="5714">
                  <a:moveTo>
                    <a:pt x="762" y="5334"/>
                  </a:moveTo>
                  <a:lnTo>
                    <a:pt x="762" y="4572"/>
                  </a:lnTo>
                  <a:lnTo>
                    <a:pt x="0" y="5334"/>
                  </a:lnTo>
                  <a:lnTo>
                    <a:pt x="762" y="5334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722261" y="4777740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90" h="5714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8890" h="5714">
                  <a:moveTo>
                    <a:pt x="762" y="3810"/>
                  </a:moveTo>
                  <a:lnTo>
                    <a:pt x="762" y="3048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8890" h="5714">
                  <a:moveTo>
                    <a:pt x="762" y="5334"/>
                  </a:moveTo>
                  <a:lnTo>
                    <a:pt x="762" y="4572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762" y="5334"/>
                  </a:lnTo>
                  <a:close/>
                </a:path>
                <a:path w="8890" h="5714">
                  <a:moveTo>
                    <a:pt x="3289" y="3289"/>
                  </a:moveTo>
                  <a:lnTo>
                    <a:pt x="2609" y="2724"/>
                  </a:lnTo>
                  <a:lnTo>
                    <a:pt x="2286" y="3048"/>
                  </a:lnTo>
                  <a:lnTo>
                    <a:pt x="1524" y="3048"/>
                  </a:lnTo>
                  <a:lnTo>
                    <a:pt x="2286" y="3193"/>
                  </a:lnTo>
                  <a:lnTo>
                    <a:pt x="3289" y="3289"/>
                  </a:lnTo>
                  <a:close/>
                </a:path>
                <a:path w="8890" h="5714">
                  <a:moveTo>
                    <a:pt x="2286" y="4572"/>
                  </a:moveTo>
                  <a:lnTo>
                    <a:pt x="2286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8890" h="5714">
                  <a:moveTo>
                    <a:pt x="4572" y="762"/>
                  </a:moveTo>
                  <a:lnTo>
                    <a:pt x="2609" y="2359"/>
                  </a:lnTo>
                  <a:lnTo>
                    <a:pt x="2609" y="2724"/>
                  </a:lnTo>
                  <a:lnTo>
                    <a:pt x="4572" y="762"/>
                  </a:lnTo>
                  <a:close/>
                </a:path>
                <a:path w="8890" h="5714">
                  <a:moveTo>
                    <a:pt x="5334" y="3048"/>
                  </a:moveTo>
                  <a:lnTo>
                    <a:pt x="3810" y="3048"/>
                  </a:lnTo>
                  <a:lnTo>
                    <a:pt x="3810" y="3810"/>
                  </a:lnTo>
                  <a:lnTo>
                    <a:pt x="4572" y="3810"/>
                  </a:lnTo>
                  <a:lnTo>
                    <a:pt x="5334" y="3048"/>
                  </a:lnTo>
                  <a:close/>
                </a:path>
                <a:path w="8890" h="5714">
                  <a:moveTo>
                    <a:pt x="6858" y="762"/>
                  </a:moveTo>
                  <a:lnTo>
                    <a:pt x="5334" y="0"/>
                  </a:lnTo>
                  <a:lnTo>
                    <a:pt x="5334" y="762"/>
                  </a:lnTo>
                  <a:lnTo>
                    <a:pt x="6858" y="762"/>
                  </a:lnTo>
                  <a:close/>
                </a:path>
                <a:path w="8890" h="5714">
                  <a:moveTo>
                    <a:pt x="7620" y="2286"/>
                  </a:moveTo>
                  <a:lnTo>
                    <a:pt x="7620" y="1524"/>
                  </a:lnTo>
                  <a:lnTo>
                    <a:pt x="6858" y="2286"/>
                  </a:lnTo>
                  <a:lnTo>
                    <a:pt x="7620" y="2286"/>
                  </a:lnTo>
                  <a:close/>
                </a:path>
                <a:path w="8890" h="5714">
                  <a:moveTo>
                    <a:pt x="8382" y="762"/>
                  </a:moveTo>
                  <a:lnTo>
                    <a:pt x="7620" y="762"/>
                  </a:lnTo>
                  <a:lnTo>
                    <a:pt x="7620" y="1524"/>
                  </a:lnTo>
                  <a:lnTo>
                    <a:pt x="8382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726833" y="4769358"/>
              <a:ext cx="8890" cy="10795"/>
            </a:xfrm>
            <a:custGeom>
              <a:avLst/>
              <a:gdLst/>
              <a:ahLst/>
              <a:cxnLst/>
              <a:rect l="l" t="t" r="r" b="b"/>
              <a:pathLst>
                <a:path w="8890" h="10795">
                  <a:moveTo>
                    <a:pt x="3048" y="9144"/>
                  </a:moveTo>
                  <a:lnTo>
                    <a:pt x="3048" y="6096"/>
                  </a:lnTo>
                  <a:lnTo>
                    <a:pt x="762" y="6096"/>
                  </a:lnTo>
                  <a:lnTo>
                    <a:pt x="0" y="6858"/>
                  </a:lnTo>
                  <a:lnTo>
                    <a:pt x="0" y="7620"/>
                  </a:lnTo>
                  <a:lnTo>
                    <a:pt x="762" y="6858"/>
                  </a:lnTo>
                  <a:lnTo>
                    <a:pt x="762" y="7620"/>
                  </a:lnTo>
                  <a:lnTo>
                    <a:pt x="2286" y="7620"/>
                  </a:lnTo>
                  <a:lnTo>
                    <a:pt x="2286" y="9144"/>
                  </a:lnTo>
                  <a:lnTo>
                    <a:pt x="3048" y="9144"/>
                  </a:lnTo>
                  <a:close/>
                </a:path>
                <a:path w="8890" h="10795">
                  <a:moveTo>
                    <a:pt x="2286" y="9144"/>
                  </a:moveTo>
                  <a:lnTo>
                    <a:pt x="2286" y="7620"/>
                  </a:lnTo>
                  <a:lnTo>
                    <a:pt x="1524" y="7620"/>
                  </a:lnTo>
                  <a:lnTo>
                    <a:pt x="1524" y="9144"/>
                  </a:lnTo>
                  <a:lnTo>
                    <a:pt x="2286" y="9144"/>
                  </a:lnTo>
                  <a:close/>
                </a:path>
                <a:path w="8890" h="10795">
                  <a:moveTo>
                    <a:pt x="4572" y="3048"/>
                  </a:moveTo>
                  <a:lnTo>
                    <a:pt x="4572" y="762"/>
                  </a:lnTo>
                  <a:lnTo>
                    <a:pt x="3810" y="1524"/>
                  </a:lnTo>
                  <a:lnTo>
                    <a:pt x="2286" y="1524"/>
                  </a:lnTo>
                  <a:lnTo>
                    <a:pt x="3810" y="3048"/>
                  </a:lnTo>
                  <a:lnTo>
                    <a:pt x="4572" y="3048"/>
                  </a:lnTo>
                  <a:close/>
                </a:path>
                <a:path w="8890" h="10795">
                  <a:moveTo>
                    <a:pt x="3810" y="9906"/>
                  </a:moveTo>
                  <a:lnTo>
                    <a:pt x="3810" y="4572"/>
                  </a:lnTo>
                  <a:lnTo>
                    <a:pt x="2286" y="4572"/>
                  </a:lnTo>
                  <a:lnTo>
                    <a:pt x="3048" y="5334"/>
                  </a:lnTo>
                  <a:lnTo>
                    <a:pt x="3048" y="9906"/>
                  </a:lnTo>
                  <a:lnTo>
                    <a:pt x="3810" y="9906"/>
                  </a:lnTo>
                  <a:close/>
                </a:path>
                <a:path w="8890" h="10795">
                  <a:moveTo>
                    <a:pt x="4572" y="9144"/>
                  </a:moveTo>
                  <a:lnTo>
                    <a:pt x="4572" y="3810"/>
                  </a:lnTo>
                  <a:lnTo>
                    <a:pt x="3810" y="3810"/>
                  </a:lnTo>
                  <a:lnTo>
                    <a:pt x="3810" y="9144"/>
                  </a:lnTo>
                  <a:lnTo>
                    <a:pt x="4572" y="9144"/>
                  </a:lnTo>
                  <a:close/>
                </a:path>
                <a:path w="8890" h="10795">
                  <a:moveTo>
                    <a:pt x="7861" y="1282"/>
                  </a:moveTo>
                  <a:lnTo>
                    <a:pt x="7112" y="2184"/>
                  </a:lnTo>
                  <a:lnTo>
                    <a:pt x="5334" y="0"/>
                  </a:lnTo>
                  <a:lnTo>
                    <a:pt x="4572" y="0"/>
                  </a:lnTo>
                  <a:lnTo>
                    <a:pt x="4572" y="10668"/>
                  </a:lnTo>
                  <a:lnTo>
                    <a:pt x="5334" y="10668"/>
                  </a:lnTo>
                  <a:lnTo>
                    <a:pt x="5334" y="9144"/>
                  </a:lnTo>
                  <a:lnTo>
                    <a:pt x="6096" y="9144"/>
                  </a:lnTo>
                  <a:lnTo>
                    <a:pt x="6858" y="9906"/>
                  </a:lnTo>
                  <a:lnTo>
                    <a:pt x="6858" y="6858"/>
                  </a:lnTo>
                  <a:lnTo>
                    <a:pt x="7620" y="6858"/>
                  </a:lnTo>
                  <a:lnTo>
                    <a:pt x="7620" y="3810"/>
                  </a:lnTo>
                  <a:lnTo>
                    <a:pt x="7861" y="1282"/>
                  </a:lnTo>
                  <a:close/>
                </a:path>
                <a:path w="8890" h="10795">
                  <a:moveTo>
                    <a:pt x="7620" y="8382"/>
                  </a:moveTo>
                  <a:lnTo>
                    <a:pt x="7620" y="7620"/>
                  </a:lnTo>
                  <a:lnTo>
                    <a:pt x="6858" y="6858"/>
                  </a:lnTo>
                  <a:lnTo>
                    <a:pt x="6858" y="8382"/>
                  </a:lnTo>
                  <a:lnTo>
                    <a:pt x="7620" y="8382"/>
                  </a:lnTo>
                  <a:close/>
                </a:path>
                <a:path w="8890" h="10795">
                  <a:moveTo>
                    <a:pt x="8382" y="7620"/>
                  </a:moveTo>
                  <a:lnTo>
                    <a:pt x="8382" y="6858"/>
                  </a:lnTo>
                  <a:lnTo>
                    <a:pt x="7620" y="6096"/>
                  </a:lnTo>
                  <a:lnTo>
                    <a:pt x="7620" y="7620"/>
                  </a:lnTo>
                  <a:lnTo>
                    <a:pt x="8382" y="762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725309" y="4769370"/>
              <a:ext cx="10160" cy="10795"/>
            </a:xfrm>
            <a:custGeom>
              <a:avLst/>
              <a:gdLst/>
              <a:ahLst/>
              <a:cxnLst/>
              <a:rect l="l" t="t" r="r" b="b"/>
              <a:pathLst>
                <a:path w="10159" h="10795">
                  <a:moveTo>
                    <a:pt x="762" y="6096"/>
                  </a:moveTo>
                  <a:lnTo>
                    <a:pt x="0" y="6096"/>
                  </a:lnTo>
                  <a:lnTo>
                    <a:pt x="0" y="6858"/>
                  </a:lnTo>
                  <a:lnTo>
                    <a:pt x="0" y="7620"/>
                  </a:lnTo>
                  <a:lnTo>
                    <a:pt x="762" y="6858"/>
                  </a:lnTo>
                  <a:lnTo>
                    <a:pt x="762" y="6096"/>
                  </a:lnTo>
                  <a:close/>
                </a:path>
                <a:path w="10159" h="10795">
                  <a:moveTo>
                    <a:pt x="2286" y="8382"/>
                  </a:moveTo>
                  <a:lnTo>
                    <a:pt x="1524" y="9144"/>
                  </a:lnTo>
                  <a:lnTo>
                    <a:pt x="2286" y="9144"/>
                  </a:lnTo>
                  <a:lnTo>
                    <a:pt x="2286" y="8382"/>
                  </a:lnTo>
                  <a:close/>
                </a:path>
                <a:path w="10159" h="10795">
                  <a:moveTo>
                    <a:pt x="2286" y="6858"/>
                  </a:moveTo>
                  <a:lnTo>
                    <a:pt x="762" y="6858"/>
                  </a:lnTo>
                  <a:lnTo>
                    <a:pt x="1524" y="7620"/>
                  </a:lnTo>
                  <a:lnTo>
                    <a:pt x="2286" y="7620"/>
                  </a:lnTo>
                  <a:lnTo>
                    <a:pt x="2286" y="6858"/>
                  </a:lnTo>
                  <a:close/>
                </a:path>
                <a:path w="10159" h="10795">
                  <a:moveTo>
                    <a:pt x="3810" y="8382"/>
                  </a:moveTo>
                  <a:lnTo>
                    <a:pt x="3048" y="9144"/>
                  </a:lnTo>
                  <a:lnTo>
                    <a:pt x="3810" y="9144"/>
                  </a:lnTo>
                  <a:lnTo>
                    <a:pt x="3810" y="8382"/>
                  </a:lnTo>
                  <a:close/>
                </a:path>
                <a:path w="10159" h="10795">
                  <a:moveTo>
                    <a:pt x="4572" y="3048"/>
                  </a:moveTo>
                  <a:lnTo>
                    <a:pt x="3810" y="2286"/>
                  </a:lnTo>
                  <a:lnTo>
                    <a:pt x="3048" y="2286"/>
                  </a:lnTo>
                  <a:lnTo>
                    <a:pt x="3810" y="3048"/>
                  </a:lnTo>
                  <a:lnTo>
                    <a:pt x="4572" y="3048"/>
                  </a:lnTo>
                  <a:close/>
                </a:path>
                <a:path w="10159" h="10795">
                  <a:moveTo>
                    <a:pt x="5334" y="9144"/>
                  </a:moveTo>
                  <a:lnTo>
                    <a:pt x="4572" y="9144"/>
                  </a:lnTo>
                  <a:lnTo>
                    <a:pt x="3810" y="9906"/>
                  </a:lnTo>
                  <a:lnTo>
                    <a:pt x="4572" y="9906"/>
                  </a:lnTo>
                  <a:lnTo>
                    <a:pt x="5334" y="9144"/>
                  </a:lnTo>
                  <a:close/>
                </a:path>
                <a:path w="10159" h="10795">
                  <a:moveTo>
                    <a:pt x="5334" y="3048"/>
                  </a:moveTo>
                  <a:lnTo>
                    <a:pt x="4572" y="3048"/>
                  </a:lnTo>
                  <a:lnTo>
                    <a:pt x="4572" y="4572"/>
                  </a:lnTo>
                  <a:lnTo>
                    <a:pt x="5334" y="4572"/>
                  </a:lnTo>
                  <a:lnTo>
                    <a:pt x="5334" y="3048"/>
                  </a:lnTo>
                  <a:close/>
                </a:path>
                <a:path w="10159" h="10795">
                  <a:moveTo>
                    <a:pt x="6096" y="9906"/>
                  </a:moveTo>
                  <a:lnTo>
                    <a:pt x="5334" y="9144"/>
                  </a:lnTo>
                  <a:lnTo>
                    <a:pt x="5334" y="9906"/>
                  </a:lnTo>
                  <a:lnTo>
                    <a:pt x="6096" y="10668"/>
                  </a:lnTo>
                  <a:lnTo>
                    <a:pt x="6096" y="9906"/>
                  </a:lnTo>
                  <a:close/>
                </a:path>
                <a:path w="10159" h="10795">
                  <a:moveTo>
                    <a:pt x="6858" y="9144"/>
                  </a:moveTo>
                  <a:lnTo>
                    <a:pt x="6096" y="9144"/>
                  </a:lnTo>
                  <a:lnTo>
                    <a:pt x="6096" y="9906"/>
                  </a:lnTo>
                  <a:lnTo>
                    <a:pt x="6858" y="9906"/>
                  </a:lnTo>
                  <a:lnTo>
                    <a:pt x="6858" y="9144"/>
                  </a:lnTo>
                  <a:close/>
                </a:path>
                <a:path w="10159" h="10795">
                  <a:moveTo>
                    <a:pt x="8369" y="7620"/>
                  </a:moveTo>
                  <a:lnTo>
                    <a:pt x="7620" y="7620"/>
                  </a:lnTo>
                  <a:lnTo>
                    <a:pt x="7620" y="9144"/>
                  </a:lnTo>
                  <a:lnTo>
                    <a:pt x="6858" y="9144"/>
                  </a:lnTo>
                  <a:lnTo>
                    <a:pt x="7620" y="9906"/>
                  </a:lnTo>
                  <a:lnTo>
                    <a:pt x="8369" y="9906"/>
                  </a:lnTo>
                  <a:lnTo>
                    <a:pt x="8369" y="8394"/>
                  </a:lnTo>
                  <a:lnTo>
                    <a:pt x="8369" y="7620"/>
                  </a:lnTo>
                  <a:close/>
                </a:path>
                <a:path w="10159" h="10795">
                  <a:moveTo>
                    <a:pt x="9144" y="7620"/>
                  </a:moveTo>
                  <a:lnTo>
                    <a:pt x="8369" y="8394"/>
                  </a:lnTo>
                  <a:lnTo>
                    <a:pt x="9144" y="9144"/>
                  </a:lnTo>
                  <a:lnTo>
                    <a:pt x="9144" y="7620"/>
                  </a:lnTo>
                  <a:close/>
                </a:path>
                <a:path w="10159" h="10795">
                  <a:moveTo>
                    <a:pt x="9144" y="5334"/>
                  </a:moveTo>
                  <a:lnTo>
                    <a:pt x="8369" y="4559"/>
                  </a:lnTo>
                  <a:lnTo>
                    <a:pt x="8369" y="5334"/>
                  </a:lnTo>
                  <a:lnTo>
                    <a:pt x="9144" y="6096"/>
                  </a:lnTo>
                  <a:lnTo>
                    <a:pt x="9144" y="5334"/>
                  </a:lnTo>
                  <a:close/>
                </a:path>
                <a:path w="10159" h="10795">
                  <a:moveTo>
                    <a:pt x="9626" y="1727"/>
                  </a:moveTo>
                  <a:lnTo>
                    <a:pt x="8369" y="1181"/>
                  </a:lnTo>
                  <a:lnTo>
                    <a:pt x="6096" y="0"/>
                  </a:lnTo>
                  <a:lnTo>
                    <a:pt x="5334" y="0"/>
                  </a:lnTo>
                  <a:lnTo>
                    <a:pt x="4572" y="0"/>
                  </a:lnTo>
                  <a:lnTo>
                    <a:pt x="3810" y="762"/>
                  </a:lnTo>
                  <a:lnTo>
                    <a:pt x="3048" y="762"/>
                  </a:lnTo>
                  <a:lnTo>
                    <a:pt x="3810" y="2286"/>
                  </a:lnTo>
                  <a:lnTo>
                    <a:pt x="4572" y="1524"/>
                  </a:lnTo>
                  <a:lnTo>
                    <a:pt x="5334" y="1524"/>
                  </a:lnTo>
                  <a:lnTo>
                    <a:pt x="6096" y="1524"/>
                  </a:lnTo>
                  <a:lnTo>
                    <a:pt x="6096" y="762"/>
                  </a:lnTo>
                  <a:lnTo>
                    <a:pt x="6858" y="762"/>
                  </a:lnTo>
                  <a:lnTo>
                    <a:pt x="7620" y="1524"/>
                  </a:lnTo>
                  <a:lnTo>
                    <a:pt x="8369" y="1524"/>
                  </a:lnTo>
                  <a:lnTo>
                    <a:pt x="9144" y="2286"/>
                  </a:lnTo>
                  <a:lnTo>
                    <a:pt x="9144" y="4572"/>
                  </a:lnTo>
                  <a:lnTo>
                    <a:pt x="9626" y="1727"/>
                  </a:lnTo>
                  <a:close/>
                </a:path>
                <a:path w="10159" h="10795">
                  <a:moveTo>
                    <a:pt x="9906" y="6858"/>
                  </a:moveTo>
                  <a:lnTo>
                    <a:pt x="9144" y="6096"/>
                  </a:lnTo>
                  <a:lnTo>
                    <a:pt x="9144" y="6858"/>
                  </a:lnTo>
                  <a:lnTo>
                    <a:pt x="8369" y="6858"/>
                  </a:lnTo>
                  <a:lnTo>
                    <a:pt x="9144" y="7620"/>
                  </a:lnTo>
                  <a:lnTo>
                    <a:pt x="9906" y="7620"/>
                  </a:lnTo>
                  <a:lnTo>
                    <a:pt x="9906" y="6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687971" y="4742688"/>
              <a:ext cx="55880" cy="17145"/>
            </a:xfrm>
            <a:custGeom>
              <a:avLst/>
              <a:gdLst/>
              <a:ahLst/>
              <a:cxnLst/>
              <a:rect l="l" t="t" r="r" b="b"/>
              <a:pathLst>
                <a:path w="55879" h="17145">
                  <a:moveTo>
                    <a:pt x="55626" y="6857"/>
                  </a:moveTo>
                  <a:lnTo>
                    <a:pt x="54102" y="5333"/>
                  </a:lnTo>
                  <a:lnTo>
                    <a:pt x="52578" y="4571"/>
                  </a:lnTo>
                  <a:lnTo>
                    <a:pt x="51054" y="4571"/>
                  </a:lnTo>
                  <a:lnTo>
                    <a:pt x="48006" y="3047"/>
                  </a:lnTo>
                  <a:lnTo>
                    <a:pt x="43434" y="3047"/>
                  </a:lnTo>
                  <a:lnTo>
                    <a:pt x="38087" y="3441"/>
                  </a:lnTo>
                  <a:lnTo>
                    <a:pt x="37566" y="114"/>
                  </a:lnTo>
                  <a:lnTo>
                    <a:pt x="32766" y="761"/>
                  </a:lnTo>
                  <a:lnTo>
                    <a:pt x="30480" y="0"/>
                  </a:lnTo>
                  <a:lnTo>
                    <a:pt x="27432" y="0"/>
                  </a:lnTo>
                  <a:lnTo>
                    <a:pt x="25146" y="0"/>
                  </a:lnTo>
                  <a:lnTo>
                    <a:pt x="22860" y="762"/>
                  </a:lnTo>
                  <a:lnTo>
                    <a:pt x="20574" y="762"/>
                  </a:lnTo>
                  <a:lnTo>
                    <a:pt x="19050" y="1524"/>
                  </a:lnTo>
                  <a:lnTo>
                    <a:pt x="14478" y="3048"/>
                  </a:lnTo>
                  <a:lnTo>
                    <a:pt x="7620" y="3048"/>
                  </a:lnTo>
                  <a:lnTo>
                    <a:pt x="4572" y="4572"/>
                  </a:lnTo>
                  <a:lnTo>
                    <a:pt x="3048" y="4572"/>
                  </a:lnTo>
                  <a:lnTo>
                    <a:pt x="1524" y="6096"/>
                  </a:lnTo>
                  <a:lnTo>
                    <a:pt x="0" y="6858"/>
                  </a:lnTo>
                  <a:lnTo>
                    <a:pt x="1524" y="7620"/>
                  </a:lnTo>
                  <a:lnTo>
                    <a:pt x="1524" y="9906"/>
                  </a:lnTo>
                  <a:lnTo>
                    <a:pt x="5334" y="13716"/>
                  </a:lnTo>
                  <a:lnTo>
                    <a:pt x="7620" y="15240"/>
                  </a:lnTo>
                  <a:lnTo>
                    <a:pt x="9144" y="16002"/>
                  </a:lnTo>
                  <a:lnTo>
                    <a:pt x="9906" y="16764"/>
                  </a:lnTo>
                  <a:lnTo>
                    <a:pt x="28194" y="14478"/>
                  </a:lnTo>
                  <a:lnTo>
                    <a:pt x="46482" y="16764"/>
                  </a:lnTo>
                  <a:lnTo>
                    <a:pt x="46482" y="16002"/>
                  </a:lnTo>
                  <a:lnTo>
                    <a:pt x="51054" y="13715"/>
                  </a:lnTo>
                  <a:lnTo>
                    <a:pt x="54864" y="9905"/>
                  </a:lnTo>
                  <a:lnTo>
                    <a:pt x="54864" y="7619"/>
                  </a:lnTo>
                  <a:lnTo>
                    <a:pt x="55626" y="685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687971" y="4742688"/>
              <a:ext cx="55880" cy="17145"/>
            </a:xfrm>
            <a:custGeom>
              <a:avLst/>
              <a:gdLst/>
              <a:ahLst/>
              <a:cxnLst/>
              <a:rect l="l" t="t" r="r" b="b"/>
              <a:pathLst>
                <a:path w="55879" h="17145">
                  <a:moveTo>
                    <a:pt x="1523" y="7620"/>
                  </a:moveTo>
                  <a:lnTo>
                    <a:pt x="761" y="6858"/>
                  </a:lnTo>
                  <a:lnTo>
                    <a:pt x="0" y="6858"/>
                  </a:lnTo>
                  <a:lnTo>
                    <a:pt x="1523" y="7620"/>
                  </a:lnTo>
                  <a:close/>
                </a:path>
                <a:path w="55879" h="17145">
                  <a:moveTo>
                    <a:pt x="1523" y="6858"/>
                  </a:moveTo>
                  <a:lnTo>
                    <a:pt x="1523" y="6096"/>
                  </a:lnTo>
                  <a:lnTo>
                    <a:pt x="761" y="6096"/>
                  </a:lnTo>
                  <a:lnTo>
                    <a:pt x="761" y="6858"/>
                  </a:lnTo>
                  <a:lnTo>
                    <a:pt x="1523" y="6858"/>
                  </a:lnTo>
                  <a:close/>
                </a:path>
                <a:path w="55879" h="17145">
                  <a:moveTo>
                    <a:pt x="2285" y="6096"/>
                  </a:moveTo>
                  <a:lnTo>
                    <a:pt x="2285" y="5334"/>
                  </a:lnTo>
                  <a:lnTo>
                    <a:pt x="1523" y="5334"/>
                  </a:lnTo>
                  <a:lnTo>
                    <a:pt x="1523" y="6096"/>
                  </a:lnTo>
                  <a:lnTo>
                    <a:pt x="2285" y="6096"/>
                  </a:lnTo>
                  <a:close/>
                </a:path>
                <a:path w="55879" h="17145">
                  <a:moveTo>
                    <a:pt x="9143" y="16002"/>
                  </a:moveTo>
                  <a:lnTo>
                    <a:pt x="9143" y="15240"/>
                  </a:lnTo>
                  <a:lnTo>
                    <a:pt x="7619" y="15240"/>
                  </a:lnTo>
                  <a:lnTo>
                    <a:pt x="5333" y="12954"/>
                  </a:lnTo>
                  <a:lnTo>
                    <a:pt x="3809" y="12192"/>
                  </a:lnTo>
                  <a:lnTo>
                    <a:pt x="1523" y="9906"/>
                  </a:lnTo>
                  <a:lnTo>
                    <a:pt x="3809" y="12954"/>
                  </a:lnTo>
                  <a:lnTo>
                    <a:pt x="5333" y="13716"/>
                  </a:lnTo>
                  <a:lnTo>
                    <a:pt x="7619" y="16002"/>
                  </a:lnTo>
                  <a:lnTo>
                    <a:pt x="9143" y="16002"/>
                  </a:lnTo>
                  <a:close/>
                </a:path>
                <a:path w="55879" h="17145">
                  <a:moveTo>
                    <a:pt x="3809" y="5334"/>
                  </a:moveTo>
                  <a:lnTo>
                    <a:pt x="3809" y="4572"/>
                  </a:lnTo>
                  <a:lnTo>
                    <a:pt x="3047" y="4572"/>
                  </a:lnTo>
                  <a:lnTo>
                    <a:pt x="3047" y="5334"/>
                  </a:lnTo>
                  <a:lnTo>
                    <a:pt x="3809" y="5334"/>
                  </a:lnTo>
                  <a:close/>
                </a:path>
                <a:path w="55879" h="17145">
                  <a:moveTo>
                    <a:pt x="6095" y="3810"/>
                  </a:moveTo>
                  <a:lnTo>
                    <a:pt x="5333" y="3810"/>
                  </a:lnTo>
                  <a:lnTo>
                    <a:pt x="4571" y="4572"/>
                  </a:lnTo>
                  <a:lnTo>
                    <a:pt x="5333" y="4572"/>
                  </a:lnTo>
                  <a:lnTo>
                    <a:pt x="6095" y="3810"/>
                  </a:lnTo>
                  <a:close/>
                </a:path>
                <a:path w="55879" h="17145">
                  <a:moveTo>
                    <a:pt x="7619" y="3810"/>
                  </a:moveTo>
                  <a:lnTo>
                    <a:pt x="7619" y="3048"/>
                  </a:lnTo>
                  <a:lnTo>
                    <a:pt x="6857" y="3048"/>
                  </a:lnTo>
                  <a:lnTo>
                    <a:pt x="6857" y="3810"/>
                  </a:lnTo>
                  <a:lnTo>
                    <a:pt x="7619" y="3810"/>
                  </a:lnTo>
                  <a:close/>
                </a:path>
                <a:path w="55879" h="17145">
                  <a:moveTo>
                    <a:pt x="9905" y="16764"/>
                  </a:moveTo>
                  <a:lnTo>
                    <a:pt x="9905" y="16001"/>
                  </a:lnTo>
                  <a:lnTo>
                    <a:pt x="9143" y="16001"/>
                  </a:lnTo>
                  <a:lnTo>
                    <a:pt x="9905" y="16764"/>
                  </a:lnTo>
                  <a:close/>
                </a:path>
                <a:path w="55879" h="17145">
                  <a:moveTo>
                    <a:pt x="45719" y="16700"/>
                  </a:moveTo>
                  <a:lnTo>
                    <a:pt x="41909" y="16192"/>
                  </a:lnTo>
                  <a:lnTo>
                    <a:pt x="28193" y="14478"/>
                  </a:lnTo>
                  <a:lnTo>
                    <a:pt x="10667" y="16668"/>
                  </a:lnTo>
                  <a:lnTo>
                    <a:pt x="14477" y="16383"/>
                  </a:lnTo>
                  <a:lnTo>
                    <a:pt x="27431" y="15303"/>
                  </a:lnTo>
                  <a:lnTo>
                    <a:pt x="28193" y="15240"/>
                  </a:lnTo>
                  <a:lnTo>
                    <a:pt x="45719" y="16700"/>
                  </a:lnTo>
                  <a:close/>
                </a:path>
                <a:path w="55879" h="17145">
                  <a:moveTo>
                    <a:pt x="16763" y="3048"/>
                  </a:moveTo>
                  <a:lnTo>
                    <a:pt x="16763" y="2286"/>
                  </a:lnTo>
                  <a:lnTo>
                    <a:pt x="14477" y="2286"/>
                  </a:lnTo>
                  <a:lnTo>
                    <a:pt x="14477" y="3048"/>
                  </a:lnTo>
                  <a:lnTo>
                    <a:pt x="16763" y="3048"/>
                  </a:lnTo>
                  <a:close/>
                </a:path>
                <a:path w="55879" h="17145">
                  <a:moveTo>
                    <a:pt x="19049" y="2286"/>
                  </a:moveTo>
                  <a:lnTo>
                    <a:pt x="19049" y="1524"/>
                  </a:lnTo>
                  <a:lnTo>
                    <a:pt x="18287" y="1524"/>
                  </a:lnTo>
                  <a:lnTo>
                    <a:pt x="18287" y="2286"/>
                  </a:lnTo>
                  <a:lnTo>
                    <a:pt x="19049" y="2286"/>
                  </a:lnTo>
                  <a:close/>
                </a:path>
                <a:path w="55879" h="17145">
                  <a:moveTo>
                    <a:pt x="22097" y="1524"/>
                  </a:moveTo>
                  <a:lnTo>
                    <a:pt x="22097" y="762"/>
                  </a:lnTo>
                  <a:lnTo>
                    <a:pt x="20573" y="762"/>
                  </a:lnTo>
                  <a:lnTo>
                    <a:pt x="20573" y="1524"/>
                  </a:lnTo>
                  <a:lnTo>
                    <a:pt x="22097" y="1524"/>
                  </a:lnTo>
                  <a:close/>
                </a:path>
                <a:path w="55879" h="17145">
                  <a:moveTo>
                    <a:pt x="27431" y="762"/>
                  </a:moveTo>
                  <a:lnTo>
                    <a:pt x="27431" y="0"/>
                  </a:lnTo>
                  <a:lnTo>
                    <a:pt x="24383" y="0"/>
                  </a:lnTo>
                  <a:lnTo>
                    <a:pt x="24383" y="762"/>
                  </a:lnTo>
                  <a:lnTo>
                    <a:pt x="27431" y="762"/>
                  </a:lnTo>
                  <a:close/>
                </a:path>
                <a:path w="55879" h="17145">
                  <a:moveTo>
                    <a:pt x="32003" y="762"/>
                  </a:moveTo>
                  <a:lnTo>
                    <a:pt x="31241" y="0"/>
                  </a:lnTo>
                  <a:lnTo>
                    <a:pt x="28193" y="0"/>
                  </a:lnTo>
                  <a:lnTo>
                    <a:pt x="28193" y="762"/>
                  </a:lnTo>
                  <a:lnTo>
                    <a:pt x="32003" y="762"/>
                  </a:lnTo>
                  <a:close/>
                </a:path>
                <a:path w="55879" h="17145">
                  <a:moveTo>
                    <a:pt x="35813" y="1524"/>
                  </a:moveTo>
                  <a:lnTo>
                    <a:pt x="35051" y="762"/>
                  </a:lnTo>
                  <a:lnTo>
                    <a:pt x="33527" y="762"/>
                  </a:lnTo>
                  <a:lnTo>
                    <a:pt x="34289" y="1524"/>
                  </a:lnTo>
                  <a:lnTo>
                    <a:pt x="35813" y="1524"/>
                  </a:lnTo>
                  <a:close/>
                </a:path>
                <a:path w="55879" h="17145">
                  <a:moveTo>
                    <a:pt x="38099" y="2286"/>
                  </a:moveTo>
                  <a:lnTo>
                    <a:pt x="38099" y="1524"/>
                  </a:lnTo>
                  <a:lnTo>
                    <a:pt x="36575" y="1524"/>
                  </a:lnTo>
                  <a:lnTo>
                    <a:pt x="37337" y="2286"/>
                  </a:lnTo>
                  <a:lnTo>
                    <a:pt x="38099" y="2286"/>
                  </a:lnTo>
                  <a:close/>
                </a:path>
                <a:path w="55879" h="17145">
                  <a:moveTo>
                    <a:pt x="41909" y="3048"/>
                  </a:moveTo>
                  <a:lnTo>
                    <a:pt x="41147" y="2286"/>
                  </a:lnTo>
                  <a:lnTo>
                    <a:pt x="39623" y="2286"/>
                  </a:lnTo>
                  <a:lnTo>
                    <a:pt x="39623" y="3048"/>
                  </a:lnTo>
                  <a:lnTo>
                    <a:pt x="41909" y="3048"/>
                  </a:lnTo>
                  <a:close/>
                </a:path>
                <a:path w="55879" h="17145">
                  <a:moveTo>
                    <a:pt x="46481" y="16764"/>
                  </a:moveTo>
                  <a:lnTo>
                    <a:pt x="46481" y="16002"/>
                  </a:lnTo>
                  <a:lnTo>
                    <a:pt x="45719" y="16764"/>
                  </a:lnTo>
                  <a:lnTo>
                    <a:pt x="46481" y="16764"/>
                  </a:lnTo>
                  <a:close/>
                </a:path>
                <a:path w="55879" h="17145">
                  <a:moveTo>
                    <a:pt x="52577" y="12954"/>
                  </a:moveTo>
                  <a:lnTo>
                    <a:pt x="51815" y="12954"/>
                  </a:lnTo>
                  <a:lnTo>
                    <a:pt x="51815" y="12192"/>
                  </a:lnTo>
                  <a:lnTo>
                    <a:pt x="51053" y="12954"/>
                  </a:lnTo>
                  <a:lnTo>
                    <a:pt x="48005" y="15240"/>
                  </a:lnTo>
                  <a:lnTo>
                    <a:pt x="46481" y="15240"/>
                  </a:lnTo>
                  <a:lnTo>
                    <a:pt x="46481" y="16002"/>
                  </a:lnTo>
                  <a:lnTo>
                    <a:pt x="48005" y="16002"/>
                  </a:lnTo>
                  <a:lnTo>
                    <a:pt x="51053" y="13716"/>
                  </a:lnTo>
                  <a:lnTo>
                    <a:pt x="52577" y="12954"/>
                  </a:lnTo>
                  <a:close/>
                </a:path>
                <a:path w="55879" h="17145">
                  <a:moveTo>
                    <a:pt x="49529" y="3810"/>
                  </a:moveTo>
                  <a:lnTo>
                    <a:pt x="49529" y="3048"/>
                  </a:lnTo>
                  <a:lnTo>
                    <a:pt x="48005" y="3048"/>
                  </a:lnTo>
                  <a:lnTo>
                    <a:pt x="48767" y="3810"/>
                  </a:lnTo>
                  <a:lnTo>
                    <a:pt x="49529" y="3810"/>
                  </a:lnTo>
                  <a:close/>
                </a:path>
                <a:path w="55879" h="17145">
                  <a:moveTo>
                    <a:pt x="51815" y="4572"/>
                  </a:moveTo>
                  <a:lnTo>
                    <a:pt x="51053" y="3810"/>
                  </a:lnTo>
                  <a:lnTo>
                    <a:pt x="50291" y="3810"/>
                  </a:lnTo>
                  <a:lnTo>
                    <a:pt x="50291" y="4572"/>
                  </a:lnTo>
                  <a:lnTo>
                    <a:pt x="51815" y="4572"/>
                  </a:lnTo>
                  <a:close/>
                </a:path>
                <a:path w="55879" h="17145">
                  <a:moveTo>
                    <a:pt x="54863" y="9906"/>
                  </a:moveTo>
                  <a:lnTo>
                    <a:pt x="54101" y="9906"/>
                  </a:lnTo>
                  <a:lnTo>
                    <a:pt x="51815" y="12192"/>
                  </a:lnTo>
                  <a:lnTo>
                    <a:pt x="52577" y="12954"/>
                  </a:lnTo>
                  <a:lnTo>
                    <a:pt x="54863" y="9906"/>
                  </a:lnTo>
                  <a:close/>
                </a:path>
                <a:path w="55879" h="17145">
                  <a:moveTo>
                    <a:pt x="54863" y="9906"/>
                  </a:moveTo>
                  <a:lnTo>
                    <a:pt x="54863" y="7620"/>
                  </a:lnTo>
                  <a:lnTo>
                    <a:pt x="54101" y="9906"/>
                  </a:lnTo>
                  <a:lnTo>
                    <a:pt x="54863" y="9906"/>
                  </a:lnTo>
                  <a:close/>
                </a:path>
                <a:path w="55879" h="17145">
                  <a:moveTo>
                    <a:pt x="55625" y="6858"/>
                  </a:moveTo>
                  <a:lnTo>
                    <a:pt x="55625" y="6096"/>
                  </a:lnTo>
                  <a:lnTo>
                    <a:pt x="54863" y="6096"/>
                  </a:lnTo>
                  <a:lnTo>
                    <a:pt x="54863" y="6858"/>
                  </a:lnTo>
                  <a:lnTo>
                    <a:pt x="55625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698639" y="4759390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59" h="5714">
                  <a:moveTo>
                    <a:pt x="35052" y="3109"/>
                  </a:moveTo>
                  <a:lnTo>
                    <a:pt x="35052" y="2347"/>
                  </a:lnTo>
                  <a:lnTo>
                    <a:pt x="34290" y="2347"/>
                  </a:lnTo>
                  <a:lnTo>
                    <a:pt x="26750" y="755"/>
                  </a:lnTo>
                  <a:lnTo>
                    <a:pt x="19083" y="0"/>
                  </a:lnTo>
                  <a:lnTo>
                    <a:pt x="11399" y="228"/>
                  </a:lnTo>
                  <a:lnTo>
                    <a:pt x="3810" y="1585"/>
                  </a:lnTo>
                  <a:lnTo>
                    <a:pt x="0" y="2347"/>
                  </a:lnTo>
                  <a:lnTo>
                    <a:pt x="0" y="3109"/>
                  </a:lnTo>
                  <a:lnTo>
                    <a:pt x="7620" y="4633"/>
                  </a:lnTo>
                  <a:lnTo>
                    <a:pt x="12192" y="5395"/>
                  </a:lnTo>
                  <a:lnTo>
                    <a:pt x="17526" y="5395"/>
                  </a:lnTo>
                  <a:lnTo>
                    <a:pt x="22098" y="5395"/>
                  </a:lnTo>
                  <a:lnTo>
                    <a:pt x="31242" y="3871"/>
                  </a:lnTo>
                  <a:lnTo>
                    <a:pt x="34290" y="3109"/>
                  </a:lnTo>
                  <a:lnTo>
                    <a:pt x="35052" y="31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698639" y="4759452"/>
              <a:ext cx="35560" cy="6985"/>
            </a:xfrm>
            <a:custGeom>
              <a:avLst/>
              <a:gdLst/>
              <a:ahLst/>
              <a:cxnLst/>
              <a:rect l="l" t="t" r="r" b="b"/>
              <a:pathLst>
                <a:path w="35559" h="6985">
                  <a:moveTo>
                    <a:pt x="35052" y="3810"/>
                  </a:moveTo>
                  <a:lnTo>
                    <a:pt x="35052" y="3048"/>
                  </a:lnTo>
                  <a:lnTo>
                    <a:pt x="34290" y="2286"/>
                  </a:lnTo>
                  <a:lnTo>
                    <a:pt x="26670" y="762"/>
                  </a:lnTo>
                  <a:lnTo>
                    <a:pt x="22098" y="762"/>
                  </a:lnTo>
                  <a:lnTo>
                    <a:pt x="17526" y="0"/>
                  </a:lnTo>
                  <a:lnTo>
                    <a:pt x="12192" y="762"/>
                  </a:lnTo>
                  <a:lnTo>
                    <a:pt x="8382" y="762"/>
                  </a:lnTo>
                  <a:lnTo>
                    <a:pt x="3810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9724" y="1201"/>
                  </a:lnTo>
                  <a:lnTo>
                    <a:pt x="17526" y="649"/>
                  </a:lnTo>
                  <a:lnTo>
                    <a:pt x="25363" y="1294"/>
                  </a:lnTo>
                  <a:lnTo>
                    <a:pt x="34290" y="3048"/>
                  </a:lnTo>
                  <a:lnTo>
                    <a:pt x="35052" y="3810"/>
                  </a:lnTo>
                  <a:close/>
                </a:path>
                <a:path w="35559" h="6985">
                  <a:moveTo>
                    <a:pt x="3810" y="5334"/>
                  </a:moveTo>
                  <a:lnTo>
                    <a:pt x="762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3810" y="5334"/>
                  </a:lnTo>
                  <a:close/>
                </a:path>
                <a:path w="35559" h="6985">
                  <a:moveTo>
                    <a:pt x="17526" y="6858"/>
                  </a:moveTo>
                  <a:lnTo>
                    <a:pt x="12192" y="6096"/>
                  </a:lnTo>
                  <a:lnTo>
                    <a:pt x="8382" y="6096"/>
                  </a:lnTo>
                  <a:lnTo>
                    <a:pt x="12192" y="6858"/>
                  </a:lnTo>
                  <a:lnTo>
                    <a:pt x="17526" y="6858"/>
                  </a:lnTo>
                  <a:close/>
                </a:path>
                <a:path w="35559" h="6985">
                  <a:moveTo>
                    <a:pt x="26670" y="6096"/>
                  </a:moveTo>
                  <a:lnTo>
                    <a:pt x="22098" y="6096"/>
                  </a:lnTo>
                  <a:lnTo>
                    <a:pt x="17526" y="6858"/>
                  </a:lnTo>
                  <a:lnTo>
                    <a:pt x="22098" y="6858"/>
                  </a:lnTo>
                  <a:lnTo>
                    <a:pt x="26670" y="6096"/>
                  </a:lnTo>
                  <a:close/>
                </a:path>
                <a:path w="35559" h="6985">
                  <a:moveTo>
                    <a:pt x="35052" y="3810"/>
                  </a:moveTo>
                  <a:lnTo>
                    <a:pt x="34290" y="3810"/>
                  </a:lnTo>
                  <a:lnTo>
                    <a:pt x="30480" y="5334"/>
                  </a:lnTo>
                  <a:lnTo>
                    <a:pt x="34290" y="4572"/>
                  </a:lnTo>
                  <a:lnTo>
                    <a:pt x="35052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700163" y="4760798"/>
              <a:ext cx="32384" cy="4445"/>
            </a:xfrm>
            <a:custGeom>
              <a:avLst/>
              <a:gdLst/>
              <a:ahLst/>
              <a:cxnLst/>
              <a:rect l="l" t="t" r="r" b="b"/>
              <a:pathLst>
                <a:path w="32384" h="4445">
                  <a:moveTo>
                    <a:pt x="32003" y="2463"/>
                  </a:moveTo>
                  <a:lnTo>
                    <a:pt x="20129" y="177"/>
                  </a:lnTo>
                  <a:lnTo>
                    <a:pt x="11836" y="0"/>
                  </a:lnTo>
                  <a:lnTo>
                    <a:pt x="0" y="2463"/>
                  </a:lnTo>
                  <a:lnTo>
                    <a:pt x="3809" y="3225"/>
                  </a:lnTo>
                  <a:lnTo>
                    <a:pt x="6857" y="3225"/>
                  </a:lnTo>
                  <a:lnTo>
                    <a:pt x="11429" y="3987"/>
                  </a:lnTo>
                  <a:lnTo>
                    <a:pt x="16001" y="3987"/>
                  </a:lnTo>
                  <a:lnTo>
                    <a:pt x="20573" y="3987"/>
                  </a:lnTo>
                  <a:lnTo>
                    <a:pt x="24383" y="3225"/>
                  </a:lnTo>
                  <a:lnTo>
                    <a:pt x="28193" y="3225"/>
                  </a:lnTo>
                  <a:lnTo>
                    <a:pt x="32003" y="246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696353" y="4756308"/>
              <a:ext cx="39370" cy="6985"/>
            </a:xfrm>
            <a:custGeom>
              <a:avLst/>
              <a:gdLst/>
              <a:ahLst/>
              <a:cxnLst/>
              <a:rect l="l" t="t" r="r" b="b"/>
              <a:pathLst>
                <a:path w="39370" h="6985">
                  <a:moveTo>
                    <a:pt x="38862" y="3143"/>
                  </a:moveTo>
                  <a:lnTo>
                    <a:pt x="35052" y="1619"/>
                  </a:lnTo>
                  <a:lnTo>
                    <a:pt x="27467" y="404"/>
                  </a:lnTo>
                  <a:lnTo>
                    <a:pt x="19812" y="0"/>
                  </a:lnTo>
                  <a:lnTo>
                    <a:pt x="12156" y="404"/>
                  </a:lnTo>
                  <a:lnTo>
                    <a:pt x="4572" y="1619"/>
                  </a:lnTo>
                  <a:lnTo>
                    <a:pt x="0" y="3143"/>
                  </a:lnTo>
                  <a:lnTo>
                    <a:pt x="1524" y="3143"/>
                  </a:lnTo>
                  <a:lnTo>
                    <a:pt x="1524" y="4667"/>
                  </a:lnTo>
                  <a:lnTo>
                    <a:pt x="2286" y="6191"/>
                  </a:lnTo>
                  <a:lnTo>
                    <a:pt x="2286" y="6953"/>
                  </a:lnTo>
                  <a:lnTo>
                    <a:pt x="5334" y="5429"/>
                  </a:lnTo>
                  <a:lnTo>
                    <a:pt x="14478" y="3905"/>
                  </a:lnTo>
                  <a:lnTo>
                    <a:pt x="19812" y="3905"/>
                  </a:lnTo>
                  <a:lnTo>
                    <a:pt x="24384" y="3905"/>
                  </a:lnTo>
                  <a:lnTo>
                    <a:pt x="29718" y="4667"/>
                  </a:lnTo>
                  <a:lnTo>
                    <a:pt x="33528" y="5429"/>
                  </a:lnTo>
                  <a:lnTo>
                    <a:pt x="37338" y="6953"/>
                  </a:lnTo>
                  <a:lnTo>
                    <a:pt x="37338" y="4667"/>
                  </a:lnTo>
                  <a:lnTo>
                    <a:pt x="38100" y="3143"/>
                  </a:lnTo>
                  <a:lnTo>
                    <a:pt x="38862" y="314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696353" y="4756628"/>
              <a:ext cx="39370" cy="6985"/>
            </a:xfrm>
            <a:custGeom>
              <a:avLst/>
              <a:gdLst/>
              <a:ahLst/>
              <a:cxnLst/>
              <a:rect l="l" t="t" r="r" b="b"/>
              <a:pathLst>
                <a:path w="39370" h="6985">
                  <a:moveTo>
                    <a:pt x="4984" y="1361"/>
                  </a:moveTo>
                  <a:lnTo>
                    <a:pt x="2286" y="1780"/>
                  </a:lnTo>
                  <a:lnTo>
                    <a:pt x="762" y="2061"/>
                  </a:lnTo>
                  <a:lnTo>
                    <a:pt x="0" y="2823"/>
                  </a:lnTo>
                  <a:lnTo>
                    <a:pt x="1524" y="2823"/>
                  </a:lnTo>
                  <a:lnTo>
                    <a:pt x="4984" y="1361"/>
                  </a:lnTo>
                  <a:close/>
                </a:path>
                <a:path w="39370" h="6985">
                  <a:moveTo>
                    <a:pt x="2286" y="4347"/>
                  </a:moveTo>
                  <a:lnTo>
                    <a:pt x="1524" y="2823"/>
                  </a:lnTo>
                  <a:lnTo>
                    <a:pt x="1524" y="3585"/>
                  </a:lnTo>
                  <a:lnTo>
                    <a:pt x="2286" y="4347"/>
                  </a:lnTo>
                  <a:close/>
                </a:path>
                <a:path w="39370" h="6985">
                  <a:moveTo>
                    <a:pt x="5716" y="5261"/>
                  </a:moveTo>
                  <a:lnTo>
                    <a:pt x="4984" y="5332"/>
                  </a:lnTo>
                  <a:lnTo>
                    <a:pt x="2286" y="5871"/>
                  </a:lnTo>
                  <a:lnTo>
                    <a:pt x="2286" y="6633"/>
                  </a:lnTo>
                  <a:lnTo>
                    <a:pt x="5716" y="5261"/>
                  </a:lnTo>
                  <a:close/>
                </a:path>
                <a:path w="39370" h="6985">
                  <a:moveTo>
                    <a:pt x="14478" y="0"/>
                  </a:moveTo>
                  <a:lnTo>
                    <a:pt x="12522" y="30"/>
                  </a:lnTo>
                  <a:lnTo>
                    <a:pt x="10877" y="320"/>
                  </a:lnTo>
                  <a:lnTo>
                    <a:pt x="14478" y="0"/>
                  </a:lnTo>
                  <a:close/>
                </a:path>
                <a:path w="39370" h="6985">
                  <a:moveTo>
                    <a:pt x="38862" y="2823"/>
                  </a:moveTo>
                  <a:lnTo>
                    <a:pt x="38862" y="2061"/>
                  </a:lnTo>
                  <a:lnTo>
                    <a:pt x="35052" y="1299"/>
                  </a:lnTo>
                  <a:lnTo>
                    <a:pt x="34307" y="1186"/>
                  </a:lnTo>
                  <a:lnTo>
                    <a:pt x="35052" y="1604"/>
                  </a:lnTo>
                  <a:lnTo>
                    <a:pt x="38100" y="2823"/>
                  </a:lnTo>
                  <a:lnTo>
                    <a:pt x="38862" y="2823"/>
                  </a:lnTo>
                  <a:close/>
                </a:path>
                <a:path w="39370" h="6985">
                  <a:moveTo>
                    <a:pt x="37338" y="6633"/>
                  </a:moveTo>
                  <a:lnTo>
                    <a:pt x="37338" y="4347"/>
                  </a:lnTo>
                  <a:lnTo>
                    <a:pt x="36576" y="5871"/>
                  </a:lnTo>
                  <a:lnTo>
                    <a:pt x="34307" y="5304"/>
                  </a:lnTo>
                  <a:lnTo>
                    <a:pt x="35052" y="5719"/>
                  </a:lnTo>
                  <a:lnTo>
                    <a:pt x="37338" y="6633"/>
                  </a:lnTo>
                  <a:close/>
                </a:path>
                <a:path w="39370" h="6985">
                  <a:moveTo>
                    <a:pt x="38100" y="3585"/>
                  </a:moveTo>
                  <a:lnTo>
                    <a:pt x="38100" y="2823"/>
                  </a:lnTo>
                  <a:lnTo>
                    <a:pt x="37338" y="2823"/>
                  </a:lnTo>
                  <a:lnTo>
                    <a:pt x="37338" y="4347"/>
                  </a:lnTo>
                  <a:lnTo>
                    <a:pt x="38100" y="35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696353" y="4756347"/>
              <a:ext cx="39370" cy="3175"/>
            </a:xfrm>
            <a:custGeom>
              <a:avLst/>
              <a:gdLst/>
              <a:ahLst/>
              <a:cxnLst/>
              <a:rect l="l" t="t" r="r" b="b"/>
              <a:pathLst>
                <a:path w="39370" h="3175">
                  <a:moveTo>
                    <a:pt x="38862" y="3105"/>
                  </a:moveTo>
                  <a:lnTo>
                    <a:pt x="38862" y="2343"/>
                  </a:lnTo>
                  <a:lnTo>
                    <a:pt x="25747" y="225"/>
                  </a:lnTo>
                  <a:lnTo>
                    <a:pt x="17487" y="0"/>
                  </a:lnTo>
                  <a:lnTo>
                    <a:pt x="9247" y="756"/>
                  </a:lnTo>
                  <a:lnTo>
                    <a:pt x="762" y="2343"/>
                  </a:lnTo>
                  <a:lnTo>
                    <a:pt x="0" y="2343"/>
                  </a:lnTo>
                  <a:lnTo>
                    <a:pt x="0" y="3105"/>
                  </a:lnTo>
                  <a:lnTo>
                    <a:pt x="762" y="3105"/>
                  </a:lnTo>
                  <a:lnTo>
                    <a:pt x="5334" y="2343"/>
                  </a:lnTo>
                  <a:lnTo>
                    <a:pt x="9144" y="1581"/>
                  </a:lnTo>
                  <a:lnTo>
                    <a:pt x="14478" y="819"/>
                  </a:lnTo>
                  <a:lnTo>
                    <a:pt x="19812" y="819"/>
                  </a:lnTo>
                  <a:lnTo>
                    <a:pt x="25146" y="819"/>
                  </a:lnTo>
                  <a:lnTo>
                    <a:pt x="34290" y="2343"/>
                  </a:lnTo>
                  <a:lnTo>
                    <a:pt x="38100" y="3105"/>
                  </a:lnTo>
                  <a:lnTo>
                    <a:pt x="38862" y="310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696353" y="4756416"/>
              <a:ext cx="39370" cy="8890"/>
            </a:xfrm>
            <a:custGeom>
              <a:avLst/>
              <a:gdLst/>
              <a:ahLst/>
              <a:cxnLst/>
              <a:rect l="l" t="t" r="r" b="b"/>
              <a:pathLst>
                <a:path w="39370" h="8889">
                  <a:moveTo>
                    <a:pt x="762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2286"/>
                  </a:lnTo>
                  <a:close/>
                </a:path>
                <a:path w="39370" h="8889">
                  <a:moveTo>
                    <a:pt x="4203" y="1676"/>
                  </a:moveTo>
                  <a:lnTo>
                    <a:pt x="3048" y="1524"/>
                  </a:lnTo>
                  <a:lnTo>
                    <a:pt x="1524" y="2032"/>
                  </a:lnTo>
                  <a:lnTo>
                    <a:pt x="3048" y="1879"/>
                  </a:lnTo>
                  <a:lnTo>
                    <a:pt x="4203" y="1676"/>
                  </a:lnTo>
                  <a:close/>
                </a:path>
                <a:path w="39370" h="8889">
                  <a:moveTo>
                    <a:pt x="7620" y="6096"/>
                  </a:moveTo>
                  <a:lnTo>
                    <a:pt x="3810" y="6096"/>
                  </a:lnTo>
                  <a:lnTo>
                    <a:pt x="3810" y="6858"/>
                  </a:lnTo>
                  <a:lnTo>
                    <a:pt x="4572" y="7010"/>
                  </a:lnTo>
                  <a:lnTo>
                    <a:pt x="7620" y="7620"/>
                  </a:lnTo>
                  <a:lnTo>
                    <a:pt x="4572" y="6858"/>
                  </a:lnTo>
                  <a:lnTo>
                    <a:pt x="7620" y="6096"/>
                  </a:lnTo>
                  <a:close/>
                </a:path>
                <a:path w="39370" h="8889">
                  <a:moveTo>
                    <a:pt x="17602" y="0"/>
                  </a:moveTo>
                  <a:lnTo>
                    <a:pt x="14478" y="0"/>
                  </a:lnTo>
                  <a:lnTo>
                    <a:pt x="11988" y="317"/>
                  </a:lnTo>
                  <a:lnTo>
                    <a:pt x="14478" y="190"/>
                  </a:lnTo>
                  <a:lnTo>
                    <a:pt x="17602" y="0"/>
                  </a:lnTo>
                  <a:close/>
                </a:path>
                <a:path w="39370" h="8889">
                  <a:moveTo>
                    <a:pt x="19812" y="8382"/>
                  </a:moveTo>
                  <a:lnTo>
                    <a:pt x="15709" y="7696"/>
                  </a:lnTo>
                  <a:lnTo>
                    <a:pt x="11430" y="7620"/>
                  </a:lnTo>
                  <a:lnTo>
                    <a:pt x="15240" y="8382"/>
                  </a:lnTo>
                  <a:lnTo>
                    <a:pt x="19812" y="8382"/>
                  </a:lnTo>
                  <a:close/>
                </a:path>
                <a:path w="39370" h="8889">
                  <a:moveTo>
                    <a:pt x="24384" y="1524"/>
                  </a:moveTo>
                  <a:lnTo>
                    <a:pt x="20269" y="838"/>
                  </a:lnTo>
                  <a:lnTo>
                    <a:pt x="19812" y="762"/>
                  </a:lnTo>
                  <a:lnTo>
                    <a:pt x="14478" y="1524"/>
                  </a:lnTo>
                  <a:lnTo>
                    <a:pt x="24384" y="1524"/>
                  </a:lnTo>
                  <a:close/>
                </a:path>
                <a:path w="39370" h="8889">
                  <a:moveTo>
                    <a:pt x="27038" y="381"/>
                  </a:moveTo>
                  <a:lnTo>
                    <a:pt x="25146" y="0"/>
                  </a:lnTo>
                  <a:lnTo>
                    <a:pt x="20269" y="0"/>
                  </a:lnTo>
                  <a:lnTo>
                    <a:pt x="24384" y="228"/>
                  </a:lnTo>
                  <a:lnTo>
                    <a:pt x="25146" y="279"/>
                  </a:lnTo>
                  <a:lnTo>
                    <a:pt x="27038" y="381"/>
                  </a:lnTo>
                  <a:close/>
                </a:path>
                <a:path w="39370" h="8889">
                  <a:moveTo>
                    <a:pt x="28054" y="7632"/>
                  </a:moveTo>
                  <a:lnTo>
                    <a:pt x="23622" y="7620"/>
                  </a:lnTo>
                  <a:lnTo>
                    <a:pt x="19812" y="8382"/>
                  </a:lnTo>
                  <a:lnTo>
                    <a:pt x="23914" y="8331"/>
                  </a:lnTo>
                  <a:lnTo>
                    <a:pt x="28054" y="7632"/>
                  </a:lnTo>
                  <a:close/>
                </a:path>
                <a:path w="39370" h="8889">
                  <a:moveTo>
                    <a:pt x="28054" y="5334"/>
                  </a:moveTo>
                  <a:lnTo>
                    <a:pt x="23914" y="4533"/>
                  </a:lnTo>
                  <a:lnTo>
                    <a:pt x="15240" y="4597"/>
                  </a:lnTo>
                  <a:lnTo>
                    <a:pt x="11430" y="5346"/>
                  </a:lnTo>
                  <a:lnTo>
                    <a:pt x="28054" y="5334"/>
                  </a:lnTo>
                  <a:close/>
                </a:path>
                <a:path w="39370" h="8889">
                  <a:moveTo>
                    <a:pt x="28194" y="5359"/>
                  </a:moveTo>
                  <a:lnTo>
                    <a:pt x="28054" y="5334"/>
                  </a:lnTo>
                  <a:lnTo>
                    <a:pt x="28054" y="7620"/>
                  </a:lnTo>
                  <a:lnTo>
                    <a:pt x="28194" y="7620"/>
                  </a:lnTo>
                  <a:lnTo>
                    <a:pt x="28194" y="5359"/>
                  </a:lnTo>
                  <a:close/>
                </a:path>
                <a:path w="39370" h="8889">
                  <a:moveTo>
                    <a:pt x="35814" y="6096"/>
                  </a:moveTo>
                  <a:lnTo>
                    <a:pt x="32004" y="6096"/>
                  </a:lnTo>
                  <a:lnTo>
                    <a:pt x="28194" y="5359"/>
                  </a:lnTo>
                  <a:lnTo>
                    <a:pt x="31242" y="6096"/>
                  </a:lnTo>
                  <a:lnTo>
                    <a:pt x="35052" y="6858"/>
                  </a:lnTo>
                  <a:lnTo>
                    <a:pt x="31242" y="7620"/>
                  </a:lnTo>
                  <a:lnTo>
                    <a:pt x="32004" y="7620"/>
                  </a:lnTo>
                  <a:lnTo>
                    <a:pt x="35052" y="7010"/>
                  </a:lnTo>
                  <a:lnTo>
                    <a:pt x="35814" y="6858"/>
                  </a:lnTo>
                  <a:lnTo>
                    <a:pt x="35814" y="6096"/>
                  </a:lnTo>
                  <a:close/>
                </a:path>
                <a:path w="39370" h="8889">
                  <a:moveTo>
                    <a:pt x="36576" y="1524"/>
                  </a:moveTo>
                  <a:lnTo>
                    <a:pt x="29718" y="698"/>
                  </a:lnTo>
                  <a:lnTo>
                    <a:pt x="34290" y="1524"/>
                  </a:lnTo>
                  <a:lnTo>
                    <a:pt x="36576" y="1524"/>
                  </a:lnTo>
                  <a:close/>
                </a:path>
                <a:path w="39370" h="8889">
                  <a:moveTo>
                    <a:pt x="38862" y="2286"/>
                  </a:moveTo>
                  <a:lnTo>
                    <a:pt x="36576" y="1524"/>
                  </a:lnTo>
                  <a:lnTo>
                    <a:pt x="38100" y="2286"/>
                  </a:lnTo>
                  <a:lnTo>
                    <a:pt x="3886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711593" y="475792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762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715403" y="475792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7" y="1524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715403" y="4757928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3047" y="762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7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704735" y="4757928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5334" y="1524"/>
                  </a:moveTo>
                  <a:lnTo>
                    <a:pt x="5334" y="0"/>
                  </a:lnTo>
                  <a:lnTo>
                    <a:pt x="3048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3048" y="1524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706259" y="475792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4">
                  <a:moveTo>
                    <a:pt x="3047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lnTo>
                    <a:pt x="3047" y="0"/>
                  </a:lnTo>
                  <a:close/>
                </a:path>
                <a:path w="3809" h="1904">
                  <a:moveTo>
                    <a:pt x="3809" y="1524"/>
                  </a:moveTo>
                  <a:lnTo>
                    <a:pt x="3047" y="0"/>
                  </a:lnTo>
                  <a:lnTo>
                    <a:pt x="3047" y="762"/>
                  </a:lnTo>
                  <a:lnTo>
                    <a:pt x="1523" y="1524"/>
                  </a:lnTo>
                  <a:lnTo>
                    <a:pt x="380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696353" y="4759452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4">
                  <a:moveTo>
                    <a:pt x="3810" y="762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696353" y="4759452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4">
                  <a:moveTo>
                    <a:pt x="3810" y="762"/>
                  </a:moveTo>
                  <a:lnTo>
                    <a:pt x="3810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3048" y="762"/>
                  </a:lnTo>
                  <a:lnTo>
                    <a:pt x="3048" y="1016"/>
                  </a:lnTo>
                  <a:lnTo>
                    <a:pt x="3810" y="762"/>
                  </a:lnTo>
                  <a:close/>
                </a:path>
                <a:path w="3809" h="1904">
                  <a:moveTo>
                    <a:pt x="3048" y="1016"/>
                  </a:moveTo>
                  <a:lnTo>
                    <a:pt x="3048" y="762"/>
                  </a:lnTo>
                  <a:lnTo>
                    <a:pt x="1524" y="1524"/>
                  </a:lnTo>
                  <a:lnTo>
                    <a:pt x="3048" y="101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723785" y="475792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7" y="1524"/>
                  </a:moveTo>
                  <a:lnTo>
                    <a:pt x="3047" y="762"/>
                  </a:ln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723785" y="475792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761" y="1524"/>
                  </a:moveTo>
                  <a:lnTo>
                    <a:pt x="761" y="1143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3175" h="1904">
                  <a:moveTo>
                    <a:pt x="2285" y="762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761" y="1143"/>
                  </a:lnTo>
                  <a:lnTo>
                    <a:pt x="1523" y="1524"/>
                  </a:lnTo>
                  <a:lnTo>
                    <a:pt x="1523" y="762"/>
                  </a:lnTo>
                  <a:lnTo>
                    <a:pt x="2285" y="762"/>
                  </a:lnTo>
                  <a:close/>
                </a:path>
                <a:path w="3175" h="1904">
                  <a:moveTo>
                    <a:pt x="3047" y="1524"/>
                  </a:moveTo>
                  <a:lnTo>
                    <a:pt x="3047" y="762"/>
                  </a:lnTo>
                  <a:lnTo>
                    <a:pt x="1523" y="762"/>
                  </a:lnTo>
                  <a:lnTo>
                    <a:pt x="1523" y="1524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719975" y="475792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762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732167" y="475945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1524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1524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732167" y="475945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1524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143"/>
                  </a:lnTo>
                  <a:lnTo>
                    <a:pt x="762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048" y="1524"/>
                  </a:lnTo>
                  <a:close/>
                </a:path>
                <a:path w="3175" h="1904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1143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700163" y="4735830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40" h="12700">
                  <a:moveTo>
                    <a:pt x="15239" y="3048"/>
                  </a:moveTo>
                  <a:lnTo>
                    <a:pt x="15239" y="1524"/>
                  </a:lnTo>
                  <a:lnTo>
                    <a:pt x="13715" y="1524"/>
                  </a:lnTo>
                  <a:lnTo>
                    <a:pt x="12191" y="762"/>
                  </a:lnTo>
                  <a:lnTo>
                    <a:pt x="10667" y="762"/>
                  </a:lnTo>
                  <a:lnTo>
                    <a:pt x="9143" y="0"/>
                  </a:lnTo>
                  <a:lnTo>
                    <a:pt x="7619" y="762"/>
                  </a:lnTo>
                  <a:lnTo>
                    <a:pt x="5333" y="762"/>
                  </a:lnTo>
                  <a:lnTo>
                    <a:pt x="2285" y="2286"/>
                  </a:lnTo>
                  <a:lnTo>
                    <a:pt x="0" y="4572"/>
                  </a:lnTo>
                  <a:lnTo>
                    <a:pt x="0" y="7620"/>
                  </a:lnTo>
                  <a:lnTo>
                    <a:pt x="761" y="8382"/>
                  </a:lnTo>
                  <a:lnTo>
                    <a:pt x="761" y="9144"/>
                  </a:lnTo>
                  <a:lnTo>
                    <a:pt x="2285" y="10668"/>
                  </a:lnTo>
                  <a:lnTo>
                    <a:pt x="1523" y="11430"/>
                  </a:lnTo>
                  <a:lnTo>
                    <a:pt x="2285" y="12192"/>
                  </a:lnTo>
                  <a:lnTo>
                    <a:pt x="3809" y="9906"/>
                  </a:lnTo>
                  <a:lnTo>
                    <a:pt x="2285" y="9144"/>
                  </a:lnTo>
                  <a:lnTo>
                    <a:pt x="1523" y="8382"/>
                  </a:lnTo>
                  <a:lnTo>
                    <a:pt x="1523" y="7620"/>
                  </a:lnTo>
                  <a:lnTo>
                    <a:pt x="761" y="6096"/>
                  </a:lnTo>
                  <a:lnTo>
                    <a:pt x="1523" y="5334"/>
                  </a:lnTo>
                  <a:lnTo>
                    <a:pt x="1523" y="4572"/>
                  </a:lnTo>
                  <a:lnTo>
                    <a:pt x="2285" y="3048"/>
                  </a:lnTo>
                  <a:lnTo>
                    <a:pt x="3809" y="2286"/>
                  </a:lnTo>
                  <a:lnTo>
                    <a:pt x="4571" y="2286"/>
                  </a:lnTo>
                  <a:lnTo>
                    <a:pt x="6095" y="1524"/>
                  </a:lnTo>
                  <a:lnTo>
                    <a:pt x="12191" y="1524"/>
                  </a:lnTo>
                  <a:lnTo>
                    <a:pt x="15239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700163" y="4735842"/>
              <a:ext cx="15240" cy="10795"/>
            </a:xfrm>
            <a:custGeom>
              <a:avLst/>
              <a:gdLst/>
              <a:ahLst/>
              <a:cxnLst/>
              <a:rect l="l" t="t" r="r" b="b"/>
              <a:pathLst>
                <a:path w="15240" h="10795">
                  <a:moveTo>
                    <a:pt x="762" y="7620"/>
                  </a:moveTo>
                  <a:lnTo>
                    <a:pt x="0" y="6096"/>
                  </a:lnTo>
                  <a:lnTo>
                    <a:pt x="0" y="7620"/>
                  </a:lnTo>
                  <a:lnTo>
                    <a:pt x="762" y="8382"/>
                  </a:lnTo>
                  <a:lnTo>
                    <a:pt x="762" y="7620"/>
                  </a:lnTo>
                  <a:close/>
                </a:path>
                <a:path w="15240" h="10795">
                  <a:moveTo>
                    <a:pt x="762" y="3810"/>
                  </a:moveTo>
                  <a:lnTo>
                    <a:pt x="0" y="4572"/>
                  </a:lnTo>
                  <a:lnTo>
                    <a:pt x="0" y="6096"/>
                  </a:lnTo>
                  <a:lnTo>
                    <a:pt x="762" y="4572"/>
                  </a:lnTo>
                  <a:lnTo>
                    <a:pt x="762" y="3810"/>
                  </a:lnTo>
                  <a:close/>
                </a:path>
                <a:path w="15240" h="10795">
                  <a:moveTo>
                    <a:pt x="2286" y="9906"/>
                  </a:moveTo>
                  <a:lnTo>
                    <a:pt x="1524" y="9144"/>
                  </a:lnTo>
                  <a:lnTo>
                    <a:pt x="2286" y="10668"/>
                  </a:lnTo>
                  <a:lnTo>
                    <a:pt x="2286" y="9906"/>
                  </a:lnTo>
                  <a:close/>
                </a:path>
                <a:path w="15240" h="10795">
                  <a:moveTo>
                    <a:pt x="3810" y="9906"/>
                  </a:moveTo>
                  <a:lnTo>
                    <a:pt x="1524" y="7620"/>
                  </a:lnTo>
                  <a:lnTo>
                    <a:pt x="1524" y="8382"/>
                  </a:lnTo>
                  <a:lnTo>
                    <a:pt x="2286" y="9144"/>
                  </a:lnTo>
                  <a:lnTo>
                    <a:pt x="3810" y="9906"/>
                  </a:lnTo>
                  <a:close/>
                </a:path>
                <a:path w="15240" h="10795">
                  <a:moveTo>
                    <a:pt x="3810" y="3048"/>
                  </a:moveTo>
                  <a:lnTo>
                    <a:pt x="2286" y="3048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762" y="6096"/>
                  </a:lnTo>
                  <a:lnTo>
                    <a:pt x="1524" y="7620"/>
                  </a:lnTo>
                  <a:lnTo>
                    <a:pt x="1524" y="5334"/>
                  </a:lnTo>
                  <a:lnTo>
                    <a:pt x="3810" y="3048"/>
                  </a:lnTo>
                  <a:close/>
                </a:path>
                <a:path w="15240" h="10795">
                  <a:moveTo>
                    <a:pt x="7620" y="1524"/>
                  </a:moveTo>
                  <a:lnTo>
                    <a:pt x="6096" y="1524"/>
                  </a:lnTo>
                  <a:lnTo>
                    <a:pt x="4572" y="2286"/>
                  </a:lnTo>
                  <a:lnTo>
                    <a:pt x="6096" y="2286"/>
                  </a:lnTo>
                  <a:lnTo>
                    <a:pt x="7620" y="1524"/>
                  </a:lnTo>
                  <a:close/>
                </a:path>
                <a:path w="15240" h="10795">
                  <a:moveTo>
                    <a:pt x="7620" y="762"/>
                  </a:moveTo>
                  <a:lnTo>
                    <a:pt x="5334" y="762"/>
                  </a:lnTo>
                  <a:lnTo>
                    <a:pt x="3810" y="1524"/>
                  </a:lnTo>
                  <a:lnTo>
                    <a:pt x="3048" y="2286"/>
                  </a:lnTo>
                  <a:lnTo>
                    <a:pt x="4572" y="1524"/>
                  </a:lnTo>
                  <a:lnTo>
                    <a:pt x="5334" y="1524"/>
                  </a:lnTo>
                  <a:lnTo>
                    <a:pt x="7620" y="762"/>
                  </a:lnTo>
                  <a:close/>
                </a:path>
                <a:path w="15240" h="10795">
                  <a:moveTo>
                    <a:pt x="10668" y="762"/>
                  </a:moveTo>
                  <a:lnTo>
                    <a:pt x="9144" y="0"/>
                  </a:lnTo>
                  <a:lnTo>
                    <a:pt x="7620" y="762"/>
                  </a:lnTo>
                  <a:lnTo>
                    <a:pt x="10668" y="762"/>
                  </a:lnTo>
                  <a:close/>
                </a:path>
                <a:path w="15240" h="10795">
                  <a:moveTo>
                    <a:pt x="13716" y="2286"/>
                  </a:moveTo>
                  <a:lnTo>
                    <a:pt x="12192" y="1524"/>
                  </a:lnTo>
                  <a:lnTo>
                    <a:pt x="10668" y="1524"/>
                  </a:lnTo>
                  <a:lnTo>
                    <a:pt x="12192" y="2286"/>
                  </a:lnTo>
                  <a:lnTo>
                    <a:pt x="13716" y="2286"/>
                  </a:lnTo>
                  <a:close/>
                </a:path>
                <a:path w="15240" h="10795">
                  <a:moveTo>
                    <a:pt x="13716" y="1524"/>
                  </a:moveTo>
                  <a:lnTo>
                    <a:pt x="12192" y="762"/>
                  </a:lnTo>
                  <a:lnTo>
                    <a:pt x="10668" y="762"/>
                  </a:lnTo>
                  <a:lnTo>
                    <a:pt x="12192" y="1524"/>
                  </a:lnTo>
                  <a:lnTo>
                    <a:pt x="13716" y="1524"/>
                  </a:lnTo>
                  <a:close/>
                </a:path>
                <a:path w="15240" h="10795">
                  <a:moveTo>
                    <a:pt x="15240" y="1524"/>
                  </a:moveTo>
                  <a:lnTo>
                    <a:pt x="13716" y="1524"/>
                  </a:lnTo>
                  <a:lnTo>
                    <a:pt x="14478" y="2286"/>
                  </a:lnTo>
                  <a:lnTo>
                    <a:pt x="13716" y="2286"/>
                  </a:lnTo>
                  <a:lnTo>
                    <a:pt x="14478" y="3048"/>
                  </a:lnTo>
                  <a:lnTo>
                    <a:pt x="15240" y="3048"/>
                  </a:lnTo>
                  <a:lnTo>
                    <a:pt x="1524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700163" y="4738878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2285" y="762"/>
                  </a:moveTo>
                  <a:lnTo>
                    <a:pt x="2285" y="0"/>
                  </a:lnTo>
                  <a:lnTo>
                    <a:pt x="761" y="762"/>
                  </a:lnTo>
                  <a:lnTo>
                    <a:pt x="0" y="2286"/>
                  </a:lnTo>
                  <a:lnTo>
                    <a:pt x="0" y="4572"/>
                  </a:lnTo>
                  <a:lnTo>
                    <a:pt x="761" y="5334"/>
                  </a:lnTo>
                  <a:lnTo>
                    <a:pt x="1523" y="6858"/>
                  </a:lnTo>
                  <a:lnTo>
                    <a:pt x="1523" y="1524"/>
                  </a:lnTo>
                  <a:lnTo>
                    <a:pt x="2285" y="762"/>
                  </a:lnTo>
                  <a:close/>
                </a:path>
                <a:path w="3175" h="7620">
                  <a:moveTo>
                    <a:pt x="3047" y="6858"/>
                  </a:moveTo>
                  <a:lnTo>
                    <a:pt x="2285" y="5334"/>
                  </a:lnTo>
                  <a:lnTo>
                    <a:pt x="1523" y="4572"/>
                  </a:lnTo>
                  <a:lnTo>
                    <a:pt x="1523" y="6858"/>
                  </a:lnTo>
                  <a:lnTo>
                    <a:pt x="2285" y="7620"/>
                  </a:lnTo>
                  <a:lnTo>
                    <a:pt x="3047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699046" y="4738128"/>
              <a:ext cx="4445" cy="10160"/>
            </a:xfrm>
            <a:custGeom>
              <a:avLst/>
              <a:gdLst/>
              <a:ahLst/>
              <a:cxnLst/>
              <a:rect l="l" t="t" r="r" b="b"/>
              <a:pathLst>
                <a:path w="4445" h="10160">
                  <a:moveTo>
                    <a:pt x="3403" y="6096"/>
                  </a:moveTo>
                  <a:lnTo>
                    <a:pt x="2641" y="5334"/>
                  </a:lnTo>
                  <a:lnTo>
                    <a:pt x="2641" y="6858"/>
                  </a:lnTo>
                  <a:lnTo>
                    <a:pt x="3403" y="7620"/>
                  </a:lnTo>
                  <a:lnTo>
                    <a:pt x="3403" y="6096"/>
                  </a:lnTo>
                  <a:close/>
                </a:path>
                <a:path w="4445" h="10160">
                  <a:moveTo>
                    <a:pt x="3403" y="762"/>
                  </a:moveTo>
                  <a:lnTo>
                    <a:pt x="2641" y="2286"/>
                  </a:lnTo>
                  <a:lnTo>
                    <a:pt x="3403" y="1524"/>
                  </a:lnTo>
                  <a:lnTo>
                    <a:pt x="3403" y="762"/>
                  </a:lnTo>
                  <a:close/>
                </a:path>
                <a:path w="4445" h="10160">
                  <a:moveTo>
                    <a:pt x="4165" y="8382"/>
                  </a:moveTo>
                  <a:lnTo>
                    <a:pt x="3403" y="8382"/>
                  </a:lnTo>
                  <a:lnTo>
                    <a:pt x="3136" y="8915"/>
                  </a:lnTo>
                  <a:lnTo>
                    <a:pt x="2641" y="8483"/>
                  </a:lnTo>
                  <a:lnTo>
                    <a:pt x="2997" y="9182"/>
                  </a:lnTo>
                  <a:lnTo>
                    <a:pt x="2641" y="9906"/>
                  </a:lnTo>
                  <a:lnTo>
                    <a:pt x="3403" y="9906"/>
                  </a:lnTo>
                  <a:lnTo>
                    <a:pt x="4165" y="8382"/>
                  </a:lnTo>
                  <a:close/>
                </a:path>
                <a:path w="4445" h="10160">
                  <a:moveTo>
                    <a:pt x="4165" y="0"/>
                  </a:moveTo>
                  <a:lnTo>
                    <a:pt x="2641" y="762"/>
                  </a:lnTo>
                  <a:lnTo>
                    <a:pt x="1117" y="3060"/>
                  </a:lnTo>
                  <a:lnTo>
                    <a:pt x="0" y="6413"/>
                  </a:lnTo>
                  <a:lnTo>
                    <a:pt x="1117" y="7239"/>
                  </a:lnTo>
                  <a:lnTo>
                    <a:pt x="1778" y="7734"/>
                  </a:lnTo>
                  <a:lnTo>
                    <a:pt x="1778" y="5994"/>
                  </a:lnTo>
                  <a:lnTo>
                    <a:pt x="1117" y="5334"/>
                  </a:lnTo>
                  <a:lnTo>
                    <a:pt x="1117" y="3810"/>
                  </a:lnTo>
                  <a:lnTo>
                    <a:pt x="1778" y="3810"/>
                  </a:lnTo>
                  <a:lnTo>
                    <a:pt x="1778" y="3987"/>
                  </a:lnTo>
                  <a:lnTo>
                    <a:pt x="2641" y="2286"/>
                  </a:lnTo>
                  <a:lnTo>
                    <a:pt x="2641" y="1524"/>
                  </a:lnTo>
                  <a:lnTo>
                    <a:pt x="3403" y="762"/>
                  </a:lnTo>
                  <a:lnTo>
                    <a:pt x="4165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687971" y="4739640"/>
              <a:ext cx="13970" cy="11430"/>
            </a:xfrm>
            <a:custGeom>
              <a:avLst/>
              <a:gdLst/>
              <a:ahLst/>
              <a:cxnLst/>
              <a:rect l="l" t="t" r="r" b="b"/>
              <a:pathLst>
                <a:path w="13970" h="11429">
                  <a:moveTo>
                    <a:pt x="13715" y="0"/>
                  </a:moveTo>
                  <a:lnTo>
                    <a:pt x="6857" y="0"/>
                  </a:lnTo>
                  <a:lnTo>
                    <a:pt x="5333" y="761"/>
                  </a:lnTo>
                  <a:lnTo>
                    <a:pt x="4571" y="1523"/>
                  </a:lnTo>
                  <a:lnTo>
                    <a:pt x="3047" y="1523"/>
                  </a:lnTo>
                  <a:lnTo>
                    <a:pt x="761" y="3809"/>
                  </a:lnTo>
                  <a:lnTo>
                    <a:pt x="761" y="5333"/>
                  </a:lnTo>
                  <a:lnTo>
                    <a:pt x="0" y="6095"/>
                  </a:lnTo>
                  <a:lnTo>
                    <a:pt x="0" y="6857"/>
                  </a:lnTo>
                  <a:lnTo>
                    <a:pt x="761" y="7619"/>
                  </a:lnTo>
                  <a:lnTo>
                    <a:pt x="761" y="8381"/>
                  </a:lnTo>
                  <a:lnTo>
                    <a:pt x="1523" y="9143"/>
                  </a:lnTo>
                  <a:lnTo>
                    <a:pt x="761" y="10667"/>
                  </a:lnTo>
                  <a:lnTo>
                    <a:pt x="1523" y="11429"/>
                  </a:lnTo>
                  <a:lnTo>
                    <a:pt x="3047" y="9143"/>
                  </a:lnTo>
                  <a:lnTo>
                    <a:pt x="1523" y="7619"/>
                  </a:lnTo>
                  <a:lnTo>
                    <a:pt x="1523" y="4571"/>
                  </a:lnTo>
                  <a:lnTo>
                    <a:pt x="3809" y="2285"/>
                  </a:lnTo>
                  <a:lnTo>
                    <a:pt x="5956" y="2120"/>
                  </a:lnTo>
                  <a:lnTo>
                    <a:pt x="7835" y="749"/>
                  </a:lnTo>
                  <a:lnTo>
                    <a:pt x="11429" y="761"/>
                  </a:lnTo>
                  <a:lnTo>
                    <a:pt x="12953" y="1523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687971" y="4739652"/>
              <a:ext cx="13970" cy="11430"/>
            </a:xfrm>
            <a:custGeom>
              <a:avLst/>
              <a:gdLst/>
              <a:ahLst/>
              <a:cxnLst/>
              <a:rect l="l" t="t" r="r" b="b"/>
              <a:pathLst>
                <a:path w="13970" h="11429">
                  <a:moveTo>
                    <a:pt x="762" y="5334"/>
                  </a:moveTo>
                  <a:lnTo>
                    <a:pt x="0" y="6096"/>
                  </a:lnTo>
                  <a:lnTo>
                    <a:pt x="0" y="7620"/>
                  </a:lnTo>
                  <a:lnTo>
                    <a:pt x="762" y="8382"/>
                  </a:lnTo>
                  <a:lnTo>
                    <a:pt x="762" y="5334"/>
                  </a:lnTo>
                  <a:close/>
                </a:path>
                <a:path w="13970" h="11429">
                  <a:moveTo>
                    <a:pt x="1524" y="8382"/>
                  </a:moveTo>
                  <a:lnTo>
                    <a:pt x="0" y="10668"/>
                  </a:lnTo>
                  <a:lnTo>
                    <a:pt x="762" y="11049"/>
                  </a:lnTo>
                  <a:lnTo>
                    <a:pt x="1524" y="11430"/>
                  </a:lnTo>
                  <a:lnTo>
                    <a:pt x="762" y="10668"/>
                  </a:lnTo>
                  <a:lnTo>
                    <a:pt x="1524" y="9144"/>
                  </a:lnTo>
                  <a:lnTo>
                    <a:pt x="1524" y="8382"/>
                  </a:lnTo>
                  <a:close/>
                </a:path>
                <a:path w="13970" h="11429">
                  <a:moveTo>
                    <a:pt x="1524" y="3048"/>
                  </a:moveTo>
                  <a:lnTo>
                    <a:pt x="762" y="4572"/>
                  </a:lnTo>
                  <a:lnTo>
                    <a:pt x="762" y="5334"/>
                  </a:lnTo>
                  <a:lnTo>
                    <a:pt x="1524" y="4572"/>
                  </a:lnTo>
                  <a:lnTo>
                    <a:pt x="1524" y="3048"/>
                  </a:lnTo>
                  <a:close/>
                </a:path>
                <a:path w="13970" h="11429">
                  <a:moveTo>
                    <a:pt x="2286" y="8382"/>
                  </a:moveTo>
                  <a:lnTo>
                    <a:pt x="1524" y="7620"/>
                  </a:lnTo>
                  <a:lnTo>
                    <a:pt x="1524" y="8382"/>
                  </a:lnTo>
                  <a:lnTo>
                    <a:pt x="2286" y="9144"/>
                  </a:lnTo>
                  <a:lnTo>
                    <a:pt x="2286" y="8382"/>
                  </a:lnTo>
                  <a:close/>
                </a:path>
                <a:path w="13970" h="11429">
                  <a:moveTo>
                    <a:pt x="2286" y="3810"/>
                  </a:moveTo>
                  <a:lnTo>
                    <a:pt x="1524" y="4572"/>
                  </a:lnTo>
                  <a:lnTo>
                    <a:pt x="1524" y="5334"/>
                  </a:lnTo>
                  <a:lnTo>
                    <a:pt x="2286" y="4572"/>
                  </a:lnTo>
                  <a:lnTo>
                    <a:pt x="2286" y="3810"/>
                  </a:lnTo>
                  <a:close/>
                </a:path>
                <a:path w="13970" h="11429">
                  <a:moveTo>
                    <a:pt x="3810" y="8382"/>
                  </a:moveTo>
                  <a:lnTo>
                    <a:pt x="3048" y="8382"/>
                  </a:lnTo>
                  <a:lnTo>
                    <a:pt x="2667" y="9144"/>
                  </a:lnTo>
                  <a:lnTo>
                    <a:pt x="2286" y="9144"/>
                  </a:lnTo>
                  <a:lnTo>
                    <a:pt x="2540" y="9398"/>
                  </a:lnTo>
                  <a:lnTo>
                    <a:pt x="1524" y="11430"/>
                  </a:lnTo>
                  <a:lnTo>
                    <a:pt x="2819" y="9690"/>
                  </a:lnTo>
                  <a:lnTo>
                    <a:pt x="3048" y="9906"/>
                  </a:lnTo>
                  <a:lnTo>
                    <a:pt x="3048" y="9398"/>
                  </a:lnTo>
                  <a:lnTo>
                    <a:pt x="3810" y="8382"/>
                  </a:lnTo>
                  <a:close/>
                </a:path>
                <a:path w="13970" h="11429">
                  <a:moveTo>
                    <a:pt x="4572" y="1524"/>
                  </a:moveTo>
                  <a:lnTo>
                    <a:pt x="3048" y="1524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lnTo>
                    <a:pt x="4572" y="1524"/>
                  </a:lnTo>
                  <a:close/>
                </a:path>
                <a:path w="13970" h="11429">
                  <a:moveTo>
                    <a:pt x="5334" y="2286"/>
                  </a:moveTo>
                  <a:lnTo>
                    <a:pt x="3810" y="2286"/>
                  </a:lnTo>
                  <a:lnTo>
                    <a:pt x="3048" y="3048"/>
                  </a:lnTo>
                  <a:lnTo>
                    <a:pt x="3810" y="3048"/>
                  </a:lnTo>
                  <a:lnTo>
                    <a:pt x="5334" y="2286"/>
                  </a:lnTo>
                  <a:close/>
                </a:path>
                <a:path w="13970" h="11429">
                  <a:moveTo>
                    <a:pt x="6769" y="1524"/>
                  </a:moveTo>
                  <a:lnTo>
                    <a:pt x="6096" y="1524"/>
                  </a:lnTo>
                  <a:lnTo>
                    <a:pt x="5334" y="2286"/>
                  </a:lnTo>
                  <a:lnTo>
                    <a:pt x="5956" y="2120"/>
                  </a:lnTo>
                  <a:lnTo>
                    <a:pt x="6769" y="1524"/>
                  </a:lnTo>
                  <a:close/>
                </a:path>
                <a:path w="13970" h="11429">
                  <a:moveTo>
                    <a:pt x="8382" y="0"/>
                  </a:moveTo>
                  <a:lnTo>
                    <a:pt x="6769" y="38"/>
                  </a:lnTo>
                  <a:lnTo>
                    <a:pt x="5334" y="762"/>
                  </a:lnTo>
                  <a:lnTo>
                    <a:pt x="4572" y="1524"/>
                  </a:lnTo>
                  <a:lnTo>
                    <a:pt x="5956" y="825"/>
                  </a:lnTo>
                  <a:lnTo>
                    <a:pt x="6769" y="762"/>
                  </a:lnTo>
                  <a:lnTo>
                    <a:pt x="7835" y="266"/>
                  </a:lnTo>
                  <a:lnTo>
                    <a:pt x="8382" y="0"/>
                  </a:lnTo>
                  <a:close/>
                </a:path>
                <a:path w="13970" h="11429">
                  <a:moveTo>
                    <a:pt x="12954" y="1524"/>
                  </a:moveTo>
                  <a:lnTo>
                    <a:pt x="11430" y="762"/>
                  </a:lnTo>
                  <a:lnTo>
                    <a:pt x="7835" y="749"/>
                  </a:lnTo>
                  <a:lnTo>
                    <a:pt x="6769" y="1524"/>
                  </a:lnTo>
                  <a:lnTo>
                    <a:pt x="12954" y="1524"/>
                  </a:lnTo>
                  <a:close/>
                </a:path>
                <a:path w="13970" h="11429">
                  <a:moveTo>
                    <a:pt x="13716" y="762"/>
                  </a:moveTo>
                  <a:lnTo>
                    <a:pt x="12954" y="762"/>
                  </a:lnTo>
                  <a:lnTo>
                    <a:pt x="12954" y="1524"/>
                  </a:lnTo>
                  <a:lnTo>
                    <a:pt x="1371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686447" y="4741164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5" h="8889">
                  <a:moveTo>
                    <a:pt x="2286" y="2286"/>
                  </a:moveTo>
                  <a:lnTo>
                    <a:pt x="2286" y="1433"/>
                  </a:lnTo>
                  <a:lnTo>
                    <a:pt x="1866" y="1803"/>
                  </a:lnTo>
                  <a:lnTo>
                    <a:pt x="977" y="3124"/>
                  </a:lnTo>
                  <a:lnTo>
                    <a:pt x="762" y="4572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762" y="6858"/>
                  </a:lnTo>
                  <a:lnTo>
                    <a:pt x="1524" y="7620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5715" h="8889">
                  <a:moveTo>
                    <a:pt x="3048" y="6858"/>
                  </a:moveTo>
                  <a:lnTo>
                    <a:pt x="1524" y="5334"/>
                  </a:lnTo>
                  <a:lnTo>
                    <a:pt x="1524" y="7620"/>
                  </a:lnTo>
                  <a:lnTo>
                    <a:pt x="2286" y="8382"/>
                  </a:lnTo>
                  <a:lnTo>
                    <a:pt x="3048" y="6858"/>
                  </a:lnTo>
                  <a:close/>
                </a:path>
                <a:path w="5715" h="8889">
                  <a:moveTo>
                    <a:pt x="5334" y="0"/>
                  </a:moveTo>
                  <a:lnTo>
                    <a:pt x="3048" y="762"/>
                  </a:lnTo>
                  <a:lnTo>
                    <a:pt x="3810" y="762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686447" y="4741176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5" h="8889">
                  <a:moveTo>
                    <a:pt x="762" y="3810"/>
                  </a:moveTo>
                  <a:lnTo>
                    <a:pt x="0" y="4572"/>
                  </a:lnTo>
                  <a:lnTo>
                    <a:pt x="0" y="6096"/>
                  </a:lnTo>
                  <a:lnTo>
                    <a:pt x="762" y="6858"/>
                  </a:lnTo>
                  <a:lnTo>
                    <a:pt x="762" y="3810"/>
                  </a:lnTo>
                  <a:close/>
                </a:path>
                <a:path w="5715" h="8889">
                  <a:moveTo>
                    <a:pt x="1524" y="2286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5715" h="8889">
                  <a:moveTo>
                    <a:pt x="2286" y="3810"/>
                  </a:moveTo>
                  <a:lnTo>
                    <a:pt x="1524" y="4572"/>
                  </a:lnTo>
                  <a:lnTo>
                    <a:pt x="1524" y="6096"/>
                  </a:lnTo>
                  <a:lnTo>
                    <a:pt x="2286" y="6858"/>
                  </a:lnTo>
                  <a:lnTo>
                    <a:pt x="2286" y="3810"/>
                  </a:lnTo>
                  <a:close/>
                </a:path>
                <a:path w="5715" h="8889">
                  <a:moveTo>
                    <a:pt x="3048" y="2286"/>
                  </a:moveTo>
                  <a:lnTo>
                    <a:pt x="2286" y="2286"/>
                  </a:lnTo>
                  <a:lnTo>
                    <a:pt x="2286" y="3810"/>
                  </a:lnTo>
                  <a:lnTo>
                    <a:pt x="3048" y="3048"/>
                  </a:lnTo>
                  <a:lnTo>
                    <a:pt x="3048" y="2286"/>
                  </a:lnTo>
                  <a:close/>
                </a:path>
                <a:path w="5715" h="8889">
                  <a:moveTo>
                    <a:pt x="3810" y="8382"/>
                  </a:moveTo>
                  <a:lnTo>
                    <a:pt x="3048" y="7620"/>
                  </a:lnTo>
                  <a:lnTo>
                    <a:pt x="3048" y="8382"/>
                  </a:lnTo>
                  <a:lnTo>
                    <a:pt x="3810" y="8382"/>
                  </a:lnTo>
                  <a:close/>
                </a:path>
                <a:path w="5715" h="8889">
                  <a:moveTo>
                    <a:pt x="5334" y="0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810" y="1016"/>
                  </a:lnTo>
                  <a:lnTo>
                    <a:pt x="3810" y="1524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713879" y="4735830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6096" y="9144"/>
                  </a:moveTo>
                  <a:lnTo>
                    <a:pt x="6096" y="7620"/>
                  </a:lnTo>
                  <a:lnTo>
                    <a:pt x="5334" y="4572"/>
                  </a:lnTo>
                  <a:lnTo>
                    <a:pt x="5334" y="1523"/>
                  </a:lnTo>
                  <a:lnTo>
                    <a:pt x="4572" y="1523"/>
                  </a:lnTo>
                  <a:lnTo>
                    <a:pt x="4572" y="761"/>
                  </a:lnTo>
                  <a:lnTo>
                    <a:pt x="3810" y="761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762" y="3048"/>
                  </a:lnTo>
                  <a:lnTo>
                    <a:pt x="0" y="4572"/>
                  </a:lnTo>
                  <a:lnTo>
                    <a:pt x="0" y="9144"/>
                  </a:lnTo>
                  <a:lnTo>
                    <a:pt x="3048" y="12192"/>
                  </a:lnTo>
                  <a:lnTo>
                    <a:pt x="6096" y="914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713879" y="4735842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3048" y="12192"/>
                  </a:moveTo>
                  <a:lnTo>
                    <a:pt x="0" y="8382"/>
                  </a:lnTo>
                  <a:lnTo>
                    <a:pt x="0" y="9144"/>
                  </a:lnTo>
                  <a:lnTo>
                    <a:pt x="3048" y="12192"/>
                  </a:lnTo>
                  <a:close/>
                </a:path>
                <a:path w="6350" h="12700">
                  <a:moveTo>
                    <a:pt x="4572" y="762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4572" y="762"/>
                  </a:lnTo>
                  <a:close/>
                </a:path>
                <a:path w="6350" h="12700">
                  <a:moveTo>
                    <a:pt x="6096" y="8382"/>
                  </a:moveTo>
                  <a:lnTo>
                    <a:pt x="3048" y="12192"/>
                  </a:lnTo>
                  <a:lnTo>
                    <a:pt x="6096" y="9144"/>
                  </a:lnTo>
                  <a:lnTo>
                    <a:pt x="6096" y="8382"/>
                  </a:lnTo>
                  <a:close/>
                </a:path>
                <a:path w="6350" h="12700">
                  <a:moveTo>
                    <a:pt x="6096" y="6858"/>
                  </a:moveTo>
                  <a:lnTo>
                    <a:pt x="5334" y="4572"/>
                  </a:lnTo>
                  <a:lnTo>
                    <a:pt x="5334" y="6858"/>
                  </a:lnTo>
                  <a:lnTo>
                    <a:pt x="6096" y="7620"/>
                  </a:lnTo>
                  <a:lnTo>
                    <a:pt x="6096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715403" y="4738116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3047" y="6858"/>
                  </a:moveTo>
                  <a:lnTo>
                    <a:pt x="3047" y="5334"/>
                  </a:lnTo>
                  <a:lnTo>
                    <a:pt x="2285" y="3048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2286"/>
                  </a:lnTo>
                  <a:lnTo>
                    <a:pt x="0" y="6858"/>
                  </a:lnTo>
                  <a:lnTo>
                    <a:pt x="1523" y="8382"/>
                  </a:lnTo>
                  <a:lnTo>
                    <a:pt x="3047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715314" y="4738878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09" h="7620">
                  <a:moveTo>
                    <a:pt x="1143" y="3555"/>
                  </a:moveTo>
                  <a:lnTo>
                    <a:pt x="850" y="0"/>
                  </a:lnTo>
                  <a:lnTo>
                    <a:pt x="0" y="850"/>
                  </a:lnTo>
                  <a:lnTo>
                    <a:pt x="0" y="3009"/>
                  </a:lnTo>
                  <a:lnTo>
                    <a:pt x="1143" y="3555"/>
                  </a:lnTo>
                  <a:close/>
                </a:path>
                <a:path w="3809" h="7620">
                  <a:moveTo>
                    <a:pt x="3136" y="6095"/>
                  </a:moveTo>
                  <a:lnTo>
                    <a:pt x="3136" y="5333"/>
                  </a:lnTo>
                  <a:lnTo>
                    <a:pt x="1612" y="6857"/>
                  </a:lnTo>
                  <a:lnTo>
                    <a:pt x="0" y="5245"/>
                  </a:lnTo>
                  <a:lnTo>
                    <a:pt x="0" y="6007"/>
                  </a:lnTo>
                  <a:lnTo>
                    <a:pt x="1612" y="7619"/>
                  </a:lnTo>
                  <a:lnTo>
                    <a:pt x="3136" y="6095"/>
                  </a:lnTo>
                  <a:close/>
                </a:path>
                <a:path w="3809" h="7620">
                  <a:moveTo>
                    <a:pt x="3429" y="1142"/>
                  </a:moveTo>
                  <a:lnTo>
                    <a:pt x="2274" y="4472"/>
                  </a:lnTo>
                  <a:lnTo>
                    <a:pt x="3136" y="5333"/>
                  </a:lnTo>
                  <a:lnTo>
                    <a:pt x="3136" y="6095"/>
                  </a:lnTo>
                  <a:lnTo>
                    <a:pt x="3429" y="114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718451" y="473583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7620"/>
                  </a:moveTo>
                  <a:lnTo>
                    <a:pt x="12192" y="6096"/>
                  </a:lnTo>
                  <a:lnTo>
                    <a:pt x="11430" y="4572"/>
                  </a:lnTo>
                  <a:lnTo>
                    <a:pt x="11430" y="3810"/>
                  </a:lnTo>
                  <a:lnTo>
                    <a:pt x="9906" y="2286"/>
                  </a:lnTo>
                  <a:lnTo>
                    <a:pt x="8382" y="1524"/>
                  </a:lnTo>
                  <a:lnTo>
                    <a:pt x="7620" y="762"/>
                  </a:lnTo>
                  <a:lnTo>
                    <a:pt x="6096" y="762"/>
                  </a:lnTo>
                  <a:lnTo>
                    <a:pt x="4572" y="0"/>
                  </a:lnTo>
                  <a:lnTo>
                    <a:pt x="3810" y="762"/>
                  </a:lnTo>
                  <a:lnTo>
                    <a:pt x="2286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6858" y="1524"/>
                  </a:lnTo>
                  <a:lnTo>
                    <a:pt x="8382" y="2286"/>
                  </a:lnTo>
                  <a:lnTo>
                    <a:pt x="9144" y="2286"/>
                  </a:lnTo>
                  <a:lnTo>
                    <a:pt x="9906" y="3048"/>
                  </a:lnTo>
                  <a:lnTo>
                    <a:pt x="10668" y="4572"/>
                  </a:lnTo>
                  <a:lnTo>
                    <a:pt x="10668" y="8382"/>
                  </a:lnTo>
                  <a:lnTo>
                    <a:pt x="9144" y="9906"/>
                  </a:lnTo>
                  <a:lnTo>
                    <a:pt x="9906" y="12192"/>
                  </a:lnTo>
                  <a:lnTo>
                    <a:pt x="10668" y="11430"/>
                  </a:lnTo>
                  <a:lnTo>
                    <a:pt x="10668" y="9144"/>
                  </a:lnTo>
                  <a:lnTo>
                    <a:pt x="12192" y="762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718451" y="473549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3314" y="1092"/>
                  </a:moveTo>
                  <a:lnTo>
                    <a:pt x="2285" y="1092"/>
                  </a:lnTo>
                  <a:lnTo>
                    <a:pt x="761" y="1854"/>
                  </a:lnTo>
                  <a:lnTo>
                    <a:pt x="0" y="1854"/>
                  </a:lnTo>
                  <a:lnTo>
                    <a:pt x="0" y="2616"/>
                  </a:lnTo>
                  <a:lnTo>
                    <a:pt x="1523" y="1854"/>
                  </a:lnTo>
                  <a:lnTo>
                    <a:pt x="2285" y="1854"/>
                  </a:lnTo>
                  <a:lnTo>
                    <a:pt x="3314" y="1092"/>
                  </a:lnTo>
                  <a:close/>
                </a:path>
                <a:path w="12700" h="11429">
                  <a:moveTo>
                    <a:pt x="1523" y="2616"/>
                  </a:moveTo>
                  <a:lnTo>
                    <a:pt x="0" y="2616"/>
                  </a:lnTo>
                  <a:lnTo>
                    <a:pt x="0" y="3378"/>
                  </a:lnTo>
                  <a:lnTo>
                    <a:pt x="1523" y="2616"/>
                  </a:lnTo>
                  <a:close/>
                </a:path>
                <a:path w="12700" h="11429">
                  <a:moveTo>
                    <a:pt x="3809" y="1854"/>
                  </a:moveTo>
                  <a:lnTo>
                    <a:pt x="2285" y="1854"/>
                  </a:lnTo>
                  <a:lnTo>
                    <a:pt x="1523" y="2616"/>
                  </a:lnTo>
                  <a:lnTo>
                    <a:pt x="2285" y="2616"/>
                  </a:lnTo>
                  <a:lnTo>
                    <a:pt x="3809" y="1854"/>
                  </a:lnTo>
                  <a:close/>
                </a:path>
                <a:path w="12700" h="11429">
                  <a:moveTo>
                    <a:pt x="4434" y="291"/>
                  </a:moveTo>
                  <a:lnTo>
                    <a:pt x="3314" y="1092"/>
                  </a:lnTo>
                  <a:lnTo>
                    <a:pt x="3809" y="1092"/>
                  </a:lnTo>
                  <a:lnTo>
                    <a:pt x="4434" y="291"/>
                  </a:lnTo>
                  <a:close/>
                </a:path>
                <a:path w="12700" h="11429">
                  <a:moveTo>
                    <a:pt x="6505" y="1092"/>
                  </a:moveTo>
                  <a:lnTo>
                    <a:pt x="4787" y="0"/>
                  </a:lnTo>
                  <a:lnTo>
                    <a:pt x="4434" y="261"/>
                  </a:lnTo>
                  <a:lnTo>
                    <a:pt x="4787" y="381"/>
                  </a:lnTo>
                  <a:lnTo>
                    <a:pt x="6095" y="1092"/>
                  </a:lnTo>
                  <a:lnTo>
                    <a:pt x="6505" y="1092"/>
                  </a:lnTo>
                  <a:close/>
                </a:path>
                <a:path w="12700" h="11429">
                  <a:moveTo>
                    <a:pt x="8381" y="2616"/>
                  </a:moveTo>
                  <a:lnTo>
                    <a:pt x="7904" y="2029"/>
                  </a:lnTo>
                  <a:lnTo>
                    <a:pt x="7557" y="1652"/>
                  </a:lnTo>
                  <a:lnTo>
                    <a:pt x="7557" y="1854"/>
                  </a:lnTo>
                  <a:lnTo>
                    <a:pt x="6095" y="1854"/>
                  </a:lnTo>
                  <a:lnTo>
                    <a:pt x="6857" y="2616"/>
                  </a:lnTo>
                  <a:lnTo>
                    <a:pt x="8381" y="2616"/>
                  </a:lnTo>
                  <a:close/>
                </a:path>
                <a:path w="12700" h="11429">
                  <a:moveTo>
                    <a:pt x="9143" y="2326"/>
                  </a:moveTo>
                  <a:lnTo>
                    <a:pt x="8381" y="1854"/>
                  </a:lnTo>
                  <a:lnTo>
                    <a:pt x="7904" y="1376"/>
                  </a:lnTo>
                  <a:lnTo>
                    <a:pt x="7557" y="1092"/>
                  </a:lnTo>
                  <a:lnTo>
                    <a:pt x="6505" y="1092"/>
                  </a:lnTo>
                  <a:lnTo>
                    <a:pt x="7405" y="1664"/>
                  </a:lnTo>
                  <a:lnTo>
                    <a:pt x="7557" y="1761"/>
                  </a:lnTo>
                  <a:lnTo>
                    <a:pt x="7904" y="1854"/>
                  </a:lnTo>
                  <a:lnTo>
                    <a:pt x="9143" y="2326"/>
                  </a:lnTo>
                  <a:close/>
                </a:path>
                <a:path w="12700" h="11429">
                  <a:moveTo>
                    <a:pt x="7904" y="1854"/>
                  </a:moveTo>
                  <a:lnTo>
                    <a:pt x="7557" y="1722"/>
                  </a:lnTo>
                  <a:lnTo>
                    <a:pt x="7557" y="1854"/>
                  </a:lnTo>
                  <a:lnTo>
                    <a:pt x="7904" y="1854"/>
                  </a:lnTo>
                  <a:close/>
                </a:path>
                <a:path w="12700" h="11429">
                  <a:moveTo>
                    <a:pt x="10667" y="5664"/>
                  </a:moveTo>
                  <a:lnTo>
                    <a:pt x="10667" y="4140"/>
                  </a:lnTo>
                  <a:lnTo>
                    <a:pt x="9905" y="3378"/>
                  </a:lnTo>
                  <a:lnTo>
                    <a:pt x="9143" y="3378"/>
                  </a:lnTo>
                  <a:lnTo>
                    <a:pt x="9905" y="4140"/>
                  </a:lnTo>
                  <a:lnTo>
                    <a:pt x="9905" y="4902"/>
                  </a:lnTo>
                  <a:lnTo>
                    <a:pt x="10667" y="5664"/>
                  </a:lnTo>
                  <a:close/>
                </a:path>
                <a:path w="12700" h="11429">
                  <a:moveTo>
                    <a:pt x="10667" y="8712"/>
                  </a:moveTo>
                  <a:lnTo>
                    <a:pt x="10667" y="7950"/>
                  </a:lnTo>
                  <a:lnTo>
                    <a:pt x="9905" y="8712"/>
                  </a:lnTo>
                  <a:lnTo>
                    <a:pt x="9905" y="9474"/>
                  </a:lnTo>
                  <a:lnTo>
                    <a:pt x="10667" y="8712"/>
                  </a:lnTo>
                  <a:close/>
                </a:path>
                <a:path w="12700" h="11429">
                  <a:moveTo>
                    <a:pt x="10667" y="9474"/>
                  </a:moveTo>
                  <a:lnTo>
                    <a:pt x="9905" y="10236"/>
                  </a:lnTo>
                  <a:lnTo>
                    <a:pt x="9905" y="10998"/>
                  </a:lnTo>
                  <a:lnTo>
                    <a:pt x="10667" y="9474"/>
                  </a:lnTo>
                  <a:close/>
                </a:path>
                <a:path w="12700" h="11429">
                  <a:moveTo>
                    <a:pt x="11429" y="4902"/>
                  </a:moveTo>
                  <a:lnTo>
                    <a:pt x="11429" y="4140"/>
                  </a:lnTo>
                  <a:lnTo>
                    <a:pt x="10667" y="3378"/>
                  </a:lnTo>
                  <a:lnTo>
                    <a:pt x="10667" y="4140"/>
                  </a:lnTo>
                  <a:lnTo>
                    <a:pt x="11429" y="4902"/>
                  </a:lnTo>
                  <a:close/>
                </a:path>
                <a:path w="12700" h="11429">
                  <a:moveTo>
                    <a:pt x="12191" y="7950"/>
                  </a:moveTo>
                  <a:lnTo>
                    <a:pt x="12191" y="6426"/>
                  </a:lnTo>
                  <a:lnTo>
                    <a:pt x="11429" y="4902"/>
                  </a:lnTo>
                  <a:lnTo>
                    <a:pt x="11429" y="8712"/>
                  </a:lnTo>
                  <a:lnTo>
                    <a:pt x="12191" y="795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728357" y="4738116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89">
                  <a:moveTo>
                    <a:pt x="3810" y="4571"/>
                  </a:moveTo>
                  <a:lnTo>
                    <a:pt x="3810" y="3809"/>
                  </a:lnTo>
                  <a:lnTo>
                    <a:pt x="3048" y="3047"/>
                  </a:lnTo>
                  <a:lnTo>
                    <a:pt x="2286" y="1523"/>
                  </a:lnTo>
                  <a:lnTo>
                    <a:pt x="1524" y="761"/>
                  </a:lnTo>
                  <a:lnTo>
                    <a:pt x="0" y="0"/>
                  </a:lnTo>
                  <a:lnTo>
                    <a:pt x="2286" y="2285"/>
                  </a:lnTo>
                  <a:lnTo>
                    <a:pt x="2286" y="4571"/>
                  </a:lnTo>
                  <a:lnTo>
                    <a:pt x="762" y="6095"/>
                  </a:lnTo>
                  <a:lnTo>
                    <a:pt x="762" y="8381"/>
                  </a:lnTo>
                  <a:lnTo>
                    <a:pt x="2286" y="7619"/>
                  </a:lnTo>
                  <a:lnTo>
                    <a:pt x="3048" y="6095"/>
                  </a:lnTo>
                  <a:lnTo>
                    <a:pt x="3048" y="5333"/>
                  </a:lnTo>
                  <a:lnTo>
                    <a:pt x="3810" y="457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728357" y="4738128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09" h="10160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3809" h="10160">
                  <a:moveTo>
                    <a:pt x="1663" y="2565"/>
                  </a:moveTo>
                  <a:lnTo>
                    <a:pt x="1524" y="2286"/>
                  </a:lnTo>
                  <a:lnTo>
                    <a:pt x="1524" y="6096"/>
                  </a:lnTo>
                  <a:lnTo>
                    <a:pt x="1663" y="5956"/>
                  </a:lnTo>
                  <a:lnTo>
                    <a:pt x="1663" y="2565"/>
                  </a:lnTo>
                  <a:close/>
                </a:path>
                <a:path w="3809" h="10160">
                  <a:moveTo>
                    <a:pt x="2286" y="4889"/>
                  </a:moveTo>
                  <a:lnTo>
                    <a:pt x="1663" y="5842"/>
                  </a:lnTo>
                  <a:lnTo>
                    <a:pt x="2108" y="5499"/>
                  </a:lnTo>
                  <a:lnTo>
                    <a:pt x="2286" y="5334"/>
                  </a:lnTo>
                  <a:lnTo>
                    <a:pt x="2286" y="4889"/>
                  </a:lnTo>
                  <a:close/>
                </a:path>
                <a:path w="3809" h="10160">
                  <a:moveTo>
                    <a:pt x="3022" y="3759"/>
                  </a:moveTo>
                  <a:lnTo>
                    <a:pt x="2108" y="1955"/>
                  </a:lnTo>
                  <a:lnTo>
                    <a:pt x="1663" y="1612"/>
                  </a:lnTo>
                  <a:lnTo>
                    <a:pt x="1663" y="2565"/>
                  </a:lnTo>
                  <a:lnTo>
                    <a:pt x="2286" y="3810"/>
                  </a:lnTo>
                  <a:lnTo>
                    <a:pt x="2286" y="4889"/>
                  </a:lnTo>
                  <a:lnTo>
                    <a:pt x="3022" y="3759"/>
                  </a:lnTo>
                  <a:close/>
                </a:path>
                <a:path w="3809" h="10160">
                  <a:moveTo>
                    <a:pt x="3543" y="2984"/>
                  </a:moveTo>
                  <a:lnTo>
                    <a:pt x="2286" y="2070"/>
                  </a:lnTo>
                  <a:lnTo>
                    <a:pt x="2108" y="1955"/>
                  </a:lnTo>
                  <a:lnTo>
                    <a:pt x="2286" y="2286"/>
                  </a:lnTo>
                  <a:lnTo>
                    <a:pt x="3314" y="3314"/>
                  </a:lnTo>
                  <a:lnTo>
                    <a:pt x="3543" y="2984"/>
                  </a:lnTo>
                  <a:close/>
                </a:path>
                <a:path w="3809" h="10160">
                  <a:moveTo>
                    <a:pt x="3810" y="3810"/>
                  </a:moveTo>
                  <a:lnTo>
                    <a:pt x="3314" y="3314"/>
                  </a:lnTo>
                  <a:lnTo>
                    <a:pt x="3022" y="3759"/>
                  </a:lnTo>
                  <a:lnTo>
                    <a:pt x="3022" y="6134"/>
                  </a:lnTo>
                  <a:lnTo>
                    <a:pt x="2286" y="7620"/>
                  </a:lnTo>
                  <a:lnTo>
                    <a:pt x="1143" y="8763"/>
                  </a:lnTo>
                  <a:lnTo>
                    <a:pt x="762" y="8382"/>
                  </a:lnTo>
                  <a:lnTo>
                    <a:pt x="0" y="8382"/>
                  </a:lnTo>
                  <a:lnTo>
                    <a:pt x="762" y="9144"/>
                  </a:lnTo>
                  <a:lnTo>
                    <a:pt x="762" y="9906"/>
                  </a:lnTo>
                  <a:lnTo>
                    <a:pt x="1524" y="9906"/>
                  </a:lnTo>
                  <a:lnTo>
                    <a:pt x="2286" y="9906"/>
                  </a:lnTo>
                  <a:lnTo>
                    <a:pt x="1778" y="9398"/>
                  </a:lnTo>
                  <a:lnTo>
                    <a:pt x="2286" y="8382"/>
                  </a:lnTo>
                  <a:lnTo>
                    <a:pt x="3022" y="7632"/>
                  </a:lnTo>
                  <a:lnTo>
                    <a:pt x="3810" y="6096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730643" y="4739640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4" h="11429">
                  <a:moveTo>
                    <a:pt x="12953" y="10667"/>
                  </a:moveTo>
                  <a:lnTo>
                    <a:pt x="11429" y="9143"/>
                  </a:lnTo>
                  <a:lnTo>
                    <a:pt x="12953" y="7619"/>
                  </a:lnTo>
                  <a:lnTo>
                    <a:pt x="12953" y="3809"/>
                  </a:lnTo>
                  <a:lnTo>
                    <a:pt x="11429" y="2285"/>
                  </a:lnTo>
                  <a:lnTo>
                    <a:pt x="9905" y="1523"/>
                  </a:lnTo>
                  <a:lnTo>
                    <a:pt x="9143" y="1523"/>
                  </a:lnTo>
                  <a:lnTo>
                    <a:pt x="6095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1523" y="761"/>
                  </a:lnTo>
                  <a:lnTo>
                    <a:pt x="4571" y="761"/>
                  </a:lnTo>
                  <a:lnTo>
                    <a:pt x="6095" y="1523"/>
                  </a:lnTo>
                  <a:lnTo>
                    <a:pt x="7619" y="1523"/>
                  </a:lnTo>
                  <a:lnTo>
                    <a:pt x="8381" y="2285"/>
                  </a:lnTo>
                  <a:lnTo>
                    <a:pt x="9143" y="2285"/>
                  </a:lnTo>
                  <a:lnTo>
                    <a:pt x="10667" y="3047"/>
                  </a:lnTo>
                  <a:lnTo>
                    <a:pt x="11429" y="3809"/>
                  </a:lnTo>
                  <a:lnTo>
                    <a:pt x="11429" y="4571"/>
                  </a:lnTo>
                  <a:lnTo>
                    <a:pt x="12191" y="5333"/>
                  </a:lnTo>
                  <a:lnTo>
                    <a:pt x="12191" y="6857"/>
                  </a:lnTo>
                  <a:lnTo>
                    <a:pt x="11429" y="7619"/>
                  </a:lnTo>
                  <a:lnTo>
                    <a:pt x="11429" y="8381"/>
                  </a:lnTo>
                  <a:lnTo>
                    <a:pt x="10667" y="9143"/>
                  </a:lnTo>
                  <a:lnTo>
                    <a:pt x="12191" y="11429"/>
                  </a:lnTo>
                  <a:lnTo>
                    <a:pt x="12953" y="1066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730643" y="4739652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4" h="11429">
                  <a:moveTo>
                    <a:pt x="762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3334" h="11429">
                  <a:moveTo>
                    <a:pt x="6096" y="1524"/>
                  </a:moveTo>
                  <a:lnTo>
                    <a:pt x="4572" y="762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6096" y="1524"/>
                  </a:lnTo>
                  <a:close/>
                </a:path>
                <a:path w="13334" h="11429">
                  <a:moveTo>
                    <a:pt x="7620" y="762"/>
                  </a:moveTo>
                  <a:lnTo>
                    <a:pt x="6096" y="0"/>
                  </a:lnTo>
                  <a:lnTo>
                    <a:pt x="4572" y="0"/>
                  </a:lnTo>
                  <a:lnTo>
                    <a:pt x="6096" y="762"/>
                  </a:lnTo>
                  <a:lnTo>
                    <a:pt x="7620" y="762"/>
                  </a:lnTo>
                  <a:close/>
                </a:path>
                <a:path w="13334" h="11429">
                  <a:moveTo>
                    <a:pt x="11430" y="3810"/>
                  </a:moveTo>
                  <a:lnTo>
                    <a:pt x="10668" y="3048"/>
                  </a:lnTo>
                  <a:lnTo>
                    <a:pt x="9144" y="2286"/>
                  </a:lnTo>
                  <a:lnTo>
                    <a:pt x="8382" y="2286"/>
                  </a:lnTo>
                  <a:lnTo>
                    <a:pt x="9144" y="3048"/>
                  </a:lnTo>
                  <a:lnTo>
                    <a:pt x="9906" y="3048"/>
                  </a:lnTo>
                  <a:lnTo>
                    <a:pt x="11430" y="4572"/>
                  </a:lnTo>
                  <a:lnTo>
                    <a:pt x="11430" y="3810"/>
                  </a:lnTo>
                  <a:close/>
                </a:path>
                <a:path w="13334" h="11429">
                  <a:moveTo>
                    <a:pt x="12192" y="5334"/>
                  </a:moveTo>
                  <a:lnTo>
                    <a:pt x="11430" y="4572"/>
                  </a:lnTo>
                  <a:lnTo>
                    <a:pt x="11430" y="8382"/>
                  </a:lnTo>
                  <a:lnTo>
                    <a:pt x="12192" y="7620"/>
                  </a:lnTo>
                  <a:lnTo>
                    <a:pt x="12192" y="5334"/>
                  </a:lnTo>
                  <a:close/>
                </a:path>
                <a:path w="13334" h="11429">
                  <a:moveTo>
                    <a:pt x="12192" y="3048"/>
                  </a:moveTo>
                  <a:lnTo>
                    <a:pt x="11430" y="2286"/>
                  </a:lnTo>
                  <a:lnTo>
                    <a:pt x="9906" y="1524"/>
                  </a:lnTo>
                  <a:lnTo>
                    <a:pt x="9144" y="1524"/>
                  </a:lnTo>
                  <a:lnTo>
                    <a:pt x="10668" y="3048"/>
                  </a:lnTo>
                  <a:lnTo>
                    <a:pt x="11430" y="3048"/>
                  </a:lnTo>
                  <a:lnTo>
                    <a:pt x="12192" y="4572"/>
                  </a:lnTo>
                  <a:lnTo>
                    <a:pt x="12192" y="3048"/>
                  </a:lnTo>
                  <a:close/>
                </a:path>
                <a:path w="13334" h="11429">
                  <a:moveTo>
                    <a:pt x="12954" y="7620"/>
                  </a:moveTo>
                  <a:lnTo>
                    <a:pt x="12192" y="8382"/>
                  </a:lnTo>
                  <a:lnTo>
                    <a:pt x="11430" y="8382"/>
                  </a:lnTo>
                  <a:lnTo>
                    <a:pt x="10668" y="9144"/>
                  </a:lnTo>
                  <a:lnTo>
                    <a:pt x="10477" y="9144"/>
                  </a:lnTo>
                  <a:lnTo>
                    <a:pt x="9906" y="8382"/>
                  </a:lnTo>
                  <a:lnTo>
                    <a:pt x="10287" y="9144"/>
                  </a:lnTo>
                  <a:lnTo>
                    <a:pt x="9906" y="9144"/>
                  </a:lnTo>
                  <a:lnTo>
                    <a:pt x="9906" y="9906"/>
                  </a:lnTo>
                  <a:lnTo>
                    <a:pt x="10668" y="9906"/>
                  </a:lnTo>
                  <a:lnTo>
                    <a:pt x="11430" y="11430"/>
                  </a:lnTo>
                  <a:lnTo>
                    <a:pt x="12192" y="11430"/>
                  </a:lnTo>
                  <a:lnTo>
                    <a:pt x="10883" y="9690"/>
                  </a:lnTo>
                  <a:lnTo>
                    <a:pt x="11430" y="9144"/>
                  </a:lnTo>
                  <a:lnTo>
                    <a:pt x="12954" y="10668"/>
                  </a:lnTo>
                  <a:lnTo>
                    <a:pt x="12382" y="8953"/>
                  </a:lnTo>
                  <a:lnTo>
                    <a:pt x="12954" y="8382"/>
                  </a:lnTo>
                  <a:lnTo>
                    <a:pt x="12954" y="762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740549" y="4741164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1524" y="1523"/>
                  </a:moveTo>
                  <a:lnTo>
                    <a:pt x="1524" y="761"/>
                  </a:lnTo>
                  <a:lnTo>
                    <a:pt x="0" y="0"/>
                  </a:lnTo>
                  <a:lnTo>
                    <a:pt x="1524" y="1523"/>
                  </a:lnTo>
                  <a:close/>
                </a:path>
                <a:path w="3175" h="8889">
                  <a:moveTo>
                    <a:pt x="2286" y="3048"/>
                  </a:moveTo>
                  <a:lnTo>
                    <a:pt x="2286" y="2286"/>
                  </a:lnTo>
                  <a:lnTo>
                    <a:pt x="1524" y="1523"/>
                  </a:lnTo>
                  <a:lnTo>
                    <a:pt x="1524" y="2286"/>
                  </a:lnTo>
                  <a:lnTo>
                    <a:pt x="2286" y="3048"/>
                  </a:lnTo>
                  <a:close/>
                </a:path>
                <a:path w="3175" h="8889">
                  <a:moveTo>
                    <a:pt x="3048" y="6858"/>
                  </a:moveTo>
                  <a:lnTo>
                    <a:pt x="3048" y="3810"/>
                  </a:lnTo>
                  <a:lnTo>
                    <a:pt x="2286" y="3048"/>
                  </a:lnTo>
                  <a:lnTo>
                    <a:pt x="2286" y="6096"/>
                  </a:lnTo>
                  <a:lnTo>
                    <a:pt x="1524" y="6096"/>
                  </a:lnTo>
                  <a:lnTo>
                    <a:pt x="1524" y="8382"/>
                  </a:lnTo>
                  <a:lnTo>
                    <a:pt x="3048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741311" y="4741938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20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2540" h="7620">
                  <a:moveTo>
                    <a:pt x="1524" y="6858"/>
                  </a:moveTo>
                  <a:lnTo>
                    <a:pt x="762" y="7620"/>
                  </a:lnTo>
                  <a:lnTo>
                    <a:pt x="1524" y="7620"/>
                  </a:lnTo>
                  <a:lnTo>
                    <a:pt x="1524" y="6858"/>
                  </a:lnTo>
                  <a:close/>
                </a:path>
                <a:path w="2540" h="7620">
                  <a:moveTo>
                    <a:pt x="2286" y="3810"/>
                  </a:moveTo>
                  <a:lnTo>
                    <a:pt x="1524" y="5334"/>
                  </a:lnTo>
                  <a:lnTo>
                    <a:pt x="1524" y="6096"/>
                  </a:lnTo>
                  <a:lnTo>
                    <a:pt x="1524" y="6858"/>
                  </a:lnTo>
                  <a:lnTo>
                    <a:pt x="2286" y="6096"/>
                  </a:lnTo>
                  <a:lnTo>
                    <a:pt x="2286" y="5334"/>
                  </a:lnTo>
                  <a:lnTo>
                    <a:pt x="2286" y="3810"/>
                  </a:lnTo>
                  <a:close/>
                </a:path>
                <a:path w="2540" h="7620">
                  <a:moveTo>
                    <a:pt x="2286" y="3048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86" y="3810"/>
                  </a:lnTo>
                  <a:lnTo>
                    <a:pt x="2286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715403" y="4744212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2286" y="2286"/>
                  </a:lnTo>
                  <a:lnTo>
                    <a:pt x="2286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715403" y="4744212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1524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  <a:path w="3175" h="2539">
                  <a:moveTo>
                    <a:pt x="2286" y="762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715403" y="474268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715403" y="4739652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1524" y="3810"/>
                  </a:moveTo>
                  <a:lnTo>
                    <a:pt x="762" y="3810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1524" y="3810"/>
                  </a:lnTo>
                  <a:close/>
                </a:path>
                <a:path w="3175" h="5079">
                  <a:moveTo>
                    <a:pt x="152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  <a:path w="3175" h="5079">
                  <a:moveTo>
                    <a:pt x="3048" y="4572"/>
                  </a:moveTo>
                  <a:lnTo>
                    <a:pt x="2286" y="3810"/>
                  </a:lnTo>
                  <a:lnTo>
                    <a:pt x="1524" y="3810"/>
                  </a:lnTo>
                  <a:lnTo>
                    <a:pt x="2286" y="4572"/>
                  </a:lnTo>
                  <a:lnTo>
                    <a:pt x="3048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691781" y="4751070"/>
              <a:ext cx="47625" cy="8890"/>
            </a:xfrm>
            <a:custGeom>
              <a:avLst/>
              <a:gdLst/>
              <a:ahLst/>
              <a:cxnLst/>
              <a:rect l="l" t="t" r="r" b="b"/>
              <a:pathLst>
                <a:path w="47625" h="8889">
                  <a:moveTo>
                    <a:pt x="5333" y="6858"/>
                  </a:moveTo>
                  <a:lnTo>
                    <a:pt x="5333" y="5334"/>
                  </a:lnTo>
                  <a:lnTo>
                    <a:pt x="3047" y="5334"/>
                  </a:lnTo>
                  <a:lnTo>
                    <a:pt x="2285" y="4572"/>
                  </a:lnTo>
                  <a:lnTo>
                    <a:pt x="761" y="3810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3047" y="6858"/>
                  </a:lnTo>
                  <a:lnTo>
                    <a:pt x="5333" y="6858"/>
                  </a:lnTo>
                  <a:close/>
                </a:path>
                <a:path w="47625" h="8889">
                  <a:moveTo>
                    <a:pt x="6095" y="6096"/>
                  </a:moveTo>
                  <a:lnTo>
                    <a:pt x="6095" y="3810"/>
                  </a:lnTo>
                  <a:lnTo>
                    <a:pt x="5333" y="3048"/>
                  </a:lnTo>
                  <a:lnTo>
                    <a:pt x="5333" y="6096"/>
                  </a:lnTo>
                  <a:lnTo>
                    <a:pt x="6095" y="6096"/>
                  </a:lnTo>
                  <a:close/>
                </a:path>
                <a:path w="47625" h="8889">
                  <a:moveTo>
                    <a:pt x="11429" y="4572"/>
                  </a:moveTo>
                  <a:lnTo>
                    <a:pt x="11429" y="1524"/>
                  </a:lnTo>
                  <a:lnTo>
                    <a:pt x="10667" y="762"/>
                  </a:lnTo>
                  <a:lnTo>
                    <a:pt x="10667" y="3810"/>
                  </a:lnTo>
                  <a:lnTo>
                    <a:pt x="9905" y="4572"/>
                  </a:lnTo>
                  <a:lnTo>
                    <a:pt x="6095" y="4572"/>
                  </a:lnTo>
                  <a:lnTo>
                    <a:pt x="6095" y="5334"/>
                  </a:lnTo>
                  <a:lnTo>
                    <a:pt x="6857" y="6096"/>
                  </a:lnTo>
                  <a:lnTo>
                    <a:pt x="8381" y="6096"/>
                  </a:lnTo>
                  <a:lnTo>
                    <a:pt x="9143" y="5334"/>
                  </a:lnTo>
                  <a:lnTo>
                    <a:pt x="9905" y="5334"/>
                  </a:lnTo>
                  <a:lnTo>
                    <a:pt x="11429" y="4572"/>
                  </a:lnTo>
                  <a:close/>
                </a:path>
                <a:path w="47625" h="8889">
                  <a:moveTo>
                    <a:pt x="35051" y="4571"/>
                  </a:moveTo>
                  <a:lnTo>
                    <a:pt x="35051" y="2285"/>
                  </a:lnTo>
                  <a:lnTo>
                    <a:pt x="33527" y="3809"/>
                  </a:lnTo>
                  <a:lnTo>
                    <a:pt x="30479" y="3809"/>
                  </a:lnTo>
                  <a:lnTo>
                    <a:pt x="30479" y="3047"/>
                  </a:lnTo>
                  <a:lnTo>
                    <a:pt x="29717" y="2285"/>
                  </a:lnTo>
                  <a:lnTo>
                    <a:pt x="29717" y="761"/>
                  </a:lnTo>
                  <a:lnTo>
                    <a:pt x="28955" y="1523"/>
                  </a:lnTo>
                  <a:lnTo>
                    <a:pt x="28955" y="2285"/>
                  </a:lnTo>
                  <a:lnTo>
                    <a:pt x="27431" y="3810"/>
                  </a:lnTo>
                  <a:lnTo>
                    <a:pt x="25907" y="3810"/>
                  </a:lnTo>
                  <a:lnTo>
                    <a:pt x="24383" y="3048"/>
                  </a:lnTo>
                  <a:lnTo>
                    <a:pt x="24383" y="0"/>
                  </a:lnTo>
                  <a:lnTo>
                    <a:pt x="22859" y="0"/>
                  </a:lnTo>
                  <a:lnTo>
                    <a:pt x="22859" y="2286"/>
                  </a:lnTo>
                  <a:lnTo>
                    <a:pt x="21335" y="3810"/>
                  </a:lnTo>
                  <a:lnTo>
                    <a:pt x="19049" y="3810"/>
                  </a:lnTo>
                  <a:lnTo>
                    <a:pt x="18287" y="3048"/>
                  </a:lnTo>
                  <a:lnTo>
                    <a:pt x="18287" y="2286"/>
                  </a:lnTo>
                  <a:lnTo>
                    <a:pt x="17525" y="1524"/>
                  </a:lnTo>
                  <a:lnTo>
                    <a:pt x="17525" y="762"/>
                  </a:lnTo>
                  <a:lnTo>
                    <a:pt x="16763" y="1524"/>
                  </a:lnTo>
                  <a:lnTo>
                    <a:pt x="16763" y="3048"/>
                  </a:lnTo>
                  <a:lnTo>
                    <a:pt x="16001" y="3810"/>
                  </a:lnTo>
                  <a:lnTo>
                    <a:pt x="13715" y="3810"/>
                  </a:lnTo>
                  <a:lnTo>
                    <a:pt x="12191" y="3048"/>
                  </a:lnTo>
                  <a:lnTo>
                    <a:pt x="12191" y="2286"/>
                  </a:lnTo>
                  <a:lnTo>
                    <a:pt x="11429" y="2286"/>
                  </a:lnTo>
                  <a:lnTo>
                    <a:pt x="11429" y="3810"/>
                  </a:lnTo>
                  <a:lnTo>
                    <a:pt x="12191" y="4572"/>
                  </a:lnTo>
                  <a:lnTo>
                    <a:pt x="12953" y="4572"/>
                  </a:lnTo>
                  <a:lnTo>
                    <a:pt x="13715" y="5334"/>
                  </a:lnTo>
                  <a:lnTo>
                    <a:pt x="14477" y="5334"/>
                  </a:lnTo>
                  <a:lnTo>
                    <a:pt x="15239" y="4572"/>
                  </a:lnTo>
                  <a:lnTo>
                    <a:pt x="16763" y="4572"/>
                  </a:lnTo>
                  <a:lnTo>
                    <a:pt x="17525" y="3810"/>
                  </a:lnTo>
                  <a:lnTo>
                    <a:pt x="18287" y="3810"/>
                  </a:lnTo>
                  <a:lnTo>
                    <a:pt x="19049" y="4572"/>
                  </a:lnTo>
                  <a:lnTo>
                    <a:pt x="22097" y="4572"/>
                  </a:lnTo>
                  <a:lnTo>
                    <a:pt x="23621" y="3048"/>
                  </a:lnTo>
                  <a:lnTo>
                    <a:pt x="25145" y="4572"/>
                  </a:lnTo>
                  <a:lnTo>
                    <a:pt x="28193" y="4572"/>
                  </a:lnTo>
                  <a:lnTo>
                    <a:pt x="28955" y="3810"/>
                  </a:lnTo>
                  <a:lnTo>
                    <a:pt x="30479" y="4571"/>
                  </a:lnTo>
                  <a:lnTo>
                    <a:pt x="31241" y="4571"/>
                  </a:lnTo>
                  <a:lnTo>
                    <a:pt x="32003" y="5333"/>
                  </a:lnTo>
                  <a:lnTo>
                    <a:pt x="33527" y="5333"/>
                  </a:lnTo>
                  <a:lnTo>
                    <a:pt x="34289" y="4571"/>
                  </a:lnTo>
                  <a:lnTo>
                    <a:pt x="35051" y="4571"/>
                  </a:lnTo>
                  <a:close/>
                </a:path>
                <a:path w="47625" h="8889">
                  <a:moveTo>
                    <a:pt x="47243" y="3809"/>
                  </a:moveTo>
                  <a:lnTo>
                    <a:pt x="47243" y="3047"/>
                  </a:lnTo>
                  <a:lnTo>
                    <a:pt x="46481" y="3809"/>
                  </a:lnTo>
                  <a:lnTo>
                    <a:pt x="44957" y="4571"/>
                  </a:lnTo>
                  <a:lnTo>
                    <a:pt x="44195" y="5333"/>
                  </a:lnTo>
                  <a:lnTo>
                    <a:pt x="41909" y="5333"/>
                  </a:lnTo>
                  <a:lnTo>
                    <a:pt x="41147" y="4571"/>
                  </a:lnTo>
                  <a:lnTo>
                    <a:pt x="41147" y="3809"/>
                  </a:lnTo>
                  <a:lnTo>
                    <a:pt x="40386" y="4571"/>
                  </a:lnTo>
                  <a:lnTo>
                    <a:pt x="36575" y="4571"/>
                  </a:lnTo>
                  <a:lnTo>
                    <a:pt x="36575" y="1523"/>
                  </a:lnTo>
                  <a:lnTo>
                    <a:pt x="35813" y="761"/>
                  </a:lnTo>
                  <a:lnTo>
                    <a:pt x="35051" y="1523"/>
                  </a:lnTo>
                  <a:lnTo>
                    <a:pt x="35051" y="3809"/>
                  </a:lnTo>
                  <a:lnTo>
                    <a:pt x="36575" y="5333"/>
                  </a:lnTo>
                  <a:lnTo>
                    <a:pt x="37337" y="5333"/>
                  </a:lnTo>
                  <a:lnTo>
                    <a:pt x="38861" y="6095"/>
                  </a:lnTo>
                  <a:lnTo>
                    <a:pt x="39623" y="6095"/>
                  </a:lnTo>
                  <a:lnTo>
                    <a:pt x="40386" y="5333"/>
                  </a:lnTo>
                  <a:lnTo>
                    <a:pt x="41147" y="6095"/>
                  </a:lnTo>
                  <a:lnTo>
                    <a:pt x="43052" y="8496"/>
                  </a:lnTo>
                  <a:lnTo>
                    <a:pt x="45872" y="5283"/>
                  </a:lnTo>
                  <a:lnTo>
                    <a:pt x="47243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691781" y="4751070"/>
              <a:ext cx="48895" cy="8255"/>
            </a:xfrm>
            <a:custGeom>
              <a:avLst/>
              <a:gdLst/>
              <a:ahLst/>
              <a:cxnLst/>
              <a:rect l="l" t="t" r="r" b="b"/>
              <a:pathLst>
                <a:path w="48895" h="8254">
                  <a:moveTo>
                    <a:pt x="762" y="3810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  <a:path w="48895" h="8254">
                  <a:moveTo>
                    <a:pt x="1524" y="5334"/>
                  </a:moveTo>
                  <a:lnTo>
                    <a:pt x="0" y="3810"/>
                  </a:lnTo>
                  <a:lnTo>
                    <a:pt x="762" y="5334"/>
                  </a:lnTo>
                  <a:lnTo>
                    <a:pt x="1524" y="5334"/>
                  </a:lnTo>
                  <a:close/>
                </a:path>
                <a:path w="48895" h="8254">
                  <a:moveTo>
                    <a:pt x="4070" y="5334"/>
                  </a:moveTo>
                  <a:lnTo>
                    <a:pt x="4070" y="4808"/>
                  </a:lnTo>
                  <a:lnTo>
                    <a:pt x="762" y="3810"/>
                  </a:lnTo>
                  <a:lnTo>
                    <a:pt x="2286" y="4572"/>
                  </a:lnTo>
                  <a:lnTo>
                    <a:pt x="3022" y="5308"/>
                  </a:lnTo>
                  <a:lnTo>
                    <a:pt x="4070" y="5334"/>
                  </a:lnTo>
                  <a:close/>
                </a:path>
                <a:path w="48895" h="8254">
                  <a:moveTo>
                    <a:pt x="3510" y="6858"/>
                  </a:moveTo>
                  <a:lnTo>
                    <a:pt x="3510" y="6708"/>
                  </a:lnTo>
                  <a:lnTo>
                    <a:pt x="2286" y="6096"/>
                  </a:lnTo>
                  <a:lnTo>
                    <a:pt x="3022" y="6832"/>
                  </a:lnTo>
                  <a:lnTo>
                    <a:pt x="3510" y="6858"/>
                  </a:lnTo>
                  <a:close/>
                </a:path>
                <a:path w="48895" h="8254">
                  <a:moveTo>
                    <a:pt x="5334" y="5463"/>
                  </a:moveTo>
                  <a:lnTo>
                    <a:pt x="4070" y="5357"/>
                  </a:lnTo>
                  <a:lnTo>
                    <a:pt x="3022" y="8166"/>
                  </a:lnTo>
                  <a:lnTo>
                    <a:pt x="3510" y="7595"/>
                  </a:lnTo>
                  <a:lnTo>
                    <a:pt x="3510" y="6708"/>
                  </a:lnTo>
                  <a:lnTo>
                    <a:pt x="3810" y="6858"/>
                  </a:lnTo>
                  <a:lnTo>
                    <a:pt x="4070" y="6858"/>
                  </a:lnTo>
                  <a:lnTo>
                    <a:pt x="4572" y="6354"/>
                  </a:lnTo>
                  <a:lnTo>
                    <a:pt x="5334" y="5463"/>
                  </a:lnTo>
                  <a:close/>
                </a:path>
                <a:path w="48895" h="8254">
                  <a:moveTo>
                    <a:pt x="4070" y="6940"/>
                  </a:moveTo>
                  <a:lnTo>
                    <a:pt x="3510" y="6858"/>
                  </a:lnTo>
                  <a:lnTo>
                    <a:pt x="3510" y="7595"/>
                  </a:lnTo>
                  <a:lnTo>
                    <a:pt x="4070" y="6940"/>
                  </a:lnTo>
                  <a:close/>
                </a:path>
                <a:path w="48895" h="8254">
                  <a:moveTo>
                    <a:pt x="6096" y="6096"/>
                  </a:moveTo>
                  <a:lnTo>
                    <a:pt x="5334" y="6096"/>
                  </a:lnTo>
                  <a:lnTo>
                    <a:pt x="4572" y="6858"/>
                  </a:lnTo>
                  <a:lnTo>
                    <a:pt x="5334" y="6858"/>
                  </a:lnTo>
                  <a:lnTo>
                    <a:pt x="6096" y="6096"/>
                  </a:lnTo>
                  <a:close/>
                </a:path>
                <a:path w="48895" h="8254">
                  <a:moveTo>
                    <a:pt x="6096" y="4572"/>
                  </a:moveTo>
                  <a:lnTo>
                    <a:pt x="6096" y="3048"/>
                  </a:lnTo>
                  <a:lnTo>
                    <a:pt x="5334" y="3048"/>
                  </a:lnTo>
                  <a:lnTo>
                    <a:pt x="5334" y="5463"/>
                  </a:lnTo>
                  <a:lnTo>
                    <a:pt x="6096" y="4572"/>
                  </a:lnTo>
                  <a:close/>
                </a:path>
                <a:path w="48895" h="8254">
                  <a:moveTo>
                    <a:pt x="6858" y="5334"/>
                  </a:moveTo>
                  <a:lnTo>
                    <a:pt x="6096" y="5334"/>
                  </a:lnTo>
                  <a:lnTo>
                    <a:pt x="6096" y="6096"/>
                  </a:lnTo>
                  <a:lnTo>
                    <a:pt x="6858" y="5334"/>
                  </a:lnTo>
                  <a:close/>
                </a:path>
                <a:path w="48895" h="8254">
                  <a:moveTo>
                    <a:pt x="9144" y="5334"/>
                  </a:moveTo>
                  <a:lnTo>
                    <a:pt x="9144" y="4572"/>
                  </a:lnTo>
                  <a:lnTo>
                    <a:pt x="6858" y="4572"/>
                  </a:lnTo>
                  <a:lnTo>
                    <a:pt x="7620" y="5334"/>
                  </a:lnTo>
                  <a:lnTo>
                    <a:pt x="9144" y="5334"/>
                  </a:lnTo>
                  <a:close/>
                </a:path>
                <a:path w="48895" h="8254">
                  <a:moveTo>
                    <a:pt x="8382" y="6096"/>
                  </a:moveTo>
                  <a:lnTo>
                    <a:pt x="7620" y="5334"/>
                  </a:lnTo>
                  <a:lnTo>
                    <a:pt x="6858" y="5334"/>
                  </a:lnTo>
                  <a:lnTo>
                    <a:pt x="7620" y="6096"/>
                  </a:lnTo>
                  <a:lnTo>
                    <a:pt x="8382" y="6096"/>
                  </a:lnTo>
                  <a:close/>
                </a:path>
                <a:path w="48895" h="8254">
                  <a:moveTo>
                    <a:pt x="10668" y="5334"/>
                  </a:moveTo>
                  <a:lnTo>
                    <a:pt x="9144" y="5334"/>
                  </a:lnTo>
                  <a:lnTo>
                    <a:pt x="8382" y="6096"/>
                  </a:lnTo>
                  <a:lnTo>
                    <a:pt x="9906" y="6096"/>
                  </a:lnTo>
                  <a:lnTo>
                    <a:pt x="10668" y="5334"/>
                  </a:lnTo>
                  <a:close/>
                </a:path>
                <a:path w="48895" h="8254">
                  <a:moveTo>
                    <a:pt x="10668" y="4572"/>
                  </a:moveTo>
                  <a:lnTo>
                    <a:pt x="10668" y="3810"/>
                  </a:lnTo>
                  <a:lnTo>
                    <a:pt x="9144" y="4572"/>
                  </a:lnTo>
                  <a:lnTo>
                    <a:pt x="10668" y="4572"/>
                  </a:lnTo>
                  <a:close/>
                </a:path>
                <a:path w="48895" h="8254">
                  <a:moveTo>
                    <a:pt x="11430" y="3048"/>
                  </a:moveTo>
                  <a:lnTo>
                    <a:pt x="11430" y="2286"/>
                  </a:lnTo>
                  <a:lnTo>
                    <a:pt x="10668" y="1524"/>
                  </a:lnTo>
                  <a:lnTo>
                    <a:pt x="10668" y="3810"/>
                  </a:lnTo>
                  <a:lnTo>
                    <a:pt x="11430" y="3048"/>
                  </a:lnTo>
                  <a:close/>
                </a:path>
                <a:path w="48895" h="8254">
                  <a:moveTo>
                    <a:pt x="12954" y="3048"/>
                  </a:moveTo>
                  <a:lnTo>
                    <a:pt x="12954" y="2286"/>
                  </a:lnTo>
                  <a:lnTo>
                    <a:pt x="12192" y="2286"/>
                  </a:lnTo>
                  <a:lnTo>
                    <a:pt x="12192" y="3048"/>
                  </a:lnTo>
                  <a:lnTo>
                    <a:pt x="12954" y="3048"/>
                  </a:lnTo>
                  <a:close/>
                </a:path>
                <a:path w="48895" h="8254">
                  <a:moveTo>
                    <a:pt x="13716" y="3810"/>
                  </a:moveTo>
                  <a:lnTo>
                    <a:pt x="12954" y="3048"/>
                  </a:lnTo>
                  <a:lnTo>
                    <a:pt x="12954" y="3810"/>
                  </a:lnTo>
                  <a:lnTo>
                    <a:pt x="13716" y="3810"/>
                  </a:lnTo>
                  <a:close/>
                </a:path>
                <a:path w="48895" h="8254">
                  <a:moveTo>
                    <a:pt x="16764" y="4572"/>
                  </a:moveTo>
                  <a:lnTo>
                    <a:pt x="12954" y="4572"/>
                  </a:lnTo>
                  <a:lnTo>
                    <a:pt x="13716" y="5334"/>
                  </a:lnTo>
                  <a:lnTo>
                    <a:pt x="16002" y="5334"/>
                  </a:lnTo>
                  <a:lnTo>
                    <a:pt x="16764" y="4572"/>
                  </a:lnTo>
                  <a:close/>
                </a:path>
                <a:path w="48895" h="8254">
                  <a:moveTo>
                    <a:pt x="16002" y="3810"/>
                  </a:moveTo>
                  <a:lnTo>
                    <a:pt x="14478" y="3810"/>
                  </a:lnTo>
                  <a:lnTo>
                    <a:pt x="15240" y="4572"/>
                  </a:lnTo>
                  <a:lnTo>
                    <a:pt x="16002" y="3810"/>
                  </a:lnTo>
                  <a:close/>
                </a:path>
                <a:path w="48895" h="8254">
                  <a:moveTo>
                    <a:pt x="17526" y="3048"/>
                  </a:moveTo>
                  <a:lnTo>
                    <a:pt x="16764" y="3048"/>
                  </a:lnTo>
                  <a:lnTo>
                    <a:pt x="16002" y="3810"/>
                  </a:lnTo>
                  <a:lnTo>
                    <a:pt x="16764" y="3810"/>
                  </a:lnTo>
                  <a:lnTo>
                    <a:pt x="17526" y="3048"/>
                  </a:lnTo>
                  <a:close/>
                </a:path>
                <a:path w="48895" h="8254">
                  <a:moveTo>
                    <a:pt x="18288" y="3810"/>
                  </a:moveTo>
                  <a:lnTo>
                    <a:pt x="17526" y="3810"/>
                  </a:lnTo>
                  <a:lnTo>
                    <a:pt x="16764" y="4572"/>
                  </a:lnTo>
                  <a:lnTo>
                    <a:pt x="17526" y="4572"/>
                  </a:lnTo>
                  <a:lnTo>
                    <a:pt x="18288" y="3810"/>
                  </a:lnTo>
                  <a:close/>
                </a:path>
                <a:path w="48895" h="8254">
                  <a:moveTo>
                    <a:pt x="18288" y="2286"/>
                  </a:moveTo>
                  <a:lnTo>
                    <a:pt x="18288" y="762"/>
                  </a:lnTo>
                  <a:lnTo>
                    <a:pt x="17526" y="1524"/>
                  </a:lnTo>
                  <a:lnTo>
                    <a:pt x="17526" y="3048"/>
                  </a:lnTo>
                  <a:lnTo>
                    <a:pt x="18288" y="2286"/>
                  </a:lnTo>
                  <a:close/>
                </a:path>
                <a:path w="48895" h="8254">
                  <a:moveTo>
                    <a:pt x="19812" y="3810"/>
                  </a:moveTo>
                  <a:lnTo>
                    <a:pt x="19812" y="3048"/>
                  </a:lnTo>
                  <a:lnTo>
                    <a:pt x="19050" y="2286"/>
                  </a:lnTo>
                  <a:lnTo>
                    <a:pt x="18288" y="2286"/>
                  </a:lnTo>
                  <a:lnTo>
                    <a:pt x="18288" y="3048"/>
                  </a:lnTo>
                  <a:lnTo>
                    <a:pt x="19050" y="3048"/>
                  </a:lnTo>
                  <a:lnTo>
                    <a:pt x="19812" y="3810"/>
                  </a:lnTo>
                  <a:close/>
                </a:path>
                <a:path w="48895" h="8254">
                  <a:moveTo>
                    <a:pt x="19812" y="4572"/>
                  </a:moveTo>
                  <a:lnTo>
                    <a:pt x="19050" y="3810"/>
                  </a:lnTo>
                  <a:lnTo>
                    <a:pt x="18288" y="3810"/>
                  </a:lnTo>
                  <a:lnTo>
                    <a:pt x="19050" y="4572"/>
                  </a:lnTo>
                  <a:lnTo>
                    <a:pt x="19812" y="4572"/>
                  </a:lnTo>
                  <a:close/>
                </a:path>
                <a:path w="48895" h="8254">
                  <a:moveTo>
                    <a:pt x="22860" y="3048"/>
                  </a:moveTo>
                  <a:lnTo>
                    <a:pt x="22098" y="3048"/>
                  </a:lnTo>
                  <a:lnTo>
                    <a:pt x="21336" y="3810"/>
                  </a:lnTo>
                  <a:lnTo>
                    <a:pt x="22098" y="3810"/>
                  </a:lnTo>
                  <a:lnTo>
                    <a:pt x="22860" y="3048"/>
                  </a:lnTo>
                  <a:close/>
                </a:path>
                <a:path w="48895" h="8254">
                  <a:moveTo>
                    <a:pt x="23622" y="3810"/>
                  </a:moveTo>
                  <a:lnTo>
                    <a:pt x="22860" y="3810"/>
                  </a:lnTo>
                  <a:lnTo>
                    <a:pt x="22098" y="4572"/>
                  </a:lnTo>
                  <a:lnTo>
                    <a:pt x="22860" y="4572"/>
                  </a:lnTo>
                  <a:lnTo>
                    <a:pt x="23622" y="3810"/>
                  </a:lnTo>
                  <a:close/>
                </a:path>
                <a:path w="48895" h="8254">
                  <a:moveTo>
                    <a:pt x="23622" y="3048"/>
                  </a:moveTo>
                  <a:lnTo>
                    <a:pt x="23622" y="2286"/>
                  </a:lnTo>
                  <a:lnTo>
                    <a:pt x="22860" y="3048"/>
                  </a:lnTo>
                  <a:lnTo>
                    <a:pt x="23622" y="3048"/>
                  </a:lnTo>
                  <a:close/>
                </a:path>
                <a:path w="48895" h="8254">
                  <a:moveTo>
                    <a:pt x="24384" y="0"/>
                  </a:moveTo>
                  <a:lnTo>
                    <a:pt x="23622" y="0"/>
                  </a:lnTo>
                  <a:lnTo>
                    <a:pt x="23622" y="762"/>
                  </a:lnTo>
                  <a:lnTo>
                    <a:pt x="24384" y="0"/>
                  </a:lnTo>
                  <a:close/>
                </a:path>
                <a:path w="48895" h="8254">
                  <a:moveTo>
                    <a:pt x="25146" y="761"/>
                  </a:moveTo>
                  <a:lnTo>
                    <a:pt x="25146" y="0"/>
                  </a:lnTo>
                  <a:lnTo>
                    <a:pt x="24384" y="0"/>
                  </a:lnTo>
                  <a:lnTo>
                    <a:pt x="25146" y="761"/>
                  </a:lnTo>
                  <a:close/>
                </a:path>
                <a:path w="48895" h="8254">
                  <a:moveTo>
                    <a:pt x="25908" y="3048"/>
                  </a:moveTo>
                  <a:lnTo>
                    <a:pt x="25146" y="2286"/>
                  </a:lnTo>
                  <a:lnTo>
                    <a:pt x="25146" y="3048"/>
                  </a:lnTo>
                  <a:lnTo>
                    <a:pt x="25908" y="3048"/>
                  </a:lnTo>
                  <a:close/>
                </a:path>
                <a:path w="48895" h="8254">
                  <a:moveTo>
                    <a:pt x="26670" y="4572"/>
                  </a:moveTo>
                  <a:lnTo>
                    <a:pt x="25908" y="3810"/>
                  </a:lnTo>
                  <a:lnTo>
                    <a:pt x="25146" y="3810"/>
                  </a:lnTo>
                  <a:lnTo>
                    <a:pt x="25908" y="4572"/>
                  </a:lnTo>
                  <a:lnTo>
                    <a:pt x="26670" y="4572"/>
                  </a:lnTo>
                  <a:close/>
                </a:path>
                <a:path w="48895" h="8254">
                  <a:moveTo>
                    <a:pt x="27432" y="3810"/>
                  </a:moveTo>
                  <a:lnTo>
                    <a:pt x="26670" y="3048"/>
                  </a:lnTo>
                  <a:lnTo>
                    <a:pt x="25908" y="3048"/>
                  </a:lnTo>
                  <a:lnTo>
                    <a:pt x="26670" y="3810"/>
                  </a:lnTo>
                  <a:lnTo>
                    <a:pt x="27432" y="3810"/>
                  </a:lnTo>
                  <a:close/>
                </a:path>
                <a:path w="48895" h="8254">
                  <a:moveTo>
                    <a:pt x="30480" y="2285"/>
                  </a:moveTo>
                  <a:lnTo>
                    <a:pt x="29718" y="2285"/>
                  </a:lnTo>
                  <a:lnTo>
                    <a:pt x="28194" y="3810"/>
                  </a:lnTo>
                  <a:lnTo>
                    <a:pt x="29718" y="3047"/>
                  </a:lnTo>
                  <a:lnTo>
                    <a:pt x="30480" y="2285"/>
                  </a:lnTo>
                  <a:close/>
                </a:path>
                <a:path w="48895" h="8254">
                  <a:moveTo>
                    <a:pt x="30480" y="3809"/>
                  </a:moveTo>
                  <a:lnTo>
                    <a:pt x="29718" y="3810"/>
                  </a:lnTo>
                  <a:lnTo>
                    <a:pt x="28956" y="4572"/>
                  </a:lnTo>
                  <a:lnTo>
                    <a:pt x="29718" y="4572"/>
                  </a:lnTo>
                  <a:lnTo>
                    <a:pt x="30480" y="3809"/>
                  </a:lnTo>
                  <a:close/>
                </a:path>
                <a:path w="48895" h="8254">
                  <a:moveTo>
                    <a:pt x="31242" y="3048"/>
                  </a:moveTo>
                  <a:lnTo>
                    <a:pt x="31242" y="1523"/>
                  </a:lnTo>
                  <a:lnTo>
                    <a:pt x="30480" y="1523"/>
                  </a:lnTo>
                  <a:lnTo>
                    <a:pt x="30480" y="2285"/>
                  </a:lnTo>
                  <a:lnTo>
                    <a:pt x="31242" y="3048"/>
                  </a:lnTo>
                  <a:close/>
                </a:path>
                <a:path w="48895" h="8254">
                  <a:moveTo>
                    <a:pt x="32004" y="4571"/>
                  </a:moveTo>
                  <a:lnTo>
                    <a:pt x="31242" y="3809"/>
                  </a:lnTo>
                  <a:lnTo>
                    <a:pt x="30480" y="3809"/>
                  </a:lnTo>
                  <a:lnTo>
                    <a:pt x="31242" y="4571"/>
                  </a:lnTo>
                  <a:lnTo>
                    <a:pt x="32004" y="4571"/>
                  </a:lnTo>
                  <a:close/>
                </a:path>
                <a:path w="48895" h="8254">
                  <a:moveTo>
                    <a:pt x="32004" y="3809"/>
                  </a:moveTo>
                  <a:lnTo>
                    <a:pt x="32004" y="3047"/>
                  </a:lnTo>
                  <a:lnTo>
                    <a:pt x="31242" y="3047"/>
                  </a:lnTo>
                  <a:lnTo>
                    <a:pt x="32004" y="3809"/>
                  </a:lnTo>
                  <a:close/>
                </a:path>
                <a:path w="48895" h="8254">
                  <a:moveTo>
                    <a:pt x="33094" y="4571"/>
                  </a:moveTo>
                  <a:lnTo>
                    <a:pt x="33094" y="4138"/>
                  </a:lnTo>
                  <a:lnTo>
                    <a:pt x="32766" y="3809"/>
                  </a:lnTo>
                  <a:lnTo>
                    <a:pt x="32004" y="3809"/>
                  </a:lnTo>
                  <a:lnTo>
                    <a:pt x="32004" y="3047"/>
                  </a:lnTo>
                  <a:lnTo>
                    <a:pt x="33094" y="4571"/>
                  </a:lnTo>
                  <a:close/>
                </a:path>
                <a:path w="48895" h="8254">
                  <a:moveTo>
                    <a:pt x="35052" y="4571"/>
                  </a:moveTo>
                  <a:lnTo>
                    <a:pt x="33528" y="4576"/>
                  </a:lnTo>
                  <a:lnTo>
                    <a:pt x="33248" y="4787"/>
                  </a:lnTo>
                  <a:lnTo>
                    <a:pt x="33248" y="4571"/>
                  </a:lnTo>
                  <a:lnTo>
                    <a:pt x="32004" y="4571"/>
                  </a:lnTo>
                  <a:lnTo>
                    <a:pt x="32766" y="5333"/>
                  </a:lnTo>
                  <a:lnTo>
                    <a:pt x="34290" y="5333"/>
                  </a:lnTo>
                  <a:lnTo>
                    <a:pt x="35052" y="4571"/>
                  </a:lnTo>
                  <a:close/>
                </a:path>
                <a:path w="48895" h="8254">
                  <a:moveTo>
                    <a:pt x="33528" y="4571"/>
                  </a:moveTo>
                  <a:lnTo>
                    <a:pt x="33248" y="4292"/>
                  </a:lnTo>
                  <a:lnTo>
                    <a:pt x="33248" y="4571"/>
                  </a:lnTo>
                  <a:lnTo>
                    <a:pt x="33528" y="4571"/>
                  </a:lnTo>
                  <a:close/>
                </a:path>
                <a:path w="48895" h="8254">
                  <a:moveTo>
                    <a:pt x="34538" y="3809"/>
                  </a:moveTo>
                  <a:lnTo>
                    <a:pt x="34290" y="3809"/>
                  </a:lnTo>
                  <a:lnTo>
                    <a:pt x="33528" y="4571"/>
                  </a:lnTo>
                  <a:lnTo>
                    <a:pt x="34538" y="3809"/>
                  </a:lnTo>
                  <a:close/>
                </a:path>
                <a:path w="48895" h="8254">
                  <a:moveTo>
                    <a:pt x="36576" y="3047"/>
                  </a:moveTo>
                  <a:lnTo>
                    <a:pt x="36576" y="2285"/>
                  </a:lnTo>
                  <a:lnTo>
                    <a:pt x="35814" y="2285"/>
                  </a:lnTo>
                  <a:lnTo>
                    <a:pt x="34823" y="3594"/>
                  </a:lnTo>
                  <a:lnTo>
                    <a:pt x="34538" y="3809"/>
                  </a:lnTo>
                  <a:lnTo>
                    <a:pt x="35814" y="3809"/>
                  </a:lnTo>
                  <a:lnTo>
                    <a:pt x="35814" y="3047"/>
                  </a:lnTo>
                  <a:lnTo>
                    <a:pt x="36576" y="3047"/>
                  </a:lnTo>
                  <a:close/>
                </a:path>
                <a:path w="48895" h="8254">
                  <a:moveTo>
                    <a:pt x="38100" y="1523"/>
                  </a:moveTo>
                  <a:lnTo>
                    <a:pt x="37338" y="761"/>
                  </a:lnTo>
                  <a:lnTo>
                    <a:pt x="37338" y="2285"/>
                  </a:lnTo>
                  <a:lnTo>
                    <a:pt x="38100" y="1523"/>
                  </a:lnTo>
                  <a:close/>
                </a:path>
                <a:path w="48895" h="8254">
                  <a:moveTo>
                    <a:pt x="38100" y="3809"/>
                  </a:moveTo>
                  <a:lnTo>
                    <a:pt x="37338" y="3047"/>
                  </a:lnTo>
                  <a:lnTo>
                    <a:pt x="37338" y="3809"/>
                  </a:lnTo>
                  <a:lnTo>
                    <a:pt x="38100" y="3809"/>
                  </a:lnTo>
                  <a:close/>
                </a:path>
                <a:path w="48895" h="8254">
                  <a:moveTo>
                    <a:pt x="38862" y="4571"/>
                  </a:moveTo>
                  <a:lnTo>
                    <a:pt x="38100" y="3809"/>
                  </a:lnTo>
                  <a:lnTo>
                    <a:pt x="38100" y="4571"/>
                  </a:lnTo>
                  <a:lnTo>
                    <a:pt x="38862" y="4571"/>
                  </a:lnTo>
                  <a:close/>
                </a:path>
                <a:path w="48895" h="8254">
                  <a:moveTo>
                    <a:pt x="40386" y="6095"/>
                  </a:moveTo>
                  <a:lnTo>
                    <a:pt x="38862" y="5333"/>
                  </a:lnTo>
                  <a:lnTo>
                    <a:pt x="38100" y="5333"/>
                  </a:lnTo>
                  <a:lnTo>
                    <a:pt x="38862" y="6095"/>
                  </a:lnTo>
                  <a:lnTo>
                    <a:pt x="40386" y="6095"/>
                  </a:lnTo>
                  <a:close/>
                </a:path>
                <a:path w="48895" h="8254">
                  <a:moveTo>
                    <a:pt x="41148" y="4571"/>
                  </a:moveTo>
                  <a:lnTo>
                    <a:pt x="38862" y="4571"/>
                  </a:lnTo>
                  <a:lnTo>
                    <a:pt x="39624" y="5333"/>
                  </a:lnTo>
                  <a:lnTo>
                    <a:pt x="40386" y="5333"/>
                  </a:lnTo>
                  <a:lnTo>
                    <a:pt x="41148" y="4571"/>
                  </a:lnTo>
                  <a:close/>
                </a:path>
                <a:path w="48895" h="8254">
                  <a:moveTo>
                    <a:pt x="41910" y="5333"/>
                  </a:moveTo>
                  <a:lnTo>
                    <a:pt x="41148" y="5333"/>
                  </a:lnTo>
                  <a:lnTo>
                    <a:pt x="40386" y="6095"/>
                  </a:lnTo>
                  <a:lnTo>
                    <a:pt x="41148" y="6095"/>
                  </a:lnTo>
                  <a:lnTo>
                    <a:pt x="41910" y="5333"/>
                  </a:lnTo>
                  <a:close/>
                </a:path>
                <a:path w="48895" h="8254">
                  <a:moveTo>
                    <a:pt x="42672" y="3809"/>
                  </a:moveTo>
                  <a:lnTo>
                    <a:pt x="42672" y="3047"/>
                  </a:lnTo>
                  <a:lnTo>
                    <a:pt x="41910" y="3809"/>
                  </a:lnTo>
                  <a:lnTo>
                    <a:pt x="41910" y="4571"/>
                  </a:lnTo>
                  <a:lnTo>
                    <a:pt x="42672" y="3809"/>
                  </a:lnTo>
                  <a:close/>
                </a:path>
                <a:path w="48895" h="8254">
                  <a:moveTo>
                    <a:pt x="43434" y="5333"/>
                  </a:moveTo>
                  <a:lnTo>
                    <a:pt x="42672" y="4571"/>
                  </a:lnTo>
                  <a:lnTo>
                    <a:pt x="42672" y="5333"/>
                  </a:lnTo>
                  <a:lnTo>
                    <a:pt x="43434" y="5333"/>
                  </a:lnTo>
                  <a:close/>
                </a:path>
                <a:path w="48895" h="8254">
                  <a:moveTo>
                    <a:pt x="44196" y="6857"/>
                  </a:moveTo>
                  <a:lnTo>
                    <a:pt x="43434" y="6095"/>
                  </a:lnTo>
                  <a:lnTo>
                    <a:pt x="42672" y="6095"/>
                  </a:lnTo>
                  <a:lnTo>
                    <a:pt x="43434" y="6857"/>
                  </a:lnTo>
                  <a:lnTo>
                    <a:pt x="44196" y="6857"/>
                  </a:lnTo>
                  <a:close/>
                </a:path>
                <a:path w="48895" h="8254">
                  <a:moveTo>
                    <a:pt x="45720" y="5333"/>
                  </a:moveTo>
                  <a:lnTo>
                    <a:pt x="43434" y="5333"/>
                  </a:lnTo>
                  <a:lnTo>
                    <a:pt x="44196" y="6095"/>
                  </a:lnTo>
                  <a:lnTo>
                    <a:pt x="44958" y="6095"/>
                  </a:lnTo>
                  <a:lnTo>
                    <a:pt x="45720" y="5333"/>
                  </a:lnTo>
                  <a:close/>
                </a:path>
                <a:path w="48895" h="8254">
                  <a:moveTo>
                    <a:pt x="46482" y="6096"/>
                  </a:moveTo>
                  <a:lnTo>
                    <a:pt x="44958" y="6857"/>
                  </a:lnTo>
                  <a:lnTo>
                    <a:pt x="45720" y="6857"/>
                  </a:lnTo>
                  <a:lnTo>
                    <a:pt x="46482" y="6096"/>
                  </a:lnTo>
                  <a:close/>
                </a:path>
                <a:path w="48895" h="8254">
                  <a:moveTo>
                    <a:pt x="48006" y="3809"/>
                  </a:moveTo>
                  <a:lnTo>
                    <a:pt x="47244" y="3809"/>
                  </a:lnTo>
                  <a:lnTo>
                    <a:pt x="46482" y="4572"/>
                  </a:lnTo>
                  <a:lnTo>
                    <a:pt x="48006" y="3809"/>
                  </a:lnTo>
                  <a:close/>
                </a:path>
                <a:path w="48895" h="8254">
                  <a:moveTo>
                    <a:pt x="48768" y="3809"/>
                  </a:moveTo>
                  <a:lnTo>
                    <a:pt x="48768" y="3047"/>
                  </a:lnTo>
                  <a:lnTo>
                    <a:pt x="48006" y="3047"/>
                  </a:lnTo>
                  <a:lnTo>
                    <a:pt x="48006" y="3809"/>
                  </a:lnTo>
                  <a:lnTo>
                    <a:pt x="47244" y="4571"/>
                  </a:lnTo>
                  <a:lnTo>
                    <a:pt x="47244" y="5333"/>
                  </a:lnTo>
                  <a:lnTo>
                    <a:pt x="48006" y="5333"/>
                  </a:lnTo>
                  <a:lnTo>
                    <a:pt x="48768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733691" y="4752594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1524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733691" y="4752594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1904" h="3810">
                  <a:moveTo>
                    <a:pt x="1524" y="3048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762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696353" y="4751082"/>
              <a:ext cx="27940" cy="3810"/>
            </a:xfrm>
            <a:custGeom>
              <a:avLst/>
              <a:gdLst/>
              <a:ahLst/>
              <a:cxnLst/>
              <a:rect l="l" t="t" r="r" b="b"/>
              <a:pathLst>
                <a:path w="27940" h="3810">
                  <a:moveTo>
                    <a:pt x="2286" y="2286"/>
                  </a:moveTo>
                  <a:lnTo>
                    <a:pt x="1524" y="2286"/>
                  </a:lnTo>
                  <a:lnTo>
                    <a:pt x="1524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810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2286" y="2286"/>
                  </a:lnTo>
                  <a:close/>
                </a:path>
                <a:path w="27940" h="3810">
                  <a:moveTo>
                    <a:pt x="15240" y="0"/>
                  </a:moveTo>
                  <a:lnTo>
                    <a:pt x="13716" y="0"/>
                  </a:lnTo>
                  <a:lnTo>
                    <a:pt x="13716" y="762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close/>
                </a:path>
                <a:path w="27940" h="3810">
                  <a:moveTo>
                    <a:pt x="27432" y="0"/>
                  </a:moveTo>
                  <a:lnTo>
                    <a:pt x="25908" y="0"/>
                  </a:lnTo>
                  <a:lnTo>
                    <a:pt x="25908" y="1524"/>
                  </a:lnTo>
                  <a:lnTo>
                    <a:pt x="27432" y="1524"/>
                  </a:lnTo>
                  <a:lnTo>
                    <a:pt x="27432" y="762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696353" y="475259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762" y="2286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2540" h="3810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2540" h="3810">
                  <a:moveTo>
                    <a:pt x="1524" y="3810"/>
                  </a:moveTo>
                  <a:lnTo>
                    <a:pt x="1524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  <a:path w="2540" h="3810">
                  <a:moveTo>
                    <a:pt x="2286" y="3048"/>
                  </a:moveTo>
                  <a:lnTo>
                    <a:pt x="2286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2286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711593" y="4749546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809" y="2286"/>
                  </a:moveTo>
                  <a:lnTo>
                    <a:pt x="3047" y="2286"/>
                  </a:lnTo>
                  <a:lnTo>
                    <a:pt x="3047" y="1524"/>
                  </a:lnTo>
                  <a:lnTo>
                    <a:pt x="3809" y="762"/>
                  </a:lnTo>
                  <a:lnTo>
                    <a:pt x="3047" y="762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1523" y="3048"/>
                  </a:lnTo>
                  <a:lnTo>
                    <a:pt x="3047" y="3048"/>
                  </a:lnTo>
                  <a:lnTo>
                    <a:pt x="3809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711593" y="4749546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1524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5715" h="3175">
                  <a:moveTo>
                    <a:pt x="1524" y="1524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5715" h="3175">
                  <a:moveTo>
                    <a:pt x="2286" y="3048"/>
                  </a:moveTo>
                  <a:lnTo>
                    <a:pt x="2286" y="2286"/>
                  </a:lnTo>
                  <a:lnTo>
                    <a:pt x="1524" y="2286"/>
                  </a:lnTo>
                  <a:lnTo>
                    <a:pt x="2286" y="3048"/>
                  </a:lnTo>
                  <a:close/>
                </a:path>
                <a:path w="5715" h="3175">
                  <a:moveTo>
                    <a:pt x="4572" y="762"/>
                  </a:moveTo>
                  <a:lnTo>
                    <a:pt x="3810" y="0"/>
                  </a:lnTo>
                  <a:lnTo>
                    <a:pt x="2286" y="0"/>
                  </a:lnTo>
                  <a:lnTo>
                    <a:pt x="3048" y="762"/>
                  </a:lnTo>
                  <a:lnTo>
                    <a:pt x="4572" y="762"/>
                  </a:lnTo>
                  <a:close/>
                </a:path>
                <a:path w="5715" h="3175">
                  <a:moveTo>
                    <a:pt x="5334" y="2286"/>
                  </a:moveTo>
                  <a:lnTo>
                    <a:pt x="3810" y="3048"/>
                  </a:lnTo>
                  <a:lnTo>
                    <a:pt x="4572" y="3048"/>
                  </a:lnTo>
                  <a:lnTo>
                    <a:pt x="5334" y="2286"/>
                  </a:lnTo>
                  <a:close/>
                </a:path>
                <a:path w="5715" h="3175">
                  <a:moveTo>
                    <a:pt x="5334" y="2286"/>
                  </a:moveTo>
                  <a:lnTo>
                    <a:pt x="5334" y="762"/>
                  </a:lnTo>
                  <a:lnTo>
                    <a:pt x="4572" y="762"/>
                  </a:lnTo>
                  <a:lnTo>
                    <a:pt x="4572" y="2286"/>
                  </a:lnTo>
                  <a:lnTo>
                    <a:pt x="533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718451" y="4749546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810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2286" y="3048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716927" y="4749546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761" y="2286"/>
                  </a:moveTo>
                  <a:lnTo>
                    <a:pt x="761" y="1524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5715" h="3175">
                  <a:moveTo>
                    <a:pt x="3048" y="0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2286" y="762"/>
                  </a:lnTo>
                  <a:lnTo>
                    <a:pt x="3048" y="0"/>
                  </a:lnTo>
                  <a:close/>
                </a:path>
                <a:path w="5715" h="3175">
                  <a:moveTo>
                    <a:pt x="4572" y="1524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810" y="1524"/>
                  </a:lnTo>
                  <a:lnTo>
                    <a:pt x="4572" y="1524"/>
                  </a:lnTo>
                  <a:close/>
                </a:path>
                <a:path w="5715" h="3175">
                  <a:moveTo>
                    <a:pt x="3810" y="2286"/>
                  </a:moveTo>
                  <a:lnTo>
                    <a:pt x="3048" y="2286"/>
                  </a:lnTo>
                  <a:lnTo>
                    <a:pt x="3048" y="3048"/>
                  </a:lnTo>
                  <a:lnTo>
                    <a:pt x="3810" y="2286"/>
                  </a:lnTo>
                  <a:close/>
                </a:path>
                <a:path w="5715" h="3175">
                  <a:moveTo>
                    <a:pt x="5334" y="1524"/>
                  </a:moveTo>
                  <a:lnTo>
                    <a:pt x="4572" y="1524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739025" y="47548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1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740549" y="4739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740549" y="4739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735215" y="473812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4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3809" h="1904">
                  <a:moveTo>
                    <a:pt x="3810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735215" y="473811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733691" y="47381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733691" y="47381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730643" y="4738128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1524" y="7620"/>
                  </a:moveTo>
                  <a:lnTo>
                    <a:pt x="0" y="6096"/>
                  </a:lnTo>
                  <a:lnTo>
                    <a:pt x="0" y="7620"/>
                  </a:lnTo>
                  <a:lnTo>
                    <a:pt x="0" y="8382"/>
                  </a:lnTo>
                  <a:lnTo>
                    <a:pt x="762" y="7620"/>
                  </a:lnTo>
                  <a:lnTo>
                    <a:pt x="1524" y="7620"/>
                  </a:lnTo>
                  <a:close/>
                </a:path>
                <a:path w="3175" h="888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3175" h="8889">
                  <a:moveTo>
                    <a:pt x="3048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730643" y="474421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1904" h="2539">
                  <a:moveTo>
                    <a:pt x="761" y="1524"/>
                  </a:moveTo>
                  <a:lnTo>
                    <a:pt x="0" y="1523"/>
                  </a:lnTo>
                  <a:lnTo>
                    <a:pt x="0" y="2286"/>
                  </a:lnTo>
                  <a:lnTo>
                    <a:pt x="761" y="1524"/>
                  </a:lnTo>
                  <a:close/>
                </a:path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728357" y="473583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1524"/>
                  </a:moveTo>
                  <a:lnTo>
                    <a:pt x="1524" y="762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2286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728357" y="473583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2" y="1523"/>
                  </a:moveTo>
                  <a:lnTo>
                    <a:pt x="761" y="761"/>
                  </a:lnTo>
                  <a:lnTo>
                    <a:pt x="0" y="1523"/>
                  </a:lnTo>
                  <a:lnTo>
                    <a:pt x="762" y="1523"/>
                  </a:lnTo>
                  <a:close/>
                </a:path>
                <a:path w="2540" h="2539">
                  <a:moveTo>
                    <a:pt x="1523" y="761"/>
                  </a:moveTo>
                  <a:lnTo>
                    <a:pt x="1523" y="0"/>
                  </a:lnTo>
                  <a:lnTo>
                    <a:pt x="761" y="761"/>
                  </a:lnTo>
                  <a:lnTo>
                    <a:pt x="1523" y="761"/>
                  </a:lnTo>
                  <a:close/>
                </a:path>
                <a:path w="2540" h="2539">
                  <a:moveTo>
                    <a:pt x="1523" y="2285"/>
                  </a:moveTo>
                  <a:lnTo>
                    <a:pt x="1523" y="1524"/>
                  </a:lnTo>
                  <a:lnTo>
                    <a:pt x="762" y="1524"/>
                  </a:lnTo>
                  <a:lnTo>
                    <a:pt x="762" y="2285"/>
                  </a:lnTo>
                  <a:lnTo>
                    <a:pt x="1523" y="2285"/>
                  </a:lnTo>
                  <a:close/>
                </a:path>
                <a:path w="2540" h="2539">
                  <a:moveTo>
                    <a:pt x="2286" y="1523"/>
                  </a:moveTo>
                  <a:lnTo>
                    <a:pt x="2286" y="761"/>
                  </a:lnTo>
                  <a:lnTo>
                    <a:pt x="1523" y="761"/>
                  </a:lnTo>
                  <a:lnTo>
                    <a:pt x="1523" y="1523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726833" y="473583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726833" y="473583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762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1904" h="2539">
                  <a:moveTo>
                    <a:pt x="1524" y="2286"/>
                  </a:moveTo>
                  <a:lnTo>
                    <a:pt x="1524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723785" y="473278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3048"/>
                  </a:moveTo>
                  <a:lnTo>
                    <a:pt x="1523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723785" y="473278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3048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761" y="3048"/>
                  </a:lnTo>
                  <a:lnTo>
                    <a:pt x="1524" y="3048"/>
                  </a:lnTo>
                  <a:close/>
                </a:path>
                <a:path w="1904" h="3175">
                  <a:moveTo>
                    <a:pt x="761" y="3048"/>
                  </a:moveTo>
                  <a:lnTo>
                    <a:pt x="761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722261" y="473278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1524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718451" y="4732794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4">
                  <a:moveTo>
                    <a:pt x="762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3810"/>
                  </a:lnTo>
                  <a:close/>
                </a:path>
                <a:path w="5715" h="5714">
                  <a:moveTo>
                    <a:pt x="1524" y="4572"/>
                  </a:moveTo>
                  <a:lnTo>
                    <a:pt x="0" y="4572"/>
                  </a:lnTo>
                  <a:lnTo>
                    <a:pt x="762" y="5334"/>
                  </a:lnTo>
                  <a:lnTo>
                    <a:pt x="1524" y="5334"/>
                  </a:lnTo>
                  <a:lnTo>
                    <a:pt x="1524" y="4572"/>
                  </a:lnTo>
                  <a:close/>
                </a:path>
                <a:path w="5715" h="5714">
                  <a:moveTo>
                    <a:pt x="1524" y="3810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  <a:path w="5715" h="5714">
                  <a:moveTo>
                    <a:pt x="4572" y="3048"/>
                  </a:moveTo>
                  <a:lnTo>
                    <a:pt x="3810" y="2286"/>
                  </a:lnTo>
                  <a:lnTo>
                    <a:pt x="3810" y="3048"/>
                  </a:lnTo>
                  <a:lnTo>
                    <a:pt x="4572" y="3048"/>
                  </a:lnTo>
                  <a:close/>
                </a:path>
                <a:path w="5715" h="5714">
                  <a:moveTo>
                    <a:pt x="5334" y="762"/>
                  </a:moveTo>
                  <a:lnTo>
                    <a:pt x="4572" y="0"/>
                  </a:lnTo>
                  <a:lnTo>
                    <a:pt x="3810" y="0"/>
                  </a:lnTo>
                  <a:lnTo>
                    <a:pt x="3810" y="762"/>
                  </a:lnTo>
                  <a:lnTo>
                    <a:pt x="4572" y="762"/>
                  </a:lnTo>
                  <a:lnTo>
                    <a:pt x="4572" y="3048"/>
                  </a:lnTo>
                  <a:lnTo>
                    <a:pt x="5334" y="3048"/>
                  </a:lnTo>
                  <a:lnTo>
                    <a:pt x="533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686447" y="4738128"/>
              <a:ext cx="8890" cy="13335"/>
            </a:xfrm>
            <a:custGeom>
              <a:avLst/>
              <a:gdLst/>
              <a:ahLst/>
              <a:cxnLst/>
              <a:rect l="l" t="t" r="r" b="b"/>
              <a:pathLst>
                <a:path w="8890" h="13335">
                  <a:moveTo>
                    <a:pt x="1524" y="11430"/>
                  </a:moveTo>
                  <a:lnTo>
                    <a:pt x="762" y="11430"/>
                  </a:lnTo>
                  <a:lnTo>
                    <a:pt x="0" y="12192"/>
                  </a:lnTo>
                  <a:lnTo>
                    <a:pt x="762" y="12954"/>
                  </a:lnTo>
                  <a:lnTo>
                    <a:pt x="1524" y="12954"/>
                  </a:lnTo>
                  <a:lnTo>
                    <a:pt x="1524" y="11430"/>
                  </a:lnTo>
                  <a:close/>
                </a:path>
                <a:path w="8890" h="13335">
                  <a:moveTo>
                    <a:pt x="5334" y="2286"/>
                  </a:moveTo>
                  <a:lnTo>
                    <a:pt x="4572" y="2286"/>
                  </a:lnTo>
                  <a:lnTo>
                    <a:pt x="4572" y="1524"/>
                  </a:lnTo>
                  <a:lnTo>
                    <a:pt x="3810" y="2286"/>
                  </a:lnTo>
                  <a:lnTo>
                    <a:pt x="3810" y="3048"/>
                  </a:lnTo>
                  <a:lnTo>
                    <a:pt x="4572" y="3048"/>
                  </a:lnTo>
                  <a:lnTo>
                    <a:pt x="5334" y="2286"/>
                  </a:lnTo>
                  <a:close/>
                </a:path>
                <a:path w="8890" h="13335">
                  <a:moveTo>
                    <a:pt x="8382" y="0"/>
                  </a:moveTo>
                  <a:lnTo>
                    <a:pt x="6858" y="0"/>
                  </a:lnTo>
                  <a:lnTo>
                    <a:pt x="6858" y="762"/>
                  </a:lnTo>
                  <a:lnTo>
                    <a:pt x="6858" y="1524"/>
                  </a:lnTo>
                  <a:lnTo>
                    <a:pt x="8382" y="152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693305" y="47381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694829" y="4738128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4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6984" h="1904">
                  <a:moveTo>
                    <a:pt x="3810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  <a:path w="6984" h="1904">
                  <a:moveTo>
                    <a:pt x="6858" y="0"/>
                  </a:moveTo>
                  <a:lnTo>
                    <a:pt x="5334" y="0"/>
                  </a:lnTo>
                  <a:lnTo>
                    <a:pt x="3810" y="0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5334" y="1524"/>
                  </a:lnTo>
                  <a:lnTo>
                    <a:pt x="6858" y="1524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700163" y="4739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698639" y="47426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698639" y="474345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700163" y="474421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700925" y="474497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701687" y="473583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701687" y="47365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762"/>
                  </a:moveTo>
                  <a:lnTo>
                    <a:pt x="762" y="762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703211" y="473583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2286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703211" y="473583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143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762" y="1143"/>
                  </a:lnTo>
                  <a:close/>
                </a:path>
                <a:path w="1904" h="2539">
                  <a:moveTo>
                    <a:pt x="762" y="1524"/>
                  </a:moveTo>
                  <a:lnTo>
                    <a:pt x="762" y="1143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3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1523" y="762"/>
                  </a:lnTo>
                  <a:close/>
                </a:path>
                <a:path w="1904" h="2539">
                  <a:moveTo>
                    <a:pt x="1523" y="2286"/>
                  </a:moveTo>
                  <a:lnTo>
                    <a:pt x="1523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708545" y="473278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3048"/>
                  </a:moveTo>
                  <a:lnTo>
                    <a:pt x="1523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708545" y="473278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762"/>
                  </a:lnTo>
                  <a:lnTo>
                    <a:pt x="1524" y="762"/>
                  </a:lnTo>
                  <a:close/>
                </a:path>
                <a:path w="1904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710069" y="473278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3048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710069" y="473278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762" y="3048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1904" h="3175">
                  <a:moveTo>
                    <a:pt x="1524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1524" y="762"/>
                  </a:lnTo>
                  <a:close/>
                </a:path>
                <a:path w="1904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713879" y="473583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713879" y="4735842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749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49" y="2286"/>
                  </a:lnTo>
                  <a:lnTo>
                    <a:pt x="749" y="1524"/>
                  </a:lnTo>
                  <a:close/>
                </a:path>
                <a:path w="3175" h="8889">
                  <a:moveTo>
                    <a:pt x="749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49" y="762"/>
                  </a:lnTo>
                  <a:close/>
                </a:path>
                <a:path w="3175" h="8889">
                  <a:moveTo>
                    <a:pt x="762" y="4572"/>
                  </a:moveTo>
                  <a:lnTo>
                    <a:pt x="0" y="6858"/>
                  </a:lnTo>
                  <a:lnTo>
                    <a:pt x="0" y="8382"/>
                  </a:lnTo>
                  <a:lnTo>
                    <a:pt x="762" y="7620"/>
                  </a:lnTo>
                  <a:lnTo>
                    <a:pt x="762" y="4572"/>
                  </a:lnTo>
                  <a:close/>
                </a:path>
                <a:path w="3175" h="8889">
                  <a:moveTo>
                    <a:pt x="1524" y="762"/>
                  </a:moveTo>
                  <a:lnTo>
                    <a:pt x="1130" y="1155"/>
                  </a:lnTo>
                  <a:lnTo>
                    <a:pt x="749" y="762"/>
                  </a:lnTo>
                  <a:lnTo>
                    <a:pt x="749" y="1524"/>
                  </a:lnTo>
                  <a:lnTo>
                    <a:pt x="762" y="2286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3175" h="8889">
                  <a:moveTo>
                    <a:pt x="3048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715403" y="4744212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3048" y="4571"/>
                  </a:moveTo>
                  <a:lnTo>
                    <a:pt x="3048" y="2285"/>
                  </a:lnTo>
                  <a:lnTo>
                    <a:pt x="2286" y="2285"/>
                  </a:lnTo>
                  <a:lnTo>
                    <a:pt x="2286" y="1523"/>
                  </a:lnTo>
                  <a:lnTo>
                    <a:pt x="1524" y="0"/>
                  </a:lnTo>
                  <a:lnTo>
                    <a:pt x="762" y="1523"/>
                  </a:lnTo>
                  <a:lnTo>
                    <a:pt x="762" y="2285"/>
                  </a:lnTo>
                  <a:lnTo>
                    <a:pt x="0" y="2285"/>
                  </a:lnTo>
                  <a:lnTo>
                    <a:pt x="0" y="4571"/>
                  </a:lnTo>
                  <a:lnTo>
                    <a:pt x="762" y="5333"/>
                  </a:lnTo>
                  <a:lnTo>
                    <a:pt x="2286" y="5333"/>
                  </a:lnTo>
                  <a:lnTo>
                    <a:pt x="3048" y="457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715403" y="4744212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762" y="4571"/>
                  </a:moveTo>
                  <a:lnTo>
                    <a:pt x="0" y="3047"/>
                  </a:lnTo>
                  <a:lnTo>
                    <a:pt x="0" y="4571"/>
                  </a:lnTo>
                  <a:lnTo>
                    <a:pt x="762" y="4571"/>
                  </a:lnTo>
                  <a:close/>
                </a:path>
                <a:path w="3175" h="5714">
                  <a:moveTo>
                    <a:pt x="3048" y="4571"/>
                  </a:moveTo>
                  <a:lnTo>
                    <a:pt x="3048" y="3047"/>
                  </a:lnTo>
                  <a:lnTo>
                    <a:pt x="2286" y="4571"/>
                  </a:lnTo>
                  <a:lnTo>
                    <a:pt x="0" y="4571"/>
                  </a:lnTo>
                  <a:lnTo>
                    <a:pt x="762" y="5333"/>
                  </a:lnTo>
                  <a:lnTo>
                    <a:pt x="2286" y="5333"/>
                  </a:lnTo>
                  <a:lnTo>
                    <a:pt x="3048" y="4571"/>
                  </a:lnTo>
                  <a:close/>
                </a:path>
                <a:path w="3175" h="5714">
                  <a:moveTo>
                    <a:pt x="2286" y="1523"/>
                  </a:moveTo>
                  <a:lnTo>
                    <a:pt x="2286" y="761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1524" y="761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715403" y="4749546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1524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723785" y="474954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1" y="3048"/>
                  </a:moveTo>
                  <a:lnTo>
                    <a:pt x="4571" y="1524"/>
                  </a:lnTo>
                  <a:lnTo>
                    <a:pt x="3809" y="762"/>
                  </a:lnTo>
                  <a:lnTo>
                    <a:pt x="3047" y="762"/>
                  </a:lnTo>
                  <a:lnTo>
                    <a:pt x="3047" y="0"/>
                  </a:lnTo>
                  <a:lnTo>
                    <a:pt x="1523" y="0"/>
                  </a:lnTo>
                  <a:lnTo>
                    <a:pt x="2285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1523" y="3048"/>
                  </a:lnTo>
                  <a:lnTo>
                    <a:pt x="761" y="3048"/>
                  </a:lnTo>
                  <a:lnTo>
                    <a:pt x="4571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724547" y="4749546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3809" h="3175">
                  <a:moveTo>
                    <a:pt x="2286" y="762"/>
                  </a:moveTo>
                  <a:lnTo>
                    <a:pt x="2286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2286" y="762"/>
                  </a:lnTo>
                  <a:close/>
                </a:path>
                <a:path w="3809" h="3175">
                  <a:moveTo>
                    <a:pt x="3810" y="3048"/>
                  </a:moveTo>
                  <a:lnTo>
                    <a:pt x="3810" y="1524"/>
                  </a:lnTo>
                  <a:lnTo>
                    <a:pt x="3048" y="2286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730643" y="474954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1524"/>
                  </a:moveTo>
                  <a:lnTo>
                    <a:pt x="2286" y="1524"/>
                  </a:lnTo>
                  <a:lnTo>
                    <a:pt x="2286" y="762"/>
                  </a:lnTo>
                  <a:lnTo>
                    <a:pt x="1523" y="762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729881" y="4749546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1523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1523" y="0"/>
                  </a:lnTo>
                  <a:close/>
                </a:path>
                <a:path w="3809" h="3175">
                  <a:moveTo>
                    <a:pt x="3047" y="2286"/>
                  </a:moveTo>
                  <a:lnTo>
                    <a:pt x="1523" y="2286"/>
                  </a:lnTo>
                  <a:lnTo>
                    <a:pt x="1523" y="3048"/>
                  </a:lnTo>
                  <a:lnTo>
                    <a:pt x="2285" y="3048"/>
                  </a:lnTo>
                  <a:lnTo>
                    <a:pt x="3047" y="2286"/>
                  </a:lnTo>
                  <a:close/>
                </a:path>
                <a:path w="3809" h="3175">
                  <a:moveTo>
                    <a:pt x="3047" y="1524"/>
                  </a:moveTo>
                  <a:lnTo>
                    <a:pt x="3047" y="762"/>
                  </a:lnTo>
                  <a:lnTo>
                    <a:pt x="2285" y="762"/>
                  </a:lnTo>
                  <a:lnTo>
                    <a:pt x="3047" y="1524"/>
                  </a:lnTo>
                  <a:close/>
                </a:path>
                <a:path w="3809" h="3175">
                  <a:moveTo>
                    <a:pt x="3809" y="2286"/>
                  </a:moveTo>
                  <a:lnTo>
                    <a:pt x="3809" y="1524"/>
                  </a:lnTo>
                  <a:lnTo>
                    <a:pt x="3047" y="2286"/>
                  </a:lnTo>
                  <a:lnTo>
                    <a:pt x="3809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726833" y="4746498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79">
                  <a:moveTo>
                    <a:pt x="3809" y="1524"/>
                  </a:moveTo>
                  <a:lnTo>
                    <a:pt x="3047" y="1524"/>
                  </a:lnTo>
                  <a:lnTo>
                    <a:pt x="2285" y="762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1" y="3810"/>
                  </a:lnTo>
                  <a:lnTo>
                    <a:pt x="761" y="4572"/>
                  </a:lnTo>
                  <a:lnTo>
                    <a:pt x="2285" y="4572"/>
                  </a:lnTo>
                  <a:lnTo>
                    <a:pt x="3047" y="3810"/>
                  </a:lnTo>
                  <a:lnTo>
                    <a:pt x="3047" y="2286"/>
                  </a:lnTo>
                  <a:lnTo>
                    <a:pt x="3809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726833" y="4746510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5" h="6350">
                  <a:moveTo>
                    <a:pt x="3048" y="5334"/>
                  </a:moveTo>
                  <a:lnTo>
                    <a:pt x="2286" y="5334"/>
                  </a:lnTo>
                  <a:lnTo>
                    <a:pt x="762" y="6096"/>
                  </a:lnTo>
                  <a:lnTo>
                    <a:pt x="2286" y="6096"/>
                  </a:lnTo>
                  <a:lnTo>
                    <a:pt x="3048" y="5334"/>
                  </a:lnTo>
                  <a:close/>
                </a:path>
                <a:path w="5715" h="6350">
                  <a:moveTo>
                    <a:pt x="3048" y="4572"/>
                  </a:moveTo>
                  <a:lnTo>
                    <a:pt x="2286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762" y="3048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2286" y="5334"/>
                  </a:lnTo>
                  <a:lnTo>
                    <a:pt x="2286" y="4572"/>
                  </a:lnTo>
                  <a:lnTo>
                    <a:pt x="3048" y="4572"/>
                  </a:lnTo>
                  <a:close/>
                </a:path>
                <a:path w="5715" h="6350">
                  <a:moveTo>
                    <a:pt x="3048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3048" y="0"/>
                  </a:lnTo>
                  <a:close/>
                </a:path>
                <a:path w="5715" h="6350">
                  <a:moveTo>
                    <a:pt x="3810" y="0"/>
                  </a:moveTo>
                  <a:lnTo>
                    <a:pt x="3048" y="0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  <a:path w="5715" h="6350">
                  <a:moveTo>
                    <a:pt x="4572" y="2286"/>
                  </a:moveTo>
                  <a:lnTo>
                    <a:pt x="3810" y="3810"/>
                  </a:lnTo>
                  <a:lnTo>
                    <a:pt x="4572" y="3048"/>
                  </a:lnTo>
                  <a:lnTo>
                    <a:pt x="4572" y="2286"/>
                  </a:lnTo>
                  <a:close/>
                </a:path>
                <a:path w="5715" h="6350">
                  <a:moveTo>
                    <a:pt x="4572" y="1524"/>
                  </a:moveTo>
                  <a:lnTo>
                    <a:pt x="3810" y="1524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  <a:path w="5715" h="6350">
                  <a:moveTo>
                    <a:pt x="5334" y="1524"/>
                  </a:moveTo>
                  <a:lnTo>
                    <a:pt x="4572" y="1524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698639" y="474954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2286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762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698639" y="474954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762" y="1524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3175" h="3175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3175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3175" h="3175">
                  <a:moveTo>
                    <a:pt x="3048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3048" y="762"/>
                  </a:lnTo>
                  <a:close/>
                </a:path>
                <a:path w="3175" h="3175">
                  <a:moveTo>
                    <a:pt x="3048" y="2286"/>
                  </a:moveTo>
                  <a:lnTo>
                    <a:pt x="2286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703211" y="4749546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6858" y="1524"/>
                  </a:moveTo>
                  <a:lnTo>
                    <a:pt x="5334" y="762"/>
                  </a:lnTo>
                  <a:lnTo>
                    <a:pt x="3810" y="762"/>
                  </a:lnTo>
                  <a:lnTo>
                    <a:pt x="3810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1524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5334" y="3048"/>
                  </a:lnTo>
                  <a:lnTo>
                    <a:pt x="4572" y="2286"/>
                  </a:lnTo>
                  <a:lnTo>
                    <a:pt x="6096" y="2286"/>
                  </a:lnTo>
                  <a:lnTo>
                    <a:pt x="6858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703211" y="4749546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1524" y="762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6984" h="3175">
                  <a:moveTo>
                    <a:pt x="3810" y="0"/>
                  </a:moveTo>
                  <a:lnTo>
                    <a:pt x="3048" y="0"/>
                  </a:lnTo>
                  <a:lnTo>
                    <a:pt x="2286" y="762"/>
                  </a:lnTo>
                  <a:lnTo>
                    <a:pt x="3048" y="762"/>
                  </a:lnTo>
                  <a:lnTo>
                    <a:pt x="3810" y="0"/>
                  </a:lnTo>
                  <a:close/>
                </a:path>
                <a:path w="6984" h="3175">
                  <a:moveTo>
                    <a:pt x="4572" y="762"/>
                  </a:moveTo>
                  <a:lnTo>
                    <a:pt x="4572" y="0"/>
                  </a:lnTo>
                  <a:lnTo>
                    <a:pt x="3810" y="0"/>
                  </a:lnTo>
                  <a:lnTo>
                    <a:pt x="3810" y="762"/>
                  </a:lnTo>
                  <a:lnTo>
                    <a:pt x="4572" y="762"/>
                  </a:lnTo>
                  <a:close/>
                </a:path>
                <a:path w="6984" h="3175">
                  <a:moveTo>
                    <a:pt x="6858" y="1524"/>
                  </a:moveTo>
                  <a:lnTo>
                    <a:pt x="6096" y="1524"/>
                  </a:lnTo>
                  <a:lnTo>
                    <a:pt x="4572" y="2286"/>
                  </a:lnTo>
                  <a:lnTo>
                    <a:pt x="6096" y="2286"/>
                  </a:lnTo>
                  <a:lnTo>
                    <a:pt x="6858" y="1524"/>
                  </a:lnTo>
                  <a:close/>
                </a:path>
                <a:path w="6984" h="3175">
                  <a:moveTo>
                    <a:pt x="5334" y="3048"/>
                  </a:moveTo>
                  <a:lnTo>
                    <a:pt x="4572" y="2286"/>
                  </a:lnTo>
                  <a:lnTo>
                    <a:pt x="4572" y="3048"/>
                  </a:lnTo>
                  <a:lnTo>
                    <a:pt x="5334" y="3048"/>
                  </a:lnTo>
                  <a:close/>
                </a:path>
                <a:path w="6984" h="3175">
                  <a:moveTo>
                    <a:pt x="6858" y="1524"/>
                  </a:moveTo>
                  <a:lnTo>
                    <a:pt x="6858" y="762"/>
                  </a:lnTo>
                  <a:lnTo>
                    <a:pt x="5334" y="762"/>
                  </a:lnTo>
                  <a:lnTo>
                    <a:pt x="685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700163" y="4746498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8" y="4572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4572"/>
                  </a:lnTo>
                  <a:lnTo>
                    <a:pt x="3048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700163" y="474651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2286" y="4572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5079" h="6350">
                  <a:moveTo>
                    <a:pt x="2286" y="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5079" h="6350">
                  <a:moveTo>
                    <a:pt x="3810" y="3810"/>
                  </a:moveTo>
                  <a:lnTo>
                    <a:pt x="3048" y="3810"/>
                  </a:lnTo>
                  <a:lnTo>
                    <a:pt x="2286" y="4572"/>
                  </a:lnTo>
                  <a:lnTo>
                    <a:pt x="2286" y="5334"/>
                  </a:lnTo>
                  <a:lnTo>
                    <a:pt x="3810" y="5334"/>
                  </a:lnTo>
                  <a:lnTo>
                    <a:pt x="3810" y="4572"/>
                  </a:lnTo>
                  <a:lnTo>
                    <a:pt x="3810" y="3810"/>
                  </a:lnTo>
                  <a:close/>
                </a:path>
                <a:path w="5079" h="6350">
                  <a:moveTo>
                    <a:pt x="3810" y="1524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810" y="1524"/>
                  </a:lnTo>
                  <a:close/>
                </a:path>
                <a:path w="5079" h="6350">
                  <a:moveTo>
                    <a:pt x="4572" y="5334"/>
                  </a:moveTo>
                  <a:lnTo>
                    <a:pt x="3810" y="5334"/>
                  </a:lnTo>
                  <a:lnTo>
                    <a:pt x="2286" y="6096"/>
                  </a:lnTo>
                  <a:lnTo>
                    <a:pt x="3810" y="6096"/>
                  </a:lnTo>
                  <a:lnTo>
                    <a:pt x="4572" y="5334"/>
                  </a:lnTo>
                  <a:close/>
                </a:path>
                <a:path w="5079" h="6350">
                  <a:moveTo>
                    <a:pt x="4572" y="3048"/>
                  </a:moveTo>
                  <a:lnTo>
                    <a:pt x="3810" y="4572"/>
                  </a:lnTo>
                  <a:lnTo>
                    <a:pt x="4572" y="4572"/>
                  </a:lnTo>
                  <a:lnTo>
                    <a:pt x="4572" y="3048"/>
                  </a:lnTo>
                  <a:close/>
                </a:path>
                <a:path w="5079" h="6350">
                  <a:moveTo>
                    <a:pt x="4572" y="762"/>
                  </a:moveTo>
                  <a:lnTo>
                    <a:pt x="3810" y="1524"/>
                  </a:lnTo>
                  <a:lnTo>
                    <a:pt x="4572" y="1524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715403" y="4729734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3048" y="5334"/>
                  </a:moveTo>
                  <a:lnTo>
                    <a:pt x="3048" y="762"/>
                  </a:lnTo>
                  <a:lnTo>
                    <a:pt x="2285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2286" y="6096"/>
                  </a:lnTo>
                  <a:lnTo>
                    <a:pt x="3048" y="5334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715403" y="4725924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3048" y="6858"/>
                  </a:moveTo>
                  <a:lnTo>
                    <a:pt x="3048" y="5334"/>
                  </a:lnTo>
                  <a:lnTo>
                    <a:pt x="2286" y="5334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3048" y="1523"/>
                  </a:lnTo>
                  <a:lnTo>
                    <a:pt x="2286" y="1523"/>
                  </a:lnTo>
                  <a:lnTo>
                    <a:pt x="2286" y="0"/>
                  </a:lnTo>
                  <a:lnTo>
                    <a:pt x="762" y="0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5334"/>
                  </a:lnTo>
                  <a:lnTo>
                    <a:pt x="0" y="5334"/>
                  </a:lnTo>
                  <a:lnTo>
                    <a:pt x="0" y="6858"/>
                  </a:lnTo>
                  <a:lnTo>
                    <a:pt x="3048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713879" y="4725924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761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5079" h="6350">
                  <a:moveTo>
                    <a:pt x="1523" y="6096"/>
                  </a:moveTo>
                  <a:lnTo>
                    <a:pt x="1523" y="5334"/>
                  </a:lnTo>
                  <a:lnTo>
                    <a:pt x="0" y="5334"/>
                  </a:lnTo>
                  <a:lnTo>
                    <a:pt x="0" y="6096"/>
                  </a:lnTo>
                  <a:lnTo>
                    <a:pt x="1523" y="6096"/>
                  </a:lnTo>
                  <a:close/>
                </a:path>
                <a:path w="5079" h="6350">
                  <a:moveTo>
                    <a:pt x="3047" y="762"/>
                  </a:moveTo>
                  <a:lnTo>
                    <a:pt x="3047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3047" y="762"/>
                  </a:lnTo>
                  <a:close/>
                </a:path>
                <a:path w="5079" h="6350">
                  <a:moveTo>
                    <a:pt x="4571" y="6096"/>
                  </a:moveTo>
                  <a:lnTo>
                    <a:pt x="4571" y="5334"/>
                  </a:lnTo>
                  <a:lnTo>
                    <a:pt x="3047" y="5334"/>
                  </a:lnTo>
                  <a:lnTo>
                    <a:pt x="3047" y="6096"/>
                  </a:lnTo>
                  <a:lnTo>
                    <a:pt x="4571" y="6096"/>
                  </a:lnTo>
                  <a:close/>
                </a:path>
                <a:path w="5079" h="6350">
                  <a:moveTo>
                    <a:pt x="4571" y="2286"/>
                  </a:moveTo>
                  <a:lnTo>
                    <a:pt x="4571" y="1524"/>
                  </a:lnTo>
                  <a:lnTo>
                    <a:pt x="3809" y="1524"/>
                  </a:lnTo>
                  <a:lnTo>
                    <a:pt x="3809" y="2286"/>
                  </a:lnTo>
                  <a:lnTo>
                    <a:pt x="4571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701687" y="4751082"/>
              <a:ext cx="29209" cy="1905"/>
            </a:xfrm>
            <a:custGeom>
              <a:avLst/>
              <a:gdLst/>
              <a:ahLst/>
              <a:cxnLst/>
              <a:rect l="l" t="t" r="r" b="b"/>
              <a:pathLst>
                <a:path w="29209" h="1904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  <a:path w="29209" h="1904">
                  <a:moveTo>
                    <a:pt x="28956" y="762"/>
                  </a:moveTo>
                  <a:lnTo>
                    <a:pt x="28194" y="0"/>
                  </a:lnTo>
                  <a:lnTo>
                    <a:pt x="27432" y="0"/>
                  </a:lnTo>
                  <a:lnTo>
                    <a:pt x="26670" y="762"/>
                  </a:lnTo>
                  <a:lnTo>
                    <a:pt x="26670" y="1524"/>
                  </a:lnTo>
                  <a:lnTo>
                    <a:pt x="28956" y="1524"/>
                  </a:lnTo>
                  <a:lnTo>
                    <a:pt x="28956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715403" y="47411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735215" y="4751070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3809" y="3810"/>
                  </a:moveTo>
                  <a:lnTo>
                    <a:pt x="3809" y="1524"/>
                  </a:lnTo>
                  <a:lnTo>
                    <a:pt x="3047" y="1524"/>
                  </a:lnTo>
                  <a:lnTo>
                    <a:pt x="2285" y="762"/>
                  </a:lnTo>
                  <a:lnTo>
                    <a:pt x="2285" y="1524"/>
                  </a:lnTo>
                  <a:lnTo>
                    <a:pt x="0" y="1524"/>
                  </a:lnTo>
                  <a:lnTo>
                    <a:pt x="1523" y="3048"/>
                  </a:lnTo>
                  <a:lnTo>
                    <a:pt x="1523" y="3810"/>
                  </a:lnTo>
                  <a:lnTo>
                    <a:pt x="3809" y="3810"/>
                  </a:lnTo>
                  <a:close/>
                </a:path>
                <a:path w="8890" h="3810">
                  <a:moveTo>
                    <a:pt x="1523" y="3810"/>
                  </a:moveTo>
                  <a:lnTo>
                    <a:pt x="1523" y="3048"/>
                  </a:lnTo>
                  <a:lnTo>
                    <a:pt x="761" y="3810"/>
                  </a:lnTo>
                  <a:lnTo>
                    <a:pt x="1523" y="3810"/>
                  </a:lnTo>
                  <a:close/>
                </a:path>
                <a:path w="8890" h="3810">
                  <a:moveTo>
                    <a:pt x="8381" y="1524"/>
                  </a:moveTo>
                  <a:lnTo>
                    <a:pt x="8381" y="762"/>
                  </a:lnTo>
                  <a:lnTo>
                    <a:pt x="7619" y="0"/>
                  </a:lnTo>
                  <a:lnTo>
                    <a:pt x="6095" y="0"/>
                  </a:lnTo>
                  <a:lnTo>
                    <a:pt x="5333" y="762"/>
                  </a:lnTo>
                  <a:lnTo>
                    <a:pt x="5333" y="0"/>
                  </a:lnTo>
                  <a:lnTo>
                    <a:pt x="4571" y="762"/>
                  </a:lnTo>
                  <a:lnTo>
                    <a:pt x="4571" y="2286"/>
                  </a:lnTo>
                  <a:lnTo>
                    <a:pt x="3809" y="2286"/>
                  </a:lnTo>
                  <a:lnTo>
                    <a:pt x="3809" y="3048"/>
                  </a:lnTo>
                  <a:lnTo>
                    <a:pt x="5333" y="3048"/>
                  </a:lnTo>
                  <a:lnTo>
                    <a:pt x="6857" y="1524"/>
                  </a:lnTo>
                  <a:lnTo>
                    <a:pt x="8381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735215" y="4751070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761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761" y="2286"/>
                  </a:lnTo>
                  <a:close/>
                </a:path>
                <a:path w="8890" h="3810">
                  <a:moveTo>
                    <a:pt x="1523" y="3048"/>
                  </a:moveTo>
                  <a:lnTo>
                    <a:pt x="1523" y="2286"/>
                  </a:lnTo>
                  <a:lnTo>
                    <a:pt x="761" y="2286"/>
                  </a:lnTo>
                  <a:lnTo>
                    <a:pt x="1523" y="3048"/>
                  </a:lnTo>
                  <a:close/>
                </a:path>
                <a:path w="8890" h="3810">
                  <a:moveTo>
                    <a:pt x="3809" y="3810"/>
                  </a:moveTo>
                  <a:lnTo>
                    <a:pt x="3809" y="3048"/>
                  </a:lnTo>
                  <a:lnTo>
                    <a:pt x="761" y="3048"/>
                  </a:lnTo>
                  <a:lnTo>
                    <a:pt x="1523" y="3810"/>
                  </a:lnTo>
                  <a:lnTo>
                    <a:pt x="3809" y="3810"/>
                  </a:lnTo>
                  <a:close/>
                </a:path>
                <a:path w="8890" h="3810">
                  <a:moveTo>
                    <a:pt x="3047" y="1524"/>
                  </a:moveTo>
                  <a:lnTo>
                    <a:pt x="2285" y="762"/>
                  </a:lnTo>
                  <a:lnTo>
                    <a:pt x="2285" y="1524"/>
                  </a:lnTo>
                  <a:lnTo>
                    <a:pt x="3047" y="1524"/>
                  </a:lnTo>
                  <a:close/>
                </a:path>
                <a:path w="8890" h="3810">
                  <a:moveTo>
                    <a:pt x="6095" y="2286"/>
                  </a:moveTo>
                  <a:lnTo>
                    <a:pt x="4571" y="2286"/>
                  </a:lnTo>
                  <a:lnTo>
                    <a:pt x="3809" y="3048"/>
                  </a:lnTo>
                  <a:lnTo>
                    <a:pt x="5333" y="3048"/>
                  </a:lnTo>
                  <a:lnTo>
                    <a:pt x="6095" y="2286"/>
                  </a:lnTo>
                  <a:close/>
                </a:path>
                <a:path w="8890" h="3810">
                  <a:moveTo>
                    <a:pt x="5333" y="762"/>
                  </a:moveTo>
                  <a:lnTo>
                    <a:pt x="5333" y="0"/>
                  </a:lnTo>
                  <a:lnTo>
                    <a:pt x="4571" y="762"/>
                  </a:lnTo>
                  <a:lnTo>
                    <a:pt x="5333" y="762"/>
                  </a:lnTo>
                  <a:close/>
                </a:path>
                <a:path w="8890" h="3810">
                  <a:moveTo>
                    <a:pt x="7619" y="762"/>
                  </a:moveTo>
                  <a:lnTo>
                    <a:pt x="7619" y="0"/>
                  </a:lnTo>
                  <a:lnTo>
                    <a:pt x="6095" y="0"/>
                  </a:lnTo>
                  <a:lnTo>
                    <a:pt x="5333" y="762"/>
                  </a:lnTo>
                  <a:lnTo>
                    <a:pt x="7619" y="762"/>
                  </a:lnTo>
                  <a:close/>
                </a:path>
                <a:path w="8890" h="3810">
                  <a:moveTo>
                    <a:pt x="8381" y="1524"/>
                  </a:moveTo>
                  <a:lnTo>
                    <a:pt x="8381" y="762"/>
                  </a:lnTo>
                  <a:lnTo>
                    <a:pt x="7619" y="762"/>
                  </a:lnTo>
                  <a:lnTo>
                    <a:pt x="838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691781" y="47548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691781" y="475488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62" y="1524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687971" y="4751070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8382" y="2286"/>
                  </a:moveTo>
                  <a:lnTo>
                    <a:pt x="8382" y="1524"/>
                  </a:lnTo>
                  <a:lnTo>
                    <a:pt x="6858" y="1524"/>
                  </a:lnTo>
                  <a:lnTo>
                    <a:pt x="6858" y="762"/>
                  </a:lnTo>
                  <a:lnTo>
                    <a:pt x="6096" y="1524"/>
                  </a:lnTo>
                  <a:lnTo>
                    <a:pt x="5334" y="1524"/>
                  </a:lnTo>
                  <a:lnTo>
                    <a:pt x="4572" y="2286"/>
                  </a:lnTo>
                  <a:lnTo>
                    <a:pt x="4572" y="762"/>
                  </a:lnTo>
                  <a:lnTo>
                    <a:pt x="3810" y="762"/>
                  </a:ln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3810" y="3048"/>
                  </a:lnTo>
                  <a:lnTo>
                    <a:pt x="5334" y="3048"/>
                  </a:lnTo>
                  <a:lnTo>
                    <a:pt x="5334" y="3810"/>
                  </a:lnTo>
                  <a:lnTo>
                    <a:pt x="7620" y="3810"/>
                  </a:lnTo>
                  <a:lnTo>
                    <a:pt x="7620" y="2286"/>
                  </a:lnTo>
                  <a:lnTo>
                    <a:pt x="8382" y="2286"/>
                  </a:lnTo>
                  <a:close/>
                </a:path>
                <a:path w="8890" h="3810">
                  <a:moveTo>
                    <a:pt x="8382" y="3810"/>
                  </a:moveTo>
                  <a:lnTo>
                    <a:pt x="7620" y="3048"/>
                  </a:lnTo>
                  <a:lnTo>
                    <a:pt x="7620" y="3810"/>
                  </a:lnTo>
                  <a:lnTo>
                    <a:pt x="8382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687971" y="4751070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762" y="1524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8890" h="3810">
                  <a:moveTo>
                    <a:pt x="3810" y="762"/>
                  </a:moveTo>
                  <a:lnTo>
                    <a:pt x="3810" y="0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3810" y="762"/>
                  </a:lnTo>
                  <a:close/>
                </a:path>
                <a:path w="8890" h="3810">
                  <a:moveTo>
                    <a:pt x="3048" y="2286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  <a:path w="8890" h="3810">
                  <a:moveTo>
                    <a:pt x="4572" y="3048"/>
                  </a:moveTo>
                  <a:lnTo>
                    <a:pt x="4572" y="2286"/>
                  </a:lnTo>
                  <a:lnTo>
                    <a:pt x="3048" y="2286"/>
                  </a:lnTo>
                  <a:lnTo>
                    <a:pt x="3810" y="3048"/>
                  </a:lnTo>
                  <a:lnTo>
                    <a:pt x="4572" y="3048"/>
                  </a:lnTo>
                  <a:close/>
                </a:path>
                <a:path w="8890" h="3810">
                  <a:moveTo>
                    <a:pt x="4572" y="1524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4572" y="1524"/>
                  </a:lnTo>
                  <a:close/>
                </a:path>
                <a:path w="8890" h="3810">
                  <a:moveTo>
                    <a:pt x="8382" y="3048"/>
                  </a:moveTo>
                  <a:lnTo>
                    <a:pt x="5334" y="3048"/>
                  </a:lnTo>
                  <a:lnTo>
                    <a:pt x="5334" y="3810"/>
                  </a:lnTo>
                  <a:lnTo>
                    <a:pt x="7620" y="3810"/>
                  </a:lnTo>
                  <a:lnTo>
                    <a:pt x="8382" y="3048"/>
                  </a:lnTo>
                  <a:close/>
                </a:path>
                <a:path w="8890" h="3810">
                  <a:moveTo>
                    <a:pt x="6858" y="1524"/>
                  </a:moveTo>
                  <a:lnTo>
                    <a:pt x="6858" y="762"/>
                  </a:lnTo>
                  <a:lnTo>
                    <a:pt x="6096" y="1524"/>
                  </a:lnTo>
                  <a:lnTo>
                    <a:pt x="6858" y="1524"/>
                  </a:lnTo>
                  <a:close/>
                </a:path>
                <a:path w="8890" h="3810">
                  <a:moveTo>
                    <a:pt x="8382" y="2286"/>
                  </a:moveTo>
                  <a:lnTo>
                    <a:pt x="7620" y="2286"/>
                  </a:lnTo>
                  <a:lnTo>
                    <a:pt x="7620" y="3048"/>
                  </a:lnTo>
                  <a:lnTo>
                    <a:pt x="838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669683" y="4760976"/>
              <a:ext cx="12700" cy="3810"/>
            </a:xfrm>
            <a:custGeom>
              <a:avLst/>
              <a:gdLst/>
              <a:ahLst/>
              <a:cxnLst/>
              <a:rect l="l" t="t" r="r" b="b"/>
              <a:pathLst>
                <a:path w="12700" h="3810">
                  <a:moveTo>
                    <a:pt x="12191" y="1523"/>
                  </a:moveTo>
                  <a:lnTo>
                    <a:pt x="10667" y="761"/>
                  </a:lnTo>
                  <a:lnTo>
                    <a:pt x="8381" y="761"/>
                  </a:lnTo>
                  <a:lnTo>
                    <a:pt x="6857" y="0"/>
                  </a:lnTo>
                  <a:lnTo>
                    <a:pt x="6095" y="0"/>
                  </a:lnTo>
                  <a:lnTo>
                    <a:pt x="5333" y="0"/>
                  </a:lnTo>
                  <a:lnTo>
                    <a:pt x="4571" y="762"/>
                  </a:lnTo>
                  <a:lnTo>
                    <a:pt x="1523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1" y="3048"/>
                  </a:lnTo>
                  <a:lnTo>
                    <a:pt x="2285" y="3048"/>
                  </a:lnTo>
                  <a:lnTo>
                    <a:pt x="2285" y="3810"/>
                  </a:lnTo>
                  <a:lnTo>
                    <a:pt x="6095" y="3048"/>
                  </a:lnTo>
                  <a:lnTo>
                    <a:pt x="9905" y="3810"/>
                  </a:lnTo>
                  <a:lnTo>
                    <a:pt x="9905" y="3047"/>
                  </a:lnTo>
                  <a:lnTo>
                    <a:pt x="11429" y="3047"/>
                  </a:lnTo>
                  <a:lnTo>
                    <a:pt x="11429" y="1523"/>
                  </a:lnTo>
                  <a:lnTo>
                    <a:pt x="12191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670445" y="4760976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10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0795" h="3810">
                  <a:moveTo>
                    <a:pt x="1524" y="3810"/>
                  </a:moveTo>
                  <a:lnTo>
                    <a:pt x="1524" y="3048"/>
                  </a:lnTo>
                  <a:lnTo>
                    <a:pt x="762" y="3048"/>
                  </a:lnTo>
                  <a:lnTo>
                    <a:pt x="1524" y="3810"/>
                  </a:lnTo>
                  <a:close/>
                </a:path>
                <a:path w="10795" h="3810">
                  <a:moveTo>
                    <a:pt x="4572" y="762"/>
                  </a:moveTo>
                  <a:lnTo>
                    <a:pt x="4572" y="0"/>
                  </a:lnTo>
                  <a:lnTo>
                    <a:pt x="3810" y="0"/>
                  </a:lnTo>
                  <a:lnTo>
                    <a:pt x="3810" y="762"/>
                  </a:lnTo>
                  <a:lnTo>
                    <a:pt x="4572" y="762"/>
                  </a:lnTo>
                  <a:close/>
                </a:path>
                <a:path w="10795" h="3810">
                  <a:moveTo>
                    <a:pt x="6858" y="762"/>
                  </a:moveTo>
                  <a:lnTo>
                    <a:pt x="6858" y="0"/>
                  </a:lnTo>
                  <a:lnTo>
                    <a:pt x="6096" y="0"/>
                  </a:lnTo>
                  <a:lnTo>
                    <a:pt x="6096" y="762"/>
                  </a:lnTo>
                  <a:lnTo>
                    <a:pt x="6858" y="762"/>
                  </a:lnTo>
                  <a:close/>
                </a:path>
                <a:path w="10795" h="3810">
                  <a:moveTo>
                    <a:pt x="9906" y="3048"/>
                  </a:moveTo>
                  <a:lnTo>
                    <a:pt x="9144" y="3048"/>
                  </a:lnTo>
                  <a:lnTo>
                    <a:pt x="9144" y="3810"/>
                  </a:lnTo>
                  <a:lnTo>
                    <a:pt x="9906" y="3048"/>
                  </a:lnTo>
                  <a:close/>
                </a:path>
                <a:path w="10795" h="3810">
                  <a:moveTo>
                    <a:pt x="10668" y="1524"/>
                  </a:moveTo>
                  <a:lnTo>
                    <a:pt x="10668" y="762"/>
                  </a:lnTo>
                  <a:lnTo>
                    <a:pt x="9906" y="762"/>
                  </a:lnTo>
                  <a:lnTo>
                    <a:pt x="9906" y="1524"/>
                  </a:lnTo>
                  <a:lnTo>
                    <a:pt x="1066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671207" y="4763262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4">
                  <a:moveTo>
                    <a:pt x="8381" y="1524"/>
                  </a:moveTo>
                  <a:lnTo>
                    <a:pt x="8381" y="762"/>
                  </a:lnTo>
                  <a:lnTo>
                    <a:pt x="6857" y="0"/>
                  </a:lnTo>
                  <a:lnTo>
                    <a:pt x="2285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2285" y="762"/>
                  </a:lnTo>
                  <a:lnTo>
                    <a:pt x="4571" y="762"/>
                  </a:lnTo>
                  <a:lnTo>
                    <a:pt x="6857" y="762"/>
                  </a:lnTo>
                  <a:lnTo>
                    <a:pt x="8381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671207" y="4763262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90" h="1270">
                  <a:moveTo>
                    <a:pt x="2285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285" y="0"/>
                  </a:lnTo>
                  <a:close/>
                </a:path>
                <a:path w="8890" h="1270">
                  <a:moveTo>
                    <a:pt x="8381" y="762"/>
                  </a:moveTo>
                  <a:lnTo>
                    <a:pt x="8381" y="0"/>
                  </a:lnTo>
                  <a:lnTo>
                    <a:pt x="6857" y="0"/>
                  </a:lnTo>
                  <a:lnTo>
                    <a:pt x="8381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671207" y="4763262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4">
                  <a:moveTo>
                    <a:pt x="8381" y="1524"/>
                  </a:moveTo>
                  <a:lnTo>
                    <a:pt x="8381" y="762"/>
                  </a:lnTo>
                  <a:lnTo>
                    <a:pt x="6857" y="0"/>
                  </a:lnTo>
                  <a:lnTo>
                    <a:pt x="2285" y="0"/>
                  </a:lnTo>
                  <a:lnTo>
                    <a:pt x="0" y="762"/>
                  </a:lnTo>
                  <a:lnTo>
                    <a:pt x="761" y="1524"/>
                  </a:lnTo>
                  <a:lnTo>
                    <a:pt x="2285" y="762"/>
                  </a:lnTo>
                  <a:lnTo>
                    <a:pt x="4571" y="762"/>
                  </a:lnTo>
                  <a:lnTo>
                    <a:pt x="6857" y="762"/>
                  </a:lnTo>
                  <a:lnTo>
                    <a:pt x="8381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671969" y="4763262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4">
                  <a:moveTo>
                    <a:pt x="1523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3" y="762"/>
                  </a:lnTo>
                  <a:close/>
                </a:path>
                <a:path w="7620" h="1904">
                  <a:moveTo>
                    <a:pt x="6095" y="762"/>
                  </a:moveTo>
                  <a:lnTo>
                    <a:pt x="3809" y="0"/>
                  </a:lnTo>
                  <a:lnTo>
                    <a:pt x="1523" y="762"/>
                  </a:lnTo>
                  <a:lnTo>
                    <a:pt x="6095" y="762"/>
                  </a:lnTo>
                  <a:close/>
                </a:path>
                <a:path w="7620" h="1904">
                  <a:moveTo>
                    <a:pt x="7619" y="1524"/>
                  </a:moveTo>
                  <a:lnTo>
                    <a:pt x="7619" y="762"/>
                  </a:lnTo>
                  <a:lnTo>
                    <a:pt x="6095" y="762"/>
                  </a:lnTo>
                  <a:lnTo>
                    <a:pt x="761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669683" y="4759464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533" y="1752"/>
                  </a:moveTo>
                  <a:lnTo>
                    <a:pt x="0" y="2286"/>
                  </a:lnTo>
                  <a:lnTo>
                    <a:pt x="533" y="2286"/>
                  </a:lnTo>
                  <a:lnTo>
                    <a:pt x="533" y="1752"/>
                  </a:lnTo>
                  <a:close/>
                </a:path>
                <a:path w="12700" h="2539">
                  <a:moveTo>
                    <a:pt x="1524" y="584"/>
                  </a:moveTo>
                  <a:lnTo>
                    <a:pt x="1041" y="533"/>
                  </a:lnTo>
                  <a:lnTo>
                    <a:pt x="762" y="800"/>
                  </a:lnTo>
                  <a:lnTo>
                    <a:pt x="1524" y="762"/>
                  </a:lnTo>
                  <a:lnTo>
                    <a:pt x="1524" y="584"/>
                  </a:lnTo>
                  <a:close/>
                </a:path>
                <a:path w="12700" h="2539">
                  <a:moveTo>
                    <a:pt x="3048" y="762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  <a:path w="12700" h="2539">
                  <a:moveTo>
                    <a:pt x="3810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1676" y="596"/>
                  </a:lnTo>
                  <a:lnTo>
                    <a:pt x="2286" y="673"/>
                  </a:lnTo>
                  <a:lnTo>
                    <a:pt x="3810" y="762"/>
                  </a:lnTo>
                  <a:close/>
                </a:path>
                <a:path w="12700" h="2539">
                  <a:moveTo>
                    <a:pt x="6858" y="762"/>
                  </a:moveTo>
                  <a:lnTo>
                    <a:pt x="6096" y="0"/>
                  </a:lnTo>
                  <a:lnTo>
                    <a:pt x="5334" y="0"/>
                  </a:lnTo>
                  <a:lnTo>
                    <a:pt x="5334" y="1524"/>
                  </a:lnTo>
                  <a:lnTo>
                    <a:pt x="6858" y="1524"/>
                  </a:lnTo>
                  <a:lnTo>
                    <a:pt x="6858" y="762"/>
                  </a:lnTo>
                  <a:close/>
                </a:path>
                <a:path w="12700" h="2539">
                  <a:moveTo>
                    <a:pt x="10668" y="584"/>
                  </a:moveTo>
                  <a:lnTo>
                    <a:pt x="10502" y="596"/>
                  </a:lnTo>
                  <a:lnTo>
                    <a:pt x="9906" y="0"/>
                  </a:lnTo>
                  <a:lnTo>
                    <a:pt x="9144" y="0"/>
                  </a:lnTo>
                  <a:lnTo>
                    <a:pt x="8382" y="762"/>
                  </a:lnTo>
                  <a:lnTo>
                    <a:pt x="9906" y="673"/>
                  </a:lnTo>
                  <a:lnTo>
                    <a:pt x="10668" y="584"/>
                  </a:lnTo>
                  <a:close/>
                </a:path>
                <a:path w="12700" h="2539">
                  <a:moveTo>
                    <a:pt x="11430" y="762"/>
                  </a:moveTo>
                  <a:lnTo>
                    <a:pt x="11150" y="533"/>
                  </a:lnTo>
                  <a:lnTo>
                    <a:pt x="10668" y="584"/>
                  </a:lnTo>
                  <a:lnTo>
                    <a:pt x="10668" y="762"/>
                  </a:lnTo>
                  <a:lnTo>
                    <a:pt x="11430" y="762"/>
                  </a:lnTo>
                  <a:close/>
                </a:path>
                <a:path w="12700" h="2539">
                  <a:moveTo>
                    <a:pt x="12192" y="2286"/>
                  </a:moveTo>
                  <a:lnTo>
                    <a:pt x="11582" y="1676"/>
                  </a:lnTo>
                  <a:lnTo>
                    <a:pt x="11582" y="2286"/>
                  </a:lnTo>
                  <a:lnTo>
                    <a:pt x="1219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679589" y="476097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1524"/>
                  </a:moveTo>
                  <a:lnTo>
                    <a:pt x="1524" y="762"/>
                  </a:lnTo>
                  <a:lnTo>
                    <a:pt x="1524" y="1524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680351" y="476097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1523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0" y="1523"/>
                  </a:lnTo>
                  <a:lnTo>
                    <a:pt x="761" y="2285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679589" y="4759452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1523" y="1524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3" y="1524"/>
                  </a:lnTo>
                  <a:close/>
                </a:path>
                <a:path w="2540" h="3810">
                  <a:moveTo>
                    <a:pt x="2285" y="3048"/>
                  </a:moveTo>
                  <a:lnTo>
                    <a:pt x="2285" y="2286"/>
                  </a:lnTo>
                  <a:lnTo>
                    <a:pt x="1523" y="3048"/>
                  </a:lnTo>
                  <a:lnTo>
                    <a:pt x="1523" y="3810"/>
                  </a:lnTo>
                  <a:lnTo>
                    <a:pt x="2285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675017" y="47609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671207" y="4759464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5715" h="3810">
                  <a:moveTo>
                    <a:pt x="4572" y="1524"/>
                  </a:moveTo>
                  <a:lnTo>
                    <a:pt x="3810" y="2286"/>
                  </a:lnTo>
                  <a:lnTo>
                    <a:pt x="4572" y="2286"/>
                  </a:lnTo>
                  <a:lnTo>
                    <a:pt x="4572" y="1524"/>
                  </a:lnTo>
                  <a:close/>
                </a:path>
                <a:path w="5715" h="3810">
                  <a:moveTo>
                    <a:pt x="5334" y="3810"/>
                  </a:moveTo>
                  <a:lnTo>
                    <a:pt x="4572" y="3048"/>
                  </a:lnTo>
                  <a:lnTo>
                    <a:pt x="4572" y="3810"/>
                  </a:lnTo>
                  <a:lnTo>
                    <a:pt x="5334" y="3810"/>
                  </a:lnTo>
                  <a:close/>
                </a:path>
                <a:path w="5715" h="3810">
                  <a:moveTo>
                    <a:pt x="5334" y="2286"/>
                  </a:moveTo>
                  <a:lnTo>
                    <a:pt x="4572" y="2286"/>
                  </a:lnTo>
                  <a:lnTo>
                    <a:pt x="4572" y="3048"/>
                  </a:lnTo>
                  <a:lnTo>
                    <a:pt x="533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675017" y="476097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676541" y="476097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2286"/>
                  </a:moveTo>
                  <a:lnTo>
                    <a:pt x="1523" y="1524"/>
                  </a:lnTo>
                  <a:lnTo>
                    <a:pt x="1523" y="762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671969" y="4760988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  <a:path w="3175" h="253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3175" h="2539">
                  <a:moveTo>
                    <a:pt x="1524" y="762"/>
                  </a:move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3175" h="2539">
                  <a:moveTo>
                    <a:pt x="2286" y="1524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  <a:path w="3175" h="2539">
                  <a:moveTo>
                    <a:pt x="2286" y="0"/>
                  </a:move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3175" h="2539">
                  <a:moveTo>
                    <a:pt x="3048" y="762"/>
                  </a:moveTo>
                  <a:lnTo>
                    <a:pt x="2286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675017" y="47579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669683" y="4764798"/>
              <a:ext cx="52705" cy="59055"/>
            </a:xfrm>
            <a:custGeom>
              <a:avLst/>
              <a:gdLst/>
              <a:ahLst/>
              <a:cxnLst/>
              <a:rect l="l" t="t" r="r" b="b"/>
              <a:pathLst>
                <a:path w="52704" h="59054">
                  <a:moveTo>
                    <a:pt x="1524" y="54102"/>
                  </a:moveTo>
                  <a:lnTo>
                    <a:pt x="762" y="54864"/>
                  </a:lnTo>
                  <a:lnTo>
                    <a:pt x="1524" y="54864"/>
                  </a:lnTo>
                  <a:lnTo>
                    <a:pt x="1524" y="54102"/>
                  </a:lnTo>
                  <a:close/>
                </a:path>
                <a:path w="52704" h="59054">
                  <a:moveTo>
                    <a:pt x="10668" y="52578"/>
                  </a:moveTo>
                  <a:lnTo>
                    <a:pt x="1524" y="52578"/>
                  </a:lnTo>
                  <a:lnTo>
                    <a:pt x="1524" y="54102"/>
                  </a:lnTo>
                  <a:lnTo>
                    <a:pt x="2286" y="53340"/>
                  </a:lnTo>
                  <a:lnTo>
                    <a:pt x="10668" y="53340"/>
                  </a:lnTo>
                  <a:lnTo>
                    <a:pt x="10668" y="52578"/>
                  </a:lnTo>
                  <a:close/>
                </a:path>
                <a:path w="52704" h="59054">
                  <a:moveTo>
                    <a:pt x="11430" y="54864"/>
                  </a:moveTo>
                  <a:lnTo>
                    <a:pt x="10668" y="54102"/>
                  </a:lnTo>
                  <a:lnTo>
                    <a:pt x="10668" y="54864"/>
                  </a:lnTo>
                  <a:lnTo>
                    <a:pt x="11430" y="54864"/>
                  </a:lnTo>
                  <a:close/>
                </a:path>
                <a:path w="52704" h="59054">
                  <a:moveTo>
                    <a:pt x="12192" y="54864"/>
                  </a:moveTo>
                  <a:lnTo>
                    <a:pt x="11430" y="54864"/>
                  </a:lnTo>
                  <a:lnTo>
                    <a:pt x="11430" y="57912"/>
                  </a:lnTo>
                  <a:lnTo>
                    <a:pt x="762" y="57912"/>
                  </a:lnTo>
                  <a:lnTo>
                    <a:pt x="762" y="54864"/>
                  </a:lnTo>
                  <a:lnTo>
                    <a:pt x="0" y="54864"/>
                  </a:lnTo>
                  <a:lnTo>
                    <a:pt x="0" y="58674"/>
                  </a:lnTo>
                  <a:lnTo>
                    <a:pt x="12192" y="58674"/>
                  </a:lnTo>
                  <a:lnTo>
                    <a:pt x="12192" y="54864"/>
                  </a:lnTo>
                  <a:close/>
                </a:path>
                <a:path w="52704" h="59054">
                  <a:moveTo>
                    <a:pt x="12192" y="0"/>
                  </a:moveTo>
                  <a:lnTo>
                    <a:pt x="11430" y="0"/>
                  </a:lnTo>
                  <a:lnTo>
                    <a:pt x="11430" y="3048"/>
                  </a:lnTo>
                  <a:lnTo>
                    <a:pt x="762" y="3048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9906" y="4572"/>
                  </a:lnTo>
                  <a:lnTo>
                    <a:pt x="9906" y="5334"/>
                  </a:lnTo>
                  <a:lnTo>
                    <a:pt x="1524" y="5334"/>
                  </a:lnTo>
                  <a:lnTo>
                    <a:pt x="1524" y="6096"/>
                  </a:lnTo>
                  <a:lnTo>
                    <a:pt x="1524" y="6858"/>
                  </a:lnTo>
                  <a:lnTo>
                    <a:pt x="10668" y="6858"/>
                  </a:lnTo>
                  <a:lnTo>
                    <a:pt x="10668" y="6096"/>
                  </a:lnTo>
                  <a:lnTo>
                    <a:pt x="10668" y="3810"/>
                  </a:lnTo>
                  <a:lnTo>
                    <a:pt x="11430" y="3810"/>
                  </a:lnTo>
                  <a:lnTo>
                    <a:pt x="12192" y="3048"/>
                  </a:lnTo>
                  <a:lnTo>
                    <a:pt x="12192" y="0"/>
                  </a:lnTo>
                  <a:close/>
                </a:path>
                <a:path w="52704" h="59054">
                  <a:moveTo>
                    <a:pt x="42672" y="29718"/>
                  </a:moveTo>
                  <a:lnTo>
                    <a:pt x="41910" y="30480"/>
                  </a:lnTo>
                  <a:lnTo>
                    <a:pt x="42672" y="30480"/>
                  </a:lnTo>
                  <a:lnTo>
                    <a:pt x="42672" y="29718"/>
                  </a:lnTo>
                  <a:close/>
                </a:path>
                <a:path w="52704" h="59054">
                  <a:moveTo>
                    <a:pt x="44196" y="28956"/>
                  </a:moveTo>
                  <a:lnTo>
                    <a:pt x="42672" y="28956"/>
                  </a:lnTo>
                  <a:lnTo>
                    <a:pt x="42672" y="29718"/>
                  </a:lnTo>
                  <a:lnTo>
                    <a:pt x="44196" y="29718"/>
                  </a:lnTo>
                  <a:lnTo>
                    <a:pt x="44196" y="28956"/>
                  </a:lnTo>
                  <a:close/>
                </a:path>
                <a:path w="52704" h="59054">
                  <a:moveTo>
                    <a:pt x="44196" y="28194"/>
                  </a:moveTo>
                  <a:lnTo>
                    <a:pt x="43434" y="28194"/>
                  </a:lnTo>
                  <a:lnTo>
                    <a:pt x="44196" y="28956"/>
                  </a:lnTo>
                  <a:lnTo>
                    <a:pt x="44196" y="28194"/>
                  </a:lnTo>
                  <a:close/>
                </a:path>
                <a:path w="52704" h="59054">
                  <a:moveTo>
                    <a:pt x="44958" y="32766"/>
                  </a:moveTo>
                  <a:lnTo>
                    <a:pt x="44196" y="32766"/>
                  </a:lnTo>
                  <a:lnTo>
                    <a:pt x="44958" y="33528"/>
                  </a:lnTo>
                  <a:lnTo>
                    <a:pt x="44958" y="32766"/>
                  </a:lnTo>
                  <a:close/>
                </a:path>
                <a:path w="52704" h="59054">
                  <a:moveTo>
                    <a:pt x="45720" y="27432"/>
                  </a:moveTo>
                  <a:lnTo>
                    <a:pt x="44958" y="26670"/>
                  </a:lnTo>
                  <a:lnTo>
                    <a:pt x="44958" y="27432"/>
                  </a:lnTo>
                  <a:lnTo>
                    <a:pt x="45720" y="28194"/>
                  </a:lnTo>
                  <a:lnTo>
                    <a:pt x="45720" y="27432"/>
                  </a:lnTo>
                  <a:close/>
                </a:path>
                <a:path w="52704" h="59054">
                  <a:moveTo>
                    <a:pt x="46482" y="34290"/>
                  </a:moveTo>
                  <a:lnTo>
                    <a:pt x="45720" y="35052"/>
                  </a:lnTo>
                  <a:lnTo>
                    <a:pt x="46482" y="35052"/>
                  </a:lnTo>
                  <a:lnTo>
                    <a:pt x="46482" y="34290"/>
                  </a:lnTo>
                  <a:close/>
                </a:path>
                <a:path w="52704" h="59054">
                  <a:moveTo>
                    <a:pt x="46482" y="33528"/>
                  </a:moveTo>
                  <a:lnTo>
                    <a:pt x="45720" y="33528"/>
                  </a:lnTo>
                  <a:lnTo>
                    <a:pt x="45720" y="34290"/>
                  </a:lnTo>
                  <a:lnTo>
                    <a:pt x="46482" y="33528"/>
                  </a:lnTo>
                  <a:close/>
                </a:path>
                <a:path w="52704" h="59054">
                  <a:moveTo>
                    <a:pt x="47244" y="34290"/>
                  </a:moveTo>
                  <a:lnTo>
                    <a:pt x="46482" y="33528"/>
                  </a:lnTo>
                  <a:lnTo>
                    <a:pt x="46482" y="34290"/>
                  </a:lnTo>
                  <a:lnTo>
                    <a:pt x="47244" y="34290"/>
                  </a:lnTo>
                  <a:close/>
                </a:path>
                <a:path w="52704" h="59054">
                  <a:moveTo>
                    <a:pt x="47244" y="30480"/>
                  </a:moveTo>
                  <a:lnTo>
                    <a:pt x="45720" y="30480"/>
                  </a:lnTo>
                  <a:lnTo>
                    <a:pt x="45720" y="31242"/>
                  </a:lnTo>
                  <a:lnTo>
                    <a:pt x="44196" y="31242"/>
                  </a:lnTo>
                  <a:lnTo>
                    <a:pt x="43434" y="30480"/>
                  </a:lnTo>
                  <a:lnTo>
                    <a:pt x="42672" y="30480"/>
                  </a:lnTo>
                  <a:lnTo>
                    <a:pt x="42672" y="31242"/>
                  </a:lnTo>
                  <a:lnTo>
                    <a:pt x="43434" y="31242"/>
                  </a:lnTo>
                  <a:lnTo>
                    <a:pt x="43434" y="32004"/>
                  </a:lnTo>
                  <a:lnTo>
                    <a:pt x="43434" y="32766"/>
                  </a:lnTo>
                  <a:lnTo>
                    <a:pt x="44196" y="32766"/>
                  </a:lnTo>
                  <a:lnTo>
                    <a:pt x="44196" y="32004"/>
                  </a:lnTo>
                  <a:lnTo>
                    <a:pt x="44958" y="32004"/>
                  </a:lnTo>
                  <a:lnTo>
                    <a:pt x="45720" y="32766"/>
                  </a:lnTo>
                  <a:lnTo>
                    <a:pt x="45720" y="32004"/>
                  </a:lnTo>
                  <a:lnTo>
                    <a:pt x="46482" y="32004"/>
                  </a:lnTo>
                  <a:lnTo>
                    <a:pt x="46482" y="31242"/>
                  </a:lnTo>
                  <a:lnTo>
                    <a:pt x="47244" y="30480"/>
                  </a:lnTo>
                  <a:close/>
                </a:path>
                <a:path w="52704" h="59054">
                  <a:moveTo>
                    <a:pt x="47244" y="29718"/>
                  </a:moveTo>
                  <a:lnTo>
                    <a:pt x="46482" y="28956"/>
                  </a:lnTo>
                  <a:lnTo>
                    <a:pt x="45720" y="28956"/>
                  </a:lnTo>
                  <a:lnTo>
                    <a:pt x="45720" y="28194"/>
                  </a:lnTo>
                  <a:lnTo>
                    <a:pt x="44958" y="28956"/>
                  </a:lnTo>
                  <a:lnTo>
                    <a:pt x="44958" y="29718"/>
                  </a:lnTo>
                  <a:lnTo>
                    <a:pt x="46482" y="29718"/>
                  </a:lnTo>
                  <a:lnTo>
                    <a:pt x="47244" y="30480"/>
                  </a:lnTo>
                  <a:lnTo>
                    <a:pt x="47244" y="29718"/>
                  </a:lnTo>
                  <a:close/>
                </a:path>
                <a:path w="52704" h="59054">
                  <a:moveTo>
                    <a:pt x="48006" y="35052"/>
                  </a:moveTo>
                  <a:lnTo>
                    <a:pt x="46482" y="35052"/>
                  </a:lnTo>
                  <a:lnTo>
                    <a:pt x="46482" y="35814"/>
                  </a:lnTo>
                  <a:lnTo>
                    <a:pt x="47244" y="35814"/>
                  </a:lnTo>
                  <a:lnTo>
                    <a:pt x="48006" y="36576"/>
                  </a:lnTo>
                  <a:lnTo>
                    <a:pt x="48006" y="35814"/>
                  </a:lnTo>
                  <a:lnTo>
                    <a:pt x="48006" y="35052"/>
                  </a:lnTo>
                  <a:close/>
                </a:path>
                <a:path w="52704" h="59054">
                  <a:moveTo>
                    <a:pt x="48006" y="32766"/>
                  </a:moveTo>
                  <a:lnTo>
                    <a:pt x="47244" y="32004"/>
                  </a:lnTo>
                  <a:lnTo>
                    <a:pt x="46482" y="32004"/>
                  </a:lnTo>
                  <a:lnTo>
                    <a:pt x="46482" y="32766"/>
                  </a:lnTo>
                  <a:lnTo>
                    <a:pt x="48006" y="32766"/>
                  </a:lnTo>
                  <a:close/>
                </a:path>
                <a:path w="52704" h="59054">
                  <a:moveTo>
                    <a:pt x="48768" y="33528"/>
                  </a:moveTo>
                  <a:lnTo>
                    <a:pt x="48006" y="33528"/>
                  </a:lnTo>
                  <a:lnTo>
                    <a:pt x="48006" y="32766"/>
                  </a:lnTo>
                  <a:lnTo>
                    <a:pt x="47244" y="33528"/>
                  </a:lnTo>
                  <a:lnTo>
                    <a:pt x="47244" y="34290"/>
                  </a:lnTo>
                  <a:lnTo>
                    <a:pt x="48768" y="34290"/>
                  </a:lnTo>
                  <a:lnTo>
                    <a:pt x="48768" y="33528"/>
                  </a:lnTo>
                  <a:close/>
                </a:path>
                <a:path w="52704" h="59054">
                  <a:moveTo>
                    <a:pt x="49530" y="31242"/>
                  </a:moveTo>
                  <a:lnTo>
                    <a:pt x="48768" y="30480"/>
                  </a:lnTo>
                  <a:lnTo>
                    <a:pt x="48768" y="31242"/>
                  </a:lnTo>
                  <a:lnTo>
                    <a:pt x="49530" y="31242"/>
                  </a:lnTo>
                  <a:close/>
                </a:path>
                <a:path w="52704" h="59054">
                  <a:moveTo>
                    <a:pt x="50292" y="27432"/>
                  </a:moveTo>
                  <a:lnTo>
                    <a:pt x="49530" y="28194"/>
                  </a:lnTo>
                  <a:lnTo>
                    <a:pt x="49530" y="28956"/>
                  </a:lnTo>
                  <a:lnTo>
                    <a:pt x="48768" y="29718"/>
                  </a:lnTo>
                  <a:lnTo>
                    <a:pt x="50292" y="29718"/>
                  </a:lnTo>
                  <a:lnTo>
                    <a:pt x="50292" y="27432"/>
                  </a:lnTo>
                  <a:close/>
                </a:path>
                <a:path w="52704" h="59054">
                  <a:moveTo>
                    <a:pt x="51054" y="32766"/>
                  </a:moveTo>
                  <a:lnTo>
                    <a:pt x="50292" y="32766"/>
                  </a:lnTo>
                  <a:lnTo>
                    <a:pt x="50292" y="33528"/>
                  </a:lnTo>
                  <a:lnTo>
                    <a:pt x="51054" y="32766"/>
                  </a:lnTo>
                  <a:close/>
                </a:path>
                <a:path w="52704" h="59054">
                  <a:moveTo>
                    <a:pt x="51816" y="32766"/>
                  </a:moveTo>
                  <a:lnTo>
                    <a:pt x="51054" y="32004"/>
                  </a:lnTo>
                  <a:lnTo>
                    <a:pt x="51054" y="32766"/>
                  </a:lnTo>
                  <a:lnTo>
                    <a:pt x="51816" y="32766"/>
                  </a:lnTo>
                  <a:close/>
                </a:path>
                <a:path w="52704" h="59054">
                  <a:moveTo>
                    <a:pt x="51816" y="30480"/>
                  </a:moveTo>
                  <a:lnTo>
                    <a:pt x="51054" y="30480"/>
                  </a:lnTo>
                  <a:lnTo>
                    <a:pt x="51054" y="31242"/>
                  </a:lnTo>
                  <a:lnTo>
                    <a:pt x="50292" y="31242"/>
                  </a:lnTo>
                  <a:lnTo>
                    <a:pt x="49530" y="30480"/>
                  </a:lnTo>
                  <a:lnTo>
                    <a:pt x="49530" y="31242"/>
                  </a:lnTo>
                  <a:lnTo>
                    <a:pt x="49530" y="32004"/>
                  </a:lnTo>
                  <a:lnTo>
                    <a:pt x="49530" y="32766"/>
                  </a:lnTo>
                  <a:lnTo>
                    <a:pt x="50292" y="32004"/>
                  </a:lnTo>
                  <a:lnTo>
                    <a:pt x="51054" y="32004"/>
                  </a:lnTo>
                  <a:lnTo>
                    <a:pt x="51816" y="32004"/>
                  </a:lnTo>
                  <a:lnTo>
                    <a:pt x="51816" y="31242"/>
                  </a:lnTo>
                  <a:lnTo>
                    <a:pt x="51816" y="30480"/>
                  </a:lnTo>
                  <a:close/>
                </a:path>
                <a:path w="52704" h="59054">
                  <a:moveTo>
                    <a:pt x="51816" y="28956"/>
                  </a:moveTo>
                  <a:lnTo>
                    <a:pt x="51054" y="28956"/>
                  </a:lnTo>
                  <a:lnTo>
                    <a:pt x="51054" y="29718"/>
                  </a:lnTo>
                  <a:lnTo>
                    <a:pt x="51816" y="29718"/>
                  </a:lnTo>
                  <a:lnTo>
                    <a:pt x="51816" y="28956"/>
                  </a:lnTo>
                  <a:close/>
                </a:path>
                <a:path w="52704" h="59054">
                  <a:moveTo>
                    <a:pt x="52578" y="30480"/>
                  </a:moveTo>
                  <a:lnTo>
                    <a:pt x="51816" y="29718"/>
                  </a:lnTo>
                  <a:lnTo>
                    <a:pt x="51816" y="30480"/>
                  </a:lnTo>
                  <a:lnTo>
                    <a:pt x="52578" y="3048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575957" y="4639056"/>
              <a:ext cx="421640" cy="281305"/>
            </a:xfrm>
            <a:custGeom>
              <a:avLst/>
              <a:gdLst/>
              <a:ahLst/>
              <a:cxnLst/>
              <a:rect l="l" t="t" r="r" b="b"/>
              <a:pathLst>
                <a:path w="421640" h="281304">
                  <a:moveTo>
                    <a:pt x="421386" y="0"/>
                  </a:moveTo>
                  <a:lnTo>
                    <a:pt x="0" y="0"/>
                  </a:lnTo>
                  <a:lnTo>
                    <a:pt x="0" y="281178"/>
                  </a:lnTo>
                  <a:lnTo>
                    <a:pt x="421386" y="281178"/>
                  </a:lnTo>
                  <a:lnTo>
                    <a:pt x="421386" y="0"/>
                  </a:lnTo>
                </a:path>
              </a:pathLst>
            </a:custGeom>
            <a:ln w="1007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88" name="object 288" descr=""/>
          <p:cNvGraphicFramePr>
            <a:graphicFrameLocks noGrp="1"/>
          </p:cNvGraphicFramePr>
          <p:nvPr/>
        </p:nvGraphicFramePr>
        <p:xfrm>
          <a:off x="6211246" y="2200192"/>
          <a:ext cx="507365" cy="280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240"/>
                <a:gridCol w="138430"/>
                <a:gridCol w="139064"/>
              </a:tblGrid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0080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D32027"/>
                    </a:solidFill>
                  </a:tcPr>
                </a:tc>
              </a:tr>
            </a:tbl>
          </a:graphicData>
        </a:graphic>
      </p:graphicFrame>
      <p:grpSp>
        <p:nvGrpSpPr>
          <p:cNvPr id="289" name="object 289" descr=""/>
          <p:cNvGrpSpPr/>
          <p:nvPr/>
        </p:nvGrpSpPr>
        <p:grpSpPr>
          <a:xfrm>
            <a:off x="2817761" y="3224783"/>
            <a:ext cx="1201420" cy="803910"/>
            <a:chOff x="2817761" y="3224783"/>
            <a:chExt cx="1201420" cy="803910"/>
          </a:xfrm>
        </p:grpSpPr>
        <p:sp>
          <p:nvSpPr>
            <p:cNvPr id="290" name="object 290" descr=""/>
            <p:cNvSpPr/>
            <p:nvPr/>
          </p:nvSpPr>
          <p:spPr>
            <a:xfrm>
              <a:off x="2823095" y="3230117"/>
              <a:ext cx="1190625" cy="793750"/>
            </a:xfrm>
            <a:custGeom>
              <a:avLst/>
              <a:gdLst/>
              <a:ahLst/>
              <a:cxnLst/>
              <a:rect l="l" t="t" r="r" b="b"/>
              <a:pathLst>
                <a:path w="1190625" h="793750">
                  <a:moveTo>
                    <a:pt x="1190243" y="793242"/>
                  </a:moveTo>
                  <a:lnTo>
                    <a:pt x="1190243" y="0"/>
                  </a:lnTo>
                  <a:lnTo>
                    <a:pt x="0" y="0"/>
                  </a:lnTo>
                  <a:lnTo>
                    <a:pt x="0" y="793242"/>
                  </a:lnTo>
                  <a:lnTo>
                    <a:pt x="1190243" y="79324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2817761" y="3224783"/>
              <a:ext cx="1201420" cy="803910"/>
            </a:xfrm>
            <a:custGeom>
              <a:avLst/>
              <a:gdLst/>
              <a:ahLst/>
              <a:cxnLst/>
              <a:rect l="l" t="t" r="r" b="b"/>
              <a:pathLst>
                <a:path w="1201420" h="803910">
                  <a:moveTo>
                    <a:pt x="1200912" y="801624"/>
                  </a:moveTo>
                  <a:lnTo>
                    <a:pt x="1200912" y="3048"/>
                  </a:lnTo>
                  <a:lnTo>
                    <a:pt x="1197864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801624"/>
                  </a:lnTo>
                  <a:lnTo>
                    <a:pt x="2286" y="803910"/>
                  </a:lnTo>
                  <a:lnTo>
                    <a:pt x="5334" y="803910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1190244" y="10668"/>
                  </a:lnTo>
                  <a:lnTo>
                    <a:pt x="1190244" y="5334"/>
                  </a:lnTo>
                  <a:lnTo>
                    <a:pt x="1195578" y="10668"/>
                  </a:lnTo>
                  <a:lnTo>
                    <a:pt x="1195578" y="803910"/>
                  </a:lnTo>
                  <a:lnTo>
                    <a:pt x="1197864" y="803910"/>
                  </a:lnTo>
                  <a:lnTo>
                    <a:pt x="1200912" y="801624"/>
                  </a:lnTo>
                  <a:close/>
                </a:path>
                <a:path w="1201420" h="803910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1201420" h="803910">
                  <a:moveTo>
                    <a:pt x="10667" y="794004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794004"/>
                  </a:lnTo>
                  <a:lnTo>
                    <a:pt x="10667" y="794004"/>
                  </a:lnTo>
                  <a:close/>
                </a:path>
                <a:path w="1201420" h="803910">
                  <a:moveTo>
                    <a:pt x="1195578" y="794004"/>
                  </a:moveTo>
                  <a:lnTo>
                    <a:pt x="5334" y="794004"/>
                  </a:lnTo>
                  <a:lnTo>
                    <a:pt x="10667" y="798576"/>
                  </a:lnTo>
                  <a:lnTo>
                    <a:pt x="10668" y="803910"/>
                  </a:lnTo>
                  <a:lnTo>
                    <a:pt x="1190244" y="803910"/>
                  </a:lnTo>
                  <a:lnTo>
                    <a:pt x="1190244" y="798576"/>
                  </a:lnTo>
                  <a:lnTo>
                    <a:pt x="1195578" y="794004"/>
                  </a:lnTo>
                  <a:close/>
                </a:path>
                <a:path w="1201420" h="803910">
                  <a:moveTo>
                    <a:pt x="10668" y="803910"/>
                  </a:moveTo>
                  <a:lnTo>
                    <a:pt x="10667" y="798576"/>
                  </a:lnTo>
                  <a:lnTo>
                    <a:pt x="5334" y="794004"/>
                  </a:lnTo>
                  <a:lnTo>
                    <a:pt x="5334" y="803910"/>
                  </a:lnTo>
                  <a:lnTo>
                    <a:pt x="10668" y="803910"/>
                  </a:lnTo>
                  <a:close/>
                </a:path>
                <a:path w="1201420" h="803910">
                  <a:moveTo>
                    <a:pt x="1195578" y="10668"/>
                  </a:moveTo>
                  <a:lnTo>
                    <a:pt x="1190244" y="5334"/>
                  </a:lnTo>
                  <a:lnTo>
                    <a:pt x="1190244" y="10668"/>
                  </a:lnTo>
                  <a:lnTo>
                    <a:pt x="1195578" y="10668"/>
                  </a:lnTo>
                  <a:close/>
                </a:path>
                <a:path w="1201420" h="803910">
                  <a:moveTo>
                    <a:pt x="1195578" y="794004"/>
                  </a:moveTo>
                  <a:lnTo>
                    <a:pt x="1195578" y="10668"/>
                  </a:lnTo>
                  <a:lnTo>
                    <a:pt x="1190244" y="10668"/>
                  </a:lnTo>
                  <a:lnTo>
                    <a:pt x="1190244" y="794004"/>
                  </a:lnTo>
                  <a:lnTo>
                    <a:pt x="1195578" y="794004"/>
                  </a:lnTo>
                  <a:close/>
                </a:path>
                <a:path w="1201420" h="803910">
                  <a:moveTo>
                    <a:pt x="1195578" y="803910"/>
                  </a:moveTo>
                  <a:lnTo>
                    <a:pt x="1195578" y="794004"/>
                  </a:lnTo>
                  <a:lnTo>
                    <a:pt x="1190244" y="798576"/>
                  </a:lnTo>
                  <a:lnTo>
                    <a:pt x="1190244" y="803910"/>
                  </a:lnTo>
                  <a:lnTo>
                    <a:pt x="1195578" y="80391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2" name="object 292" descr=""/>
          <p:cNvSpPr txBox="1"/>
          <p:nvPr/>
        </p:nvSpPr>
        <p:spPr>
          <a:xfrm>
            <a:off x="3013081" y="3516884"/>
            <a:ext cx="81089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 b="1">
                <a:latin typeface="Arial"/>
                <a:cs typeface="Arial"/>
              </a:rPr>
              <a:t>Traditional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3" name="object 293" descr=""/>
          <p:cNvGrpSpPr/>
          <p:nvPr/>
        </p:nvGrpSpPr>
        <p:grpSpPr>
          <a:xfrm>
            <a:off x="566813" y="3223260"/>
            <a:ext cx="1200150" cy="803910"/>
            <a:chOff x="566813" y="3223260"/>
            <a:chExt cx="1200150" cy="803910"/>
          </a:xfrm>
        </p:grpSpPr>
        <p:sp>
          <p:nvSpPr>
            <p:cNvPr id="294" name="object 294" descr=""/>
            <p:cNvSpPr/>
            <p:nvPr/>
          </p:nvSpPr>
          <p:spPr>
            <a:xfrm>
              <a:off x="571385" y="3228594"/>
              <a:ext cx="1190625" cy="793750"/>
            </a:xfrm>
            <a:custGeom>
              <a:avLst/>
              <a:gdLst/>
              <a:ahLst/>
              <a:cxnLst/>
              <a:rect l="l" t="t" r="r" b="b"/>
              <a:pathLst>
                <a:path w="1190625" h="793750">
                  <a:moveTo>
                    <a:pt x="1190244" y="793241"/>
                  </a:moveTo>
                  <a:lnTo>
                    <a:pt x="1190244" y="0"/>
                  </a:lnTo>
                  <a:lnTo>
                    <a:pt x="0" y="0"/>
                  </a:lnTo>
                  <a:lnTo>
                    <a:pt x="0" y="793241"/>
                  </a:lnTo>
                  <a:lnTo>
                    <a:pt x="1190244" y="793241"/>
                  </a:lnTo>
                  <a:close/>
                </a:path>
              </a:pathLst>
            </a:custGeom>
            <a:solidFill>
              <a:srgbClr val="D8F3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566813" y="3223260"/>
              <a:ext cx="1200150" cy="803910"/>
            </a:xfrm>
            <a:custGeom>
              <a:avLst/>
              <a:gdLst/>
              <a:ahLst/>
              <a:cxnLst/>
              <a:rect l="l" t="t" r="r" b="b"/>
              <a:pathLst>
                <a:path w="1200150" h="803910">
                  <a:moveTo>
                    <a:pt x="1200150" y="801624"/>
                  </a:moveTo>
                  <a:lnTo>
                    <a:pt x="1200150" y="3048"/>
                  </a:lnTo>
                  <a:lnTo>
                    <a:pt x="1197864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801624"/>
                  </a:lnTo>
                  <a:lnTo>
                    <a:pt x="2286" y="803910"/>
                  </a:lnTo>
                  <a:lnTo>
                    <a:pt x="4572" y="803910"/>
                  </a:lnTo>
                  <a:lnTo>
                    <a:pt x="4572" y="10668"/>
                  </a:lnTo>
                  <a:lnTo>
                    <a:pt x="9905" y="5334"/>
                  </a:lnTo>
                  <a:lnTo>
                    <a:pt x="9905" y="10668"/>
                  </a:lnTo>
                  <a:lnTo>
                    <a:pt x="1189482" y="10668"/>
                  </a:lnTo>
                  <a:lnTo>
                    <a:pt x="1189482" y="5334"/>
                  </a:lnTo>
                  <a:lnTo>
                    <a:pt x="1194816" y="10668"/>
                  </a:lnTo>
                  <a:lnTo>
                    <a:pt x="1194816" y="803910"/>
                  </a:lnTo>
                  <a:lnTo>
                    <a:pt x="1197864" y="803910"/>
                  </a:lnTo>
                  <a:lnTo>
                    <a:pt x="1200150" y="801624"/>
                  </a:lnTo>
                  <a:close/>
                </a:path>
                <a:path w="1200150" h="803910">
                  <a:moveTo>
                    <a:pt x="9905" y="10668"/>
                  </a:moveTo>
                  <a:lnTo>
                    <a:pt x="9905" y="5334"/>
                  </a:lnTo>
                  <a:lnTo>
                    <a:pt x="4572" y="10668"/>
                  </a:lnTo>
                  <a:lnTo>
                    <a:pt x="9905" y="10668"/>
                  </a:lnTo>
                  <a:close/>
                </a:path>
                <a:path w="1200150" h="803910">
                  <a:moveTo>
                    <a:pt x="9905" y="794004"/>
                  </a:moveTo>
                  <a:lnTo>
                    <a:pt x="9905" y="10668"/>
                  </a:lnTo>
                  <a:lnTo>
                    <a:pt x="4572" y="10668"/>
                  </a:lnTo>
                  <a:lnTo>
                    <a:pt x="4572" y="794004"/>
                  </a:lnTo>
                  <a:lnTo>
                    <a:pt x="9905" y="794004"/>
                  </a:lnTo>
                  <a:close/>
                </a:path>
                <a:path w="1200150" h="803910">
                  <a:moveTo>
                    <a:pt x="1194816" y="794004"/>
                  </a:moveTo>
                  <a:lnTo>
                    <a:pt x="4572" y="794004"/>
                  </a:lnTo>
                  <a:lnTo>
                    <a:pt x="9905" y="798576"/>
                  </a:lnTo>
                  <a:lnTo>
                    <a:pt x="9905" y="803910"/>
                  </a:lnTo>
                  <a:lnTo>
                    <a:pt x="1189482" y="803910"/>
                  </a:lnTo>
                  <a:lnTo>
                    <a:pt x="1189482" y="798576"/>
                  </a:lnTo>
                  <a:lnTo>
                    <a:pt x="1194816" y="794004"/>
                  </a:lnTo>
                  <a:close/>
                </a:path>
                <a:path w="1200150" h="803910">
                  <a:moveTo>
                    <a:pt x="9905" y="803910"/>
                  </a:moveTo>
                  <a:lnTo>
                    <a:pt x="9905" y="798576"/>
                  </a:lnTo>
                  <a:lnTo>
                    <a:pt x="4572" y="794004"/>
                  </a:lnTo>
                  <a:lnTo>
                    <a:pt x="4572" y="803910"/>
                  </a:lnTo>
                  <a:lnTo>
                    <a:pt x="9905" y="803910"/>
                  </a:lnTo>
                  <a:close/>
                </a:path>
                <a:path w="1200150" h="803910">
                  <a:moveTo>
                    <a:pt x="1194816" y="10668"/>
                  </a:moveTo>
                  <a:lnTo>
                    <a:pt x="1189482" y="5334"/>
                  </a:lnTo>
                  <a:lnTo>
                    <a:pt x="1189482" y="10668"/>
                  </a:lnTo>
                  <a:lnTo>
                    <a:pt x="1194816" y="10668"/>
                  </a:lnTo>
                  <a:close/>
                </a:path>
                <a:path w="1200150" h="803910">
                  <a:moveTo>
                    <a:pt x="1194816" y="794004"/>
                  </a:moveTo>
                  <a:lnTo>
                    <a:pt x="1194816" y="10668"/>
                  </a:lnTo>
                  <a:lnTo>
                    <a:pt x="1189482" y="10668"/>
                  </a:lnTo>
                  <a:lnTo>
                    <a:pt x="1189482" y="794004"/>
                  </a:lnTo>
                  <a:lnTo>
                    <a:pt x="1194816" y="794004"/>
                  </a:lnTo>
                  <a:close/>
                </a:path>
                <a:path w="1200150" h="803910">
                  <a:moveTo>
                    <a:pt x="1194816" y="803910"/>
                  </a:moveTo>
                  <a:lnTo>
                    <a:pt x="1194816" y="794004"/>
                  </a:lnTo>
                  <a:lnTo>
                    <a:pt x="1189482" y="798576"/>
                  </a:lnTo>
                  <a:lnTo>
                    <a:pt x="1189482" y="803910"/>
                  </a:lnTo>
                  <a:lnTo>
                    <a:pt x="1194816" y="80391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6" name="object 296" descr=""/>
          <p:cNvSpPr txBox="1"/>
          <p:nvPr/>
        </p:nvSpPr>
        <p:spPr>
          <a:xfrm>
            <a:off x="919105" y="3515360"/>
            <a:ext cx="49530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 b="1">
                <a:latin typeface="Arial"/>
                <a:cs typeface="Arial"/>
              </a:rPr>
              <a:t>Digital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7" name="object 297" descr=""/>
          <p:cNvGrpSpPr/>
          <p:nvPr/>
        </p:nvGrpSpPr>
        <p:grpSpPr>
          <a:xfrm>
            <a:off x="1756295" y="3276600"/>
            <a:ext cx="1072515" cy="695960"/>
            <a:chOff x="1756295" y="3276600"/>
            <a:chExt cx="1072515" cy="695960"/>
          </a:xfrm>
        </p:grpSpPr>
        <p:sp>
          <p:nvSpPr>
            <p:cNvPr id="298" name="object 298" descr=""/>
            <p:cNvSpPr/>
            <p:nvPr/>
          </p:nvSpPr>
          <p:spPr>
            <a:xfrm>
              <a:off x="1756295" y="3575304"/>
              <a:ext cx="1066800" cy="397510"/>
            </a:xfrm>
            <a:custGeom>
              <a:avLst/>
              <a:gdLst/>
              <a:ahLst/>
              <a:cxnLst/>
              <a:rect l="l" t="t" r="r" b="b"/>
              <a:pathLst>
                <a:path w="1066800" h="397510">
                  <a:moveTo>
                    <a:pt x="1066800" y="198120"/>
                  </a:moveTo>
                  <a:lnTo>
                    <a:pt x="868680" y="0"/>
                  </a:lnTo>
                  <a:lnTo>
                    <a:pt x="868680" y="99060"/>
                  </a:lnTo>
                  <a:lnTo>
                    <a:pt x="0" y="99060"/>
                  </a:lnTo>
                  <a:lnTo>
                    <a:pt x="0" y="297942"/>
                  </a:lnTo>
                  <a:lnTo>
                    <a:pt x="868680" y="297942"/>
                  </a:lnTo>
                  <a:lnTo>
                    <a:pt x="868680" y="397002"/>
                  </a:lnTo>
                  <a:lnTo>
                    <a:pt x="1066800" y="19812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1761629" y="3276600"/>
              <a:ext cx="1066800" cy="397510"/>
            </a:xfrm>
            <a:custGeom>
              <a:avLst/>
              <a:gdLst/>
              <a:ahLst/>
              <a:cxnLst/>
              <a:rect l="l" t="t" r="r" b="b"/>
              <a:pathLst>
                <a:path w="1066800" h="397510">
                  <a:moveTo>
                    <a:pt x="1066800" y="297942"/>
                  </a:moveTo>
                  <a:lnTo>
                    <a:pt x="1066800" y="99060"/>
                  </a:lnTo>
                  <a:lnTo>
                    <a:pt x="198119" y="99060"/>
                  </a:lnTo>
                  <a:lnTo>
                    <a:pt x="198119" y="0"/>
                  </a:lnTo>
                  <a:lnTo>
                    <a:pt x="0" y="198882"/>
                  </a:lnTo>
                  <a:lnTo>
                    <a:pt x="198119" y="397002"/>
                  </a:lnTo>
                  <a:lnTo>
                    <a:pt x="198119" y="297942"/>
                  </a:lnTo>
                  <a:lnTo>
                    <a:pt x="1066800" y="297942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0" name="object 300" descr=""/>
          <p:cNvSpPr txBox="1"/>
          <p:nvPr/>
        </p:nvSpPr>
        <p:spPr>
          <a:xfrm>
            <a:off x="2115445" y="3365246"/>
            <a:ext cx="395605" cy="5092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Arial"/>
                <a:cs typeface="Arial"/>
              </a:rPr>
              <a:t>23%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3%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1" name="object 301" descr=""/>
          <p:cNvGrpSpPr/>
          <p:nvPr/>
        </p:nvGrpSpPr>
        <p:grpSpPr>
          <a:xfrm>
            <a:off x="2817761" y="5662421"/>
            <a:ext cx="1201420" cy="803910"/>
            <a:chOff x="2817761" y="5662421"/>
            <a:chExt cx="1201420" cy="803910"/>
          </a:xfrm>
        </p:grpSpPr>
        <p:sp>
          <p:nvSpPr>
            <p:cNvPr id="302" name="object 302" descr=""/>
            <p:cNvSpPr/>
            <p:nvPr/>
          </p:nvSpPr>
          <p:spPr>
            <a:xfrm>
              <a:off x="2823095" y="5667755"/>
              <a:ext cx="1190625" cy="793750"/>
            </a:xfrm>
            <a:custGeom>
              <a:avLst/>
              <a:gdLst/>
              <a:ahLst/>
              <a:cxnLst/>
              <a:rect l="l" t="t" r="r" b="b"/>
              <a:pathLst>
                <a:path w="1190625" h="793750">
                  <a:moveTo>
                    <a:pt x="1190244" y="793241"/>
                  </a:moveTo>
                  <a:lnTo>
                    <a:pt x="1190243" y="0"/>
                  </a:lnTo>
                  <a:lnTo>
                    <a:pt x="0" y="0"/>
                  </a:lnTo>
                  <a:lnTo>
                    <a:pt x="0" y="793241"/>
                  </a:lnTo>
                  <a:lnTo>
                    <a:pt x="1190244" y="793241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2817761" y="5662421"/>
              <a:ext cx="1201420" cy="803910"/>
            </a:xfrm>
            <a:custGeom>
              <a:avLst/>
              <a:gdLst/>
              <a:ahLst/>
              <a:cxnLst/>
              <a:rect l="l" t="t" r="r" b="b"/>
              <a:pathLst>
                <a:path w="1201420" h="803910">
                  <a:moveTo>
                    <a:pt x="1200912" y="801624"/>
                  </a:moveTo>
                  <a:lnTo>
                    <a:pt x="1200912" y="3048"/>
                  </a:lnTo>
                  <a:lnTo>
                    <a:pt x="1197864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801624"/>
                  </a:lnTo>
                  <a:lnTo>
                    <a:pt x="2286" y="803910"/>
                  </a:lnTo>
                  <a:lnTo>
                    <a:pt x="5334" y="803910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1190244" y="10668"/>
                  </a:lnTo>
                  <a:lnTo>
                    <a:pt x="1190244" y="5334"/>
                  </a:lnTo>
                  <a:lnTo>
                    <a:pt x="1195578" y="10668"/>
                  </a:lnTo>
                  <a:lnTo>
                    <a:pt x="1195578" y="803910"/>
                  </a:lnTo>
                  <a:lnTo>
                    <a:pt x="1197864" y="803910"/>
                  </a:lnTo>
                  <a:lnTo>
                    <a:pt x="1200912" y="801624"/>
                  </a:lnTo>
                  <a:close/>
                </a:path>
                <a:path w="1201420" h="803910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1201420" h="803910">
                  <a:moveTo>
                    <a:pt x="10667" y="794004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794004"/>
                  </a:lnTo>
                  <a:lnTo>
                    <a:pt x="10667" y="794004"/>
                  </a:lnTo>
                  <a:close/>
                </a:path>
                <a:path w="1201420" h="803910">
                  <a:moveTo>
                    <a:pt x="1195578" y="794004"/>
                  </a:moveTo>
                  <a:lnTo>
                    <a:pt x="5334" y="794004"/>
                  </a:lnTo>
                  <a:lnTo>
                    <a:pt x="10667" y="798576"/>
                  </a:lnTo>
                  <a:lnTo>
                    <a:pt x="10668" y="803910"/>
                  </a:lnTo>
                  <a:lnTo>
                    <a:pt x="1190244" y="803910"/>
                  </a:lnTo>
                  <a:lnTo>
                    <a:pt x="1190244" y="798576"/>
                  </a:lnTo>
                  <a:lnTo>
                    <a:pt x="1195578" y="794004"/>
                  </a:lnTo>
                  <a:close/>
                </a:path>
                <a:path w="1201420" h="803910">
                  <a:moveTo>
                    <a:pt x="10668" y="803910"/>
                  </a:moveTo>
                  <a:lnTo>
                    <a:pt x="10667" y="798576"/>
                  </a:lnTo>
                  <a:lnTo>
                    <a:pt x="5334" y="794004"/>
                  </a:lnTo>
                  <a:lnTo>
                    <a:pt x="5334" y="803910"/>
                  </a:lnTo>
                  <a:lnTo>
                    <a:pt x="10668" y="803910"/>
                  </a:lnTo>
                  <a:close/>
                </a:path>
                <a:path w="1201420" h="803910">
                  <a:moveTo>
                    <a:pt x="1195578" y="10668"/>
                  </a:moveTo>
                  <a:lnTo>
                    <a:pt x="1190244" y="5334"/>
                  </a:lnTo>
                  <a:lnTo>
                    <a:pt x="1190244" y="10668"/>
                  </a:lnTo>
                  <a:lnTo>
                    <a:pt x="1195578" y="10668"/>
                  </a:lnTo>
                  <a:close/>
                </a:path>
                <a:path w="1201420" h="803910">
                  <a:moveTo>
                    <a:pt x="1195578" y="794004"/>
                  </a:moveTo>
                  <a:lnTo>
                    <a:pt x="1195578" y="10668"/>
                  </a:lnTo>
                  <a:lnTo>
                    <a:pt x="1190244" y="10668"/>
                  </a:lnTo>
                  <a:lnTo>
                    <a:pt x="1190244" y="794004"/>
                  </a:lnTo>
                  <a:lnTo>
                    <a:pt x="1195578" y="794004"/>
                  </a:lnTo>
                  <a:close/>
                </a:path>
                <a:path w="1201420" h="803910">
                  <a:moveTo>
                    <a:pt x="1195578" y="803910"/>
                  </a:moveTo>
                  <a:lnTo>
                    <a:pt x="1195578" y="794004"/>
                  </a:lnTo>
                  <a:lnTo>
                    <a:pt x="1190244" y="798576"/>
                  </a:lnTo>
                  <a:lnTo>
                    <a:pt x="1190244" y="803910"/>
                  </a:lnTo>
                  <a:lnTo>
                    <a:pt x="1195578" y="80391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4" name="object 304" descr=""/>
          <p:cNvSpPr txBox="1"/>
          <p:nvPr/>
        </p:nvSpPr>
        <p:spPr>
          <a:xfrm>
            <a:off x="3013081" y="5954522"/>
            <a:ext cx="81089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 b="1">
                <a:latin typeface="Arial"/>
                <a:cs typeface="Arial"/>
              </a:rPr>
              <a:t>Traditional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5" name="object 305" descr=""/>
          <p:cNvGrpSpPr/>
          <p:nvPr/>
        </p:nvGrpSpPr>
        <p:grpSpPr>
          <a:xfrm>
            <a:off x="566813" y="5661659"/>
            <a:ext cx="1200150" cy="803275"/>
            <a:chOff x="566813" y="5661659"/>
            <a:chExt cx="1200150" cy="803275"/>
          </a:xfrm>
        </p:grpSpPr>
        <p:sp>
          <p:nvSpPr>
            <p:cNvPr id="306" name="object 306" descr=""/>
            <p:cNvSpPr/>
            <p:nvPr/>
          </p:nvSpPr>
          <p:spPr>
            <a:xfrm>
              <a:off x="571385" y="5666231"/>
              <a:ext cx="1190625" cy="794385"/>
            </a:xfrm>
            <a:custGeom>
              <a:avLst/>
              <a:gdLst/>
              <a:ahLst/>
              <a:cxnLst/>
              <a:rect l="l" t="t" r="r" b="b"/>
              <a:pathLst>
                <a:path w="1190625" h="794385">
                  <a:moveTo>
                    <a:pt x="1190244" y="794003"/>
                  </a:moveTo>
                  <a:lnTo>
                    <a:pt x="1190244" y="0"/>
                  </a:lnTo>
                  <a:lnTo>
                    <a:pt x="0" y="0"/>
                  </a:lnTo>
                  <a:lnTo>
                    <a:pt x="0" y="794003"/>
                  </a:lnTo>
                  <a:lnTo>
                    <a:pt x="1190244" y="794003"/>
                  </a:lnTo>
                  <a:close/>
                </a:path>
              </a:pathLst>
            </a:custGeom>
            <a:solidFill>
              <a:srgbClr val="D8F3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566813" y="5661659"/>
              <a:ext cx="1200150" cy="803275"/>
            </a:xfrm>
            <a:custGeom>
              <a:avLst/>
              <a:gdLst/>
              <a:ahLst/>
              <a:cxnLst/>
              <a:rect l="l" t="t" r="r" b="b"/>
              <a:pathLst>
                <a:path w="1200150" h="803275">
                  <a:moveTo>
                    <a:pt x="1200150" y="800862"/>
                  </a:moveTo>
                  <a:lnTo>
                    <a:pt x="1200150" y="2286"/>
                  </a:lnTo>
                  <a:lnTo>
                    <a:pt x="1197864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800862"/>
                  </a:lnTo>
                  <a:lnTo>
                    <a:pt x="2286" y="803148"/>
                  </a:lnTo>
                  <a:lnTo>
                    <a:pt x="4572" y="803148"/>
                  </a:lnTo>
                  <a:lnTo>
                    <a:pt x="4572" y="9906"/>
                  </a:lnTo>
                  <a:lnTo>
                    <a:pt x="9906" y="4572"/>
                  </a:lnTo>
                  <a:lnTo>
                    <a:pt x="9906" y="9906"/>
                  </a:lnTo>
                  <a:lnTo>
                    <a:pt x="1189481" y="9906"/>
                  </a:lnTo>
                  <a:lnTo>
                    <a:pt x="1189481" y="4571"/>
                  </a:lnTo>
                  <a:lnTo>
                    <a:pt x="1194816" y="9906"/>
                  </a:lnTo>
                  <a:lnTo>
                    <a:pt x="1194816" y="803148"/>
                  </a:lnTo>
                  <a:lnTo>
                    <a:pt x="1197864" y="803148"/>
                  </a:lnTo>
                  <a:lnTo>
                    <a:pt x="1200150" y="800862"/>
                  </a:lnTo>
                  <a:close/>
                </a:path>
                <a:path w="1200150" h="803275">
                  <a:moveTo>
                    <a:pt x="9906" y="9906"/>
                  </a:moveTo>
                  <a:lnTo>
                    <a:pt x="9906" y="4572"/>
                  </a:lnTo>
                  <a:lnTo>
                    <a:pt x="4572" y="9906"/>
                  </a:lnTo>
                  <a:lnTo>
                    <a:pt x="9906" y="9906"/>
                  </a:lnTo>
                  <a:close/>
                </a:path>
                <a:path w="1200150" h="803275">
                  <a:moveTo>
                    <a:pt x="9906" y="793242"/>
                  </a:moveTo>
                  <a:lnTo>
                    <a:pt x="9906" y="9906"/>
                  </a:lnTo>
                  <a:lnTo>
                    <a:pt x="4572" y="9906"/>
                  </a:lnTo>
                  <a:lnTo>
                    <a:pt x="4572" y="793242"/>
                  </a:lnTo>
                  <a:lnTo>
                    <a:pt x="9906" y="793242"/>
                  </a:lnTo>
                  <a:close/>
                </a:path>
                <a:path w="1200150" h="803275">
                  <a:moveTo>
                    <a:pt x="1194816" y="793242"/>
                  </a:moveTo>
                  <a:lnTo>
                    <a:pt x="4572" y="793242"/>
                  </a:lnTo>
                  <a:lnTo>
                    <a:pt x="9906" y="798576"/>
                  </a:lnTo>
                  <a:lnTo>
                    <a:pt x="9906" y="803148"/>
                  </a:lnTo>
                  <a:lnTo>
                    <a:pt x="1189481" y="803148"/>
                  </a:lnTo>
                  <a:lnTo>
                    <a:pt x="1189481" y="798576"/>
                  </a:lnTo>
                  <a:lnTo>
                    <a:pt x="1194816" y="793242"/>
                  </a:lnTo>
                  <a:close/>
                </a:path>
                <a:path w="1200150" h="803275">
                  <a:moveTo>
                    <a:pt x="9906" y="803148"/>
                  </a:moveTo>
                  <a:lnTo>
                    <a:pt x="9906" y="798576"/>
                  </a:lnTo>
                  <a:lnTo>
                    <a:pt x="4572" y="793242"/>
                  </a:lnTo>
                  <a:lnTo>
                    <a:pt x="4572" y="803148"/>
                  </a:lnTo>
                  <a:lnTo>
                    <a:pt x="9906" y="803148"/>
                  </a:lnTo>
                  <a:close/>
                </a:path>
                <a:path w="1200150" h="803275">
                  <a:moveTo>
                    <a:pt x="1194816" y="9906"/>
                  </a:moveTo>
                  <a:lnTo>
                    <a:pt x="1189481" y="4571"/>
                  </a:lnTo>
                  <a:lnTo>
                    <a:pt x="1189481" y="9906"/>
                  </a:lnTo>
                  <a:lnTo>
                    <a:pt x="1194816" y="9906"/>
                  </a:lnTo>
                  <a:close/>
                </a:path>
                <a:path w="1200150" h="803275">
                  <a:moveTo>
                    <a:pt x="1194816" y="793242"/>
                  </a:moveTo>
                  <a:lnTo>
                    <a:pt x="1194816" y="9906"/>
                  </a:lnTo>
                  <a:lnTo>
                    <a:pt x="1189481" y="9906"/>
                  </a:lnTo>
                  <a:lnTo>
                    <a:pt x="1189481" y="793242"/>
                  </a:lnTo>
                  <a:lnTo>
                    <a:pt x="1194816" y="793242"/>
                  </a:lnTo>
                  <a:close/>
                </a:path>
                <a:path w="1200150" h="803275">
                  <a:moveTo>
                    <a:pt x="1194816" y="803148"/>
                  </a:moveTo>
                  <a:lnTo>
                    <a:pt x="1194816" y="793242"/>
                  </a:lnTo>
                  <a:lnTo>
                    <a:pt x="1189481" y="798576"/>
                  </a:lnTo>
                  <a:lnTo>
                    <a:pt x="1189481" y="803148"/>
                  </a:lnTo>
                  <a:lnTo>
                    <a:pt x="1194816" y="80314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8" name="object 308" descr=""/>
          <p:cNvSpPr txBox="1"/>
          <p:nvPr/>
        </p:nvSpPr>
        <p:spPr>
          <a:xfrm>
            <a:off x="919105" y="5952997"/>
            <a:ext cx="49530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 b="1">
                <a:latin typeface="Arial"/>
                <a:cs typeface="Arial"/>
              </a:rPr>
              <a:t>Digital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9" name="object 309" descr=""/>
          <p:cNvGrpSpPr/>
          <p:nvPr/>
        </p:nvGrpSpPr>
        <p:grpSpPr>
          <a:xfrm>
            <a:off x="1756295" y="5714238"/>
            <a:ext cx="1072515" cy="695960"/>
            <a:chOff x="1756295" y="5714238"/>
            <a:chExt cx="1072515" cy="695960"/>
          </a:xfrm>
        </p:grpSpPr>
        <p:sp>
          <p:nvSpPr>
            <p:cNvPr id="310" name="object 310" descr=""/>
            <p:cNvSpPr/>
            <p:nvPr/>
          </p:nvSpPr>
          <p:spPr>
            <a:xfrm>
              <a:off x="1756295" y="6012942"/>
              <a:ext cx="1066800" cy="397510"/>
            </a:xfrm>
            <a:custGeom>
              <a:avLst/>
              <a:gdLst/>
              <a:ahLst/>
              <a:cxnLst/>
              <a:rect l="l" t="t" r="r" b="b"/>
              <a:pathLst>
                <a:path w="1066800" h="397510">
                  <a:moveTo>
                    <a:pt x="1066800" y="198882"/>
                  </a:moveTo>
                  <a:lnTo>
                    <a:pt x="868680" y="0"/>
                  </a:lnTo>
                  <a:lnTo>
                    <a:pt x="868680" y="99060"/>
                  </a:lnTo>
                  <a:lnTo>
                    <a:pt x="0" y="99060"/>
                  </a:lnTo>
                  <a:lnTo>
                    <a:pt x="0" y="297942"/>
                  </a:lnTo>
                  <a:lnTo>
                    <a:pt x="868680" y="297942"/>
                  </a:lnTo>
                  <a:lnTo>
                    <a:pt x="868680" y="397002"/>
                  </a:lnTo>
                  <a:lnTo>
                    <a:pt x="1066800" y="198882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1761629" y="5714238"/>
              <a:ext cx="1066800" cy="397510"/>
            </a:xfrm>
            <a:custGeom>
              <a:avLst/>
              <a:gdLst/>
              <a:ahLst/>
              <a:cxnLst/>
              <a:rect l="l" t="t" r="r" b="b"/>
              <a:pathLst>
                <a:path w="1066800" h="397510">
                  <a:moveTo>
                    <a:pt x="1066800" y="297941"/>
                  </a:moveTo>
                  <a:lnTo>
                    <a:pt x="1066800" y="99059"/>
                  </a:lnTo>
                  <a:lnTo>
                    <a:pt x="198119" y="99059"/>
                  </a:lnTo>
                  <a:lnTo>
                    <a:pt x="198119" y="0"/>
                  </a:lnTo>
                  <a:lnTo>
                    <a:pt x="0" y="198881"/>
                  </a:lnTo>
                  <a:lnTo>
                    <a:pt x="198119" y="397001"/>
                  </a:lnTo>
                  <a:lnTo>
                    <a:pt x="198119" y="297941"/>
                  </a:lnTo>
                  <a:lnTo>
                    <a:pt x="1066800" y="297941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2" name="object 312" descr=""/>
          <p:cNvSpPr txBox="1"/>
          <p:nvPr/>
        </p:nvSpPr>
        <p:spPr>
          <a:xfrm>
            <a:off x="2072773" y="5802884"/>
            <a:ext cx="438150" cy="5092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17475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Arial"/>
                <a:cs typeface="Arial"/>
              </a:rPr>
              <a:t>31%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19%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3" name="object 313" descr=""/>
          <p:cNvGrpSpPr/>
          <p:nvPr/>
        </p:nvGrpSpPr>
        <p:grpSpPr>
          <a:xfrm>
            <a:off x="8458072" y="5662421"/>
            <a:ext cx="1200150" cy="803910"/>
            <a:chOff x="8458072" y="5662421"/>
            <a:chExt cx="1200150" cy="803910"/>
          </a:xfrm>
        </p:grpSpPr>
        <p:sp>
          <p:nvSpPr>
            <p:cNvPr id="314" name="object 314" descr=""/>
            <p:cNvSpPr/>
            <p:nvPr/>
          </p:nvSpPr>
          <p:spPr>
            <a:xfrm>
              <a:off x="8463419" y="5667755"/>
              <a:ext cx="1189990" cy="793750"/>
            </a:xfrm>
            <a:custGeom>
              <a:avLst/>
              <a:gdLst/>
              <a:ahLst/>
              <a:cxnLst/>
              <a:rect l="l" t="t" r="r" b="b"/>
              <a:pathLst>
                <a:path w="1189990" h="793750">
                  <a:moveTo>
                    <a:pt x="1189481" y="793241"/>
                  </a:moveTo>
                  <a:lnTo>
                    <a:pt x="1189481" y="0"/>
                  </a:lnTo>
                  <a:lnTo>
                    <a:pt x="0" y="0"/>
                  </a:lnTo>
                  <a:lnTo>
                    <a:pt x="0" y="793241"/>
                  </a:lnTo>
                  <a:lnTo>
                    <a:pt x="1189481" y="793241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8458072" y="5662421"/>
              <a:ext cx="1200150" cy="803910"/>
            </a:xfrm>
            <a:custGeom>
              <a:avLst/>
              <a:gdLst/>
              <a:ahLst/>
              <a:cxnLst/>
              <a:rect l="l" t="t" r="r" b="b"/>
              <a:pathLst>
                <a:path w="1200150" h="803910">
                  <a:moveTo>
                    <a:pt x="1200150" y="801624"/>
                  </a:moveTo>
                  <a:lnTo>
                    <a:pt x="1200150" y="3048"/>
                  </a:lnTo>
                  <a:lnTo>
                    <a:pt x="1197864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801624"/>
                  </a:lnTo>
                  <a:lnTo>
                    <a:pt x="2286" y="803910"/>
                  </a:lnTo>
                  <a:lnTo>
                    <a:pt x="5334" y="803910"/>
                  </a:lnTo>
                  <a:lnTo>
                    <a:pt x="5334" y="10668"/>
                  </a:lnTo>
                  <a:lnTo>
                    <a:pt x="9906" y="5334"/>
                  </a:lnTo>
                  <a:lnTo>
                    <a:pt x="9906" y="10668"/>
                  </a:lnTo>
                  <a:lnTo>
                    <a:pt x="1189481" y="10668"/>
                  </a:lnTo>
                  <a:lnTo>
                    <a:pt x="1189481" y="5333"/>
                  </a:lnTo>
                  <a:lnTo>
                    <a:pt x="1194816" y="10668"/>
                  </a:lnTo>
                  <a:lnTo>
                    <a:pt x="1194816" y="803910"/>
                  </a:lnTo>
                  <a:lnTo>
                    <a:pt x="1197864" y="803910"/>
                  </a:lnTo>
                  <a:lnTo>
                    <a:pt x="1200150" y="801624"/>
                  </a:lnTo>
                  <a:close/>
                </a:path>
                <a:path w="1200150" h="803910">
                  <a:moveTo>
                    <a:pt x="9906" y="10668"/>
                  </a:moveTo>
                  <a:lnTo>
                    <a:pt x="9906" y="5334"/>
                  </a:lnTo>
                  <a:lnTo>
                    <a:pt x="5334" y="10668"/>
                  </a:lnTo>
                  <a:lnTo>
                    <a:pt x="9906" y="10668"/>
                  </a:lnTo>
                  <a:close/>
                </a:path>
                <a:path w="1200150" h="803910">
                  <a:moveTo>
                    <a:pt x="9906" y="794004"/>
                  </a:moveTo>
                  <a:lnTo>
                    <a:pt x="9906" y="10668"/>
                  </a:lnTo>
                  <a:lnTo>
                    <a:pt x="5334" y="10668"/>
                  </a:lnTo>
                  <a:lnTo>
                    <a:pt x="5334" y="794004"/>
                  </a:lnTo>
                  <a:lnTo>
                    <a:pt x="9906" y="794004"/>
                  </a:lnTo>
                  <a:close/>
                </a:path>
                <a:path w="1200150" h="803910">
                  <a:moveTo>
                    <a:pt x="1194816" y="794004"/>
                  </a:moveTo>
                  <a:lnTo>
                    <a:pt x="5334" y="794004"/>
                  </a:lnTo>
                  <a:lnTo>
                    <a:pt x="9906" y="798576"/>
                  </a:lnTo>
                  <a:lnTo>
                    <a:pt x="9906" y="803910"/>
                  </a:lnTo>
                  <a:lnTo>
                    <a:pt x="1189481" y="803910"/>
                  </a:lnTo>
                  <a:lnTo>
                    <a:pt x="1189481" y="798576"/>
                  </a:lnTo>
                  <a:lnTo>
                    <a:pt x="1194816" y="794004"/>
                  </a:lnTo>
                  <a:close/>
                </a:path>
                <a:path w="1200150" h="803910">
                  <a:moveTo>
                    <a:pt x="9906" y="803910"/>
                  </a:moveTo>
                  <a:lnTo>
                    <a:pt x="9906" y="798576"/>
                  </a:lnTo>
                  <a:lnTo>
                    <a:pt x="5334" y="794004"/>
                  </a:lnTo>
                  <a:lnTo>
                    <a:pt x="5334" y="803910"/>
                  </a:lnTo>
                  <a:lnTo>
                    <a:pt x="9906" y="803910"/>
                  </a:lnTo>
                  <a:close/>
                </a:path>
                <a:path w="1200150" h="803910">
                  <a:moveTo>
                    <a:pt x="1194816" y="10668"/>
                  </a:moveTo>
                  <a:lnTo>
                    <a:pt x="1189481" y="5333"/>
                  </a:lnTo>
                  <a:lnTo>
                    <a:pt x="1189481" y="10668"/>
                  </a:lnTo>
                  <a:lnTo>
                    <a:pt x="1194816" y="10668"/>
                  </a:lnTo>
                  <a:close/>
                </a:path>
                <a:path w="1200150" h="803910">
                  <a:moveTo>
                    <a:pt x="1194816" y="794004"/>
                  </a:moveTo>
                  <a:lnTo>
                    <a:pt x="1194816" y="10668"/>
                  </a:lnTo>
                  <a:lnTo>
                    <a:pt x="1189481" y="10668"/>
                  </a:lnTo>
                  <a:lnTo>
                    <a:pt x="1189481" y="794004"/>
                  </a:lnTo>
                  <a:lnTo>
                    <a:pt x="1194816" y="794004"/>
                  </a:lnTo>
                  <a:close/>
                </a:path>
                <a:path w="1200150" h="803910">
                  <a:moveTo>
                    <a:pt x="1194816" y="803910"/>
                  </a:moveTo>
                  <a:lnTo>
                    <a:pt x="1194816" y="794004"/>
                  </a:lnTo>
                  <a:lnTo>
                    <a:pt x="1189481" y="798576"/>
                  </a:lnTo>
                  <a:lnTo>
                    <a:pt x="1189481" y="803910"/>
                  </a:lnTo>
                  <a:lnTo>
                    <a:pt x="1194816" y="80391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6" name="object 316" descr=""/>
          <p:cNvSpPr txBox="1"/>
          <p:nvPr/>
        </p:nvSpPr>
        <p:spPr>
          <a:xfrm>
            <a:off x="8652643" y="5954522"/>
            <a:ext cx="81089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 b="1">
                <a:latin typeface="Arial"/>
                <a:cs typeface="Arial"/>
              </a:rPr>
              <a:t>Traditional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7" name="object 317" descr=""/>
          <p:cNvGrpSpPr/>
          <p:nvPr/>
        </p:nvGrpSpPr>
        <p:grpSpPr>
          <a:xfrm>
            <a:off x="6206375" y="5661659"/>
            <a:ext cx="1201420" cy="803275"/>
            <a:chOff x="6206375" y="5661659"/>
            <a:chExt cx="1201420" cy="803275"/>
          </a:xfrm>
        </p:grpSpPr>
        <p:sp>
          <p:nvSpPr>
            <p:cNvPr id="318" name="object 318" descr=""/>
            <p:cNvSpPr/>
            <p:nvPr/>
          </p:nvSpPr>
          <p:spPr>
            <a:xfrm>
              <a:off x="6211709" y="5666231"/>
              <a:ext cx="1190625" cy="794385"/>
            </a:xfrm>
            <a:custGeom>
              <a:avLst/>
              <a:gdLst/>
              <a:ahLst/>
              <a:cxnLst/>
              <a:rect l="l" t="t" r="r" b="b"/>
              <a:pathLst>
                <a:path w="1190625" h="794385">
                  <a:moveTo>
                    <a:pt x="1190244" y="794003"/>
                  </a:moveTo>
                  <a:lnTo>
                    <a:pt x="1190244" y="0"/>
                  </a:lnTo>
                  <a:lnTo>
                    <a:pt x="0" y="0"/>
                  </a:lnTo>
                  <a:lnTo>
                    <a:pt x="0" y="794003"/>
                  </a:lnTo>
                  <a:lnTo>
                    <a:pt x="1190244" y="794003"/>
                  </a:lnTo>
                  <a:close/>
                </a:path>
              </a:pathLst>
            </a:custGeom>
            <a:solidFill>
              <a:srgbClr val="D8F3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6206375" y="5661659"/>
              <a:ext cx="1201420" cy="803275"/>
            </a:xfrm>
            <a:custGeom>
              <a:avLst/>
              <a:gdLst/>
              <a:ahLst/>
              <a:cxnLst/>
              <a:rect l="l" t="t" r="r" b="b"/>
              <a:pathLst>
                <a:path w="1201420" h="803275">
                  <a:moveTo>
                    <a:pt x="1200912" y="800862"/>
                  </a:moveTo>
                  <a:lnTo>
                    <a:pt x="1200912" y="2286"/>
                  </a:lnTo>
                  <a:lnTo>
                    <a:pt x="1198626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800862"/>
                  </a:lnTo>
                  <a:lnTo>
                    <a:pt x="2286" y="803148"/>
                  </a:lnTo>
                  <a:lnTo>
                    <a:pt x="5334" y="803148"/>
                  </a:lnTo>
                  <a:lnTo>
                    <a:pt x="5334" y="9906"/>
                  </a:lnTo>
                  <a:lnTo>
                    <a:pt x="10668" y="4572"/>
                  </a:lnTo>
                  <a:lnTo>
                    <a:pt x="10668" y="9906"/>
                  </a:lnTo>
                  <a:lnTo>
                    <a:pt x="1190243" y="9906"/>
                  </a:lnTo>
                  <a:lnTo>
                    <a:pt x="1190243" y="4571"/>
                  </a:lnTo>
                  <a:lnTo>
                    <a:pt x="1195578" y="9906"/>
                  </a:lnTo>
                  <a:lnTo>
                    <a:pt x="1195578" y="803148"/>
                  </a:lnTo>
                  <a:lnTo>
                    <a:pt x="1198626" y="803148"/>
                  </a:lnTo>
                  <a:lnTo>
                    <a:pt x="1200912" y="800862"/>
                  </a:lnTo>
                  <a:close/>
                </a:path>
                <a:path w="1201420" h="803275">
                  <a:moveTo>
                    <a:pt x="10668" y="9906"/>
                  </a:moveTo>
                  <a:lnTo>
                    <a:pt x="10668" y="4572"/>
                  </a:lnTo>
                  <a:lnTo>
                    <a:pt x="5334" y="9906"/>
                  </a:lnTo>
                  <a:lnTo>
                    <a:pt x="10668" y="9906"/>
                  </a:lnTo>
                  <a:close/>
                </a:path>
                <a:path w="1201420" h="803275">
                  <a:moveTo>
                    <a:pt x="10668" y="793242"/>
                  </a:moveTo>
                  <a:lnTo>
                    <a:pt x="10668" y="9906"/>
                  </a:lnTo>
                  <a:lnTo>
                    <a:pt x="5334" y="9906"/>
                  </a:lnTo>
                  <a:lnTo>
                    <a:pt x="5334" y="793242"/>
                  </a:lnTo>
                  <a:lnTo>
                    <a:pt x="10668" y="793242"/>
                  </a:lnTo>
                  <a:close/>
                </a:path>
                <a:path w="1201420" h="803275">
                  <a:moveTo>
                    <a:pt x="1195578" y="793242"/>
                  </a:moveTo>
                  <a:lnTo>
                    <a:pt x="5334" y="793242"/>
                  </a:lnTo>
                  <a:lnTo>
                    <a:pt x="10668" y="798576"/>
                  </a:lnTo>
                  <a:lnTo>
                    <a:pt x="10668" y="803148"/>
                  </a:lnTo>
                  <a:lnTo>
                    <a:pt x="1190243" y="803148"/>
                  </a:lnTo>
                  <a:lnTo>
                    <a:pt x="1190243" y="798576"/>
                  </a:lnTo>
                  <a:lnTo>
                    <a:pt x="1195578" y="793242"/>
                  </a:lnTo>
                  <a:close/>
                </a:path>
                <a:path w="1201420" h="803275">
                  <a:moveTo>
                    <a:pt x="10668" y="803148"/>
                  </a:moveTo>
                  <a:lnTo>
                    <a:pt x="10668" y="798576"/>
                  </a:lnTo>
                  <a:lnTo>
                    <a:pt x="5334" y="793242"/>
                  </a:lnTo>
                  <a:lnTo>
                    <a:pt x="5334" y="803148"/>
                  </a:lnTo>
                  <a:lnTo>
                    <a:pt x="10668" y="803148"/>
                  </a:lnTo>
                  <a:close/>
                </a:path>
                <a:path w="1201420" h="803275">
                  <a:moveTo>
                    <a:pt x="1195578" y="9906"/>
                  </a:moveTo>
                  <a:lnTo>
                    <a:pt x="1190243" y="4571"/>
                  </a:lnTo>
                  <a:lnTo>
                    <a:pt x="1190243" y="9906"/>
                  </a:lnTo>
                  <a:lnTo>
                    <a:pt x="1195578" y="9906"/>
                  </a:lnTo>
                  <a:close/>
                </a:path>
                <a:path w="1201420" h="803275">
                  <a:moveTo>
                    <a:pt x="1195578" y="793242"/>
                  </a:moveTo>
                  <a:lnTo>
                    <a:pt x="1195578" y="9906"/>
                  </a:lnTo>
                  <a:lnTo>
                    <a:pt x="1190243" y="9906"/>
                  </a:lnTo>
                  <a:lnTo>
                    <a:pt x="1190243" y="793242"/>
                  </a:lnTo>
                  <a:lnTo>
                    <a:pt x="1195578" y="793242"/>
                  </a:lnTo>
                  <a:close/>
                </a:path>
                <a:path w="1201420" h="803275">
                  <a:moveTo>
                    <a:pt x="1195578" y="803148"/>
                  </a:moveTo>
                  <a:lnTo>
                    <a:pt x="1195578" y="793242"/>
                  </a:lnTo>
                  <a:lnTo>
                    <a:pt x="1190243" y="798576"/>
                  </a:lnTo>
                  <a:lnTo>
                    <a:pt x="1190243" y="803148"/>
                  </a:lnTo>
                  <a:lnTo>
                    <a:pt x="1195578" y="80314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0" name="object 320" descr=""/>
          <p:cNvSpPr txBox="1"/>
          <p:nvPr/>
        </p:nvSpPr>
        <p:spPr>
          <a:xfrm>
            <a:off x="6559429" y="5952997"/>
            <a:ext cx="49530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 b="1">
                <a:latin typeface="Arial"/>
                <a:cs typeface="Arial"/>
              </a:rPr>
              <a:t>Digital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1" name="object 321" descr=""/>
          <p:cNvGrpSpPr/>
          <p:nvPr/>
        </p:nvGrpSpPr>
        <p:grpSpPr>
          <a:xfrm>
            <a:off x="7395857" y="5714238"/>
            <a:ext cx="1073150" cy="695960"/>
            <a:chOff x="7395857" y="5714238"/>
            <a:chExt cx="1073150" cy="695960"/>
          </a:xfrm>
        </p:grpSpPr>
        <p:sp>
          <p:nvSpPr>
            <p:cNvPr id="322" name="object 322" descr=""/>
            <p:cNvSpPr/>
            <p:nvPr/>
          </p:nvSpPr>
          <p:spPr>
            <a:xfrm>
              <a:off x="7395857" y="6012942"/>
              <a:ext cx="1068070" cy="397510"/>
            </a:xfrm>
            <a:custGeom>
              <a:avLst/>
              <a:gdLst/>
              <a:ahLst/>
              <a:cxnLst/>
              <a:rect l="l" t="t" r="r" b="b"/>
              <a:pathLst>
                <a:path w="1068070" h="397510">
                  <a:moveTo>
                    <a:pt x="1067562" y="198882"/>
                  </a:moveTo>
                  <a:lnTo>
                    <a:pt x="868680" y="0"/>
                  </a:lnTo>
                  <a:lnTo>
                    <a:pt x="868680" y="99060"/>
                  </a:lnTo>
                  <a:lnTo>
                    <a:pt x="0" y="99060"/>
                  </a:lnTo>
                  <a:lnTo>
                    <a:pt x="0" y="297942"/>
                  </a:lnTo>
                  <a:lnTo>
                    <a:pt x="868680" y="297942"/>
                  </a:lnTo>
                  <a:lnTo>
                    <a:pt x="868680" y="397002"/>
                  </a:lnTo>
                  <a:lnTo>
                    <a:pt x="1067562" y="198882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7401953" y="5714238"/>
              <a:ext cx="1066800" cy="397510"/>
            </a:xfrm>
            <a:custGeom>
              <a:avLst/>
              <a:gdLst/>
              <a:ahLst/>
              <a:cxnLst/>
              <a:rect l="l" t="t" r="r" b="b"/>
              <a:pathLst>
                <a:path w="1066800" h="397510">
                  <a:moveTo>
                    <a:pt x="1066800" y="297942"/>
                  </a:moveTo>
                  <a:lnTo>
                    <a:pt x="1066800" y="99060"/>
                  </a:lnTo>
                  <a:lnTo>
                    <a:pt x="198119" y="99060"/>
                  </a:lnTo>
                  <a:lnTo>
                    <a:pt x="198119" y="0"/>
                  </a:lnTo>
                  <a:lnTo>
                    <a:pt x="0" y="198882"/>
                  </a:lnTo>
                  <a:lnTo>
                    <a:pt x="198119" y="397002"/>
                  </a:lnTo>
                  <a:lnTo>
                    <a:pt x="198119" y="297942"/>
                  </a:lnTo>
                  <a:lnTo>
                    <a:pt x="1066800" y="297942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4" name="object 324" descr=""/>
          <p:cNvSpPr txBox="1"/>
          <p:nvPr/>
        </p:nvSpPr>
        <p:spPr>
          <a:xfrm>
            <a:off x="7713097" y="5802884"/>
            <a:ext cx="437515" cy="5092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16839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Arial"/>
                <a:cs typeface="Arial"/>
              </a:rPr>
              <a:t>14%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10%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5" name="object 325" descr=""/>
          <p:cNvGrpSpPr/>
          <p:nvPr/>
        </p:nvGrpSpPr>
        <p:grpSpPr>
          <a:xfrm>
            <a:off x="8458072" y="3224783"/>
            <a:ext cx="1200150" cy="803910"/>
            <a:chOff x="8458072" y="3224783"/>
            <a:chExt cx="1200150" cy="803910"/>
          </a:xfrm>
        </p:grpSpPr>
        <p:sp>
          <p:nvSpPr>
            <p:cNvPr id="326" name="object 326" descr=""/>
            <p:cNvSpPr/>
            <p:nvPr/>
          </p:nvSpPr>
          <p:spPr>
            <a:xfrm>
              <a:off x="8463419" y="3230117"/>
              <a:ext cx="1189990" cy="793750"/>
            </a:xfrm>
            <a:custGeom>
              <a:avLst/>
              <a:gdLst/>
              <a:ahLst/>
              <a:cxnLst/>
              <a:rect l="l" t="t" r="r" b="b"/>
              <a:pathLst>
                <a:path w="1189990" h="793750">
                  <a:moveTo>
                    <a:pt x="1189481" y="793242"/>
                  </a:moveTo>
                  <a:lnTo>
                    <a:pt x="1189481" y="0"/>
                  </a:lnTo>
                  <a:lnTo>
                    <a:pt x="0" y="0"/>
                  </a:lnTo>
                  <a:lnTo>
                    <a:pt x="0" y="793242"/>
                  </a:lnTo>
                  <a:lnTo>
                    <a:pt x="1189481" y="79324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8458072" y="3224783"/>
              <a:ext cx="1200150" cy="803910"/>
            </a:xfrm>
            <a:custGeom>
              <a:avLst/>
              <a:gdLst/>
              <a:ahLst/>
              <a:cxnLst/>
              <a:rect l="l" t="t" r="r" b="b"/>
              <a:pathLst>
                <a:path w="1200150" h="803910">
                  <a:moveTo>
                    <a:pt x="1200150" y="801624"/>
                  </a:moveTo>
                  <a:lnTo>
                    <a:pt x="1200150" y="3048"/>
                  </a:lnTo>
                  <a:lnTo>
                    <a:pt x="1197864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801624"/>
                  </a:lnTo>
                  <a:lnTo>
                    <a:pt x="2286" y="803910"/>
                  </a:lnTo>
                  <a:lnTo>
                    <a:pt x="5334" y="803910"/>
                  </a:lnTo>
                  <a:lnTo>
                    <a:pt x="5334" y="10668"/>
                  </a:lnTo>
                  <a:lnTo>
                    <a:pt x="9906" y="5334"/>
                  </a:lnTo>
                  <a:lnTo>
                    <a:pt x="9906" y="10668"/>
                  </a:lnTo>
                  <a:lnTo>
                    <a:pt x="1189481" y="10668"/>
                  </a:lnTo>
                  <a:lnTo>
                    <a:pt x="1189481" y="5333"/>
                  </a:lnTo>
                  <a:lnTo>
                    <a:pt x="1194816" y="10668"/>
                  </a:lnTo>
                  <a:lnTo>
                    <a:pt x="1194816" y="803910"/>
                  </a:lnTo>
                  <a:lnTo>
                    <a:pt x="1197864" y="803910"/>
                  </a:lnTo>
                  <a:lnTo>
                    <a:pt x="1200150" y="801624"/>
                  </a:lnTo>
                  <a:close/>
                </a:path>
                <a:path w="1200150" h="803910">
                  <a:moveTo>
                    <a:pt x="9906" y="10668"/>
                  </a:moveTo>
                  <a:lnTo>
                    <a:pt x="9906" y="5334"/>
                  </a:lnTo>
                  <a:lnTo>
                    <a:pt x="5334" y="10668"/>
                  </a:lnTo>
                  <a:lnTo>
                    <a:pt x="9906" y="10668"/>
                  </a:lnTo>
                  <a:close/>
                </a:path>
                <a:path w="1200150" h="803910">
                  <a:moveTo>
                    <a:pt x="9906" y="794004"/>
                  </a:moveTo>
                  <a:lnTo>
                    <a:pt x="9906" y="10668"/>
                  </a:lnTo>
                  <a:lnTo>
                    <a:pt x="5334" y="10668"/>
                  </a:lnTo>
                  <a:lnTo>
                    <a:pt x="5334" y="794004"/>
                  </a:lnTo>
                  <a:lnTo>
                    <a:pt x="9906" y="794004"/>
                  </a:lnTo>
                  <a:close/>
                </a:path>
                <a:path w="1200150" h="803910">
                  <a:moveTo>
                    <a:pt x="1194816" y="794004"/>
                  </a:moveTo>
                  <a:lnTo>
                    <a:pt x="5334" y="794004"/>
                  </a:lnTo>
                  <a:lnTo>
                    <a:pt x="9906" y="798576"/>
                  </a:lnTo>
                  <a:lnTo>
                    <a:pt x="9906" y="803910"/>
                  </a:lnTo>
                  <a:lnTo>
                    <a:pt x="1189481" y="803910"/>
                  </a:lnTo>
                  <a:lnTo>
                    <a:pt x="1189481" y="798576"/>
                  </a:lnTo>
                  <a:lnTo>
                    <a:pt x="1194816" y="794004"/>
                  </a:lnTo>
                  <a:close/>
                </a:path>
                <a:path w="1200150" h="803910">
                  <a:moveTo>
                    <a:pt x="9906" y="803910"/>
                  </a:moveTo>
                  <a:lnTo>
                    <a:pt x="9906" y="798576"/>
                  </a:lnTo>
                  <a:lnTo>
                    <a:pt x="5334" y="794004"/>
                  </a:lnTo>
                  <a:lnTo>
                    <a:pt x="5334" y="803910"/>
                  </a:lnTo>
                  <a:lnTo>
                    <a:pt x="9906" y="803910"/>
                  </a:lnTo>
                  <a:close/>
                </a:path>
                <a:path w="1200150" h="803910">
                  <a:moveTo>
                    <a:pt x="1194816" y="10668"/>
                  </a:moveTo>
                  <a:lnTo>
                    <a:pt x="1189481" y="5333"/>
                  </a:lnTo>
                  <a:lnTo>
                    <a:pt x="1189481" y="10668"/>
                  </a:lnTo>
                  <a:lnTo>
                    <a:pt x="1194816" y="10668"/>
                  </a:lnTo>
                  <a:close/>
                </a:path>
                <a:path w="1200150" h="803910">
                  <a:moveTo>
                    <a:pt x="1194816" y="794004"/>
                  </a:moveTo>
                  <a:lnTo>
                    <a:pt x="1194816" y="10668"/>
                  </a:lnTo>
                  <a:lnTo>
                    <a:pt x="1189481" y="10668"/>
                  </a:lnTo>
                  <a:lnTo>
                    <a:pt x="1189481" y="794004"/>
                  </a:lnTo>
                  <a:lnTo>
                    <a:pt x="1194816" y="794004"/>
                  </a:lnTo>
                  <a:close/>
                </a:path>
                <a:path w="1200150" h="803910">
                  <a:moveTo>
                    <a:pt x="1194816" y="803910"/>
                  </a:moveTo>
                  <a:lnTo>
                    <a:pt x="1194816" y="794004"/>
                  </a:lnTo>
                  <a:lnTo>
                    <a:pt x="1189481" y="798576"/>
                  </a:lnTo>
                  <a:lnTo>
                    <a:pt x="1189481" y="803910"/>
                  </a:lnTo>
                  <a:lnTo>
                    <a:pt x="1194816" y="80391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8" name="object 328" descr=""/>
          <p:cNvSpPr txBox="1"/>
          <p:nvPr/>
        </p:nvSpPr>
        <p:spPr>
          <a:xfrm>
            <a:off x="8652643" y="3516884"/>
            <a:ext cx="81089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 b="1">
                <a:latin typeface="Arial"/>
                <a:cs typeface="Arial"/>
              </a:rPr>
              <a:t>Traditional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9" name="object 329" descr=""/>
          <p:cNvGrpSpPr/>
          <p:nvPr/>
        </p:nvGrpSpPr>
        <p:grpSpPr>
          <a:xfrm>
            <a:off x="6206375" y="3223260"/>
            <a:ext cx="1201420" cy="803910"/>
            <a:chOff x="6206375" y="3223260"/>
            <a:chExt cx="1201420" cy="803910"/>
          </a:xfrm>
        </p:grpSpPr>
        <p:sp>
          <p:nvSpPr>
            <p:cNvPr id="330" name="object 330" descr=""/>
            <p:cNvSpPr/>
            <p:nvPr/>
          </p:nvSpPr>
          <p:spPr>
            <a:xfrm>
              <a:off x="6211709" y="3228594"/>
              <a:ext cx="1190625" cy="793750"/>
            </a:xfrm>
            <a:custGeom>
              <a:avLst/>
              <a:gdLst/>
              <a:ahLst/>
              <a:cxnLst/>
              <a:rect l="l" t="t" r="r" b="b"/>
              <a:pathLst>
                <a:path w="1190625" h="793750">
                  <a:moveTo>
                    <a:pt x="1190244" y="793241"/>
                  </a:moveTo>
                  <a:lnTo>
                    <a:pt x="1190244" y="0"/>
                  </a:lnTo>
                  <a:lnTo>
                    <a:pt x="0" y="0"/>
                  </a:lnTo>
                  <a:lnTo>
                    <a:pt x="0" y="793241"/>
                  </a:lnTo>
                  <a:lnTo>
                    <a:pt x="1190244" y="793241"/>
                  </a:lnTo>
                  <a:close/>
                </a:path>
              </a:pathLst>
            </a:custGeom>
            <a:solidFill>
              <a:srgbClr val="D8F3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6206375" y="3223260"/>
              <a:ext cx="1201420" cy="803910"/>
            </a:xfrm>
            <a:custGeom>
              <a:avLst/>
              <a:gdLst/>
              <a:ahLst/>
              <a:cxnLst/>
              <a:rect l="l" t="t" r="r" b="b"/>
              <a:pathLst>
                <a:path w="1201420" h="803910">
                  <a:moveTo>
                    <a:pt x="1200912" y="801624"/>
                  </a:moveTo>
                  <a:lnTo>
                    <a:pt x="1200912" y="3048"/>
                  </a:lnTo>
                  <a:lnTo>
                    <a:pt x="1198626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801624"/>
                  </a:lnTo>
                  <a:lnTo>
                    <a:pt x="2286" y="803910"/>
                  </a:lnTo>
                  <a:lnTo>
                    <a:pt x="5334" y="803910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1190244" y="10668"/>
                  </a:lnTo>
                  <a:lnTo>
                    <a:pt x="1190244" y="5334"/>
                  </a:lnTo>
                  <a:lnTo>
                    <a:pt x="1195578" y="10668"/>
                  </a:lnTo>
                  <a:lnTo>
                    <a:pt x="1195578" y="803910"/>
                  </a:lnTo>
                  <a:lnTo>
                    <a:pt x="1198626" y="803910"/>
                  </a:lnTo>
                  <a:lnTo>
                    <a:pt x="1200912" y="801624"/>
                  </a:lnTo>
                  <a:close/>
                </a:path>
                <a:path w="1201420" h="803910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1201420" h="803910">
                  <a:moveTo>
                    <a:pt x="10667" y="794004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794004"/>
                  </a:lnTo>
                  <a:lnTo>
                    <a:pt x="10667" y="794004"/>
                  </a:lnTo>
                  <a:close/>
                </a:path>
                <a:path w="1201420" h="803910">
                  <a:moveTo>
                    <a:pt x="1195578" y="794004"/>
                  </a:moveTo>
                  <a:lnTo>
                    <a:pt x="5334" y="794004"/>
                  </a:lnTo>
                  <a:lnTo>
                    <a:pt x="10667" y="798576"/>
                  </a:lnTo>
                  <a:lnTo>
                    <a:pt x="10667" y="803910"/>
                  </a:lnTo>
                  <a:lnTo>
                    <a:pt x="1190244" y="803910"/>
                  </a:lnTo>
                  <a:lnTo>
                    <a:pt x="1190244" y="798576"/>
                  </a:lnTo>
                  <a:lnTo>
                    <a:pt x="1195578" y="794004"/>
                  </a:lnTo>
                  <a:close/>
                </a:path>
                <a:path w="1201420" h="803910">
                  <a:moveTo>
                    <a:pt x="10667" y="803910"/>
                  </a:moveTo>
                  <a:lnTo>
                    <a:pt x="10667" y="798576"/>
                  </a:lnTo>
                  <a:lnTo>
                    <a:pt x="5334" y="794004"/>
                  </a:lnTo>
                  <a:lnTo>
                    <a:pt x="5334" y="803910"/>
                  </a:lnTo>
                  <a:lnTo>
                    <a:pt x="10667" y="803910"/>
                  </a:lnTo>
                  <a:close/>
                </a:path>
                <a:path w="1201420" h="803910">
                  <a:moveTo>
                    <a:pt x="1195578" y="10668"/>
                  </a:moveTo>
                  <a:lnTo>
                    <a:pt x="1190244" y="5334"/>
                  </a:lnTo>
                  <a:lnTo>
                    <a:pt x="1190244" y="10668"/>
                  </a:lnTo>
                  <a:lnTo>
                    <a:pt x="1195578" y="10668"/>
                  </a:lnTo>
                  <a:close/>
                </a:path>
                <a:path w="1201420" h="803910">
                  <a:moveTo>
                    <a:pt x="1195578" y="794004"/>
                  </a:moveTo>
                  <a:lnTo>
                    <a:pt x="1195578" y="10668"/>
                  </a:lnTo>
                  <a:lnTo>
                    <a:pt x="1190244" y="10668"/>
                  </a:lnTo>
                  <a:lnTo>
                    <a:pt x="1190244" y="794004"/>
                  </a:lnTo>
                  <a:lnTo>
                    <a:pt x="1195578" y="794004"/>
                  </a:lnTo>
                  <a:close/>
                </a:path>
                <a:path w="1201420" h="803910">
                  <a:moveTo>
                    <a:pt x="1195578" y="803910"/>
                  </a:moveTo>
                  <a:lnTo>
                    <a:pt x="1195578" y="794004"/>
                  </a:lnTo>
                  <a:lnTo>
                    <a:pt x="1190244" y="798576"/>
                  </a:lnTo>
                  <a:lnTo>
                    <a:pt x="1190244" y="803910"/>
                  </a:lnTo>
                  <a:lnTo>
                    <a:pt x="1195578" y="80391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2" name="object 332" descr=""/>
          <p:cNvSpPr txBox="1"/>
          <p:nvPr/>
        </p:nvSpPr>
        <p:spPr>
          <a:xfrm>
            <a:off x="6559429" y="3515360"/>
            <a:ext cx="49530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 b="1">
                <a:latin typeface="Arial"/>
                <a:cs typeface="Arial"/>
              </a:rPr>
              <a:t>Digital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3" name="object 333" descr=""/>
          <p:cNvGrpSpPr/>
          <p:nvPr/>
        </p:nvGrpSpPr>
        <p:grpSpPr>
          <a:xfrm>
            <a:off x="7395857" y="3276600"/>
            <a:ext cx="1073150" cy="695960"/>
            <a:chOff x="7395857" y="3276600"/>
            <a:chExt cx="1073150" cy="695960"/>
          </a:xfrm>
        </p:grpSpPr>
        <p:sp>
          <p:nvSpPr>
            <p:cNvPr id="334" name="object 334" descr=""/>
            <p:cNvSpPr/>
            <p:nvPr/>
          </p:nvSpPr>
          <p:spPr>
            <a:xfrm>
              <a:off x="7395857" y="3575304"/>
              <a:ext cx="1068070" cy="397510"/>
            </a:xfrm>
            <a:custGeom>
              <a:avLst/>
              <a:gdLst/>
              <a:ahLst/>
              <a:cxnLst/>
              <a:rect l="l" t="t" r="r" b="b"/>
              <a:pathLst>
                <a:path w="1068070" h="397510">
                  <a:moveTo>
                    <a:pt x="1067562" y="198120"/>
                  </a:moveTo>
                  <a:lnTo>
                    <a:pt x="868680" y="0"/>
                  </a:lnTo>
                  <a:lnTo>
                    <a:pt x="868680" y="99060"/>
                  </a:lnTo>
                  <a:lnTo>
                    <a:pt x="0" y="99060"/>
                  </a:lnTo>
                  <a:lnTo>
                    <a:pt x="0" y="297942"/>
                  </a:lnTo>
                  <a:lnTo>
                    <a:pt x="868680" y="297942"/>
                  </a:lnTo>
                  <a:lnTo>
                    <a:pt x="868680" y="397002"/>
                  </a:lnTo>
                  <a:lnTo>
                    <a:pt x="1067562" y="19812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7401953" y="3276600"/>
              <a:ext cx="1066800" cy="397510"/>
            </a:xfrm>
            <a:custGeom>
              <a:avLst/>
              <a:gdLst/>
              <a:ahLst/>
              <a:cxnLst/>
              <a:rect l="l" t="t" r="r" b="b"/>
              <a:pathLst>
                <a:path w="1066800" h="397510">
                  <a:moveTo>
                    <a:pt x="1066800" y="297942"/>
                  </a:moveTo>
                  <a:lnTo>
                    <a:pt x="1066800" y="99060"/>
                  </a:lnTo>
                  <a:lnTo>
                    <a:pt x="198119" y="99060"/>
                  </a:lnTo>
                  <a:lnTo>
                    <a:pt x="198119" y="0"/>
                  </a:lnTo>
                  <a:lnTo>
                    <a:pt x="0" y="198882"/>
                  </a:lnTo>
                  <a:lnTo>
                    <a:pt x="198119" y="397002"/>
                  </a:lnTo>
                  <a:lnTo>
                    <a:pt x="198119" y="297942"/>
                  </a:lnTo>
                  <a:lnTo>
                    <a:pt x="1066800" y="297942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6" name="object 336" descr=""/>
          <p:cNvSpPr txBox="1"/>
          <p:nvPr/>
        </p:nvSpPr>
        <p:spPr>
          <a:xfrm>
            <a:off x="7755769" y="3365246"/>
            <a:ext cx="394335" cy="5092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Arial"/>
                <a:cs typeface="Arial"/>
              </a:rPr>
              <a:t>26%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9%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7" name="object 337" descr=""/>
          <p:cNvGrpSpPr/>
          <p:nvPr/>
        </p:nvGrpSpPr>
        <p:grpSpPr>
          <a:xfrm>
            <a:off x="2032139" y="2681477"/>
            <a:ext cx="595630" cy="595630"/>
            <a:chOff x="2032139" y="2681477"/>
            <a:chExt cx="595630" cy="595630"/>
          </a:xfrm>
        </p:grpSpPr>
        <p:sp>
          <p:nvSpPr>
            <p:cNvPr id="338" name="object 338" descr=""/>
            <p:cNvSpPr/>
            <p:nvPr/>
          </p:nvSpPr>
          <p:spPr>
            <a:xfrm>
              <a:off x="2032139" y="2681477"/>
              <a:ext cx="595630" cy="595630"/>
            </a:xfrm>
            <a:custGeom>
              <a:avLst/>
              <a:gdLst/>
              <a:ahLst/>
              <a:cxnLst/>
              <a:rect l="l" t="t" r="r" b="b"/>
              <a:pathLst>
                <a:path w="595630" h="595629">
                  <a:moveTo>
                    <a:pt x="595122" y="297941"/>
                  </a:moveTo>
                  <a:lnTo>
                    <a:pt x="591223" y="249603"/>
                  </a:lnTo>
                  <a:lnTo>
                    <a:pt x="579936" y="203752"/>
                  </a:lnTo>
                  <a:lnTo>
                    <a:pt x="561874" y="161001"/>
                  </a:lnTo>
                  <a:lnTo>
                    <a:pt x="537648" y="121962"/>
                  </a:lnTo>
                  <a:lnTo>
                    <a:pt x="507873" y="87248"/>
                  </a:lnTo>
                  <a:lnTo>
                    <a:pt x="473159" y="57473"/>
                  </a:lnTo>
                  <a:lnTo>
                    <a:pt x="434120" y="33247"/>
                  </a:lnTo>
                  <a:lnTo>
                    <a:pt x="391369" y="15185"/>
                  </a:lnTo>
                  <a:lnTo>
                    <a:pt x="345518" y="3898"/>
                  </a:lnTo>
                  <a:lnTo>
                    <a:pt x="297180" y="0"/>
                  </a:lnTo>
                  <a:lnTo>
                    <a:pt x="249048" y="3898"/>
                  </a:lnTo>
                  <a:lnTo>
                    <a:pt x="203362" y="15185"/>
                  </a:lnTo>
                  <a:lnTo>
                    <a:pt x="160740" y="33247"/>
                  </a:lnTo>
                  <a:lnTo>
                    <a:pt x="121798" y="57473"/>
                  </a:lnTo>
                  <a:lnTo>
                    <a:pt x="87153" y="87248"/>
                  </a:lnTo>
                  <a:lnTo>
                    <a:pt x="57424" y="121962"/>
                  </a:lnTo>
                  <a:lnTo>
                    <a:pt x="33227" y="161001"/>
                  </a:lnTo>
                  <a:lnTo>
                    <a:pt x="15179" y="203752"/>
                  </a:lnTo>
                  <a:lnTo>
                    <a:pt x="3897" y="249603"/>
                  </a:lnTo>
                  <a:lnTo>
                    <a:pt x="0" y="297941"/>
                  </a:lnTo>
                  <a:lnTo>
                    <a:pt x="3897" y="346073"/>
                  </a:lnTo>
                  <a:lnTo>
                    <a:pt x="15179" y="391759"/>
                  </a:lnTo>
                  <a:lnTo>
                    <a:pt x="33227" y="434381"/>
                  </a:lnTo>
                  <a:lnTo>
                    <a:pt x="57424" y="473323"/>
                  </a:lnTo>
                  <a:lnTo>
                    <a:pt x="87153" y="507968"/>
                  </a:lnTo>
                  <a:lnTo>
                    <a:pt x="121798" y="537697"/>
                  </a:lnTo>
                  <a:lnTo>
                    <a:pt x="160740" y="561894"/>
                  </a:lnTo>
                  <a:lnTo>
                    <a:pt x="203362" y="579942"/>
                  </a:lnTo>
                  <a:lnTo>
                    <a:pt x="249048" y="591224"/>
                  </a:lnTo>
                  <a:lnTo>
                    <a:pt x="297180" y="595121"/>
                  </a:lnTo>
                  <a:lnTo>
                    <a:pt x="345518" y="591224"/>
                  </a:lnTo>
                  <a:lnTo>
                    <a:pt x="391369" y="579942"/>
                  </a:lnTo>
                  <a:lnTo>
                    <a:pt x="434120" y="561894"/>
                  </a:lnTo>
                  <a:lnTo>
                    <a:pt x="473159" y="537697"/>
                  </a:lnTo>
                  <a:lnTo>
                    <a:pt x="507873" y="507968"/>
                  </a:lnTo>
                  <a:lnTo>
                    <a:pt x="537648" y="473323"/>
                  </a:lnTo>
                  <a:lnTo>
                    <a:pt x="561874" y="434381"/>
                  </a:lnTo>
                  <a:lnTo>
                    <a:pt x="579936" y="391759"/>
                  </a:lnTo>
                  <a:lnTo>
                    <a:pt x="591223" y="346073"/>
                  </a:lnTo>
                  <a:lnTo>
                    <a:pt x="595122" y="297941"/>
                  </a:lnTo>
                  <a:close/>
                </a:path>
              </a:pathLst>
            </a:custGeom>
            <a:solidFill>
              <a:srgbClr val="EBF9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2091575" y="2740913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476250" y="238505"/>
                  </a:moveTo>
                  <a:lnTo>
                    <a:pt x="471408" y="190409"/>
                  </a:lnTo>
                  <a:lnTo>
                    <a:pt x="457521" y="145625"/>
                  </a:lnTo>
                  <a:lnTo>
                    <a:pt x="435544" y="105109"/>
                  </a:lnTo>
                  <a:lnTo>
                    <a:pt x="406431" y="69818"/>
                  </a:lnTo>
                  <a:lnTo>
                    <a:pt x="371140" y="40705"/>
                  </a:lnTo>
                  <a:lnTo>
                    <a:pt x="330624" y="18728"/>
                  </a:lnTo>
                  <a:lnTo>
                    <a:pt x="285840" y="4841"/>
                  </a:lnTo>
                  <a:lnTo>
                    <a:pt x="237744" y="0"/>
                  </a:lnTo>
                  <a:lnTo>
                    <a:pt x="189898" y="4841"/>
                  </a:lnTo>
                  <a:lnTo>
                    <a:pt x="145303" y="18728"/>
                  </a:lnTo>
                  <a:lnTo>
                    <a:pt x="104923" y="40705"/>
                  </a:lnTo>
                  <a:lnTo>
                    <a:pt x="69722" y="69818"/>
                  </a:lnTo>
                  <a:lnTo>
                    <a:pt x="40665" y="105109"/>
                  </a:lnTo>
                  <a:lnTo>
                    <a:pt x="18716" y="145625"/>
                  </a:lnTo>
                  <a:lnTo>
                    <a:pt x="4839" y="190409"/>
                  </a:lnTo>
                  <a:lnTo>
                    <a:pt x="0" y="238505"/>
                  </a:lnTo>
                  <a:lnTo>
                    <a:pt x="4839" y="286351"/>
                  </a:lnTo>
                  <a:lnTo>
                    <a:pt x="18716" y="330946"/>
                  </a:lnTo>
                  <a:lnTo>
                    <a:pt x="40665" y="371326"/>
                  </a:lnTo>
                  <a:lnTo>
                    <a:pt x="69723" y="406526"/>
                  </a:lnTo>
                  <a:lnTo>
                    <a:pt x="104923" y="435584"/>
                  </a:lnTo>
                  <a:lnTo>
                    <a:pt x="145303" y="457533"/>
                  </a:lnTo>
                  <a:lnTo>
                    <a:pt x="189898" y="471410"/>
                  </a:lnTo>
                  <a:lnTo>
                    <a:pt x="237744" y="476249"/>
                  </a:lnTo>
                  <a:lnTo>
                    <a:pt x="285840" y="471410"/>
                  </a:lnTo>
                  <a:lnTo>
                    <a:pt x="330624" y="457533"/>
                  </a:lnTo>
                  <a:lnTo>
                    <a:pt x="371140" y="435584"/>
                  </a:lnTo>
                  <a:lnTo>
                    <a:pt x="406431" y="406526"/>
                  </a:lnTo>
                  <a:lnTo>
                    <a:pt x="435544" y="371326"/>
                  </a:lnTo>
                  <a:lnTo>
                    <a:pt x="457521" y="330946"/>
                  </a:lnTo>
                  <a:lnTo>
                    <a:pt x="471408" y="286351"/>
                  </a:lnTo>
                  <a:lnTo>
                    <a:pt x="476250" y="238505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0" name="object 340" descr=""/>
          <p:cNvSpPr txBox="1"/>
          <p:nvPr/>
        </p:nvSpPr>
        <p:spPr>
          <a:xfrm>
            <a:off x="2163451" y="2869184"/>
            <a:ext cx="33401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 b="1">
                <a:latin typeface="Arial"/>
                <a:cs typeface="Arial"/>
              </a:rPr>
              <a:t>21%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1" name="object 341" descr=""/>
          <p:cNvGrpSpPr/>
          <p:nvPr/>
        </p:nvGrpSpPr>
        <p:grpSpPr>
          <a:xfrm>
            <a:off x="7690739" y="2740914"/>
            <a:ext cx="594360" cy="595630"/>
            <a:chOff x="7690739" y="2740914"/>
            <a:chExt cx="594360" cy="595630"/>
          </a:xfrm>
        </p:grpSpPr>
        <p:sp>
          <p:nvSpPr>
            <p:cNvPr id="342" name="object 342" descr=""/>
            <p:cNvSpPr/>
            <p:nvPr/>
          </p:nvSpPr>
          <p:spPr>
            <a:xfrm>
              <a:off x="7690739" y="2740914"/>
              <a:ext cx="594360" cy="595630"/>
            </a:xfrm>
            <a:custGeom>
              <a:avLst/>
              <a:gdLst/>
              <a:ahLst/>
              <a:cxnLst/>
              <a:rect l="l" t="t" r="r" b="b"/>
              <a:pathLst>
                <a:path w="594359" h="595629">
                  <a:moveTo>
                    <a:pt x="594360" y="297941"/>
                  </a:moveTo>
                  <a:lnTo>
                    <a:pt x="590482" y="249603"/>
                  </a:lnTo>
                  <a:lnTo>
                    <a:pt x="579254" y="203752"/>
                  </a:lnTo>
                  <a:lnTo>
                    <a:pt x="561277" y="161001"/>
                  </a:lnTo>
                  <a:lnTo>
                    <a:pt x="537155" y="121962"/>
                  </a:lnTo>
                  <a:lnTo>
                    <a:pt x="507492" y="87248"/>
                  </a:lnTo>
                  <a:lnTo>
                    <a:pt x="472891" y="57473"/>
                  </a:lnTo>
                  <a:lnTo>
                    <a:pt x="433955" y="33247"/>
                  </a:lnTo>
                  <a:lnTo>
                    <a:pt x="391290" y="15185"/>
                  </a:lnTo>
                  <a:lnTo>
                    <a:pt x="345496" y="3898"/>
                  </a:lnTo>
                  <a:lnTo>
                    <a:pt x="297180" y="0"/>
                  </a:lnTo>
                  <a:lnTo>
                    <a:pt x="248863" y="3898"/>
                  </a:lnTo>
                  <a:lnTo>
                    <a:pt x="203069" y="15185"/>
                  </a:lnTo>
                  <a:lnTo>
                    <a:pt x="160404" y="33247"/>
                  </a:lnTo>
                  <a:lnTo>
                    <a:pt x="121468" y="57473"/>
                  </a:lnTo>
                  <a:lnTo>
                    <a:pt x="86867" y="87248"/>
                  </a:lnTo>
                  <a:lnTo>
                    <a:pt x="57204" y="121962"/>
                  </a:lnTo>
                  <a:lnTo>
                    <a:pt x="33082" y="161001"/>
                  </a:lnTo>
                  <a:lnTo>
                    <a:pt x="15105" y="203752"/>
                  </a:lnTo>
                  <a:lnTo>
                    <a:pt x="3877" y="249603"/>
                  </a:lnTo>
                  <a:lnTo>
                    <a:pt x="0" y="297941"/>
                  </a:lnTo>
                  <a:lnTo>
                    <a:pt x="3877" y="346258"/>
                  </a:lnTo>
                  <a:lnTo>
                    <a:pt x="15105" y="392052"/>
                  </a:lnTo>
                  <a:lnTo>
                    <a:pt x="33082" y="434717"/>
                  </a:lnTo>
                  <a:lnTo>
                    <a:pt x="57204" y="473653"/>
                  </a:lnTo>
                  <a:lnTo>
                    <a:pt x="86867" y="508253"/>
                  </a:lnTo>
                  <a:lnTo>
                    <a:pt x="121468" y="537917"/>
                  </a:lnTo>
                  <a:lnTo>
                    <a:pt x="160404" y="562039"/>
                  </a:lnTo>
                  <a:lnTo>
                    <a:pt x="203069" y="580016"/>
                  </a:lnTo>
                  <a:lnTo>
                    <a:pt x="248863" y="591244"/>
                  </a:lnTo>
                  <a:lnTo>
                    <a:pt x="297180" y="595121"/>
                  </a:lnTo>
                  <a:lnTo>
                    <a:pt x="345496" y="591244"/>
                  </a:lnTo>
                  <a:lnTo>
                    <a:pt x="391290" y="580016"/>
                  </a:lnTo>
                  <a:lnTo>
                    <a:pt x="433955" y="562039"/>
                  </a:lnTo>
                  <a:lnTo>
                    <a:pt x="472891" y="537917"/>
                  </a:lnTo>
                  <a:lnTo>
                    <a:pt x="507491" y="508253"/>
                  </a:lnTo>
                  <a:lnTo>
                    <a:pt x="537155" y="473653"/>
                  </a:lnTo>
                  <a:lnTo>
                    <a:pt x="561277" y="434717"/>
                  </a:lnTo>
                  <a:lnTo>
                    <a:pt x="579254" y="392052"/>
                  </a:lnTo>
                  <a:lnTo>
                    <a:pt x="590482" y="346258"/>
                  </a:lnTo>
                  <a:lnTo>
                    <a:pt x="594360" y="297941"/>
                  </a:lnTo>
                  <a:close/>
                </a:path>
              </a:pathLst>
            </a:custGeom>
            <a:solidFill>
              <a:srgbClr val="EBF9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7750175" y="2801112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4">
                  <a:moveTo>
                    <a:pt x="475488" y="237744"/>
                  </a:moveTo>
                  <a:lnTo>
                    <a:pt x="470648" y="189679"/>
                  </a:lnTo>
                  <a:lnTo>
                    <a:pt x="456771" y="144982"/>
                  </a:lnTo>
                  <a:lnTo>
                    <a:pt x="434822" y="104588"/>
                  </a:lnTo>
                  <a:lnTo>
                    <a:pt x="405765" y="69437"/>
                  </a:lnTo>
                  <a:lnTo>
                    <a:pt x="370564" y="40464"/>
                  </a:lnTo>
                  <a:lnTo>
                    <a:pt x="330184" y="18609"/>
                  </a:lnTo>
                  <a:lnTo>
                    <a:pt x="285589" y="4808"/>
                  </a:lnTo>
                  <a:lnTo>
                    <a:pt x="237744" y="0"/>
                  </a:lnTo>
                  <a:lnTo>
                    <a:pt x="189679" y="4808"/>
                  </a:lnTo>
                  <a:lnTo>
                    <a:pt x="144982" y="18609"/>
                  </a:lnTo>
                  <a:lnTo>
                    <a:pt x="104588" y="40464"/>
                  </a:lnTo>
                  <a:lnTo>
                    <a:pt x="69437" y="69437"/>
                  </a:lnTo>
                  <a:lnTo>
                    <a:pt x="40464" y="104588"/>
                  </a:lnTo>
                  <a:lnTo>
                    <a:pt x="18609" y="144982"/>
                  </a:lnTo>
                  <a:lnTo>
                    <a:pt x="4808" y="189679"/>
                  </a:lnTo>
                  <a:lnTo>
                    <a:pt x="0" y="237744"/>
                  </a:lnTo>
                  <a:lnTo>
                    <a:pt x="4808" y="285589"/>
                  </a:lnTo>
                  <a:lnTo>
                    <a:pt x="18609" y="330184"/>
                  </a:lnTo>
                  <a:lnTo>
                    <a:pt x="40464" y="370564"/>
                  </a:lnTo>
                  <a:lnTo>
                    <a:pt x="69437" y="405765"/>
                  </a:lnTo>
                  <a:lnTo>
                    <a:pt x="104588" y="434822"/>
                  </a:lnTo>
                  <a:lnTo>
                    <a:pt x="144982" y="456771"/>
                  </a:lnTo>
                  <a:lnTo>
                    <a:pt x="189679" y="470648"/>
                  </a:lnTo>
                  <a:lnTo>
                    <a:pt x="237744" y="475488"/>
                  </a:lnTo>
                  <a:lnTo>
                    <a:pt x="285589" y="470648"/>
                  </a:lnTo>
                  <a:lnTo>
                    <a:pt x="330184" y="456771"/>
                  </a:lnTo>
                  <a:lnTo>
                    <a:pt x="370564" y="434822"/>
                  </a:lnTo>
                  <a:lnTo>
                    <a:pt x="405765" y="405765"/>
                  </a:lnTo>
                  <a:lnTo>
                    <a:pt x="434822" y="370564"/>
                  </a:lnTo>
                  <a:lnTo>
                    <a:pt x="456771" y="330184"/>
                  </a:lnTo>
                  <a:lnTo>
                    <a:pt x="470648" y="285589"/>
                  </a:lnTo>
                  <a:lnTo>
                    <a:pt x="475488" y="237744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4" name="object 344" descr=""/>
          <p:cNvSpPr txBox="1"/>
          <p:nvPr/>
        </p:nvSpPr>
        <p:spPr>
          <a:xfrm>
            <a:off x="7822063" y="2928620"/>
            <a:ext cx="33401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 b="1">
                <a:latin typeface="Arial"/>
                <a:cs typeface="Arial"/>
              </a:rPr>
              <a:t>17%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5" name="object 345" descr=""/>
          <p:cNvGrpSpPr/>
          <p:nvPr/>
        </p:nvGrpSpPr>
        <p:grpSpPr>
          <a:xfrm>
            <a:off x="2032139" y="5159502"/>
            <a:ext cx="595630" cy="595630"/>
            <a:chOff x="2032139" y="5159502"/>
            <a:chExt cx="595630" cy="595630"/>
          </a:xfrm>
        </p:grpSpPr>
        <p:sp>
          <p:nvSpPr>
            <p:cNvPr id="346" name="object 346" descr=""/>
            <p:cNvSpPr/>
            <p:nvPr/>
          </p:nvSpPr>
          <p:spPr>
            <a:xfrm>
              <a:off x="2032139" y="5159502"/>
              <a:ext cx="595630" cy="595630"/>
            </a:xfrm>
            <a:custGeom>
              <a:avLst/>
              <a:gdLst/>
              <a:ahLst/>
              <a:cxnLst/>
              <a:rect l="l" t="t" r="r" b="b"/>
              <a:pathLst>
                <a:path w="595630" h="595629">
                  <a:moveTo>
                    <a:pt x="595122" y="297942"/>
                  </a:moveTo>
                  <a:lnTo>
                    <a:pt x="591223" y="249603"/>
                  </a:lnTo>
                  <a:lnTo>
                    <a:pt x="579936" y="203752"/>
                  </a:lnTo>
                  <a:lnTo>
                    <a:pt x="561874" y="161001"/>
                  </a:lnTo>
                  <a:lnTo>
                    <a:pt x="537648" y="121962"/>
                  </a:lnTo>
                  <a:lnTo>
                    <a:pt x="507873" y="87249"/>
                  </a:lnTo>
                  <a:lnTo>
                    <a:pt x="473159" y="57473"/>
                  </a:lnTo>
                  <a:lnTo>
                    <a:pt x="434120" y="33247"/>
                  </a:lnTo>
                  <a:lnTo>
                    <a:pt x="391369" y="15185"/>
                  </a:lnTo>
                  <a:lnTo>
                    <a:pt x="345518" y="3898"/>
                  </a:lnTo>
                  <a:lnTo>
                    <a:pt x="297180" y="0"/>
                  </a:lnTo>
                  <a:lnTo>
                    <a:pt x="249048" y="3898"/>
                  </a:lnTo>
                  <a:lnTo>
                    <a:pt x="203362" y="15185"/>
                  </a:lnTo>
                  <a:lnTo>
                    <a:pt x="160740" y="33247"/>
                  </a:lnTo>
                  <a:lnTo>
                    <a:pt x="121798" y="57473"/>
                  </a:lnTo>
                  <a:lnTo>
                    <a:pt x="87153" y="87249"/>
                  </a:lnTo>
                  <a:lnTo>
                    <a:pt x="57424" y="121962"/>
                  </a:lnTo>
                  <a:lnTo>
                    <a:pt x="33227" y="161001"/>
                  </a:lnTo>
                  <a:lnTo>
                    <a:pt x="15179" y="203752"/>
                  </a:lnTo>
                  <a:lnTo>
                    <a:pt x="3897" y="249603"/>
                  </a:lnTo>
                  <a:lnTo>
                    <a:pt x="0" y="297942"/>
                  </a:lnTo>
                  <a:lnTo>
                    <a:pt x="3897" y="346073"/>
                  </a:lnTo>
                  <a:lnTo>
                    <a:pt x="15179" y="391759"/>
                  </a:lnTo>
                  <a:lnTo>
                    <a:pt x="33227" y="434381"/>
                  </a:lnTo>
                  <a:lnTo>
                    <a:pt x="57424" y="473323"/>
                  </a:lnTo>
                  <a:lnTo>
                    <a:pt x="87153" y="507968"/>
                  </a:lnTo>
                  <a:lnTo>
                    <a:pt x="121798" y="537697"/>
                  </a:lnTo>
                  <a:lnTo>
                    <a:pt x="160740" y="561894"/>
                  </a:lnTo>
                  <a:lnTo>
                    <a:pt x="203362" y="579942"/>
                  </a:lnTo>
                  <a:lnTo>
                    <a:pt x="249048" y="591224"/>
                  </a:lnTo>
                  <a:lnTo>
                    <a:pt x="297180" y="595122"/>
                  </a:lnTo>
                  <a:lnTo>
                    <a:pt x="345518" y="591224"/>
                  </a:lnTo>
                  <a:lnTo>
                    <a:pt x="391369" y="579942"/>
                  </a:lnTo>
                  <a:lnTo>
                    <a:pt x="434120" y="561894"/>
                  </a:lnTo>
                  <a:lnTo>
                    <a:pt x="473159" y="537697"/>
                  </a:lnTo>
                  <a:lnTo>
                    <a:pt x="507873" y="507968"/>
                  </a:lnTo>
                  <a:lnTo>
                    <a:pt x="537648" y="473323"/>
                  </a:lnTo>
                  <a:lnTo>
                    <a:pt x="561874" y="434381"/>
                  </a:lnTo>
                  <a:lnTo>
                    <a:pt x="579936" y="391759"/>
                  </a:lnTo>
                  <a:lnTo>
                    <a:pt x="591223" y="346073"/>
                  </a:lnTo>
                  <a:lnTo>
                    <a:pt x="595122" y="297942"/>
                  </a:lnTo>
                  <a:close/>
                </a:path>
              </a:pathLst>
            </a:custGeom>
            <a:solidFill>
              <a:srgbClr val="EBF9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2091575" y="5218938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476250" y="238505"/>
                  </a:moveTo>
                  <a:lnTo>
                    <a:pt x="471408" y="190409"/>
                  </a:lnTo>
                  <a:lnTo>
                    <a:pt x="457521" y="145625"/>
                  </a:lnTo>
                  <a:lnTo>
                    <a:pt x="435544" y="105109"/>
                  </a:lnTo>
                  <a:lnTo>
                    <a:pt x="406431" y="69818"/>
                  </a:lnTo>
                  <a:lnTo>
                    <a:pt x="371140" y="40705"/>
                  </a:lnTo>
                  <a:lnTo>
                    <a:pt x="330624" y="18728"/>
                  </a:lnTo>
                  <a:lnTo>
                    <a:pt x="285840" y="4841"/>
                  </a:lnTo>
                  <a:lnTo>
                    <a:pt x="237744" y="0"/>
                  </a:lnTo>
                  <a:lnTo>
                    <a:pt x="189898" y="4841"/>
                  </a:lnTo>
                  <a:lnTo>
                    <a:pt x="145303" y="18728"/>
                  </a:lnTo>
                  <a:lnTo>
                    <a:pt x="104923" y="40705"/>
                  </a:lnTo>
                  <a:lnTo>
                    <a:pt x="69722" y="69818"/>
                  </a:lnTo>
                  <a:lnTo>
                    <a:pt x="40665" y="105109"/>
                  </a:lnTo>
                  <a:lnTo>
                    <a:pt x="18716" y="145625"/>
                  </a:lnTo>
                  <a:lnTo>
                    <a:pt x="4839" y="190409"/>
                  </a:lnTo>
                  <a:lnTo>
                    <a:pt x="0" y="238505"/>
                  </a:lnTo>
                  <a:lnTo>
                    <a:pt x="4839" y="286351"/>
                  </a:lnTo>
                  <a:lnTo>
                    <a:pt x="18716" y="330946"/>
                  </a:lnTo>
                  <a:lnTo>
                    <a:pt x="40665" y="371326"/>
                  </a:lnTo>
                  <a:lnTo>
                    <a:pt x="69723" y="406526"/>
                  </a:lnTo>
                  <a:lnTo>
                    <a:pt x="104923" y="435584"/>
                  </a:lnTo>
                  <a:lnTo>
                    <a:pt x="145303" y="457533"/>
                  </a:lnTo>
                  <a:lnTo>
                    <a:pt x="189898" y="471410"/>
                  </a:lnTo>
                  <a:lnTo>
                    <a:pt x="237744" y="476249"/>
                  </a:lnTo>
                  <a:lnTo>
                    <a:pt x="285840" y="471410"/>
                  </a:lnTo>
                  <a:lnTo>
                    <a:pt x="330624" y="457533"/>
                  </a:lnTo>
                  <a:lnTo>
                    <a:pt x="371140" y="435584"/>
                  </a:lnTo>
                  <a:lnTo>
                    <a:pt x="406431" y="406526"/>
                  </a:lnTo>
                  <a:lnTo>
                    <a:pt x="435544" y="371326"/>
                  </a:lnTo>
                  <a:lnTo>
                    <a:pt x="457521" y="330946"/>
                  </a:lnTo>
                  <a:lnTo>
                    <a:pt x="471408" y="286351"/>
                  </a:lnTo>
                  <a:lnTo>
                    <a:pt x="476250" y="238505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8" name="object 348" descr=""/>
          <p:cNvSpPr txBox="1"/>
          <p:nvPr/>
        </p:nvSpPr>
        <p:spPr>
          <a:xfrm>
            <a:off x="2163451" y="5347208"/>
            <a:ext cx="33401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 b="1">
                <a:latin typeface="Arial"/>
                <a:cs typeface="Arial"/>
              </a:rPr>
              <a:t>12%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9" name="object 349" descr=""/>
          <p:cNvGrpSpPr/>
          <p:nvPr/>
        </p:nvGrpSpPr>
        <p:grpSpPr>
          <a:xfrm>
            <a:off x="7690739" y="5175503"/>
            <a:ext cx="594360" cy="595630"/>
            <a:chOff x="7690739" y="5175503"/>
            <a:chExt cx="594360" cy="595630"/>
          </a:xfrm>
        </p:grpSpPr>
        <p:sp>
          <p:nvSpPr>
            <p:cNvPr id="350" name="object 350" descr=""/>
            <p:cNvSpPr/>
            <p:nvPr/>
          </p:nvSpPr>
          <p:spPr>
            <a:xfrm>
              <a:off x="7690739" y="5175503"/>
              <a:ext cx="594360" cy="595630"/>
            </a:xfrm>
            <a:custGeom>
              <a:avLst/>
              <a:gdLst/>
              <a:ahLst/>
              <a:cxnLst/>
              <a:rect l="l" t="t" r="r" b="b"/>
              <a:pathLst>
                <a:path w="594359" h="595629">
                  <a:moveTo>
                    <a:pt x="594360" y="297179"/>
                  </a:moveTo>
                  <a:lnTo>
                    <a:pt x="590482" y="249048"/>
                  </a:lnTo>
                  <a:lnTo>
                    <a:pt x="579254" y="203362"/>
                  </a:lnTo>
                  <a:lnTo>
                    <a:pt x="561277" y="160740"/>
                  </a:lnTo>
                  <a:lnTo>
                    <a:pt x="537155" y="121798"/>
                  </a:lnTo>
                  <a:lnTo>
                    <a:pt x="507492" y="87153"/>
                  </a:lnTo>
                  <a:lnTo>
                    <a:pt x="472891" y="57424"/>
                  </a:lnTo>
                  <a:lnTo>
                    <a:pt x="433955" y="33227"/>
                  </a:lnTo>
                  <a:lnTo>
                    <a:pt x="391290" y="15179"/>
                  </a:lnTo>
                  <a:lnTo>
                    <a:pt x="345496" y="3897"/>
                  </a:lnTo>
                  <a:lnTo>
                    <a:pt x="297180" y="0"/>
                  </a:lnTo>
                  <a:lnTo>
                    <a:pt x="248863" y="3897"/>
                  </a:lnTo>
                  <a:lnTo>
                    <a:pt x="203069" y="15179"/>
                  </a:lnTo>
                  <a:lnTo>
                    <a:pt x="160404" y="33227"/>
                  </a:lnTo>
                  <a:lnTo>
                    <a:pt x="121468" y="57424"/>
                  </a:lnTo>
                  <a:lnTo>
                    <a:pt x="86867" y="87153"/>
                  </a:lnTo>
                  <a:lnTo>
                    <a:pt x="57204" y="121798"/>
                  </a:lnTo>
                  <a:lnTo>
                    <a:pt x="33082" y="160740"/>
                  </a:lnTo>
                  <a:lnTo>
                    <a:pt x="15105" y="203362"/>
                  </a:lnTo>
                  <a:lnTo>
                    <a:pt x="3877" y="249048"/>
                  </a:lnTo>
                  <a:lnTo>
                    <a:pt x="0" y="297179"/>
                  </a:lnTo>
                  <a:lnTo>
                    <a:pt x="3877" y="345518"/>
                  </a:lnTo>
                  <a:lnTo>
                    <a:pt x="15105" y="391369"/>
                  </a:lnTo>
                  <a:lnTo>
                    <a:pt x="33082" y="434120"/>
                  </a:lnTo>
                  <a:lnTo>
                    <a:pt x="57204" y="473159"/>
                  </a:lnTo>
                  <a:lnTo>
                    <a:pt x="86867" y="507872"/>
                  </a:lnTo>
                  <a:lnTo>
                    <a:pt x="121468" y="537648"/>
                  </a:lnTo>
                  <a:lnTo>
                    <a:pt x="160404" y="561874"/>
                  </a:lnTo>
                  <a:lnTo>
                    <a:pt x="203069" y="579936"/>
                  </a:lnTo>
                  <a:lnTo>
                    <a:pt x="248863" y="591223"/>
                  </a:lnTo>
                  <a:lnTo>
                    <a:pt x="297180" y="595121"/>
                  </a:lnTo>
                  <a:lnTo>
                    <a:pt x="345496" y="591223"/>
                  </a:lnTo>
                  <a:lnTo>
                    <a:pt x="391290" y="579936"/>
                  </a:lnTo>
                  <a:lnTo>
                    <a:pt x="433955" y="561874"/>
                  </a:lnTo>
                  <a:lnTo>
                    <a:pt x="472891" y="537648"/>
                  </a:lnTo>
                  <a:lnTo>
                    <a:pt x="507491" y="507872"/>
                  </a:lnTo>
                  <a:lnTo>
                    <a:pt x="537155" y="473159"/>
                  </a:lnTo>
                  <a:lnTo>
                    <a:pt x="561277" y="434120"/>
                  </a:lnTo>
                  <a:lnTo>
                    <a:pt x="579254" y="391369"/>
                  </a:lnTo>
                  <a:lnTo>
                    <a:pt x="590482" y="345518"/>
                  </a:lnTo>
                  <a:lnTo>
                    <a:pt x="594360" y="297179"/>
                  </a:lnTo>
                  <a:close/>
                </a:path>
              </a:pathLst>
            </a:custGeom>
            <a:solidFill>
              <a:srgbClr val="EBF9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7750175" y="5234939"/>
              <a:ext cx="475615" cy="476250"/>
            </a:xfrm>
            <a:custGeom>
              <a:avLst/>
              <a:gdLst/>
              <a:ahLst/>
              <a:cxnLst/>
              <a:rect l="l" t="t" r="r" b="b"/>
              <a:pathLst>
                <a:path w="475615" h="476250">
                  <a:moveTo>
                    <a:pt x="475488" y="237744"/>
                  </a:moveTo>
                  <a:lnTo>
                    <a:pt x="470648" y="189898"/>
                  </a:lnTo>
                  <a:lnTo>
                    <a:pt x="456771" y="145303"/>
                  </a:lnTo>
                  <a:lnTo>
                    <a:pt x="434822" y="104923"/>
                  </a:lnTo>
                  <a:lnTo>
                    <a:pt x="405765" y="69723"/>
                  </a:lnTo>
                  <a:lnTo>
                    <a:pt x="370564" y="40665"/>
                  </a:lnTo>
                  <a:lnTo>
                    <a:pt x="330184" y="18716"/>
                  </a:lnTo>
                  <a:lnTo>
                    <a:pt x="285589" y="4839"/>
                  </a:lnTo>
                  <a:lnTo>
                    <a:pt x="237744" y="0"/>
                  </a:lnTo>
                  <a:lnTo>
                    <a:pt x="189679" y="4839"/>
                  </a:lnTo>
                  <a:lnTo>
                    <a:pt x="144982" y="18716"/>
                  </a:lnTo>
                  <a:lnTo>
                    <a:pt x="104588" y="40665"/>
                  </a:lnTo>
                  <a:lnTo>
                    <a:pt x="69437" y="69723"/>
                  </a:lnTo>
                  <a:lnTo>
                    <a:pt x="40464" y="104923"/>
                  </a:lnTo>
                  <a:lnTo>
                    <a:pt x="18609" y="145303"/>
                  </a:lnTo>
                  <a:lnTo>
                    <a:pt x="4808" y="189898"/>
                  </a:lnTo>
                  <a:lnTo>
                    <a:pt x="0" y="237744"/>
                  </a:lnTo>
                  <a:lnTo>
                    <a:pt x="4808" y="285840"/>
                  </a:lnTo>
                  <a:lnTo>
                    <a:pt x="18609" y="330624"/>
                  </a:lnTo>
                  <a:lnTo>
                    <a:pt x="40464" y="371140"/>
                  </a:lnTo>
                  <a:lnTo>
                    <a:pt x="69437" y="406431"/>
                  </a:lnTo>
                  <a:lnTo>
                    <a:pt x="104588" y="435544"/>
                  </a:lnTo>
                  <a:lnTo>
                    <a:pt x="144982" y="457521"/>
                  </a:lnTo>
                  <a:lnTo>
                    <a:pt x="189679" y="471408"/>
                  </a:lnTo>
                  <a:lnTo>
                    <a:pt x="237744" y="476250"/>
                  </a:lnTo>
                  <a:lnTo>
                    <a:pt x="285589" y="471408"/>
                  </a:lnTo>
                  <a:lnTo>
                    <a:pt x="330184" y="457521"/>
                  </a:lnTo>
                  <a:lnTo>
                    <a:pt x="370564" y="435544"/>
                  </a:lnTo>
                  <a:lnTo>
                    <a:pt x="405765" y="406431"/>
                  </a:lnTo>
                  <a:lnTo>
                    <a:pt x="434822" y="371140"/>
                  </a:lnTo>
                  <a:lnTo>
                    <a:pt x="456771" y="330624"/>
                  </a:lnTo>
                  <a:lnTo>
                    <a:pt x="470648" y="285840"/>
                  </a:lnTo>
                  <a:lnTo>
                    <a:pt x="475488" y="237744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2" name="object 352" descr=""/>
          <p:cNvSpPr txBox="1"/>
          <p:nvPr/>
        </p:nvSpPr>
        <p:spPr>
          <a:xfrm>
            <a:off x="7864735" y="5363209"/>
            <a:ext cx="24765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 b="1">
                <a:latin typeface="Arial"/>
                <a:cs typeface="Arial"/>
              </a:rPr>
              <a:t>4%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7" name="object 357" descr=""/>
          <p:cNvSpPr txBox="1"/>
          <p:nvPr/>
        </p:nvSpPr>
        <p:spPr>
          <a:xfrm>
            <a:off x="548011" y="6833050"/>
            <a:ext cx="1584960" cy="1511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Wyman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analysis</a:t>
            </a:r>
            <a:endParaRPr sz="850">
              <a:latin typeface="Arial"/>
              <a:cs typeface="Arial"/>
            </a:endParaRPr>
          </a:p>
        </p:txBody>
      </p:sp>
      <p:sp>
        <p:nvSpPr>
          <p:cNvPr id="358" name="object 35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r>
              <a:rPr dirty="0" spc="-25"/>
              <a:t>11</a:t>
            </a:r>
          </a:p>
        </p:txBody>
      </p:sp>
      <p:sp>
        <p:nvSpPr>
          <p:cNvPr id="359" name="object 35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353" name="object 353" descr=""/>
          <p:cNvSpPr txBox="1"/>
          <p:nvPr/>
        </p:nvSpPr>
        <p:spPr>
          <a:xfrm>
            <a:off x="1704727" y="2471424"/>
            <a:ext cx="119507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Arial"/>
                <a:cs typeface="Arial"/>
              </a:rPr>
              <a:t>Net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flow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digital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4" name="object 354" descr=""/>
          <p:cNvSpPr txBox="1"/>
          <p:nvPr/>
        </p:nvSpPr>
        <p:spPr>
          <a:xfrm>
            <a:off x="7361819" y="2549156"/>
            <a:ext cx="119507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Arial"/>
                <a:cs typeface="Arial"/>
              </a:rPr>
              <a:t>Net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flow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digital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5" name="object 355" descr=""/>
          <p:cNvSpPr txBox="1"/>
          <p:nvPr/>
        </p:nvSpPr>
        <p:spPr>
          <a:xfrm>
            <a:off x="7361819" y="4915922"/>
            <a:ext cx="119507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Arial"/>
                <a:cs typeface="Arial"/>
              </a:rPr>
              <a:t>Net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flow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digital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6" name="object 356" descr=""/>
          <p:cNvSpPr txBox="1"/>
          <p:nvPr/>
        </p:nvSpPr>
        <p:spPr>
          <a:xfrm>
            <a:off x="548011" y="94741"/>
            <a:ext cx="301307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2.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Digitisation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292213" y="4639817"/>
            <a:ext cx="10795" cy="2343150"/>
          </a:xfrm>
          <a:custGeom>
            <a:avLst/>
            <a:gdLst/>
            <a:ahLst/>
            <a:cxnLst/>
            <a:rect l="l" t="t" r="r" b="b"/>
            <a:pathLst>
              <a:path w="10795" h="2343150">
                <a:moveTo>
                  <a:pt x="0" y="2343150"/>
                </a:moveTo>
                <a:lnTo>
                  <a:pt x="10668" y="2343150"/>
                </a:lnTo>
                <a:lnTo>
                  <a:pt x="10668" y="0"/>
                </a:lnTo>
                <a:lnTo>
                  <a:pt x="0" y="0"/>
                </a:lnTo>
                <a:lnTo>
                  <a:pt x="0" y="234315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7292213" y="1971294"/>
            <a:ext cx="10795" cy="2026920"/>
          </a:xfrm>
          <a:custGeom>
            <a:avLst/>
            <a:gdLst/>
            <a:ahLst/>
            <a:cxnLst/>
            <a:rect l="l" t="t" r="r" b="b"/>
            <a:pathLst>
              <a:path w="10795" h="2026920">
                <a:moveTo>
                  <a:pt x="0" y="2026919"/>
                </a:moveTo>
                <a:lnTo>
                  <a:pt x="10668" y="2026919"/>
                </a:lnTo>
                <a:lnTo>
                  <a:pt x="10668" y="0"/>
                </a:lnTo>
                <a:lnTo>
                  <a:pt x="0" y="0"/>
                </a:lnTo>
                <a:lnTo>
                  <a:pt x="0" y="2026919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991241" y="2027682"/>
            <a:ext cx="2867025" cy="4467225"/>
            <a:chOff x="3991241" y="2027682"/>
            <a:chExt cx="2867025" cy="4467225"/>
          </a:xfrm>
        </p:grpSpPr>
        <p:sp>
          <p:nvSpPr>
            <p:cNvPr id="5" name="object 5" descr=""/>
            <p:cNvSpPr/>
            <p:nvPr/>
          </p:nvSpPr>
          <p:spPr>
            <a:xfrm>
              <a:off x="3991241" y="2027694"/>
              <a:ext cx="2641600" cy="4467225"/>
            </a:xfrm>
            <a:custGeom>
              <a:avLst/>
              <a:gdLst/>
              <a:ahLst/>
              <a:cxnLst/>
              <a:rect l="l" t="t" r="r" b="b"/>
              <a:pathLst>
                <a:path w="2641600" h="4467225">
                  <a:moveTo>
                    <a:pt x="2641092" y="4453128"/>
                  </a:moveTo>
                  <a:lnTo>
                    <a:pt x="13716" y="4453128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459986"/>
                  </a:lnTo>
                  <a:lnTo>
                    <a:pt x="6858" y="4459986"/>
                  </a:lnTo>
                  <a:lnTo>
                    <a:pt x="6858" y="4466844"/>
                  </a:lnTo>
                  <a:lnTo>
                    <a:pt x="2641092" y="4466844"/>
                  </a:lnTo>
                  <a:lnTo>
                    <a:pt x="2641092" y="4453128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362079" y="2649378"/>
              <a:ext cx="831850" cy="3537585"/>
            </a:xfrm>
            <a:custGeom>
              <a:avLst/>
              <a:gdLst/>
              <a:ahLst/>
              <a:cxnLst/>
              <a:rect l="l" t="t" r="r" b="b"/>
              <a:pathLst>
                <a:path w="831850" h="3537585">
                  <a:moveTo>
                    <a:pt x="552764" y="1278917"/>
                  </a:moveTo>
                  <a:lnTo>
                    <a:pt x="8381" y="1594961"/>
                  </a:lnTo>
                  <a:lnTo>
                    <a:pt x="3047" y="1598009"/>
                  </a:lnTo>
                  <a:lnTo>
                    <a:pt x="0" y="1604105"/>
                  </a:lnTo>
                  <a:lnTo>
                    <a:pt x="0" y="1610201"/>
                  </a:lnTo>
                  <a:lnTo>
                    <a:pt x="761" y="1615535"/>
                  </a:lnTo>
                  <a:lnTo>
                    <a:pt x="4571" y="1620869"/>
                  </a:lnTo>
                  <a:lnTo>
                    <a:pt x="9905" y="1623155"/>
                  </a:lnTo>
                  <a:lnTo>
                    <a:pt x="22097" y="1627997"/>
                  </a:lnTo>
                  <a:lnTo>
                    <a:pt x="22097" y="1594199"/>
                  </a:lnTo>
                  <a:lnTo>
                    <a:pt x="51851" y="1606027"/>
                  </a:lnTo>
                  <a:lnTo>
                    <a:pt x="550926" y="1316688"/>
                  </a:lnTo>
                  <a:lnTo>
                    <a:pt x="550926" y="1282541"/>
                  </a:lnTo>
                  <a:lnTo>
                    <a:pt x="552764" y="1278917"/>
                  </a:lnTo>
                  <a:close/>
                </a:path>
                <a:path w="831850" h="3537585">
                  <a:moveTo>
                    <a:pt x="51851" y="1606027"/>
                  </a:moveTo>
                  <a:lnTo>
                    <a:pt x="22097" y="1594199"/>
                  </a:lnTo>
                  <a:lnTo>
                    <a:pt x="23621" y="1622393"/>
                  </a:lnTo>
                  <a:lnTo>
                    <a:pt x="51851" y="1606027"/>
                  </a:lnTo>
                  <a:close/>
                </a:path>
                <a:path w="831850" h="3537585">
                  <a:moveTo>
                    <a:pt x="831341" y="1932527"/>
                  </a:moveTo>
                  <a:lnTo>
                    <a:pt x="831341" y="1920335"/>
                  </a:lnTo>
                  <a:lnTo>
                    <a:pt x="827532" y="1914239"/>
                  </a:lnTo>
                  <a:lnTo>
                    <a:pt x="821435" y="1911953"/>
                  </a:lnTo>
                  <a:lnTo>
                    <a:pt x="51851" y="1606027"/>
                  </a:lnTo>
                  <a:lnTo>
                    <a:pt x="23621" y="1622393"/>
                  </a:lnTo>
                  <a:lnTo>
                    <a:pt x="22097" y="1594199"/>
                  </a:lnTo>
                  <a:lnTo>
                    <a:pt x="22097" y="1627997"/>
                  </a:lnTo>
                  <a:lnTo>
                    <a:pt x="774191" y="1926685"/>
                  </a:lnTo>
                  <a:lnTo>
                    <a:pt x="774410" y="1926772"/>
                  </a:lnTo>
                  <a:lnTo>
                    <a:pt x="810005" y="1911953"/>
                  </a:lnTo>
                  <a:lnTo>
                    <a:pt x="810005" y="1945684"/>
                  </a:lnTo>
                  <a:lnTo>
                    <a:pt x="821435" y="1940909"/>
                  </a:lnTo>
                  <a:lnTo>
                    <a:pt x="827532" y="1938623"/>
                  </a:lnTo>
                  <a:lnTo>
                    <a:pt x="831341" y="1932527"/>
                  </a:lnTo>
                  <a:close/>
                </a:path>
                <a:path w="831850" h="3537585">
                  <a:moveTo>
                    <a:pt x="810005" y="1945684"/>
                  </a:moveTo>
                  <a:lnTo>
                    <a:pt x="810005" y="1940909"/>
                  </a:lnTo>
                  <a:lnTo>
                    <a:pt x="774410" y="1926772"/>
                  </a:lnTo>
                  <a:lnTo>
                    <a:pt x="44957" y="2230469"/>
                  </a:lnTo>
                  <a:lnTo>
                    <a:pt x="38861" y="2233517"/>
                  </a:lnTo>
                  <a:lnTo>
                    <a:pt x="35051" y="2238851"/>
                  </a:lnTo>
                  <a:lnTo>
                    <a:pt x="35051" y="2251043"/>
                  </a:lnTo>
                  <a:lnTo>
                    <a:pt x="38861" y="2257139"/>
                  </a:lnTo>
                  <a:lnTo>
                    <a:pt x="44196" y="2259425"/>
                  </a:lnTo>
                  <a:lnTo>
                    <a:pt x="57150" y="2265585"/>
                  </a:lnTo>
                  <a:lnTo>
                    <a:pt x="57150" y="2260187"/>
                  </a:lnTo>
                  <a:lnTo>
                    <a:pt x="57911" y="2231231"/>
                  </a:lnTo>
                  <a:lnTo>
                    <a:pt x="89951" y="2246484"/>
                  </a:lnTo>
                  <a:lnTo>
                    <a:pt x="810005" y="1945684"/>
                  </a:lnTo>
                  <a:close/>
                </a:path>
                <a:path w="831850" h="3537585">
                  <a:moveTo>
                    <a:pt x="89951" y="2246484"/>
                  </a:moveTo>
                  <a:lnTo>
                    <a:pt x="57911" y="2231231"/>
                  </a:lnTo>
                  <a:lnTo>
                    <a:pt x="57150" y="2260187"/>
                  </a:lnTo>
                  <a:lnTo>
                    <a:pt x="89951" y="2246484"/>
                  </a:lnTo>
                  <a:close/>
                </a:path>
                <a:path w="831850" h="3537585">
                  <a:moveTo>
                    <a:pt x="736854" y="2568797"/>
                  </a:moveTo>
                  <a:lnTo>
                    <a:pt x="736092" y="2562701"/>
                  </a:lnTo>
                  <a:lnTo>
                    <a:pt x="736092" y="2557367"/>
                  </a:lnTo>
                  <a:lnTo>
                    <a:pt x="732282" y="2552033"/>
                  </a:lnTo>
                  <a:lnTo>
                    <a:pt x="726948" y="2549747"/>
                  </a:lnTo>
                  <a:lnTo>
                    <a:pt x="89951" y="2246484"/>
                  </a:lnTo>
                  <a:lnTo>
                    <a:pt x="57150" y="2260187"/>
                  </a:lnTo>
                  <a:lnTo>
                    <a:pt x="57150" y="2265585"/>
                  </a:lnTo>
                  <a:lnTo>
                    <a:pt x="689123" y="2566114"/>
                  </a:lnTo>
                  <a:lnTo>
                    <a:pt x="711708" y="2551271"/>
                  </a:lnTo>
                  <a:lnTo>
                    <a:pt x="713994" y="2577941"/>
                  </a:lnTo>
                  <a:lnTo>
                    <a:pt x="713994" y="2587179"/>
                  </a:lnTo>
                  <a:lnTo>
                    <a:pt x="729234" y="2577179"/>
                  </a:lnTo>
                  <a:lnTo>
                    <a:pt x="733806" y="2574131"/>
                  </a:lnTo>
                  <a:lnTo>
                    <a:pt x="736854" y="2568797"/>
                  </a:lnTo>
                  <a:close/>
                </a:path>
                <a:path w="831850" h="3537585">
                  <a:moveTo>
                    <a:pt x="493014" y="3234370"/>
                  </a:moveTo>
                  <a:lnTo>
                    <a:pt x="493014" y="3190589"/>
                  </a:lnTo>
                  <a:lnTo>
                    <a:pt x="491490" y="3211925"/>
                  </a:lnTo>
                  <a:lnTo>
                    <a:pt x="482353" y="3201049"/>
                  </a:lnTo>
                  <a:lnTo>
                    <a:pt x="169164" y="3508343"/>
                  </a:lnTo>
                  <a:lnTo>
                    <a:pt x="165294" y="3513629"/>
                  </a:lnTo>
                  <a:lnTo>
                    <a:pt x="163925" y="3519773"/>
                  </a:lnTo>
                  <a:lnTo>
                    <a:pt x="164984" y="3525916"/>
                  </a:lnTo>
                  <a:lnTo>
                    <a:pt x="168402" y="3531203"/>
                  </a:lnTo>
                  <a:lnTo>
                    <a:pt x="174498" y="3537299"/>
                  </a:lnTo>
                  <a:lnTo>
                    <a:pt x="184404" y="3537299"/>
                  </a:lnTo>
                  <a:lnTo>
                    <a:pt x="190500" y="3531203"/>
                  </a:lnTo>
                  <a:lnTo>
                    <a:pt x="493014" y="3234370"/>
                  </a:lnTo>
                  <a:close/>
                </a:path>
                <a:path w="831850" h="3537585">
                  <a:moveTo>
                    <a:pt x="713994" y="2587179"/>
                  </a:moveTo>
                  <a:lnTo>
                    <a:pt x="713994" y="2577941"/>
                  </a:lnTo>
                  <a:lnTo>
                    <a:pt x="689123" y="2566114"/>
                  </a:lnTo>
                  <a:lnTo>
                    <a:pt x="227076" y="2869787"/>
                  </a:lnTo>
                  <a:lnTo>
                    <a:pt x="223266" y="2872073"/>
                  </a:lnTo>
                  <a:lnTo>
                    <a:pt x="220218" y="2875883"/>
                  </a:lnTo>
                  <a:lnTo>
                    <a:pt x="220218" y="2880455"/>
                  </a:lnTo>
                  <a:lnTo>
                    <a:pt x="219456" y="2885027"/>
                  </a:lnTo>
                  <a:lnTo>
                    <a:pt x="220218" y="2889599"/>
                  </a:lnTo>
                  <a:lnTo>
                    <a:pt x="223266" y="2892647"/>
                  </a:lnTo>
                  <a:lnTo>
                    <a:pt x="243840" y="2917137"/>
                  </a:lnTo>
                  <a:lnTo>
                    <a:pt x="243840" y="2895695"/>
                  </a:lnTo>
                  <a:lnTo>
                    <a:pt x="247650" y="2872835"/>
                  </a:lnTo>
                  <a:lnTo>
                    <a:pt x="258692" y="2885948"/>
                  </a:lnTo>
                  <a:lnTo>
                    <a:pt x="713994" y="2587179"/>
                  </a:lnTo>
                  <a:close/>
                </a:path>
                <a:path w="831850" h="3537585">
                  <a:moveTo>
                    <a:pt x="258692" y="2885948"/>
                  </a:moveTo>
                  <a:lnTo>
                    <a:pt x="247650" y="2872835"/>
                  </a:lnTo>
                  <a:lnTo>
                    <a:pt x="243840" y="2895695"/>
                  </a:lnTo>
                  <a:lnTo>
                    <a:pt x="258692" y="2885948"/>
                  </a:lnTo>
                  <a:close/>
                </a:path>
                <a:path w="831850" h="3537585">
                  <a:moveTo>
                    <a:pt x="521208" y="3197447"/>
                  </a:moveTo>
                  <a:lnTo>
                    <a:pt x="515874" y="3191351"/>
                  </a:lnTo>
                  <a:lnTo>
                    <a:pt x="258692" y="2885948"/>
                  </a:lnTo>
                  <a:lnTo>
                    <a:pt x="243840" y="2895695"/>
                  </a:lnTo>
                  <a:lnTo>
                    <a:pt x="243840" y="2917137"/>
                  </a:lnTo>
                  <a:lnTo>
                    <a:pt x="482353" y="3201049"/>
                  </a:lnTo>
                  <a:lnTo>
                    <a:pt x="493014" y="3190589"/>
                  </a:lnTo>
                  <a:lnTo>
                    <a:pt x="493014" y="3234370"/>
                  </a:lnTo>
                  <a:lnTo>
                    <a:pt x="515112" y="3212687"/>
                  </a:lnTo>
                  <a:lnTo>
                    <a:pt x="520446" y="3206591"/>
                  </a:lnTo>
                  <a:lnTo>
                    <a:pt x="521208" y="3197447"/>
                  </a:lnTo>
                  <a:close/>
                </a:path>
                <a:path w="831850" h="3537585">
                  <a:moveTo>
                    <a:pt x="774191" y="336970"/>
                  </a:moveTo>
                  <a:lnTo>
                    <a:pt x="774191" y="330803"/>
                  </a:lnTo>
                  <a:lnTo>
                    <a:pt x="771905" y="325207"/>
                  </a:lnTo>
                  <a:lnTo>
                    <a:pt x="767333" y="320897"/>
                  </a:lnTo>
                  <a:lnTo>
                    <a:pt x="300989" y="2381"/>
                  </a:lnTo>
                  <a:lnTo>
                    <a:pt x="294965" y="83"/>
                  </a:lnTo>
                  <a:lnTo>
                    <a:pt x="288797" y="0"/>
                  </a:lnTo>
                  <a:lnTo>
                    <a:pt x="283202" y="2059"/>
                  </a:lnTo>
                  <a:lnTo>
                    <a:pt x="278891" y="6191"/>
                  </a:lnTo>
                  <a:lnTo>
                    <a:pt x="276510" y="12434"/>
                  </a:lnTo>
                  <a:lnTo>
                    <a:pt x="276510" y="18383"/>
                  </a:lnTo>
                  <a:lnTo>
                    <a:pt x="278570" y="23979"/>
                  </a:lnTo>
                  <a:lnTo>
                    <a:pt x="282701" y="28289"/>
                  </a:lnTo>
                  <a:lnTo>
                    <a:pt x="736416" y="337673"/>
                  </a:lnTo>
                  <a:lnTo>
                    <a:pt x="745235" y="324707"/>
                  </a:lnTo>
                  <a:lnTo>
                    <a:pt x="749807" y="346805"/>
                  </a:lnTo>
                  <a:lnTo>
                    <a:pt x="749807" y="375292"/>
                  </a:lnTo>
                  <a:lnTo>
                    <a:pt x="771905" y="342995"/>
                  </a:lnTo>
                  <a:lnTo>
                    <a:pt x="774191" y="336970"/>
                  </a:lnTo>
                  <a:close/>
                </a:path>
                <a:path w="831850" h="3537585">
                  <a:moveTo>
                    <a:pt x="493014" y="3190589"/>
                  </a:moveTo>
                  <a:lnTo>
                    <a:pt x="482353" y="3201049"/>
                  </a:lnTo>
                  <a:lnTo>
                    <a:pt x="491490" y="3211925"/>
                  </a:lnTo>
                  <a:lnTo>
                    <a:pt x="493014" y="3190589"/>
                  </a:lnTo>
                  <a:close/>
                </a:path>
                <a:path w="831850" h="3537585">
                  <a:moveTo>
                    <a:pt x="749807" y="375292"/>
                  </a:moveTo>
                  <a:lnTo>
                    <a:pt x="749807" y="346805"/>
                  </a:lnTo>
                  <a:lnTo>
                    <a:pt x="736416" y="337673"/>
                  </a:lnTo>
                  <a:lnTo>
                    <a:pt x="528065" y="643985"/>
                  </a:lnTo>
                  <a:lnTo>
                    <a:pt x="525017" y="648557"/>
                  </a:lnTo>
                  <a:lnTo>
                    <a:pt x="524255" y="655415"/>
                  </a:lnTo>
                  <a:lnTo>
                    <a:pt x="527304" y="660749"/>
                  </a:lnTo>
                  <a:lnTo>
                    <a:pt x="553973" y="706438"/>
                  </a:lnTo>
                  <a:lnTo>
                    <a:pt x="553973" y="661511"/>
                  </a:lnTo>
                  <a:lnTo>
                    <a:pt x="554735" y="644747"/>
                  </a:lnTo>
                  <a:lnTo>
                    <a:pt x="559654" y="653208"/>
                  </a:lnTo>
                  <a:lnTo>
                    <a:pt x="749807" y="375292"/>
                  </a:lnTo>
                  <a:close/>
                </a:path>
                <a:path w="831850" h="3537585">
                  <a:moveTo>
                    <a:pt x="557022" y="1276445"/>
                  </a:moveTo>
                  <a:lnTo>
                    <a:pt x="552764" y="1278917"/>
                  </a:lnTo>
                  <a:lnTo>
                    <a:pt x="550926" y="1282541"/>
                  </a:lnTo>
                  <a:lnTo>
                    <a:pt x="557022" y="1276445"/>
                  </a:lnTo>
                  <a:close/>
                </a:path>
                <a:path w="831850" h="3537585">
                  <a:moveTo>
                    <a:pt x="557022" y="1313154"/>
                  </a:moveTo>
                  <a:lnTo>
                    <a:pt x="557022" y="1276445"/>
                  </a:lnTo>
                  <a:lnTo>
                    <a:pt x="550926" y="1282541"/>
                  </a:lnTo>
                  <a:lnTo>
                    <a:pt x="550926" y="1316688"/>
                  </a:lnTo>
                  <a:lnTo>
                    <a:pt x="557022" y="1313154"/>
                  </a:lnTo>
                  <a:close/>
                </a:path>
                <a:path w="831850" h="3537585">
                  <a:moveTo>
                    <a:pt x="713232" y="1032590"/>
                  </a:moveTo>
                  <a:lnTo>
                    <a:pt x="713232" y="979265"/>
                  </a:lnTo>
                  <a:lnTo>
                    <a:pt x="708688" y="971481"/>
                  </a:lnTo>
                  <a:lnTo>
                    <a:pt x="552764" y="1278917"/>
                  </a:lnTo>
                  <a:lnTo>
                    <a:pt x="557022" y="1276445"/>
                  </a:lnTo>
                  <a:lnTo>
                    <a:pt x="557022" y="1313154"/>
                  </a:lnTo>
                  <a:lnTo>
                    <a:pt x="573024" y="1303877"/>
                  </a:lnTo>
                  <a:lnTo>
                    <a:pt x="575310" y="1302353"/>
                  </a:lnTo>
                  <a:lnTo>
                    <a:pt x="577596" y="1300067"/>
                  </a:lnTo>
                  <a:lnTo>
                    <a:pt x="713232" y="1032590"/>
                  </a:lnTo>
                  <a:close/>
                </a:path>
                <a:path w="831850" h="3537585">
                  <a:moveTo>
                    <a:pt x="559654" y="653208"/>
                  </a:moveTo>
                  <a:lnTo>
                    <a:pt x="554735" y="644747"/>
                  </a:lnTo>
                  <a:lnTo>
                    <a:pt x="553973" y="661511"/>
                  </a:lnTo>
                  <a:lnTo>
                    <a:pt x="559654" y="653208"/>
                  </a:lnTo>
                  <a:close/>
                </a:path>
                <a:path w="831850" h="3537585">
                  <a:moveTo>
                    <a:pt x="742949" y="973931"/>
                  </a:moveTo>
                  <a:lnTo>
                    <a:pt x="742949" y="967835"/>
                  </a:lnTo>
                  <a:lnTo>
                    <a:pt x="739902" y="963263"/>
                  </a:lnTo>
                  <a:lnTo>
                    <a:pt x="559654" y="653208"/>
                  </a:lnTo>
                  <a:lnTo>
                    <a:pt x="553973" y="661511"/>
                  </a:lnTo>
                  <a:lnTo>
                    <a:pt x="553973" y="706438"/>
                  </a:lnTo>
                  <a:lnTo>
                    <a:pt x="708688" y="971481"/>
                  </a:lnTo>
                  <a:lnTo>
                    <a:pt x="712469" y="964025"/>
                  </a:lnTo>
                  <a:lnTo>
                    <a:pt x="713232" y="979265"/>
                  </a:lnTo>
                  <a:lnTo>
                    <a:pt x="713232" y="1032590"/>
                  </a:lnTo>
                  <a:lnTo>
                    <a:pt x="742949" y="973931"/>
                  </a:lnTo>
                  <a:close/>
                </a:path>
                <a:path w="831850" h="3537585">
                  <a:moveTo>
                    <a:pt x="713994" y="2577941"/>
                  </a:moveTo>
                  <a:lnTo>
                    <a:pt x="711708" y="2551271"/>
                  </a:lnTo>
                  <a:lnTo>
                    <a:pt x="689123" y="2566114"/>
                  </a:lnTo>
                  <a:lnTo>
                    <a:pt x="713994" y="2577941"/>
                  </a:lnTo>
                  <a:close/>
                </a:path>
                <a:path w="831850" h="3537585">
                  <a:moveTo>
                    <a:pt x="713232" y="979265"/>
                  </a:moveTo>
                  <a:lnTo>
                    <a:pt x="712469" y="964025"/>
                  </a:lnTo>
                  <a:lnTo>
                    <a:pt x="708688" y="971481"/>
                  </a:lnTo>
                  <a:lnTo>
                    <a:pt x="713232" y="979265"/>
                  </a:lnTo>
                  <a:close/>
                </a:path>
                <a:path w="831850" h="3537585">
                  <a:moveTo>
                    <a:pt x="749807" y="346805"/>
                  </a:moveTo>
                  <a:lnTo>
                    <a:pt x="745235" y="324707"/>
                  </a:lnTo>
                  <a:lnTo>
                    <a:pt x="736416" y="337673"/>
                  </a:lnTo>
                  <a:lnTo>
                    <a:pt x="749807" y="346805"/>
                  </a:lnTo>
                  <a:close/>
                </a:path>
                <a:path w="831850" h="3537585">
                  <a:moveTo>
                    <a:pt x="810005" y="1940909"/>
                  </a:moveTo>
                  <a:lnTo>
                    <a:pt x="810005" y="1911953"/>
                  </a:lnTo>
                  <a:lnTo>
                    <a:pt x="774410" y="1926772"/>
                  </a:lnTo>
                  <a:lnTo>
                    <a:pt x="810005" y="1940909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4249" y="2625090"/>
              <a:ext cx="80824" cy="807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0593" y="2943606"/>
              <a:ext cx="80824" cy="807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3423" y="3262122"/>
              <a:ext cx="80824" cy="807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8589" y="3580638"/>
              <a:ext cx="80824" cy="807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7045" y="3899154"/>
              <a:ext cx="80824" cy="807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7643" y="4217670"/>
              <a:ext cx="80824" cy="807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7743" y="4536186"/>
              <a:ext cx="80824" cy="807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3457" y="4854702"/>
              <a:ext cx="80824" cy="807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2493" y="5173217"/>
              <a:ext cx="80824" cy="807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7861" y="5491734"/>
              <a:ext cx="80824" cy="807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6085" y="5811011"/>
              <a:ext cx="80824" cy="807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473" y="6129528"/>
              <a:ext cx="80824" cy="807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904046" y="2649069"/>
              <a:ext cx="955040" cy="3536950"/>
            </a:xfrm>
            <a:custGeom>
              <a:avLst/>
              <a:gdLst/>
              <a:ahLst/>
              <a:cxnLst/>
              <a:rect l="l" t="t" r="r" b="b"/>
              <a:pathLst>
                <a:path w="955039" h="3536950">
                  <a:moveTo>
                    <a:pt x="671393" y="332636"/>
                  </a:moveTo>
                  <a:lnTo>
                    <a:pt x="668345" y="323492"/>
                  </a:lnTo>
                  <a:lnTo>
                    <a:pt x="22931" y="1928"/>
                  </a:lnTo>
                  <a:lnTo>
                    <a:pt x="17025" y="0"/>
                  </a:lnTo>
                  <a:lnTo>
                    <a:pt x="11120" y="785"/>
                  </a:lnTo>
                  <a:lnTo>
                    <a:pt x="5786" y="3857"/>
                  </a:lnTo>
                  <a:lnTo>
                    <a:pt x="1595" y="8786"/>
                  </a:lnTo>
                  <a:lnTo>
                    <a:pt x="0" y="14692"/>
                  </a:lnTo>
                  <a:lnTo>
                    <a:pt x="833" y="20597"/>
                  </a:lnTo>
                  <a:lnTo>
                    <a:pt x="3952" y="25931"/>
                  </a:lnTo>
                  <a:lnTo>
                    <a:pt x="9215" y="30122"/>
                  </a:lnTo>
                  <a:lnTo>
                    <a:pt x="633183" y="340988"/>
                  </a:lnTo>
                  <a:lnTo>
                    <a:pt x="639389" y="327302"/>
                  </a:lnTo>
                  <a:lnTo>
                    <a:pt x="647009" y="347876"/>
                  </a:lnTo>
                  <a:lnTo>
                    <a:pt x="647009" y="387308"/>
                  </a:lnTo>
                  <a:lnTo>
                    <a:pt x="668345" y="340256"/>
                  </a:lnTo>
                  <a:lnTo>
                    <a:pt x="671393" y="332636"/>
                  </a:lnTo>
                  <a:close/>
                </a:path>
                <a:path w="955039" h="3536950">
                  <a:moveTo>
                    <a:pt x="641535" y="1279117"/>
                  </a:moveTo>
                  <a:lnTo>
                    <a:pt x="112847" y="1595270"/>
                  </a:lnTo>
                  <a:lnTo>
                    <a:pt x="107513" y="1598318"/>
                  </a:lnTo>
                  <a:lnTo>
                    <a:pt x="104465" y="1604414"/>
                  </a:lnTo>
                  <a:lnTo>
                    <a:pt x="105989" y="1616606"/>
                  </a:lnTo>
                  <a:lnTo>
                    <a:pt x="109799" y="1621178"/>
                  </a:lnTo>
                  <a:lnTo>
                    <a:pt x="115133" y="1623464"/>
                  </a:lnTo>
                  <a:lnTo>
                    <a:pt x="126563" y="1627913"/>
                  </a:lnTo>
                  <a:lnTo>
                    <a:pt x="126563" y="1594508"/>
                  </a:lnTo>
                  <a:lnTo>
                    <a:pt x="156520" y="1606139"/>
                  </a:lnTo>
                  <a:lnTo>
                    <a:pt x="639389" y="1317108"/>
                  </a:lnTo>
                  <a:lnTo>
                    <a:pt x="639389" y="1285136"/>
                  </a:lnTo>
                  <a:lnTo>
                    <a:pt x="641535" y="1279117"/>
                  </a:lnTo>
                  <a:close/>
                </a:path>
                <a:path w="955039" h="3536950">
                  <a:moveTo>
                    <a:pt x="156520" y="1606139"/>
                  </a:moveTo>
                  <a:lnTo>
                    <a:pt x="126563" y="1594508"/>
                  </a:lnTo>
                  <a:lnTo>
                    <a:pt x="128849" y="1622702"/>
                  </a:lnTo>
                  <a:lnTo>
                    <a:pt x="156520" y="1606139"/>
                  </a:lnTo>
                  <a:close/>
                </a:path>
                <a:path w="955039" h="3536950">
                  <a:moveTo>
                    <a:pt x="954857" y="1932836"/>
                  </a:moveTo>
                  <a:lnTo>
                    <a:pt x="954857" y="1920644"/>
                  </a:lnTo>
                  <a:lnTo>
                    <a:pt x="950285" y="1914548"/>
                  </a:lnTo>
                  <a:lnTo>
                    <a:pt x="944951" y="1912262"/>
                  </a:lnTo>
                  <a:lnTo>
                    <a:pt x="156520" y="1606139"/>
                  </a:lnTo>
                  <a:lnTo>
                    <a:pt x="128849" y="1622702"/>
                  </a:lnTo>
                  <a:lnTo>
                    <a:pt x="126563" y="1594508"/>
                  </a:lnTo>
                  <a:lnTo>
                    <a:pt x="126563" y="1627913"/>
                  </a:lnTo>
                  <a:lnTo>
                    <a:pt x="896443" y="1927549"/>
                  </a:lnTo>
                  <a:lnTo>
                    <a:pt x="932759" y="1912262"/>
                  </a:lnTo>
                  <a:lnTo>
                    <a:pt x="933521" y="1941980"/>
                  </a:lnTo>
                  <a:lnTo>
                    <a:pt x="933521" y="1946041"/>
                  </a:lnTo>
                  <a:lnTo>
                    <a:pt x="944951" y="1941218"/>
                  </a:lnTo>
                  <a:lnTo>
                    <a:pt x="951047" y="1938932"/>
                  </a:lnTo>
                  <a:lnTo>
                    <a:pt x="954857" y="1932836"/>
                  </a:lnTo>
                  <a:close/>
                </a:path>
                <a:path w="955039" h="3536950">
                  <a:moveTo>
                    <a:pt x="933521" y="1946041"/>
                  </a:moveTo>
                  <a:lnTo>
                    <a:pt x="933521" y="1941980"/>
                  </a:lnTo>
                  <a:lnTo>
                    <a:pt x="896443" y="1927549"/>
                  </a:lnTo>
                  <a:lnTo>
                    <a:pt x="176093" y="2230778"/>
                  </a:lnTo>
                  <a:lnTo>
                    <a:pt x="169997" y="2233826"/>
                  </a:lnTo>
                  <a:lnTo>
                    <a:pt x="166187" y="2239160"/>
                  </a:lnTo>
                  <a:lnTo>
                    <a:pt x="166187" y="2251352"/>
                  </a:lnTo>
                  <a:lnTo>
                    <a:pt x="169235" y="2257448"/>
                  </a:lnTo>
                  <a:lnTo>
                    <a:pt x="175331" y="2259734"/>
                  </a:lnTo>
                  <a:lnTo>
                    <a:pt x="188285" y="2265799"/>
                  </a:lnTo>
                  <a:lnTo>
                    <a:pt x="188285" y="2231540"/>
                  </a:lnTo>
                  <a:lnTo>
                    <a:pt x="220876" y="2246745"/>
                  </a:lnTo>
                  <a:lnTo>
                    <a:pt x="933521" y="1946041"/>
                  </a:lnTo>
                  <a:close/>
                </a:path>
                <a:path w="955039" h="3536950">
                  <a:moveTo>
                    <a:pt x="220876" y="2246745"/>
                  </a:moveTo>
                  <a:lnTo>
                    <a:pt x="188285" y="2231540"/>
                  </a:lnTo>
                  <a:lnTo>
                    <a:pt x="188285" y="2260496"/>
                  </a:lnTo>
                  <a:lnTo>
                    <a:pt x="220876" y="2246745"/>
                  </a:lnTo>
                  <a:close/>
                </a:path>
                <a:path w="955039" h="3536950">
                  <a:moveTo>
                    <a:pt x="880943" y="2567582"/>
                  </a:moveTo>
                  <a:lnTo>
                    <a:pt x="879419" y="2556914"/>
                  </a:lnTo>
                  <a:lnTo>
                    <a:pt x="875609" y="2552342"/>
                  </a:lnTo>
                  <a:lnTo>
                    <a:pt x="871037" y="2550056"/>
                  </a:lnTo>
                  <a:lnTo>
                    <a:pt x="220876" y="2246745"/>
                  </a:lnTo>
                  <a:lnTo>
                    <a:pt x="188285" y="2260496"/>
                  </a:lnTo>
                  <a:lnTo>
                    <a:pt x="188285" y="2265799"/>
                  </a:lnTo>
                  <a:lnTo>
                    <a:pt x="834917" y="2568524"/>
                  </a:lnTo>
                  <a:lnTo>
                    <a:pt x="854273" y="2552342"/>
                  </a:lnTo>
                  <a:lnTo>
                    <a:pt x="857321" y="2579012"/>
                  </a:lnTo>
                  <a:lnTo>
                    <a:pt x="857321" y="2590753"/>
                  </a:lnTo>
                  <a:lnTo>
                    <a:pt x="878657" y="2572916"/>
                  </a:lnTo>
                  <a:lnTo>
                    <a:pt x="880943" y="2567582"/>
                  </a:lnTo>
                  <a:close/>
                </a:path>
                <a:path w="955039" h="3536950">
                  <a:moveTo>
                    <a:pt x="857321" y="2590753"/>
                  </a:moveTo>
                  <a:lnTo>
                    <a:pt x="857321" y="2579012"/>
                  </a:lnTo>
                  <a:lnTo>
                    <a:pt x="834917" y="2568524"/>
                  </a:lnTo>
                  <a:lnTo>
                    <a:pt x="473273" y="2870858"/>
                  </a:lnTo>
                  <a:lnTo>
                    <a:pt x="469463" y="2873906"/>
                  </a:lnTo>
                  <a:lnTo>
                    <a:pt x="467177" y="2878478"/>
                  </a:lnTo>
                  <a:lnTo>
                    <a:pt x="467177" y="2887622"/>
                  </a:lnTo>
                  <a:lnTo>
                    <a:pt x="469463" y="2892194"/>
                  </a:lnTo>
                  <a:lnTo>
                    <a:pt x="473273" y="2895242"/>
                  </a:lnTo>
                  <a:lnTo>
                    <a:pt x="493085" y="2912006"/>
                  </a:lnTo>
                  <a:lnTo>
                    <a:pt x="493085" y="2870858"/>
                  </a:lnTo>
                  <a:lnTo>
                    <a:pt x="507578" y="2883126"/>
                  </a:lnTo>
                  <a:lnTo>
                    <a:pt x="857321" y="2590753"/>
                  </a:lnTo>
                  <a:close/>
                </a:path>
                <a:path w="955039" h="3536950">
                  <a:moveTo>
                    <a:pt x="647009" y="387308"/>
                  </a:moveTo>
                  <a:lnTo>
                    <a:pt x="647009" y="347876"/>
                  </a:lnTo>
                  <a:lnTo>
                    <a:pt x="633183" y="340988"/>
                  </a:lnTo>
                  <a:lnTo>
                    <a:pt x="494609" y="646580"/>
                  </a:lnTo>
                  <a:lnTo>
                    <a:pt x="492323" y="651914"/>
                  </a:lnTo>
                  <a:lnTo>
                    <a:pt x="493085" y="658010"/>
                  </a:lnTo>
                  <a:lnTo>
                    <a:pt x="496895" y="662582"/>
                  </a:lnTo>
                  <a:lnTo>
                    <a:pt x="521279" y="692649"/>
                  </a:lnTo>
                  <a:lnTo>
                    <a:pt x="521279" y="642770"/>
                  </a:lnTo>
                  <a:lnTo>
                    <a:pt x="527621" y="650590"/>
                  </a:lnTo>
                  <a:lnTo>
                    <a:pt x="647009" y="387308"/>
                  </a:lnTo>
                  <a:close/>
                </a:path>
                <a:path w="955039" h="3536950">
                  <a:moveTo>
                    <a:pt x="507578" y="2883126"/>
                  </a:moveTo>
                  <a:lnTo>
                    <a:pt x="493085" y="2870858"/>
                  </a:lnTo>
                  <a:lnTo>
                    <a:pt x="493085" y="2895242"/>
                  </a:lnTo>
                  <a:lnTo>
                    <a:pt x="507578" y="2883126"/>
                  </a:lnTo>
                  <a:close/>
                </a:path>
                <a:path w="955039" h="3536950">
                  <a:moveTo>
                    <a:pt x="876371" y="3198518"/>
                  </a:moveTo>
                  <a:lnTo>
                    <a:pt x="874085" y="3193184"/>
                  </a:lnTo>
                  <a:lnTo>
                    <a:pt x="870275" y="3190136"/>
                  </a:lnTo>
                  <a:lnTo>
                    <a:pt x="507578" y="2883126"/>
                  </a:lnTo>
                  <a:lnTo>
                    <a:pt x="493085" y="2895242"/>
                  </a:lnTo>
                  <a:lnTo>
                    <a:pt x="493085" y="2912006"/>
                  </a:lnTo>
                  <a:lnTo>
                    <a:pt x="843035" y="3208118"/>
                  </a:lnTo>
                  <a:lnTo>
                    <a:pt x="844367" y="3199280"/>
                  </a:lnTo>
                  <a:lnTo>
                    <a:pt x="849701" y="3213758"/>
                  </a:lnTo>
                  <a:lnTo>
                    <a:pt x="849701" y="3375750"/>
                  </a:lnTo>
                  <a:lnTo>
                    <a:pt x="876371" y="3198518"/>
                  </a:lnTo>
                  <a:close/>
                </a:path>
                <a:path w="955039" h="3536950">
                  <a:moveTo>
                    <a:pt x="527621" y="650590"/>
                  </a:moveTo>
                  <a:lnTo>
                    <a:pt x="521279" y="642770"/>
                  </a:lnTo>
                  <a:lnTo>
                    <a:pt x="523565" y="659534"/>
                  </a:lnTo>
                  <a:lnTo>
                    <a:pt x="527621" y="650590"/>
                  </a:lnTo>
                  <a:close/>
                </a:path>
                <a:path w="955039" h="3536950">
                  <a:moveTo>
                    <a:pt x="784169" y="971954"/>
                  </a:moveTo>
                  <a:lnTo>
                    <a:pt x="783407" y="965858"/>
                  </a:lnTo>
                  <a:lnTo>
                    <a:pt x="779597" y="961286"/>
                  </a:lnTo>
                  <a:lnTo>
                    <a:pt x="527621" y="650590"/>
                  </a:lnTo>
                  <a:lnTo>
                    <a:pt x="523565" y="659534"/>
                  </a:lnTo>
                  <a:lnTo>
                    <a:pt x="521279" y="642770"/>
                  </a:lnTo>
                  <a:lnTo>
                    <a:pt x="521279" y="692649"/>
                  </a:lnTo>
                  <a:lnTo>
                    <a:pt x="750040" y="974720"/>
                  </a:lnTo>
                  <a:lnTo>
                    <a:pt x="752927" y="966620"/>
                  </a:lnTo>
                  <a:lnTo>
                    <a:pt x="755213" y="981098"/>
                  </a:lnTo>
                  <a:lnTo>
                    <a:pt x="755213" y="1053153"/>
                  </a:lnTo>
                  <a:lnTo>
                    <a:pt x="782645" y="976526"/>
                  </a:lnTo>
                  <a:lnTo>
                    <a:pt x="784169" y="971954"/>
                  </a:lnTo>
                  <a:close/>
                </a:path>
                <a:path w="955039" h="3536950">
                  <a:moveTo>
                    <a:pt x="647009" y="347876"/>
                  </a:moveTo>
                  <a:lnTo>
                    <a:pt x="639389" y="327302"/>
                  </a:lnTo>
                  <a:lnTo>
                    <a:pt x="633183" y="340988"/>
                  </a:lnTo>
                  <a:lnTo>
                    <a:pt x="647009" y="347876"/>
                  </a:lnTo>
                  <a:close/>
                </a:path>
                <a:path w="955039" h="3536950">
                  <a:moveTo>
                    <a:pt x="645485" y="1276754"/>
                  </a:moveTo>
                  <a:lnTo>
                    <a:pt x="641535" y="1279117"/>
                  </a:lnTo>
                  <a:lnTo>
                    <a:pt x="639389" y="1285136"/>
                  </a:lnTo>
                  <a:lnTo>
                    <a:pt x="645485" y="1276754"/>
                  </a:lnTo>
                  <a:close/>
                </a:path>
                <a:path w="955039" h="3536950">
                  <a:moveTo>
                    <a:pt x="645485" y="1313459"/>
                  </a:moveTo>
                  <a:lnTo>
                    <a:pt x="645485" y="1276754"/>
                  </a:lnTo>
                  <a:lnTo>
                    <a:pt x="639389" y="1285136"/>
                  </a:lnTo>
                  <a:lnTo>
                    <a:pt x="639389" y="1317108"/>
                  </a:lnTo>
                  <a:lnTo>
                    <a:pt x="645485" y="1313459"/>
                  </a:lnTo>
                  <a:close/>
                </a:path>
                <a:path w="955039" h="3536950">
                  <a:moveTo>
                    <a:pt x="755213" y="1053153"/>
                  </a:moveTo>
                  <a:lnTo>
                    <a:pt x="755213" y="981098"/>
                  </a:lnTo>
                  <a:lnTo>
                    <a:pt x="750040" y="974720"/>
                  </a:lnTo>
                  <a:lnTo>
                    <a:pt x="641535" y="1279117"/>
                  </a:lnTo>
                  <a:lnTo>
                    <a:pt x="645485" y="1276754"/>
                  </a:lnTo>
                  <a:lnTo>
                    <a:pt x="645485" y="1313459"/>
                  </a:lnTo>
                  <a:lnTo>
                    <a:pt x="662249" y="1303424"/>
                  </a:lnTo>
                  <a:lnTo>
                    <a:pt x="665297" y="1301900"/>
                  </a:lnTo>
                  <a:lnTo>
                    <a:pt x="667583" y="1298852"/>
                  </a:lnTo>
                  <a:lnTo>
                    <a:pt x="668345" y="1295804"/>
                  </a:lnTo>
                  <a:lnTo>
                    <a:pt x="755213" y="1053153"/>
                  </a:lnTo>
                  <a:close/>
                </a:path>
                <a:path w="955039" h="3536950">
                  <a:moveTo>
                    <a:pt x="755213" y="981098"/>
                  </a:moveTo>
                  <a:lnTo>
                    <a:pt x="752927" y="966620"/>
                  </a:lnTo>
                  <a:lnTo>
                    <a:pt x="750040" y="974720"/>
                  </a:lnTo>
                  <a:lnTo>
                    <a:pt x="755213" y="981098"/>
                  </a:lnTo>
                  <a:close/>
                </a:path>
                <a:path w="955039" h="3536950">
                  <a:moveTo>
                    <a:pt x="849701" y="3375750"/>
                  </a:moveTo>
                  <a:lnTo>
                    <a:pt x="849701" y="3213758"/>
                  </a:lnTo>
                  <a:lnTo>
                    <a:pt x="843035" y="3208118"/>
                  </a:lnTo>
                  <a:lnTo>
                    <a:pt x="796361" y="3517796"/>
                  </a:lnTo>
                  <a:lnTo>
                    <a:pt x="794837" y="3526178"/>
                  </a:lnTo>
                  <a:lnTo>
                    <a:pt x="800933" y="3534560"/>
                  </a:lnTo>
                  <a:lnTo>
                    <a:pt x="809315" y="3536084"/>
                  </a:lnTo>
                  <a:lnTo>
                    <a:pt x="817697" y="3536846"/>
                  </a:lnTo>
                  <a:lnTo>
                    <a:pt x="826079" y="3531512"/>
                  </a:lnTo>
                  <a:lnTo>
                    <a:pt x="827603" y="3522368"/>
                  </a:lnTo>
                  <a:lnTo>
                    <a:pt x="849701" y="3375750"/>
                  </a:lnTo>
                  <a:close/>
                </a:path>
                <a:path w="955039" h="3536950">
                  <a:moveTo>
                    <a:pt x="857321" y="2579012"/>
                  </a:moveTo>
                  <a:lnTo>
                    <a:pt x="854273" y="2552342"/>
                  </a:lnTo>
                  <a:lnTo>
                    <a:pt x="834917" y="2568524"/>
                  </a:lnTo>
                  <a:lnTo>
                    <a:pt x="857321" y="2579012"/>
                  </a:lnTo>
                  <a:close/>
                </a:path>
                <a:path w="955039" h="3536950">
                  <a:moveTo>
                    <a:pt x="849701" y="3213758"/>
                  </a:moveTo>
                  <a:lnTo>
                    <a:pt x="844367" y="3199280"/>
                  </a:lnTo>
                  <a:lnTo>
                    <a:pt x="843035" y="3208118"/>
                  </a:lnTo>
                  <a:lnTo>
                    <a:pt x="849701" y="3213758"/>
                  </a:lnTo>
                  <a:close/>
                </a:path>
                <a:path w="955039" h="3536950">
                  <a:moveTo>
                    <a:pt x="933521" y="1941980"/>
                  </a:moveTo>
                  <a:lnTo>
                    <a:pt x="932759" y="1912262"/>
                  </a:lnTo>
                  <a:lnTo>
                    <a:pt x="896443" y="1927549"/>
                  </a:lnTo>
                  <a:lnTo>
                    <a:pt x="933521" y="194198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9633" y="2624293"/>
              <a:ext cx="80110" cy="8015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8189" y="2942809"/>
              <a:ext cx="80110" cy="8015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2647" y="3261325"/>
              <a:ext cx="80110" cy="8015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0965" y="3579841"/>
              <a:ext cx="80110" cy="8015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7427" y="3898357"/>
              <a:ext cx="80110" cy="8015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4027" y="4217635"/>
              <a:ext cx="80110" cy="8015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2415" y="4536151"/>
              <a:ext cx="80110" cy="8015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749" y="4854667"/>
              <a:ext cx="80110" cy="8015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8501" y="5173183"/>
              <a:ext cx="80110" cy="8015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6739" y="5491699"/>
              <a:ext cx="80110" cy="8015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3167" y="5810215"/>
              <a:ext cx="80110" cy="8015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5161" y="6128731"/>
              <a:ext cx="80110" cy="80154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4380992" y="2648747"/>
              <a:ext cx="1154430" cy="3537585"/>
            </a:xfrm>
            <a:custGeom>
              <a:avLst/>
              <a:gdLst/>
              <a:ahLst/>
              <a:cxnLst/>
              <a:rect l="l" t="t" r="r" b="b"/>
              <a:pathLst>
                <a:path w="1154429" h="3537585">
                  <a:moveTo>
                    <a:pt x="727340" y="329148"/>
                  </a:moveTo>
                  <a:lnTo>
                    <a:pt x="723530" y="323052"/>
                  </a:lnTo>
                  <a:lnTo>
                    <a:pt x="717434" y="320004"/>
                  </a:lnTo>
                  <a:lnTo>
                    <a:pt x="22490" y="1488"/>
                  </a:lnTo>
                  <a:lnTo>
                    <a:pt x="16156" y="0"/>
                  </a:lnTo>
                  <a:lnTo>
                    <a:pt x="10108" y="1012"/>
                  </a:lnTo>
                  <a:lnTo>
                    <a:pt x="4917" y="4167"/>
                  </a:lnTo>
                  <a:lnTo>
                    <a:pt x="1059" y="9233"/>
                  </a:lnTo>
                  <a:lnTo>
                    <a:pt x="1059" y="9630"/>
                  </a:lnTo>
                  <a:lnTo>
                    <a:pt x="0" y="15442"/>
                  </a:lnTo>
                  <a:lnTo>
                    <a:pt x="1059" y="21490"/>
                  </a:lnTo>
                  <a:lnTo>
                    <a:pt x="4262" y="26681"/>
                  </a:lnTo>
                  <a:lnTo>
                    <a:pt x="9536" y="30444"/>
                  </a:lnTo>
                  <a:lnTo>
                    <a:pt x="693914" y="344117"/>
                  </a:lnTo>
                  <a:lnTo>
                    <a:pt x="695336" y="332196"/>
                  </a:lnTo>
                  <a:lnTo>
                    <a:pt x="704480" y="348960"/>
                  </a:lnTo>
                  <a:lnTo>
                    <a:pt x="704480" y="521187"/>
                  </a:lnTo>
                  <a:lnTo>
                    <a:pt x="727340" y="329148"/>
                  </a:lnTo>
                  <a:close/>
                </a:path>
                <a:path w="1154429" h="3537585">
                  <a:moveTo>
                    <a:pt x="807501" y="1280387"/>
                  </a:moveTo>
                  <a:lnTo>
                    <a:pt x="312812" y="1596354"/>
                  </a:lnTo>
                  <a:lnTo>
                    <a:pt x="308240" y="1599402"/>
                  </a:lnTo>
                  <a:lnTo>
                    <a:pt x="305192" y="1604736"/>
                  </a:lnTo>
                  <a:lnTo>
                    <a:pt x="306716" y="1616928"/>
                  </a:lnTo>
                  <a:lnTo>
                    <a:pt x="310526" y="1621500"/>
                  </a:lnTo>
                  <a:lnTo>
                    <a:pt x="315860" y="1623786"/>
                  </a:lnTo>
                  <a:lnTo>
                    <a:pt x="327290" y="1628243"/>
                  </a:lnTo>
                  <a:lnTo>
                    <a:pt x="327290" y="1594830"/>
                  </a:lnTo>
                  <a:lnTo>
                    <a:pt x="355442" y="1605780"/>
                  </a:lnTo>
                  <a:lnTo>
                    <a:pt x="805826" y="1318798"/>
                  </a:lnTo>
                  <a:lnTo>
                    <a:pt x="805826" y="1286220"/>
                  </a:lnTo>
                  <a:lnTo>
                    <a:pt x="807501" y="1280387"/>
                  </a:lnTo>
                  <a:close/>
                </a:path>
                <a:path w="1154429" h="3537585">
                  <a:moveTo>
                    <a:pt x="355442" y="1605780"/>
                  </a:moveTo>
                  <a:lnTo>
                    <a:pt x="327290" y="1594830"/>
                  </a:lnTo>
                  <a:lnTo>
                    <a:pt x="329576" y="1622262"/>
                  </a:lnTo>
                  <a:lnTo>
                    <a:pt x="355442" y="1605780"/>
                  </a:lnTo>
                  <a:close/>
                </a:path>
                <a:path w="1154429" h="3537585">
                  <a:moveTo>
                    <a:pt x="1154060" y="1933158"/>
                  </a:moveTo>
                  <a:lnTo>
                    <a:pt x="1154060" y="1920966"/>
                  </a:lnTo>
                  <a:lnTo>
                    <a:pt x="1150250" y="1914870"/>
                  </a:lnTo>
                  <a:lnTo>
                    <a:pt x="1144154" y="1912584"/>
                  </a:lnTo>
                  <a:lnTo>
                    <a:pt x="355442" y="1605780"/>
                  </a:lnTo>
                  <a:lnTo>
                    <a:pt x="329576" y="1622262"/>
                  </a:lnTo>
                  <a:lnTo>
                    <a:pt x="327290" y="1594830"/>
                  </a:lnTo>
                  <a:lnTo>
                    <a:pt x="327290" y="1628243"/>
                  </a:lnTo>
                  <a:lnTo>
                    <a:pt x="1096018" y="1927989"/>
                  </a:lnTo>
                  <a:lnTo>
                    <a:pt x="1132724" y="1912584"/>
                  </a:lnTo>
                  <a:lnTo>
                    <a:pt x="1132724" y="1946669"/>
                  </a:lnTo>
                  <a:lnTo>
                    <a:pt x="1144916" y="1941540"/>
                  </a:lnTo>
                  <a:lnTo>
                    <a:pt x="1150250" y="1939254"/>
                  </a:lnTo>
                  <a:lnTo>
                    <a:pt x="1154060" y="1933158"/>
                  </a:lnTo>
                  <a:close/>
                </a:path>
                <a:path w="1154429" h="3537585">
                  <a:moveTo>
                    <a:pt x="1132724" y="1946669"/>
                  </a:moveTo>
                  <a:lnTo>
                    <a:pt x="1132724" y="1942302"/>
                  </a:lnTo>
                  <a:lnTo>
                    <a:pt x="1096018" y="1927989"/>
                  </a:lnTo>
                  <a:lnTo>
                    <a:pt x="373772" y="2231100"/>
                  </a:lnTo>
                  <a:lnTo>
                    <a:pt x="368438" y="2234148"/>
                  </a:lnTo>
                  <a:lnTo>
                    <a:pt x="364628" y="2239482"/>
                  </a:lnTo>
                  <a:lnTo>
                    <a:pt x="364628" y="2252436"/>
                  </a:lnTo>
                  <a:lnTo>
                    <a:pt x="368438" y="2257770"/>
                  </a:lnTo>
                  <a:lnTo>
                    <a:pt x="373772" y="2260056"/>
                  </a:lnTo>
                  <a:lnTo>
                    <a:pt x="385964" y="2265383"/>
                  </a:lnTo>
                  <a:lnTo>
                    <a:pt x="385964" y="2260818"/>
                  </a:lnTo>
                  <a:lnTo>
                    <a:pt x="386726" y="2231862"/>
                  </a:lnTo>
                  <a:lnTo>
                    <a:pt x="420140" y="2246441"/>
                  </a:lnTo>
                  <a:lnTo>
                    <a:pt x="1132724" y="1946669"/>
                  </a:lnTo>
                  <a:close/>
                </a:path>
                <a:path w="1154429" h="3537585">
                  <a:moveTo>
                    <a:pt x="420140" y="2246441"/>
                  </a:moveTo>
                  <a:lnTo>
                    <a:pt x="386726" y="2231862"/>
                  </a:lnTo>
                  <a:lnTo>
                    <a:pt x="385964" y="2260818"/>
                  </a:lnTo>
                  <a:lnTo>
                    <a:pt x="420140" y="2246441"/>
                  </a:lnTo>
                  <a:close/>
                </a:path>
                <a:path w="1154429" h="3537585">
                  <a:moveTo>
                    <a:pt x="1126628" y="2568666"/>
                  </a:moveTo>
                  <a:lnTo>
                    <a:pt x="1125866" y="2562570"/>
                  </a:lnTo>
                  <a:lnTo>
                    <a:pt x="1125866" y="2557236"/>
                  </a:lnTo>
                  <a:lnTo>
                    <a:pt x="1122056" y="2552664"/>
                  </a:lnTo>
                  <a:lnTo>
                    <a:pt x="1116722" y="2550378"/>
                  </a:lnTo>
                  <a:lnTo>
                    <a:pt x="420140" y="2246441"/>
                  </a:lnTo>
                  <a:lnTo>
                    <a:pt x="385964" y="2260818"/>
                  </a:lnTo>
                  <a:lnTo>
                    <a:pt x="385964" y="2265383"/>
                  </a:lnTo>
                  <a:lnTo>
                    <a:pt x="1079200" y="2568267"/>
                  </a:lnTo>
                  <a:lnTo>
                    <a:pt x="1100720" y="2551902"/>
                  </a:lnTo>
                  <a:lnTo>
                    <a:pt x="1104530" y="2579334"/>
                  </a:lnTo>
                  <a:lnTo>
                    <a:pt x="1104530" y="2588637"/>
                  </a:lnTo>
                  <a:lnTo>
                    <a:pt x="1119770" y="2577048"/>
                  </a:lnTo>
                  <a:lnTo>
                    <a:pt x="1124342" y="2574000"/>
                  </a:lnTo>
                  <a:lnTo>
                    <a:pt x="1126628" y="2568666"/>
                  </a:lnTo>
                  <a:close/>
                </a:path>
                <a:path w="1154429" h="3537585">
                  <a:moveTo>
                    <a:pt x="704480" y="521187"/>
                  </a:moveTo>
                  <a:lnTo>
                    <a:pt x="704480" y="348960"/>
                  </a:lnTo>
                  <a:lnTo>
                    <a:pt x="693914" y="344117"/>
                  </a:lnTo>
                  <a:lnTo>
                    <a:pt x="657236" y="651474"/>
                  </a:lnTo>
                  <a:lnTo>
                    <a:pt x="656474" y="655284"/>
                  </a:lnTo>
                  <a:lnTo>
                    <a:pt x="657998" y="659094"/>
                  </a:lnTo>
                  <a:lnTo>
                    <a:pt x="660284" y="662904"/>
                  </a:lnTo>
                  <a:lnTo>
                    <a:pt x="685430" y="696378"/>
                  </a:lnTo>
                  <a:lnTo>
                    <a:pt x="685430" y="643854"/>
                  </a:lnTo>
                  <a:lnTo>
                    <a:pt x="689238" y="648922"/>
                  </a:lnTo>
                  <a:lnTo>
                    <a:pt x="704480" y="521187"/>
                  </a:lnTo>
                  <a:close/>
                </a:path>
                <a:path w="1154429" h="3537585">
                  <a:moveTo>
                    <a:pt x="1104530" y="2588637"/>
                  </a:moveTo>
                  <a:lnTo>
                    <a:pt x="1104530" y="2579334"/>
                  </a:lnTo>
                  <a:lnTo>
                    <a:pt x="1079200" y="2568267"/>
                  </a:lnTo>
                  <a:lnTo>
                    <a:pt x="680858" y="2871180"/>
                  </a:lnTo>
                  <a:lnTo>
                    <a:pt x="677048" y="2873466"/>
                  </a:lnTo>
                  <a:lnTo>
                    <a:pt x="674762" y="2878038"/>
                  </a:lnTo>
                  <a:lnTo>
                    <a:pt x="674762" y="2887944"/>
                  </a:lnTo>
                  <a:lnTo>
                    <a:pt x="677048" y="2892516"/>
                  </a:lnTo>
                  <a:lnTo>
                    <a:pt x="699908" y="2910702"/>
                  </a:lnTo>
                  <a:lnTo>
                    <a:pt x="699908" y="2871180"/>
                  </a:lnTo>
                  <a:lnTo>
                    <a:pt x="716094" y="2884018"/>
                  </a:lnTo>
                  <a:lnTo>
                    <a:pt x="1104530" y="2588637"/>
                  </a:lnTo>
                  <a:close/>
                </a:path>
                <a:path w="1154429" h="3537585">
                  <a:moveTo>
                    <a:pt x="689238" y="648922"/>
                  </a:moveTo>
                  <a:lnTo>
                    <a:pt x="685430" y="643854"/>
                  </a:lnTo>
                  <a:lnTo>
                    <a:pt x="688478" y="655284"/>
                  </a:lnTo>
                  <a:lnTo>
                    <a:pt x="689238" y="648922"/>
                  </a:lnTo>
                  <a:close/>
                </a:path>
                <a:path w="1154429" h="3537585">
                  <a:moveTo>
                    <a:pt x="928508" y="971514"/>
                  </a:moveTo>
                  <a:lnTo>
                    <a:pt x="927746" y="966180"/>
                  </a:lnTo>
                  <a:lnTo>
                    <a:pt x="924698" y="962370"/>
                  </a:lnTo>
                  <a:lnTo>
                    <a:pt x="689238" y="648922"/>
                  </a:lnTo>
                  <a:lnTo>
                    <a:pt x="688478" y="655284"/>
                  </a:lnTo>
                  <a:lnTo>
                    <a:pt x="685430" y="643854"/>
                  </a:lnTo>
                  <a:lnTo>
                    <a:pt x="685430" y="696378"/>
                  </a:lnTo>
                  <a:lnTo>
                    <a:pt x="895050" y="975426"/>
                  </a:lnTo>
                  <a:lnTo>
                    <a:pt x="897266" y="967704"/>
                  </a:lnTo>
                  <a:lnTo>
                    <a:pt x="899552" y="981420"/>
                  </a:lnTo>
                  <a:lnTo>
                    <a:pt x="899552" y="1074295"/>
                  </a:lnTo>
                  <a:lnTo>
                    <a:pt x="927746" y="976086"/>
                  </a:lnTo>
                  <a:lnTo>
                    <a:pt x="928508" y="971514"/>
                  </a:lnTo>
                  <a:close/>
                </a:path>
                <a:path w="1154429" h="3537585">
                  <a:moveTo>
                    <a:pt x="704480" y="348960"/>
                  </a:moveTo>
                  <a:lnTo>
                    <a:pt x="695336" y="332196"/>
                  </a:lnTo>
                  <a:lnTo>
                    <a:pt x="693914" y="344117"/>
                  </a:lnTo>
                  <a:lnTo>
                    <a:pt x="704480" y="348960"/>
                  </a:lnTo>
                  <a:close/>
                </a:path>
                <a:path w="1154429" h="3537585">
                  <a:moveTo>
                    <a:pt x="716094" y="2884018"/>
                  </a:moveTo>
                  <a:lnTo>
                    <a:pt x="699908" y="2871180"/>
                  </a:lnTo>
                  <a:lnTo>
                    <a:pt x="699908" y="2896326"/>
                  </a:lnTo>
                  <a:lnTo>
                    <a:pt x="716094" y="2884018"/>
                  </a:lnTo>
                  <a:close/>
                </a:path>
                <a:path w="1154429" h="3537585">
                  <a:moveTo>
                    <a:pt x="1133486" y="3528024"/>
                  </a:moveTo>
                  <a:lnTo>
                    <a:pt x="1133486" y="3518880"/>
                  </a:lnTo>
                  <a:lnTo>
                    <a:pt x="1107578" y="3201126"/>
                  </a:lnTo>
                  <a:lnTo>
                    <a:pt x="1106816" y="3196554"/>
                  </a:lnTo>
                  <a:lnTo>
                    <a:pt x="1104530" y="3192744"/>
                  </a:lnTo>
                  <a:lnTo>
                    <a:pt x="1101482" y="3189696"/>
                  </a:lnTo>
                  <a:lnTo>
                    <a:pt x="716094" y="2884018"/>
                  </a:lnTo>
                  <a:lnTo>
                    <a:pt x="699908" y="2896326"/>
                  </a:lnTo>
                  <a:lnTo>
                    <a:pt x="699908" y="2910702"/>
                  </a:lnTo>
                  <a:lnTo>
                    <a:pt x="1075574" y="3209235"/>
                  </a:lnTo>
                  <a:lnTo>
                    <a:pt x="1075574" y="3203412"/>
                  </a:lnTo>
                  <a:lnTo>
                    <a:pt x="1081670" y="3214080"/>
                  </a:lnTo>
                  <a:lnTo>
                    <a:pt x="1081670" y="3278357"/>
                  </a:lnTo>
                  <a:lnTo>
                    <a:pt x="1102244" y="3530310"/>
                  </a:lnTo>
                  <a:lnTo>
                    <a:pt x="1109864" y="3537168"/>
                  </a:lnTo>
                  <a:lnTo>
                    <a:pt x="1119008" y="3536406"/>
                  </a:lnTo>
                  <a:lnTo>
                    <a:pt x="1125866" y="3535782"/>
                  </a:lnTo>
                  <a:lnTo>
                    <a:pt x="1126628" y="3535713"/>
                  </a:lnTo>
                  <a:lnTo>
                    <a:pt x="1127390" y="3535644"/>
                  </a:lnTo>
                  <a:lnTo>
                    <a:pt x="1133486" y="3528024"/>
                  </a:lnTo>
                  <a:close/>
                </a:path>
                <a:path w="1154429" h="3537585">
                  <a:moveTo>
                    <a:pt x="812684" y="1277076"/>
                  </a:moveTo>
                  <a:lnTo>
                    <a:pt x="807501" y="1280387"/>
                  </a:lnTo>
                  <a:lnTo>
                    <a:pt x="805826" y="1286220"/>
                  </a:lnTo>
                  <a:lnTo>
                    <a:pt x="812684" y="1277076"/>
                  </a:lnTo>
                  <a:close/>
                </a:path>
                <a:path w="1154429" h="3537585">
                  <a:moveTo>
                    <a:pt x="812684" y="1314428"/>
                  </a:moveTo>
                  <a:lnTo>
                    <a:pt x="812684" y="1277076"/>
                  </a:lnTo>
                  <a:lnTo>
                    <a:pt x="805826" y="1286220"/>
                  </a:lnTo>
                  <a:lnTo>
                    <a:pt x="805826" y="1318798"/>
                  </a:lnTo>
                  <a:lnTo>
                    <a:pt x="812684" y="1314428"/>
                  </a:lnTo>
                  <a:close/>
                </a:path>
                <a:path w="1154429" h="3537585">
                  <a:moveTo>
                    <a:pt x="899552" y="1074295"/>
                  </a:moveTo>
                  <a:lnTo>
                    <a:pt x="899552" y="981420"/>
                  </a:lnTo>
                  <a:lnTo>
                    <a:pt x="895050" y="975426"/>
                  </a:lnTo>
                  <a:lnTo>
                    <a:pt x="807501" y="1280387"/>
                  </a:lnTo>
                  <a:lnTo>
                    <a:pt x="812684" y="1277076"/>
                  </a:lnTo>
                  <a:lnTo>
                    <a:pt x="812684" y="1314428"/>
                  </a:lnTo>
                  <a:lnTo>
                    <a:pt x="829448" y="1303746"/>
                  </a:lnTo>
                  <a:lnTo>
                    <a:pt x="832496" y="1301460"/>
                  </a:lnTo>
                  <a:lnTo>
                    <a:pt x="834782" y="1298412"/>
                  </a:lnTo>
                  <a:lnTo>
                    <a:pt x="836306" y="1294602"/>
                  </a:lnTo>
                  <a:lnTo>
                    <a:pt x="899552" y="1074295"/>
                  </a:lnTo>
                  <a:close/>
                </a:path>
                <a:path w="1154429" h="3537585">
                  <a:moveTo>
                    <a:pt x="899552" y="981420"/>
                  </a:moveTo>
                  <a:lnTo>
                    <a:pt x="897266" y="967704"/>
                  </a:lnTo>
                  <a:lnTo>
                    <a:pt x="895050" y="975426"/>
                  </a:lnTo>
                  <a:lnTo>
                    <a:pt x="899552" y="981420"/>
                  </a:lnTo>
                  <a:close/>
                </a:path>
                <a:path w="1154429" h="3537585">
                  <a:moveTo>
                    <a:pt x="1081670" y="3214080"/>
                  </a:moveTo>
                  <a:lnTo>
                    <a:pt x="1075574" y="3203412"/>
                  </a:lnTo>
                  <a:lnTo>
                    <a:pt x="1076081" y="3209638"/>
                  </a:lnTo>
                  <a:lnTo>
                    <a:pt x="1081670" y="3214080"/>
                  </a:lnTo>
                  <a:close/>
                </a:path>
                <a:path w="1154429" h="3537585">
                  <a:moveTo>
                    <a:pt x="1076081" y="3209638"/>
                  </a:moveTo>
                  <a:lnTo>
                    <a:pt x="1075574" y="3203412"/>
                  </a:lnTo>
                  <a:lnTo>
                    <a:pt x="1075574" y="3209235"/>
                  </a:lnTo>
                  <a:lnTo>
                    <a:pt x="1076081" y="3209638"/>
                  </a:lnTo>
                  <a:close/>
                </a:path>
                <a:path w="1154429" h="3537585">
                  <a:moveTo>
                    <a:pt x="1081670" y="3278357"/>
                  </a:moveTo>
                  <a:lnTo>
                    <a:pt x="1081670" y="3214080"/>
                  </a:lnTo>
                  <a:lnTo>
                    <a:pt x="1076081" y="3209638"/>
                  </a:lnTo>
                  <a:lnTo>
                    <a:pt x="1081670" y="3278357"/>
                  </a:lnTo>
                  <a:close/>
                </a:path>
                <a:path w="1154429" h="3537585">
                  <a:moveTo>
                    <a:pt x="1104530" y="2579334"/>
                  </a:moveTo>
                  <a:lnTo>
                    <a:pt x="1100720" y="2551902"/>
                  </a:lnTo>
                  <a:lnTo>
                    <a:pt x="1079200" y="2568267"/>
                  </a:lnTo>
                  <a:lnTo>
                    <a:pt x="1104530" y="2579334"/>
                  </a:lnTo>
                  <a:close/>
                </a:path>
                <a:path w="1154429" h="3537585">
                  <a:moveTo>
                    <a:pt x="1132724" y="1942302"/>
                  </a:moveTo>
                  <a:lnTo>
                    <a:pt x="1132724" y="1912584"/>
                  </a:lnTo>
                  <a:lnTo>
                    <a:pt x="1096018" y="1927989"/>
                  </a:lnTo>
                  <a:lnTo>
                    <a:pt x="1132724" y="1942302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2523" y="2611374"/>
              <a:ext cx="108965" cy="10820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8229" y="2929890"/>
              <a:ext cx="108965" cy="10820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9367" y="3248406"/>
              <a:ext cx="108965" cy="10820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9397" y="3566922"/>
              <a:ext cx="108965" cy="10820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7195" y="3885438"/>
              <a:ext cx="108965" cy="10820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8085" y="4203954"/>
              <a:ext cx="108965" cy="10820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4949" y="4522470"/>
              <a:ext cx="108965" cy="10820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06759" y="4840986"/>
              <a:ext cx="108965" cy="108204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36755" y="5159502"/>
              <a:ext cx="108965" cy="10820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7655" y="5478017"/>
              <a:ext cx="108965" cy="10820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8467" y="5797296"/>
              <a:ext cx="108965" cy="10820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3613" y="6115811"/>
              <a:ext cx="108965" cy="108203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6473825" y="2699766"/>
              <a:ext cx="384175" cy="3517900"/>
            </a:xfrm>
            <a:custGeom>
              <a:avLst/>
              <a:gdLst/>
              <a:ahLst/>
              <a:cxnLst/>
              <a:rect l="l" t="t" r="r" b="b"/>
              <a:pathLst>
                <a:path w="384175" h="3517900">
                  <a:moveTo>
                    <a:pt x="384048" y="0"/>
                  </a:moveTo>
                  <a:lnTo>
                    <a:pt x="0" y="0"/>
                  </a:lnTo>
                  <a:lnTo>
                    <a:pt x="0" y="3517391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3945769" y="6546595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530969" y="6546595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116926" y="6546595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702126" y="6546595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287327" y="6546595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546487" y="362203"/>
            <a:ext cx="7885430" cy="657225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34"/>
              </a:spcBef>
            </a:pPr>
            <a:r>
              <a:rPr dirty="0"/>
              <a:t>“Digital”</a:t>
            </a:r>
            <a:r>
              <a:rPr dirty="0" spc="-40"/>
              <a:t> </a:t>
            </a:r>
            <a:r>
              <a:rPr dirty="0"/>
              <a:t>customers</a:t>
            </a:r>
            <a:r>
              <a:rPr dirty="0" spc="-65"/>
              <a:t> </a:t>
            </a:r>
            <a:r>
              <a:rPr dirty="0"/>
              <a:t>are</a:t>
            </a:r>
            <a:r>
              <a:rPr dirty="0" spc="-40"/>
              <a:t> </a:t>
            </a:r>
            <a:r>
              <a:rPr dirty="0"/>
              <a:t>more</a:t>
            </a:r>
            <a:r>
              <a:rPr dirty="0" spc="-50"/>
              <a:t> </a:t>
            </a:r>
            <a:r>
              <a:rPr dirty="0"/>
              <a:t>satisfied</a:t>
            </a:r>
            <a:r>
              <a:rPr dirty="0" spc="-55"/>
              <a:t> </a:t>
            </a:r>
            <a:r>
              <a:rPr dirty="0"/>
              <a:t>across</a:t>
            </a:r>
            <a:r>
              <a:rPr dirty="0" spc="-55"/>
              <a:t> </a:t>
            </a:r>
            <a:r>
              <a:rPr dirty="0"/>
              <a:t>all</a:t>
            </a:r>
            <a:r>
              <a:rPr dirty="0" spc="-40"/>
              <a:t> </a:t>
            </a:r>
            <a:r>
              <a:rPr dirty="0"/>
              <a:t>aspects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40"/>
              <a:t> </a:t>
            </a:r>
            <a:r>
              <a:rPr dirty="0" spc="-10"/>
              <a:t>their </a:t>
            </a:r>
            <a:r>
              <a:rPr dirty="0"/>
              <a:t>relationship</a:t>
            </a:r>
            <a:r>
              <a:rPr dirty="0" spc="-60"/>
              <a:t> </a:t>
            </a:r>
            <a:r>
              <a:rPr dirty="0"/>
              <a:t>with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60"/>
              <a:t> </a:t>
            </a:r>
            <a:r>
              <a:rPr dirty="0" spc="-20"/>
              <a:t>bank</a:t>
            </a:r>
          </a:p>
        </p:txBody>
      </p:sp>
      <p:sp>
        <p:nvSpPr>
          <p:cNvPr id="52" name="object 52" descr=""/>
          <p:cNvSpPr txBox="1"/>
          <p:nvPr/>
        </p:nvSpPr>
        <p:spPr>
          <a:xfrm>
            <a:off x="3097663" y="5061484"/>
            <a:ext cx="852169" cy="120523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950">
                <a:latin typeface="Arial"/>
                <a:cs typeface="Arial"/>
              </a:rPr>
              <a:t>Service</a:t>
            </a:r>
            <a:r>
              <a:rPr dirty="0" sz="950" spc="130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quality</a:t>
            </a:r>
            <a:endParaRPr sz="950">
              <a:latin typeface="Arial"/>
              <a:cs typeface="Arial"/>
            </a:endParaRPr>
          </a:p>
          <a:p>
            <a:pPr marL="12700" marR="334010">
              <a:lnSpc>
                <a:spcPct val="104700"/>
              </a:lnSpc>
              <a:spcBef>
                <a:spcPts val="450"/>
              </a:spcBef>
            </a:pPr>
            <a:r>
              <a:rPr dirty="0" sz="950" spc="-10">
                <a:latin typeface="Arial"/>
                <a:cs typeface="Arial"/>
              </a:rPr>
              <a:t>Personal advisory</a:t>
            </a:r>
            <a:endParaRPr sz="950">
              <a:latin typeface="Arial"/>
              <a:cs typeface="Arial"/>
            </a:endParaRPr>
          </a:p>
          <a:p>
            <a:pPr marL="12700" marR="234950">
              <a:lnSpc>
                <a:spcPct val="104200"/>
              </a:lnSpc>
              <a:spcBef>
                <a:spcPts val="695"/>
              </a:spcBef>
            </a:pPr>
            <a:r>
              <a:rPr dirty="0" sz="950" spc="-10">
                <a:latin typeface="Arial"/>
                <a:cs typeface="Arial"/>
              </a:rPr>
              <a:t>Customer assistance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950">
                <a:latin typeface="Arial"/>
                <a:cs typeface="Arial"/>
              </a:rPr>
              <a:t>Branch</a:t>
            </a:r>
            <a:r>
              <a:rPr dirty="0" sz="950" spc="125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access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097663" y="4160026"/>
            <a:ext cx="52260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0">
                <a:latin typeface="Arial"/>
                <a:cs typeface="Arial"/>
              </a:rPr>
              <a:t>Empathy</a:t>
            </a:r>
            <a:endParaRPr sz="9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097663" y="4764284"/>
            <a:ext cx="80327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>
                <a:latin typeface="Arial"/>
                <a:cs typeface="Arial"/>
              </a:rPr>
              <a:t>Advice</a:t>
            </a:r>
            <a:r>
              <a:rPr dirty="0" sz="950" spc="114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quality</a:t>
            </a:r>
            <a:endParaRPr sz="9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603625" y="2752598"/>
            <a:ext cx="12382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50" b="1">
                <a:latin typeface="Arial"/>
                <a:cs typeface="Arial"/>
              </a:rPr>
              <a:t>+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624194" y="5819655"/>
            <a:ext cx="812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50" b="1"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846588" y="3472688"/>
            <a:ext cx="316865" cy="130048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 i="1">
                <a:latin typeface="Arial"/>
                <a:cs typeface="Arial"/>
              </a:rPr>
              <a:t>Gap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850" i="1">
                <a:latin typeface="Arial"/>
                <a:cs typeface="Arial"/>
              </a:rPr>
              <a:t>(Best</a:t>
            </a:r>
            <a:r>
              <a:rPr dirty="0" sz="850" spc="70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Practice</a:t>
            </a:r>
            <a:r>
              <a:rPr dirty="0" sz="850" spc="60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–</a:t>
            </a:r>
            <a:r>
              <a:rPr dirty="0" sz="850" spc="70" i="1">
                <a:latin typeface="Arial"/>
                <a:cs typeface="Arial"/>
              </a:rPr>
              <a:t> </a:t>
            </a:r>
            <a:r>
              <a:rPr dirty="0" sz="850" spc="-10" i="1">
                <a:latin typeface="Arial"/>
                <a:cs typeface="Arial"/>
              </a:rPr>
              <a:t>Laggard)</a:t>
            </a:r>
            <a:endParaRPr sz="8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404487" y="1537969"/>
            <a:ext cx="103886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Comments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097663" y="4502149"/>
            <a:ext cx="71374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0">
                <a:latin typeface="Arial"/>
                <a:cs typeface="Arial"/>
              </a:rPr>
              <a:t>Accessibility</a:t>
            </a:r>
            <a:endParaRPr sz="95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4738249" y="1926589"/>
            <a:ext cx="8705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E29815"/>
                </a:solidFill>
                <a:latin typeface="Arial"/>
                <a:cs typeface="Arial"/>
              </a:rPr>
              <a:t>Intermediates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4191647" y="2218944"/>
            <a:ext cx="2219960" cy="2452370"/>
            <a:chOff x="4191647" y="2218944"/>
            <a:chExt cx="2219960" cy="2452370"/>
          </a:xfrm>
        </p:grpSpPr>
        <p:sp>
          <p:nvSpPr>
            <p:cNvPr id="62" name="object 62" descr=""/>
            <p:cNvSpPr/>
            <p:nvPr/>
          </p:nvSpPr>
          <p:spPr>
            <a:xfrm>
              <a:off x="4922405" y="2218944"/>
              <a:ext cx="297180" cy="157480"/>
            </a:xfrm>
            <a:custGeom>
              <a:avLst/>
              <a:gdLst/>
              <a:ahLst/>
              <a:cxnLst/>
              <a:rect l="l" t="t" r="r" b="b"/>
              <a:pathLst>
                <a:path w="297179" h="157480">
                  <a:moveTo>
                    <a:pt x="297179" y="0"/>
                  </a:moveTo>
                  <a:lnTo>
                    <a:pt x="223265" y="0"/>
                  </a:lnTo>
                  <a:lnTo>
                    <a:pt x="148589" y="76200"/>
                  </a:lnTo>
                  <a:lnTo>
                    <a:pt x="69341" y="0"/>
                  </a:lnTo>
                  <a:lnTo>
                    <a:pt x="0" y="0"/>
                  </a:lnTo>
                  <a:lnTo>
                    <a:pt x="148589" y="156972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974714" y="2257806"/>
              <a:ext cx="297180" cy="136525"/>
            </a:xfrm>
            <a:custGeom>
              <a:avLst/>
              <a:gdLst/>
              <a:ahLst/>
              <a:cxnLst/>
              <a:rect l="l" t="t" r="r" b="b"/>
              <a:pathLst>
                <a:path w="297179" h="136525">
                  <a:moveTo>
                    <a:pt x="297179" y="0"/>
                  </a:moveTo>
                  <a:lnTo>
                    <a:pt x="224027" y="0"/>
                  </a:lnTo>
                  <a:lnTo>
                    <a:pt x="148589" y="66294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148589" y="136398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191647" y="2224278"/>
              <a:ext cx="297180" cy="156210"/>
            </a:xfrm>
            <a:custGeom>
              <a:avLst/>
              <a:gdLst/>
              <a:ahLst/>
              <a:cxnLst/>
              <a:rect l="l" t="t" r="r" b="b"/>
              <a:pathLst>
                <a:path w="297179" h="156210">
                  <a:moveTo>
                    <a:pt x="297179" y="0"/>
                  </a:moveTo>
                  <a:lnTo>
                    <a:pt x="224027" y="0"/>
                  </a:lnTo>
                  <a:lnTo>
                    <a:pt x="148589" y="75438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148589" y="156210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0665" y="4488942"/>
              <a:ext cx="170687" cy="182117"/>
            </a:xfrm>
            <a:prstGeom prst="rect">
              <a:avLst/>
            </a:prstGeom>
          </p:spPr>
        </p:pic>
      </p:grpSp>
      <p:sp>
        <p:nvSpPr>
          <p:cNvPr id="66" name="object 66" descr=""/>
          <p:cNvSpPr txBox="1"/>
          <p:nvPr/>
        </p:nvSpPr>
        <p:spPr>
          <a:xfrm>
            <a:off x="5821051" y="1915922"/>
            <a:ext cx="9017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8AB3"/>
                </a:solidFill>
                <a:latin typeface="Arial"/>
                <a:cs typeface="Arial"/>
              </a:rPr>
              <a:t>Best</a:t>
            </a:r>
            <a:r>
              <a:rPr dirty="0" sz="1100" spc="-4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008AB3"/>
                </a:solidFill>
                <a:latin typeface="Arial"/>
                <a:cs typeface="Arial"/>
              </a:rPr>
              <a:t>practices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057783" y="1931162"/>
            <a:ext cx="6070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F5F5F"/>
                </a:solidFill>
                <a:latin typeface="Arial"/>
                <a:cs typeface="Arial"/>
              </a:rPr>
              <a:t>Laggards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556145" y="2063495"/>
            <a:ext cx="2162175" cy="429895"/>
          </a:xfrm>
          <a:custGeom>
            <a:avLst/>
            <a:gdLst/>
            <a:ahLst/>
            <a:cxnLst/>
            <a:rect l="l" t="t" r="r" b="b"/>
            <a:pathLst>
              <a:path w="2162175" h="429894">
                <a:moveTo>
                  <a:pt x="2161794" y="427482"/>
                </a:moveTo>
                <a:lnTo>
                  <a:pt x="2161794" y="2286"/>
                </a:lnTo>
                <a:lnTo>
                  <a:pt x="2159508" y="0"/>
                </a:lnTo>
                <a:lnTo>
                  <a:pt x="2285" y="0"/>
                </a:lnTo>
                <a:lnTo>
                  <a:pt x="0" y="2286"/>
                </a:lnTo>
                <a:lnTo>
                  <a:pt x="0" y="427482"/>
                </a:lnTo>
                <a:lnTo>
                  <a:pt x="2286" y="429768"/>
                </a:lnTo>
                <a:lnTo>
                  <a:pt x="4572" y="429768"/>
                </a:lnTo>
                <a:lnTo>
                  <a:pt x="4572" y="10668"/>
                </a:lnTo>
                <a:lnTo>
                  <a:pt x="9905" y="5334"/>
                </a:lnTo>
                <a:lnTo>
                  <a:pt x="9905" y="10668"/>
                </a:lnTo>
                <a:lnTo>
                  <a:pt x="2151126" y="10668"/>
                </a:lnTo>
                <a:lnTo>
                  <a:pt x="2151126" y="5334"/>
                </a:lnTo>
                <a:lnTo>
                  <a:pt x="2156460" y="10668"/>
                </a:lnTo>
                <a:lnTo>
                  <a:pt x="2156460" y="429768"/>
                </a:lnTo>
                <a:lnTo>
                  <a:pt x="2159508" y="429768"/>
                </a:lnTo>
                <a:lnTo>
                  <a:pt x="2161794" y="427482"/>
                </a:lnTo>
                <a:close/>
              </a:path>
              <a:path w="2162175" h="429894">
                <a:moveTo>
                  <a:pt x="9905" y="10668"/>
                </a:moveTo>
                <a:lnTo>
                  <a:pt x="9905" y="5334"/>
                </a:lnTo>
                <a:lnTo>
                  <a:pt x="4572" y="10668"/>
                </a:lnTo>
                <a:lnTo>
                  <a:pt x="9905" y="10668"/>
                </a:lnTo>
                <a:close/>
              </a:path>
              <a:path w="2162175" h="429894">
                <a:moveTo>
                  <a:pt x="9905" y="419100"/>
                </a:moveTo>
                <a:lnTo>
                  <a:pt x="9905" y="10668"/>
                </a:lnTo>
                <a:lnTo>
                  <a:pt x="4572" y="10668"/>
                </a:lnTo>
                <a:lnTo>
                  <a:pt x="4572" y="419100"/>
                </a:lnTo>
                <a:lnTo>
                  <a:pt x="9905" y="419100"/>
                </a:lnTo>
                <a:close/>
              </a:path>
              <a:path w="2162175" h="429894">
                <a:moveTo>
                  <a:pt x="2156460" y="419100"/>
                </a:moveTo>
                <a:lnTo>
                  <a:pt x="4572" y="419100"/>
                </a:lnTo>
                <a:lnTo>
                  <a:pt x="9905" y="424433"/>
                </a:lnTo>
                <a:lnTo>
                  <a:pt x="9905" y="429768"/>
                </a:lnTo>
                <a:lnTo>
                  <a:pt x="2151126" y="429768"/>
                </a:lnTo>
                <a:lnTo>
                  <a:pt x="2151126" y="424434"/>
                </a:lnTo>
                <a:lnTo>
                  <a:pt x="2156460" y="419100"/>
                </a:lnTo>
                <a:close/>
              </a:path>
              <a:path w="2162175" h="429894">
                <a:moveTo>
                  <a:pt x="9905" y="429768"/>
                </a:moveTo>
                <a:lnTo>
                  <a:pt x="9905" y="424433"/>
                </a:lnTo>
                <a:lnTo>
                  <a:pt x="4572" y="419100"/>
                </a:lnTo>
                <a:lnTo>
                  <a:pt x="4572" y="429768"/>
                </a:lnTo>
                <a:lnTo>
                  <a:pt x="9905" y="429768"/>
                </a:lnTo>
                <a:close/>
              </a:path>
              <a:path w="2162175" h="429894">
                <a:moveTo>
                  <a:pt x="2156460" y="10668"/>
                </a:moveTo>
                <a:lnTo>
                  <a:pt x="2151126" y="5334"/>
                </a:lnTo>
                <a:lnTo>
                  <a:pt x="2151126" y="10668"/>
                </a:lnTo>
                <a:lnTo>
                  <a:pt x="2156460" y="10668"/>
                </a:lnTo>
                <a:close/>
              </a:path>
              <a:path w="2162175" h="429894">
                <a:moveTo>
                  <a:pt x="2156460" y="419100"/>
                </a:moveTo>
                <a:lnTo>
                  <a:pt x="2156460" y="10668"/>
                </a:lnTo>
                <a:lnTo>
                  <a:pt x="2151126" y="10668"/>
                </a:lnTo>
                <a:lnTo>
                  <a:pt x="2151126" y="419100"/>
                </a:lnTo>
                <a:lnTo>
                  <a:pt x="2156460" y="419100"/>
                </a:lnTo>
                <a:close/>
              </a:path>
              <a:path w="2162175" h="429894">
                <a:moveTo>
                  <a:pt x="2156460" y="429768"/>
                </a:moveTo>
                <a:lnTo>
                  <a:pt x="2156460" y="419100"/>
                </a:lnTo>
                <a:lnTo>
                  <a:pt x="2151126" y="424434"/>
                </a:lnTo>
                <a:lnTo>
                  <a:pt x="2151126" y="429768"/>
                </a:lnTo>
                <a:lnTo>
                  <a:pt x="2156460" y="4297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561727" y="1528063"/>
            <a:ext cx="3338829" cy="9607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Primary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bank</a:t>
            </a:r>
            <a:r>
              <a:rPr dirty="0" sz="1550" spc="-7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customer</a:t>
            </a:r>
            <a:r>
              <a:rPr dirty="0" sz="1550" spc="-7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satisfaction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Client</a:t>
            </a:r>
            <a:r>
              <a:rPr dirty="0" sz="155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perception</a:t>
            </a:r>
            <a:r>
              <a:rPr dirty="0" sz="1550" spc="-6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on…</a:t>
            </a:r>
            <a:r>
              <a:rPr dirty="0" sz="1550" spc="-4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(out</a:t>
            </a:r>
            <a:r>
              <a:rPr dirty="0" sz="1550" spc="-5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of</a:t>
            </a:r>
            <a:r>
              <a:rPr dirty="0" sz="1550" spc="-3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25">
                <a:solidFill>
                  <a:srgbClr val="008AB3"/>
                </a:solidFill>
                <a:latin typeface="Arial"/>
                <a:cs typeface="Arial"/>
              </a:rPr>
              <a:t>10)</a:t>
            </a:r>
            <a:endParaRPr sz="1550">
              <a:latin typeface="Arial"/>
              <a:cs typeface="Arial"/>
            </a:endParaRPr>
          </a:p>
          <a:p>
            <a:pPr marL="171450" indent="-102870">
              <a:lnSpc>
                <a:spcPct val="100000"/>
              </a:lnSpc>
              <a:spcBef>
                <a:spcPts val="525"/>
              </a:spcBef>
              <a:buChar char="•"/>
              <a:tabLst>
                <a:tab pos="17145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Fees</a:t>
            </a:r>
            <a:r>
              <a:rPr dirty="0" sz="850" spc="6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and</a:t>
            </a:r>
            <a:r>
              <a:rPr dirty="0" sz="850" spc="6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commissions</a:t>
            </a:r>
            <a:endParaRPr sz="850">
              <a:latin typeface="Arial"/>
              <a:cs typeface="Arial"/>
            </a:endParaRPr>
          </a:p>
          <a:p>
            <a:pPr marL="171450" marR="1504315" indent="-102870">
              <a:lnSpc>
                <a:spcPct val="103499"/>
              </a:lnSpc>
              <a:buChar char="•"/>
              <a:tabLst>
                <a:tab pos="17272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Interest</a:t>
            </a:r>
            <a:r>
              <a:rPr dirty="0" sz="850" spc="8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rate</a:t>
            </a:r>
            <a:r>
              <a:rPr dirty="0" sz="850" spc="8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(deposit,</a:t>
            </a:r>
            <a:r>
              <a:rPr dirty="0" sz="850" spc="8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real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estate, 	overdraft)</a:t>
            </a:r>
            <a:endParaRPr sz="850">
              <a:latin typeface="Arial"/>
              <a:cs typeface="Arial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556145" y="2526792"/>
            <a:ext cx="2162175" cy="364490"/>
          </a:xfrm>
          <a:custGeom>
            <a:avLst/>
            <a:gdLst/>
            <a:ahLst/>
            <a:cxnLst/>
            <a:rect l="l" t="t" r="r" b="b"/>
            <a:pathLst>
              <a:path w="2162175" h="364489">
                <a:moveTo>
                  <a:pt x="2161794" y="361950"/>
                </a:moveTo>
                <a:lnTo>
                  <a:pt x="2161794" y="2286"/>
                </a:lnTo>
                <a:lnTo>
                  <a:pt x="2159508" y="0"/>
                </a:lnTo>
                <a:lnTo>
                  <a:pt x="2285" y="0"/>
                </a:lnTo>
                <a:lnTo>
                  <a:pt x="0" y="2286"/>
                </a:lnTo>
                <a:lnTo>
                  <a:pt x="0" y="361950"/>
                </a:lnTo>
                <a:lnTo>
                  <a:pt x="2286" y="364236"/>
                </a:lnTo>
                <a:lnTo>
                  <a:pt x="4572" y="364236"/>
                </a:lnTo>
                <a:lnTo>
                  <a:pt x="4572" y="10668"/>
                </a:lnTo>
                <a:lnTo>
                  <a:pt x="9906" y="5334"/>
                </a:lnTo>
                <a:lnTo>
                  <a:pt x="9906" y="10668"/>
                </a:lnTo>
                <a:lnTo>
                  <a:pt x="2151126" y="10668"/>
                </a:lnTo>
                <a:lnTo>
                  <a:pt x="2151126" y="5334"/>
                </a:lnTo>
                <a:lnTo>
                  <a:pt x="2156460" y="10668"/>
                </a:lnTo>
                <a:lnTo>
                  <a:pt x="2156460" y="364236"/>
                </a:lnTo>
                <a:lnTo>
                  <a:pt x="2159508" y="364236"/>
                </a:lnTo>
                <a:lnTo>
                  <a:pt x="2161794" y="361950"/>
                </a:lnTo>
                <a:close/>
              </a:path>
              <a:path w="2162175" h="364489">
                <a:moveTo>
                  <a:pt x="9906" y="10668"/>
                </a:moveTo>
                <a:lnTo>
                  <a:pt x="9906" y="5334"/>
                </a:lnTo>
                <a:lnTo>
                  <a:pt x="4572" y="10668"/>
                </a:lnTo>
                <a:lnTo>
                  <a:pt x="9906" y="10668"/>
                </a:lnTo>
                <a:close/>
              </a:path>
              <a:path w="2162175" h="364489">
                <a:moveTo>
                  <a:pt x="9906" y="353568"/>
                </a:moveTo>
                <a:lnTo>
                  <a:pt x="9906" y="10668"/>
                </a:lnTo>
                <a:lnTo>
                  <a:pt x="4572" y="10668"/>
                </a:lnTo>
                <a:lnTo>
                  <a:pt x="4572" y="353568"/>
                </a:lnTo>
                <a:lnTo>
                  <a:pt x="9906" y="353568"/>
                </a:lnTo>
                <a:close/>
              </a:path>
              <a:path w="2162175" h="364489">
                <a:moveTo>
                  <a:pt x="2156460" y="353568"/>
                </a:moveTo>
                <a:lnTo>
                  <a:pt x="4572" y="353568"/>
                </a:lnTo>
                <a:lnTo>
                  <a:pt x="9906" y="358902"/>
                </a:lnTo>
                <a:lnTo>
                  <a:pt x="9906" y="364236"/>
                </a:lnTo>
                <a:lnTo>
                  <a:pt x="2151126" y="364236"/>
                </a:lnTo>
                <a:lnTo>
                  <a:pt x="2151126" y="358902"/>
                </a:lnTo>
                <a:lnTo>
                  <a:pt x="2156460" y="353568"/>
                </a:lnTo>
                <a:close/>
              </a:path>
              <a:path w="2162175" h="364489">
                <a:moveTo>
                  <a:pt x="9906" y="364236"/>
                </a:moveTo>
                <a:lnTo>
                  <a:pt x="9906" y="358902"/>
                </a:lnTo>
                <a:lnTo>
                  <a:pt x="4572" y="353568"/>
                </a:lnTo>
                <a:lnTo>
                  <a:pt x="4572" y="364236"/>
                </a:lnTo>
                <a:lnTo>
                  <a:pt x="9906" y="364236"/>
                </a:lnTo>
                <a:close/>
              </a:path>
              <a:path w="2162175" h="364489">
                <a:moveTo>
                  <a:pt x="2156460" y="10668"/>
                </a:moveTo>
                <a:lnTo>
                  <a:pt x="2151126" y="5334"/>
                </a:lnTo>
                <a:lnTo>
                  <a:pt x="2151126" y="10668"/>
                </a:lnTo>
                <a:lnTo>
                  <a:pt x="2156460" y="10668"/>
                </a:lnTo>
                <a:close/>
              </a:path>
              <a:path w="2162175" h="364489">
                <a:moveTo>
                  <a:pt x="2156460" y="353568"/>
                </a:moveTo>
                <a:lnTo>
                  <a:pt x="2156460" y="10668"/>
                </a:lnTo>
                <a:lnTo>
                  <a:pt x="2151126" y="10668"/>
                </a:lnTo>
                <a:lnTo>
                  <a:pt x="2151126" y="353568"/>
                </a:lnTo>
                <a:lnTo>
                  <a:pt x="2156460" y="353568"/>
                </a:lnTo>
                <a:close/>
              </a:path>
              <a:path w="2162175" h="364489">
                <a:moveTo>
                  <a:pt x="2156460" y="364236"/>
                </a:moveTo>
                <a:lnTo>
                  <a:pt x="2156460" y="353568"/>
                </a:lnTo>
                <a:lnTo>
                  <a:pt x="2151126" y="358902"/>
                </a:lnTo>
                <a:lnTo>
                  <a:pt x="2151126" y="364236"/>
                </a:lnTo>
                <a:lnTo>
                  <a:pt x="2156460" y="36423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618115" y="2558288"/>
            <a:ext cx="1882139" cy="2940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15570" indent="-102870">
              <a:lnSpc>
                <a:spcPct val="100000"/>
              </a:lnSpc>
              <a:spcBef>
                <a:spcPts val="130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Few</a:t>
            </a:r>
            <a:r>
              <a:rPr dirty="0" sz="850" spc="3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errors</a:t>
            </a:r>
            <a:r>
              <a:rPr dirty="0" sz="850" spc="4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/</a:t>
            </a:r>
            <a:r>
              <a:rPr dirty="0" sz="850" spc="4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ethical</a:t>
            </a:r>
            <a:endParaRPr sz="850">
              <a:latin typeface="Arial"/>
              <a:cs typeface="Arial"/>
            </a:endParaRPr>
          </a:p>
          <a:p>
            <a:pPr marL="115570" indent="-102870">
              <a:lnSpc>
                <a:spcPct val="100000"/>
              </a:lnSpc>
              <a:spcBef>
                <a:spcPts val="35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Transparent</a:t>
            </a:r>
            <a:r>
              <a:rPr dirty="0" sz="850" spc="9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fees</a:t>
            </a:r>
            <a:r>
              <a:rPr dirty="0" sz="850" spc="8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and</a:t>
            </a:r>
            <a:r>
              <a:rPr dirty="0" sz="850" spc="9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commissions</a:t>
            </a:r>
            <a:endParaRPr sz="850">
              <a:latin typeface="Arial"/>
              <a:cs typeface="Arial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556145" y="2924555"/>
            <a:ext cx="2162175" cy="265430"/>
          </a:xfrm>
          <a:custGeom>
            <a:avLst/>
            <a:gdLst/>
            <a:ahLst/>
            <a:cxnLst/>
            <a:rect l="l" t="t" r="r" b="b"/>
            <a:pathLst>
              <a:path w="2162175" h="265430">
                <a:moveTo>
                  <a:pt x="2161794" y="262890"/>
                </a:moveTo>
                <a:lnTo>
                  <a:pt x="2161794" y="2286"/>
                </a:lnTo>
                <a:lnTo>
                  <a:pt x="2159508" y="0"/>
                </a:lnTo>
                <a:lnTo>
                  <a:pt x="2285" y="0"/>
                </a:lnTo>
                <a:lnTo>
                  <a:pt x="0" y="2286"/>
                </a:lnTo>
                <a:lnTo>
                  <a:pt x="0" y="262890"/>
                </a:lnTo>
                <a:lnTo>
                  <a:pt x="2286" y="265176"/>
                </a:lnTo>
                <a:lnTo>
                  <a:pt x="4572" y="265176"/>
                </a:lnTo>
                <a:lnTo>
                  <a:pt x="4572" y="10668"/>
                </a:lnTo>
                <a:lnTo>
                  <a:pt x="9905" y="5334"/>
                </a:lnTo>
                <a:lnTo>
                  <a:pt x="9905" y="10668"/>
                </a:lnTo>
                <a:lnTo>
                  <a:pt x="2151126" y="10668"/>
                </a:lnTo>
                <a:lnTo>
                  <a:pt x="2151126" y="5334"/>
                </a:lnTo>
                <a:lnTo>
                  <a:pt x="2156460" y="10668"/>
                </a:lnTo>
                <a:lnTo>
                  <a:pt x="2156460" y="265176"/>
                </a:lnTo>
                <a:lnTo>
                  <a:pt x="2159508" y="265176"/>
                </a:lnTo>
                <a:lnTo>
                  <a:pt x="2161794" y="262890"/>
                </a:lnTo>
                <a:close/>
              </a:path>
              <a:path w="2162175" h="265430">
                <a:moveTo>
                  <a:pt x="9905" y="10668"/>
                </a:moveTo>
                <a:lnTo>
                  <a:pt x="9905" y="5334"/>
                </a:lnTo>
                <a:lnTo>
                  <a:pt x="4572" y="10668"/>
                </a:lnTo>
                <a:lnTo>
                  <a:pt x="9905" y="10668"/>
                </a:lnTo>
                <a:close/>
              </a:path>
              <a:path w="2162175" h="265430">
                <a:moveTo>
                  <a:pt x="9905" y="254508"/>
                </a:moveTo>
                <a:lnTo>
                  <a:pt x="9905" y="10668"/>
                </a:lnTo>
                <a:lnTo>
                  <a:pt x="4572" y="10668"/>
                </a:lnTo>
                <a:lnTo>
                  <a:pt x="4572" y="254508"/>
                </a:lnTo>
                <a:lnTo>
                  <a:pt x="9905" y="254508"/>
                </a:lnTo>
                <a:close/>
              </a:path>
              <a:path w="2162175" h="265430">
                <a:moveTo>
                  <a:pt x="2156460" y="254508"/>
                </a:moveTo>
                <a:lnTo>
                  <a:pt x="4572" y="254508"/>
                </a:lnTo>
                <a:lnTo>
                  <a:pt x="9905" y="259841"/>
                </a:lnTo>
                <a:lnTo>
                  <a:pt x="9905" y="265176"/>
                </a:lnTo>
                <a:lnTo>
                  <a:pt x="2151126" y="265176"/>
                </a:lnTo>
                <a:lnTo>
                  <a:pt x="2151126" y="259842"/>
                </a:lnTo>
                <a:lnTo>
                  <a:pt x="2156460" y="254508"/>
                </a:lnTo>
                <a:close/>
              </a:path>
              <a:path w="2162175" h="265430">
                <a:moveTo>
                  <a:pt x="9905" y="265176"/>
                </a:moveTo>
                <a:lnTo>
                  <a:pt x="9905" y="259841"/>
                </a:lnTo>
                <a:lnTo>
                  <a:pt x="4572" y="254508"/>
                </a:lnTo>
                <a:lnTo>
                  <a:pt x="4572" y="265176"/>
                </a:lnTo>
                <a:lnTo>
                  <a:pt x="9905" y="265176"/>
                </a:lnTo>
                <a:close/>
              </a:path>
              <a:path w="2162175" h="265430">
                <a:moveTo>
                  <a:pt x="2156460" y="10668"/>
                </a:moveTo>
                <a:lnTo>
                  <a:pt x="2151126" y="5334"/>
                </a:lnTo>
                <a:lnTo>
                  <a:pt x="2151126" y="10668"/>
                </a:lnTo>
                <a:lnTo>
                  <a:pt x="2156460" y="10668"/>
                </a:lnTo>
                <a:close/>
              </a:path>
              <a:path w="2162175" h="265430">
                <a:moveTo>
                  <a:pt x="2156460" y="254508"/>
                </a:moveTo>
                <a:lnTo>
                  <a:pt x="2156460" y="10668"/>
                </a:lnTo>
                <a:lnTo>
                  <a:pt x="2151126" y="10668"/>
                </a:lnTo>
                <a:lnTo>
                  <a:pt x="2151126" y="254508"/>
                </a:lnTo>
                <a:lnTo>
                  <a:pt x="2156460" y="254508"/>
                </a:lnTo>
                <a:close/>
              </a:path>
              <a:path w="2162175" h="265430">
                <a:moveTo>
                  <a:pt x="2156460" y="265176"/>
                </a:moveTo>
                <a:lnTo>
                  <a:pt x="2156460" y="254508"/>
                </a:lnTo>
                <a:lnTo>
                  <a:pt x="2151126" y="259842"/>
                </a:lnTo>
                <a:lnTo>
                  <a:pt x="2151126" y="265176"/>
                </a:lnTo>
                <a:lnTo>
                  <a:pt x="2156460" y="26517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618115" y="2973577"/>
            <a:ext cx="168338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15570" indent="-102870">
              <a:lnSpc>
                <a:spcPct val="100000"/>
              </a:lnSpc>
              <a:spcBef>
                <a:spcPts val="130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Possibility</a:t>
            </a:r>
            <a:r>
              <a:rPr dirty="0" sz="850" spc="4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talk</a:t>
            </a:r>
            <a:r>
              <a:rPr dirty="0" sz="850" spc="6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with</a:t>
            </a:r>
            <a:r>
              <a:rPr dirty="0" sz="850" spc="6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someone</a:t>
            </a:r>
            <a:endParaRPr sz="850">
              <a:latin typeface="Arial"/>
              <a:cs typeface="Arial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556145" y="5985509"/>
            <a:ext cx="2162175" cy="354330"/>
          </a:xfrm>
          <a:custGeom>
            <a:avLst/>
            <a:gdLst/>
            <a:ahLst/>
            <a:cxnLst/>
            <a:rect l="l" t="t" r="r" b="b"/>
            <a:pathLst>
              <a:path w="2162175" h="354329">
                <a:moveTo>
                  <a:pt x="2161794" y="352044"/>
                </a:moveTo>
                <a:lnTo>
                  <a:pt x="2161794" y="2286"/>
                </a:lnTo>
                <a:lnTo>
                  <a:pt x="2159508" y="0"/>
                </a:lnTo>
                <a:lnTo>
                  <a:pt x="2285" y="0"/>
                </a:lnTo>
                <a:lnTo>
                  <a:pt x="0" y="2286"/>
                </a:lnTo>
                <a:lnTo>
                  <a:pt x="0" y="352044"/>
                </a:lnTo>
                <a:lnTo>
                  <a:pt x="2286" y="354330"/>
                </a:lnTo>
                <a:lnTo>
                  <a:pt x="4572" y="354330"/>
                </a:lnTo>
                <a:lnTo>
                  <a:pt x="4572" y="10668"/>
                </a:lnTo>
                <a:lnTo>
                  <a:pt x="9906" y="5334"/>
                </a:lnTo>
                <a:lnTo>
                  <a:pt x="9906" y="10668"/>
                </a:lnTo>
                <a:lnTo>
                  <a:pt x="2151126" y="10668"/>
                </a:lnTo>
                <a:lnTo>
                  <a:pt x="2151126" y="5334"/>
                </a:lnTo>
                <a:lnTo>
                  <a:pt x="2156460" y="10668"/>
                </a:lnTo>
                <a:lnTo>
                  <a:pt x="2156460" y="354330"/>
                </a:lnTo>
                <a:lnTo>
                  <a:pt x="2159508" y="354330"/>
                </a:lnTo>
                <a:lnTo>
                  <a:pt x="2161794" y="352044"/>
                </a:lnTo>
                <a:close/>
              </a:path>
              <a:path w="2162175" h="354329">
                <a:moveTo>
                  <a:pt x="9906" y="10668"/>
                </a:moveTo>
                <a:lnTo>
                  <a:pt x="9906" y="5334"/>
                </a:lnTo>
                <a:lnTo>
                  <a:pt x="4572" y="10668"/>
                </a:lnTo>
                <a:lnTo>
                  <a:pt x="9906" y="10668"/>
                </a:lnTo>
                <a:close/>
              </a:path>
              <a:path w="2162175" h="354329">
                <a:moveTo>
                  <a:pt x="9906" y="344424"/>
                </a:moveTo>
                <a:lnTo>
                  <a:pt x="9906" y="10668"/>
                </a:lnTo>
                <a:lnTo>
                  <a:pt x="4572" y="10668"/>
                </a:lnTo>
                <a:lnTo>
                  <a:pt x="4572" y="344424"/>
                </a:lnTo>
                <a:lnTo>
                  <a:pt x="9906" y="344424"/>
                </a:lnTo>
                <a:close/>
              </a:path>
              <a:path w="2162175" h="354329">
                <a:moveTo>
                  <a:pt x="2156460" y="344424"/>
                </a:moveTo>
                <a:lnTo>
                  <a:pt x="4572" y="344424"/>
                </a:lnTo>
                <a:lnTo>
                  <a:pt x="9906" y="349758"/>
                </a:lnTo>
                <a:lnTo>
                  <a:pt x="9906" y="354330"/>
                </a:lnTo>
                <a:lnTo>
                  <a:pt x="2151126" y="354330"/>
                </a:lnTo>
                <a:lnTo>
                  <a:pt x="2151126" y="349758"/>
                </a:lnTo>
                <a:lnTo>
                  <a:pt x="2156460" y="344424"/>
                </a:lnTo>
                <a:close/>
              </a:path>
              <a:path w="2162175" h="354329">
                <a:moveTo>
                  <a:pt x="9906" y="354330"/>
                </a:moveTo>
                <a:lnTo>
                  <a:pt x="9906" y="349758"/>
                </a:lnTo>
                <a:lnTo>
                  <a:pt x="4572" y="344424"/>
                </a:lnTo>
                <a:lnTo>
                  <a:pt x="4572" y="354330"/>
                </a:lnTo>
                <a:lnTo>
                  <a:pt x="9906" y="354330"/>
                </a:lnTo>
                <a:close/>
              </a:path>
              <a:path w="2162175" h="354329">
                <a:moveTo>
                  <a:pt x="2156460" y="10668"/>
                </a:moveTo>
                <a:lnTo>
                  <a:pt x="2151126" y="5334"/>
                </a:lnTo>
                <a:lnTo>
                  <a:pt x="2151126" y="10668"/>
                </a:lnTo>
                <a:lnTo>
                  <a:pt x="2156460" y="10668"/>
                </a:lnTo>
                <a:close/>
              </a:path>
              <a:path w="2162175" h="354329">
                <a:moveTo>
                  <a:pt x="2156460" y="344424"/>
                </a:moveTo>
                <a:lnTo>
                  <a:pt x="2156460" y="10668"/>
                </a:lnTo>
                <a:lnTo>
                  <a:pt x="2151126" y="10668"/>
                </a:lnTo>
                <a:lnTo>
                  <a:pt x="2151126" y="344424"/>
                </a:lnTo>
                <a:lnTo>
                  <a:pt x="2156460" y="344424"/>
                </a:lnTo>
                <a:close/>
              </a:path>
              <a:path w="2162175" h="354329">
                <a:moveTo>
                  <a:pt x="2156460" y="354330"/>
                </a:moveTo>
                <a:lnTo>
                  <a:pt x="2156460" y="344424"/>
                </a:lnTo>
                <a:lnTo>
                  <a:pt x="2151126" y="349758"/>
                </a:lnTo>
                <a:lnTo>
                  <a:pt x="2151126" y="354330"/>
                </a:lnTo>
                <a:lnTo>
                  <a:pt x="2156460" y="35433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618115" y="6012433"/>
            <a:ext cx="1847214" cy="2940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15570" indent="-102870">
              <a:lnSpc>
                <a:spcPct val="100000"/>
              </a:lnSpc>
              <a:spcBef>
                <a:spcPts val="130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Courtesy</a:t>
            </a:r>
            <a:r>
              <a:rPr dirty="0" sz="850" spc="6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employees</a:t>
            </a:r>
            <a:endParaRPr sz="850">
              <a:latin typeface="Arial"/>
              <a:cs typeface="Arial"/>
            </a:endParaRPr>
          </a:p>
          <a:p>
            <a:pPr marL="115570" indent="-102870">
              <a:lnSpc>
                <a:spcPct val="100000"/>
              </a:lnSpc>
              <a:spcBef>
                <a:spcPts val="35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Ability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dirty="0" sz="850" spc="9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resolve</a:t>
            </a:r>
            <a:r>
              <a:rPr dirty="0" sz="850" spc="6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customers</a:t>
            </a:r>
            <a:r>
              <a:rPr dirty="0" sz="850" spc="8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issues</a:t>
            </a:r>
            <a:endParaRPr sz="850">
              <a:latin typeface="Arial"/>
              <a:cs typeface="Arial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556145" y="6373367"/>
            <a:ext cx="2162175" cy="379730"/>
          </a:xfrm>
          <a:custGeom>
            <a:avLst/>
            <a:gdLst/>
            <a:ahLst/>
            <a:cxnLst/>
            <a:rect l="l" t="t" r="r" b="b"/>
            <a:pathLst>
              <a:path w="2162175" h="379729">
                <a:moveTo>
                  <a:pt x="2161794" y="377190"/>
                </a:moveTo>
                <a:lnTo>
                  <a:pt x="2161794" y="2286"/>
                </a:lnTo>
                <a:lnTo>
                  <a:pt x="2159508" y="0"/>
                </a:lnTo>
                <a:lnTo>
                  <a:pt x="2285" y="0"/>
                </a:lnTo>
                <a:lnTo>
                  <a:pt x="0" y="2286"/>
                </a:lnTo>
                <a:lnTo>
                  <a:pt x="0" y="377190"/>
                </a:lnTo>
                <a:lnTo>
                  <a:pt x="2286" y="379476"/>
                </a:lnTo>
                <a:lnTo>
                  <a:pt x="4572" y="379476"/>
                </a:lnTo>
                <a:lnTo>
                  <a:pt x="4572" y="10668"/>
                </a:lnTo>
                <a:lnTo>
                  <a:pt x="9906" y="5334"/>
                </a:lnTo>
                <a:lnTo>
                  <a:pt x="9906" y="10668"/>
                </a:lnTo>
                <a:lnTo>
                  <a:pt x="2151126" y="10668"/>
                </a:lnTo>
                <a:lnTo>
                  <a:pt x="2151126" y="5334"/>
                </a:lnTo>
                <a:lnTo>
                  <a:pt x="2156460" y="10668"/>
                </a:lnTo>
                <a:lnTo>
                  <a:pt x="2156460" y="379476"/>
                </a:lnTo>
                <a:lnTo>
                  <a:pt x="2159508" y="379476"/>
                </a:lnTo>
                <a:lnTo>
                  <a:pt x="2161794" y="377190"/>
                </a:lnTo>
                <a:close/>
              </a:path>
              <a:path w="2162175" h="379729">
                <a:moveTo>
                  <a:pt x="9906" y="10668"/>
                </a:moveTo>
                <a:lnTo>
                  <a:pt x="9906" y="5334"/>
                </a:lnTo>
                <a:lnTo>
                  <a:pt x="4572" y="10668"/>
                </a:lnTo>
                <a:lnTo>
                  <a:pt x="9906" y="10668"/>
                </a:lnTo>
                <a:close/>
              </a:path>
              <a:path w="2162175" h="379729">
                <a:moveTo>
                  <a:pt x="9906" y="368808"/>
                </a:moveTo>
                <a:lnTo>
                  <a:pt x="9906" y="10668"/>
                </a:lnTo>
                <a:lnTo>
                  <a:pt x="4572" y="10668"/>
                </a:lnTo>
                <a:lnTo>
                  <a:pt x="4572" y="368808"/>
                </a:lnTo>
                <a:lnTo>
                  <a:pt x="9906" y="368808"/>
                </a:lnTo>
                <a:close/>
              </a:path>
              <a:path w="2162175" h="379729">
                <a:moveTo>
                  <a:pt x="2156460" y="368808"/>
                </a:moveTo>
                <a:lnTo>
                  <a:pt x="4572" y="368808"/>
                </a:lnTo>
                <a:lnTo>
                  <a:pt x="9906" y="374142"/>
                </a:lnTo>
                <a:lnTo>
                  <a:pt x="9905" y="379476"/>
                </a:lnTo>
                <a:lnTo>
                  <a:pt x="2151126" y="379476"/>
                </a:lnTo>
                <a:lnTo>
                  <a:pt x="2151126" y="374142"/>
                </a:lnTo>
                <a:lnTo>
                  <a:pt x="2156460" y="368808"/>
                </a:lnTo>
                <a:close/>
              </a:path>
              <a:path w="2162175" h="379729">
                <a:moveTo>
                  <a:pt x="9905" y="379476"/>
                </a:moveTo>
                <a:lnTo>
                  <a:pt x="9906" y="374142"/>
                </a:lnTo>
                <a:lnTo>
                  <a:pt x="4572" y="368808"/>
                </a:lnTo>
                <a:lnTo>
                  <a:pt x="4572" y="379476"/>
                </a:lnTo>
                <a:lnTo>
                  <a:pt x="9905" y="379476"/>
                </a:lnTo>
                <a:close/>
              </a:path>
              <a:path w="2162175" h="379729">
                <a:moveTo>
                  <a:pt x="2156460" y="10668"/>
                </a:moveTo>
                <a:lnTo>
                  <a:pt x="2151126" y="5334"/>
                </a:lnTo>
                <a:lnTo>
                  <a:pt x="2151126" y="10668"/>
                </a:lnTo>
                <a:lnTo>
                  <a:pt x="2156460" y="10668"/>
                </a:lnTo>
                <a:close/>
              </a:path>
              <a:path w="2162175" h="379729">
                <a:moveTo>
                  <a:pt x="2156460" y="368808"/>
                </a:moveTo>
                <a:lnTo>
                  <a:pt x="2156460" y="10668"/>
                </a:lnTo>
                <a:lnTo>
                  <a:pt x="2151126" y="10668"/>
                </a:lnTo>
                <a:lnTo>
                  <a:pt x="2151126" y="368808"/>
                </a:lnTo>
                <a:lnTo>
                  <a:pt x="2156460" y="368808"/>
                </a:lnTo>
                <a:close/>
              </a:path>
              <a:path w="2162175" h="379729">
                <a:moveTo>
                  <a:pt x="2156460" y="379476"/>
                </a:moveTo>
                <a:lnTo>
                  <a:pt x="2156460" y="368808"/>
                </a:lnTo>
                <a:lnTo>
                  <a:pt x="2151126" y="374142"/>
                </a:lnTo>
                <a:lnTo>
                  <a:pt x="2151126" y="379476"/>
                </a:lnTo>
                <a:lnTo>
                  <a:pt x="2156460" y="37947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618115" y="6412483"/>
            <a:ext cx="1506855" cy="2940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15570" indent="-102870">
              <a:lnSpc>
                <a:spcPct val="100000"/>
              </a:lnSpc>
              <a:spcBef>
                <a:spcPts val="130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Branch</a:t>
            </a:r>
            <a:r>
              <a:rPr dirty="0" sz="850" spc="8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location</a:t>
            </a:r>
            <a:r>
              <a:rPr dirty="0" sz="850" spc="6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/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schedules</a:t>
            </a:r>
            <a:endParaRPr sz="850">
              <a:latin typeface="Arial"/>
              <a:cs typeface="Arial"/>
            </a:endParaRPr>
          </a:p>
          <a:p>
            <a:pPr marL="115570" indent="-102870">
              <a:lnSpc>
                <a:spcPct val="100000"/>
              </a:lnSpc>
              <a:spcBef>
                <a:spcPts val="35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Office</a:t>
            </a:r>
            <a:r>
              <a:rPr dirty="0" sz="850" spc="7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design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and</a:t>
            </a:r>
            <a:r>
              <a:rPr dirty="0" sz="850" spc="8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image</a:t>
            </a:r>
            <a:endParaRPr sz="850">
              <a:latin typeface="Arial"/>
              <a:cs typeface="Arial"/>
            </a:endParaRPr>
          </a:p>
        </p:txBody>
      </p:sp>
      <p:sp>
        <p:nvSpPr>
          <p:cNvPr id="78" name="object 78" descr=""/>
          <p:cNvSpPr/>
          <p:nvPr/>
        </p:nvSpPr>
        <p:spPr>
          <a:xfrm>
            <a:off x="556145" y="3223272"/>
            <a:ext cx="2162175" cy="2323465"/>
          </a:xfrm>
          <a:custGeom>
            <a:avLst/>
            <a:gdLst/>
            <a:ahLst/>
            <a:cxnLst/>
            <a:rect l="l" t="t" r="r" b="b"/>
            <a:pathLst>
              <a:path w="2162175" h="2323465">
                <a:moveTo>
                  <a:pt x="2161794" y="2023110"/>
                </a:moveTo>
                <a:lnTo>
                  <a:pt x="2159508" y="2020824"/>
                </a:lnTo>
                <a:lnTo>
                  <a:pt x="2151126" y="2020824"/>
                </a:lnTo>
                <a:lnTo>
                  <a:pt x="2151126" y="2031492"/>
                </a:lnTo>
                <a:lnTo>
                  <a:pt x="2151126" y="2312670"/>
                </a:lnTo>
                <a:lnTo>
                  <a:pt x="9906" y="2312670"/>
                </a:lnTo>
                <a:lnTo>
                  <a:pt x="9906" y="2031492"/>
                </a:lnTo>
                <a:lnTo>
                  <a:pt x="2151126" y="2031492"/>
                </a:lnTo>
                <a:lnTo>
                  <a:pt x="2151126" y="2020824"/>
                </a:lnTo>
                <a:lnTo>
                  <a:pt x="2286" y="2020824"/>
                </a:lnTo>
                <a:lnTo>
                  <a:pt x="0" y="2023110"/>
                </a:lnTo>
                <a:lnTo>
                  <a:pt x="0" y="2321052"/>
                </a:lnTo>
                <a:lnTo>
                  <a:pt x="2286" y="2323338"/>
                </a:lnTo>
                <a:lnTo>
                  <a:pt x="4572" y="2323338"/>
                </a:lnTo>
                <a:lnTo>
                  <a:pt x="9906" y="2323338"/>
                </a:lnTo>
                <a:lnTo>
                  <a:pt x="2151126" y="2323338"/>
                </a:lnTo>
                <a:lnTo>
                  <a:pt x="2156460" y="2323338"/>
                </a:lnTo>
                <a:lnTo>
                  <a:pt x="2159508" y="2323338"/>
                </a:lnTo>
                <a:lnTo>
                  <a:pt x="2161794" y="2321052"/>
                </a:lnTo>
                <a:lnTo>
                  <a:pt x="2161794" y="2023110"/>
                </a:lnTo>
                <a:close/>
              </a:path>
              <a:path w="2162175" h="2323465">
                <a:moveTo>
                  <a:pt x="2161794" y="732282"/>
                </a:moveTo>
                <a:lnTo>
                  <a:pt x="2159508" y="729996"/>
                </a:lnTo>
                <a:lnTo>
                  <a:pt x="2151126" y="729996"/>
                </a:lnTo>
                <a:lnTo>
                  <a:pt x="2151126" y="740664"/>
                </a:lnTo>
                <a:lnTo>
                  <a:pt x="2151126" y="1153668"/>
                </a:lnTo>
                <a:lnTo>
                  <a:pt x="9906" y="1153668"/>
                </a:lnTo>
                <a:lnTo>
                  <a:pt x="9906" y="740664"/>
                </a:lnTo>
                <a:lnTo>
                  <a:pt x="2151126" y="740664"/>
                </a:lnTo>
                <a:lnTo>
                  <a:pt x="2151126" y="729996"/>
                </a:lnTo>
                <a:lnTo>
                  <a:pt x="2286" y="729996"/>
                </a:lnTo>
                <a:lnTo>
                  <a:pt x="0" y="732282"/>
                </a:lnTo>
                <a:lnTo>
                  <a:pt x="0" y="1161288"/>
                </a:lnTo>
                <a:lnTo>
                  <a:pt x="2286" y="1163574"/>
                </a:lnTo>
                <a:lnTo>
                  <a:pt x="4572" y="1163574"/>
                </a:lnTo>
                <a:lnTo>
                  <a:pt x="9893" y="1163574"/>
                </a:lnTo>
                <a:lnTo>
                  <a:pt x="2151126" y="1163574"/>
                </a:lnTo>
                <a:lnTo>
                  <a:pt x="2156460" y="1163574"/>
                </a:lnTo>
                <a:lnTo>
                  <a:pt x="2159508" y="1163574"/>
                </a:lnTo>
                <a:lnTo>
                  <a:pt x="2161794" y="1161288"/>
                </a:lnTo>
                <a:lnTo>
                  <a:pt x="2161794" y="732282"/>
                </a:lnTo>
                <a:close/>
              </a:path>
              <a:path w="2162175" h="2323465">
                <a:moveTo>
                  <a:pt x="2161794" y="381000"/>
                </a:moveTo>
                <a:lnTo>
                  <a:pt x="2159508" y="378714"/>
                </a:lnTo>
                <a:lnTo>
                  <a:pt x="2151126" y="378714"/>
                </a:lnTo>
                <a:lnTo>
                  <a:pt x="2151126" y="389382"/>
                </a:lnTo>
                <a:lnTo>
                  <a:pt x="2151126" y="686562"/>
                </a:lnTo>
                <a:lnTo>
                  <a:pt x="9906" y="686562"/>
                </a:lnTo>
                <a:lnTo>
                  <a:pt x="9906" y="389382"/>
                </a:lnTo>
                <a:lnTo>
                  <a:pt x="2151126" y="389382"/>
                </a:lnTo>
                <a:lnTo>
                  <a:pt x="2151126" y="378714"/>
                </a:lnTo>
                <a:lnTo>
                  <a:pt x="2286" y="378714"/>
                </a:lnTo>
                <a:lnTo>
                  <a:pt x="0" y="381000"/>
                </a:lnTo>
                <a:lnTo>
                  <a:pt x="0" y="694182"/>
                </a:lnTo>
                <a:lnTo>
                  <a:pt x="2286" y="696468"/>
                </a:lnTo>
                <a:lnTo>
                  <a:pt x="4572" y="696468"/>
                </a:lnTo>
                <a:lnTo>
                  <a:pt x="9906" y="696468"/>
                </a:lnTo>
                <a:lnTo>
                  <a:pt x="2151126" y="696468"/>
                </a:lnTo>
                <a:lnTo>
                  <a:pt x="2156460" y="696468"/>
                </a:lnTo>
                <a:lnTo>
                  <a:pt x="2159508" y="696468"/>
                </a:lnTo>
                <a:lnTo>
                  <a:pt x="2161794" y="694182"/>
                </a:lnTo>
                <a:lnTo>
                  <a:pt x="2161794" y="381000"/>
                </a:lnTo>
                <a:close/>
              </a:path>
              <a:path w="2162175" h="2323465">
                <a:moveTo>
                  <a:pt x="2161794" y="2286"/>
                </a:moveTo>
                <a:lnTo>
                  <a:pt x="2159508" y="0"/>
                </a:lnTo>
                <a:lnTo>
                  <a:pt x="2151126" y="0"/>
                </a:lnTo>
                <a:lnTo>
                  <a:pt x="2151126" y="9906"/>
                </a:lnTo>
                <a:lnTo>
                  <a:pt x="2151126" y="334518"/>
                </a:lnTo>
                <a:lnTo>
                  <a:pt x="9906" y="334518"/>
                </a:lnTo>
                <a:lnTo>
                  <a:pt x="9906" y="9906"/>
                </a:lnTo>
                <a:lnTo>
                  <a:pt x="2151126" y="9906"/>
                </a:lnTo>
                <a:lnTo>
                  <a:pt x="2151126" y="0"/>
                </a:lnTo>
                <a:lnTo>
                  <a:pt x="2286" y="0"/>
                </a:lnTo>
                <a:lnTo>
                  <a:pt x="0" y="2286"/>
                </a:lnTo>
                <a:lnTo>
                  <a:pt x="0" y="342900"/>
                </a:lnTo>
                <a:lnTo>
                  <a:pt x="2286" y="345186"/>
                </a:lnTo>
                <a:lnTo>
                  <a:pt x="4572" y="345186"/>
                </a:lnTo>
                <a:lnTo>
                  <a:pt x="9893" y="345186"/>
                </a:lnTo>
                <a:lnTo>
                  <a:pt x="2151126" y="345186"/>
                </a:lnTo>
                <a:lnTo>
                  <a:pt x="2156460" y="345186"/>
                </a:lnTo>
                <a:lnTo>
                  <a:pt x="2159508" y="345186"/>
                </a:lnTo>
                <a:lnTo>
                  <a:pt x="2161794" y="342900"/>
                </a:lnTo>
                <a:lnTo>
                  <a:pt x="2161794" y="228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 txBox="1"/>
          <p:nvPr/>
        </p:nvSpPr>
        <p:spPr>
          <a:xfrm>
            <a:off x="618115" y="3245611"/>
            <a:ext cx="1849120" cy="1135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4935" marR="5080" indent="-102870">
              <a:lnSpc>
                <a:spcPct val="103499"/>
              </a:lnSpc>
              <a:spcBef>
                <a:spcPts val="95"/>
              </a:spcBef>
              <a:buChar char="•"/>
              <a:tabLst>
                <a:tab pos="116205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Possibility</a:t>
            </a:r>
            <a:r>
              <a:rPr dirty="0" sz="850" spc="4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dirty="0" sz="850" spc="8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interact</a:t>
            </a:r>
            <a:r>
              <a:rPr dirty="0" sz="850" spc="7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with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the</a:t>
            </a:r>
            <a:r>
              <a:rPr dirty="0" sz="850" spc="8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5F5F5F"/>
                </a:solidFill>
                <a:latin typeface="Arial"/>
                <a:cs typeface="Arial"/>
              </a:rPr>
              <a:t>bank </a:t>
            </a:r>
            <a:r>
              <a:rPr dirty="0" sz="850" spc="-2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through</a:t>
            </a:r>
            <a:r>
              <a:rPr dirty="0" sz="850" spc="10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online</a:t>
            </a:r>
            <a:r>
              <a:rPr dirty="0" sz="850" spc="9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channels</a:t>
            </a:r>
            <a:endParaRPr sz="850">
              <a:latin typeface="Arial"/>
              <a:cs typeface="Arial"/>
            </a:endParaRPr>
          </a:p>
          <a:p>
            <a:pPr marL="115570" indent="-102870">
              <a:lnSpc>
                <a:spcPct val="100000"/>
              </a:lnSpc>
              <a:spcBef>
                <a:spcPts val="800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Range</a:t>
            </a:r>
            <a:r>
              <a:rPr dirty="0" sz="850" spc="7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and</a:t>
            </a:r>
            <a:r>
              <a:rPr dirty="0" sz="850" spc="8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quality</a:t>
            </a:r>
            <a:r>
              <a:rPr dirty="0" sz="850" spc="6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dirty="0" sz="850" spc="6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offering</a:t>
            </a:r>
            <a:endParaRPr sz="850">
              <a:latin typeface="Arial"/>
              <a:cs typeface="Arial"/>
            </a:endParaRPr>
          </a:p>
          <a:p>
            <a:pPr marL="115570" indent="-102870">
              <a:lnSpc>
                <a:spcPct val="100000"/>
              </a:lnSpc>
              <a:spcBef>
                <a:spcPts val="35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Ease</a:t>
            </a:r>
            <a:r>
              <a:rPr dirty="0" sz="850" spc="8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dirty="0" sz="850" spc="8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purchasing</a:t>
            </a:r>
            <a:r>
              <a:rPr dirty="0" sz="850" spc="8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new</a:t>
            </a:r>
            <a:r>
              <a:rPr dirty="0" sz="850" spc="7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products</a:t>
            </a:r>
            <a:endParaRPr sz="850">
              <a:latin typeface="Arial"/>
              <a:cs typeface="Arial"/>
            </a:endParaRPr>
          </a:p>
          <a:p>
            <a:pPr marL="115570" indent="-102870">
              <a:lnSpc>
                <a:spcPct val="100000"/>
              </a:lnSpc>
              <a:spcBef>
                <a:spcPts val="615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Quality</a:t>
            </a:r>
            <a:r>
              <a:rPr dirty="0" sz="850" spc="6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fidelity</a:t>
            </a:r>
            <a:r>
              <a:rPr dirty="0" sz="850" spc="6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programs</a:t>
            </a:r>
            <a:endParaRPr sz="850">
              <a:latin typeface="Arial"/>
              <a:cs typeface="Arial"/>
            </a:endParaRPr>
          </a:p>
          <a:p>
            <a:pPr marL="115570" indent="-102870">
              <a:lnSpc>
                <a:spcPct val="100000"/>
              </a:lnSpc>
              <a:spcBef>
                <a:spcPts val="40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Lack</a:t>
            </a:r>
            <a:r>
              <a:rPr dirty="0" sz="850" spc="5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hidden</a:t>
            </a:r>
            <a:r>
              <a:rPr dirty="0" sz="850" spc="7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5F5F5F"/>
                </a:solidFill>
                <a:latin typeface="Arial"/>
                <a:cs typeface="Arial"/>
              </a:rPr>
              <a:t>fees</a:t>
            </a:r>
            <a:endParaRPr sz="850">
              <a:latin typeface="Arial"/>
              <a:cs typeface="Arial"/>
            </a:endParaRPr>
          </a:p>
          <a:p>
            <a:pPr marL="115570" indent="-102870">
              <a:lnSpc>
                <a:spcPct val="100000"/>
              </a:lnSpc>
              <a:spcBef>
                <a:spcPts val="35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Bank’s</a:t>
            </a:r>
            <a:r>
              <a:rPr dirty="0" sz="850" spc="8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ethics</a:t>
            </a:r>
            <a:endParaRPr sz="850">
              <a:latin typeface="Arial"/>
              <a:cs typeface="Arial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556145" y="5580126"/>
            <a:ext cx="2162175" cy="372110"/>
          </a:xfrm>
          <a:custGeom>
            <a:avLst/>
            <a:gdLst/>
            <a:ahLst/>
            <a:cxnLst/>
            <a:rect l="l" t="t" r="r" b="b"/>
            <a:pathLst>
              <a:path w="2162175" h="372110">
                <a:moveTo>
                  <a:pt x="2161794" y="369570"/>
                </a:moveTo>
                <a:lnTo>
                  <a:pt x="2161794" y="2286"/>
                </a:lnTo>
                <a:lnTo>
                  <a:pt x="2159508" y="0"/>
                </a:lnTo>
                <a:lnTo>
                  <a:pt x="2285" y="0"/>
                </a:lnTo>
                <a:lnTo>
                  <a:pt x="0" y="2286"/>
                </a:lnTo>
                <a:lnTo>
                  <a:pt x="0" y="369570"/>
                </a:lnTo>
                <a:lnTo>
                  <a:pt x="2286" y="371856"/>
                </a:lnTo>
                <a:lnTo>
                  <a:pt x="4572" y="371856"/>
                </a:lnTo>
                <a:lnTo>
                  <a:pt x="4572" y="9906"/>
                </a:lnTo>
                <a:lnTo>
                  <a:pt x="9905" y="5334"/>
                </a:lnTo>
                <a:lnTo>
                  <a:pt x="9905" y="9906"/>
                </a:lnTo>
                <a:lnTo>
                  <a:pt x="2151126" y="9906"/>
                </a:lnTo>
                <a:lnTo>
                  <a:pt x="2151126" y="5334"/>
                </a:lnTo>
                <a:lnTo>
                  <a:pt x="2156460" y="9906"/>
                </a:lnTo>
                <a:lnTo>
                  <a:pt x="2156460" y="371856"/>
                </a:lnTo>
                <a:lnTo>
                  <a:pt x="2159508" y="371856"/>
                </a:lnTo>
                <a:lnTo>
                  <a:pt x="2161794" y="369570"/>
                </a:lnTo>
                <a:close/>
              </a:path>
              <a:path w="2162175" h="372110">
                <a:moveTo>
                  <a:pt x="9905" y="9906"/>
                </a:moveTo>
                <a:lnTo>
                  <a:pt x="9905" y="5334"/>
                </a:lnTo>
                <a:lnTo>
                  <a:pt x="4572" y="9906"/>
                </a:lnTo>
                <a:lnTo>
                  <a:pt x="9905" y="9906"/>
                </a:lnTo>
                <a:close/>
              </a:path>
              <a:path w="2162175" h="372110">
                <a:moveTo>
                  <a:pt x="9905" y="361188"/>
                </a:moveTo>
                <a:lnTo>
                  <a:pt x="9905" y="9906"/>
                </a:lnTo>
                <a:lnTo>
                  <a:pt x="4572" y="9906"/>
                </a:lnTo>
                <a:lnTo>
                  <a:pt x="4572" y="361188"/>
                </a:lnTo>
                <a:lnTo>
                  <a:pt x="9905" y="361188"/>
                </a:lnTo>
                <a:close/>
              </a:path>
              <a:path w="2162175" h="372110">
                <a:moveTo>
                  <a:pt x="2156460" y="361188"/>
                </a:moveTo>
                <a:lnTo>
                  <a:pt x="4572" y="361188"/>
                </a:lnTo>
                <a:lnTo>
                  <a:pt x="9905" y="366521"/>
                </a:lnTo>
                <a:lnTo>
                  <a:pt x="9905" y="371856"/>
                </a:lnTo>
                <a:lnTo>
                  <a:pt x="2151126" y="371856"/>
                </a:lnTo>
                <a:lnTo>
                  <a:pt x="2151126" y="366522"/>
                </a:lnTo>
                <a:lnTo>
                  <a:pt x="2156460" y="361188"/>
                </a:lnTo>
                <a:close/>
              </a:path>
              <a:path w="2162175" h="372110">
                <a:moveTo>
                  <a:pt x="9905" y="371856"/>
                </a:moveTo>
                <a:lnTo>
                  <a:pt x="9905" y="366521"/>
                </a:lnTo>
                <a:lnTo>
                  <a:pt x="4572" y="361188"/>
                </a:lnTo>
                <a:lnTo>
                  <a:pt x="4572" y="371856"/>
                </a:lnTo>
                <a:lnTo>
                  <a:pt x="9905" y="371856"/>
                </a:lnTo>
                <a:close/>
              </a:path>
              <a:path w="2162175" h="372110">
                <a:moveTo>
                  <a:pt x="2156460" y="9906"/>
                </a:moveTo>
                <a:lnTo>
                  <a:pt x="2151126" y="5334"/>
                </a:lnTo>
                <a:lnTo>
                  <a:pt x="2151126" y="9906"/>
                </a:lnTo>
                <a:lnTo>
                  <a:pt x="2156460" y="9906"/>
                </a:lnTo>
                <a:close/>
              </a:path>
              <a:path w="2162175" h="372110">
                <a:moveTo>
                  <a:pt x="2156460" y="361188"/>
                </a:moveTo>
                <a:lnTo>
                  <a:pt x="2156460" y="9906"/>
                </a:lnTo>
                <a:lnTo>
                  <a:pt x="2151126" y="9906"/>
                </a:lnTo>
                <a:lnTo>
                  <a:pt x="2151126" y="361188"/>
                </a:lnTo>
                <a:lnTo>
                  <a:pt x="2156460" y="361188"/>
                </a:lnTo>
                <a:close/>
              </a:path>
              <a:path w="2162175" h="372110">
                <a:moveTo>
                  <a:pt x="2156460" y="371856"/>
                </a:moveTo>
                <a:lnTo>
                  <a:pt x="2156460" y="361188"/>
                </a:lnTo>
                <a:lnTo>
                  <a:pt x="2151126" y="366522"/>
                </a:lnTo>
                <a:lnTo>
                  <a:pt x="2151126" y="371856"/>
                </a:lnTo>
                <a:lnTo>
                  <a:pt x="2156460" y="37185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618115" y="5615432"/>
            <a:ext cx="1918970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4935" marR="5080" indent="-102870">
              <a:lnSpc>
                <a:spcPct val="103499"/>
              </a:lnSpc>
              <a:spcBef>
                <a:spcPts val="95"/>
              </a:spcBef>
              <a:buChar char="•"/>
              <a:tabLst>
                <a:tab pos="116205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Personal</a:t>
            </a:r>
            <a:r>
              <a:rPr dirty="0" sz="850" spc="8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advisor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and</a:t>
            </a:r>
            <a:r>
              <a:rPr dirty="0" sz="850" spc="9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awareness</a:t>
            </a:r>
            <a:r>
              <a:rPr dirty="0" sz="850" spc="40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5F5F5F"/>
                </a:solidFill>
                <a:latin typeface="Arial"/>
                <a:cs typeface="Arial"/>
              </a:rPr>
              <a:t>of </a:t>
            </a:r>
            <a:r>
              <a:rPr dirty="0" sz="850" spc="-25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customers'</a:t>
            </a:r>
            <a:r>
              <a:rPr dirty="0" sz="850" spc="12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needs</a:t>
            </a:r>
            <a:endParaRPr sz="850">
              <a:latin typeface="Arial"/>
              <a:cs typeface="Arial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556145" y="4865370"/>
            <a:ext cx="2162175" cy="345440"/>
          </a:xfrm>
          <a:custGeom>
            <a:avLst/>
            <a:gdLst/>
            <a:ahLst/>
            <a:cxnLst/>
            <a:rect l="l" t="t" r="r" b="b"/>
            <a:pathLst>
              <a:path w="2162175" h="345439">
                <a:moveTo>
                  <a:pt x="2161794" y="342900"/>
                </a:moveTo>
                <a:lnTo>
                  <a:pt x="2161794" y="2286"/>
                </a:lnTo>
                <a:lnTo>
                  <a:pt x="2159508" y="0"/>
                </a:lnTo>
                <a:lnTo>
                  <a:pt x="2285" y="0"/>
                </a:lnTo>
                <a:lnTo>
                  <a:pt x="0" y="2286"/>
                </a:lnTo>
                <a:lnTo>
                  <a:pt x="0" y="342900"/>
                </a:lnTo>
                <a:lnTo>
                  <a:pt x="2286" y="345186"/>
                </a:lnTo>
                <a:lnTo>
                  <a:pt x="4571" y="345186"/>
                </a:lnTo>
                <a:lnTo>
                  <a:pt x="4572" y="10668"/>
                </a:lnTo>
                <a:lnTo>
                  <a:pt x="9906" y="5334"/>
                </a:lnTo>
                <a:lnTo>
                  <a:pt x="9906" y="10668"/>
                </a:lnTo>
                <a:lnTo>
                  <a:pt x="2151126" y="10668"/>
                </a:lnTo>
                <a:lnTo>
                  <a:pt x="2151126" y="5334"/>
                </a:lnTo>
                <a:lnTo>
                  <a:pt x="2156460" y="10668"/>
                </a:lnTo>
                <a:lnTo>
                  <a:pt x="2156460" y="345186"/>
                </a:lnTo>
                <a:lnTo>
                  <a:pt x="2159508" y="345186"/>
                </a:lnTo>
                <a:lnTo>
                  <a:pt x="2161794" y="342900"/>
                </a:lnTo>
                <a:close/>
              </a:path>
              <a:path w="2162175" h="345439">
                <a:moveTo>
                  <a:pt x="9906" y="10668"/>
                </a:moveTo>
                <a:lnTo>
                  <a:pt x="9906" y="5334"/>
                </a:lnTo>
                <a:lnTo>
                  <a:pt x="4572" y="10668"/>
                </a:lnTo>
                <a:lnTo>
                  <a:pt x="9906" y="10668"/>
                </a:lnTo>
                <a:close/>
              </a:path>
              <a:path w="2162175" h="345439">
                <a:moveTo>
                  <a:pt x="9906" y="335280"/>
                </a:moveTo>
                <a:lnTo>
                  <a:pt x="9906" y="10668"/>
                </a:lnTo>
                <a:lnTo>
                  <a:pt x="4572" y="10668"/>
                </a:lnTo>
                <a:lnTo>
                  <a:pt x="4572" y="335280"/>
                </a:lnTo>
                <a:lnTo>
                  <a:pt x="9906" y="335280"/>
                </a:lnTo>
                <a:close/>
              </a:path>
              <a:path w="2162175" h="345439">
                <a:moveTo>
                  <a:pt x="2156460" y="335280"/>
                </a:moveTo>
                <a:lnTo>
                  <a:pt x="4572" y="335280"/>
                </a:lnTo>
                <a:lnTo>
                  <a:pt x="9906" y="340614"/>
                </a:lnTo>
                <a:lnTo>
                  <a:pt x="9905" y="345186"/>
                </a:lnTo>
                <a:lnTo>
                  <a:pt x="2151126" y="345186"/>
                </a:lnTo>
                <a:lnTo>
                  <a:pt x="2151126" y="340614"/>
                </a:lnTo>
                <a:lnTo>
                  <a:pt x="2156460" y="335280"/>
                </a:lnTo>
                <a:close/>
              </a:path>
              <a:path w="2162175" h="345439">
                <a:moveTo>
                  <a:pt x="9905" y="345186"/>
                </a:moveTo>
                <a:lnTo>
                  <a:pt x="9906" y="340614"/>
                </a:lnTo>
                <a:lnTo>
                  <a:pt x="4572" y="335280"/>
                </a:lnTo>
                <a:lnTo>
                  <a:pt x="4571" y="345186"/>
                </a:lnTo>
                <a:lnTo>
                  <a:pt x="9905" y="345186"/>
                </a:lnTo>
                <a:close/>
              </a:path>
              <a:path w="2162175" h="345439">
                <a:moveTo>
                  <a:pt x="2156460" y="10668"/>
                </a:moveTo>
                <a:lnTo>
                  <a:pt x="2151126" y="5334"/>
                </a:lnTo>
                <a:lnTo>
                  <a:pt x="2151126" y="10668"/>
                </a:lnTo>
                <a:lnTo>
                  <a:pt x="2156460" y="10668"/>
                </a:lnTo>
                <a:close/>
              </a:path>
              <a:path w="2162175" h="345439">
                <a:moveTo>
                  <a:pt x="2156460" y="335280"/>
                </a:moveTo>
                <a:lnTo>
                  <a:pt x="2156460" y="10668"/>
                </a:lnTo>
                <a:lnTo>
                  <a:pt x="2151126" y="10668"/>
                </a:lnTo>
                <a:lnTo>
                  <a:pt x="2151126" y="335280"/>
                </a:lnTo>
                <a:lnTo>
                  <a:pt x="2156460" y="335280"/>
                </a:lnTo>
                <a:close/>
              </a:path>
              <a:path w="2162175" h="345439">
                <a:moveTo>
                  <a:pt x="2156460" y="345186"/>
                </a:moveTo>
                <a:lnTo>
                  <a:pt x="2156460" y="335280"/>
                </a:lnTo>
                <a:lnTo>
                  <a:pt x="2151126" y="340614"/>
                </a:lnTo>
                <a:lnTo>
                  <a:pt x="2151126" y="345186"/>
                </a:lnTo>
                <a:lnTo>
                  <a:pt x="2156460" y="34518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618115" y="4887721"/>
            <a:ext cx="1988185" cy="651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4935" marR="5080" indent="-102870">
              <a:lnSpc>
                <a:spcPct val="103499"/>
              </a:lnSpc>
              <a:spcBef>
                <a:spcPts val="95"/>
              </a:spcBef>
              <a:buChar char="•"/>
              <a:tabLst>
                <a:tab pos="116205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No</a:t>
            </a:r>
            <a:r>
              <a:rPr dirty="0" sz="850" spc="9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errors,</a:t>
            </a:r>
            <a:r>
              <a:rPr dirty="0" sz="850" spc="7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effective</a:t>
            </a:r>
            <a:r>
              <a:rPr dirty="0" sz="850" spc="9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management</a:t>
            </a:r>
            <a:r>
              <a:rPr dirty="0" sz="850" spc="12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5F5F5F"/>
                </a:solidFill>
                <a:latin typeface="Arial"/>
                <a:cs typeface="Arial"/>
              </a:rPr>
              <a:t>and </a:t>
            </a:r>
            <a:r>
              <a:rPr dirty="0" sz="850" spc="-25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required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skills</a:t>
            </a:r>
            <a:r>
              <a:rPr dirty="0" sz="850" spc="5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dirty="0" sz="850" spc="8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meet</a:t>
            </a:r>
            <a:r>
              <a:rPr dirty="0" sz="850" spc="8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clients’</a:t>
            </a:r>
            <a:r>
              <a:rPr dirty="0" sz="850" spc="5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needs</a:t>
            </a:r>
            <a:endParaRPr sz="850">
              <a:latin typeface="Arial"/>
              <a:cs typeface="Arial"/>
            </a:endParaRPr>
          </a:p>
          <a:p>
            <a:pPr marL="115570" indent="-102870">
              <a:lnSpc>
                <a:spcPct val="100000"/>
              </a:lnSpc>
              <a:spcBef>
                <a:spcPts val="740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Speed</a:t>
            </a:r>
            <a:r>
              <a:rPr dirty="0" sz="850" spc="9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and</a:t>
            </a:r>
            <a:r>
              <a:rPr dirty="0" sz="850" spc="7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responsiveness</a:t>
            </a:r>
            <a:endParaRPr sz="850">
              <a:latin typeface="Arial"/>
              <a:cs typeface="Arial"/>
            </a:endParaRPr>
          </a:p>
          <a:p>
            <a:pPr marL="115570" indent="-102870">
              <a:lnSpc>
                <a:spcPct val="100000"/>
              </a:lnSpc>
              <a:spcBef>
                <a:spcPts val="35"/>
              </a:spcBef>
              <a:buChar char="•"/>
              <a:tabLst>
                <a:tab pos="115570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Process</a:t>
            </a:r>
            <a:r>
              <a:rPr dirty="0" sz="850" spc="10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flexibility</a:t>
            </a:r>
            <a:endParaRPr sz="850">
              <a:latin typeface="Arial"/>
              <a:cs typeface="Arial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556145" y="4420361"/>
            <a:ext cx="2162175" cy="411480"/>
          </a:xfrm>
          <a:custGeom>
            <a:avLst/>
            <a:gdLst/>
            <a:ahLst/>
            <a:cxnLst/>
            <a:rect l="l" t="t" r="r" b="b"/>
            <a:pathLst>
              <a:path w="2162175" h="411479">
                <a:moveTo>
                  <a:pt x="2161794" y="409194"/>
                </a:moveTo>
                <a:lnTo>
                  <a:pt x="2161794" y="2286"/>
                </a:lnTo>
                <a:lnTo>
                  <a:pt x="2159508" y="0"/>
                </a:lnTo>
                <a:lnTo>
                  <a:pt x="2285" y="0"/>
                </a:lnTo>
                <a:lnTo>
                  <a:pt x="0" y="2286"/>
                </a:lnTo>
                <a:lnTo>
                  <a:pt x="0" y="409194"/>
                </a:lnTo>
                <a:lnTo>
                  <a:pt x="2286" y="411480"/>
                </a:lnTo>
                <a:lnTo>
                  <a:pt x="4572" y="411480"/>
                </a:lnTo>
                <a:lnTo>
                  <a:pt x="4572" y="10668"/>
                </a:lnTo>
                <a:lnTo>
                  <a:pt x="9906" y="5334"/>
                </a:lnTo>
                <a:lnTo>
                  <a:pt x="9906" y="10668"/>
                </a:lnTo>
                <a:lnTo>
                  <a:pt x="2151126" y="10668"/>
                </a:lnTo>
                <a:lnTo>
                  <a:pt x="2151126" y="5334"/>
                </a:lnTo>
                <a:lnTo>
                  <a:pt x="2156460" y="10668"/>
                </a:lnTo>
                <a:lnTo>
                  <a:pt x="2156460" y="411480"/>
                </a:lnTo>
                <a:lnTo>
                  <a:pt x="2159508" y="411480"/>
                </a:lnTo>
                <a:lnTo>
                  <a:pt x="2161794" y="409194"/>
                </a:lnTo>
                <a:close/>
              </a:path>
              <a:path w="2162175" h="411479">
                <a:moveTo>
                  <a:pt x="9906" y="10668"/>
                </a:moveTo>
                <a:lnTo>
                  <a:pt x="9906" y="5334"/>
                </a:lnTo>
                <a:lnTo>
                  <a:pt x="4572" y="10668"/>
                </a:lnTo>
                <a:lnTo>
                  <a:pt x="9906" y="10668"/>
                </a:lnTo>
                <a:close/>
              </a:path>
              <a:path w="2162175" h="411479">
                <a:moveTo>
                  <a:pt x="9906" y="400812"/>
                </a:moveTo>
                <a:lnTo>
                  <a:pt x="9906" y="10668"/>
                </a:lnTo>
                <a:lnTo>
                  <a:pt x="4572" y="10668"/>
                </a:lnTo>
                <a:lnTo>
                  <a:pt x="4572" y="400812"/>
                </a:lnTo>
                <a:lnTo>
                  <a:pt x="9906" y="400812"/>
                </a:lnTo>
                <a:close/>
              </a:path>
              <a:path w="2162175" h="411479">
                <a:moveTo>
                  <a:pt x="2156460" y="400812"/>
                </a:moveTo>
                <a:lnTo>
                  <a:pt x="4572" y="400812"/>
                </a:lnTo>
                <a:lnTo>
                  <a:pt x="9906" y="406146"/>
                </a:lnTo>
                <a:lnTo>
                  <a:pt x="9906" y="411480"/>
                </a:lnTo>
                <a:lnTo>
                  <a:pt x="2151126" y="411480"/>
                </a:lnTo>
                <a:lnTo>
                  <a:pt x="2151126" y="406146"/>
                </a:lnTo>
                <a:lnTo>
                  <a:pt x="2156460" y="400812"/>
                </a:lnTo>
                <a:close/>
              </a:path>
              <a:path w="2162175" h="411479">
                <a:moveTo>
                  <a:pt x="9906" y="411480"/>
                </a:moveTo>
                <a:lnTo>
                  <a:pt x="9906" y="406146"/>
                </a:lnTo>
                <a:lnTo>
                  <a:pt x="4572" y="400812"/>
                </a:lnTo>
                <a:lnTo>
                  <a:pt x="4572" y="411480"/>
                </a:lnTo>
                <a:lnTo>
                  <a:pt x="9906" y="411480"/>
                </a:lnTo>
                <a:close/>
              </a:path>
              <a:path w="2162175" h="411479">
                <a:moveTo>
                  <a:pt x="2156460" y="10668"/>
                </a:moveTo>
                <a:lnTo>
                  <a:pt x="2151126" y="5334"/>
                </a:lnTo>
                <a:lnTo>
                  <a:pt x="2151126" y="10668"/>
                </a:lnTo>
                <a:lnTo>
                  <a:pt x="2156460" y="10668"/>
                </a:lnTo>
                <a:close/>
              </a:path>
              <a:path w="2162175" h="411479">
                <a:moveTo>
                  <a:pt x="2156460" y="400812"/>
                </a:moveTo>
                <a:lnTo>
                  <a:pt x="2156460" y="10668"/>
                </a:lnTo>
                <a:lnTo>
                  <a:pt x="2151126" y="10668"/>
                </a:lnTo>
                <a:lnTo>
                  <a:pt x="2151126" y="400812"/>
                </a:lnTo>
                <a:lnTo>
                  <a:pt x="2156460" y="400812"/>
                </a:lnTo>
                <a:close/>
              </a:path>
              <a:path w="2162175" h="411479">
                <a:moveTo>
                  <a:pt x="2156460" y="411480"/>
                </a:moveTo>
                <a:lnTo>
                  <a:pt x="2156460" y="400812"/>
                </a:lnTo>
                <a:lnTo>
                  <a:pt x="2151126" y="406146"/>
                </a:lnTo>
                <a:lnTo>
                  <a:pt x="2151126" y="411480"/>
                </a:lnTo>
                <a:lnTo>
                  <a:pt x="2156460" y="41148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618115" y="4475479"/>
            <a:ext cx="181673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4935" marR="5080" indent="-102870">
              <a:lnSpc>
                <a:spcPct val="103499"/>
              </a:lnSpc>
              <a:spcBef>
                <a:spcPts val="95"/>
              </a:spcBef>
              <a:buChar char="•"/>
              <a:tabLst>
                <a:tab pos="116205" algn="l"/>
              </a:tabLst>
            </a:pP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Easy</a:t>
            </a:r>
            <a:r>
              <a:rPr dirty="0" sz="850" spc="9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accessibility</a:t>
            </a:r>
            <a:r>
              <a:rPr dirty="0" sz="850" spc="7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dirty="0" sz="850" spc="9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products</a:t>
            </a:r>
            <a:r>
              <a:rPr dirty="0" sz="850" spc="9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5F5F5F"/>
                </a:solidFill>
                <a:latin typeface="Arial"/>
                <a:cs typeface="Arial"/>
              </a:rPr>
              <a:t>and </a:t>
            </a:r>
            <a:r>
              <a:rPr dirty="0" sz="850" spc="-25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dirty="0" sz="850">
                <a:solidFill>
                  <a:srgbClr val="5F5F5F"/>
                </a:solidFill>
                <a:latin typeface="Arial"/>
                <a:cs typeface="Arial"/>
              </a:rPr>
              <a:t>continuous</a:t>
            </a:r>
            <a:r>
              <a:rPr dirty="0" sz="850" spc="14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850" spc="-10">
                <a:solidFill>
                  <a:srgbClr val="5F5F5F"/>
                </a:solidFill>
                <a:latin typeface="Arial"/>
                <a:cs typeface="Arial"/>
              </a:rPr>
              <a:t>communication</a:t>
            </a:r>
            <a:endParaRPr sz="85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3097663" y="2483602"/>
            <a:ext cx="866140" cy="151003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950" spc="-10">
                <a:latin typeface="Arial"/>
                <a:cs typeface="Arial"/>
              </a:rPr>
              <a:t>Price</a:t>
            </a:r>
            <a:endParaRPr sz="950">
              <a:latin typeface="Arial"/>
              <a:cs typeface="Arial"/>
            </a:endParaRPr>
          </a:p>
          <a:p>
            <a:pPr marL="12700" marR="61594">
              <a:lnSpc>
                <a:spcPct val="104200"/>
              </a:lnSpc>
              <a:spcBef>
                <a:spcPts val="560"/>
              </a:spcBef>
            </a:pPr>
            <a:r>
              <a:rPr dirty="0" sz="950">
                <a:latin typeface="Arial"/>
                <a:cs typeface="Arial"/>
              </a:rPr>
              <a:t>Reliability</a:t>
            </a:r>
            <a:r>
              <a:rPr dirty="0" sz="950" spc="165">
                <a:latin typeface="Arial"/>
                <a:cs typeface="Arial"/>
              </a:rPr>
              <a:t> </a:t>
            </a:r>
            <a:r>
              <a:rPr dirty="0" sz="950" spc="-25">
                <a:latin typeface="Arial"/>
                <a:cs typeface="Arial"/>
              </a:rPr>
              <a:t>and </a:t>
            </a:r>
            <a:r>
              <a:rPr dirty="0" sz="950" spc="-10">
                <a:latin typeface="Arial"/>
                <a:cs typeface="Arial"/>
              </a:rPr>
              <a:t>transparency</a:t>
            </a:r>
            <a:endParaRPr sz="950">
              <a:latin typeface="Arial"/>
              <a:cs typeface="Arial"/>
            </a:endParaRPr>
          </a:p>
          <a:p>
            <a:pPr marL="12700" marR="5080">
              <a:lnSpc>
                <a:spcPct val="112400"/>
              </a:lnSpc>
              <a:spcBef>
                <a:spcPts val="325"/>
              </a:spcBef>
            </a:pPr>
            <a:r>
              <a:rPr dirty="0" sz="950">
                <a:latin typeface="Arial"/>
                <a:cs typeface="Arial"/>
              </a:rPr>
              <a:t>Call</a:t>
            </a:r>
            <a:r>
              <a:rPr dirty="0" sz="950" spc="70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center convenience </a:t>
            </a:r>
            <a:r>
              <a:rPr dirty="0" sz="950">
                <a:latin typeface="Arial"/>
                <a:cs typeface="Arial"/>
              </a:rPr>
              <a:t>Online</a:t>
            </a:r>
            <a:r>
              <a:rPr dirty="0" sz="950" spc="110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channel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950" spc="-10">
                <a:latin typeface="Arial"/>
                <a:cs typeface="Arial"/>
              </a:rPr>
              <a:t>convenience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950">
                <a:latin typeface="Arial"/>
                <a:cs typeface="Arial"/>
              </a:rPr>
              <a:t>Offer</a:t>
            </a:r>
            <a:r>
              <a:rPr dirty="0" sz="950" spc="90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quality</a:t>
            </a:r>
            <a:endParaRPr sz="950">
              <a:latin typeface="Arial"/>
              <a:cs typeface="Arial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2712605" y="2273058"/>
            <a:ext cx="361315" cy="4295775"/>
          </a:xfrm>
          <a:custGeom>
            <a:avLst/>
            <a:gdLst/>
            <a:ahLst/>
            <a:cxnLst/>
            <a:rect l="l" t="t" r="r" b="b"/>
            <a:pathLst>
              <a:path w="361314" h="4295775">
                <a:moveTo>
                  <a:pt x="361188" y="3909060"/>
                </a:moveTo>
                <a:lnTo>
                  <a:pt x="357847" y="3892537"/>
                </a:lnTo>
                <a:lnTo>
                  <a:pt x="348805" y="3879240"/>
                </a:lnTo>
                <a:lnTo>
                  <a:pt x="335470" y="3870375"/>
                </a:lnTo>
                <a:lnTo>
                  <a:pt x="319278" y="3867150"/>
                </a:lnTo>
                <a:lnTo>
                  <a:pt x="302755" y="3870375"/>
                </a:lnTo>
                <a:lnTo>
                  <a:pt x="289458" y="3879240"/>
                </a:lnTo>
                <a:lnTo>
                  <a:pt x="280593" y="3892537"/>
                </a:lnTo>
                <a:lnTo>
                  <a:pt x="278409" y="3903726"/>
                </a:lnTo>
                <a:lnTo>
                  <a:pt x="156972" y="3903726"/>
                </a:lnTo>
                <a:lnTo>
                  <a:pt x="153924" y="3906012"/>
                </a:lnTo>
                <a:lnTo>
                  <a:pt x="153924" y="4284726"/>
                </a:lnTo>
                <a:lnTo>
                  <a:pt x="0" y="4284726"/>
                </a:lnTo>
                <a:lnTo>
                  <a:pt x="0" y="4295394"/>
                </a:lnTo>
                <a:lnTo>
                  <a:pt x="153924" y="4295394"/>
                </a:lnTo>
                <a:lnTo>
                  <a:pt x="162306" y="4295394"/>
                </a:lnTo>
                <a:lnTo>
                  <a:pt x="164592" y="4293108"/>
                </a:lnTo>
                <a:lnTo>
                  <a:pt x="164592" y="3913632"/>
                </a:lnTo>
                <a:lnTo>
                  <a:pt x="277368" y="3913632"/>
                </a:lnTo>
                <a:lnTo>
                  <a:pt x="278269" y="3913632"/>
                </a:lnTo>
                <a:lnTo>
                  <a:pt x="280593" y="3925252"/>
                </a:lnTo>
                <a:lnTo>
                  <a:pt x="289458" y="3938587"/>
                </a:lnTo>
                <a:lnTo>
                  <a:pt x="302755" y="3947630"/>
                </a:lnTo>
                <a:lnTo>
                  <a:pt x="319278" y="3950970"/>
                </a:lnTo>
                <a:lnTo>
                  <a:pt x="335470" y="3947630"/>
                </a:lnTo>
                <a:lnTo>
                  <a:pt x="348805" y="3938587"/>
                </a:lnTo>
                <a:lnTo>
                  <a:pt x="357847" y="3925252"/>
                </a:lnTo>
                <a:lnTo>
                  <a:pt x="361188" y="3909060"/>
                </a:lnTo>
                <a:close/>
              </a:path>
              <a:path w="361314" h="4295775">
                <a:moveTo>
                  <a:pt x="361188" y="3613404"/>
                </a:moveTo>
                <a:lnTo>
                  <a:pt x="357847" y="3597211"/>
                </a:lnTo>
                <a:lnTo>
                  <a:pt x="348805" y="3583876"/>
                </a:lnTo>
                <a:lnTo>
                  <a:pt x="335470" y="3574821"/>
                </a:lnTo>
                <a:lnTo>
                  <a:pt x="319278" y="3571494"/>
                </a:lnTo>
                <a:lnTo>
                  <a:pt x="302755" y="3574821"/>
                </a:lnTo>
                <a:lnTo>
                  <a:pt x="289458" y="3583876"/>
                </a:lnTo>
                <a:lnTo>
                  <a:pt x="280593" y="3597211"/>
                </a:lnTo>
                <a:lnTo>
                  <a:pt x="278409" y="3608171"/>
                </a:lnTo>
                <a:lnTo>
                  <a:pt x="156972" y="3608070"/>
                </a:lnTo>
                <a:lnTo>
                  <a:pt x="153924" y="3610356"/>
                </a:lnTo>
                <a:lnTo>
                  <a:pt x="153924" y="3884676"/>
                </a:lnTo>
                <a:lnTo>
                  <a:pt x="0" y="3884676"/>
                </a:lnTo>
                <a:lnTo>
                  <a:pt x="0" y="3895344"/>
                </a:lnTo>
                <a:lnTo>
                  <a:pt x="153924" y="3895344"/>
                </a:lnTo>
                <a:lnTo>
                  <a:pt x="162306" y="3895344"/>
                </a:lnTo>
                <a:lnTo>
                  <a:pt x="164592" y="3893058"/>
                </a:lnTo>
                <a:lnTo>
                  <a:pt x="164592" y="3618738"/>
                </a:lnTo>
                <a:lnTo>
                  <a:pt x="277368" y="3618738"/>
                </a:lnTo>
                <a:lnTo>
                  <a:pt x="278409" y="3618738"/>
                </a:lnTo>
                <a:lnTo>
                  <a:pt x="280593" y="3629914"/>
                </a:lnTo>
                <a:lnTo>
                  <a:pt x="289458" y="3643211"/>
                </a:lnTo>
                <a:lnTo>
                  <a:pt x="302755" y="3652075"/>
                </a:lnTo>
                <a:lnTo>
                  <a:pt x="319278" y="3655314"/>
                </a:lnTo>
                <a:lnTo>
                  <a:pt x="335470" y="3652075"/>
                </a:lnTo>
                <a:lnTo>
                  <a:pt x="348805" y="3643211"/>
                </a:lnTo>
                <a:lnTo>
                  <a:pt x="357847" y="3629914"/>
                </a:lnTo>
                <a:lnTo>
                  <a:pt x="361188" y="3613404"/>
                </a:lnTo>
                <a:close/>
              </a:path>
              <a:path w="361314" h="4295775">
                <a:moveTo>
                  <a:pt x="361188" y="3220974"/>
                </a:moveTo>
                <a:lnTo>
                  <a:pt x="357847" y="3204781"/>
                </a:lnTo>
                <a:lnTo>
                  <a:pt x="348805" y="3191446"/>
                </a:lnTo>
                <a:lnTo>
                  <a:pt x="335470" y="3182391"/>
                </a:lnTo>
                <a:lnTo>
                  <a:pt x="319278" y="3179064"/>
                </a:lnTo>
                <a:lnTo>
                  <a:pt x="302755" y="3182391"/>
                </a:lnTo>
                <a:lnTo>
                  <a:pt x="289458" y="3191446"/>
                </a:lnTo>
                <a:lnTo>
                  <a:pt x="280593" y="3204781"/>
                </a:lnTo>
                <a:lnTo>
                  <a:pt x="278409" y="3215741"/>
                </a:lnTo>
                <a:lnTo>
                  <a:pt x="156972" y="3215640"/>
                </a:lnTo>
                <a:lnTo>
                  <a:pt x="153924" y="3218688"/>
                </a:lnTo>
                <a:lnTo>
                  <a:pt x="153924" y="3487674"/>
                </a:lnTo>
                <a:lnTo>
                  <a:pt x="0" y="3487674"/>
                </a:lnTo>
                <a:lnTo>
                  <a:pt x="0" y="3498342"/>
                </a:lnTo>
                <a:lnTo>
                  <a:pt x="153924" y="3498342"/>
                </a:lnTo>
                <a:lnTo>
                  <a:pt x="162306" y="3498342"/>
                </a:lnTo>
                <a:lnTo>
                  <a:pt x="164592" y="3496056"/>
                </a:lnTo>
                <a:lnTo>
                  <a:pt x="164592" y="3226308"/>
                </a:lnTo>
                <a:lnTo>
                  <a:pt x="277368" y="3226308"/>
                </a:lnTo>
                <a:lnTo>
                  <a:pt x="278409" y="3226308"/>
                </a:lnTo>
                <a:lnTo>
                  <a:pt x="280593" y="3237484"/>
                </a:lnTo>
                <a:lnTo>
                  <a:pt x="289458" y="3250781"/>
                </a:lnTo>
                <a:lnTo>
                  <a:pt x="302755" y="3259645"/>
                </a:lnTo>
                <a:lnTo>
                  <a:pt x="319278" y="3262884"/>
                </a:lnTo>
                <a:lnTo>
                  <a:pt x="335470" y="3259645"/>
                </a:lnTo>
                <a:lnTo>
                  <a:pt x="348805" y="3250781"/>
                </a:lnTo>
                <a:lnTo>
                  <a:pt x="357847" y="3237484"/>
                </a:lnTo>
                <a:lnTo>
                  <a:pt x="361188" y="3220974"/>
                </a:lnTo>
                <a:close/>
              </a:path>
              <a:path w="361314" h="4295775">
                <a:moveTo>
                  <a:pt x="361188" y="2936748"/>
                </a:moveTo>
                <a:lnTo>
                  <a:pt x="357847" y="2920555"/>
                </a:lnTo>
                <a:lnTo>
                  <a:pt x="348805" y="2907220"/>
                </a:lnTo>
                <a:lnTo>
                  <a:pt x="335470" y="2898165"/>
                </a:lnTo>
                <a:lnTo>
                  <a:pt x="319278" y="2894838"/>
                </a:lnTo>
                <a:lnTo>
                  <a:pt x="302755" y="2898165"/>
                </a:lnTo>
                <a:lnTo>
                  <a:pt x="289458" y="2907220"/>
                </a:lnTo>
                <a:lnTo>
                  <a:pt x="280593" y="2920555"/>
                </a:lnTo>
                <a:lnTo>
                  <a:pt x="278409" y="2931515"/>
                </a:lnTo>
                <a:lnTo>
                  <a:pt x="156972" y="2931414"/>
                </a:lnTo>
                <a:lnTo>
                  <a:pt x="153924" y="2934462"/>
                </a:lnTo>
                <a:lnTo>
                  <a:pt x="153924" y="3117342"/>
                </a:lnTo>
                <a:lnTo>
                  <a:pt x="0" y="3117342"/>
                </a:lnTo>
                <a:lnTo>
                  <a:pt x="0" y="3127248"/>
                </a:lnTo>
                <a:lnTo>
                  <a:pt x="153924" y="3127248"/>
                </a:lnTo>
                <a:lnTo>
                  <a:pt x="162306" y="3127248"/>
                </a:lnTo>
                <a:lnTo>
                  <a:pt x="164592" y="3124962"/>
                </a:lnTo>
                <a:lnTo>
                  <a:pt x="164592" y="2942082"/>
                </a:lnTo>
                <a:lnTo>
                  <a:pt x="277368" y="2942082"/>
                </a:lnTo>
                <a:lnTo>
                  <a:pt x="278409" y="2942082"/>
                </a:lnTo>
                <a:lnTo>
                  <a:pt x="280593" y="2953258"/>
                </a:lnTo>
                <a:lnTo>
                  <a:pt x="289458" y="2966555"/>
                </a:lnTo>
                <a:lnTo>
                  <a:pt x="302755" y="2975419"/>
                </a:lnTo>
                <a:lnTo>
                  <a:pt x="319278" y="2978658"/>
                </a:lnTo>
                <a:lnTo>
                  <a:pt x="335470" y="2975419"/>
                </a:lnTo>
                <a:lnTo>
                  <a:pt x="348805" y="2966555"/>
                </a:lnTo>
                <a:lnTo>
                  <a:pt x="357847" y="2953258"/>
                </a:lnTo>
                <a:lnTo>
                  <a:pt x="361188" y="2936748"/>
                </a:lnTo>
                <a:close/>
              </a:path>
              <a:path w="361314" h="4295775">
                <a:moveTo>
                  <a:pt x="361188" y="2583180"/>
                </a:moveTo>
                <a:lnTo>
                  <a:pt x="357847" y="2566543"/>
                </a:lnTo>
                <a:lnTo>
                  <a:pt x="348805" y="2552979"/>
                </a:lnTo>
                <a:lnTo>
                  <a:pt x="335470" y="2543848"/>
                </a:lnTo>
                <a:lnTo>
                  <a:pt x="319278" y="2540508"/>
                </a:lnTo>
                <a:lnTo>
                  <a:pt x="302755" y="2543848"/>
                </a:lnTo>
                <a:lnTo>
                  <a:pt x="289458" y="2552979"/>
                </a:lnTo>
                <a:lnTo>
                  <a:pt x="280593" y="2566543"/>
                </a:lnTo>
                <a:lnTo>
                  <a:pt x="278396" y="2577846"/>
                </a:lnTo>
                <a:lnTo>
                  <a:pt x="278269" y="2578481"/>
                </a:lnTo>
                <a:lnTo>
                  <a:pt x="277368" y="2583180"/>
                </a:lnTo>
                <a:lnTo>
                  <a:pt x="278269" y="2578481"/>
                </a:lnTo>
                <a:lnTo>
                  <a:pt x="278269" y="2577846"/>
                </a:lnTo>
                <a:lnTo>
                  <a:pt x="156972" y="2577846"/>
                </a:lnTo>
                <a:lnTo>
                  <a:pt x="153924" y="2580132"/>
                </a:lnTo>
                <a:lnTo>
                  <a:pt x="153924" y="2759964"/>
                </a:lnTo>
                <a:lnTo>
                  <a:pt x="0" y="2759964"/>
                </a:lnTo>
                <a:lnTo>
                  <a:pt x="0" y="2770632"/>
                </a:lnTo>
                <a:lnTo>
                  <a:pt x="153924" y="2770632"/>
                </a:lnTo>
                <a:lnTo>
                  <a:pt x="162306" y="2770632"/>
                </a:lnTo>
                <a:lnTo>
                  <a:pt x="164592" y="2767584"/>
                </a:lnTo>
                <a:lnTo>
                  <a:pt x="164592" y="2587752"/>
                </a:lnTo>
                <a:lnTo>
                  <a:pt x="277368" y="2587752"/>
                </a:lnTo>
                <a:lnTo>
                  <a:pt x="278269" y="2587752"/>
                </a:lnTo>
                <a:lnTo>
                  <a:pt x="280593" y="2599372"/>
                </a:lnTo>
                <a:lnTo>
                  <a:pt x="289458" y="2612707"/>
                </a:lnTo>
                <a:lnTo>
                  <a:pt x="302755" y="2621750"/>
                </a:lnTo>
                <a:lnTo>
                  <a:pt x="319278" y="2625090"/>
                </a:lnTo>
                <a:lnTo>
                  <a:pt x="335470" y="2621750"/>
                </a:lnTo>
                <a:lnTo>
                  <a:pt x="348805" y="2612707"/>
                </a:lnTo>
                <a:lnTo>
                  <a:pt x="357847" y="2599372"/>
                </a:lnTo>
                <a:lnTo>
                  <a:pt x="361188" y="2583180"/>
                </a:lnTo>
                <a:close/>
              </a:path>
              <a:path w="361314" h="4295775">
                <a:moveTo>
                  <a:pt x="361188" y="2319528"/>
                </a:moveTo>
                <a:lnTo>
                  <a:pt x="357847" y="2303335"/>
                </a:lnTo>
                <a:lnTo>
                  <a:pt x="348805" y="2290000"/>
                </a:lnTo>
                <a:lnTo>
                  <a:pt x="335470" y="2280945"/>
                </a:lnTo>
                <a:lnTo>
                  <a:pt x="319278" y="2277618"/>
                </a:lnTo>
                <a:lnTo>
                  <a:pt x="302755" y="2280945"/>
                </a:lnTo>
                <a:lnTo>
                  <a:pt x="289458" y="2290000"/>
                </a:lnTo>
                <a:lnTo>
                  <a:pt x="280593" y="2303335"/>
                </a:lnTo>
                <a:lnTo>
                  <a:pt x="278409" y="2314295"/>
                </a:lnTo>
                <a:lnTo>
                  <a:pt x="156972" y="2314194"/>
                </a:lnTo>
                <a:lnTo>
                  <a:pt x="153924" y="2317242"/>
                </a:lnTo>
                <a:lnTo>
                  <a:pt x="153924" y="2347722"/>
                </a:lnTo>
                <a:lnTo>
                  <a:pt x="0" y="2347722"/>
                </a:lnTo>
                <a:lnTo>
                  <a:pt x="0" y="2358390"/>
                </a:lnTo>
                <a:lnTo>
                  <a:pt x="153924" y="2358390"/>
                </a:lnTo>
                <a:lnTo>
                  <a:pt x="162306" y="2358390"/>
                </a:lnTo>
                <a:lnTo>
                  <a:pt x="164592" y="2356104"/>
                </a:lnTo>
                <a:lnTo>
                  <a:pt x="164592" y="2324862"/>
                </a:lnTo>
                <a:lnTo>
                  <a:pt x="277368" y="2324862"/>
                </a:lnTo>
                <a:lnTo>
                  <a:pt x="278409" y="2324862"/>
                </a:lnTo>
                <a:lnTo>
                  <a:pt x="280593" y="2336038"/>
                </a:lnTo>
                <a:lnTo>
                  <a:pt x="289458" y="2349335"/>
                </a:lnTo>
                <a:lnTo>
                  <a:pt x="302755" y="2358199"/>
                </a:lnTo>
                <a:lnTo>
                  <a:pt x="319278" y="2361438"/>
                </a:lnTo>
                <a:lnTo>
                  <a:pt x="335470" y="2358199"/>
                </a:lnTo>
                <a:lnTo>
                  <a:pt x="348805" y="2349335"/>
                </a:lnTo>
                <a:lnTo>
                  <a:pt x="357847" y="2336038"/>
                </a:lnTo>
                <a:lnTo>
                  <a:pt x="361188" y="2319528"/>
                </a:lnTo>
                <a:close/>
              </a:path>
              <a:path w="361314" h="4295775">
                <a:moveTo>
                  <a:pt x="361188" y="2010156"/>
                </a:moveTo>
                <a:lnTo>
                  <a:pt x="357847" y="1993633"/>
                </a:lnTo>
                <a:lnTo>
                  <a:pt x="348805" y="1980336"/>
                </a:lnTo>
                <a:lnTo>
                  <a:pt x="335470" y="1971471"/>
                </a:lnTo>
                <a:lnTo>
                  <a:pt x="319278" y="1968246"/>
                </a:lnTo>
                <a:lnTo>
                  <a:pt x="302755" y="1971471"/>
                </a:lnTo>
                <a:lnTo>
                  <a:pt x="289458" y="1980336"/>
                </a:lnTo>
                <a:lnTo>
                  <a:pt x="280593" y="1993633"/>
                </a:lnTo>
                <a:lnTo>
                  <a:pt x="278409" y="2004822"/>
                </a:lnTo>
                <a:lnTo>
                  <a:pt x="164592" y="2004822"/>
                </a:lnTo>
                <a:lnTo>
                  <a:pt x="164592" y="1894332"/>
                </a:lnTo>
                <a:lnTo>
                  <a:pt x="162306" y="1892046"/>
                </a:lnTo>
                <a:lnTo>
                  <a:pt x="0" y="1892046"/>
                </a:lnTo>
                <a:lnTo>
                  <a:pt x="0" y="1902714"/>
                </a:lnTo>
                <a:lnTo>
                  <a:pt x="153924" y="1902714"/>
                </a:lnTo>
                <a:lnTo>
                  <a:pt x="153924" y="2013204"/>
                </a:lnTo>
                <a:lnTo>
                  <a:pt x="156972" y="2015490"/>
                </a:lnTo>
                <a:lnTo>
                  <a:pt x="164592" y="2015490"/>
                </a:lnTo>
                <a:lnTo>
                  <a:pt x="277368" y="2015490"/>
                </a:lnTo>
                <a:lnTo>
                  <a:pt x="278409" y="2015490"/>
                </a:lnTo>
                <a:lnTo>
                  <a:pt x="277368" y="2010156"/>
                </a:lnTo>
                <a:lnTo>
                  <a:pt x="278409" y="2015375"/>
                </a:lnTo>
                <a:lnTo>
                  <a:pt x="319278" y="2015490"/>
                </a:lnTo>
                <a:lnTo>
                  <a:pt x="278409" y="2015490"/>
                </a:lnTo>
                <a:lnTo>
                  <a:pt x="280593" y="2026348"/>
                </a:lnTo>
                <a:lnTo>
                  <a:pt x="289458" y="2039683"/>
                </a:lnTo>
                <a:lnTo>
                  <a:pt x="302755" y="2048725"/>
                </a:lnTo>
                <a:lnTo>
                  <a:pt x="319278" y="2052066"/>
                </a:lnTo>
                <a:lnTo>
                  <a:pt x="335470" y="2048725"/>
                </a:lnTo>
                <a:lnTo>
                  <a:pt x="348805" y="2039683"/>
                </a:lnTo>
                <a:lnTo>
                  <a:pt x="357847" y="2026348"/>
                </a:lnTo>
                <a:lnTo>
                  <a:pt x="361188" y="2010156"/>
                </a:lnTo>
                <a:close/>
              </a:path>
              <a:path w="361314" h="4295775">
                <a:moveTo>
                  <a:pt x="361188" y="1636014"/>
                </a:moveTo>
                <a:lnTo>
                  <a:pt x="357847" y="1619821"/>
                </a:lnTo>
                <a:lnTo>
                  <a:pt x="348805" y="1606486"/>
                </a:lnTo>
                <a:lnTo>
                  <a:pt x="335470" y="1597431"/>
                </a:lnTo>
                <a:lnTo>
                  <a:pt x="319278" y="1594104"/>
                </a:lnTo>
                <a:lnTo>
                  <a:pt x="302755" y="1597431"/>
                </a:lnTo>
                <a:lnTo>
                  <a:pt x="289458" y="1606486"/>
                </a:lnTo>
                <a:lnTo>
                  <a:pt x="280593" y="1619821"/>
                </a:lnTo>
                <a:lnTo>
                  <a:pt x="278422" y="1630680"/>
                </a:lnTo>
                <a:lnTo>
                  <a:pt x="164592" y="1630680"/>
                </a:lnTo>
                <a:lnTo>
                  <a:pt x="164592" y="1485138"/>
                </a:lnTo>
                <a:lnTo>
                  <a:pt x="162306" y="1482852"/>
                </a:lnTo>
                <a:lnTo>
                  <a:pt x="0" y="1482852"/>
                </a:lnTo>
                <a:lnTo>
                  <a:pt x="0" y="1493520"/>
                </a:lnTo>
                <a:lnTo>
                  <a:pt x="153924" y="1493520"/>
                </a:lnTo>
                <a:lnTo>
                  <a:pt x="153924" y="1639062"/>
                </a:lnTo>
                <a:lnTo>
                  <a:pt x="156972" y="1641348"/>
                </a:lnTo>
                <a:lnTo>
                  <a:pt x="164592" y="1641348"/>
                </a:lnTo>
                <a:lnTo>
                  <a:pt x="277368" y="1641348"/>
                </a:lnTo>
                <a:lnTo>
                  <a:pt x="278422" y="1641348"/>
                </a:lnTo>
                <a:lnTo>
                  <a:pt x="280593" y="1652206"/>
                </a:lnTo>
                <a:lnTo>
                  <a:pt x="289458" y="1665541"/>
                </a:lnTo>
                <a:lnTo>
                  <a:pt x="302755" y="1674583"/>
                </a:lnTo>
                <a:lnTo>
                  <a:pt x="319278" y="1677924"/>
                </a:lnTo>
                <a:lnTo>
                  <a:pt x="335470" y="1674583"/>
                </a:lnTo>
                <a:lnTo>
                  <a:pt x="348805" y="1665541"/>
                </a:lnTo>
                <a:lnTo>
                  <a:pt x="357847" y="1652206"/>
                </a:lnTo>
                <a:lnTo>
                  <a:pt x="361188" y="1636014"/>
                </a:lnTo>
                <a:close/>
              </a:path>
              <a:path w="361314" h="4295775">
                <a:moveTo>
                  <a:pt x="361188" y="1350264"/>
                </a:moveTo>
                <a:lnTo>
                  <a:pt x="357847" y="1334071"/>
                </a:lnTo>
                <a:lnTo>
                  <a:pt x="348805" y="1320736"/>
                </a:lnTo>
                <a:lnTo>
                  <a:pt x="335470" y="1311681"/>
                </a:lnTo>
                <a:lnTo>
                  <a:pt x="319278" y="1308354"/>
                </a:lnTo>
                <a:lnTo>
                  <a:pt x="302755" y="1311681"/>
                </a:lnTo>
                <a:lnTo>
                  <a:pt x="289458" y="1320736"/>
                </a:lnTo>
                <a:lnTo>
                  <a:pt x="280593" y="1334071"/>
                </a:lnTo>
                <a:lnTo>
                  <a:pt x="278409" y="1345031"/>
                </a:lnTo>
                <a:lnTo>
                  <a:pt x="159258" y="1344930"/>
                </a:lnTo>
                <a:lnTo>
                  <a:pt x="164592" y="1344930"/>
                </a:lnTo>
                <a:lnTo>
                  <a:pt x="164592" y="1120140"/>
                </a:lnTo>
                <a:lnTo>
                  <a:pt x="162306" y="1117854"/>
                </a:lnTo>
                <a:lnTo>
                  <a:pt x="0" y="1117854"/>
                </a:lnTo>
                <a:lnTo>
                  <a:pt x="0" y="1127760"/>
                </a:lnTo>
                <a:lnTo>
                  <a:pt x="153924" y="1127760"/>
                </a:lnTo>
                <a:lnTo>
                  <a:pt x="153924" y="1353312"/>
                </a:lnTo>
                <a:lnTo>
                  <a:pt x="156972" y="1355598"/>
                </a:lnTo>
                <a:lnTo>
                  <a:pt x="164592" y="1355598"/>
                </a:lnTo>
                <a:lnTo>
                  <a:pt x="277368" y="1355598"/>
                </a:lnTo>
                <a:lnTo>
                  <a:pt x="278409" y="1355598"/>
                </a:lnTo>
                <a:lnTo>
                  <a:pt x="280593" y="1366774"/>
                </a:lnTo>
                <a:lnTo>
                  <a:pt x="289458" y="1380070"/>
                </a:lnTo>
                <a:lnTo>
                  <a:pt x="302755" y="1388935"/>
                </a:lnTo>
                <a:lnTo>
                  <a:pt x="319278" y="1392174"/>
                </a:lnTo>
                <a:lnTo>
                  <a:pt x="335470" y="1388935"/>
                </a:lnTo>
                <a:lnTo>
                  <a:pt x="348805" y="1380070"/>
                </a:lnTo>
                <a:lnTo>
                  <a:pt x="357847" y="1366774"/>
                </a:lnTo>
                <a:lnTo>
                  <a:pt x="361188" y="1350264"/>
                </a:lnTo>
                <a:close/>
              </a:path>
              <a:path w="361314" h="4295775">
                <a:moveTo>
                  <a:pt x="361188" y="1025652"/>
                </a:moveTo>
                <a:lnTo>
                  <a:pt x="357847" y="1009459"/>
                </a:lnTo>
                <a:lnTo>
                  <a:pt x="348805" y="996124"/>
                </a:lnTo>
                <a:lnTo>
                  <a:pt x="335470" y="987069"/>
                </a:lnTo>
                <a:lnTo>
                  <a:pt x="319278" y="983742"/>
                </a:lnTo>
                <a:lnTo>
                  <a:pt x="302755" y="987069"/>
                </a:lnTo>
                <a:lnTo>
                  <a:pt x="289458" y="996124"/>
                </a:lnTo>
                <a:lnTo>
                  <a:pt x="280593" y="1009459"/>
                </a:lnTo>
                <a:lnTo>
                  <a:pt x="278409" y="1020419"/>
                </a:lnTo>
                <a:lnTo>
                  <a:pt x="159258" y="1020318"/>
                </a:lnTo>
                <a:lnTo>
                  <a:pt x="164592" y="1020318"/>
                </a:lnTo>
                <a:lnTo>
                  <a:pt x="164592" y="781050"/>
                </a:lnTo>
                <a:lnTo>
                  <a:pt x="162306" y="778764"/>
                </a:lnTo>
                <a:lnTo>
                  <a:pt x="0" y="778764"/>
                </a:lnTo>
                <a:lnTo>
                  <a:pt x="0" y="789432"/>
                </a:lnTo>
                <a:lnTo>
                  <a:pt x="153924" y="789432"/>
                </a:lnTo>
                <a:lnTo>
                  <a:pt x="153924" y="1028700"/>
                </a:lnTo>
                <a:lnTo>
                  <a:pt x="156972" y="1030986"/>
                </a:lnTo>
                <a:lnTo>
                  <a:pt x="164592" y="1030986"/>
                </a:lnTo>
                <a:lnTo>
                  <a:pt x="277368" y="1030986"/>
                </a:lnTo>
                <a:lnTo>
                  <a:pt x="278409" y="1030986"/>
                </a:lnTo>
                <a:lnTo>
                  <a:pt x="280593" y="1042162"/>
                </a:lnTo>
                <a:lnTo>
                  <a:pt x="289458" y="1055458"/>
                </a:lnTo>
                <a:lnTo>
                  <a:pt x="302755" y="1064323"/>
                </a:lnTo>
                <a:lnTo>
                  <a:pt x="319278" y="1067562"/>
                </a:lnTo>
                <a:lnTo>
                  <a:pt x="335470" y="1064323"/>
                </a:lnTo>
                <a:lnTo>
                  <a:pt x="348805" y="1055458"/>
                </a:lnTo>
                <a:lnTo>
                  <a:pt x="357847" y="1042162"/>
                </a:lnTo>
                <a:lnTo>
                  <a:pt x="361188" y="1025652"/>
                </a:lnTo>
                <a:close/>
              </a:path>
              <a:path w="361314" h="4295775">
                <a:moveTo>
                  <a:pt x="361188" y="670560"/>
                </a:moveTo>
                <a:lnTo>
                  <a:pt x="357847" y="654367"/>
                </a:lnTo>
                <a:lnTo>
                  <a:pt x="348805" y="641032"/>
                </a:lnTo>
                <a:lnTo>
                  <a:pt x="335470" y="631977"/>
                </a:lnTo>
                <a:lnTo>
                  <a:pt x="319278" y="628650"/>
                </a:lnTo>
                <a:lnTo>
                  <a:pt x="302755" y="631977"/>
                </a:lnTo>
                <a:lnTo>
                  <a:pt x="289458" y="641032"/>
                </a:lnTo>
                <a:lnTo>
                  <a:pt x="280593" y="654367"/>
                </a:lnTo>
                <a:lnTo>
                  <a:pt x="278422" y="665226"/>
                </a:lnTo>
                <a:lnTo>
                  <a:pt x="164592" y="665226"/>
                </a:lnTo>
                <a:lnTo>
                  <a:pt x="164592" y="432816"/>
                </a:lnTo>
                <a:lnTo>
                  <a:pt x="162306" y="430530"/>
                </a:lnTo>
                <a:lnTo>
                  <a:pt x="0" y="430530"/>
                </a:lnTo>
                <a:lnTo>
                  <a:pt x="0" y="441198"/>
                </a:lnTo>
                <a:lnTo>
                  <a:pt x="153924" y="441198"/>
                </a:lnTo>
                <a:lnTo>
                  <a:pt x="153924" y="673608"/>
                </a:lnTo>
                <a:lnTo>
                  <a:pt x="156972" y="675894"/>
                </a:lnTo>
                <a:lnTo>
                  <a:pt x="164592" y="675894"/>
                </a:lnTo>
                <a:lnTo>
                  <a:pt x="277368" y="675894"/>
                </a:lnTo>
                <a:lnTo>
                  <a:pt x="278422" y="675894"/>
                </a:lnTo>
                <a:lnTo>
                  <a:pt x="280593" y="686752"/>
                </a:lnTo>
                <a:lnTo>
                  <a:pt x="289458" y="700087"/>
                </a:lnTo>
                <a:lnTo>
                  <a:pt x="302755" y="709129"/>
                </a:lnTo>
                <a:lnTo>
                  <a:pt x="319278" y="712470"/>
                </a:lnTo>
                <a:lnTo>
                  <a:pt x="335470" y="709129"/>
                </a:lnTo>
                <a:lnTo>
                  <a:pt x="348805" y="700087"/>
                </a:lnTo>
                <a:lnTo>
                  <a:pt x="357847" y="686752"/>
                </a:lnTo>
                <a:lnTo>
                  <a:pt x="361188" y="670560"/>
                </a:lnTo>
                <a:close/>
              </a:path>
              <a:path w="361314" h="4295775">
                <a:moveTo>
                  <a:pt x="361188" y="372618"/>
                </a:moveTo>
                <a:lnTo>
                  <a:pt x="357847" y="356425"/>
                </a:lnTo>
                <a:lnTo>
                  <a:pt x="348805" y="343090"/>
                </a:lnTo>
                <a:lnTo>
                  <a:pt x="335470" y="334035"/>
                </a:lnTo>
                <a:lnTo>
                  <a:pt x="319278" y="330708"/>
                </a:lnTo>
                <a:lnTo>
                  <a:pt x="302755" y="334035"/>
                </a:lnTo>
                <a:lnTo>
                  <a:pt x="289458" y="343090"/>
                </a:lnTo>
                <a:lnTo>
                  <a:pt x="280593" y="356425"/>
                </a:lnTo>
                <a:lnTo>
                  <a:pt x="278269" y="368046"/>
                </a:lnTo>
                <a:lnTo>
                  <a:pt x="164592" y="368046"/>
                </a:lnTo>
                <a:lnTo>
                  <a:pt x="164592" y="2286"/>
                </a:lnTo>
                <a:lnTo>
                  <a:pt x="162306" y="0"/>
                </a:lnTo>
                <a:lnTo>
                  <a:pt x="0" y="0"/>
                </a:lnTo>
                <a:lnTo>
                  <a:pt x="0" y="10668"/>
                </a:lnTo>
                <a:lnTo>
                  <a:pt x="153924" y="10668"/>
                </a:lnTo>
                <a:lnTo>
                  <a:pt x="153924" y="375666"/>
                </a:lnTo>
                <a:lnTo>
                  <a:pt x="156972" y="377952"/>
                </a:lnTo>
                <a:lnTo>
                  <a:pt x="164592" y="377952"/>
                </a:lnTo>
                <a:lnTo>
                  <a:pt x="277368" y="377952"/>
                </a:lnTo>
                <a:lnTo>
                  <a:pt x="278269" y="377952"/>
                </a:lnTo>
                <a:lnTo>
                  <a:pt x="278269" y="377304"/>
                </a:lnTo>
                <a:lnTo>
                  <a:pt x="278384" y="377952"/>
                </a:lnTo>
                <a:lnTo>
                  <a:pt x="280593" y="389242"/>
                </a:lnTo>
                <a:lnTo>
                  <a:pt x="289458" y="402805"/>
                </a:lnTo>
                <a:lnTo>
                  <a:pt x="302755" y="411937"/>
                </a:lnTo>
                <a:lnTo>
                  <a:pt x="319278" y="415290"/>
                </a:lnTo>
                <a:lnTo>
                  <a:pt x="335470" y="411937"/>
                </a:lnTo>
                <a:lnTo>
                  <a:pt x="348805" y="402805"/>
                </a:lnTo>
                <a:lnTo>
                  <a:pt x="357847" y="389242"/>
                </a:lnTo>
                <a:lnTo>
                  <a:pt x="361188" y="37261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6274441" y="4478527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89" name="object 8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75895" y="2887217"/>
            <a:ext cx="170687" cy="182117"/>
          </a:xfrm>
          <a:prstGeom prst="rect">
            <a:avLst/>
          </a:prstGeom>
        </p:spPr>
      </p:pic>
      <p:sp>
        <p:nvSpPr>
          <p:cNvPr id="90" name="object 90" descr=""/>
          <p:cNvSpPr txBox="1"/>
          <p:nvPr/>
        </p:nvSpPr>
        <p:spPr>
          <a:xfrm>
            <a:off x="6209671" y="2877566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1" name="object 9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3129" y="3526535"/>
            <a:ext cx="171450" cy="182879"/>
          </a:xfrm>
          <a:prstGeom prst="rect">
            <a:avLst/>
          </a:prstGeom>
        </p:spPr>
      </p:pic>
      <p:sp>
        <p:nvSpPr>
          <p:cNvPr id="92" name="object 92" descr=""/>
          <p:cNvSpPr txBox="1"/>
          <p:nvPr/>
        </p:nvSpPr>
        <p:spPr>
          <a:xfrm>
            <a:off x="6177667" y="3516883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3" name="object 9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47701" y="5115305"/>
            <a:ext cx="170687" cy="182117"/>
          </a:xfrm>
          <a:prstGeom prst="rect">
            <a:avLst/>
          </a:prstGeom>
        </p:spPr>
      </p:pic>
      <p:sp>
        <p:nvSpPr>
          <p:cNvPr id="94" name="object 94" descr=""/>
          <p:cNvSpPr txBox="1"/>
          <p:nvPr/>
        </p:nvSpPr>
        <p:spPr>
          <a:xfrm>
            <a:off x="6181477" y="5105653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5" name="object 9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58341" y="2263901"/>
            <a:ext cx="207264" cy="220217"/>
          </a:xfrm>
          <a:prstGeom prst="rect">
            <a:avLst/>
          </a:prstGeom>
        </p:spPr>
      </p:pic>
      <p:sp>
        <p:nvSpPr>
          <p:cNvPr id="96" name="object 96" descr=""/>
          <p:cNvSpPr txBox="1"/>
          <p:nvPr/>
        </p:nvSpPr>
        <p:spPr>
          <a:xfrm>
            <a:off x="7510405" y="227330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7" name="object 9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481189" y="3568446"/>
            <a:ext cx="207264" cy="220979"/>
          </a:xfrm>
          <a:prstGeom prst="rect">
            <a:avLst/>
          </a:prstGeom>
        </p:spPr>
      </p:pic>
      <p:sp>
        <p:nvSpPr>
          <p:cNvPr id="98" name="object 98" descr=""/>
          <p:cNvSpPr txBox="1"/>
          <p:nvPr/>
        </p:nvSpPr>
        <p:spPr>
          <a:xfrm>
            <a:off x="7533264" y="3578605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9" name="object 9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470520" y="4873752"/>
            <a:ext cx="206501" cy="220217"/>
          </a:xfrm>
          <a:prstGeom prst="rect">
            <a:avLst/>
          </a:prstGeom>
        </p:spPr>
      </p:pic>
      <p:sp>
        <p:nvSpPr>
          <p:cNvPr id="100" name="object 100" descr=""/>
          <p:cNvSpPr txBox="1"/>
          <p:nvPr/>
        </p:nvSpPr>
        <p:spPr>
          <a:xfrm>
            <a:off x="7522597" y="4556279"/>
            <a:ext cx="243078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Online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channel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convenience</a:t>
            </a:r>
            <a:endParaRPr sz="1100">
              <a:latin typeface="Arial"/>
              <a:cs typeface="Arial"/>
            </a:endParaRPr>
          </a:p>
          <a:p>
            <a:pPr marL="33655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"/>
                <a:cs typeface="Arial"/>
              </a:rPr>
              <a:t>shows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highly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valued</a:t>
            </a:r>
            <a:endParaRPr sz="1100">
              <a:latin typeface="Arial"/>
              <a:cs typeface="Arial"/>
            </a:endParaRPr>
          </a:p>
          <a:p>
            <a:pPr marL="336550" marR="5080" indent="-323850">
              <a:lnSpc>
                <a:spcPct val="100000"/>
              </a:lnSpc>
              <a:tabLst>
                <a:tab pos="335915" algn="l"/>
              </a:tabLst>
            </a:pPr>
            <a:r>
              <a:rPr dirty="0" baseline="2525" sz="1650" spc="-7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baseline="2525" sz="16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100">
                <a:latin typeface="Arial"/>
                <a:cs typeface="Arial"/>
              </a:rPr>
              <a:t>among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Best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Practices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greatly </a:t>
            </a:r>
            <a:r>
              <a:rPr dirty="0" sz="1100" b="1">
                <a:latin typeface="Arial"/>
                <a:cs typeface="Arial"/>
              </a:rPr>
              <a:t>differentiated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from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that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of </a:t>
            </a:r>
            <a:r>
              <a:rPr dirty="0" sz="1100" spc="-10">
                <a:latin typeface="Arial"/>
                <a:cs typeface="Arial"/>
              </a:rPr>
              <a:t>Laggards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01" name="object 101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83475" y="6179058"/>
            <a:ext cx="207264" cy="220218"/>
          </a:xfrm>
          <a:prstGeom prst="rect">
            <a:avLst/>
          </a:prstGeom>
        </p:spPr>
      </p:pic>
      <p:sp>
        <p:nvSpPr>
          <p:cNvPr id="102" name="object 102" descr=""/>
          <p:cNvSpPr txBox="1"/>
          <p:nvPr/>
        </p:nvSpPr>
        <p:spPr>
          <a:xfrm>
            <a:off x="7535551" y="5852446"/>
            <a:ext cx="242697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3215" marR="381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Service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quality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also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shows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be </a:t>
            </a:r>
            <a:r>
              <a:rPr dirty="0" sz="1100">
                <a:latin typeface="Arial"/>
                <a:cs typeface="Arial"/>
              </a:rPr>
              <a:t>among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most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valued</a:t>
            </a:r>
            <a:endParaRPr sz="1100">
              <a:latin typeface="Arial"/>
              <a:cs typeface="Arial"/>
            </a:endParaRPr>
          </a:p>
          <a:p>
            <a:pPr marL="323215" marR="5080" indent="-311150">
              <a:lnSpc>
                <a:spcPct val="100000"/>
              </a:lnSpc>
              <a:spcBef>
                <a:spcPts val="10"/>
              </a:spcBef>
              <a:tabLst>
                <a:tab pos="323215" algn="l"/>
              </a:tabLst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100" b="1">
                <a:latin typeface="Arial"/>
                <a:cs typeface="Arial"/>
              </a:rPr>
              <a:t>categories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among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Best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Practices </a:t>
            </a:r>
            <a:r>
              <a:rPr dirty="0" sz="1100">
                <a:latin typeface="Arial"/>
                <a:cs typeface="Arial"/>
              </a:rPr>
              <a:t>despite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gap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being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smaller </a:t>
            </a:r>
            <a:r>
              <a:rPr dirty="0" sz="1100">
                <a:latin typeface="Arial"/>
                <a:cs typeface="Arial"/>
              </a:rPr>
              <a:t>compared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other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banks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7846448" y="2070602"/>
            <a:ext cx="2063114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Accessibility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shows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the </a:t>
            </a:r>
            <a:r>
              <a:rPr dirty="0" sz="1100">
                <a:latin typeface="Arial"/>
                <a:cs typeface="Arial"/>
              </a:rPr>
              <a:t>category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which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Best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Practice’s </a:t>
            </a:r>
            <a:r>
              <a:rPr dirty="0" sz="1100">
                <a:latin typeface="Arial"/>
                <a:cs typeface="Arial"/>
              </a:rPr>
              <a:t>banks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are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most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valued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7846448" y="3308105"/>
            <a:ext cx="1885950" cy="697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Reliability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and</a:t>
            </a:r>
            <a:r>
              <a:rPr dirty="0" sz="1100" spc="1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transparency </a:t>
            </a:r>
            <a:r>
              <a:rPr dirty="0" sz="1100">
                <a:latin typeface="Arial"/>
                <a:cs typeface="Arial"/>
              </a:rPr>
              <a:t>presents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one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most </a:t>
            </a:r>
            <a:r>
              <a:rPr dirty="0" sz="1100" spc="-10">
                <a:latin typeface="Arial"/>
                <a:cs typeface="Arial"/>
              </a:rPr>
              <a:t>exacerbated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gap</a:t>
            </a:r>
            <a:r>
              <a:rPr dirty="0" sz="1100" spc="20" b="1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between </a:t>
            </a:r>
            <a:r>
              <a:rPr dirty="0" sz="1100">
                <a:latin typeface="Arial"/>
                <a:cs typeface="Arial"/>
              </a:rPr>
              <a:t>Laggards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Best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Practices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7785989" y="1926335"/>
            <a:ext cx="21590" cy="933450"/>
          </a:xfrm>
          <a:custGeom>
            <a:avLst/>
            <a:gdLst/>
            <a:ahLst/>
            <a:cxnLst/>
            <a:rect l="l" t="t" r="r" b="b"/>
            <a:pathLst>
              <a:path w="21590" h="933450">
                <a:moveTo>
                  <a:pt x="21335" y="933450"/>
                </a:moveTo>
                <a:lnTo>
                  <a:pt x="21335" y="0"/>
                </a:lnTo>
                <a:lnTo>
                  <a:pt x="0" y="0"/>
                </a:lnTo>
                <a:lnTo>
                  <a:pt x="0" y="933450"/>
                </a:lnTo>
                <a:lnTo>
                  <a:pt x="21335" y="933450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7785989" y="3231642"/>
            <a:ext cx="21590" cy="932815"/>
          </a:xfrm>
          <a:custGeom>
            <a:avLst/>
            <a:gdLst/>
            <a:ahLst/>
            <a:cxnLst/>
            <a:rect l="l" t="t" r="r" b="b"/>
            <a:pathLst>
              <a:path w="21590" h="932814">
                <a:moveTo>
                  <a:pt x="21335" y="932687"/>
                </a:moveTo>
                <a:lnTo>
                  <a:pt x="21335" y="0"/>
                </a:lnTo>
                <a:lnTo>
                  <a:pt x="0" y="0"/>
                </a:lnTo>
                <a:lnTo>
                  <a:pt x="0" y="932687"/>
                </a:lnTo>
                <a:lnTo>
                  <a:pt x="21335" y="932687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7785989" y="4501896"/>
            <a:ext cx="21590" cy="1026794"/>
          </a:xfrm>
          <a:custGeom>
            <a:avLst/>
            <a:gdLst/>
            <a:ahLst/>
            <a:cxnLst/>
            <a:rect l="l" t="t" r="r" b="b"/>
            <a:pathLst>
              <a:path w="21590" h="1026795">
                <a:moveTo>
                  <a:pt x="21335" y="1026413"/>
                </a:moveTo>
                <a:lnTo>
                  <a:pt x="21335" y="0"/>
                </a:lnTo>
                <a:lnTo>
                  <a:pt x="0" y="0"/>
                </a:lnTo>
                <a:lnTo>
                  <a:pt x="0" y="1026413"/>
                </a:lnTo>
                <a:lnTo>
                  <a:pt x="21335" y="1026413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/>
          <p:nvPr/>
        </p:nvSpPr>
        <p:spPr>
          <a:xfrm>
            <a:off x="7785989" y="5806440"/>
            <a:ext cx="21590" cy="1026794"/>
          </a:xfrm>
          <a:custGeom>
            <a:avLst/>
            <a:gdLst/>
            <a:ahLst/>
            <a:cxnLst/>
            <a:rect l="l" t="t" r="r" b="b"/>
            <a:pathLst>
              <a:path w="21590" h="1026795">
                <a:moveTo>
                  <a:pt x="21335" y="1026414"/>
                </a:moveTo>
                <a:lnTo>
                  <a:pt x="21335" y="0"/>
                </a:lnTo>
                <a:lnTo>
                  <a:pt x="0" y="0"/>
                </a:lnTo>
                <a:lnTo>
                  <a:pt x="0" y="1026414"/>
                </a:lnTo>
                <a:lnTo>
                  <a:pt x="21335" y="1026414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7234301" y="4174997"/>
            <a:ext cx="156210" cy="297180"/>
          </a:xfrm>
          <a:custGeom>
            <a:avLst/>
            <a:gdLst/>
            <a:ahLst/>
            <a:cxnLst/>
            <a:rect l="l" t="t" r="r" b="b"/>
            <a:pathLst>
              <a:path w="156209" h="297179">
                <a:moveTo>
                  <a:pt x="156210" y="148590"/>
                </a:moveTo>
                <a:lnTo>
                  <a:pt x="0" y="0"/>
                </a:lnTo>
                <a:lnTo>
                  <a:pt x="0" y="73914"/>
                </a:lnTo>
                <a:lnTo>
                  <a:pt x="75438" y="148590"/>
                </a:lnTo>
                <a:lnTo>
                  <a:pt x="0" y="227838"/>
                </a:lnTo>
                <a:lnTo>
                  <a:pt x="0" y="297180"/>
                </a:lnTo>
                <a:lnTo>
                  <a:pt x="156210" y="14859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548011" y="94741"/>
            <a:ext cx="301307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2.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Digitisation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8826131" y="49530"/>
            <a:ext cx="1312545" cy="318770"/>
          </a:xfrm>
          <a:custGeom>
            <a:avLst/>
            <a:gdLst/>
            <a:ahLst/>
            <a:cxnLst/>
            <a:rect l="l" t="t" r="r" b="b"/>
            <a:pathLst>
              <a:path w="1312545" h="318770">
                <a:moveTo>
                  <a:pt x="1312164" y="316229"/>
                </a:moveTo>
                <a:lnTo>
                  <a:pt x="1312164" y="2285"/>
                </a:lnTo>
                <a:lnTo>
                  <a:pt x="1309116" y="0"/>
                </a:lnTo>
                <a:lnTo>
                  <a:pt x="2285" y="0"/>
                </a:lnTo>
                <a:lnTo>
                  <a:pt x="0" y="2285"/>
                </a:lnTo>
                <a:lnTo>
                  <a:pt x="0" y="316229"/>
                </a:lnTo>
                <a:lnTo>
                  <a:pt x="2286" y="318515"/>
                </a:lnTo>
                <a:lnTo>
                  <a:pt x="5334" y="318515"/>
                </a:lnTo>
                <a:lnTo>
                  <a:pt x="5334" y="10667"/>
                </a:lnTo>
                <a:lnTo>
                  <a:pt x="10667" y="5333"/>
                </a:lnTo>
                <a:lnTo>
                  <a:pt x="10667" y="10667"/>
                </a:lnTo>
                <a:lnTo>
                  <a:pt x="1301496" y="10667"/>
                </a:lnTo>
                <a:lnTo>
                  <a:pt x="1301496" y="5333"/>
                </a:lnTo>
                <a:lnTo>
                  <a:pt x="1306830" y="10667"/>
                </a:lnTo>
                <a:lnTo>
                  <a:pt x="1306830" y="318515"/>
                </a:lnTo>
                <a:lnTo>
                  <a:pt x="1309116" y="318515"/>
                </a:lnTo>
                <a:lnTo>
                  <a:pt x="1312164" y="316229"/>
                </a:lnTo>
                <a:close/>
              </a:path>
              <a:path w="1312545" h="318770">
                <a:moveTo>
                  <a:pt x="10667" y="10667"/>
                </a:moveTo>
                <a:lnTo>
                  <a:pt x="10667" y="5333"/>
                </a:lnTo>
                <a:lnTo>
                  <a:pt x="5334" y="10667"/>
                </a:lnTo>
                <a:lnTo>
                  <a:pt x="10667" y="10667"/>
                </a:lnTo>
                <a:close/>
              </a:path>
              <a:path w="1312545" h="318770">
                <a:moveTo>
                  <a:pt x="10667" y="307847"/>
                </a:moveTo>
                <a:lnTo>
                  <a:pt x="10667" y="10667"/>
                </a:lnTo>
                <a:lnTo>
                  <a:pt x="5334" y="10667"/>
                </a:lnTo>
                <a:lnTo>
                  <a:pt x="5334" y="307847"/>
                </a:lnTo>
                <a:lnTo>
                  <a:pt x="10667" y="307847"/>
                </a:lnTo>
                <a:close/>
              </a:path>
              <a:path w="1312545" h="318770">
                <a:moveTo>
                  <a:pt x="1306830" y="307847"/>
                </a:moveTo>
                <a:lnTo>
                  <a:pt x="5334" y="307847"/>
                </a:lnTo>
                <a:lnTo>
                  <a:pt x="10667" y="313181"/>
                </a:lnTo>
                <a:lnTo>
                  <a:pt x="10667" y="318515"/>
                </a:lnTo>
                <a:lnTo>
                  <a:pt x="1301496" y="318515"/>
                </a:lnTo>
                <a:lnTo>
                  <a:pt x="1301496" y="313181"/>
                </a:lnTo>
                <a:lnTo>
                  <a:pt x="1306830" y="307847"/>
                </a:lnTo>
                <a:close/>
              </a:path>
              <a:path w="1312545" h="318770">
                <a:moveTo>
                  <a:pt x="10667" y="318515"/>
                </a:moveTo>
                <a:lnTo>
                  <a:pt x="10667" y="313181"/>
                </a:lnTo>
                <a:lnTo>
                  <a:pt x="5334" y="307847"/>
                </a:lnTo>
                <a:lnTo>
                  <a:pt x="5334" y="318515"/>
                </a:lnTo>
                <a:lnTo>
                  <a:pt x="10667" y="318515"/>
                </a:lnTo>
                <a:close/>
              </a:path>
              <a:path w="1312545" h="318770">
                <a:moveTo>
                  <a:pt x="1306830" y="10667"/>
                </a:moveTo>
                <a:lnTo>
                  <a:pt x="1301496" y="5333"/>
                </a:lnTo>
                <a:lnTo>
                  <a:pt x="1301496" y="10667"/>
                </a:lnTo>
                <a:lnTo>
                  <a:pt x="1306830" y="10667"/>
                </a:lnTo>
                <a:close/>
              </a:path>
              <a:path w="1312545" h="318770">
                <a:moveTo>
                  <a:pt x="1306830" y="307847"/>
                </a:moveTo>
                <a:lnTo>
                  <a:pt x="1306830" y="10667"/>
                </a:lnTo>
                <a:lnTo>
                  <a:pt x="1301496" y="10667"/>
                </a:lnTo>
                <a:lnTo>
                  <a:pt x="1301496" y="307847"/>
                </a:lnTo>
                <a:lnTo>
                  <a:pt x="1306830" y="307847"/>
                </a:lnTo>
                <a:close/>
              </a:path>
              <a:path w="1312545" h="318770">
                <a:moveTo>
                  <a:pt x="1306830" y="318515"/>
                </a:moveTo>
                <a:lnTo>
                  <a:pt x="1306830" y="307847"/>
                </a:lnTo>
                <a:lnTo>
                  <a:pt x="1301496" y="313181"/>
                </a:lnTo>
                <a:lnTo>
                  <a:pt x="1301496" y="318515"/>
                </a:lnTo>
                <a:lnTo>
                  <a:pt x="1306830" y="318515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 txBox="1"/>
          <p:nvPr/>
        </p:nvSpPr>
        <p:spPr>
          <a:xfrm>
            <a:off x="8917820" y="90169"/>
            <a:ext cx="77914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Illustrative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13" name="object 113" descr=""/>
          <p:cNvGrpSpPr/>
          <p:nvPr/>
        </p:nvGrpSpPr>
        <p:grpSpPr>
          <a:xfrm>
            <a:off x="9845675" y="99550"/>
            <a:ext cx="248920" cy="235585"/>
            <a:chOff x="9845675" y="99550"/>
            <a:chExt cx="248920" cy="235585"/>
          </a:xfrm>
        </p:grpSpPr>
        <p:sp>
          <p:nvSpPr>
            <p:cNvPr id="114" name="object 114" descr=""/>
            <p:cNvSpPr/>
            <p:nvPr/>
          </p:nvSpPr>
          <p:spPr>
            <a:xfrm>
              <a:off x="9851021" y="104393"/>
              <a:ext cx="238125" cy="226060"/>
            </a:xfrm>
            <a:custGeom>
              <a:avLst/>
              <a:gdLst/>
              <a:ahLst/>
              <a:cxnLst/>
              <a:rect l="l" t="t" r="r" b="b"/>
              <a:pathLst>
                <a:path w="238125" h="226060">
                  <a:moveTo>
                    <a:pt x="237744" y="112775"/>
                  </a:moveTo>
                  <a:lnTo>
                    <a:pt x="228385" y="68794"/>
                  </a:lnTo>
                  <a:lnTo>
                    <a:pt x="202882" y="32956"/>
                  </a:lnTo>
                  <a:lnTo>
                    <a:pt x="165092" y="8834"/>
                  </a:lnTo>
                  <a:lnTo>
                    <a:pt x="118872" y="0"/>
                  </a:lnTo>
                  <a:lnTo>
                    <a:pt x="72651" y="8834"/>
                  </a:lnTo>
                  <a:lnTo>
                    <a:pt x="34861" y="32956"/>
                  </a:lnTo>
                  <a:lnTo>
                    <a:pt x="9358" y="68794"/>
                  </a:lnTo>
                  <a:lnTo>
                    <a:pt x="0" y="112775"/>
                  </a:lnTo>
                  <a:lnTo>
                    <a:pt x="9358" y="156757"/>
                  </a:lnTo>
                  <a:lnTo>
                    <a:pt x="34861" y="192595"/>
                  </a:lnTo>
                  <a:lnTo>
                    <a:pt x="72651" y="216717"/>
                  </a:lnTo>
                  <a:lnTo>
                    <a:pt x="118872" y="225551"/>
                  </a:lnTo>
                  <a:lnTo>
                    <a:pt x="165092" y="216717"/>
                  </a:lnTo>
                  <a:lnTo>
                    <a:pt x="202882" y="192595"/>
                  </a:lnTo>
                  <a:lnTo>
                    <a:pt x="228385" y="156757"/>
                  </a:lnTo>
                  <a:lnTo>
                    <a:pt x="237744" y="112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9845675" y="99550"/>
              <a:ext cx="248920" cy="235585"/>
            </a:xfrm>
            <a:custGeom>
              <a:avLst/>
              <a:gdLst/>
              <a:ahLst/>
              <a:cxnLst/>
              <a:rect l="l" t="t" r="r" b="b"/>
              <a:pathLst>
                <a:path w="248920" h="235585">
                  <a:moveTo>
                    <a:pt x="248411" y="117619"/>
                  </a:moveTo>
                  <a:lnTo>
                    <a:pt x="247650" y="111523"/>
                  </a:lnTo>
                  <a:lnTo>
                    <a:pt x="247650" y="105427"/>
                  </a:lnTo>
                  <a:lnTo>
                    <a:pt x="236307" y="67392"/>
                  </a:lnTo>
                  <a:lnTo>
                    <a:pt x="216075" y="37845"/>
                  </a:lnTo>
                  <a:lnTo>
                    <a:pt x="189174" y="16773"/>
                  </a:lnTo>
                  <a:lnTo>
                    <a:pt x="157826" y="4163"/>
                  </a:lnTo>
                  <a:lnTo>
                    <a:pt x="124253" y="0"/>
                  </a:lnTo>
                  <a:lnTo>
                    <a:pt x="90676" y="4271"/>
                  </a:lnTo>
                  <a:lnTo>
                    <a:pt x="32397" y="38061"/>
                  </a:lnTo>
                  <a:lnTo>
                    <a:pt x="761" y="105427"/>
                  </a:lnTo>
                  <a:lnTo>
                    <a:pt x="0" y="111523"/>
                  </a:lnTo>
                  <a:lnTo>
                    <a:pt x="0" y="123715"/>
                  </a:lnTo>
                  <a:lnTo>
                    <a:pt x="1524" y="135907"/>
                  </a:lnTo>
                  <a:lnTo>
                    <a:pt x="10668" y="161106"/>
                  </a:lnTo>
                  <a:lnTo>
                    <a:pt x="10668" y="112285"/>
                  </a:lnTo>
                  <a:lnTo>
                    <a:pt x="11430" y="106951"/>
                  </a:lnTo>
                  <a:lnTo>
                    <a:pt x="23757" y="68082"/>
                  </a:lnTo>
                  <a:lnTo>
                    <a:pt x="46094" y="39212"/>
                  </a:lnTo>
                  <a:lnTo>
                    <a:pt x="75525" y="20283"/>
                  </a:lnTo>
                  <a:lnTo>
                    <a:pt x="109133" y="11239"/>
                  </a:lnTo>
                  <a:lnTo>
                    <a:pt x="144001" y="12022"/>
                  </a:lnTo>
                  <a:lnTo>
                    <a:pt x="177212" y="22575"/>
                  </a:lnTo>
                  <a:lnTo>
                    <a:pt x="205851" y="42841"/>
                  </a:lnTo>
                  <a:lnTo>
                    <a:pt x="227000" y="72764"/>
                  </a:lnTo>
                  <a:lnTo>
                    <a:pt x="237744" y="112285"/>
                  </a:lnTo>
                  <a:lnTo>
                    <a:pt x="237744" y="162769"/>
                  </a:lnTo>
                  <a:lnTo>
                    <a:pt x="240615" y="157603"/>
                  </a:lnTo>
                  <a:lnTo>
                    <a:pt x="248411" y="117619"/>
                  </a:lnTo>
                  <a:close/>
                </a:path>
                <a:path w="248920" h="235585">
                  <a:moveTo>
                    <a:pt x="237744" y="162769"/>
                  </a:moveTo>
                  <a:lnTo>
                    <a:pt x="237744" y="123715"/>
                  </a:lnTo>
                  <a:lnTo>
                    <a:pt x="227222" y="162227"/>
                  </a:lnTo>
                  <a:lnTo>
                    <a:pt x="206668" y="191694"/>
                  </a:lnTo>
                  <a:lnTo>
                    <a:pt x="178813" y="211986"/>
                  </a:lnTo>
                  <a:lnTo>
                    <a:pt x="146390" y="222968"/>
                  </a:lnTo>
                  <a:lnTo>
                    <a:pt x="112134" y="224510"/>
                  </a:lnTo>
                  <a:lnTo>
                    <a:pt x="78776" y="216479"/>
                  </a:lnTo>
                  <a:lnTo>
                    <a:pt x="49051" y="198741"/>
                  </a:lnTo>
                  <a:lnTo>
                    <a:pt x="25691" y="171166"/>
                  </a:lnTo>
                  <a:lnTo>
                    <a:pt x="11430" y="133621"/>
                  </a:lnTo>
                  <a:lnTo>
                    <a:pt x="11430" y="128287"/>
                  </a:lnTo>
                  <a:lnTo>
                    <a:pt x="10668" y="122953"/>
                  </a:lnTo>
                  <a:lnTo>
                    <a:pt x="10668" y="161106"/>
                  </a:lnTo>
                  <a:lnTo>
                    <a:pt x="37718" y="202735"/>
                  </a:lnTo>
                  <a:lnTo>
                    <a:pt x="99024" y="233183"/>
                  </a:lnTo>
                  <a:lnTo>
                    <a:pt x="133307" y="235119"/>
                  </a:lnTo>
                  <a:lnTo>
                    <a:pt x="166922" y="228388"/>
                  </a:lnTo>
                  <a:lnTo>
                    <a:pt x="197555" y="213129"/>
                  </a:lnTo>
                  <a:lnTo>
                    <a:pt x="222891" y="189487"/>
                  </a:lnTo>
                  <a:lnTo>
                    <a:pt x="237744" y="16276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9851008" y="160781"/>
              <a:ext cx="238125" cy="115570"/>
            </a:xfrm>
            <a:custGeom>
              <a:avLst/>
              <a:gdLst/>
              <a:ahLst/>
              <a:cxnLst/>
              <a:rect l="l" t="t" r="r" b="b"/>
              <a:pathLst>
                <a:path w="238125" h="115570">
                  <a:moveTo>
                    <a:pt x="237744" y="57911"/>
                  </a:moveTo>
                  <a:lnTo>
                    <a:pt x="236624" y="42219"/>
                  </a:lnTo>
                  <a:lnTo>
                    <a:pt x="233362" y="27241"/>
                  </a:lnTo>
                  <a:lnTo>
                    <a:pt x="228099" y="13120"/>
                  </a:lnTo>
                  <a:lnTo>
                    <a:pt x="220980" y="0"/>
                  </a:lnTo>
                  <a:lnTo>
                    <a:pt x="16764" y="0"/>
                  </a:lnTo>
                  <a:lnTo>
                    <a:pt x="9644" y="13120"/>
                  </a:lnTo>
                  <a:lnTo>
                    <a:pt x="4381" y="27241"/>
                  </a:lnTo>
                  <a:lnTo>
                    <a:pt x="1119" y="42219"/>
                  </a:lnTo>
                  <a:lnTo>
                    <a:pt x="0" y="57912"/>
                  </a:lnTo>
                  <a:lnTo>
                    <a:pt x="1119" y="73163"/>
                  </a:lnTo>
                  <a:lnTo>
                    <a:pt x="4381" y="87915"/>
                  </a:lnTo>
                  <a:lnTo>
                    <a:pt x="9644" y="101953"/>
                  </a:lnTo>
                  <a:lnTo>
                    <a:pt x="16764" y="115062"/>
                  </a:lnTo>
                  <a:lnTo>
                    <a:pt x="221742" y="115061"/>
                  </a:lnTo>
                  <a:lnTo>
                    <a:pt x="228421" y="101953"/>
                  </a:lnTo>
                  <a:lnTo>
                    <a:pt x="233457" y="87915"/>
                  </a:lnTo>
                  <a:lnTo>
                    <a:pt x="236636" y="73163"/>
                  </a:lnTo>
                  <a:lnTo>
                    <a:pt x="237744" y="5791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9867773" y="105167"/>
              <a:ext cx="204470" cy="226060"/>
            </a:xfrm>
            <a:custGeom>
              <a:avLst/>
              <a:gdLst/>
              <a:ahLst/>
              <a:cxnLst/>
              <a:rect l="l" t="t" r="r" b="b"/>
              <a:pathLst>
                <a:path w="204470" h="226060">
                  <a:moveTo>
                    <a:pt x="204216" y="170688"/>
                  </a:moveTo>
                  <a:lnTo>
                    <a:pt x="0" y="170688"/>
                  </a:lnTo>
                  <a:lnTo>
                    <a:pt x="18516" y="193078"/>
                  </a:lnTo>
                  <a:lnTo>
                    <a:pt x="42481" y="210400"/>
                  </a:lnTo>
                  <a:lnTo>
                    <a:pt x="70713" y="221576"/>
                  </a:lnTo>
                  <a:lnTo>
                    <a:pt x="102108" y="225552"/>
                  </a:lnTo>
                  <a:lnTo>
                    <a:pt x="133489" y="221576"/>
                  </a:lnTo>
                  <a:lnTo>
                    <a:pt x="161734" y="210400"/>
                  </a:lnTo>
                  <a:lnTo>
                    <a:pt x="185686" y="193078"/>
                  </a:lnTo>
                  <a:lnTo>
                    <a:pt x="204216" y="170688"/>
                  </a:lnTo>
                  <a:close/>
                </a:path>
                <a:path w="204470" h="226060">
                  <a:moveTo>
                    <a:pt x="204228" y="55626"/>
                  </a:moveTo>
                  <a:lnTo>
                    <a:pt x="185699" y="33108"/>
                  </a:lnTo>
                  <a:lnTo>
                    <a:pt x="161747" y="15519"/>
                  </a:lnTo>
                  <a:lnTo>
                    <a:pt x="133502" y="4076"/>
                  </a:lnTo>
                  <a:lnTo>
                    <a:pt x="102120" y="0"/>
                  </a:lnTo>
                  <a:lnTo>
                    <a:pt x="70726" y="4076"/>
                  </a:lnTo>
                  <a:lnTo>
                    <a:pt x="42494" y="15519"/>
                  </a:lnTo>
                  <a:lnTo>
                    <a:pt x="18529" y="33108"/>
                  </a:lnTo>
                  <a:lnTo>
                    <a:pt x="12" y="55626"/>
                  </a:lnTo>
                  <a:lnTo>
                    <a:pt x="204228" y="5562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9943973" y="203465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79">
                  <a:moveTo>
                    <a:pt x="10668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98" y="3048"/>
                  </a:lnTo>
                  <a:lnTo>
                    <a:pt x="2298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9906" y="4572"/>
                  </a:lnTo>
                  <a:lnTo>
                    <a:pt x="9906" y="3810"/>
                  </a:lnTo>
                  <a:lnTo>
                    <a:pt x="9156" y="3810"/>
                  </a:lnTo>
                  <a:lnTo>
                    <a:pt x="9156" y="3048"/>
                  </a:lnTo>
                  <a:lnTo>
                    <a:pt x="9906" y="3048"/>
                  </a:lnTo>
                  <a:lnTo>
                    <a:pt x="9906" y="2286"/>
                  </a:lnTo>
                  <a:lnTo>
                    <a:pt x="10668" y="228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9942448" y="249173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3"/>
                  </a:moveTo>
                  <a:lnTo>
                    <a:pt x="14478" y="761"/>
                  </a:ln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096" y="761"/>
                  </a:lnTo>
                  <a:lnTo>
                    <a:pt x="5334" y="0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2286" y="1523"/>
                  </a:lnTo>
                  <a:lnTo>
                    <a:pt x="3810" y="761"/>
                  </a:lnTo>
                  <a:lnTo>
                    <a:pt x="4572" y="1523"/>
                  </a:lnTo>
                  <a:lnTo>
                    <a:pt x="9906" y="1523"/>
                  </a:lnTo>
                  <a:lnTo>
                    <a:pt x="10668" y="761"/>
                  </a:lnTo>
                  <a:lnTo>
                    <a:pt x="12192" y="1523"/>
                  </a:lnTo>
                  <a:lnTo>
                    <a:pt x="14478" y="1523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9942448" y="249936"/>
              <a:ext cx="14604" cy="2540"/>
            </a:xfrm>
            <a:custGeom>
              <a:avLst/>
              <a:gdLst/>
              <a:ahLst/>
              <a:cxnLst/>
              <a:rect l="l" t="t" r="r" b="b"/>
              <a:pathLst>
                <a:path w="14604" h="2539">
                  <a:moveTo>
                    <a:pt x="14478" y="2285"/>
                  </a:moveTo>
                  <a:lnTo>
                    <a:pt x="14478" y="761"/>
                  </a:lnTo>
                  <a:lnTo>
                    <a:pt x="12954" y="761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1"/>
                  </a:lnTo>
                  <a:lnTo>
                    <a:pt x="5334" y="761"/>
                  </a:lnTo>
                  <a:lnTo>
                    <a:pt x="4572" y="0"/>
                  </a:lnTo>
                  <a:lnTo>
                    <a:pt x="2286" y="0"/>
                  </a:lnTo>
                  <a:lnTo>
                    <a:pt x="1524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2" y="2285"/>
                  </a:lnTo>
                  <a:lnTo>
                    <a:pt x="1524" y="1523"/>
                  </a:lnTo>
                  <a:lnTo>
                    <a:pt x="5334" y="1523"/>
                  </a:lnTo>
                  <a:lnTo>
                    <a:pt x="6096" y="2285"/>
                  </a:lnTo>
                  <a:lnTo>
                    <a:pt x="8382" y="2285"/>
                  </a:lnTo>
                  <a:lnTo>
                    <a:pt x="9144" y="1523"/>
                  </a:lnTo>
                  <a:lnTo>
                    <a:pt x="12954" y="1523"/>
                  </a:lnTo>
                  <a:lnTo>
                    <a:pt x="13716" y="2285"/>
                  </a:lnTo>
                  <a:lnTo>
                    <a:pt x="14478" y="2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9942448" y="251460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3"/>
                  </a:moveTo>
                  <a:lnTo>
                    <a:pt x="14478" y="761"/>
                  </a:ln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096" y="761"/>
                  </a:lnTo>
                  <a:lnTo>
                    <a:pt x="5334" y="0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2286" y="761"/>
                  </a:lnTo>
                  <a:lnTo>
                    <a:pt x="4572" y="761"/>
                  </a:lnTo>
                  <a:lnTo>
                    <a:pt x="5334" y="1523"/>
                  </a:lnTo>
                  <a:lnTo>
                    <a:pt x="9144" y="1523"/>
                  </a:lnTo>
                  <a:lnTo>
                    <a:pt x="9906" y="761"/>
                  </a:lnTo>
                  <a:lnTo>
                    <a:pt x="12192" y="761"/>
                  </a:lnTo>
                  <a:lnTo>
                    <a:pt x="12954" y="1523"/>
                  </a:lnTo>
                  <a:lnTo>
                    <a:pt x="14478" y="1523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9942448" y="252221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4"/>
                  </a:moveTo>
                  <a:lnTo>
                    <a:pt x="14478" y="762"/>
                  </a:lnTo>
                  <a:lnTo>
                    <a:pt x="12954" y="762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2"/>
                  </a:lnTo>
                  <a:lnTo>
                    <a:pt x="5334" y="762"/>
                  </a:lnTo>
                  <a:lnTo>
                    <a:pt x="4572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9942448" y="253745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4"/>
                  </a:moveTo>
                  <a:lnTo>
                    <a:pt x="14478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8382" y="1524"/>
                  </a:lnTo>
                  <a:lnTo>
                    <a:pt x="9144" y="762"/>
                  </a:lnTo>
                  <a:lnTo>
                    <a:pt x="12954" y="762"/>
                  </a:lnTo>
                  <a:lnTo>
                    <a:pt x="13716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9944735" y="252984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59" h="1904">
                  <a:moveTo>
                    <a:pt x="1524" y="762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0159" h="1904">
                  <a:moveTo>
                    <a:pt x="6096" y="1524"/>
                  </a:moveTo>
                  <a:lnTo>
                    <a:pt x="6096" y="762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6096" y="1524"/>
                  </a:lnTo>
                  <a:close/>
                </a:path>
                <a:path w="10159" h="1904">
                  <a:moveTo>
                    <a:pt x="9906" y="762"/>
                  </a:moveTo>
                  <a:lnTo>
                    <a:pt x="8382" y="0"/>
                  </a:lnTo>
                  <a:lnTo>
                    <a:pt x="8382" y="762"/>
                  </a:lnTo>
                  <a:lnTo>
                    <a:pt x="990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9945509" y="245363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4">
                  <a:moveTo>
                    <a:pt x="9143" y="1524"/>
                  </a:moveTo>
                  <a:lnTo>
                    <a:pt x="838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9143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9943985" y="246887"/>
              <a:ext cx="11430" cy="0"/>
            </a:xfrm>
            <a:custGeom>
              <a:avLst/>
              <a:gdLst/>
              <a:ahLst/>
              <a:cxnLst/>
              <a:rect l="l" t="t" r="r" b="b"/>
              <a:pathLst>
                <a:path w="11429" h="0">
                  <a:moveTo>
                    <a:pt x="11430" y="0"/>
                  </a:moveTo>
                  <a:lnTo>
                    <a:pt x="0" y="0"/>
                  </a:lnTo>
                  <a:lnTo>
                    <a:pt x="10668" y="0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9943973" y="244613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990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9906" y="762"/>
                  </a:lnTo>
                  <a:lnTo>
                    <a:pt x="9906" y="0"/>
                  </a:lnTo>
                  <a:close/>
                </a:path>
                <a:path w="11429" h="5079">
                  <a:moveTo>
                    <a:pt x="11430" y="2286"/>
                  </a:moveTo>
                  <a:lnTo>
                    <a:pt x="0" y="2286"/>
                  </a:lnTo>
                  <a:lnTo>
                    <a:pt x="0" y="4572"/>
                  </a:lnTo>
                  <a:lnTo>
                    <a:pt x="11430" y="4572"/>
                  </a:lnTo>
                  <a:lnTo>
                    <a:pt x="11430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9954653" y="23545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1523"/>
                  </a:moveTo>
                  <a:lnTo>
                    <a:pt x="3048" y="761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2286" y="2286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9954653" y="23545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0"/>
                  </a:lnTo>
                  <a:close/>
                </a:path>
                <a:path w="3175" h="3810">
                  <a:moveTo>
                    <a:pt x="1524" y="3810"/>
                  </a:moveTo>
                  <a:lnTo>
                    <a:pt x="1524" y="3048"/>
                  </a:lnTo>
                  <a:lnTo>
                    <a:pt x="762" y="3048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  <a:path w="3175" h="3810">
                  <a:moveTo>
                    <a:pt x="3048" y="761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3048" y="761"/>
                  </a:lnTo>
                  <a:close/>
                </a:path>
                <a:path w="3175" h="3810">
                  <a:moveTo>
                    <a:pt x="2286" y="2286"/>
                  </a:moveTo>
                  <a:lnTo>
                    <a:pt x="1524" y="2286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3175" h="3810">
                  <a:moveTo>
                    <a:pt x="3048" y="2286"/>
                  </a:moveTo>
                  <a:lnTo>
                    <a:pt x="3048" y="1523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9945497" y="208787"/>
              <a:ext cx="8890" cy="36195"/>
            </a:xfrm>
            <a:custGeom>
              <a:avLst/>
              <a:gdLst/>
              <a:ahLst/>
              <a:cxnLst/>
              <a:rect l="l" t="t" r="r" b="b"/>
              <a:pathLst>
                <a:path w="8890" h="36195">
                  <a:moveTo>
                    <a:pt x="8382" y="35814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35814"/>
                  </a:lnTo>
                  <a:lnTo>
                    <a:pt x="8382" y="358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9945497" y="208037"/>
              <a:ext cx="8890" cy="36830"/>
            </a:xfrm>
            <a:custGeom>
              <a:avLst/>
              <a:gdLst/>
              <a:ahLst/>
              <a:cxnLst/>
              <a:rect l="l" t="t" r="r" b="b"/>
              <a:pathLst>
                <a:path w="8890" h="36829">
                  <a:moveTo>
                    <a:pt x="8394" y="762"/>
                  </a:moveTo>
                  <a:lnTo>
                    <a:pt x="7632" y="0"/>
                  </a:lnTo>
                  <a:lnTo>
                    <a:pt x="7632" y="762"/>
                  </a:lnTo>
                  <a:lnTo>
                    <a:pt x="7632" y="35814"/>
                  </a:lnTo>
                  <a:lnTo>
                    <a:pt x="3048" y="35814"/>
                  </a:lnTo>
                  <a:lnTo>
                    <a:pt x="3048" y="762"/>
                  </a:lnTo>
                  <a:lnTo>
                    <a:pt x="7632" y="762"/>
                  </a:lnTo>
                  <a:lnTo>
                    <a:pt x="763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35814"/>
                  </a:lnTo>
                  <a:lnTo>
                    <a:pt x="0" y="35814"/>
                  </a:lnTo>
                  <a:lnTo>
                    <a:pt x="0" y="36576"/>
                  </a:lnTo>
                  <a:lnTo>
                    <a:pt x="7632" y="36576"/>
                  </a:lnTo>
                  <a:lnTo>
                    <a:pt x="8394" y="36576"/>
                  </a:lnTo>
                  <a:lnTo>
                    <a:pt x="839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9937877" y="216407"/>
              <a:ext cx="21590" cy="8890"/>
            </a:xfrm>
            <a:custGeom>
              <a:avLst/>
              <a:gdLst/>
              <a:ahLst/>
              <a:cxnLst/>
              <a:rect l="l" t="t" r="r" b="b"/>
              <a:pathLst>
                <a:path w="21590" h="8889">
                  <a:moveTo>
                    <a:pt x="21336" y="4571"/>
                  </a:moveTo>
                  <a:lnTo>
                    <a:pt x="19050" y="2285"/>
                  </a:lnTo>
                  <a:lnTo>
                    <a:pt x="17526" y="1523"/>
                  </a:lnTo>
                  <a:lnTo>
                    <a:pt x="16002" y="1523"/>
                  </a:lnTo>
                  <a:lnTo>
                    <a:pt x="14478" y="761"/>
                  </a:lnTo>
                  <a:lnTo>
                    <a:pt x="12954" y="761"/>
                  </a:lnTo>
                  <a:lnTo>
                    <a:pt x="9906" y="0"/>
                  </a:lnTo>
                  <a:lnTo>
                    <a:pt x="6096" y="0"/>
                  </a:lnTo>
                  <a:lnTo>
                    <a:pt x="3810" y="761"/>
                  </a:lnTo>
                  <a:lnTo>
                    <a:pt x="1523" y="761"/>
                  </a:lnTo>
                  <a:lnTo>
                    <a:pt x="0" y="1523"/>
                  </a:lnTo>
                  <a:lnTo>
                    <a:pt x="0" y="5333"/>
                  </a:lnTo>
                  <a:lnTo>
                    <a:pt x="1524" y="5333"/>
                  </a:lnTo>
                  <a:lnTo>
                    <a:pt x="3810" y="4571"/>
                  </a:lnTo>
                  <a:lnTo>
                    <a:pt x="11430" y="4571"/>
                  </a:lnTo>
                  <a:lnTo>
                    <a:pt x="12954" y="5333"/>
                  </a:lnTo>
                  <a:lnTo>
                    <a:pt x="15240" y="5333"/>
                  </a:lnTo>
                  <a:lnTo>
                    <a:pt x="16002" y="6095"/>
                  </a:lnTo>
                  <a:lnTo>
                    <a:pt x="17526" y="6095"/>
                  </a:lnTo>
                  <a:lnTo>
                    <a:pt x="19812" y="8381"/>
                  </a:lnTo>
                  <a:lnTo>
                    <a:pt x="21336" y="457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9939401" y="216407"/>
              <a:ext cx="20320" cy="8890"/>
            </a:xfrm>
            <a:custGeom>
              <a:avLst/>
              <a:gdLst/>
              <a:ahLst/>
              <a:cxnLst/>
              <a:rect l="l" t="t" r="r" b="b"/>
              <a:pathLst>
                <a:path w="20320" h="8889">
                  <a:moveTo>
                    <a:pt x="4571" y="0"/>
                  </a:moveTo>
                  <a:lnTo>
                    <a:pt x="2285" y="0"/>
                  </a:lnTo>
                  <a:lnTo>
                    <a:pt x="0" y="761"/>
                  </a:lnTo>
                  <a:lnTo>
                    <a:pt x="2285" y="761"/>
                  </a:lnTo>
                  <a:lnTo>
                    <a:pt x="4571" y="0"/>
                  </a:lnTo>
                  <a:close/>
                </a:path>
                <a:path w="20320" h="8889">
                  <a:moveTo>
                    <a:pt x="9905" y="4571"/>
                  </a:moveTo>
                  <a:lnTo>
                    <a:pt x="8381" y="3809"/>
                  </a:lnTo>
                  <a:lnTo>
                    <a:pt x="6857" y="3809"/>
                  </a:lnTo>
                  <a:lnTo>
                    <a:pt x="4571" y="4571"/>
                  </a:lnTo>
                  <a:lnTo>
                    <a:pt x="9905" y="4571"/>
                  </a:lnTo>
                  <a:close/>
                </a:path>
                <a:path w="20320" h="8889">
                  <a:moveTo>
                    <a:pt x="13715" y="5333"/>
                  </a:moveTo>
                  <a:lnTo>
                    <a:pt x="12191" y="4571"/>
                  </a:lnTo>
                  <a:lnTo>
                    <a:pt x="10667" y="4571"/>
                  </a:lnTo>
                  <a:lnTo>
                    <a:pt x="12191" y="5333"/>
                  </a:lnTo>
                  <a:lnTo>
                    <a:pt x="13715" y="5333"/>
                  </a:lnTo>
                  <a:close/>
                </a:path>
                <a:path w="20320" h="8889">
                  <a:moveTo>
                    <a:pt x="15239" y="1523"/>
                  </a:moveTo>
                  <a:lnTo>
                    <a:pt x="13715" y="761"/>
                  </a:lnTo>
                  <a:lnTo>
                    <a:pt x="12953" y="761"/>
                  </a:lnTo>
                  <a:lnTo>
                    <a:pt x="14477" y="1523"/>
                  </a:lnTo>
                  <a:lnTo>
                    <a:pt x="15239" y="1523"/>
                  </a:lnTo>
                  <a:close/>
                </a:path>
                <a:path w="20320" h="8889">
                  <a:moveTo>
                    <a:pt x="16001" y="6095"/>
                  </a:moveTo>
                  <a:lnTo>
                    <a:pt x="15239" y="5333"/>
                  </a:lnTo>
                  <a:lnTo>
                    <a:pt x="13715" y="5333"/>
                  </a:lnTo>
                  <a:lnTo>
                    <a:pt x="15239" y="6095"/>
                  </a:lnTo>
                  <a:lnTo>
                    <a:pt x="16001" y="6095"/>
                  </a:lnTo>
                  <a:close/>
                </a:path>
                <a:path w="20320" h="8889">
                  <a:moveTo>
                    <a:pt x="19811" y="4571"/>
                  </a:moveTo>
                  <a:lnTo>
                    <a:pt x="18287" y="7619"/>
                  </a:lnTo>
                  <a:lnTo>
                    <a:pt x="17525" y="6857"/>
                  </a:lnTo>
                  <a:lnTo>
                    <a:pt x="16763" y="6857"/>
                  </a:lnTo>
                  <a:lnTo>
                    <a:pt x="18287" y="8381"/>
                  </a:lnTo>
                  <a:lnTo>
                    <a:pt x="19811" y="457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9953891" y="222503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3047"/>
                  </a:moveTo>
                  <a:lnTo>
                    <a:pt x="3048" y="1523"/>
                  </a:lnTo>
                  <a:lnTo>
                    <a:pt x="1523" y="0"/>
                  </a:lnTo>
                  <a:lnTo>
                    <a:pt x="0" y="0"/>
                  </a:lnTo>
                  <a:lnTo>
                    <a:pt x="0" y="3809"/>
                  </a:lnTo>
                  <a:lnTo>
                    <a:pt x="762" y="3809"/>
                  </a:lnTo>
                  <a:lnTo>
                    <a:pt x="2286" y="3047"/>
                  </a:lnTo>
                  <a:lnTo>
                    <a:pt x="3048" y="304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9953129" y="222503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3047" y="761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3047" y="761"/>
                  </a:lnTo>
                  <a:close/>
                </a:path>
                <a:path w="5079" h="3810">
                  <a:moveTo>
                    <a:pt x="3809" y="3047"/>
                  </a:moveTo>
                  <a:lnTo>
                    <a:pt x="3047" y="3047"/>
                  </a:lnTo>
                  <a:lnTo>
                    <a:pt x="1523" y="3809"/>
                  </a:lnTo>
                  <a:lnTo>
                    <a:pt x="3047" y="3809"/>
                  </a:lnTo>
                  <a:lnTo>
                    <a:pt x="3809" y="3047"/>
                  </a:lnTo>
                  <a:close/>
                </a:path>
                <a:path w="5079" h="3810">
                  <a:moveTo>
                    <a:pt x="4571" y="2285"/>
                  </a:moveTo>
                  <a:lnTo>
                    <a:pt x="4571" y="1523"/>
                  </a:lnTo>
                  <a:lnTo>
                    <a:pt x="3809" y="1523"/>
                  </a:lnTo>
                  <a:lnTo>
                    <a:pt x="4571" y="2285"/>
                  </a:lnTo>
                  <a:close/>
                </a:path>
                <a:path w="5079" h="3810">
                  <a:moveTo>
                    <a:pt x="4571" y="3047"/>
                  </a:moveTo>
                  <a:lnTo>
                    <a:pt x="4571" y="2285"/>
                  </a:lnTo>
                  <a:lnTo>
                    <a:pt x="3809" y="2285"/>
                  </a:lnTo>
                  <a:lnTo>
                    <a:pt x="3809" y="3047"/>
                  </a:lnTo>
                  <a:lnTo>
                    <a:pt x="4571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9943210" y="224028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2285" y="3048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2286"/>
                  </a:lnTo>
                  <a:lnTo>
                    <a:pt x="2285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9943985" y="22326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9942448" y="225552"/>
              <a:ext cx="16510" cy="11430"/>
            </a:xfrm>
            <a:custGeom>
              <a:avLst/>
              <a:gdLst/>
              <a:ahLst/>
              <a:cxnLst/>
              <a:rect l="l" t="t" r="r" b="b"/>
              <a:pathLst>
                <a:path w="16509" h="11429">
                  <a:moveTo>
                    <a:pt x="16001" y="7620"/>
                  </a:moveTo>
                  <a:lnTo>
                    <a:pt x="16001" y="6858"/>
                  </a:lnTo>
                  <a:lnTo>
                    <a:pt x="14477" y="6858"/>
                  </a:lnTo>
                  <a:lnTo>
                    <a:pt x="12953" y="6096"/>
                  </a:lnTo>
                  <a:lnTo>
                    <a:pt x="11429" y="4572"/>
                  </a:lnTo>
                  <a:lnTo>
                    <a:pt x="9143" y="4572"/>
                  </a:lnTo>
                  <a:lnTo>
                    <a:pt x="4571" y="2286"/>
                  </a:lnTo>
                  <a:lnTo>
                    <a:pt x="2285" y="762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761" y="3810"/>
                  </a:lnTo>
                  <a:lnTo>
                    <a:pt x="1523" y="4572"/>
                  </a:lnTo>
                  <a:lnTo>
                    <a:pt x="3809" y="6096"/>
                  </a:lnTo>
                  <a:lnTo>
                    <a:pt x="8381" y="7620"/>
                  </a:lnTo>
                  <a:lnTo>
                    <a:pt x="11429" y="9144"/>
                  </a:lnTo>
                  <a:lnTo>
                    <a:pt x="12953" y="9144"/>
                  </a:lnTo>
                  <a:lnTo>
                    <a:pt x="13715" y="9906"/>
                  </a:lnTo>
                  <a:lnTo>
                    <a:pt x="15239" y="10668"/>
                  </a:lnTo>
                  <a:lnTo>
                    <a:pt x="15239" y="11430"/>
                  </a:lnTo>
                  <a:lnTo>
                    <a:pt x="16001" y="762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9942449" y="224801"/>
              <a:ext cx="16510" cy="12700"/>
            </a:xfrm>
            <a:custGeom>
              <a:avLst/>
              <a:gdLst/>
              <a:ahLst/>
              <a:cxnLst/>
              <a:rect l="l" t="t" r="r" b="b"/>
              <a:pathLst>
                <a:path w="16509" h="12700">
                  <a:moveTo>
                    <a:pt x="774" y="0"/>
                  </a:moveTo>
                  <a:lnTo>
                    <a:pt x="12" y="0"/>
                  </a:lnTo>
                  <a:lnTo>
                    <a:pt x="12" y="1524"/>
                  </a:lnTo>
                  <a:lnTo>
                    <a:pt x="774" y="762"/>
                  </a:lnTo>
                  <a:lnTo>
                    <a:pt x="774" y="0"/>
                  </a:lnTo>
                  <a:close/>
                </a:path>
                <a:path w="16509" h="12700">
                  <a:moveTo>
                    <a:pt x="2298" y="6096"/>
                  </a:moveTo>
                  <a:lnTo>
                    <a:pt x="1536" y="5334"/>
                  </a:lnTo>
                  <a:lnTo>
                    <a:pt x="1536" y="4572"/>
                  </a:lnTo>
                  <a:lnTo>
                    <a:pt x="12" y="3810"/>
                  </a:lnTo>
                  <a:lnTo>
                    <a:pt x="774" y="4572"/>
                  </a:lnTo>
                  <a:lnTo>
                    <a:pt x="774" y="5334"/>
                  </a:lnTo>
                  <a:lnTo>
                    <a:pt x="2298" y="6096"/>
                  </a:lnTo>
                  <a:close/>
                </a:path>
                <a:path w="16509" h="12700">
                  <a:moveTo>
                    <a:pt x="7620" y="4572"/>
                  </a:moveTo>
                  <a:lnTo>
                    <a:pt x="6096" y="3810"/>
                  </a:lnTo>
                  <a:lnTo>
                    <a:pt x="3810" y="2286"/>
                  </a:lnTo>
                  <a:lnTo>
                    <a:pt x="1524" y="1524"/>
                  </a:lnTo>
                  <a:lnTo>
                    <a:pt x="3048" y="3048"/>
                  </a:lnTo>
                  <a:lnTo>
                    <a:pt x="7620" y="4572"/>
                  </a:lnTo>
                  <a:close/>
                </a:path>
                <a:path w="16509" h="12700">
                  <a:moveTo>
                    <a:pt x="10680" y="9906"/>
                  </a:moveTo>
                  <a:lnTo>
                    <a:pt x="8394" y="8382"/>
                  </a:lnTo>
                  <a:lnTo>
                    <a:pt x="6108" y="7620"/>
                  </a:lnTo>
                  <a:lnTo>
                    <a:pt x="7632" y="9144"/>
                  </a:lnTo>
                  <a:lnTo>
                    <a:pt x="10680" y="9906"/>
                  </a:lnTo>
                  <a:close/>
                </a:path>
                <a:path w="16509" h="12700">
                  <a:moveTo>
                    <a:pt x="15252" y="11430"/>
                  </a:moveTo>
                  <a:lnTo>
                    <a:pt x="14490" y="10668"/>
                  </a:lnTo>
                  <a:lnTo>
                    <a:pt x="12966" y="9906"/>
                  </a:lnTo>
                  <a:lnTo>
                    <a:pt x="11442" y="9906"/>
                  </a:lnTo>
                  <a:lnTo>
                    <a:pt x="12966" y="10668"/>
                  </a:lnTo>
                  <a:lnTo>
                    <a:pt x="13728" y="11430"/>
                  </a:lnTo>
                  <a:lnTo>
                    <a:pt x="14490" y="11430"/>
                  </a:lnTo>
                  <a:lnTo>
                    <a:pt x="15252" y="12192"/>
                  </a:lnTo>
                  <a:lnTo>
                    <a:pt x="15252" y="11430"/>
                  </a:lnTo>
                  <a:close/>
                </a:path>
                <a:path w="16509" h="12700">
                  <a:moveTo>
                    <a:pt x="16002" y="8382"/>
                  </a:moveTo>
                  <a:lnTo>
                    <a:pt x="15240" y="7620"/>
                  </a:lnTo>
                  <a:lnTo>
                    <a:pt x="12954" y="6858"/>
                  </a:lnTo>
                  <a:lnTo>
                    <a:pt x="16002" y="838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9944747" y="198881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59" h="3175">
                  <a:moveTo>
                    <a:pt x="9905" y="1523"/>
                  </a:moveTo>
                  <a:lnTo>
                    <a:pt x="9143" y="761"/>
                  </a:lnTo>
                  <a:lnTo>
                    <a:pt x="7619" y="761"/>
                  </a:lnTo>
                  <a:lnTo>
                    <a:pt x="6857" y="0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1523" y="3048"/>
                  </a:lnTo>
                  <a:lnTo>
                    <a:pt x="8381" y="3047"/>
                  </a:lnTo>
                  <a:lnTo>
                    <a:pt x="9905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9946271" y="201929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69">
                  <a:moveTo>
                    <a:pt x="6857" y="761"/>
                  </a:moveTo>
                  <a:lnTo>
                    <a:pt x="5333" y="0"/>
                  </a:lnTo>
                  <a:lnTo>
                    <a:pt x="1523" y="0"/>
                  </a:lnTo>
                  <a:lnTo>
                    <a:pt x="0" y="761"/>
                  </a:lnTo>
                  <a:lnTo>
                    <a:pt x="3809" y="761"/>
                  </a:lnTo>
                  <a:lnTo>
                    <a:pt x="6857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9947795" y="201929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1"/>
                  </a:moveTo>
                  <a:lnTo>
                    <a:pt x="2285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9946271" y="201168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5">
                  <a:moveTo>
                    <a:pt x="6857" y="1523"/>
                  </a:moveTo>
                  <a:lnTo>
                    <a:pt x="6857" y="761"/>
                  </a:lnTo>
                  <a:lnTo>
                    <a:pt x="5333" y="0"/>
                  </a:lnTo>
                  <a:lnTo>
                    <a:pt x="1523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3" y="761"/>
                  </a:lnTo>
                  <a:lnTo>
                    <a:pt x="3809" y="761"/>
                  </a:lnTo>
                  <a:lnTo>
                    <a:pt x="5333" y="761"/>
                  </a:lnTo>
                  <a:lnTo>
                    <a:pt x="6857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9947796" y="201179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810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995084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995084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9949319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9949319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9950843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9952367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9952367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994779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994779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9948557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9946271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9946271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9950843" y="19735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  <a:path w="1904" h="2539">
                  <a:moveTo>
                    <a:pt x="1524" y="2285"/>
                  </a:moveTo>
                  <a:lnTo>
                    <a:pt x="1524" y="1523"/>
                  </a:lnTo>
                  <a:lnTo>
                    <a:pt x="762" y="2285"/>
                  </a:lnTo>
                  <a:lnTo>
                    <a:pt x="1524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9950844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9952368" y="198131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2540" h="1269">
                  <a:moveTo>
                    <a:pt x="2286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9954653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9954653" y="19811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w="0" h="2539">
                  <a:moveTo>
                    <a:pt x="0" y="2286"/>
                  </a:moveTo>
                  <a:lnTo>
                    <a:pt x="0" y="0"/>
                  </a:lnTo>
                  <a:lnTo>
                    <a:pt x="0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9949319" y="197358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5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761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9947021" y="197369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3175" h="2539">
                  <a:moveTo>
                    <a:pt x="1524" y="0"/>
                  </a:move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3175" h="2539">
                  <a:moveTo>
                    <a:pt x="3060" y="762"/>
                  </a:moveTo>
                  <a:lnTo>
                    <a:pt x="2298" y="762"/>
                  </a:lnTo>
                  <a:lnTo>
                    <a:pt x="2298" y="1524"/>
                  </a:lnTo>
                  <a:lnTo>
                    <a:pt x="3060" y="2286"/>
                  </a:lnTo>
                  <a:lnTo>
                    <a:pt x="306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9947796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9943973" y="19813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762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762" y="762"/>
                  </a:lnTo>
                  <a:close/>
                </a:path>
                <a:path w="1904" h="2539">
                  <a:moveTo>
                    <a:pt x="1536" y="0"/>
                  </a:moveTo>
                  <a:lnTo>
                    <a:pt x="774" y="762"/>
                  </a:lnTo>
                  <a:lnTo>
                    <a:pt x="1536" y="762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9943985" y="198119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1523"/>
                  </a:move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  <a:path w="1904" h="2539">
                  <a:moveTo>
                    <a:pt x="761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761" y="2285"/>
                  </a:lnTo>
                  <a:close/>
                </a:path>
                <a:path w="1904" h="2539">
                  <a:moveTo>
                    <a:pt x="1523" y="761"/>
                  </a:moveTo>
                  <a:lnTo>
                    <a:pt x="1523" y="0"/>
                  </a:lnTo>
                  <a:lnTo>
                    <a:pt x="761" y="761"/>
                  </a:lnTo>
                  <a:lnTo>
                    <a:pt x="1523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9949320" y="19889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9949319" y="19888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994931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9948557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9948557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0"/>
                  </a:lnTo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9950843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9950843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0"/>
                  </a:lnTo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9953129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9953129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9945497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9943972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9943972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9943972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9944747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994549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994549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994550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994550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1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994625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994625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994702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994702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994702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9947021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9947033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9947795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9947795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9947795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9948557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9948557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9949319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9954654" y="19965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9954653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995389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995389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995389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995389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995312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1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99523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99523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9952368" y="1981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9952367" y="19888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9952367" y="19888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9952367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99523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9952367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9949319" y="19964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0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9949319" y="2004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9949319" y="2004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9947021" y="199655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6350" h="1905">
                  <a:moveTo>
                    <a:pt x="5334" y="0"/>
                  </a:moveTo>
                  <a:lnTo>
                    <a:pt x="4584" y="0"/>
                  </a:lnTo>
                  <a:lnTo>
                    <a:pt x="4584" y="762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  <a:path w="6350" h="1905">
                  <a:moveTo>
                    <a:pt x="6096" y="762"/>
                  </a:moveTo>
                  <a:lnTo>
                    <a:pt x="5346" y="762"/>
                  </a:lnTo>
                  <a:lnTo>
                    <a:pt x="5346" y="1524"/>
                  </a:lnTo>
                  <a:lnTo>
                    <a:pt x="6096" y="1524"/>
                  </a:lnTo>
                  <a:lnTo>
                    <a:pt x="609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9949319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9949319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9949319" y="19583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1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9947034" y="200417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5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5715" h="1269">
                  <a:moveTo>
                    <a:pt x="5334" y="0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9949320" y="1981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9953891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9943986" y="202703"/>
              <a:ext cx="11430" cy="47625"/>
            </a:xfrm>
            <a:custGeom>
              <a:avLst/>
              <a:gdLst/>
              <a:ahLst/>
              <a:cxnLst/>
              <a:rect l="l" t="t" r="r" b="b"/>
              <a:pathLst>
                <a:path w="11429" h="47625">
                  <a:moveTo>
                    <a:pt x="1524" y="43434"/>
                  </a:moveTo>
                  <a:lnTo>
                    <a:pt x="762" y="43434"/>
                  </a:lnTo>
                  <a:lnTo>
                    <a:pt x="762" y="44196"/>
                  </a:lnTo>
                  <a:lnTo>
                    <a:pt x="1524" y="44196"/>
                  </a:lnTo>
                  <a:lnTo>
                    <a:pt x="1524" y="43434"/>
                  </a:lnTo>
                  <a:close/>
                </a:path>
                <a:path w="11429" h="47625">
                  <a:moveTo>
                    <a:pt x="1524" y="41910"/>
                  </a:moveTo>
                  <a:lnTo>
                    <a:pt x="762" y="42672"/>
                  </a:lnTo>
                  <a:lnTo>
                    <a:pt x="1524" y="42672"/>
                  </a:lnTo>
                  <a:lnTo>
                    <a:pt x="1524" y="41910"/>
                  </a:lnTo>
                  <a:close/>
                </a:path>
                <a:path w="11429" h="47625">
                  <a:moveTo>
                    <a:pt x="1524" y="3048"/>
                  </a:moveTo>
                  <a:lnTo>
                    <a:pt x="762" y="3810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11429" h="47625">
                  <a:moveTo>
                    <a:pt x="10668" y="44196"/>
                  </a:moveTo>
                  <a:lnTo>
                    <a:pt x="9906" y="43434"/>
                  </a:lnTo>
                  <a:lnTo>
                    <a:pt x="9906" y="44196"/>
                  </a:lnTo>
                  <a:lnTo>
                    <a:pt x="10668" y="44196"/>
                  </a:lnTo>
                  <a:close/>
                </a:path>
                <a:path w="11429" h="47625">
                  <a:moveTo>
                    <a:pt x="10668" y="5334"/>
                  </a:moveTo>
                  <a:lnTo>
                    <a:pt x="9906" y="4572"/>
                  </a:lnTo>
                  <a:lnTo>
                    <a:pt x="9906" y="3810"/>
                  </a:lnTo>
                  <a:lnTo>
                    <a:pt x="9144" y="4572"/>
                  </a:lnTo>
                  <a:lnTo>
                    <a:pt x="1524" y="4572"/>
                  </a:lnTo>
                  <a:lnTo>
                    <a:pt x="1524" y="5334"/>
                  </a:lnTo>
                  <a:lnTo>
                    <a:pt x="10668" y="5334"/>
                  </a:lnTo>
                  <a:close/>
                </a:path>
                <a:path w="11429" h="47625">
                  <a:moveTo>
                    <a:pt x="10668" y="3048"/>
                  </a:moveTo>
                  <a:lnTo>
                    <a:pt x="9906" y="3048"/>
                  </a:lnTo>
                  <a:lnTo>
                    <a:pt x="9906" y="3810"/>
                  </a:lnTo>
                  <a:lnTo>
                    <a:pt x="10668" y="3810"/>
                  </a:lnTo>
                  <a:lnTo>
                    <a:pt x="10668" y="3048"/>
                  </a:lnTo>
                  <a:close/>
                </a:path>
                <a:path w="11429" h="47625">
                  <a:moveTo>
                    <a:pt x="11430" y="44196"/>
                  </a:moveTo>
                  <a:lnTo>
                    <a:pt x="10668" y="44196"/>
                  </a:lnTo>
                  <a:lnTo>
                    <a:pt x="10668" y="46482"/>
                  </a:lnTo>
                  <a:lnTo>
                    <a:pt x="762" y="46482"/>
                  </a:lnTo>
                  <a:lnTo>
                    <a:pt x="762" y="44196"/>
                  </a:lnTo>
                  <a:lnTo>
                    <a:pt x="0" y="44196"/>
                  </a:lnTo>
                  <a:lnTo>
                    <a:pt x="0" y="47244"/>
                  </a:lnTo>
                  <a:lnTo>
                    <a:pt x="10668" y="47244"/>
                  </a:lnTo>
                  <a:lnTo>
                    <a:pt x="11430" y="46482"/>
                  </a:lnTo>
                  <a:lnTo>
                    <a:pt x="11430" y="44196"/>
                  </a:lnTo>
                  <a:close/>
                </a:path>
                <a:path w="11429" h="47625">
                  <a:moveTo>
                    <a:pt x="1143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762"/>
                  </a:lnTo>
                  <a:lnTo>
                    <a:pt x="10668" y="762"/>
                  </a:lnTo>
                  <a:lnTo>
                    <a:pt x="10668" y="3048"/>
                  </a:lnTo>
                  <a:lnTo>
                    <a:pt x="11430" y="3048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9873882" y="203465"/>
              <a:ext cx="82550" cy="19050"/>
            </a:xfrm>
            <a:custGeom>
              <a:avLst/>
              <a:gdLst/>
              <a:ahLst/>
              <a:cxnLst/>
              <a:rect l="l" t="t" r="r" b="b"/>
              <a:pathLst>
                <a:path w="82550" h="19050">
                  <a:moveTo>
                    <a:pt x="10668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9144" y="4572"/>
                  </a:lnTo>
                  <a:lnTo>
                    <a:pt x="9144" y="3810"/>
                  </a:lnTo>
                  <a:lnTo>
                    <a:pt x="9144" y="3048"/>
                  </a:lnTo>
                  <a:lnTo>
                    <a:pt x="9906" y="3048"/>
                  </a:lnTo>
                  <a:lnTo>
                    <a:pt x="9144" y="2286"/>
                  </a:lnTo>
                  <a:lnTo>
                    <a:pt x="10668" y="2286"/>
                  </a:lnTo>
                  <a:lnTo>
                    <a:pt x="10668" y="0"/>
                  </a:lnTo>
                  <a:close/>
                </a:path>
                <a:path w="82550" h="19050">
                  <a:moveTo>
                    <a:pt x="69342" y="13716"/>
                  </a:moveTo>
                  <a:lnTo>
                    <a:pt x="68580" y="14478"/>
                  </a:lnTo>
                  <a:lnTo>
                    <a:pt x="67818" y="16002"/>
                  </a:lnTo>
                  <a:lnTo>
                    <a:pt x="66294" y="14478"/>
                  </a:lnTo>
                  <a:lnTo>
                    <a:pt x="65532" y="14478"/>
                  </a:lnTo>
                  <a:lnTo>
                    <a:pt x="67818" y="17526"/>
                  </a:lnTo>
                  <a:lnTo>
                    <a:pt x="67818" y="16764"/>
                  </a:lnTo>
                  <a:lnTo>
                    <a:pt x="69342" y="13716"/>
                  </a:lnTo>
                  <a:close/>
                </a:path>
                <a:path w="82550" h="19050">
                  <a:moveTo>
                    <a:pt x="70866" y="13716"/>
                  </a:moveTo>
                  <a:lnTo>
                    <a:pt x="70104" y="13716"/>
                  </a:lnTo>
                  <a:lnTo>
                    <a:pt x="70104" y="16764"/>
                  </a:lnTo>
                  <a:lnTo>
                    <a:pt x="70866" y="16764"/>
                  </a:lnTo>
                  <a:lnTo>
                    <a:pt x="70866" y="13716"/>
                  </a:lnTo>
                  <a:close/>
                </a:path>
                <a:path w="82550" h="19050">
                  <a:moveTo>
                    <a:pt x="75438" y="13716"/>
                  </a:moveTo>
                  <a:lnTo>
                    <a:pt x="72390" y="13716"/>
                  </a:lnTo>
                  <a:lnTo>
                    <a:pt x="72390" y="14478"/>
                  </a:lnTo>
                  <a:lnTo>
                    <a:pt x="73152" y="14478"/>
                  </a:lnTo>
                  <a:lnTo>
                    <a:pt x="73152" y="16764"/>
                  </a:lnTo>
                  <a:lnTo>
                    <a:pt x="73914" y="16764"/>
                  </a:lnTo>
                  <a:lnTo>
                    <a:pt x="73914" y="14478"/>
                  </a:lnTo>
                  <a:lnTo>
                    <a:pt x="75438" y="14478"/>
                  </a:lnTo>
                  <a:lnTo>
                    <a:pt x="75438" y="13716"/>
                  </a:lnTo>
                  <a:close/>
                </a:path>
                <a:path w="82550" h="19050">
                  <a:moveTo>
                    <a:pt x="78486" y="14478"/>
                  </a:moveTo>
                  <a:lnTo>
                    <a:pt x="77711" y="14478"/>
                  </a:lnTo>
                  <a:lnTo>
                    <a:pt x="77711" y="15240"/>
                  </a:lnTo>
                  <a:lnTo>
                    <a:pt x="76962" y="15240"/>
                  </a:lnTo>
                  <a:lnTo>
                    <a:pt x="76962" y="14478"/>
                  </a:lnTo>
                  <a:lnTo>
                    <a:pt x="76200" y="14478"/>
                  </a:lnTo>
                  <a:lnTo>
                    <a:pt x="75438" y="16764"/>
                  </a:lnTo>
                  <a:lnTo>
                    <a:pt x="76200" y="16764"/>
                  </a:lnTo>
                  <a:lnTo>
                    <a:pt x="76962" y="16002"/>
                  </a:lnTo>
                  <a:lnTo>
                    <a:pt x="77711" y="17526"/>
                  </a:lnTo>
                  <a:lnTo>
                    <a:pt x="78486" y="17526"/>
                  </a:lnTo>
                  <a:lnTo>
                    <a:pt x="78486" y="16764"/>
                  </a:lnTo>
                  <a:lnTo>
                    <a:pt x="77711" y="16002"/>
                  </a:lnTo>
                  <a:lnTo>
                    <a:pt x="78486" y="15240"/>
                  </a:lnTo>
                  <a:lnTo>
                    <a:pt x="78486" y="14478"/>
                  </a:lnTo>
                  <a:close/>
                </a:path>
                <a:path w="82550" h="19050">
                  <a:moveTo>
                    <a:pt x="80670" y="15875"/>
                  </a:moveTo>
                  <a:lnTo>
                    <a:pt x="78486" y="17526"/>
                  </a:lnTo>
                  <a:lnTo>
                    <a:pt x="79248" y="17526"/>
                  </a:lnTo>
                  <a:lnTo>
                    <a:pt x="80010" y="16764"/>
                  </a:lnTo>
                  <a:lnTo>
                    <a:pt x="80670" y="15875"/>
                  </a:lnTo>
                  <a:close/>
                </a:path>
                <a:path w="82550" h="19050">
                  <a:moveTo>
                    <a:pt x="82296" y="15240"/>
                  </a:moveTo>
                  <a:lnTo>
                    <a:pt x="81534" y="15240"/>
                  </a:lnTo>
                  <a:lnTo>
                    <a:pt x="80670" y="15875"/>
                  </a:lnTo>
                  <a:lnTo>
                    <a:pt x="80670" y="18288"/>
                  </a:lnTo>
                  <a:lnTo>
                    <a:pt x="81534" y="18288"/>
                  </a:lnTo>
                  <a:lnTo>
                    <a:pt x="81534" y="19050"/>
                  </a:lnTo>
                  <a:lnTo>
                    <a:pt x="82296" y="1524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9871582" y="249173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15240" y="761"/>
                  </a:move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858" y="761"/>
                  </a:lnTo>
                  <a:lnTo>
                    <a:pt x="5334" y="0"/>
                  </a:lnTo>
                  <a:lnTo>
                    <a:pt x="2286" y="0"/>
                  </a:lnTo>
                  <a:lnTo>
                    <a:pt x="1524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3048" y="1523"/>
                  </a:lnTo>
                  <a:lnTo>
                    <a:pt x="3810" y="761"/>
                  </a:lnTo>
                  <a:lnTo>
                    <a:pt x="4572" y="1523"/>
                  </a:lnTo>
                  <a:lnTo>
                    <a:pt x="9906" y="1523"/>
                  </a:lnTo>
                  <a:lnTo>
                    <a:pt x="11430" y="761"/>
                  </a:lnTo>
                  <a:lnTo>
                    <a:pt x="12192" y="1523"/>
                  </a:lnTo>
                  <a:lnTo>
                    <a:pt x="14478" y="1523"/>
                  </a:lnTo>
                  <a:lnTo>
                    <a:pt x="15240" y="761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9871582" y="249936"/>
              <a:ext cx="15240" cy="2540"/>
            </a:xfrm>
            <a:custGeom>
              <a:avLst/>
              <a:gdLst/>
              <a:ahLst/>
              <a:cxnLst/>
              <a:rect l="l" t="t" r="r" b="b"/>
              <a:pathLst>
                <a:path w="15240" h="2539">
                  <a:moveTo>
                    <a:pt x="15240" y="761"/>
                  </a:moveTo>
                  <a:lnTo>
                    <a:pt x="12954" y="761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1"/>
                  </a:lnTo>
                  <a:lnTo>
                    <a:pt x="5334" y="761"/>
                  </a:lnTo>
                  <a:lnTo>
                    <a:pt x="4572" y="0"/>
                  </a:lnTo>
                  <a:lnTo>
                    <a:pt x="3048" y="0"/>
                  </a:lnTo>
                  <a:lnTo>
                    <a:pt x="2286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1524" y="2285"/>
                  </a:lnTo>
                  <a:lnTo>
                    <a:pt x="2286" y="1523"/>
                  </a:lnTo>
                  <a:lnTo>
                    <a:pt x="5334" y="1523"/>
                  </a:lnTo>
                  <a:lnTo>
                    <a:pt x="6858" y="2285"/>
                  </a:lnTo>
                  <a:lnTo>
                    <a:pt x="8382" y="2285"/>
                  </a:lnTo>
                  <a:lnTo>
                    <a:pt x="9144" y="1523"/>
                  </a:lnTo>
                  <a:lnTo>
                    <a:pt x="12954" y="1523"/>
                  </a:lnTo>
                  <a:lnTo>
                    <a:pt x="13716" y="2285"/>
                  </a:lnTo>
                  <a:lnTo>
                    <a:pt x="14478" y="2285"/>
                  </a:lnTo>
                  <a:lnTo>
                    <a:pt x="1524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9871582" y="251460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15240" y="761"/>
                  </a:move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858" y="761"/>
                  </a:lnTo>
                  <a:lnTo>
                    <a:pt x="5334" y="0"/>
                  </a:lnTo>
                  <a:lnTo>
                    <a:pt x="2286" y="0"/>
                  </a:lnTo>
                  <a:lnTo>
                    <a:pt x="1524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2286" y="1523"/>
                  </a:lnTo>
                  <a:lnTo>
                    <a:pt x="3048" y="761"/>
                  </a:lnTo>
                  <a:lnTo>
                    <a:pt x="4572" y="761"/>
                  </a:lnTo>
                  <a:lnTo>
                    <a:pt x="5334" y="1523"/>
                  </a:lnTo>
                  <a:lnTo>
                    <a:pt x="9144" y="1523"/>
                  </a:lnTo>
                  <a:lnTo>
                    <a:pt x="9906" y="761"/>
                  </a:lnTo>
                  <a:lnTo>
                    <a:pt x="12192" y="761"/>
                  </a:lnTo>
                  <a:lnTo>
                    <a:pt x="12954" y="1523"/>
                  </a:lnTo>
                  <a:lnTo>
                    <a:pt x="14478" y="1523"/>
                  </a:lnTo>
                  <a:lnTo>
                    <a:pt x="15240" y="761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9871595" y="252221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15239" y="762"/>
                  </a:moveTo>
                  <a:lnTo>
                    <a:pt x="12953" y="762"/>
                  </a:lnTo>
                  <a:lnTo>
                    <a:pt x="12191" y="0"/>
                  </a:lnTo>
                  <a:lnTo>
                    <a:pt x="9905" y="0"/>
                  </a:lnTo>
                  <a:lnTo>
                    <a:pt x="9143" y="762"/>
                  </a:lnTo>
                  <a:lnTo>
                    <a:pt x="5333" y="762"/>
                  </a:lnTo>
                  <a:lnTo>
                    <a:pt x="4571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4477" y="1524"/>
                  </a:lnTo>
                  <a:lnTo>
                    <a:pt x="15239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9871595" y="253745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7" y="1524"/>
                  </a:moveTo>
                  <a:lnTo>
                    <a:pt x="14477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2285" y="762"/>
                  </a:lnTo>
                  <a:lnTo>
                    <a:pt x="5333" y="762"/>
                  </a:lnTo>
                  <a:lnTo>
                    <a:pt x="6857" y="1524"/>
                  </a:lnTo>
                  <a:lnTo>
                    <a:pt x="8381" y="1524"/>
                  </a:lnTo>
                  <a:lnTo>
                    <a:pt x="9143" y="762"/>
                  </a:lnTo>
                  <a:lnTo>
                    <a:pt x="12953" y="762"/>
                  </a:lnTo>
                  <a:lnTo>
                    <a:pt x="13715" y="1524"/>
                  </a:lnTo>
                  <a:lnTo>
                    <a:pt x="14477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9872357" y="252984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70" h="1904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3970" h="1904">
                  <a:moveTo>
                    <a:pt x="1524" y="762"/>
                  </a:moveTo>
                  <a:lnTo>
                    <a:pt x="3048" y="673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13970" h="1904">
                  <a:moveTo>
                    <a:pt x="3048" y="673"/>
                  </a:moveTo>
                  <a:lnTo>
                    <a:pt x="3684" y="636"/>
                  </a:lnTo>
                  <a:lnTo>
                    <a:pt x="2286" y="717"/>
                  </a:lnTo>
                  <a:lnTo>
                    <a:pt x="3048" y="673"/>
                  </a:lnTo>
                  <a:close/>
                </a:path>
                <a:path w="13970" h="1904">
                  <a:moveTo>
                    <a:pt x="6121" y="762"/>
                  </a:moveTo>
                  <a:lnTo>
                    <a:pt x="6121" y="495"/>
                  </a:lnTo>
                  <a:lnTo>
                    <a:pt x="5276" y="544"/>
                  </a:lnTo>
                  <a:lnTo>
                    <a:pt x="3684" y="636"/>
                  </a:lnTo>
                  <a:lnTo>
                    <a:pt x="6121" y="762"/>
                  </a:lnTo>
                  <a:close/>
                </a:path>
                <a:path w="13970" h="1904">
                  <a:moveTo>
                    <a:pt x="5276" y="1381"/>
                  </a:moveTo>
                  <a:lnTo>
                    <a:pt x="5276" y="762"/>
                  </a:lnTo>
                  <a:lnTo>
                    <a:pt x="3684" y="1264"/>
                  </a:lnTo>
                  <a:lnTo>
                    <a:pt x="5276" y="1381"/>
                  </a:lnTo>
                  <a:close/>
                </a:path>
                <a:path w="13970" h="1904">
                  <a:moveTo>
                    <a:pt x="6858" y="1524"/>
                  </a:moveTo>
                  <a:lnTo>
                    <a:pt x="6858" y="762"/>
                  </a:lnTo>
                  <a:lnTo>
                    <a:pt x="6121" y="762"/>
                  </a:lnTo>
                  <a:lnTo>
                    <a:pt x="6121" y="1457"/>
                  </a:lnTo>
                  <a:lnTo>
                    <a:pt x="6858" y="1524"/>
                  </a:lnTo>
                  <a:close/>
                </a:path>
                <a:path w="13970" h="1904">
                  <a:moveTo>
                    <a:pt x="10668" y="762"/>
                  </a:moveTo>
                  <a:lnTo>
                    <a:pt x="10668" y="0"/>
                  </a:lnTo>
                  <a:lnTo>
                    <a:pt x="9144" y="762"/>
                  </a:lnTo>
                  <a:lnTo>
                    <a:pt x="10668" y="762"/>
                  </a:lnTo>
                  <a:close/>
                </a:path>
                <a:path w="13970" h="1904">
                  <a:moveTo>
                    <a:pt x="13716" y="1524"/>
                  </a:moveTo>
                  <a:lnTo>
                    <a:pt x="13716" y="762"/>
                  </a:lnTo>
                  <a:lnTo>
                    <a:pt x="12954" y="762"/>
                  </a:lnTo>
                  <a:lnTo>
                    <a:pt x="12954" y="1524"/>
                  </a:lnTo>
                  <a:lnTo>
                    <a:pt x="1371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9874643" y="245363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4">
                  <a:moveTo>
                    <a:pt x="8382" y="1523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8382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9873881" y="246887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 h="0">
                  <a:moveTo>
                    <a:pt x="10668" y="0"/>
                  </a:moveTo>
                  <a:lnTo>
                    <a:pt x="0" y="0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9873882" y="244613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79">
                  <a:moveTo>
                    <a:pt x="9906" y="762"/>
                  </a:moveTo>
                  <a:lnTo>
                    <a:pt x="9144" y="0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9906" y="762"/>
                  </a:lnTo>
                  <a:close/>
                </a:path>
                <a:path w="10795" h="5079">
                  <a:moveTo>
                    <a:pt x="10668" y="2286"/>
                  </a:moveTo>
                  <a:lnTo>
                    <a:pt x="0" y="2286"/>
                  </a:lnTo>
                  <a:lnTo>
                    <a:pt x="0" y="4572"/>
                  </a:lnTo>
                  <a:lnTo>
                    <a:pt x="10668" y="4572"/>
                  </a:lnTo>
                  <a:lnTo>
                    <a:pt x="1066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9871595" y="235457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6" y="3048"/>
                  </a:moveTo>
                  <a:lnTo>
                    <a:pt x="2286" y="761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9870833" y="235457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1523" y="2286"/>
                  </a:moveTo>
                  <a:lnTo>
                    <a:pt x="761" y="1524"/>
                  </a:lnTo>
                  <a:lnTo>
                    <a:pt x="761" y="1016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  <a:path w="3175" h="3175">
                  <a:moveTo>
                    <a:pt x="2285" y="0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2285" y="0"/>
                  </a:lnTo>
                  <a:close/>
                </a:path>
                <a:path w="3175" h="3175">
                  <a:moveTo>
                    <a:pt x="1523" y="508"/>
                  </a:moveTo>
                  <a:lnTo>
                    <a:pt x="761" y="762"/>
                  </a:lnTo>
                  <a:lnTo>
                    <a:pt x="761" y="1016"/>
                  </a:lnTo>
                  <a:lnTo>
                    <a:pt x="1523" y="508"/>
                  </a:lnTo>
                  <a:close/>
                </a:path>
                <a:path w="3175" h="3175">
                  <a:moveTo>
                    <a:pt x="2285" y="3048"/>
                  </a:moveTo>
                  <a:lnTo>
                    <a:pt x="1523" y="2286"/>
                  </a:lnTo>
                  <a:lnTo>
                    <a:pt x="1523" y="3048"/>
                  </a:lnTo>
                  <a:lnTo>
                    <a:pt x="2285" y="3048"/>
                  </a:lnTo>
                  <a:close/>
                </a:path>
                <a:path w="3175" h="3175">
                  <a:moveTo>
                    <a:pt x="3047" y="761"/>
                  </a:moveTo>
                  <a:lnTo>
                    <a:pt x="2285" y="0"/>
                  </a:lnTo>
                  <a:lnTo>
                    <a:pt x="2285" y="762"/>
                  </a:lnTo>
                  <a:lnTo>
                    <a:pt x="3047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9875405" y="208787"/>
              <a:ext cx="7620" cy="36195"/>
            </a:xfrm>
            <a:custGeom>
              <a:avLst/>
              <a:gdLst/>
              <a:ahLst/>
              <a:cxnLst/>
              <a:rect l="l" t="t" r="r" b="b"/>
              <a:pathLst>
                <a:path w="7620" h="36195">
                  <a:moveTo>
                    <a:pt x="7620" y="35814"/>
                  </a:moveTo>
                  <a:lnTo>
                    <a:pt x="7620" y="0"/>
                  </a:lnTo>
                  <a:lnTo>
                    <a:pt x="0" y="0"/>
                  </a:lnTo>
                  <a:lnTo>
                    <a:pt x="0" y="35814"/>
                  </a:lnTo>
                  <a:lnTo>
                    <a:pt x="7620" y="358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9875393" y="208037"/>
              <a:ext cx="8255" cy="36830"/>
            </a:xfrm>
            <a:custGeom>
              <a:avLst/>
              <a:gdLst/>
              <a:ahLst/>
              <a:cxnLst/>
              <a:rect l="l" t="t" r="r" b="b"/>
              <a:pathLst>
                <a:path w="8254" h="36829">
                  <a:moveTo>
                    <a:pt x="7632" y="35814"/>
                  </a:moveTo>
                  <a:lnTo>
                    <a:pt x="0" y="35814"/>
                  </a:lnTo>
                  <a:lnTo>
                    <a:pt x="0" y="36576"/>
                  </a:lnTo>
                  <a:lnTo>
                    <a:pt x="7632" y="36576"/>
                  </a:lnTo>
                  <a:lnTo>
                    <a:pt x="7632" y="35814"/>
                  </a:lnTo>
                  <a:close/>
                </a:path>
                <a:path w="8254" h="36829">
                  <a:moveTo>
                    <a:pt x="763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32" y="762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9870071" y="216407"/>
              <a:ext cx="20955" cy="8890"/>
            </a:xfrm>
            <a:custGeom>
              <a:avLst/>
              <a:gdLst/>
              <a:ahLst/>
              <a:cxnLst/>
              <a:rect l="l" t="t" r="r" b="b"/>
              <a:pathLst>
                <a:path w="20954" h="8889">
                  <a:moveTo>
                    <a:pt x="20574" y="5333"/>
                  </a:moveTo>
                  <a:lnTo>
                    <a:pt x="20574" y="1523"/>
                  </a:lnTo>
                  <a:lnTo>
                    <a:pt x="19050" y="761"/>
                  </a:lnTo>
                  <a:lnTo>
                    <a:pt x="17526" y="761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8382" y="761"/>
                  </a:lnTo>
                  <a:lnTo>
                    <a:pt x="6096" y="761"/>
                  </a:lnTo>
                  <a:lnTo>
                    <a:pt x="4572" y="1523"/>
                  </a:lnTo>
                  <a:lnTo>
                    <a:pt x="3048" y="1523"/>
                  </a:lnTo>
                  <a:lnTo>
                    <a:pt x="2286" y="2285"/>
                  </a:lnTo>
                  <a:lnTo>
                    <a:pt x="762" y="3047"/>
                  </a:lnTo>
                  <a:lnTo>
                    <a:pt x="0" y="3809"/>
                  </a:lnTo>
                  <a:lnTo>
                    <a:pt x="0" y="4571"/>
                  </a:lnTo>
                  <a:lnTo>
                    <a:pt x="1524" y="8381"/>
                  </a:lnTo>
                  <a:lnTo>
                    <a:pt x="1524" y="7619"/>
                  </a:lnTo>
                  <a:lnTo>
                    <a:pt x="3048" y="6095"/>
                  </a:lnTo>
                  <a:lnTo>
                    <a:pt x="4572" y="6095"/>
                  </a:lnTo>
                  <a:lnTo>
                    <a:pt x="6096" y="5333"/>
                  </a:lnTo>
                  <a:lnTo>
                    <a:pt x="7620" y="5333"/>
                  </a:lnTo>
                  <a:lnTo>
                    <a:pt x="9144" y="4571"/>
                  </a:lnTo>
                  <a:lnTo>
                    <a:pt x="17526" y="4571"/>
                  </a:lnTo>
                  <a:lnTo>
                    <a:pt x="19050" y="5333"/>
                  </a:lnTo>
                  <a:lnTo>
                    <a:pt x="20574" y="533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9870071" y="216407"/>
              <a:ext cx="19050" cy="8890"/>
            </a:xfrm>
            <a:custGeom>
              <a:avLst/>
              <a:gdLst/>
              <a:ahLst/>
              <a:cxnLst/>
              <a:rect l="l" t="t" r="r" b="b"/>
              <a:pathLst>
                <a:path w="19050" h="8889">
                  <a:moveTo>
                    <a:pt x="1524" y="8381"/>
                  </a:moveTo>
                  <a:lnTo>
                    <a:pt x="1524" y="7619"/>
                  </a:lnTo>
                  <a:lnTo>
                    <a:pt x="0" y="4571"/>
                  </a:lnTo>
                  <a:lnTo>
                    <a:pt x="1524" y="8381"/>
                  </a:lnTo>
                  <a:close/>
                </a:path>
                <a:path w="19050" h="8889">
                  <a:moveTo>
                    <a:pt x="2286" y="6921"/>
                  </a:moveTo>
                  <a:lnTo>
                    <a:pt x="1524" y="6857"/>
                  </a:lnTo>
                  <a:lnTo>
                    <a:pt x="1524" y="7619"/>
                  </a:lnTo>
                  <a:lnTo>
                    <a:pt x="2286" y="6921"/>
                  </a:lnTo>
                  <a:close/>
                </a:path>
                <a:path w="19050" h="8889">
                  <a:moveTo>
                    <a:pt x="11313" y="3848"/>
                  </a:moveTo>
                  <a:lnTo>
                    <a:pt x="6858" y="4236"/>
                  </a:lnTo>
                  <a:lnTo>
                    <a:pt x="6096" y="4302"/>
                  </a:lnTo>
                  <a:lnTo>
                    <a:pt x="5041" y="4394"/>
                  </a:lnTo>
                  <a:lnTo>
                    <a:pt x="3351" y="5944"/>
                  </a:lnTo>
                  <a:lnTo>
                    <a:pt x="4572" y="5333"/>
                  </a:lnTo>
                  <a:lnTo>
                    <a:pt x="6096" y="5333"/>
                  </a:lnTo>
                  <a:lnTo>
                    <a:pt x="6858" y="4571"/>
                  </a:lnTo>
                  <a:lnTo>
                    <a:pt x="9144" y="4571"/>
                  </a:lnTo>
                  <a:lnTo>
                    <a:pt x="11313" y="3848"/>
                  </a:lnTo>
                  <a:close/>
                </a:path>
                <a:path w="19050" h="8889">
                  <a:moveTo>
                    <a:pt x="17327" y="4571"/>
                  </a:moveTo>
                  <a:lnTo>
                    <a:pt x="15240" y="3648"/>
                  </a:lnTo>
                  <a:lnTo>
                    <a:pt x="14973" y="3530"/>
                  </a:lnTo>
                  <a:lnTo>
                    <a:pt x="12945" y="3706"/>
                  </a:lnTo>
                  <a:lnTo>
                    <a:pt x="14973" y="4483"/>
                  </a:lnTo>
                  <a:lnTo>
                    <a:pt x="17327" y="4571"/>
                  </a:lnTo>
                  <a:close/>
                </a:path>
                <a:path w="19050" h="8889">
                  <a:moveTo>
                    <a:pt x="19050" y="761"/>
                  </a:moveTo>
                  <a:lnTo>
                    <a:pt x="17526" y="0"/>
                  </a:lnTo>
                  <a:lnTo>
                    <a:pt x="15240" y="0"/>
                  </a:lnTo>
                  <a:lnTo>
                    <a:pt x="17327" y="695"/>
                  </a:lnTo>
                  <a:lnTo>
                    <a:pt x="19050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9871595" y="22250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3809" y="3809"/>
                  </a:moveTo>
                  <a:lnTo>
                    <a:pt x="3809" y="0"/>
                  </a:lnTo>
                  <a:lnTo>
                    <a:pt x="1523" y="0"/>
                  </a:lnTo>
                  <a:lnTo>
                    <a:pt x="0" y="1523"/>
                  </a:lnTo>
                  <a:lnTo>
                    <a:pt x="0" y="3047"/>
                  </a:lnTo>
                  <a:lnTo>
                    <a:pt x="761" y="3047"/>
                  </a:lnTo>
                  <a:lnTo>
                    <a:pt x="2285" y="3809"/>
                  </a:lnTo>
                  <a:lnTo>
                    <a:pt x="3809" y="380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9871595" y="22250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761" y="1523"/>
                  </a:move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  <a:path w="3809" h="3810">
                  <a:moveTo>
                    <a:pt x="761" y="3047"/>
                  </a:move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3809" h="3810">
                  <a:moveTo>
                    <a:pt x="3809" y="761"/>
                  </a:moveTo>
                  <a:lnTo>
                    <a:pt x="3809" y="0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3809" y="761"/>
                  </a:lnTo>
                  <a:close/>
                </a:path>
                <a:path w="3809" h="3810">
                  <a:moveTo>
                    <a:pt x="2285" y="3809"/>
                  </a:moveTo>
                  <a:lnTo>
                    <a:pt x="1523" y="3047"/>
                  </a:lnTo>
                  <a:lnTo>
                    <a:pt x="761" y="3047"/>
                  </a:lnTo>
                  <a:lnTo>
                    <a:pt x="761" y="3809"/>
                  </a:lnTo>
                  <a:lnTo>
                    <a:pt x="2285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9883025" y="22402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1523"/>
                  </a:moveTo>
                  <a:lnTo>
                    <a:pt x="3048" y="761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1524" y="2286"/>
                  </a:lnTo>
                  <a:lnTo>
                    <a:pt x="2286" y="1523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9883025" y="22326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9870821" y="224789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40" h="12700">
                  <a:moveTo>
                    <a:pt x="15240" y="4571"/>
                  </a:moveTo>
                  <a:lnTo>
                    <a:pt x="15240" y="0"/>
                  </a:lnTo>
                  <a:lnTo>
                    <a:pt x="14478" y="761"/>
                  </a:lnTo>
                  <a:lnTo>
                    <a:pt x="7645" y="6756"/>
                  </a:lnTo>
                  <a:lnTo>
                    <a:pt x="6985" y="3378"/>
                  </a:lnTo>
                  <a:lnTo>
                    <a:pt x="761" y="7619"/>
                  </a:lnTo>
                  <a:lnTo>
                    <a:pt x="0" y="7619"/>
                  </a:lnTo>
                  <a:lnTo>
                    <a:pt x="0" y="8381"/>
                  </a:lnTo>
                  <a:lnTo>
                    <a:pt x="762" y="12191"/>
                  </a:lnTo>
                  <a:lnTo>
                    <a:pt x="762" y="11429"/>
                  </a:lnTo>
                  <a:lnTo>
                    <a:pt x="1524" y="10667"/>
                  </a:lnTo>
                  <a:lnTo>
                    <a:pt x="3048" y="9905"/>
                  </a:lnTo>
                  <a:lnTo>
                    <a:pt x="4572" y="9905"/>
                  </a:lnTo>
                  <a:lnTo>
                    <a:pt x="6858" y="8381"/>
                  </a:lnTo>
                  <a:lnTo>
                    <a:pt x="9144" y="7619"/>
                  </a:lnTo>
                  <a:lnTo>
                    <a:pt x="12192" y="6857"/>
                  </a:lnTo>
                  <a:lnTo>
                    <a:pt x="14478" y="4571"/>
                  </a:lnTo>
                  <a:lnTo>
                    <a:pt x="15240" y="457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9870059" y="224801"/>
              <a:ext cx="16510" cy="12700"/>
            </a:xfrm>
            <a:custGeom>
              <a:avLst/>
              <a:gdLst/>
              <a:ahLst/>
              <a:cxnLst/>
              <a:rect l="l" t="t" r="r" b="b"/>
              <a:pathLst>
                <a:path w="16509" h="12700">
                  <a:moveTo>
                    <a:pt x="1524" y="7620"/>
                  </a:moveTo>
                  <a:lnTo>
                    <a:pt x="762" y="7620"/>
                  </a:lnTo>
                  <a:lnTo>
                    <a:pt x="762" y="8382"/>
                  </a:lnTo>
                  <a:lnTo>
                    <a:pt x="1524" y="7620"/>
                  </a:lnTo>
                  <a:close/>
                </a:path>
                <a:path w="16509" h="12700">
                  <a:moveTo>
                    <a:pt x="1536" y="11430"/>
                  </a:moveTo>
                  <a:lnTo>
                    <a:pt x="1397" y="11569"/>
                  </a:lnTo>
                  <a:lnTo>
                    <a:pt x="762" y="8382"/>
                  </a:lnTo>
                  <a:lnTo>
                    <a:pt x="0" y="8382"/>
                  </a:lnTo>
                  <a:lnTo>
                    <a:pt x="762" y="12192"/>
                  </a:lnTo>
                  <a:lnTo>
                    <a:pt x="1524" y="12192"/>
                  </a:lnTo>
                  <a:lnTo>
                    <a:pt x="1536" y="11430"/>
                  </a:lnTo>
                  <a:close/>
                </a:path>
                <a:path w="16509" h="12700">
                  <a:moveTo>
                    <a:pt x="4584" y="9906"/>
                  </a:moveTo>
                  <a:lnTo>
                    <a:pt x="3060" y="9906"/>
                  </a:lnTo>
                  <a:lnTo>
                    <a:pt x="1536" y="11430"/>
                  </a:lnTo>
                  <a:lnTo>
                    <a:pt x="2298" y="11430"/>
                  </a:lnTo>
                  <a:lnTo>
                    <a:pt x="3822" y="10668"/>
                  </a:lnTo>
                  <a:lnTo>
                    <a:pt x="4584" y="9906"/>
                  </a:lnTo>
                  <a:close/>
                </a:path>
                <a:path w="16509" h="12700">
                  <a:moveTo>
                    <a:pt x="7239" y="5130"/>
                  </a:moveTo>
                  <a:lnTo>
                    <a:pt x="6184" y="5384"/>
                  </a:lnTo>
                  <a:lnTo>
                    <a:pt x="3048" y="6883"/>
                  </a:lnTo>
                  <a:lnTo>
                    <a:pt x="5334" y="6096"/>
                  </a:lnTo>
                  <a:lnTo>
                    <a:pt x="7239" y="5130"/>
                  </a:lnTo>
                  <a:close/>
                </a:path>
                <a:path w="16509" h="12700">
                  <a:moveTo>
                    <a:pt x="8661" y="4610"/>
                  </a:moveTo>
                  <a:lnTo>
                    <a:pt x="8382" y="4572"/>
                  </a:lnTo>
                  <a:lnTo>
                    <a:pt x="7239" y="5130"/>
                  </a:lnTo>
                  <a:lnTo>
                    <a:pt x="8382" y="4864"/>
                  </a:lnTo>
                  <a:lnTo>
                    <a:pt x="8661" y="4800"/>
                  </a:lnTo>
                  <a:lnTo>
                    <a:pt x="8661" y="4610"/>
                  </a:lnTo>
                  <a:close/>
                </a:path>
                <a:path w="16509" h="12700">
                  <a:moveTo>
                    <a:pt x="9918" y="7620"/>
                  </a:moveTo>
                  <a:lnTo>
                    <a:pt x="5346" y="9906"/>
                  </a:lnTo>
                  <a:lnTo>
                    <a:pt x="8394" y="9144"/>
                  </a:lnTo>
                  <a:lnTo>
                    <a:pt x="9918" y="7620"/>
                  </a:lnTo>
                  <a:close/>
                </a:path>
                <a:path w="16509" h="12700">
                  <a:moveTo>
                    <a:pt x="12382" y="3225"/>
                  </a:moveTo>
                  <a:lnTo>
                    <a:pt x="10668" y="3810"/>
                  </a:lnTo>
                  <a:lnTo>
                    <a:pt x="8661" y="4800"/>
                  </a:lnTo>
                  <a:lnTo>
                    <a:pt x="11277" y="4203"/>
                  </a:lnTo>
                  <a:lnTo>
                    <a:pt x="12382" y="3225"/>
                  </a:lnTo>
                  <a:close/>
                </a:path>
                <a:path w="16509" h="12700">
                  <a:moveTo>
                    <a:pt x="15240" y="762"/>
                  </a:moveTo>
                  <a:lnTo>
                    <a:pt x="12382" y="3225"/>
                  </a:lnTo>
                  <a:lnTo>
                    <a:pt x="12954" y="3048"/>
                  </a:lnTo>
                  <a:lnTo>
                    <a:pt x="15240" y="762"/>
                  </a:lnTo>
                  <a:close/>
                </a:path>
                <a:path w="16509" h="12700">
                  <a:moveTo>
                    <a:pt x="16002" y="0"/>
                  </a:moveTo>
                  <a:lnTo>
                    <a:pt x="15240" y="762"/>
                  </a:lnTo>
                  <a:lnTo>
                    <a:pt x="16002" y="762"/>
                  </a:lnTo>
                  <a:lnTo>
                    <a:pt x="16002" y="0"/>
                  </a:lnTo>
                  <a:close/>
                </a:path>
                <a:path w="16509" h="12700">
                  <a:moveTo>
                    <a:pt x="16014" y="3810"/>
                  </a:moveTo>
                  <a:lnTo>
                    <a:pt x="15252" y="4572"/>
                  </a:lnTo>
                  <a:lnTo>
                    <a:pt x="15252" y="5334"/>
                  </a:lnTo>
                  <a:lnTo>
                    <a:pt x="16014" y="4572"/>
                  </a:lnTo>
                  <a:lnTo>
                    <a:pt x="16014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9873119" y="217170"/>
              <a:ext cx="13335" cy="5080"/>
            </a:xfrm>
            <a:custGeom>
              <a:avLst/>
              <a:gdLst/>
              <a:ahLst/>
              <a:cxnLst/>
              <a:rect l="l" t="t" r="r" b="b"/>
              <a:pathLst>
                <a:path w="13334" h="5079">
                  <a:moveTo>
                    <a:pt x="2286" y="4572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13334" h="5079">
                  <a:moveTo>
                    <a:pt x="3048" y="2286"/>
                  </a:moveTo>
                  <a:lnTo>
                    <a:pt x="3048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  <a:path w="13334" h="5079">
                  <a:moveTo>
                    <a:pt x="11430" y="3048"/>
                  </a:moveTo>
                  <a:lnTo>
                    <a:pt x="11430" y="2286"/>
                  </a:lnTo>
                  <a:lnTo>
                    <a:pt x="10668" y="2286"/>
                  </a:lnTo>
                  <a:lnTo>
                    <a:pt x="10668" y="3048"/>
                  </a:lnTo>
                  <a:lnTo>
                    <a:pt x="11430" y="3048"/>
                  </a:lnTo>
                  <a:close/>
                </a:path>
                <a:path w="13334" h="5079">
                  <a:moveTo>
                    <a:pt x="12954" y="762"/>
                  </a:moveTo>
                  <a:lnTo>
                    <a:pt x="12192" y="0"/>
                  </a:lnTo>
                  <a:lnTo>
                    <a:pt x="11430" y="762"/>
                  </a:lnTo>
                  <a:lnTo>
                    <a:pt x="12954" y="762"/>
                  </a:lnTo>
                  <a:close/>
                </a:path>
                <a:path w="13334" h="5079">
                  <a:moveTo>
                    <a:pt x="12954" y="2286"/>
                  </a:moveTo>
                  <a:lnTo>
                    <a:pt x="12954" y="1524"/>
                  </a:lnTo>
                  <a:lnTo>
                    <a:pt x="12192" y="762"/>
                  </a:lnTo>
                  <a:lnTo>
                    <a:pt x="11430" y="762"/>
                  </a:lnTo>
                  <a:lnTo>
                    <a:pt x="11430" y="1524"/>
                  </a:lnTo>
                  <a:lnTo>
                    <a:pt x="12192" y="1524"/>
                  </a:lnTo>
                  <a:lnTo>
                    <a:pt x="12192" y="2286"/>
                  </a:lnTo>
                  <a:lnTo>
                    <a:pt x="12954" y="2286"/>
                  </a:lnTo>
                  <a:close/>
                </a:path>
                <a:path w="13334" h="5079">
                  <a:moveTo>
                    <a:pt x="12954" y="3048"/>
                  </a:moveTo>
                  <a:lnTo>
                    <a:pt x="12954" y="2286"/>
                  </a:lnTo>
                  <a:lnTo>
                    <a:pt x="12192" y="3048"/>
                  </a:lnTo>
                  <a:lnTo>
                    <a:pt x="12954" y="3048"/>
                  </a:lnTo>
                  <a:close/>
                </a:path>
                <a:path w="13334" h="5079">
                  <a:moveTo>
                    <a:pt x="6858" y="3048"/>
                  </a:moveTo>
                  <a:lnTo>
                    <a:pt x="5334" y="3048"/>
                  </a:lnTo>
                  <a:lnTo>
                    <a:pt x="4572" y="762"/>
                  </a:lnTo>
                  <a:lnTo>
                    <a:pt x="3810" y="762"/>
                  </a:lnTo>
                  <a:lnTo>
                    <a:pt x="4572" y="3810"/>
                  </a:lnTo>
                  <a:lnTo>
                    <a:pt x="6858" y="3048"/>
                  </a:lnTo>
                  <a:close/>
                </a:path>
                <a:path w="13334" h="5079">
                  <a:moveTo>
                    <a:pt x="9906" y="0"/>
                  </a:moveTo>
                  <a:lnTo>
                    <a:pt x="8382" y="2286"/>
                  </a:lnTo>
                  <a:lnTo>
                    <a:pt x="7620" y="0"/>
                  </a:lnTo>
                  <a:lnTo>
                    <a:pt x="6858" y="762"/>
                  </a:lnTo>
                  <a:lnTo>
                    <a:pt x="8382" y="3048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9890442" y="227837"/>
              <a:ext cx="47625" cy="28575"/>
            </a:xfrm>
            <a:custGeom>
              <a:avLst/>
              <a:gdLst/>
              <a:ahLst/>
              <a:cxnLst/>
              <a:rect l="l" t="t" r="r" b="b"/>
              <a:pathLst>
                <a:path w="47625" h="28575">
                  <a:moveTo>
                    <a:pt x="47447" y="14478"/>
                  </a:moveTo>
                  <a:lnTo>
                    <a:pt x="47447" y="0"/>
                  </a:lnTo>
                  <a:lnTo>
                    <a:pt x="203" y="0"/>
                  </a:lnTo>
                  <a:lnTo>
                    <a:pt x="203" y="16002"/>
                  </a:lnTo>
                  <a:lnTo>
                    <a:pt x="1790" y="18999"/>
                  </a:lnTo>
                  <a:lnTo>
                    <a:pt x="0" y="20726"/>
                  </a:lnTo>
                  <a:lnTo>
                    <a:pt x="5537" y="23622"/>
                  </a:lnTo>
                  <a:lnTo>
                    <a:pt x="6299" y="24384"/>
                  </a:lnTo>
                  <a:lnTo>
                    <a:pt x="8585" y="25146"/>
                  </a:lnTo>
                  <a:lnTo>
                    <a:pt x="12052" y="26860"/>
                  </a:lnTo>
                  <a:lnTo>
                    <a:pt x="15595" y="27317"/>
                  </a:lnTo>
                  <a:lnTo>
                    <a:pt x="19253" y="28194"/>
                  </a:lnTo>
                  <a:lnTo>
                    <a:pt x="23825" y="28194"/>
                  </a:lnTo>
                  <a:lnTo>
                    <a:pt x="26111" y="28194"/>
                  </a:lnTo>
                  <a:lnTo>
                    <a:pt x="32681" y="27292"/>
                  </a:lnTo>
                  <a:lnTo>
                    <a:pt x="39970" y="24998"/>
                  </a:lnTo>
                  <a:lnTo>
                    <a:pt x="45663" y="20873"/>
                  </a:lnTo>
                  <a:lnTo>
                    <a:pt x="47447" y="144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9890645" y="242315"/>
              <a:ext cx="48260" cy="13970"/>
            </a:xfrm>
            <a:custGeom>
              <a:avLst/>
              <a:gdLst/>
              <a:ahLst/>
              <a:cxnLst/>
              <a:rect l="l" t="t" r="r" b="b"/>
              <a:pathLst>
                <a:path w="48259" h="13970">
                  <a:moveTo>
                    <a:pt x="762" y="3048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3048"/>
                  </a:lnTo>
                  <a:close/>
                </a:path>
                <a:path w="48259" h="13970">
                  <a:moveTo>
                    <a:pt x="1971" y="6543"/>
                  </a:moveTo>
                  <a:lnTo>
                    <a:pt x="762" y="2996"/>
                  </a:lnTo>
                  <a:lnTo>
                    <a:pt x="762" y="4572"/>
                  </a:lnTo>
                  <a:lnTo>
                    <a:pt x="1524" y="6096"/>
                  </a:lnTo>
                  <a:lnTo>
                    <a:pt x="1971" y="6543"/>
                  </a:lnTo>
                  <a:close/>
                </a:path>
                <a:path w="48259" h="13970">
                  <a:moveTo>
                    <a:pt x="2375" y="6947"/>
                  </a:moveTo>
                  <a:lnTo>
                    <a:pt x="1971" y="6543"/>
                  </a:lnTo>
                  <a:lnTo>
                    <a:pt x="1971" y="6675"/>
                  </a:lnTo>
                  <a:lnTo>
                    <a:pt x="2375" y="6947"/>
                  </a:lnTo>
                  <a:close/>
                </a:path>
                <a:path w="48259" h="13970">
                  <a:moveTo>
                    <a:pt x="7437" y="10353"/>
                  </a:moveTo>
                  <a:lnTo>
                    <a:pt x="2375" y="6947"/>
                  </a:lnTo>
                  <a:lnTo>
                    <a:pt x="4572" y="9144"/>
                  </a:lnTo>
                  <a:lnTo>
                    <a:pt x="6096" y="9906"/>
                  </a:lnTo>
                  <a:lnTo>
                    <a:pt x="7437" y="10353"/>
                  </a:lnTo>
                  <a:close/>
                </a:path>
                <a:path w="48259" h="13970">
                  <a:moveTo>
                    <a:pt x="15430" y="12585"/>
                  </a:moveTo>
                  <a:lnTo>
                    <a:pt x="8346" y="10658"/>
                  </a:lnTo>
                  <a:lnTo>
                    <a:pt x="11988" y="11901"/>
                  </a:lnTo>
                  <a:lnTo>
                    <a:pt x="14679" y="12727"/>
                  </a:lnTo>
                  <a:lnTo>
                    <a:pt x="15076" y="12652"/>
                  </a:lnTo>
                  <a:lnTo>
                    <a:pt x="15430" y="12585"/>
                  </a:lnTo>
                  <a:close/>
                </a:path>
                <a:path w="48259" h="13970">
                  <a:moveTo>
                    <a:pt x="16548" y="13052"/>
                  </a:moveTo>
                  <a:lnTo>
                    <a:pt x="15430" y="12898"/>
                  </a:lnTo>
                  <a:lnTo>
                    <a:pt x="15076" y="12849"/>
                  </a:lnTo>
                  <a:lnTo>
                    <a:pt x="14679" y="12727"/>
                  </a:lnTo>
                  <a:lnTo>
                    <a:pt x="11988" y="13233"/>
                  </a:lnTo>
                  <a:lnTo>
                    <a:pt x="15076" y="13111"/>
                  </a:lnTo>
                  <a:lnTo>
                    <a:pt x="16548" y="13052"/>
                  </a:lnTo>
                  <a:close/>
                </a:path>
                <a:path w="48259" h="13970">
                  <a:moveTo>
                    <a:pt x="21336" y="13716"/>
                  </a:moveTo>
                  <a:lnTo>
                    <a:pt x="19050" y="12954"/>
                  </a:lnTo>
                  <a:lnTo>
                    <a:pt x="16548" y="13052"/>
                  </a:lnTo>
                  <a:lnTo>
                    <a:pt x="21336" y="13716"/>
                  </a:lnTo>
                  <a:close/>
                </a:path>
                <a:path w="48259" h="13970">
                  <a:moveTo>
                    <a:pt x="43486" y="11670"/>
                  </a:moveTo>
                  <a:lnTo>
                    <a:pt x="33426" y="12357"/>
                  </a:lnTo>
                  <a:lnTo>
                    <a:pt x="25908" y="13716"/>
                  </a:lnTo>
                  <a:lnTo>
                    <a:pt x="33426" y="12815"/>
                  </a:lnTo>
                  <a:lnTo>
                    <a:pt x="43486" y="11670"/>
                  </a:lnTo>
                  <a:close/>
                </a:path>
                <a:path w="48259" h="13970">
                  <a:moveTo>
                    <a:pt x="47244" y="1524"/>
                  </a:moveTo>
                  <a:lnTo>
                    <a:pt x="46266" y="11480"/>
                  </a:lnTo>
                  <a:lnTo>
                    <a:pt x="46494" y="11328"/>
                  </a:lnTo>
                  <a:lnTo>
                    <a:pt x="47244" y="1524"/>
                  </a:lnTo>
                  <a:close/>
                </a:path>
                <a:path w="48259" h="13970">
                  <a:moveTo>
                    <a:pt x="48006" y="762"/>
                  </a:moveTo>
                  <a:lnTo>
                    <a:pt x="47244" y="0"/>
                  </a:lnTo>
                  <a:lnTo>
                    <a:pt x="47244" y="1524"/>
                  </a:lnTo>
                  <a:lnTo>
                    <a:pt x="4800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9914267" y="202692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23622" y="25146"/>
                  </a:moveTo>
                  <a:lnTo>
                    <a:pt x="23622" y="0"/>
                  </a:lnTo>
                  <a:lnTo>
                    <a:pt x="0" y="0"/>
                  </a:lnTo>
                  <a:lnTo>
                    <a:pt x="0" y="25146"/>
                  </a:lnTo>
                  <a:lnTo>
                    <a:pt x="23622" y="251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9937889" y="202692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70" h="25400">
                  <a:moveTo>
                    <a:pt x="761" y="25146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5146"/>
                  </a:lnTo>
                  <a:lnTo>
                    <a:pt x="761" y="2514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9890645" y="227837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29" h="26035">
                  <a:moveTo>
                    <a:pt x="23622" y="16001"/>
                  </a:moveTo>
                  <a:lnTo>
                    <a:pt x="23622" y="14477"/>
                  </a:lnTo>
                  <a:lnTo>
                    <a:pt x="23622" y="0"/>
                  </a:lnTo>
                  <a:lnTo>
                    <a:pt x="0" y="0"/>
                  </a:lnTo>
                  <a:lnTo>
                    <a:pt x="0" y="16763"/>
                  </a:lnTo>
                  <a:lnTo>
                    <a:pt x="762" y="18287"/>
                  </a:lnTo>
                  <a:lnTo>
                    <a:pt x="762" y="19049"/>
                  </a:lnTo>
                  <a:lnTo>
                    <a:pt x="2286" y="20573"/>
                  </a:lnTo>
                  <a:lnTo>
                    <a:pt x="2286" y="21335"/>
                  </a:lnTo>
                  <a:lnTo>
                    <a:pt x="3810" y="22859"/>
                  </a:lnTo>
                  <a:lnTo>
                    <a:pt x="5334" y="23621"/>
                  </a:lnTo>
                  <a:lnTo>
                    <a:pt x="6096" y="24383"/>
                  </a:lnTo>
                  <a:lnTo>
                    <a:pt x="7620" y="24383"/>
                  </a:lnTo>
                  <a:lnTo>
                    <a:pt x="8382" y="25145"/>
                  </a:lnTo>
                  <a:lnTo>
                    <a:pt x="11696" y="24891"/>
                  </a:lnTo>
                  <a:lnTo>
                    <a:pt x="15697" y="26009"/>
                  </a:lnTo>
                  <a:lnTo>
                    <a:pt x="18288" y="23621"/>
                  </a:lnTo>
                  <a:lnTo>
                    <a:pt x="19050" y="22859"/>
                  </a:lnTo>
                  <a:lnTo>
                    <a:pt x="20574" y="22097"/>
                  </a:lnTo>
                  <a:lnTo>
                    <a:pt x="20574" y="21335"/>
                  </a:lnTo>
                  <a:lnTo>
                    <a:pt x="22250" y="19913"/>
                  </a:lnTo>
                  <a:lnTo>
                    <a:pt x="23545" y="18249"/>
                  </a:lnTo>
                  <a:lnTo>
                    <a:pt x="23622" y="1600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9890645" y="227076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29" h="26035">
                  <a:moveTo>
                    <a:pt x="23621" y="18288"/>
                  </a:moveTo>
                  <a:lnTo>
                    <a:pt x="23621" y="0"/>
                  </a:lnTo>
                  <a:lnTo>
                    <a:pt x="20573" y="0"/>
                  </a:lnTo>
                  <a:lnTo>
                    <a:pt x="21335" y="22098"/>
                  </a:lnTo>
                  <a:lnTo>
                    <a:pt x="22097" y="21336"/>
                  </a:lnTo>
                  <a:lnTo>
                    <a:pt x="23621" y="18288"/>
                  </a:lnTo>
                  <a:close/>
                </a:path>
                <a:path w="24129" h="26035">
                  <a:moveTo>
                    <a:pt x="12954" y="25908"/>
                  </a:moveTo>
                  <a:lnTo>
                    <a:pt x="12954" y="0"/>
                  </a:lnTo>
                  <a:lnTo>
                    <a:pt x="10667" y="0"/>
                  </a:lnTo>
                  <a:lnTo>
                    <a:pt x="10667" y="25908"/>
                  </a:lnTo>
                  <a:lnTo>
                    <a:pt x="12954" y="25908"/>
                  </a:lnTo>
                  <a:close/>
                </a:path>
                <a:path w="24129" h="26035">
                  <a:moveTo>
                    <a:pt x="8381" y="25908"/>
                  </a:moveTo>
                  <a:lnTo>
                    <a:pt x="7619" y="0"/>
                  </a:lnTo>
                  <a:lnTo>
                    <a:pt x="5333" y="0"/>
                  </a:lnTo>
                  <a:lnTo>
                    <a:pt x="5333" y="24384"/>
                  </a:lnTo>
                  <a:lnTo>
                    <a:pt x="6095" y="25146"/>
                  </a:lnTo>
                  <a:lnTo>
                    <a:pt x="6857" y="25146"/>
                  </a:lnTo>
                  <a:lnTo>
                    <a:pt x="8381" y="25908"/>
                  </a:lnTo>
                  <a:close/>
                </a:path>
                <a:path w="24129" h="26035">
                  <a:moveTo>
                    <a:pt x="2285" y="22098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17526"/>
                  </a:lnTo>
                  <a:lnTo>
                    <a:pt x="761" y="18288"/>
                  </a:lnTo>
                  <a:lnTo>
                    <a:pt x="761" y="19812"/>
                  </a:lnTo>
                  <a:lnTo>
                    <a:pt x="1523" y="21336"/>
                  </a:lnTo>
                  <a:lnTo>
                    <a:pt x="2285" y="22098"/>
                  </a:lnTo>
                  <a:close/>
                </a:path>
                <a:path w="24129" h="26035">
                  <a:moveTo>
                    <a:pt x="18287" y="24384"/>
                  </a:moveTo>
                  <a:lnTo>
                    <a:pt x="18287" y="0"/>
                  </a:lnTo>
                  <a:lnTo>
                    <a:pt x="16001" y="0"/>
                  </a:lnTo>
                  <a:lnTo>
                    <a:pt x="16001" y="25908"/>
                  </a:lnTo>
                  <a:lnTo>
                    <a:pt x="16763" y="25146"/>
                  </a:lnTo>
                  <a:lnTo>
                    <a:pt x="17525" y="25146"/>
                  </a:lnTo>
                  <a:lnTo>
                    <a:pt x="18287" y="2438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9890646" y="227087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4" h="26670">
                  <a:moveTo>
                    <a:pt x="1524" y="20574"/>
                  </a:moveTo>
                  <a:lnTo>
                    <a:pt x="762" y="19050"/>
                  </a:lnTo>
                  <a:lnTo>
                    <a:pt x="762" y="20574"/>
                  </a:lnTo>
                  <a:lnTo>
                    <a:pt x="1524" y="20574"/>
                  </a:lnTo>
                  <a:close/>
                </a:path>
                <a:path w="13334" h="26670">
                  <a:moveTo>
                    <a:pt x="3048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13334" h="26670">
                  <a:moveTo>
                    <a:pt x="6858" y="25146"/>
                  </a:moveTo>
                  <a:lnTo>
                    <a:pt x="6096" y="24384"/>
                  </a:lnTo>
                  <a:lnTo>
                    <a:pt x="5334" y="24384"/>
                  </a:lnTo>
                  <a:lnTo>
                    <a:pt x="5334" y="25146"/>
                  </a:lnTo>
                  <a:lnTo>
                    <a:pt x="6858" y="25146"/>
                  </a:lnTo>
                  <a:close/>
                </a:path>
                <a:path w="13334" h="26670">
                  <a:moveTo>
                    <a:pt x="7620" y="25527"/>
                  </a:moveTo>
                  <a:lnTo>
                    <a:pt x="6858" y="25146"/>
                  </a:lnTo>
                  <a:lnTo>
                    <a:pt x="7620" y="25908"/>
                  </a:lnTo>
                  <a:lnTo>
                    <a:pt x="7620" y="25527"/>
                  </a:lnTo>
                  <a:close/>
                </a:path>
                <a:path w="13334" h="26670">
                  <a:moveTo>
                    <a:pt x="8382" y="0"/>
                  </a:moveTo>
                  <a:lnTo>
                    <a:pt x="7620" y="0"/>
                  </a:lnTo>
                  <a:lnTo>
                    <a:pt x="7620" y="25527"/>
                  </a:lnTo>
                  <a:lnTo>
                    <a:pt x="8382" y="25908"/>
                  </a:lnTo>
                  <a:lnTo>
                    <a:pt x="8382" y="0"/>
                  </a:lnTo>
                  <a:close/>
                </a:path>
                <a:path w="13334" h="26670">
                  <a:moveTo>
                    <a:pt x="12941" y="25908"/>
                  </a:moveTo>
                  <a:lnTo>
                    <a:pt x="10655" y="25908"/>
                  </a:lnTo>
                  <a:lnTo>
                    <a:pt x="12179" y="26670"/>
                  </a:lnTo>
                  <a:lnTo>
                    <a:pt x="12941" y="2590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9890645" y="202692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23622" y="25146"/>
                  </a:moveTo>
                  <a:lnTo>
                    <a:pt x="23622" y="0"/>
                  </a:lnTo>
                  <a:lnTo>
                    <a:pt x="0" y="0"/>
                  </a:lnTo>
                  <a:lnTo>
                    <a:pt x="0" y="25146"/>
                  </a:lnTo>
                  <a:lnTo>
                    <a:pt x="23622" y="2514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9911219" y="227076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761" y="22098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098"/>
                  </a:lnTo>
                  <a:lnTo>
                    <a:pt x="761" y="22098"/>
                  </a:lnTo>
                  <a:close/>
                </a:path>
                <a:path w="3175" h="22225">
                  <a:moveTo>
                    <a:pt x="3047" y="18288"/>
                  </a:moveTo>
                  <a:lnTo>
                    <a:pt x="3047" y="16002"/>
                  </a:lnTo>
                  <a:lnTo>
                    <a:pt x="2285" y="18288"/>
                  </a:lnTo>
                  <a:lnTo>
                    <a:pt x="2285" y="19812"/>
                  </a:lnTo>
                  <a:lnTo>
                    <a:pt x="3047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9914255" y="227837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23622" y="18288"/>
                  </a:moveTo>
                  <a:lnTo>
                    <a:pt x="23622" y="0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762" y="18288"/>
                  </a:lnTo>
                  <a:lnTo>
                    <a:pt x="762" y="19050"/>
                  </a:lnTo>
                  <a:lnTo>
                    <a:pt x="6096" y="24384"/>
                  </a:lnTo>
                  <a:lnTo>
                    <a:pt x="7620" y="24384"/>
                  </a:lnTo>
                  <a:lnTo>
                    <a:pt x="8382" y="25146"/>
                  </a:lnTo>
                  <a:lnTo>
                    <a:pt x="16598" y="25158"/>
                  </a:lnTo>
                  <a:lnTo>
                    <a:pt x="17995" y="23672"/>
                  </a:lnTo>
                  <a:lnTo>
                    <a:pt x="19812" y="22860"/>
                  </a:lnTo>
                  <a:lnTo>
                    <a:pt x="22098" y="20574"/>
                  </a:lnTo>
                  <a:lnTo>
                    <a:pt x="22098" y="19812"/>
                  </a:lnTo>
                  <a:lnTo>
                    <a:pt x="23622" y="1828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9890646" y="227849"/>
              <a:ext cx="48260" cy="26670"/>
            </a:xfrm>
            <a:custGeom>
              <a:avLst/>
              <a:gdLst/>
              <a:ahLst/>
              <a:cxnLst/>
              <a:rect l="l" t="t" r="r" b="b"/>
              <a:pathLst>
                <a:path w="48259" h="26670">
                  <a:moveTo>
                    <a:pt x="762" y="17526"/>
                  </a:moveTo>
                  <a:lnTo>
                    <a:pt x="0" y="16764"/>
                  </a:lnTo>
                  <a:lnTo>
                    <a:pt x="762" y="18288"/>
                  </a:lnTo>
                  <a:lnTo>
                    <a:pt x="762" y="17526"/>
                  </a:lnTo>
                  <a:close/>
                </a:path>
                <a:path w="48259" h="26670">
                  <a:moveTo>
                    <a:pt x="3581" y="21983"/>
                  </a:moveTo>
                  <a:lnTo>
                    <a:pt x="2286" y="20574"/>
                  </a:lnTo>
                  <a:lnTo>
                    <a:pt x="2286" y="21336"/>
                  </a:lnTo>
                  <a:lnTo>
                    <a:pt x="3581" y="21983"/>
                  </a:lnTo>
                  <a:close/>
                </a:path>
                <a:path w="48259" h="26670">
                  <a:moveTo>
                    <a:pt x="5334" y="23622"/>
                  </a:moveTo>
                  <a:lnTo>
                    <a:pt x="3810" y="22098"/>
                  </a:lnTo>
                  <a:lnTo>
                    <a:pt x="3810" y="22860"/>
                  </a:lnTo>
                  <a:lnTo>
                    <a:pt x="5334" y="23622"/>
                  </a:lnTo>
                  <a:close/>
                </a:path>
                <a:path w="48259" h="26670">
                  <a:moveTo>
                    <a:pt x="8026" y="24790"/>
                  </a:moveTo>
                  <a:lnTo>
                    <a:pt x="7620" y="24384"/>
                  </a:lnTo>
                  <a:lnTo>
                    <a:pt x="5905" y="24472"/>
                  </a:lnTo>
                  <a:lnTo>
                    <a:pt x="7391" y="26314"/>
                  </a:lnTo>
                  <a:lnTo>
                    <a:pt x="7861" y="24777"/>
                  </a:lnTo>
                  <a:lnTo>
                    <a:pt x="8026" y="24790"/>
                  </a:lnTo>
                  <a:close/>
                </a:path>
                <a:path w="48259" h="26670">
                  <a:moveTo>
                    <a:pt x="10668" y="25146"/>
                  </a:moveTo>
                  <a:lnTo>
                    <a:pt x="8382" y="24841"/>
                  </a:lnTo>
                  <a:lnTo>
                    <a:pt x="8026" y="24790"/>
                  </a:lnTo>
                  <a:lnTo>
                    <a:pt x="8382" y="25146"/>
                  </a:lnTo>
                  <a:lnTo>
                    <a:pt x="10668" y="25146"/>
                  </a:lnTo>
                  <a:close/>
                </a:path>
                <a:path w="48259" h="26670">
                  <a:moveTo>
                    <a:pt x="12954" y="25146"/>
                  </a:moveTo>
                  <a:lnTo>
                    <a:pt x="10668" y="25146"/>
                  </a:lnTo>
                  <a:lnTo>
                    <a:pt x="12192" y="25908"/>
                  </a:lnTo>
                  <a:lnTo>
                    <a:pt x="12954" y="25146"/>
                  </a:lnTo>
                  <a:close/>
                </a:path>
                <a:path w="48259" h="26670">
                  <a:moveTo>
                    <a:pt x="18351" y="23545"/>
                  </a:moveTo>
                  <a:lnTo>
                    <a:pt x="16725" y="24320"/>
                  </a:lnTo>
                  <a:lnTo>
                    <a:pt x="17526" y="24384"/>
                  </a:lnTo>
                  <a:lnTo>
                    <a:pt x="18351" y="23545"/>
                  </a:lnTo>
                  <a:close/>
                </a:path>
                <a:path w="48259" h="26670">
                  <a:moveTo>
                    <a:pt x="22860" y="25146"/>
                  </a:moveTo>
                  <a:lnTo>
                    <a:pt x="22098" y="24384"/>
                  </a:lnTo>
                  <a:lnTo>
                    <a:pt x="22098" y="23622"/>
                  </a:lnTo>
                  <a:lnTo>
                    <a:pt x="21336" y="23622"/>
                  </a:lnTo>
                  <a:lnTo>
                    <a:pt x="21336" y="24384"/>
                  </a:lnTo>
                  <a:lnTo>
                    <a:pt x="22098" y="25146"/>
                  </a:lnTo>
                  <a:lnTo>
                    <a:pt x="22860" y="25146"/>
                  </a:lnTo>
                  <a:close/>
                </a:path>
                <a:path w="48259" h="26670">
                  <a:moveTo>
                    <a:pt x="23622" y="20574"/>
                  </a:moveTo>
                  <a:lnTo>
                    <a:pt x="22098" y="20574"/>
                  </a:lnTo>
                  <a:lnTo>
                    <a:pt x="22098" y="21336"/>
                  </a:lnTo>
                  <a:lnTo>
                    <a:pt x="21336" y="22098"/>
                  </a:lnTo>
                  <a:lnTo>
                    <a:pt x="21336" y="23622"/>
                  </a:lnTo>
                  <a:lnTo>
                    <a:pt x="22098" y="22860"/>
                  </a:lnTo>
                  <a:lnTo>
                    <a:pt x="22098" y="22098"/>
                  </a:lnTo>
                  <a:lnTo>
                    <a:pt x="22860" y="22098"/>
                  </a:lnTo>
                  <a:lnTo>
                    <a:pt x="22860" y="21336"/>
                  </a:lnTo>
                  <a:lnTo>
                    <a:pt x="23622" y="20574"/>
                  </a:lnTo>
                  <a:close/>
                </a:path>
                <a:path w="48259" h="26670">
                  <a:moveTo>
                    <a:pt x="23622" y="16764"/>
                  </a:moveTo>
                  <a:lnTo>
                    <a:pt x="22860" y="17526"/>
                  </a:lnTo>
                  <a:lnTo>
                    <a:pt x="22860" y="19050"/>
                  </a:lnTo>
                  <a:lnTo>
                    <a:pt x="18351" y="23545"/>
                  </a:lnTo>
                  <a:lnTo>
                    <a:pt x="19723" y="22898"/>
                  </a:lnTo>
                  <a:lnTo>
                    <a:pt x="20574" y="22860"/>
                  </a:lnTo>
                  <a:lnTo>
                    <a:pt x="21336" y="21336"/>
                  </a:lnTo>
                  <a:lnTo>
                    <a:pt x="22098" y="20574"/>
                  </a:lnTo>
                  <a:lnTo>
                    <a:pt x="22860" y="19812"/>
                  </a:lnTo>
                  <a:lnTo>
                    <a:pt x="23622" y="18288"/>
                  </a:lnTo>
                  <a:lnTo>
                    <a:pt x="23622" y="16764"/>
                  </a:lnTo>
                  <a:close/>
                </a:path>
                <a:path w="48259" h="26670">
                  <a:moveTo>
                    <a:pt x="25146" y="19050"/>
                  </a:moveTo>
                  <a:lnTo>
                    <a:pt x="24384" y="17526"/>
                  </a:lnTo>
                  <a:lnTo>
                    <a:pt x="24384" y="16764"/>
                  </a:lnTo>
                  <a:lnTo>
                    <a:pt x="23622" y="16002"/>
                  </a:lnTo>
                  <a:lnTo>
                    <a:pt x="24384" y="18288"/>
                  </a:lnTo>
                  <a:lnTo>
                    <a:pt x="25146" y="19812"/>
                  </a:lnTo>
                  <a:lnTo>
                    <a:pt x="25146" y="19050"/>
                  </a:lnTo>
                  <a:close/>
                </a:path>
                <a:path w="48259" h="26670">
                  <a:moveTo>
                    <a:pt x="25908" y="24384"/>
                  </a:moveTo>
                  <a:lnTo>
                    <a:pt x="25146" y="25146"/>
                  </a:lnTo>
                  <a:lnTo>
                    <a:pt x="25908" y="25146"/>
                  </a:lnTo>
                  <a:lnTo>
                    <a:pt x="25908" y="24384"/>
                  </a:lnTo>
                  <a:close/>
                </a:path>
                <a:path w="48259" h="26670">
                  <a:moveTo>
                    <a:pt x="25908" y="21336"/>
                  </a:moveTo>
                  <a:lnTo>
                    <a:pt x="25146" y="21336"/>
                  </a:lnTo>
                  <a:lnTo>
                    <a:pt x="25146" y="20574"/>
                  </a:lnTo>
                  <a:lnTo>
                    <a:pt x="23622" y="20574"/>
                  </a:lnTo>
                  <a:lnTo>
                    <a:pt x="24384" y="21336"/>
                  </a:lnTo>
                  <a:lnTo>
                    <a:pt x="25146" y="22098"/>
                  </a:lnTo>
                  <a:lnTo>
                    <a:pt x="25908" y="22098"/>
                  </a:lnTo>
                  <a:lnTo>
                    <a:pt x="25908" y="21336"/>
                  </a:lnTo>
                  <a:close/>
                </a:path>
                <a:path w="48259" h="26670">
                  <a:moveTo>
                    <a:pt x="26670" y="22860"/>
                  </a:moveTo>
                  <a:lnTo>
                    <a:pt x="25908" y="22098"/>
                  </a:lnTo>
                  <a:lnTo>
                    <a:pt x="25908" y="24384"/>
                  </a:lnTo>
                  <a:lnTo>
                    <a:pt x="26670" y="24384"/>
                  </a:lnTo>
                  <a:lnTo>
                    <a:pt x="26670" y="22860"/>
                  </a:lnTo>
                  <a:close/>
                </a:path>
                <a:path w="48259" h="26670">
                  <a:moveTo>
                    <a:pt x="27432" y="22098"/>
                  </a:moveTo>
                  <a:lnTo>
                    <a:pt x="25146" y="19812"/>
                  </a:lnTo>
                  <a:lnTo>
                    <a:pt x="25908" y="21336"/>
                  </a:lnTo>
                  <a:lnTo>
                    <a:pt x="27432" y="22098"/>
                  </a:lnTo>
                  <a:close/>
                </a:path>
                <a:path w="48259" h="26670">
                  <a:moveTo>
                    <a:pt x="32004" y="25146"/>
                  </a:moveTo>
                  <a:lnTo>
                    <a:pt x="31242" y="24384"/>
                  </a:lnTo>
                  <a:lnTo>
                    <a:pt x="29718" y="24384"/>
                  </a:lnTo>
                  <a:lnTo>
                    <a:pt x="31242" y="25146"/>
                  </a:lnTo>
                  <a:lnTo>
                    <a:pt x="32004" y="25146"/>
                  </a:lnTo>
                  <a:close/>
                </a:path>
                <a:path w="48259" h="26670">
                  <a:moveTo>
                    <a:pt x="36576" y="25146"/>
                  </a:moveTo>
                  <a:lnTo>
                    <a:pt x="34290" y="25146"/>
                  </a:lnTo>
                  <a:lnTo>
                    <a:pt x="35814" y="25908"/>
                  </a:lnTo>
                  <a:lnTo>
                    <a:pt x="36576" y="25146"/>
                  </a:lnTo>
                  <a:close/>
                </a:path>
                <a:path w="48259" h="26670">
                  <a:moveTo>
                    <a:pt x="41148" y="24384"/>
                  </a:moveTo>
                  <a:lnTo>
                    <a:pt x="40386" y="24384"/>
                  </a:lnTo>
                  <a:lnTo>
                    <a:pt x="38862" y="25146"/>
                  </a:lnTo>
                  <a:lnTo>
                    <a:pt x="40386" y="25146"/>
                  </a:lnTo>
                  <a:lnTo>
                    <a:pt x="41148" y="24384"/>
                  </a:lnTo>
                  <a:close/>
                </a:path>
                <a:path w="48259" h="26670">
                  <a:moveTo>
                    <a:pt x="44196" y="22098"/>
                  </a:moveTo>
                  <a:lnTo>
                    <a:pt x="42672" y="22860"/>
                  </a:lnTo>
                  <a:lnTo>
                    <a:pt x="41148" y="24384"/>
                  </a:lnTo>
                  <a:lnTo>
                    <a:pt x="42672" y="23622"/>
                  </a:lnTo>
                  <a:lnTo>
                    <a:pt x="44196" y="22098"/>
                  </a:lnTo>
                  <a:close/>
                </a:path>
                <a:path w="48259" h="26670">
                  <a:moveTo>
                    <a:pt x="46482" y="19050"/>
                  </a:moveTo>
                  <a:lnTo>
                    <a:pt x="45720" y="19812"/>
                  </a:lnTo>
                  <a:lnTo>
                    <a:pt x="45720" y="20574"/>
                  </a:lnTo>
                  <a:lnTo>
                    <a:pt x="46482" y="19812"/>
                  </a:lnTo>
                  <a:lnTo>
                    <a:pt x="46482" y="19050"/>
                  </a:lnTo>
                  <a:close/>
                </a:path>
                <a:path w="48259" h="26670">
                  <a:moveTo>
                    <a:pt x="47244" y="17526"/>
                  </a:moveTo>
                  <a:lnTo>
                    <a:pt x="46482" y="19050"/>
                  </a:lnTo>
                  <a:lnTo>
                    <a:pt x="47244" y="18288"/>
                  </a:lnTo>
                  <a:lnTo>
                    <a:pt x="47244" y="17526"/>
                  </a:lnTo>
                  <a:close/>
                </a:path>
                <a:path w="48259" h="26670">
                  <a:moveTo>
                    <a:pt x="48006" y="0"/>
                  </a:moveTo>
                  <a:lnTo>
                    <a:pt x="47244" y="0"/>
                  </a:lnTo>
                  <a:lnTo>
                    <a:pt x="47244" y="16764"/>
                  </a:lnTo>
                  <a:lnTo>
                    <a:pt x="48006" y="16002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9911981" y="248412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5" h="5079">
                  <a:moveTo>
                    <a:pt x="5333" y="3047"/>
                  </a:moveTo>
                  <a:lnTo>
                    <a:pt x="5333" y="2285"/>
                  </a:lnTo>
                  <a:lnTo>
                    <a:pt x="3809" y="761"/>
                  </a:lnTo>
                  <a:lnTo>
                    <a:pt x="3047" y="761"/>
                  </a:lnTo>
                  <a:lnTo>
                    <a:pt x="3047" y="0"/>
                  </a:lnTo>
                  <a:lnTo>
                    <a:pt x="2285" y="0"/>
                  </a:lnTo>
                  <a:lnTo>
                    <a:pt x="2285" y="761"/>
                  </a:lnTo>
                  <a:lnTo>
                    <a:pt x="1523" y="761"/>
                  </a:lnTo>
                  <a:lnTo>
                    <a:pt x="0" y="2285"/>
                  </a:lnTo>
                  <a:lnTo>
                    <a:pt x="0" y="3047"/>
                  </a:lnTo>
                  <a:lnTo>
                    <a:pt x="1523" y="4571"/>
                  </a:lnTo>
                  <a:lnTo>
                    <a:pt x="3809" y="4571"/>
                  </a:lnTo>
                  <a:lnTo>
                    <a:pt x="4571" y="3809"/>
                  </a:lnTo>
                  <a:lnTo>
                    <a:pt x="4571" y="3047"/>
                  </a:lnTo>
                  <a:lnTo>
                    <a:pt x="5333" y="3047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9908933" y="252984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5333" y="761"/>
                  </a:moveTo>
                  <a:lnTo>
                    <a:pt x="4571" y="761"/>
                  </a:lnTo>
                  <a:lnTo>
                    <a:pt x="3809" y="0"/>
                  </a:lnTo>
                  <a:lnTo>
                    <a:pt x="0" y="0"/>
                  </a:lnTo>
                  <a:lnTo>
                    <a:pt x="761" y="761"/>
                  </a:lnTo>
                  <a:lnTo>
                    <a:pt x="1523" y="761"/>
                  </a:lnTo>
                  <a:lnTo>
                    <a:pt x="2285" y="1523"/>
                  </a:lnTo>
                  <a:lnTo>
                    <a:pt x="4571" y="1523"/>
                  </a:lnTo>
                  <a:lnTo>
                    <a:pt x="5333" y="761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9912743" y="25374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0"/>
                  </a:lnTo>
                  <a:close/>
                </a:path>
                <a:path w="1904" h="1270">
                  <a:moveTo>
                    <a:pt x="1524" y="762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9915029" y="252984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5334" y="0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3048" y="1524"/>
                  </a:lnTo>
                  <a:lnTo>
                    <a:pt x="3810" y="762"/>
                  </a:lnTo>
                  <a:lnTo>
                    <a:pt x="4572" y="762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9915029" y="252984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4">
                  <a:moveTo>
                    <a:pt x="762" y="1524"/>
                  </a:moveTo>
                  <a:lnTo>
                    <a:pt x="1524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3809" h="1904">
                  <a:moveTo>
                    <a:pt x="2286" y="762"/>
                  </a:moveTo>
                  <a:lnTo>
                    <a:pt x="2286" y="0"/>
                  </a:lnTo>
                  <a:lnTo>
                    <a:pt x="1523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  <a:path w="3809" h="1904">
                  <a:moveTo>
                    <a:pt x="3810" y="1524"/>
                  </a:moveTo>
                  <a:lnTo>
                    <a:pt x="3810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9914267" y="249173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762" y="3809"/>
                  </a:moveTo>
                  <a:lnTo>
                    <a:pt x="761" y="761"/>
                  </a:lnTo>
                  <a:lnTo>
                    <a:pt x="0" y="0"/>
                  </a:lnTo>
                  <a:lnTo>
                    <a:pt x="0" y="3809"/>
                  </a:lnTo>
                  <a:lnTo>
                    <a:pt x="762" y="380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9913505" y="249173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761" y="1523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1" y="1523"/>
                  </a:lnTo>
                  <a:close/>
                </a:path>
                <a:path w="2540" h="3810">
                  <a:moveTo>
                    <a:pt x="761" y="3047"/>
                  </a:moveTo>
                  <a:lnTo>
                    <a:pt x="761" y="2285"/>
                  </a:ln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2540" h="3810">
                  <a:moveTo>
                    <a:pt x="1523" y="1523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1523" y="1523"/>
                  </a:lnTo>
                  <a:close/>
                </a:path>
                <a:path w="2540" h="3810">
                  <a:moveTo>
                    <a:pt x="1523" y="3809"/>
                  </a:moveTo>
                  <a:lnTo>
                    <a:pt x="1523" y="3047"/>
                  </a:lnTo>
                  <a:lnTo>
                    <a:pt x="761" y="3047"/>
                  </a:lnTo>
                  <a:lnTo>
                    <a:pt x="761" y="3809"/>
                  </a:lnTo>
                  <a:lnTo>
                    <a:pt x="1523" y="3809"/>
                  </a:lnTo>
                  <a:close/>
                </a:path>
                <a:path w="2540" h="3810">
                  <a:moveTo>
                    <a:pt x="2285" y="2285"/>
                  </a:moveTo>
                  <a:lnTo>
                    <a:pt x="2285" y="1523"/>
                  </a:lnTo>
                  <a:lnTo>
                    <a:pt x="1523" y="761"/>
                  </a:lnTo>
                  <a:lnTo>
                    <a:pt x="1523" y="3047"/>
                  </a:lnTo>
                  <a:lnTo>
                    <a:pt x="2285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9914267" y="252983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6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9914267" y="25298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9895979" y="205739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1523" y="18288"/>
                  </a:moveTo>
                  <a:lnTo>
                    <a:pt x="1523" y="15240"/>
                  </a:lnTo>
                  <a:lnTo>
                    <a:pt x="0" y="15240"/>
                  </a:lnTo>
                  <a:lnTo>
                    <a:pt x="0" y="18288"/>
                  </a:lnTo>
                  <a:lnTo>
                    <a:pt x="1523" y="18288"/>
                  </a:lnTo>
                  <a:close/>
                </a:path>
                <a:path w="13334" h="18414">
                  <a:moveTo>
                    <a:pt x="6096" y="18288"/>
                  </a:moveTo>
                  <a:lnTo>
                    <a:pt x="6095" y="5334"/>
                  </a:lnTo>
                  <a:lnTo>
                    <a:pt x="4571" y="5334"/>
                  </a:lnTo>
                  <a:lnTo>
                    <a:pt x="4571" y="3048"/>
                  </a:lnTo>
                  <a:lnTo>
                    <a:pt x="3809" y="3048"/>
                  </a:lnTo>
                  <a:lnTo>
                    <a:pt x="3809" y="2286"/>
                  </a:lnTo>
                  <a:lnTo>
                    <a:pt x="3047" y="2286"/>
                  </a:lnTo>
                  <a:lnTo>
                    <a:pt x="3047" y="3048"/>
                  </a:lnTo>
                  <a:lnTo>
                    <a:pt x="2285" y="3048"/>
                  </a:lnTo>
                  <a:lnTo>
                    <a:pt x="2285" y="5334"/>
                  </a:lnTo>
                  <a:lnTo>
                    <a:pt x="761" y="5334"/>
                  </a:lnTo>
                  <a:lnTo>
                    <a:pt x="761" y="8382"/>
                  </a:lnTo>
                  <a:lnTo>
                    <a:pt x="1523" y="8382"/>
                  </a:lnTo>
                  <a:lnTo>
                    <a:pt x="1523" y="18288"/>
                  </a:lnTo>
                  <a:lnTo>
                    <a:pt x="6096" y="18288"/>
                  </a:lnTo>
                  <a:close/>
                </a:path>
                <a:path w="13334" h="18414">
                  <a:moveTo>
                    <a:pt x="2285" y="3810"/>
                  </a:moveTo>
                  <a:lnTo>
                    <a:pt x="2285" y="2286"/>
                  </a:lnTo>
                  <a:lnTo>
                    <a:pt x="1523" y="2286"/>
                  </a:lnTo>
                  <a:lnTo>
                    <a:pt x="1523" y="3810"/>
                  </a:lnTo>
                  <a:lnTo>
                    <a:pt x="2285" y="3810"/>
                  </a:lnTo>
                  <a:close/>
                </a:path>
                <a:path w="13334" h="18414">
                  <a:moveTo>
                    <a:pt x="8381" y="1524"/>
                  </a:moveTo>
                  <a:lnTo>
                    <a:pt x="8381" y="0"/>
                  </a:lnTo>
                  <a:lnTo>
                    <a:pt x="4571" y="0"/>
                  </a:lnTo>
                  <a:lnTo>
                    <a:pt x="4571" y="1524"/>
                  </a:lnTo>
                  <a:lnTo>
                    <a:pt x="6095" y="1524"/>
                  </a:lnTo>
                  <a:lnTo>
                    <a:pt x="6096" y="18288"/>
                  </a:lnTo>
                  <a:lnTo>
                    <a:pt x="7620" y="18288"/>
                  </a:lnTo>
                  <a:lnTo>
                    <a:pt x="7619" y="1524"/>
                  </a:lnTo>
                  <a:lnTo>
                    <a:pt x="8381" y="1524"/>
                  </a:lnTo>
                  <a:close/>
                </a:path>
                <a:path w="13334" h="18414">
                  <a:moveTo>
                    <a:pt x="11429" y="3810"/>
                  </a:moveTo>
                  <a:lnTo>
                    <a:pt x="11429" y="2286"/>
                  </a:lnTo>
                  <a:lnTo>
                    <a:pt x="9905" y="2286"/>
                  </a:lnTo>
                  <a:lnTo>
                    <a:pt x="9905" y="3048"/>
                  </a:lnTo>
                  <a:lnTo>
                    <a:pt x="9143" y="3048"/>
                  </a:lnTo>
                  <a:lnTo>
                    <a:pt x="9143" y="5334"/>
                  </a:lnTo>
                  <a:lnTo>
                    <a:pt x="7619" y="5334"/>
                  </a:lnTo>
                  <a:lnTo>
                    <a:pt x="7620" y="18288"/>
                  </a:lnTo>
                  <a:lnTo>
                    <a:pt x="10668" y="18288"/>
                  </a:lnTo>
                  <a:lnTo>
                    <a:pt x="10667" y="3810"/>
                  </a:lnTo>
                  <a:lnTo>
                    <a:pt x="11429" y="3810"/>
                  </a:lnTo>
                  <a:close/>
                </a:path>
                <a:path w="13334" h="18414">
                  <a:moveTo>
                    <a:pt x="9143" y="3810"/>
                  </a:moveTo>
                  <a:lnTo>
                    <a:pt x="9143" y="2286"/>
                  </a:lnTo>
                  <a:lnTo>
                    <a:pt x="8381" y="2286"/>
                  </a:lnTo>
                  <a:lnTo>
                    <a:pt x="8381" y="3810"/>
                  </a:lnTo>
                  <a:lnTo>
                    <a:pt x="9143" y="3810"/>
                  </a:lnTo>
                  <a:close/>
                </a:path>
                <a:path w="13334" h="18414">
                  <a:moveTo>
                    <a:pt x="12192" y="8382"/>
                  </a:moveTo>
                  <a:lnTo>
                    <a:pt x="12191" y="5334"/>
                  </a:lnTo>
                  <a:lnTo>
                    <a:pt x="10667" y="5334"/>
                  </a:lnTo>
                  <a:lnTo>
                    <a:pt x="10668" y="18288"/>
                  </a:lnTo>
                  <a:lnTo>
                    <a:pt x="11430" y="18288"/>
                  </a:lnTo>
                  <a:lnTo>
                    <a:pt x="11430" y="8382"/>
                  </a:lnTo>
                  <a:lnTo>
                    <a:pt x="12192" y="8382"/>
                  </a:lnTo>
                  <a:close/>
                </a:path>
                <a:path w="13334" h="18414">
                  <a:moveTo>
                    <a:pt x="12954" y="18288"/>
                  </a:moveTo>
                  <a:lnTo>
                    <a:pt x="12954" y="15240"/>
                  </a:lnTo>
                  <a:lnTo>
                    <a:pt x="11430" y="15240"/>
                  </a:lnTo>
                  <a:lnTo>
                    <a:pt x="11430" y="18288"/>
                  </a:lnTo>
                  <a:lnTo>
                    <a:pt x="12954" y="1828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9895979" y="205612"/>
              <a:ext cx="13970" cy="19685"/>
            </a:xfrm>
            <a:custGeom>
              <a:avLst/>
              <a:gdLst/>
              <a:ahLst/>
              <a:cxnLst/>
              <a:rect l="l" t="t" r="r" b="b"/>
              <a:pathLst>
                <a:path w="13970" h="19685">
                  <a:moveTo>
                    <a:pt x="9017" y="19177"/>
                  </a:moveTo>
                  <a:lnTo>
                    <a:pt x="9017" y="18414"/>
                  </a:lnTo>
                  <a:lnTo>
                    <a:pt x="0" y="18414"/>
                  </a:lnTo>
                  <a:lnTo>
                    <a:pt x="0" y="19177"/>
                  </a:lnTo>
                  <a:lnTo>
                    <a:pt x="9017" y="19177"/>
                  </a:lnTo>
                  <a:close/>
                </a:path>
                <a:path w="13970" h="19685">
                  <a:moveTo>
                    <a:pt x="762" y="17653"/>
                  </a:moveTo>
                  <a:lnTo>
                    <a:pt x="762" y="16890"/>
                  </a:lnTo>
                  <a:lnTo>
                    <a:pt x="635" y="16890"/>
                  </a:lnTo>
                  <a:lnTo>
                    <a:pt x="635" y="17653"/>
                  </a:lnTo>
                  <a:lnTo>
                    <a:pt x="762" y="17653"/>
                  </a:lnTo>
                  <a:close/>
                </a:path>
                <a:path w="13970" h="19685">
                  <a:moveTo>
                    <a:pt x="1524" y="6985"/>
                  </a:moveTo>
                  <a:lnTo>
                    <a:pt x="1524" y="6223"/>
                  </a:lnTo>
                  <a:lnTo>
                    <a:pt x="1397" y="6985"/>
                  </a:lnTo>
                  <a:close/>
                </a:path>
                <a:path w="13970" h="19685">
                  <a:moveTo>
                    <a:pt x="1524" y="8509"/>
                  </a:moveTo>
                  <a:lnTo>
                    <a:pt x="1524" y="7746"/>
                  </a:lnTo>
                  <a:lnTo>
                    <a:pt x="1397" y="7746"/>
                  </a:lnTo>
                  <a:lnTo>
                    <a:pt x="1397" y="8509"/>
                  </a:lnTo>
                  <a:lnTo>
                    <a:pt x="1524" y="8509"/>
                  </a:lnTo>
                  <a:close/>
                </a:path>
                <a:path w="13970" h="19685">
                  <a:moveTo>
                    <a:pt x="6096" y="11557"/>
                  </a:moveTo>
                  <a:lnTo>
                    <a:pt x="6096" y="10032"/>
                  </a:lnTo>
                  <a:lnTo>
                    <a:pt x="5207" y="10032"/>
                  </a:lnTo>
                  <a:lnTo>
                    <a:pt x="5207" y="10795"/>
                  </a:lnTo>
                  <a:lnTo>
                    <a:pt x="1524" y="10795"/>
                  </a:lnTo>
                  <a:lnTo>
                    <a:pt x="1524" y="11557"/>
                  </a:lnTo>
                  <a:lnTo>
                    <a:pt x="6096" y="11557"/>
                  </a:lnTo>
                  <a:close/>
                </a:path>
                <a:path w="13970" h="19685">
                  <a:moveTo>
                    <a:pt x="6096" y="13081"/>
                  </a:moveTo>
                  <a:lnTo>
                    <a:pt x="6096" y="11557"/>
                  </a:lnTo>
                  <a:lnTo>
                    <a:pt x="1524" y="11557"/>
                  </a:lnTo>
                  <a:lnTo>
                    <a:pt x="1524" y="12319"/>
                  </a:lnTo>
                  <a:lnTo>
                    <a:pt x="5207" y="12319"/>
                  </a:lnTo>
                  <a:lnTo>
                    <a:pt x="5207" y="13081"/>
                  </a:lnTo>
                  <a:lnTo>
                    <a:pt x="6096" y="13081"/>
                  </a:lnTo>
                  <a:close/>
                </a:path>
                <a:path w="13970" h="19685">
                  <a:moveTo>
                    <a:pt x="5207" y="13842"/>
                  </a:moveTo>
                  <a:lnTo>
                    <a:pt x="5207" y="12319"/>
                  </a:lnTo>
                  <a:lnTo>
                    <a:pt x="1524" y="12319"/>
                  </a:lnTo>
                  <a:lnTo>
                    <a:pt x="1524" y="13081"/>
                  </a:lnTo>
                  <a:lnTo>
                    <a:pt x="4572" y="13081"/>
                  </a:lnTo>
                  <a:lnTo>
                    <a:pt x="4572" y="13842"/>
                  </a:lnTo>
                  <a:lnTo>
                    <a:pt x="5207" y="13842"/>
                  </a:lnTo>
                  <a:close/>
                </a:path>
                <a:path w="13970" h="19685">
                  <a:moveTo>
                    <a:pt x="5207" y="3937"/>
                  </a:moveTo>
                  <a:lnTo>
                    <a:pt x="5207" y="2413"/>
                  </a:lnTo>
                  <a:lnTo>
                    <a:pt x="3810" y="2413"/>
                  </a:lnTo>
                  <a:lnTo>
                    <a:pt x="3810" y="3175"/>
                  </a:lnTo>
                  <a:lnTo>
                    <a:pt x="4572" y="3175"/>
                  </a:lnTo>
                  <a:lnTo>
                    <a:pt x="4572" y="3937"/>
                  </a:lnTo>
                  <a:lnTo>
                    <a:pt x="5207" y="3937"/>
                  </a:lnTo>
                  <a:close/>
                </a:path>
                <a:path w="13970" h="19685">
                  <a:moveTo>
                    <a:pt x="4572" y="5461"/>
                  </a:moveTo>
                  <a:lnTo>
                    <a:pt x="4572" y="3936"/>
                  </a:lnTo>
                  <a:lnTo>
                    <a:pt x="3810" y="3936"/>
                  </a:lnTo>
                  <a:lnTo>
                    <a:pt x="3810" y="5461"/>
                  </a:lnTo>
                  <a:lnTo>
                    <a:pt x="4572" y="5461"/>
                  </a:lnTo>
                  <a:close/>
                </a:path>
                <a:path w="13970" h="19685">
                  <a:moveTo>
                    <a:pt x="4572" y="7747"/>
                  </a:moveTo>
                  <a:lnTo>
                    <a:pt x="4572" y="6984"/>
                  </a:lnTo>
                  <a:lnTo>
                    <a:pt x="3810" y="6984"/>
                  </a:lnTo>
                  <a:lnTo>
                    <a:pt x="3810" y="7747"/>
                  </a:lnTo>
                  <a:lnTo>
                    <a:pt x="4572" y="7747"/>
                  </a:lnTo>
                  <a:close/>
                </a:path>
                <a:path w="13970" h="19685">
                  <a:moveTo>
                    <a:pt x="4572" y="9271"/>
                  </a:moveTo>
                  <a:lnTo>
                    <a:pt x="4572" y="8508"/>
                  </a:lnTo>
                  <a:lnTo>
                    <a:pt x="3810" y="8508"/>
                  </a:lnTo>
                  <a:lnTo>
                    <a:pt x="3810" y="9271"/>
                  </a:lnTo>
                  <a:lnTo>
                    <a:pt x="4572" y="9271"/>
                  </a:lnTo>
                  <a:close/>
                </a:path>
                <a:path w="13970" h="19685">
                  <a:moveTo>
                    <a:pt x="4572" y="14604"/>
                  </a:moveTo>
                  <a:lnTo>
                    <a:pt x="4572" y="13842"/>
                  </a:lnTo>
                  <a:lnTo>
                    <a:pt x="3810" y="13842"/>
                  </a:lnTo>
                  <a:lnTo>
                    <a:pt x="3810" y="14604"/>
                  </a:lnTo>
                  <a:lnTo>
                    <a:pt x="4572" y="14604"/>
                  </a:lnTo>
                  <a:close/>
                </a:path>
                <a:path w="13970" h="19685">
                  <a:moveTo>
                    <a:pt x="4572" y="16129"/>
                  </a:moveTo>
                  <a:lnTo>
                    <a:pt x="4572" y="15366"/>
                  </a:lnTo>
                  <a:lnTo>
                    <a:pt x="3810" y="15366"/>
                  </a:lnTo>
                  <a:lnTo>
                    <a:pt x="3810" y="16129"/>
                  </a:lnTo>
                  <a:lnTo>
                    <a:pt x="4572" y="16129"/>
                  </a:lnTo>
                  <a:close/>
                </a:path>
                <a:path w="13970" h="19685">
                  <a:moveTo>
                    <a:pt x="6096" y="888"/>
                  </a:moveTo>
                  <a:lnTo>
                    <a:pt x="6096" y="126"/>
                  </a:lnTo>
                  <a:lnTo>
                    <a:pt x="4572" y="127"/>
                  </a:lnTo>
                  <a:lnTo>
                    <a:pt x="4572" y="1651"/>
                  </a:lnTo>
                  <a:lnTo>
                    <a:pt x="5207" y="1651"/>
                  </a:lnTo>
                  <a:lnTo>
                    <a:pt x="5207" y="0"/>
                  </a:lnTo>
                  <a:lnTo>
                    <a:pt x="6096" y="888"/>
                  </a:lnTo>
                  <a:close/>
                </a:path>
                <a:path w="13970" h="19685">
                  <a:moveTo>
                    <a:pt x="5207" y="6985"/>
                  </a:moveTo>
                  <a:lnTo>
                    <a:pt x="5207" y="6223"/>
                  </a:lnTo>
                  <a:lnTo>
                    <a:pt x="4572" y="6223"/>
                  </a:lnTo>
                  <a:lnTo>
                    <a:pt x="4572" y="6985"/>
                  </a:lnTo>
                  <a:lnTo>
                    <a:pt x="5207" y="6985"/>
                  </a:lnTo>
                  <a:close/>
                </a:path>
                <a:path w="13970" h="19685">
                  <a:moveTo>
                    <a:pt x="5207" y="8509"/>
                  </a:moveTo>
                  <a:lnTo>
                    <a:pt x="5207" y="7746"/>
                  </a:lnTo>
                  <a:lnTo>
                    <a:pt x="4572" y="7746"/>
                  </a:lnTo>
                  <a:lnTo>
                    <a:pt x="4572" y="8509"/>
                  </a:lnTo>
                  <a:lnTo>
                    <a:pt x="5207" y="8509"/>
                  </a:lnTo>
                  <a:close/>
                </a:path>
                <a:path w="13970" h="19685">
                  <a:moveTo>
                    <a:pt x="5207" y="10033"/>
                  </a:moveTo>
                  <a:lnTo>
                    <a:pt x="5207" y="9270"/>
                  </a:lnTo>
                  <a:lnTo>
                    <a:pt x="4572" y="9270"/>
                  </a:lnTo>
                  <a:lnTo>
                    <a:pt x="4572" y="10033"/>
                  </a:lnTo>
                  <a:lnTo>
                    <a:pt x="5207" y="10033"/>
                  </a:lnTo>
                  <a:close/>
                </a:path>
                <a:path w="13970" h="19685">
                  <a:moveTo>
                    <a:pt x="5207" y="15367"/>
                  </a:moveTo>
                  <a:lnTo>
                    <a:pt x="5207" y="14604"/>
                  </a:lnTo>
                  <a:lnTo>
                    <a:pt x="4572" y="14604"/>
                  </a:lnTo>
                  <a:lnTo>
                    <a:pt x="4572" y="15367"/>
                  </a:lnTo>
                  <a:lnTo>
                    <a:pt x="5207" y="15367"/>
                  </a:lnTo>
                  <a:close/>
                </a:path>
                <a:path w="13970" h="19685">
                  <a:moveTo>
                    <a:pt x="7620" y="2412"/>
                  </a:moveTo>
                  <a:lnTo>
                    <a:pt x="7620" y="1650"/>
                  </a:lnTo>
                  <a:lnTo>
                    <a:pt x="5207" y="1651"/>
                  </a:lnTo>
                  <a:lnTo>
                    <a:pt x="5207" y="5461"/>
                  </a:lnTo>
                  <a:lnTo>
                    <a:pt x="6096" y="5460"/>
                  </a:lnTo>
                  <a:lnTo>
                    <a:pt x="6096" y="3174"/>
                  </a:lnTo>
                  <a:lnTo>
                    <a:pt x="6858" y="3174"/>
                  </a:lnTo>
                  <a:lnTo>
                    <a:pt x="6858" y="2412"/>
                  </a:lnTo>
                  <a:lnTo>
                    <a:pt x="7620" y="2412"/>
                  </a:lnTo>
                  <a:close/>
                </a:path>
                <a:path w="13970" h="19685">
                  <a:moveTo>
                    <a:pt x="6096" y="7747"/>
                  </a:moveTo>
                  <a:lnTo>
                    <a:pt x="6096" y="6984"/>
                  </a:lnTo>
                  <a:lnTo>
                    <a:pt x="5207" y="6984"/>
                  </a:lnTo>
                  <a:lnTo>
                    <a:pt x="5207" y="7747"/>
                  </a:lnTo>
                  <a:lnTo>
                    <a:pt x="6096" y="7747"/>
                  </a:lnTo>
                  <a:close/>
                </a:path>
                <a:path w="13970" h="19685">
                  <a:moveTo>
                    <a:pt x="6096" y="9271"/>
                  </a:moveTo>
                  <a:lnTo>
                    <a:pt x="6096" y="8508"/>
                  </a:lnTo>
                  <a:lnTo>
                    <a:pt x="5207" y="8508"/>
                  </a:lnTo>
                  <a:lnTo>
                    <a:pt x="5207" y="9271"/>
                  </a:lnTo>
                  <a:lnTo>
                    <a:pt x="6096" y="9271"/>
                  </a:lnTo>
                  <a:close/>
                </a:path>
                <a:path w="13970" h="19685">
                  <a:moveTo>
                    <a:pt x="6096" y="14604"/>
                  </a:moveTo>
                  <a:lnTo>
                    <a:pt x="6096" y="13842"/>
                  </a:lnTo>
                  <a:lnTo>
                    <a:pt x="5207" y="13842"/>
                  </a:lnTo>
                  <a:lnTo>
                    <a:pt x="5207" y="14604"/>
                  </a:lnTo>
                  <a:lnTo>
                    <a:pt x="6096" y="14604"/>
                  </a:lnTo>
                  <a:close/>
                </a:path>
                <a:path w="13970" h="19685">
                  <a:moveTo>
                    <a:pt x="7620" y="3937"/>
                  </a:moveTo>
                  <a:lnTo>
                    <a:pt x="7620" y="3174"/>
                  </a:lnTo>
                  <a:lnTo>
                    <a:pt x="6096" y="3174"/>
                  </a:lnTo>
                  <a:lnTo>
                    <a:pt x="6096" y="4699"/>
                  </a:lnTo>
                  <a:lnTo>
                    <a:pt x="6731" y="4699"/>
                  </a:lnTo>
                  <a:lnTo>
                    <a:pt x="6731" y="3937"/>
                  </a:lnTo>
                  <a:lnTo>
                    <a:pt x="7620" y="3937"/>
                  </a:lnTo>
                  <a:close/>
                </a:path>
                <a:path w="13970" h="19685">
                  <a:moveTo>
                    <a:pt x="6858" y="6985"/>
                  </a:moveTo>
                  <a:lnTo>
                    <a:pt x="6858" y="6223"/>
                  </a:lnTo>
                  <a:lnTo>
                    <a:pt x="6096" y="6223"/>
                  </a:lnTo>
                  <a:lnTo>
                    <a:pt x="6096" y="6985"/>
                  </a:lnTo>
                  <a:lnTo>
                    <a:pt x="6858" y="6985"/>
                  </a:lnTo>
                  <a:close/>
                </a:path>
                <a:path w="13970" h="19685">
                  <a:moveTo>
                    <a:pt x="6858" y="8509"/>
                  </a:moveTo>
                  <a:lnTo>
                    <a:pt x="6858" y="7746"/>
                  </a:lnTo>
                  <a:lnTo>
                    <a:pt x="6096" y="7746"/>
                  </a:lnTo>
                  <a:lnTo>
                    <a:pt x="6096" y="8509"/>
                  </a:lnTo>
                  <a:lnTo>
                    <a:pt x="6858" y="8509"/>
                  </a:lnTo>
                  <a:close/>
                </a:path>
                <a:path w="13970" h="19685">
                  <a:moveTo>
                    <a:pt x="6858" y="10033"/>
                  </a:moveTo>
                  <a:lnTo>
                    <a:pt x="6858" y="9270"/>
                  </a:lnTo>
                  <a:lnTo>
                    <a:pt x="6096" y="9270"/>
                  </a:lnTo>
                  <a:lnTo>
                    <a:pt x="6096" y="10033"/>
                  </a:lnTo>
                  <a:lnTo>
                    <a:pt x="6858" y="10033"/>
                  </a:lnTo>
                  <a:close/>
                </a:path>
                <a:path w="13970" h="19685">
                  <a:moveTo>
                    <a:pt x="11303" y="11557"/>
                  </a:moveTo>
                  <a:lnTo>
                    <a:pt x="11303" y="10795"/>
                  </a:lnTo>
                  <a:lnTo>
                    <a:pt x="6096" y="10795"/>
                  </a:lnTo>
                  <a:lnTo>
                    <a:pt x="6096" y="12319"/>
                  </a:lnTo>
                  <a:lnTo>
                    <a:pt x="6858" y="12319"/>
                  </a:lnTo>
                  <a:lnTo>
                    <a:pt x="6858" y="11557"/>
                  </a:lnTo>
                  <a:lnTo>
                    <a:pt x="11303" y="11557"/>
                  </a:lnTo>
                  <a:close/>
                </a:path>
                <a:path w="13970" h="19685">
                  <a:moveTo>
                    <a:pt x="11303" y="13081"/>
                  </a:moveTo>
                  <a:lnTo>
                    <a:pt x="11303" y="12319"/>
                  </a:lnTo>
                  <a:lnTo>
                    <a:pt x="6096" y="12319"/>
                  </a:lnTo>
                  <a:lnTo>
                    <a:pt x="6096" y="13842"/>
                  </a:lnTo>
                  <a:lnTo>
                    <a:pt x="6858" y="13842"/>
                  </a:lnTo>
                  <a:lnTo>
                    <a:pt x="6858" y="13081"/>
                  </a:lnTo>
                  <a:lnTo>
                    <a:pt x="11303" y="13081"/>
                  </a:lnTo>
                  <a:close/>
                </a:path>
                <a:path w="13970" h="19685">
                  <a:moveTo>
                    <a:pt x="7620" y="888"/>
                  </a:moveTo>
                  <a:lnTo>
                    <a:pt x="7620" y="126"/>
                  </a:lnTo>
                  <a:lnTo>
                    <a:pt x="6858" y="126"/>
                  </a:lnTo>
                  <a:lnTo>
                    <a:pt x="6858" y="888"/>
                  </a:lnTo>
                  <a:lnTo>
                    <a:pt x="7620" y="888"/>
                  </a:lnTo>
                  <a:close/>
                </a:path>
                <a:path w="13970" h="19685">
                  <a:moveTo>
                    <a:pt x="7620" y="3174"/>
                  </a:moveTo>
                  <a:lnTo>
                    <a:pt x="7620" y="2412"/>
                  </a:lnTo>
                  <a:lnTo>
                    <a:pt x="6858" y="2412"/>
                  </a:lnTo>
                  <a:lnTo>
                    <a:pt x="6858" y="3174"/>
                  </a:lnTo>
                  <a:lnTo>
                    <a:pt x="7620" y="3174"/>
                  </a:lnTo>
                  <a:close/>
                </a:path>
                <a:path w="13970" h="19685">
                  <a:moveTo>
                    <a:pt x="11303" y="12319"/>
                  </a:moveTo>
                  <a:lnTo>
                    <a:pt x="11303" y="11557"/>
                  </a:lnTo>
                  <a:lnTo>
                    <a:pt x="6858" y="11557"/>
                  </a:lnTo>
                  <a:lnTo>
                    <a:pt x="6858" y="12319"/>
                  </a:lnTo>
                  <a:lnTo>
                    <a:pt x="11303" y="12319"/>
                  </a:lnTo>
                  <a:close/>
                </a:path>
                <a:path w="13970" h="19685">
                  <a:moveTo>
                    <a:pt x="9144" y="16129"/>
                  </a:moveTo>
                  <a:lnTo>
                    <a:pt x="9144" y="15366"/>
                  </a:lnTo>
                  <a:lnTo>
                    <a:pt x="9017" y="15366"/>
                  </a:lnTo>
                  <a:lnTo>
                    <a:pt x="9017" y="16129"/>
                  </a:lnTo>
                  <a:lnTo>
                    <a:pt x="9144" y="16129"/>
                  </a:lnTo>
                  <a:close/>
                </a:path>
                <a:path w="13970" h="19685">
                  <a:moveTo>
                    <a:pt x="9144" y="18414"/>
                  </a:moveTo>
                  <a:lnTo>
                    <a:pt x="9144" y="17653"/>
                  </a:lnTo>
                  <a:lnTo>
                    <a:pt x="9017" y="17653"/>
                  </a:lnTo>
                  <a:lnTo>
                    <a:pt x="9017" y="18414"/>
                  </a:lnTo>
                  <a:lnTo>
                    <a:pt x="9144" y="18414"/>
                  </a:lnTo>
                  <a:close/>
                </a:path>
                <a:path w="13970" h="19685">
                  <a:moveTo>
                    <a:pt x="10668" y="3174"/>
                  </a:moveTo>
                  <a:lnTo>
                    <a:pt x="10668" y="2412"/>
                  </a:lnTo>
                  <a:lnTo>
                    <a:pt x="9144" y="2412"/>
                  </a:lnTo>
                  <a:lnTo>
                    <a:pt x="9144" y="3174"/>
                  </a:lnTo>
                  <a:lnTo>
                    <a:pt x="10668" y="3174"/>
                  </a:lnTo>
                  <a:close/>
                </a:path>
                <a:path w="13970" h="19685">
                  <a:moveTo>
                    <a:pt x="12954" y="19177"/>
                  </a:moveTo>
                  <a:lnTo>
                    <a:pt x="12954" y="18414"/>
                  </a:lnTo>
                  <a:lnTo>
                    <a:pt x="9144" y="18414"/>
                  </a:lnTo>
                  <a:lnTo>
                    <a:pt x="9144" y="19177"/>
                  </a:lnTo>
                  <a:lnTo>
                    <a:pt x="12954" y="19177"/>
                  </a:lnTo>
                  <a:close/>
                </a:path>
                <a:path w="13970" h="19685">
                  <a:moveTo>
                    <a:pt x="12954" y="8509"/>
                  </a:moveTo>
                  <a:lnTo>
                    <a:pt x="12954" y="5460"/>
                  </a:lnTo>
                  <a:lnTo>
                    <a:pt x="12192" y="5460"/>
                  </a:lnTo>
                  <a:lnTo>
                    <a:pt x="12192" y="8509"/>
                  </a:lnTo>
                  <a:lnTo>
                    <a:pt x="12954" y="8509"/>
                  </a:lnTo>
                  <a:close/>
                </a:path>
                <a:path w="13970" h="19685">
                  <a:moveTo>
                    <a:pt x="13716" y="18415"/>
                  </a:moveTo>
                  <a:lnTo>
                    <a:pt x="13716" y="15367"/>
                  </a:lnTo>
                  <a:lnTo>
                    <a:pt x="12192" y="15367"/>
                  </a:lnTo>
                  <a:lnTo>
                    <a:pt x="12192" y="16129"/>
                  </a:lnTo>
                  <a:lnTo>
                    <a:pt x="12954" y="16129"/>
                  </a:lnTo>
                  <a:lnTo>
                    <a:pt x="12954" y="19177"/>
                  </a:lnTo>
                  <a:lnTo>
                    <a:pt x="13716" y="18415"/>
                  </a:lnTo>
                  <a:close/>
                </a:path>
                <a:path w="13970" h="19685">
                  <a:moveTo>
                    <a:pt x="12954" y="17653"/>
                  </a:moveTo>
                  <a:lnTo>
                    <a:pt x="12954" y="16891"/>
                  </a:lnTo>
                  <a:lnTo>
                    <a:pt x="12192" y="16891"/>
                  </a:lnTo>
                  <a:lnTo>
                    <a:pt x="12192" y="17653"/>
                  </a:lnTo>
                  <a:lnTo>
                    <a:pt x="12954" y="17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9900551" y="220218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4572" y="3809"/>
                  </a:moveTo>
                  <a:lnTo>
                    <a:pt x="4572" y="1523"/>
                  </a:lnTo>
                  <a:lnTo>
                    <a:pt x="3810" y="1523"/>
                  </a:lnTo>
                  <a:lnTo>
                    <a:pt x="3810" y="761"/>
                  </a:lnTo>
                  <a:lnTo>
                    <a:pt x="3048" y="761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4572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9900539" y="22021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2285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2285" y="0"/>
                  </a:lnTo>
                  <a:close/>
                </a:path>
                <a:path w="5079" h="5079">
                  <a:moveTo>
                    <a:pt x="4571" y="4571"/>
                  </a:moveTo>
                  <a:lnTo>
                    <a:pt x="4571" y="1523"/>
                  </a:lnTo>
                  <a:lnTo>
                    <a:pt x="3809" y="761"/>
                  </a:lnTo>
                  <a:lnTo>
                    <a:pt x="3809" y="3809"/>
                  </a:lnTo>
                  <a:lnTo>
                    <a:pt x="0" y="3809"/>
                  </a:lnTo>
                  <a:lnTo>
                    <a:pt x="0" y="4571"/>
                  </a:lnTo>
                  <a:lnTo>
                    <a:pt x="4571" y="4571"/>
                  </a:lnTo>
                  <a:close/>
                </a:path>
                <a:path w="5079" h="5079">
                  <a:moveTo>
                    <a:pt x="3809" y="761"/>
                  </a:moveTo>
                  <a:lnTo>
                    <a:pt x="3047" y="0"/>
                  </a:lnTo>
                  <a:lnTo>
                    <a:pt x="2285" y="0"/>
                  </a:lnTo>
                  <a:lnTo>
                    <a:pt x="3047" y="761"/>
                  </a:lnTo>
                  <a:lnTo>
                    <a:pt x="3809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9902063" y="22021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3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9898265" y="21488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5" y="3809"/>
                  </a:moveTo>
                  <a:lnTo>
                    <a:pt x="2285" y="761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2285" y="3809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9898265" y="214884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1" y="761"/>
                  </a:moveTo>
                  <a:lnTo>
                    <a:pt x="0" y="761"/>
                  </a:lnTo>
                  <a:lnTo>
                    <a:pt x="0" y="1523"/>
                  </a:lnTo>
                  <a:lnTo>
                    <a:pt x="761" y="761"/>
                  </a:lnTo>
                  <a:close/>
                </a:path>
                <a:path w="3175" h="3810">
                  <a:moveTo>
                    <a:pt x="1523" y="0"/>
                  </a:moveTo>
                  <a:lnTo>
                    <a:pt x="761" y="0"/>
                  </a:lnTo>
                  <a:lnTo>
                    <a:pt x="761" y="761"/>
                  </a:lnTo>
                  <a:lnTo>
                    <a:pt x="1523" y="0"/>
                  </a:lnTo>
                  <a:close/>
                </a:path>
                <a:path w="3175" h="3810">
                  <a:moveTo>
                    <a:pt x="2285" y="761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  <a:path w="3175" h="3810">
                  <a:moveTo>
                    <a:pt x="3047" y="3809"/>
                  </a:moveTo>
                  <a:lnTo>
                    <a:pt x="3047" y="1523"/>
                  </a:lnTo>
                  <a:lnTo>
                    <a:pt x="2285" y="761"/>
                  </a:lnTo>
                  <a:lnTo>
                    <a:pt x="2285" y="3809"/>
                  </a:lnTo>
                  <a:lnTo>
                    <a:pt x="3047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9904348" y="21488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6" y="3809"/>
                  </a:moveTo>
                  <a:lnTo>
                    <a:pt x="2285" y="761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2286" y="3809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9904348" y="21488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761" y="761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  <a:path w="2540" h="1270">
                  <a:moveTo>
                    <a:pt x="2285" y="761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9901301" y="21107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1523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9901313" y="21107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5" y="2286"/>
                  </a:moveTo>
                  <a:lnTo>
                    <a:pt x="2285" y="1524"/>
                  </a:lnTo>
                  <a:lnTo>
                    <a:pt x="761" y="1524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2285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9905123" y="21107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9905123" y="21107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524" y="2286"/>
                  </a:moveTo>
                  <a:lnTo>
                    <a:pt x="1524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  <a:path w="2540" h="2539">
                  <a:moveTo>
                    <a:pt x="2286" y="0"/>
                  </a:moveTo>
                  <a:lnTo>
                    <a:pt x="1523" y="0"/>
                  </a:lnTo>
                  <a:lnTo>
                    <a:pt x="1524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9898265" y="21107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1523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9898252" y="21107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2285"/>
                  </a:moveTo>
                  <a:lnTo>
                    <a:pt x="2286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2285"/>
                  </a:lnTo>
                  <a:lnTo>
                    <a:pt x="2286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9898266" y="215657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89">
                  <a:moveTo>
                    <a:pt x="2286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2286" y="2286"/>
                  </a:lnTo>
                  <a:lnTo>
                    <a:pt x="2286" y="0"/>
                  </a:lnTo>
                  <a:close/>
                </a:path>
                <a:path w="8890" h="8889">
                  <a:moveTo>
                    <a:pt x="5334" y="6096"/>
                  </a:moveTo>
                  <a:lnTo>
                    <a:pt x="4572" y="6096"/>
                  </a:lnTo>
                  <a:lnTo>
                    <a:pt x="4572" y="5334"/>
                  </a:lnTo>
                  <a:lnTo>
                    <a:pt x="3810" y="5334"/>
                  </a:lnTo>
                  <a:lnTo>
                    <a:pt x="3810" y="6096"/>
                  </a:lnTo>
                  <a:lnTo>
                    <a:pt x="3048" y="6096"/>
                  </a:lnTo>
                  <a:lnTo>
                    <a:pt x="3048" y="8382"/>
                  </a:lnTo>
                  <a:lnTo>
                    <a:pt x="5334" y="8382"/>
                  </a:lnTo>
                  <a:lnTo>
                    <a:pt x="5334" y="6096"/>
                  </a:lnTo>
                  <a:close/>
                </a:path>
                <a:path w="8890" h="8889">
                  <a:moveTo>
                    <a:pt x="8369" y="762"/>
                  </a:moveTo>
                  <a:lnTo>
                    <a:pt x="7607" y="0"/>
                  </a:lnTo>
                  <a:lnTo>
                    <a:pt x="6083" y="0"/>
                  </a:lnTo>
                  <a:lnTo>
                    <a:pt x="6083" y="2286"/>
                  </a:lnTo>
                  <a:lnTo>
                    <a:pt x="8369" y="2286"/>
                  </a:lnTo>
                  <a:lnTo>
                    <a:pt x="8369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9916553" y="229362"/>
              <a:ext cx="19050" cy="21590"/>
            </a:xfrm>
            <a:custGeom>
              <a:avLst/>
              <a:gdLst/>
              <a:ahLst/>
              <a:cxnLst/>
              <a:rect l="l" t="t" r="r" b="b"/>
              <a:pathLst>
                <a:path w="19050" h="21589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19050" h="21589">
                  <a:moveTo>
                    <a:pt x="762" y="9906"/>
                  </a:moveTo>
                  <a:lnTo>
                    <a:pt x="762" y="9144"/>
                  </a:lnTo>
                  <a:lnTo>
                    <a:pt x="0" y="9906"/>
                  </a:lnTo>
                  <a:lnTo>
                    <a:pt x="762" y="9906"/>
                  </a:lnTo>
                  <a:close/>
                </a:path>
                <a:path w="19050" h="21589">
                  <a:moveTo>
                    <a:pt x="9144" y="11430"/>
                  </a:moveTo>
                  <a:lnTo>
                    <a:pt x="9144" y="9144"/>
                  </a:lnTo>
                  <a:lnTo>
                    <a:pt x="7620" y="6858"/>
                  </a:lnTo>
                  <a:lnTo>
                    <a:pt x="7620" y="6095"/>
                  </a:lnTo>
                  <a:lnTo>
                    <a:pt x="6096" y="4572"/>
                  </a:lnTo>
                  <a:lnTo>
                    <a:pt x="5334" y="4572"/>
                  </a:lnTo>
                  <a:lnTo>
                    <a:pt x="3048" y="2286"/>
                  </a:lnTo>
                  <a:lnTo>
                    <a:pt x="3048" y="761"/>
                  </a:lnTo>
                  <a:lnTo>
                    <a:pt x="2159" y="635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4478"/>
                  </a:lnTo>
                  <a:lnTo>
                    <a:pt x="1524" y="16002"/>
                  </a:lnTo>
                  <a:lnTo>
                    <a:pt x="1524" y="1524"/>
                  </a:lnTo>
                  <a:lnTo>
                    <a:pt x="2159" y="1524"/>
                  </a:lnTo>
                  <a:lnTo>
                    <a:pt x="2159" y="2921"/>
                  </a:lnTo>
                  <a:lnTo>
                    <a:pt x="4572" y="5334"/>
                  </a:lnTo>
                  <a:lnTo>
                    <a:pt x="4572" y="6858"/>
                  </a:lnTo>
                  <a:lnTo>
                    <a:pt x="5334" y="6858"/>
                  </a:lnTo>
                  <a:lnTo>
                    <a:pt x="5334" y="6096"/>
                  </a:lnTo>
                  <a:lnTo>
                    <a:pt x="6096" y="5334"/>
                  </a:lnTo>
                  <a:lnTo>
                    <a:pt x="6858" y="6096"/>
                  </a:lnTo>
                  <a:lnTo>
                    <a:pt x="6858" y="7620"/>
                  </a:lnTo>
                  <a:lnTo>
                    <a:pt x="8382" y="9144"/>
                  </a:lnTo>
                  <a:lnTo>
                    <a:pt x="8382" y="12192"/>
                  </a:lnTo>
                  <a:lnTo>
                    <a:pt x="9144" y="11430"/>
                  </a:lnTo>
                  <a:close/>
                </a:path>
                <a:path w="19050" h="21589">
                  <a:moveTo>
                    <a:pt x="2159" y="9779"/>
                  </a:moveTo>
                  <a:lnTo>
                    <a:pt x="2159" y="2285"/>
                  </a:lnTo>
                  <a:lnTo>
                    <a:pt x="1524" y="2285"/>
                  </a:lnTo>
                  <a:lnTo>
                    <a:pt x="1524" y="9144"/>
                  </a:lnTo>
                  <a:lnTo>
                    <a:pt x="2159" y="9779"/>
                  </a:lnTo>
                  <a:close/>
                </a:path>
                <a:path w="19050" h="21589">
                  <a:moveTo>
                    <a:pt x="2159" y="18161"/>
                  </a:moveTo>
                  <a:lnTo>
                    <a:pt x="2159" y="9906"/>
                  </a:lnTo>
                  <a:lnTo>
                    <a:pt x="1524" y="9906"/>
                  </a:lnTo>
                  <a:lnTo>
                    <a:pt x="1524" y="17526"/>
                  </a:lnTo>
                  <a:lnTo>
                    <a:pt x="2159" y="18161"/>
                  </a:lnTo>
                  <a:close/>
                </a:path>
                <a:path w="19050" h="21589">
                  <a:moveTo>
                    <a:pt x="3048" y="6858"/>
                  </a:moveTo>
                  <a:lnTo>
                    <a:pt x="3048" y="4572"/>
                  </a:lnTo>
                  <a:lnTo>
                    <a:pt x="2159" y="4572"/>
                  </a:lnTo>
                  <a:lnTo>
                    <a:pt x="2159" y="7747"/>
                  </a:lnTo>
                  <a:lnTo>
                    <a:pt x="3048" y="6858"/>
                  </a:lnTo>
                  <a:close/>
                </a:path>
                <a:path w="19050" h="21589">
                  <a:moveTo>
                    <a:pt x="4572" y="9906"/>
                  </a:moveTo>
                  <a:lnTo>
                    <a:pt x="4572" y="9144"/>
                  </a:lnTo>
                  <a:lnTo>
                    <a:pt x="2159" y="9144"/>
                  </a:lnTo>
                  <a:lnTo>
                    <a:pt x="2159" y="10795"/>
                  </a:lnTo>
                  <a:lnTo>
                    <a:pt x="3048" y="9906"/>
                  </a:lnTo>
                  <a:lnTo>
                    <a:pt x="4572" y="9906"/>
                  </a:lnTo>
                  <a:close/>
                </a:path>
                <a:path w="19050" h="21589">
                  <a:moveTo>
                    <a:pt x="3048" y="14478"/>
                  </a:moveTo>
                  <a:lnTo>
                    <a:pt x="3048" y="12192"/>
                  </a:lnTo>
                  <a:lnTo>
                    <a:pt x="2159" y="12192"/>
                  </a:lnTo>
                  <a:lnTo>
                    <a:pt x="2159" y="14478"/>
                  </a:lnTo>
                  <a:lnTo>
                    <a:pt x="3048" y="14478"/>
                  </a:lnTo>
                  <a:close/>
                </a:path>
                <a:path w="19050" h="21589">
                  <a:moveTo>
                    <a:pt x="6858" y="14478"/>
                  </a:moveTo>
                  <a:lnTo>
                    <a:pt x="6858" y="12954"/>
                  </a:lnTo>
                  <a:lnTo>
                    <a:pt x="6096" y="13716"/>
                  </a:lnTo>
                  <a:lnTo>
                    <a:pt x="5334" y="13716"/>
                  </a:lnTo>
                  <a:lnTo>
                    <a:pt x="5334" y="12192"/>
                  </a:lnTo>
                  <a:lnTo>
                    <a:pt x="4572" y="12954"/>
                  </a:lnTo>
                  <a:lnTo>
                    <a:pt x="4572" y="14478"/>
                  </a:lnTo>
                  <a:lnTo>
                    <a:pt x="3810" y="16002"/>
                  </a:lnTo>
                  <a:lnTo>
                    <a:pt x="2159" y="16002"/>
                  </a:lnTo>
                  <a:lnTo>
                    <a:pt x="2159" y="16764"/>
                  </a:lnTo>
                  <a:lnTo>
                    <a:pt x="3048" y="16764"/>
                  </a:lnTo>
                  <a:lnTo>
                    <a:pt x="3048" y="18288"/>
                  </a:lnTo>
                  <a:lnTo>
                    <a:pt x="3810" y="18669"/>
                  </a:lnTo>
                  <a:lnTo>
                    <a:pt x="3810" y="16764"/>
                  </a:lnTo>
                  <a:lnTo>
                    <a:pt x="5334" y="14478"/>
                  </a:lnTo>
                  <a:lnTo>
                    <a:pt x="6096" y="15240"/>
                  </a:lnTo>
                  <a:lnTo>
                    <a:pt x="6858" y="14478"/>
                  </a:lnTo>
                  <a:close/>
                </a:path>
                <a:path w="19050" h="21589">
                  <a:moveTo>
                    <a:pt x="3048" y="18288"/>
                  </a:moveTo>
                  <a:lnTo>
                    <a:pt x="3048" y="17526"/>
                  </a:lnTo>
                  <a:lnTo>
                    <a:pt x="2159" y="17526"/>
                  </a:lnTo>
                  <a:lnTo>
                    <a:pt x="2159" y="18288"/>
                  </a:lnTo>
                  <a:lnTo>
                    <a:pt x="3048" y="18288"/>
                  </a:lnTo>
                  <a:close/>
                </a:path>
                <a:path w="19050" h="21589">
                  <a:moveTo>
                    <a:pt x="4572" y="2285"/>
                  </a:moveTo>
                  <a:lnTo>
                    <a:pt x="4572" y="1523"/>
                  </a:lnTo>
                  <a:lnTo>
                    <a:pt x="3048" y="1523"/>
                  </a:lnTo>
                  <a:lnTo>
                    <a:pt x="3048" y="2286"/>
                  </a:lnTo>
                  <a:lnTo>
                    <a:pt x="4572" y="2285"/>
                  </a:lnTo>
                  <a:close/>
                </a:path>
                <a:path w="19050" h="21589">
                  <a:moveTo>
                    <a:pt x="8382" y="20574"/>
                  </a:moveTo>
                  <a:lnTo>
                    <a:pt x="8382" y="19812"/>
                  </a:lnTo>
                  <a:lnTo>
                    <a:pt x="7620" y="19812"/>
                  </a:lnTo>
                  <a:lnTo>
                    <a:pt x="7620" y="19050"/>
                  </a:lnTo>
                  <a:lnTo>
                    <a:pt x="6858" y="18288"/>
                  </a:lnTo>
                  <a:lnTo>
                    <a:pt x="6096" y="18288"/>
                  </a:lnTo>
                  <a:lnTo>
                    <a:pt x="5334" y="17526"/>
                  </a:lnTo>
                  <a:lnTo>
                    <a:pt x="4572" y="18288"/>
                  </a:lnTo>
                  <a:lnTo>
                    <a:pt x="3810" y="17526"/>
                  </a:lnTo>
                  <a:lnTo>
                    <a:pt x="3810" y="18669"/>
                  </a:lnTo>
                  <a:lnTo>
                    <a:pt x="4572" y="19050"/>
                  </a:lnTo>
                  <a:lnTo>
                    <a:pt x="4572" y="19812"/>
                  </a:lnTo>
                  <a:lnTo>
                    <a:pt x="5334" y="20574"/>
                  </a:lnTo>
                  <a:lnTo>
                    <a:pt x="5334" y="19050"/>
                  </a:lnTo>
                  <a:lnTo>
                    <a:pt x="6096" y="19050"/>
                  </a:lnTo>
                  <a:lnTo>
                    <a:pt x="6096" y="20574"/>
                  </a:lnTo>
                  <a:lnTo>
                    <a:pt x="8382" y="20574"/>
                  </a:lnTo>
                  <a:close/>
                </a:path>
                <a:path w="19050" h="21589">
                  <a:moveTo>
                    <a:pt x="6858" y="3047"/>
                  </a:moveTo>
                  <a:lnTo>
                    <a:pt x="6858" y="761"/>
                  </a:lnTo>
                  <a:lnTo>
                    <a:pt x="4572" y="761"/>
                  </a:lnTo>
                  <a:lnTo>
                    <a:pt x="4572" y="3047"/>
                  </a:lnTo>
                  <a:lnTo>
                    <a:pt x="5334" y="3047"/>
                  </a:lnTo>
                  <a:lnTo>
                    <a:pt x="5334" y="1523"/>
                  </a:lnTo>
                  <a:lnTo>
                    <a:pt x="6096" y="1523"/>
                  </a:lnTo>
                  <a:lnTo>
                    <a:pt x="6096" y="3047"/>
                  </a:lnTo>
                  <a:lnTo>
                    <a:pt x="6858" y="3047"/>
                  </a:lnTo>
                  <a:close/>
                </a:path>
                <a:path w="19050" h="21589">
                  <a:moveTo>
                    <a:pt x="8382" y="9906"/>
                  </a:moveTo>
                  <a:lnTo>
                    <a:pt x="8382" y="9144"/>
                  </a:lnTo>
                  <a:lnTo>
                    <a:pt x="7620" y="9144"/>
                  </a:lnTo>
                  <a:lnTo>
                    <a:pt x="6858" y="8382"/>
                  </a:lnTo>
                  <a:lnTo>
                    <a:pt x="4572" y="8382"/>
                  </a:lnTo>
                  <a:lnTo>
                    <a:pt x="4572" y="11430"/>
                  </a:lnTo>
                  <a:lnTo>
                    <a:pt x="5334" y="11430"/>
                  </a:lnTo>
                  <a:lnTo>
                    <a:pt x="5334" y="9906"/>
                  </a:lnTo>
                  <a:lnTo>
                    <a:pt x="6096" y="9906"/>
                  </a:lnTo>
                  <a:lnTo>
                    <a:pt x="6096" y="11430"/>
                  </a:lnTo>
                  <a:lnTo>
                    <a:pt x="6858" y="11430"/>
                  </a:lnTo>
                  <a:lnTo>
                    <a:pt x="6858" y="10668"/>
                  </a:lnTo>
                  <a:lnTo>
                    <a:pt x="7620" y="9906"/>
                  </a:lnTo>
                  <a:lnTo>
                    <a:pt x="8382" y="9906"/>
                  </a:lnTo>
                  <a:close/>
                </a:path>
                <a:path w="19050" h="21589">
                  <a:moveTo>
                    <a:pt x="6096" y="3047"/>
                  </a:moveTo>
                  <a:lnTo>
                    <a:pt x="6096" y="2285"/>
                  </a:lnTo>
                  <a:lnTo>
                    <a:pt x="5334" y="2285"/>
                  </a:lnTo>
                  <a:lnTo>
                    <a:pt x="5334" y="3047"/>
                  </a:lnTo>
                  <a:lnTo>
                    <a:pt x="6096" y="3047"/>
                  </a:lnTo>
                  <a:close/>
                </a:path>
                <a:path w="19050" h="21589">
                  <a:moveTo>
                    <a:pt x="6858" y="7620"/>
                  </a:moveTo>
                  <a:lnTo>
                    <a:pt x="6858" y="6096"/>
                  </a:lnTo>
                  <a:lnTo>
                    <a:pt x="6096" y="6858"/>
                  </a:lnTo>
                  <a:lnTo>
                    <a:pt x="5334" y="6096"/>
                  </a:lnTo>
                  <a:lnTo>
                    <a:pt x="5334" y="7620"/>
                  </a:lnTo>
                  <a:lnTo>
                    <a:pt x="6858" y="7620"/>
                  </a:lnTo>
                  <a:close/>
                </a:path>
                <a:path w="19050" h="21589">
                  <a:moveTo>
                    <a:pt x="6096" y="11430"/>
                  </a:moveTo>
                  <a:lnTo>
                    <a:pt x="6096" y="9906"/>
                  </a:lnTo>
                  <a:lnTo>
                    <a:pt x="5334" y="9906"/>
                  </a:lnTo>
                  <a:lnTo>
                    <a:pt x="5334" y="11430"/>
                  </a:lnTo>
                  <a:lnTo>
                    <a:pt x="6096" y="11430"/>
                  </a:lnTo>
                  <a:close/>
                </a:path>
                <a:path w="19050" h="21589">
                  <a:moveTo>
                    <a:pt x="8382" y="12192"/>
                  </a:moveTo>
                  <a:lnTo>
                    <a:pt x="8382" y="9906"/>
                  </a:lnTo>
                  <a:lnTo>
                    <a:pt x="6858" y="12192"/>
                  </a:lnTo>
                  <a:lnTo>
                    <a:pt x="6096" y="11430"/>
                  </a:lnTo>
                  <a:lnTo>
                    <a:pt x="5334" y="11430"/>
                  </a:lnTo>
                  <a:lnTo>
                    <a:pt x="5334" y="13716"/>
                  </a:lnTo>
                  <a:lnTo>
                    <a:pt x="6096" y="12954"/>
                  </a:lnTo>
                  <a:lnTo>
                    <a:pt x="6858" y="12954"/>
                  </a:lnTo>
                  <a:lnTo>
                    <a:pt x="6858" y="13716"/>
                  </a:lnTo>
                  <a:lnTo>
                    <a:pt x="7620" y="13716"/>
                  </a:lnTo>
                  <a:lnTo>
                    <a:pt x="7620" y="12954"/>
                  </a:lnTo>
                  <a:lnTo>
                    <a:pt x="8382" y="12192"/>
                  </a:lnTo>
                  <a:close/>
                </a:path>
                <a:path w="19050" h="21589">
                  <a:moveTo>
                    <a:pt x="6096" y="20574"/>
                  </a:moveTo>
                  <a:lnTo>
                    <a:pt x="6096" y="19812"/>
                  </a:lnTo>
                  <a:lnTo>
                    <a:pt x="5334" y="19050"/>
                  </a:lnTo>
                  <a:lnTo>
                    <a:pt x="5334" y="20574"/>
                  </a:lnTo>
                  <a:lnTo>
                    <a:pt x="6096" y="20574"/>
                  </a:lnTo>
                  <a:close/>
                </a:path>
                <a:path w="19050" h="21589">
                  <a:moveTo>
                    <a:pt x="9144" y="3047"/>
                  </a:moveTo>
                  <a:lnTo>
                    <a:pt x="9144" y="761"/>
                  </a:lnTo>
                  <a:lnTo>
                    <a:pt x="8382" y="761"/>
                  </a:lnTo>
                  <a:lnTo>
                    <a:pt x="8382" y="1523"/>
                  </a:lnTo>
                  <a:lnTo>
                    <a:pt x="6858" y="1523"/>
                  </a:lnTo>
                  <a:lnTo>
                    <a:pt x="6858" y="2285"/>
                  </a:lnTo>
                  <a:lnTo>
                    <a:pt x="8382" y="2285"/>
                  </a:lnTo>
                  <a:lnTo>
                    <a:pt x="9144" y="3047"/>
                  </a:lnTo>
                  <a:close/>
                </a:path>
                <a:path w="19050" h="21589">
                  <a:moveTo>
                    <a:pt x="9144" y="6095"/>
                  </a:moveTo>
                  <a:lnTo>
                    <a:pt x="9144" y="3809"/>
                  </a:lnTo>
                  <a:lnTo>
                    <a:pt x="8382" y="3809"/>
                  </a:lnTo>
                  <a:lnTo>
                    <a:pt x="8382" y="6095"/>
                  </a:lnTo>
                  <a:lnTo>
                    <a:pt x="9144" y="6095"/>
                  </a:lnTo>
                  <a:close/>
                </a:path>
                <a:path w="19050" h="21589">
                  <a:moveTo>
                    <a:pt x="9144" y="16764"/>
                  </a:moveTo>
                  <a:lnTo>
                    <a:pt x="9144" y="14478"/>
                  </a:lnTo>
                  <a:lnTo>
                    <a:pt x="8382" y="14478"/>
                  </a:lnTo>
                  <a:lnTo>
                    <a:pt x="8382" y="16764"/>
                  </a:lnTo>
                  <a:lnTo>
                    <a:pt x="9144" y="16764"/>
                  </a:lnTo>
                  <a:close/>
                </a:path>
                <a:path w="19050" h="21589">
                  <a:moveTo>
                    <a:pt x="9779" y="21336"/>
                  </a:moveTo>
                  <a:lnTo>
                    <a:pt x="9779" y="20573"/>
                  </a:lnTo>
                  <a:lnTo>
                    <a:pt x="9144" y="20573"/>
                  </a:lnTo>
                  <a:lnTo>
                    <a:pt x="9144" y="19050"/>
                  </a:lnTo>
                  <a:lnTo>
                    <a:pt x="8382" y="19050"/>
                  </a:lnTo>
                  <a:lnTo>
                    <a:pt x="8382" y="21336"/>
                  </a:lnTo>
                  <a:lnTo>
                    <a:pt x="9779" y="21336"/>
                  </a:lnTo>
                  <a:close/>
                </a:path>
                <a:path w="19050" h="21589">
                  <a:moveTo>
                    <a:pt x="12192" y="2285"/>
                  </a:moveTo>
                  <a:lnTo>
                    <a:pt x="12192" y="1523"/>
                  </a:lnTo>
                  <a:lnTo>
                    <a:pt x="10668" y="1523"/>
                  </a:lnTo>
                  <a:lnTo>
                    <a:pt x="10668" y="761"/>
                  </a:lnTo>
                  <a:lnTo>
                    <a:pt x="9779" y="634"/>
                  </a:lnTo>
                  <a:lnTo>
                    <a:pt x="9144" y="0"/>
                  </a:lnTo>
                  <a:lnTo>
                    <a:pt x="9144" y="1523"/>
                  </a:lnTo>
                  <a:lnTo>
                    <a:pt x="9779" y="1523"/>
                  </a:lnTo>
                  <a:lnTo>
                    <a:pt x="9779" y="21336"/>
                  </a:lnTo>
                  <a:lnTo>
                    <a:pt x="9906" y="21336"/>
                  </a:lnTo>
                  <a:lnTo>
                    <a:pt x="9906" y="3047"/>
                  </a:lnTo>
                  <a:lnTo>
                    <a:pt x="10668" y="2285"/>
                  </a:lnTo>
                  <a:lnTo>
                    <a:pt x="12192" y="2285"/>
                  </a:lnTo>
                  <a:close/>
                </a:path>
                <a:path w="19050" h="21589">
                  <a:moveTo>
                    <a:pt x="9779" y="4571"/>
                  </a:moveTo>
                  <a:lnTo>
                    <a:pt x="9779" y="2285"/>
                  </a:lnTo>
                  <a:lnTo>
                    <a:pt x="9144" y="2285"/>
                  </a:lnTo>
                  <a:lnTo>
                    <a:pt x="9144" y="4571"/>
                  </a:lnTo>
                  <a:lnTo>
                    <a:pt x="9779" y="4571"/>
                  </a:lnTo>
                  <a:close/>
                </a:path>
                <a:path w="19050" h="21589">
                  <a:moveTo>
                    <a:pt x="9779" y="15240"/>
                  </a:moveTo>
                  <a:lnTo>
                    <a:pt x="9779" y="5333"/>
                  </a:lnTo>
                  <a:lnTo>
                    <a:pt x="9144" y="5333"/>
                  </a:lnTo>
                  <a:lnTo>
                    <a:pt x="9144" y="15240"/>
                  </a:lnTo>
                  <a:lnTo>
                    <a:pt x="9779" y="15240"/>
                  </a:lnTo>
                  <a:close/>
                </a:path>
                <a:path w="19050" h="21589">
                  <a:moveTo>
                    <a:pt x="9779" y="19812"/>
                  </a:moveTo>
                  <a:lnTo>
                    <a:pt x="9779" y="16001"/>
                  </a:lnTo>
                  <a:lnTo>
                    <a:pt x="9144" y="16001"/>
                  </a:lnTo>
                  <a:lnTo>
                    <a:pt x="9144" y="19812"/>
                  </a:lnTo>
                  <a:lnTo>
                    <a:pt x="9779" y="19812"/>
                  </a:lnTo>
                  <a:close/>
                </a:path>
                <a:path w="19050" h="21589">
                  <a:moveTo>
                    <a:pt x="10668" y="6095"/>
                  </a:moveTo>
                  <a:lnTo>
                    <a:pt x="10668" y="3809"/>
                  </a:lnTo>
                  <a:lnTo>
                    <a:pt x="9906" y="3809"/>
                  </a:lnTo>
                  <a:lnTo>
                    <a:pt x="9906" y="6095"/>
                  </a:lnTo>
                  <a:lnTo>
                    <a:pt x="10668" y="6095"/>
                  </a:lnTo>
                  <a:close/>
                </a:path>
                <a:path w="19050" h="21589">
                  <a:moveTo>
                    <a:pt x="13716" y="6857"/>
                  </a:moveTo>
                  <a:lnTo>
                    <a:pt x="13716" y="6095"/>
                  </a:lnTo>
                  <a:lnTo>
                    <a:pt x="12954" y="6858"/>
                  </a:lnTo>
                  <a:lnTo>
                    <a:pt x="12192" y="6095"/>
                  </a:lnTo>
                  <a:lnTo>
                    <a:pt x="12192" y="6858"/>
                  </a:lnTo>
                  <a:lnTo>
                    <a:pt x="9906" y="8382"/>
                  </a:lnTo>
                  <a:lnTo>
                    <a:pt x="9906" y="11430"/>
                  </a:lnTo>
                  <a:lnTo>
                    <a:pt x="10668" y="12192"/>
                  </a:lnTo>
                  <a:lnTo>
                    <a:pt x="10668" y="9144"/>
                  </a:lnTo>
                  <a:lnTo>
                    <a:pt x="12192" y="7620"/>
                  </a:lnTo>
                  <a:lnTo>
                    <a:pt x="12954" y="7620"/>
                  </a:lnTo>
                  <a:lnTo>
                    <a:pt x="13716" y="6857"/>
                  </a:lnTo>
                  <a:close/>
                </a:path>
                <a:path w="19050" h="21589">
                  <a:moveTo>
                    <a:pt x="10668" y="16764"/>
                  </a:moveTo>
                  <a:lnTo>
                    <a:pt x="10668" y="14478"/>
                  </a:lnTo>
                  <a:lnTo>
                    <a:pt x="9906" y="14478"/>
                  </a:lnTo>
                  <a:lnTo>
                    <a:pt x="9906" y="16764"/>
                  </a:lnTo>
                  <a:lnTo>
                    <a:pt x="10668" y="16764"/>
                  </a:lnTo>
                  <a:close/>
                </a:path>
                <a:path w="19050" h="21589">
                  <a:moveTo>
                    <a:pt x="10668" y="21336"/>
                  </a:moveTo>
                  <a:lnTo>
                    <a:pt x="10668" y="19050"/>
                  </a:lnTo>
                  <a:lnTo>
                    <a:pt x="9906" y="19050"/>
                  </a:lnTo>
                  <a:lnTo>
                    <a:pt x="9906" y="21336"/>
                  </a:lnTo>
                  <a:lnTo>
                    <a:pt x="10668" y="21336"/>
                  </a:lnTo>
                  <a:close/>
                </a:path>
                <a:path w="19050" h="21589">
                  <a:moveTo>
                    <a:pt x="12192" y="9906"/>
                  </a:moveTo>
                  <a:lnTo>
                    <a:pt x="12192" y="9144"/>
                  </a:lnTo>
                  <a:lnTo>
                    <a:pt x="10668" y="9144"/>
                  </a:lnTo>
                  <a:lnTo>
                    <a:pt x="10668" y="9906"/>
                  </a:lnTo>
                  <a:lnTo>
                    <a:pt x="12192" y="9906"/>
                  </a:lnTo>
                  <a:close/>
                </a:path>
                <a:path w="19050" h="21589">
                  <a:moveTo>
                    <a:pt x="16637" y="16764"/>
                  </a:moveTo>
                  <a:lnTo>
                    <a:pt x="16637" y="14478"/>
                  </a:lnTo>
                  <a:lnTo>
                    <a:pt x="16002" y="16002"/>
                  </a:lnTo>
                  <a:lnTo>
                    <a:pt x="14478" y="14478"/>
                  </a:lnTo>
                  <a:lnTo>
                    <a:pt x="14478" y="12954"/>
                  </a:lnTo>
                  <a:lnTo>
                    <a:pt x="12954" y="11430"/>
                  </a:lnTo>
                  <a:lnTo>
                    <a:pt x="12192" y="12192"/>
                  </a:lnTo>
                  <a:lnTo>
                    <a:pt x="10668" y="9906"/>
                  </a:lnTo>
                  <a:lnTo>
                    <a:pt x="10668" y="12192"/>
                  </a:lnTo>
                  <a:lnTo>
                    <a:pt x="11430" y="12954"/>
                  </a:lnTo>
                  <a:lnTo>
                    <a:pt x="11430" y="13716"/>
                  </a:lnTo>
                  <a:lnTo>
                    <a:pt x="12192" y="13716"/>
                  </a:lnTo>
                  <a:lnTo>
                    <a:pt x="12192" y="12954"/>
                  </a:lnTo>
                  <a:lnTo>
                    <a:pt x="12954" y="12954"/>
                  </a:lnTo>
                  <a:lnTo>
                    <a:pt x="13716" y="13716"/>
                  </a:lnTo>
                  <a:lnTo>
                    <a:pt x="13716" y="14478"/>
                  </a:lnTo>
                  <a:lnTo>
                    <a:pt x="15240" y="16764"/>
                  </a:lnTo>
                  <a:lnTo>
                    <a:pt x="15240" y="18669"/>
                  </a:lnTo>
                  <a:lnTo>
                    <a:pt x="16002" y="18288"/>
                  </a:lnTo>
                  <a:lnTo>
                    <a:pt x="16002" y="16764"/>
                  </a:lnTo>
                  <a:lnTo>
                    <a:pt x="16637" y="16764"/>
                  </a:lnTo>
                  <a:close/>
                </a:path>
                <a:path w="19050" h="21589">
                  <a:moveTo>
                    <a:pt x="15240" y="18669"/>
                  </a:moveTo>
                  <a:lnTo>
                    <a:pt x="15240" y="17526"/>
                  </a:lnTo>
                  <a:lnTo>
                    <a:pt x="14478" y="18288"/>
                  </a:lnTo>
                  <a:lnTo>
                    <a:pt x="13716" y="17526"/>
                  </a:lnTo>
                  <a:lnTo>
                    <a:pt x="12954" y="18288"/>
                  </a:lnTo>
                  <a:lnTo>
                    <a:pt x="12192" y="18288"/>
                  </a:lnTo>
                  <a:lnTo>
                    <a:pt x="12192" y="19812"/>
                  </a:lnTo>
                  <a:lnTo>
                    <a:pt x="10668" y="19812"/>
                  </a:lnTo>
                  <a:lnTo>
                    <a:pt x="10668" y="20574"/>
                  </a:lnTo>
                  <a:lnTo>
                    <a:pt x="12954" y="20574"/>
                  </a:lnTo>
                  <a:lnTo>
                    <a:pt x="12954" y="19050"/>
                  </a:lnTo>
                  <a:lnTo>
                    <a:pt x="13716" y="19050"/>
                  </a:lnTo>
                  <a:lnTo>
                    <a:pt x="13716" y="20574"/>
                  </a:lnTo>
                  <a:lnTo>
                    <a:pt x="14478" y="19812"/>
                  </a:lnTo>
                  <a:lnTo>
                    <a:pt x="14478" y="19050"/>
                  </a:lnTo>
                  <a:lnTo>
                    <a:pt x="15240" y="18669"/>
                  </a:lnTo>
                  <a:close/>
                </a:path>
                <a:path w="19050" h="21589">
                  <a:moveTo>
                    <a:pt x="17399" y="1524"/>
                  </a:moveTo>
                  <a:lnTo>
                    <a:pt x="17399" y="108"/>
                  </a:lnTo>
                  <a:lnTo>
                    <a:pt x="16764" y="653"/>
                  </a:lnTo>
                  <a:lnTo>
                    <a:pt x="16002" y="761"/>
                  </a:lnTo>
                  <a:lnTo>
                    <a:pt x="16002" y="2285"/>
                  </a:lnTo>
                  <a:lnTo>
                    <a:pt x="13716" y="4571"/>
                  </a:lnTo>
                  <a:lnTo>
                    <a:pt x="12954" y="4571"/>
                  </a:lnTo>
                  <a:lnTo>
                    <a:pt x="11430" y="6095"/>
                  </a:lnTo>
                  <a:lnTo>
                    <a:pt x="12192" y="6858"/>
                  </a:lnTo>
                  <a:lnTo>
                    <a:pt x="12192" y="6095"/>
                  </a:lnTo>
                  <a:lnTo>
                    <a:pt x="12954" y="5333"/>
                  </a:lnTo>
                  <a:lnTo>
                    <a:pt x="13716" y="6095"/>
                  </a:lnTo>
                  <a:lnTo>
                    <a:pt x="13716" y="6857"/>
                  </a:lnTo>
                  <a:lnTo>
                    <a:pt x="14478" y="6857"/>
                  </a:lnTo>
                  <a:lnTo>
                    <a:pt x="14478" y="5333"/>
                  </a:lnTo>
                  <a:lnTo>
                    <a:pt x="16637" y="3047"/>
                  </a:lnTo>
                  <a:lnTo>
                    <a:pt x="16637" y="5333"/>
                  </a:lnTo>
                  <a:lnTo>
                    <a:pt x="16764" y="5333"/>
                  </a:lnTo>
                  <a:lnTo>
                    <a:pt x="16764" y="1524"/>
                  </a:lnTo>
                  <a:lnTo>
                    <a:pt x="17399" y="1524"/>
                  </a:lnTo>
                  <a:close/>
                </a:path>
                <a:path w="19050" h="21589">
                  <a:moveTo>
                    <a:pt x="12192" y="19812"/>
                  </a:moveTo>
                  <a:lnTo>
                    <a:pt x="12192" y="19050"/>
                  </a:lnTo>
                  <a:lnTo>
                    <a:pt x="11430" y="19050"/>
                  </a:lnTo>
                  <a:lnTo>
                    <a:pt x="12192" y="19812"/>
                  </a:lnTo>
                  <a:close/>
                </a:path>
                <a:path w="19050" h="21589">
                  <a:moveTo>
                    <a:pt x="16002" y="2285"/>
                  </a:moveTo>
                  <a:lnTo>
                    <a:pt x="16002" y="1523"/>
                  </a:lnTo>
                  <a:lnTo>
                    <a:pt x="15240" y="1523"/>
                  </a:lnTo>
                  <a:lnTo>
                    <a:pt x="14478" y="761"/>
                  </a:lnTo>
                  <a:lnTo>
                    <a:pt x="12192" y="761"/>
                  </a:lnTo>
                  <a:lnTo>
                    <a:pt x="12192" y="3047"/>
                  </a:lnTo>
                  <a:lnTo>
                    <a:pt x="12954" y="3047"/>
                  </a:lnTo>
                  <a:lnTo>
                    <a:pt x="12954" y="1523"/>
                  </a:lnTo>
                  <a:lnTo>
                    <a:pt x="13589" y="1523"/>
                  </a:lnTo>
                  <a:lnTo>
                    <a:pt x="13589" y="3047"/>
                  </a:lnTo>
                  <a:lnTo>
                    <a:pt x="14478" y="3047"/>
                  </a:lnTo>
                  <a:lnTo>
                    <a:pt x="15240" y="2285"/>
                  </a:lnTo>
                  <a:lnTo>
                    <a:pt x="16002" y="2285"/>
                  </a:lnTo>
                  <a:close/>
                </a:path>
                <a:path w="19050" h="21589">
                  <a:moveTo>
                    <a:pt x="16637" y="11429"/>
                  </a:moveTo>
                  <a:lnTo>
                    <a:pt x="16637" y="8381"/>
                  </a:lnTo>
                  <a:lnTo>
                    <a:pt x="16002" y="9143"/>
                  </a:lnTo>
                  <a:lnTo>
                    <a:pt x="15240" y="9143"/>
                  </a:lnTo>
                  <a:lnTo>
                    <a:pt x="14478" y="8381"/>
                  </a:lnTo>
                  <a:lnTo>
                    <a:pt x="12192" y="8382"/>
                  </a:lnTo>
                  <a:lnTo>
                    <a:pt x="12192" y="11430"/>
                  </a:lnTo>
                  <a:lnTo>
                    <a:pt x="12954" y="11430"/>
                  </a:lnTo>
                  <a:lnTo>
                    <a:pt x="12954" y="9906"/>
                  </a:lnTo>
                  <a:lnTo>
                    <a:pt x="13716" y="9905"/>
                  </a:lnTo>
                  <a:lnTo>
                    <a:pt x="13716" y="11429"/>
                  </a:lnTo>
                  <a:lnTo>
                    <a:pt x="14478" y="11429"/>
                  </a:lnTo>
                  <a:lnTo>
                    <a:pt x="14478" y="10667"/>
                  </a:lnTo>
                  <a:lnTo>
                    <a:pt x="15240" y="9905"/>
                  </a:lnTo>
                  <a:lnTo>
                    <a:pt x="16002" y="9905"/>
                  </a:lnTo>
                  <a:lnTo>
                    <a:pt x="16002" y="10667"/>
                  </a:lnTo>
                  <a:lnTo>
                    <a:pt x="16637" y="11429"/>
                  </a:lnTo>
                  <a:close/>
                </a:path>
                <a:path w="19050" h="21589">
                  <a:moveTo>
                    <a:pt x="13716" y="14478"/>
                  </a:moveTo>
                  <a:lnTo>
                    <a:pt x="13716" y="13716"/>
                  </a:lnTo>
                  <a:lnTo>
                    <a:pt x="12954" y="13716"/>
                  </a:lnTo>
                  <a:lnTo>
                    <a:pt x="12192" y="12954"/>
                  </a:lnTo>
                  <a:lnTo>
                    <a:pt x="12192" y="14478"/>
                  </a:lnTo>
                  <a:lnTo>
                    <a:pt x="12954" y="15240"/>
                  </a:lnTo>
                  <a:lnTo>
                    <a:pt x="13716" y="14478"/>
                  </a:lnTo>
                  <a:close/>
                </a:path>
                <a:path w="19050" h="21589">
                  <a:moveTo>
                    <a:pt x="13589" y="3047"/>
                  </a:moveTo>
                  <a:lnTo>
                    <a:pt x="13589" y="2285"/>
                  </a:lnTo>
                  <a:lnTo>
                    <a:pt x="12954" y="2285"/>
                  </a:lnTo>
                  <a:lnTo>
                    <a:pt x="12954" y="3047"/>
                  </a:lnTo>
                  <a:lnTo>
                    <a:pt x="13589" y="3047"/>
                  </a:lnTo>
                  <a:close/>
                </a:path>
                <a:path w="19050" h="21589">
                  <a:moveTo>
                    <a:pt x="13716" y="11429"/>
                  </a:moveTo>
                  <a:lnTo>
                    <a:pt x="13716" y="9905"/>
                  </a:lnTo>
                  <a:lnTo>
                    <a:pt x="12954" y="9906"/>
                  </a:lnTo>
                  <a:lnTo>
                    <a:pt x="12954" y="11430"/>
                  </a:lnTo>
                  <a:lnTo>
                    <a:pt x="13716" y="11429"/>
                  </a:lnTo>
                  <a:close/>
                </a:path>
                <a:path w="19050" h="21589">
                  <a:moveTo>
                    <a:pt x="13716" y="20574"/>
                  </a:moveTo>
                  <a:lnTo>
                    <a:pt x="13716" y="19050"/>
                  </a:lnTo>
                  <a:lnTo>
                    <a:pt x="12954" y="19812"/>
                  </a:lnTo>
                  <a:lnTo>
                    <a:pt x="12954" y="20574"/>
                  </a:lnTo>
                  <a:lnTo>
                    <a:pt x="13716" y="20574"/>
                  </a:lnTo>
                  <a:close/>
                </a:path>
                <a:path w="19050" h="21589">
                  <a:moveTo>
                    <a:pt x="15240" y="17526"/>
                  </a:moveTo>
                  <a:lnTo>
                    <a:pt x="15240" y="16764"/>
                  </a:lnTo>
                  <a:lnTo>
                    <a:pt x="14478" y="16764"/>
                  </a:lnTo>
                  <a:lnTo>
                    <a:pt x="15240" y="17526"/>
                  </a:lnTo>
                  <a:close/>
                </a:path>
                <a:path w="19050" h="21589">
                  <a:moveTo>
                    <a:pt x="15240" y="19812"/>
                  </a:moveTo>
                  <a:lnTo>
                    <a:pt x="14478" y="19050"/>
                  </a:lnTo>
                  <a:lnTo>
                    <a:pt x="14478" y="19812"/>
                  </a:lnTo>
                  <a:lnTo>
                    <a:pt x="15240" y="19812"/>
                  </a:lnTo>
                  <a:close/>
                </a:path>
                <a:path w="19050" h="21589">
                  <a:moveTo>
                    <a:pt x="16637" y="7619"/>
                  </a:moveTo>
                  <a:lnTo>
                    <a:pt x="16637" y="4571"/>
                  </a:lnTo>
                  <a:lnTo>
                    <a:pt x="16002" y="4571"/>
                  </a:lnTo>
                  <a:lnTo>
                    <a:pt x="16002" y="6857"/>
                  </a:lnTo>
                  <a:lnTo>
                    <a:pt x="16637" y="7619"/>
                  </a:lnTo>
                  <a:close/>
                </a:path>
                <a:path w="19050" h="21589">
                  <a:moveTo>
                    <a:pt x="16637" y="14478"/>
                  </a:moveTo>
                  <a:lnTo>
                    <a:pt x="16637" y="12191"/>
                  </a:lnTo>
                  <a:lnTo>
                    <a:pt x="16002" y="12191"/>
                  </a:lnTo>
                  <a:lnTo>
                    <a:pt x="16002" y="14478"/>
                  </a:lnTo>
                  <a:lnTo>
                    <a:pt x="16637" y="14478"/>
                  </a:lnTo>
                  <a:close/>
                </a:path>
                <a:path w="19050" h="21589">
                  <a:moveTo>
                    <a:pt x="17399" y="17634"/>
                  </a:moveTo>
                  <a:lnTo>
                    <a:pt x="17399" y="13715"/>
                  </a:lnTo>
                  <a:lnTo>
                    <a:pt x="16637" y="13715"/>
                  </a:lnTo>
                  <a:lnTo>
                    <a:pt x="16637" y="17525"/>
                  </a:lnTo>
                  <a:lnTo>
                    <a:pt x="16002" y="17525"/>
                  </a:lnTo>
                  <a:lnTo>
                    <a:pt x="16002" y="18288"/>
                  </a:lnTo>
                  <a:lnTo>
                    <a:pt x="16764" y="18179"/>
                  </a:lnTo>
                  <a:lnTo>
                    <a:pt x="17399" y="17634"/>
                  </a:lnTo>
                  <a:close/>
                </a:path>
                <a:path w="19050" h="21589">
                  <a:moveTo>
                    <a:pt x="17399" y="9252"/>
                  </a:moveTo>
                  <a:lnTo>
                    <a:pt x="17399" y="6096"/>
                  </a:lnTo>
                  <a:lnTo>
                    <a:pt x="16637" y="6096"/>
                  </a:lnTo>
                  <a:lnTo>
                    <a:pt x="16637" y="9905"/>
                  </a:lnTo>
                  <a:lnTo>
                    <a:pt x="17399" y="9252"/>
                  </a:lnTo>
                  <a:close/>
                </a:path>
                <a:path w="19050" h="21589">
                  <a:moveTo>
                    <a:pt x="17399" y="12954"/>
                  </a:moveTo>
                  <a:lnTo>
                    <a:pt x="17399" y="9905"/>
                  </a:lnTo>
                  <a:lnTo>
                    <a:pt x="16637" y="9905"/>
                  </a:lnTo>
                  <a:lnTo>
                    <a:pt x="16637" y="12954"/>
                  </a:lnTo>
                  <a:lnTo>
                    <a:pt x="17399" y="12954"/>
                  </a:lnTo>
                  <a:close/>
                </a:path>
                <a:path w="19050" h="21589">
                  <a:moveTo>
                    <a:pt x="17399" y="5333"/>
                  </a:moveTo>
                  <a:lnTo>
                    <a:pt x="17399" y="2285"/>
                  </a:lnTo>
                  <a:lnTo>
                    <a:pt x="16764" y="2285"/>
                  </a:lnTo>
                  <a:lnTo>
                    <a:pt x="16764" y="5333"/>
                  </a:lnTo>
                  <a:lnTo>
                    <a:pt x="17399" y="5333"/>
                  </a:lnTo>
                  <a:close/>
                </a:path>
                <a:path w="19050" h="21589">
                  <a:moveTo>
                    <a:pt x="19050" y="2285"/>
                  </a:moveTo>
                  <a:lnTo>
                    <a:pt x="19050" y="1523"/>
                  </a:lnTo>
                  <a:lnTo>
                    <a:pt x="18288" y="761"/>
                  </a:lnTo>
                  <a:lnTo>
                    <a:pt x="17399" y="761"/>
                  </a:lnTo>
                  <a:lnTo>
                    <a:pt x="17399" y="3174"/>
                  </a:lnTo>
                  <a:lnTo>
                    <a:pt x="18288" y="2285"/>
                  </a:lnTo>
                  <a:lnTo>
                    <a:pt x="19050" y="2285"/>
                  </a:lnTo>
                  <a:close/>
                </a:path>
                <a:path w="19050" h="21589">
                  <a:moveTo>
                    <a:pt x="19050" y="6857"/>
                  </a:moveTo>
                  <a:lnTo>
                    <a:pt x="19050" y="4571"/>
                  </a:lnTo>
                  <a:lnTo>
                    <a:pt x="17399" y="4571"/>
                  </a:lnTo>
                  <a:lnTo>
                    <a:pt x="17399" y="7746"/>
                  </a:lnTo>
                  <a:lnTo>
                    <a:pt x="18288" y="6857"/>
                  </a:lnTo>
                  <a:lnTo>
                    <a:pt x="19050" y="6857"/>
                  </a:lnTo>
                  <a:close/>
                </a:path>
                <a:path w="19050" h="21589">
                  <a:moveTo>
                    <a:pt x="19050" y="9905"/>
                  </a:moveTo>
                  <a:lnTo>
                    <a:pt x="19050" y="9143"/>
                  </a:lnTo>
                  <a:lnTo>
                    <a:pt x="18288" y="9143"/>
                  </a:lnTo>
                  <a:lnTo>
                    <a:pt x="17399" y="8255"/>
                  </a:lnTo>
                  <a:lnTo>
                    <a:pt x="17399" y="11556"/>
                  </a:lnTo>
                  <a:lnTo>
                    <a:pt x="19050" y="9905"/>
                  </a:lnTo>
                  <a:close/>
                </a:path>
                <a:path w="19050" h="21589">
                  <a:moveTo>
                    <a:pt x="19050" y="14478"/>
                  </a:moveTo>
                  <a:lnTo>
                    <a:pt x="19050" y="12191"/>
                  </a:lnTo>
                  <a:lnTo>
                    <a:pt x="17399" y="12191"/>
                  </a:lnTo>
                  <a:lnTo>
                    <a:pt x="17399" y="14478"/>
                  </a:lnTo>
                  <a:lnTo>
                    <a:pt x="19050" y="1447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9924922" y="23774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2286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9906647" y="219455"/>
              <a:ext cx="15240" cy="16510"/>
            </a:xfrm>
            <a:custGeom>
              <a:avLst/>
              <a:gdLst/>
              <a:ahLst/>
              <a:cxnLst/>
              <a:rect l="l" t="t" r="r" b="b"/>
              <a:pathLst>
                <a:path w="15240" h="16510">
                  <a:moveTo>
                    <a:pt x="15240" y="11429"/>
                  </a:moveTo>
                  <a:lnTo>
                    <a:pt x="15240" y="4571"/>
                  </a:lnTo>
                  <a:lnTo>
                    <a:pt x="14478" y="3047"/>
                  </a:lnTo>
                  <a:lnTo>
                    <a:pt x="12954" y="2285"/>
                  </a:lnTo>
                  <a:lnTo>
                    <a:pt x="12192" y="1523"/>
                  </a:lnTo>
                  <a:lnTo>
                    <a:pt x="9144" y="0"/>
                  </a:lnTo>
                  <a:lnTo>
                    <a:pt x="6095" y="0"/>
                  </a:lnTo>
                  <a:lnTo>
                    <a:pt x="4571" y="761"/>
                  </a:lnTo>
                  <a:lnTo>
                    <a:pt x="3809" y="1523"/>
                  </a:lnTo>
                  <a:lnTo>
                    <a:pt x="2285" y="2285"/>
                  </a:lnTo>
                  <a:lnTo>
                    <a:pt x="1523" y="3047"/>
                  </a:lnTo>
                  <a:lnTo>
                    <a:pt x="0" y="6095"/>
                  </a:lnTo>
                  <a:lnTo>
                    <a:pt x="0" y="8381"/>
                  </a:lnTo>
                  <a:lnTo>
                    <a:pt x="0" y="9905"/>
                  </a:lnTo>
                  <a:lnTo>
                    <a:pt x="1524" y="12953"/>
                  </a:lnTo>
                  <a:lnTo>
                    <a:pt x="2286" y="13715"/>
                  </a:lnTo>
                  <a:lnTo>
                    <a:pt x="3810" y="14477"/>
                  </a:lnTo>
                  <a:lnTo>
                    <a:pt x="4572" y="16001"/>
                  </a:lnTo>
                  <a:lnTo>
                    <a:pt x="10668" y="16001"/>
                  </a:lnTo>
                  <a:lnTo>
                    <a:pt x="12954" y="13715"/>
                  </a:lnTo>
                  <a:lnTo>
                    <a:pt x="14478" y="12953"/>
                  </a:lnTo>
                  <a:lnTo>
                    <a:pt x="15240" y="1142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9906647" y="218325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09" h="18414">
                  <a:moveTo>
                    <a:pt x="1523" y="4940"/>
                  </a:moveTo>
                  <a:lnTo>
                    <a:pt x="761" y="5702"/>
                  </a:lnTo>
                  <a:lnTo>
                    <a:pt x="0" y="7988"/>
                  </a:lnTo>
                  <a:lnTo>
                    <a:pt x="0" y="9512"/>
                  </a:lnTo>
                  <a:lnTo>
                    <a:pt x="761" y="7988"/>
                  </a:lnTo>
                  <a:lnTo>
                    <a:pt x="761" y="6464"/>
                  </a:lnTo>
                  <a:lnTo>
                    <a:pt x="1523" y="4940"/>
                  </a:lnTo>
                  <a:close/>
                </a:path>
                <a:path w="16509" h="18414">
                  <a:moveTo>
                    <a:pt x="762" y="12560"/>
                  </a:moveTo>
                  <a:lnTo>
                    <a:pt x="761" y="11036"/>
                  </a:lnTo>
                  <a:lnTo>
                    <a:pt x="0" y="9512"/>
                  </a:lnTo>
                  <a:lnTo>
                    <a:pt x="0" y="11036"/>
                  </a:lnTo>
                  <a:lnTo>
                    <a:pt x="762" y="12560"/>
                  </a:lnTo>
                  <a:close/>
                </a:path>
                <a:path w="16509" h="18414">
                  <a:moveTo>
                    <a:pt x="3810" y="16370"/>
                  </a:moveTo>
                  <a:lnTo>
                    <a:pt x="1524" y="14084"/>
                  </a:lnTo>
                  <a:lnTo>
                    <a:pt x="2286" y="15608"/>
                  </a:lnTo>
                  <a:lnTo>
                    <a:pt x="3810" y="16370"/>
                  </a:lnTo>
                  <a:close/>
                </a:path>
                <a:path w="16509" h="18414">
                  <a:moveTo>
                    <a:pt x="5799" y="1278"/>
                  </a:moveTo>
                  <a:lnTo>
                    <a:pt x="4571" y="1892"/>
                  </a:lnTo>
                  <a:lnTo>
                    <a:pt x="3809" y="2654"/>
                  </a:lnTo>
                  <a:lnTo>
                    <a:pt x="5333" y="1892"/>
                  </a:lnTo>
                  <a:lnTo>
                    <a:pt x="5799" y="1278"/>
                  </a:lnTo>
                  <a:close/>
                </a:path>
                <a:path w="16509" h="18414">
                  <a:moveTo>
                    <a:pt x="5799" y="17132"/>
                  </a:moveTo>
                  <a:lnTo>
                    <a:pt x="5799" y="16835"/>
                  </a:lnTo>
                  <a:lnTo>
                    <a:pt x="5334" y="16370"/>
                  </a:lnTo>
                  <a:lnTo>
                    <a:pt x="3810" y="16370"/>
                  </a:lnTo>
                  <a:lnTo>
                    <a:pt x="4572" y="17132"/>
                  </a:lnTo>
                  <a:lnTo>
                    <a:pt x="5799" y="17132"/>
                  </a:lnTo>
                  <a:close/>
                </a:path>
                <a:path w="16509" h="18414">
                  <a:moveTo>
                    <a:pt x="9183" y="1122"/>
                  </a:moveTo>
                  <a:lnTo>
                    <a:pt x="8984" y="937"/>
                  </a:lnTo>
                  <a:lnTo>
                    <a:pt x="6769" y="0"/>
                  </a:lnTo>
                  <a:lnTo>
                    <a:pt x="5799" y="1278"/>
                  </a:lnTo>
                  <a:lnTo>
                    <a:pt x="5799" y="1037"/>
                  </a:lnTo>
                  <a:lnTo>
                    <a:pt x="9183" y="1122"/>
                  </a:lnTo>
                  <a:close/>
                </a:path>
                <a:path w="16509" h="18414">
                  <a:moveTo>
                    <a:pt x="8382" y="17132"/>
                  </a:moveTo>
                  <a:lnTo>
                    <a:pt x="6769" y="17132"/>
                  </a:lnTo>
                  <a:lnTo>
                    <a:pt x="7620" y="17894"/>
                  </a:lnTo>
                  <a:lnTo>
                    <a:pt x="8382" y="17132"/>
                  </a:lnTo>
                  <a:close/>
                </a:path>
                <a:path w="16509" h="18414">
                  <a:moveTo>
                    <a:pt x="15506" y="14909"/>
                  </a:moveTo>
                  <a:lnTo>
                    <a:pt x="15240" y="11036"/>
                  </a:lnTo>
                  <a:lnTo>
                    <a:pt x="15240" y="12560"/>
                  </a:lnTo>
                  <a:lnTo>
                    <a:pt x="14478" y="14084"/>
                  </a:lnTo>
                  <a:lnTo>
                    <a:pt x="12954" y="14846"/>
                  </a:lnTo>
                  <a:lnTo>
                    <a:pt x="12174" y="16370"/>
                  </a:lnTo>
                  <a:lnTo>
                    <a:pt x="10668" y="16370"/>
                  </a:lnTo>
                  <a:lnTo>
                    <a:pt x="9183" y="17202"/>
                  </a:lnTo>
                  <a:lnTo>
                    <a:pt x="9430" y="17271"/>
                  </a:lnTo>
                  <a:lnTo>
                    <a:pt x="12174" y="17636"/>
                  </a:lnTo>
                  <a:lnTo>
                    <a:pt x="12954" y="17020"/>
                  </a:lnTo>
                  <a:lnTo>
                    <a:pt x="15506" y="14909"/>
                  </a:lnTo>
                  <a:close/>
                </a:path>
                <a:path w="16509" h="18414">
                  <a:moveTo>
                    <a:pt x="12174" y="2636"/>
                  </a:moveTo>
                  <a:lnTo>
                    <a:pt x="10668" y="1615"/>
                  </a:lnTo>
                  <a:lnTo>
                    <a:pt x="9430" y="1102"/>
                  </a:lnTo>
                  <a:lnTo>
                    <a:pt x="10668" y="1809"/>
                  </a:lnTo>
                  <a:lnTo>
                    <a:pt x="12174" y="2636"/>
                  </a:lnTo>
                  <a:close/>
                </a:path>
                <a:path w="16509" h="18414">
                  <a:moveTo>
                    <a:pt x="14478" y="4940"/>
                  </a:moveTo>
                  <a:lnTo>
                    <a:pt x="13716" y="3416"/>
                  </a:lnTo>
                  <a:lnTo>
                    <a:pt x="12174" y="2636"/>
                  </a:lnTo>
                  <a:lnTo>
                    <a:pt x="14478" y="4940"/>
                  </a:lnTo>
                  <a:close/>
                </a:path>
                <a:path w="16509" h="18414">
                  <a:moveTo>
                    <a:pt x="15240" y="6464"/>
                  </a:moveTo>
                  <a:lnTo>
                    <a:pt x="15240" y="5702"/>
                  </a:lnTo>
                  <a:lnTo>
                    <a:pt x="14478" y="4940"/>
                  </a:lnTo>
                  <a:lnTo>
                    <a:pt x="15240" y="6464"/>
                  </a:lnTo>
                  <a:close/>
                </a:path>
                <a:path w="16509" h="18414">
                  <a:moveTo>
                    <a:pt x="16002" y="9512"/>
                  </a:moveTo>
                  <a:lnTo>
                    <a:pt x="15240" y="7988"/>
                  </a:lnTo>
                  <a:lnTo>
                    <a:pt x="15240" y="11036"/>
                  </a:lnTo>
                  <a:lnTo>
                    <a:pt x="16002" y="951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9908921" y="221742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5" h="12064">
                  <a:moveTo>
                    <a:pt x="10668" y="8382"/>
                  </a:moveTo>
                  <a:lnTo>
                    <a:pt x="10668" y="3810"/>
                  </a:lnTo>
                  <a:lnTo>
                    <a:pt x="9906" y="2286"/>
                  </a:lnTo>
                  <a:lnTo>
                    <a:pt x="7620" y="0"/>
                  </a:lnTo>
                  <a:lnTo>
                    <a:pt x="3047" y="0"/>
                  </a:lnTo>
                  <a:lnTo>
                    <a:pt x="761" y="2286"/>
                  </a:lnTo>
                  <a:lnTo>
                    <a:pt x="761" y="3810"/>
                  </a:lnTo>
                  <a:lnTo>
                    <a:pt x="0" y="4572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762" y="8382"/>
                  </a:lnTo>
                  <a:lnTo>
                    <a:pt x="762" y="9144"/>
                  </a:lnTo>
                  <a:lnTo>
                    <a:pt x="3378" y="11353"/>
                  </a:lnTo>
                  <a:lnTo>
                    <a:pt x="1714" y="11633"/>
                  </a:lnTo>
                  <a:lnTo>
                    <a:pt x="5334" y="11430"/>
                  </a:lnTo>
                  <a:lnTo>
                    <a:pt x="7620" y="11430"/>
                  </a:lnTo>
                  <a:lnTo>
                    <a:pt x="10668" y="838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9908921" y="220726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29" h="13970">
                  <a:moveTo>
                    <a:pt x="761" y="4825"/>
                  </a:moveTo>
                  <a:lnTo>
                    <a:pt x="761" y="3301"/>
                  </a:lnTo>
                  <a:lnTo>
                    <a:pt x="0" y="4825"/>
                  </a:lnTo>
                  <a:lnTo>
                    <a:pt x="0" y="5587"/>
                  </a:lnTo>
                  <a:lnTo>
                    <a:pt x="761" y="4825"/>
                  </a:lnTo>
                  <a:close/>
                </a:path>
                <a:path w="11429" h="13970">
                  <a:moveTo>
                    <a:pt x="762" y="10159"/>
                  </a:moveTo>
                  <a:lnTo>
                    <a:pt x="762" y="9397"/>
                  </a:lnTo>
                  <a:lnTo>
                    <a:pt x="0" y="7873"/>
                  </a:lnTo>
                  <a:lnTo>
                    <a:pt x="0" y="9397"/>
                  </a:lnTo>
                  <a:lnTo>
                    <a:pt x="762" y="10159"/>
                  </a:lnTo>
                  <a:close/>
                </a:path>
                <a:path w="11429" h="13970">
                  <a:moveTo>
                    <a:pt x="2286" y="11683"/>
                  </a:moveTo>
                  <a:lnTo>
                    <a:pt x="2095" y="11290"/>
                  </a:lnTo>
                  <a:lnTo>
                    <a:pt x="1524" y="10805"/>
                  </a:lnTo>
                  <a:lnTo>
                    <a:pt x="2095" y="11493"/>
                  </a:lnTo>
                  <a:lnTo>
                    <a:pt x="2286" y="11683"/>
                  </a:lnTo>
                  <a:close/>
                </a:path>
                <a:path w="11429" h="13970">
                  <a:moveTo>
                    <a:pt x="3809" y="1015"/>
                  </a:moveTo>
                  <a:lnTo>
                    <a:pt x="3047" y="1015"/>
                  </a:lnTo>
                  <a:lnTo>
                    <a:pt x="2285" y="1777"/>
                  </a:lnTo>
                  <a:lnTo>
                    <a:pt x="3809" y="1015"/>
                  </a:lnTo>
                  <a:close/>
                </a:path>
                <a:path w="11429" h="13970">
                  <a:moveTo>
                    <a:pt x="5334" y="13207"/>
                  </a:moveTo>
                  <a:lnTo>
                    <a:pt x="4572" y="12445"/>
                  </a:lnTo>
                  <a:lnTo>
                    <a:pt x="3810" y="12445"/>
                  </a:lnTo>
                  <a:lnTo>
                    <a:pt x="2286" y="11683"/>
                  </a:lnTo>
                  <a:lnTo>
                    <a:pt x="3378" y="13538"/>
                  </a:lnTo>
                  <a:lnTo>
                    <a:pt x="5334" y="13207"/>
                  </a:lnTo>
                  <a:close/>
                </a:path>
                <a:path w="11429" h="13970">
                  <a:moveTo>
                    <a:pt x="7620" y="12445"/>
                  </a:moveTo>
                  <a:lnTo>
                    <a:pt x="6858" y="12445"/>
                  </a:lnTo>
                  <a:lnTo>
                    <a:pt x="5334" y="13207"/>
                  </a:lnTo>
                  <a:lnTo>
                    <a:pt x="6858" y="13207"/>
                  </a:lnTo>
                  <a:lnTo>
                    <a:pt x="7620" y="12445"/>
                  </a:lnTo>
                  <a:close/>
                </a:path>
                <a:path w="11429" h="13970">
                  <a:moveTo>
                    <a:pt x="9118" y="1231"/>
                  </a:moveTo>
                  <a:lnTo>
                    <a:pt x="6400" y="0"/>
                  </a:lnTo>
                  <a:lnTo>
                    <a:pt x="7479" y="1015"/>
                  </a:lnTo>
                  <a:lnTo>
                    <a:pt x="7620" y="1015"/>
                  </a:lnTo>
                  <a:lnTo>
                    <a:pt x="7781" y="1177"/>
                  </a:lnTo>
                  <a:lnTo>
                    <a:pt x="9118" y="1231"/>
                  </a:lnTo>
                  <a:close/>
                </a:path>
                <a:path w="11429" h="13970">
                  <a:moveTo>
                    <a:pt x="7620" y="1170"/>
                  </a:moveTo>
                  <a:lnTo>
                    <a:pt x="7479" y="1015"/>
                  </a:lnTo>
                  <a:lnTo>
                    <a:pt x="6858" y="1015"/>
                  </a:lnTo>
                  <a:lnTo>
                    <a:pt x="7479" y="1165"/>
                  </a:lnTo>
                  <a:lnTo>
                    <a:pt x="7620" y="1170"/>
                  </a:lnTo>
                  <a:close/>
                </a:path>
                <a:path w="11429" h="13970">
                  <a:moveTo>
                    <a:pt x="10270" y="9795"/>
                  </a:moveTo>
                  <a:lnTo>
                    <a:pt x="7781" y="12284"/>
                  </a:lnTo>
                  <a:lnTo>
                    <a:pt x="9740" y="10756"/>
                  </a:lnTo>
                  <a:lnTo>
                    <a:pt x="10270" y="9795"/>
                  </a:lnTo>
                  <a:close/>
                </a:path>
                <a:path w="11429" h="13970">
                  <a:moveTo>
                    <a:pt x="10668" y="5587"/>
                  </a:moveTo>
                  <a:lnTo>
                    <a:pt x="10668" y="4825"/>
                  </a:lnTo>
                  <a:lnTo>
                    <a:pt x="9906" y="3301"/>
                  </a:lnTo>
                  <a:lnTo>
                    <a:pt x="9906" y="4825"/>
                  </a:lnTo>
                  <a:lnTo>
                    <a:pt x="10668" y="5587"/>
                  </a:lnTo>
                  <a:close/>
                </a:path>
                <a:path w="11429" h="13970">
                  <a:moveTo>
                    <a:pt x="10668" y="9397"/>
                  </a:moveTo>
                  <a:lnTo>
                    <a:pt x="10668" y="9073"/>
                  </a:lnTo>
                  <a:lnTo>
                    <a:pt x="10270" y="9795"/>
                  </a:lnTo>
                  <a:lnTo>
                    <a:pt x="10668" y="9397"/>
                  </a:lnTo>
                  <a:close/>
                </a:path>
                <a:path w="11429" h="13970">
                  <a:moveTo>
                    <a:pt x="11049" y="8381"/>
                  </a:moveTo>
                  <a:lnTo>
                    <a:pt x="10668" y="5587"/>
                  </a:lnTo>
                  <a:lnTo>
                    <a:pt x="10668" y="9073"/>
                  </a:lnTo>
                  <a:lnTo>
                    <a:pt x="11049" y="838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9910457" y="223265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3175" h="5714">
                  <a:moveTo>
                    <a:pt x="1524" y="5334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762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1524" y="5334"/>
                  </a:lnTo>
                  <a:close/>
                </a:path>
                <a:path w="3175" h="5714">
                  <a:moveTo>
                    <a:pt x="2286" y="2286"/>
                  </a:moveTo>
                  <a:lnTo>
                    <a:pt x="2286" y="761"/>
                  </a:lnTo>
                  <a:lnTo>
                    <a:pt x="1524" y="762"/>
                  </a:lnTo>
                  <a:lnTo>
                    <a:pt x="1524" y="2286"/>
                  </a:lnTo>
                  <a:lnTo>
                    <a:pt x="2286" y="2286"/>
                  </a:lnTo>
                  <a:close/>
                </a:path>
                <a:path w="3175" h="5714">
                  <a:moveTo>
                    <a:pt x="3048" y="3048"/>
                  </a:moveTo>
                  <a:lnTo>
                    <a:pt x="3048" y="2286"/>
                  </a:lnTo>
                  <a:lnTo>
                    <a:pt x="1524" y="2286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3175" h="5714">
                  <a:moveTo>
                    <a:pt x="2286" y="5334"/>
                  </a:moveTo>
                  <a:lnTo>
                    <a:pt x="2286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2286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9910457" y="22707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9910458" y="223277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90" h="5714">
                  <a:moveTo>
                    <a:pt x="2273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2273" y="4572"/>
                  </a:lnTo>
                  <a:lnTo>
                    <a:pt x="2273" y="3810"/>
                  </a:lnTo>
                  <a:close/>
                </a:path>
                <a:path w="8890" h="5714">
                  <a:moveTo>
                    <a:pt x="8382" y="2286"/>
                  </a:moveTo>
                  <a:lnTo>
                    <a:pt x="6858" y="2286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6096" y="2286"/>
                  </a:lnTo>
                  <a:lnTo>
                    <a:pt x="4572" y="2286"/>
                  </a:lnTo>
                  <a:lnTo>
                    <a:pt x="4572" y="3048"/>
                  </a:lnTo>
                  <a:lnTo>
                    <a:pt x="5334" y="3810"/>
                  </a:lnTo>
                  <a:lnTo>
                    <a:pt x="5334" y="3048"/>
                  </a:lnTo>
                  <a:lnTo>
                    <a:pt x="6096" y="3810"/>
                  </a:lnTo>
                  <a:lnTo>
                    <a:pt x="5334" y="3810"/>
                  </a:lnTo>
                  <a:lnTo>
                    <a:pt x="5334" y="4572"/>
                  </a:lnTo>
                  <a:lnTo>
                    <a:pt x="6096" y="4572"/>
                  </a:lnTo>
                  <a:lnTo>
                    <a:pt x="6096" y="5334"/>
                  </a:lnTo>
                  <a:lnTo>
                    <a:pt x="6858" y="4572"/>
                  </a:lnTo>
                  <a:lnTo>
                    <a:pt x="7620" y="4572"/>
                  </a:lnTo>
                  <a:lnTo>
                    <a:pt x="7620" y="3810"/>
                  </a:lnTo>
                  <a:lnTo>
                    <a:pt x="6858" y="3810"/>
                  </a:lnTo>
                  <a:lnTo>
                    <a:pt x="7620" y="3048"/>
                  </a:lnTo>
                  <a:lnTo>
                    <a:pt x="7620" y="3810"/>
                  </a:lnTo>
                  <a:lnTo>
                    <a:pt x="8382" y="3048"/>
                  </a:lnTo>
                  <a:lnTo>
                    <a:pt x="838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9915791" y="22707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9912744" y="227087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4">
                  <a:moveTo>
                    <a:pt x="3048" y="2286"/>
                  </a:moveTo>
                  <a:lnTo>
                    <a:pt x="2286" y="2286"/>
                  </a:lnTo>
                  <a:lnTo>
                    <a:pt x="2286" y="762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5334"/>
                  </a:lnTo>
                  <a:lnTo>
                    <a:pt x="1524" y="5334"/>
                  </a:lnTo>
                  <a:lnTo>
                    <a:pt x="2286" y="5334"/>
                  </a:lnTo>
                  <a:lnTo>
                    <a:pt x="2286" y="4572"/>
                  </a:lnTo>
                  <a:lnTo>
                    <a:pt x="3048" y="4572"/>
                  </a:lnTo>
                  <a:lnTo>
                    <a:pt x="3048" y="3810"/>
                  </a:lnTo>
                  <a:lnTo>
                    <a:pt x="3048" y="2286"/>
                  </a:lnTo>
                  <a:close/>
                </a:path>
                <a:path w="5715" h="5714">
                  <a:moveTo>
                    <a:pt x="5321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5321" y="762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9913505" y="23088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9913505" y="23088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9886073" y="249936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762" y="5333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0" y="5333"/>
                  </a:lnTo>
                  <a:lnTo>
                    <a:pt x="762" y="533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9899777" y="204227"/>
              <a:ext cx="32384" cy="17780"/>
            </a:xfrm>
            <a:custGeom>
              <a:avLst/>
              <a:gdLst/>
              <a:ahLst/>
              <a:cxnLst/>
              <a:rect l="l" t="t" r="r" b="b"/>
              <a:pathLst>
                <a:path w="32384" h="17779">
                  <a:moveTo>
                    <a:pt x="1524" y="17526"/>
                  </a:moveTo>
                  <a:lnTo>
                    <a:pt x="762" y="16764"/>
                  </a:lnTo>
                  <a:lnTo>
                    <a:pt x="0" y="17526"/>
                  </a:lnTo>
                  <a:lnTo>
                    <a:pt x="1524" y="17526"/>
                  </a:lnTo>
                  <a:close/>
                </a:path>
                <a:path w="32384" h="17779">
                  <a:moveTo>
                    <a:pt x="5334" y="16764"/>
                  </a:moveTo>
                  <a:lnTo>
                    <a:pt x="4572" y="16764"/>
                  </a:lnTo>
                  <a:lnTo>
                    <a:pt x="3810" y="17526"/>
                  </a:lnTo>
                  <a:lnTo>
                    <a:pt x="4572" y="17526"/>
                  </a:lnTo>
                  <a:lnTo>
                    <a:pt x="5334" y="17526"/>
                  </a:lnTo>
                  <a:lnTo>
                    <a:pt x="5334" y="16764"/>
                  </a:lnTo>
                  <a:close/>
                </a:path>
                <a:path w="32384" h="17779">
                  <a:moveTo>
                    <a:pt x="28206" y="0"/>
                  </a:moveTo>
                  <a:lnTo>
                    <a:pt x="27444" y="0"/>
                  </a:lnTo>
                  <a:lnTo>
                    <a:pt x="27444" y="762"/>
                  </a:lnTo>
                  <a:lnTo>
                    <a:pt x="28206" y="762"/>
                  </a:lnTo>
                  <a:lnTo>
                    <a:pt x="28206" y="0"/>
                  </a:lnTo>
                  <a:close/>
                </a:path>
                <a:path w="32384" h="17779">
                  <a:moveTo>
                    <a:pt x="30492" y="1524"/>
                  </a:moveTo>
                  <a:lnTo>
                    <a:pt x="29730" y="1524"/>
                  </a:lnTo>
                  <a:lnTo>
                    <a:pt x="29730" y="2286"/>
                  </a:lnTo>
                  <a:lnTo>
                    <a:pt x="30492" y="2286"/>
                  </a:lnTo>
                  <a:lnTo>
                    <a:pt x="30492" y="1524"/>
                  </a:lnTo>
                  <a:close/>
                </a:path>
                <a:path w="32384" h="17779">
                  <a:moveTo>
                    <a:pt x="32016" y="3048"/>
                  </a:moveTo>
                  <a:lnTo>
                    <a:pt x="31254" y="3048"/>
                  </a:lnTo>
                  <a:lnTo>
                    <a:pt x="31254" y="2286"/>
                  </a:lnTo>
                  <a:lnTo>
                    <a:pt x="30492" y="2286"/>
                  </a:lnTo>
                  <a:lnTo>
                    <a:pt x="30492" y="3048"/>
                  </a:lnTo>
                  <a:lnTo>
                    <a:pt x="29730" y="2286"/>
                  </a:lnTo>
                  <a:lnTo>
                    <a:pt x="28968" y="1524"/>
                  </a:lnTo>
                  <a:lnTo>
                    <a:pt x="28206" y="1524"/>
                  </a:lnTo>
                  <a:lnTo>
                    <a:pt x="27444" y="2286"/>
                  </a:lnTo>
                  <a:lnTo>
                    <a:pt x="29730" y="3810"/>
                  </a:lnTo>
                  <a:lnTo>
                    <a:pt x="32016" y="3810"/>
                  </a:lnTo>
                  <a:lnTo>
                    <a:pt x="32016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9924923" y="204227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4" h="5714">
                  <a:moveTo>
                    <a:pt x="1524" y="5334"/>
                  </a:moveTo>
                  <a:lnTo>
                    <a:pt x="762" y="4572"/>
                  </a:lnTo>
                  <a:lnTo>
                    <a:pt x="0" y="5334"/>
                  </a:lnTo>
                  <a:lnTo>
                    <a:pt x="1524" y="5334"/>
                  </a:lnTo>
                  <a:close/>
                </a:path>
                <a:path w="6984" h="5714">
                  <a:moveTo>
                    <a:pt x="1536" y="3810"/>
                  </a:moveTo>
                  <a:lnTo>
                    <a:pt x="774" y="3048"/>
                  </a:lnTo>
                  <a:lnTo>
                    <a:pt x="12" y="3810"/>
                  </a:lnTo>
                  <a:lnTo>
                    <a:pt x="1536" y="3810"/>
                  </a:lnTo>
                  <a:close/>
                </a:path>
                <a:path w="6984" h="5714">
                  <a:moveTo>
                    <a:pt x="3048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6984" h="5714">
                  <a:moveTo>
                    <a:pt x="3810" y="762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  <a:path w="6984" h="5714">
                  <a:moveTo>
                    <a:pt x="5334" y="3810"/>
                  </a:moveTo>
                  <a:lnTo>
                    <a:pt x="3048" y="2286"/>
                  </a:lnTo>
                  <a:lnTo>
                    <a:pt x="3048" y="1524"/>
                  </a:lnTo>
                  <a:lnTo>
                    <a:pt x="2286" y="2286"/>
                  </a:lnTo>
                  <a:lnTo>
                    <a:pt x="4572" y="3810"/>
                  </a:lnTo>
                  <a:lnTo>
                    <a:pt x="5334" y="3810"/>
                  </a:lnTo>
                  <a:close/>
                </a:path>
                <a:path w="6984" h="5714">
                  <a:moveTo>
                    <a:pt x="5334" y="762"/>
                  </a:moveTo>
                  <a:lnTo>
                    <a:pt x="4572" y="762"/>
                  </a:lnTo>
                  <a:lnTo>
                    <a:pt x="4572" y="0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4572" y="1524"/>
                  </a:lnTo>
                  <a:lnTo>
                    <a:pt x="4572" y="2286"/>
                  </a:lnTo>
                  <a:lnTo>
                    <a:pt x="5334" y="2286"/>
                  </a:lnTo>
                  <a:lnTo>
                    <a:pt x="5334" y="1524"/>
                  </a:lnTo>
                  <a:lnTo>
                    <a:pt x="5334" y="762"/>
                  </a:lnTo>
                  <a:close/>
                </a:path>
                <a:path w="6984" h="5714">
                  <a:moveTo>
                    <a:pt x="6858" y="3048"/>
                  </a:moveTo>
                  <a:lnTo>
                    <a:pt x="6096" y="3048"/>
                  </a:lnTo>
                  <a:lnTo>
                    <a:pt x="6096" y="2286"/>
                  </a:lnTo>
                  <a:lnTo>
                    <a:pt x="6096" y="1524"/>
                  </a:lnTo>
                  <a:lnTo>
                    <a:pt x="5334" y="2286"/>
                  </a:lnTo>
                  <a:lnTo>
                    <a:pt x="5334" y="3048"/>
                  </a:lnTo>
                  <a:lnTo>
                    <a:pt x="5334" y="3810"/>
                  </a:lnTo>
                  <a:lnTo>
                    <a:pt x="6858" y="3810"/>
                  </a:lnTo>
                  <a:lnTo>
                    <a:pt x="6858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9922649" y="207263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4572" y="1523"/>
                  </a:moveTo>
                  <a:lnTo>
                    <a:pt x="4572" y="761"/>
                  </a:lnTo>
                  <a:lnTo>
                    <a:pt x="1524" y="761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4572" y="1523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9923411" y="20726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1523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1524"/>
                  </a:lnTo>
                  <a:lnTo>
                    <a:pt x="1523" y="1524"/>
                  </a:lnTo>
                  <a:close/>
                </a:path>
                <a:path w="3175" h="1904">
                  <a:moveTo>
                    <a:pt x="3047" y="1524"/>
                  </a:moveTo>
                  <a:lnTo>
                    <a:pt x="3047" y="762"/>
                  </a:lnTo>
                  <a:lnTo>
                    <a:pt x="1523" y="762"/>
                  </a:lnTo>
                  <a:lnTo>
                    <a:pt x="761" y="1524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9917303" y="207275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60">
                  <a:moveTo>
                    <a:pt x="1524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3175" h="10160">
                  <a:moveTo>
                    <a:pt x="2298" y="6858"/>
                  </a:moveTo>
                  <a:lnTo>
                    <a:pt x="1536" y="6096"/>
                  </a:lnTo>
                  <a:lnTo>
                    <a:pt x="774" y="6858"/>
                  </a:lnTo>
                  <a:lnTo>
                    <a:pt x="1536" y="6858"/>
                  </a:lnTo>
                  <a:lnTo>
                    <a:pt x="2298" y="7620"/>
                  </a:lnTo>
                  <a:lnTo>
                    <a:pt x="2298" y="6858"/>
                  </a:lnTo>
                  <a:close/>
                </a:path>
                <a:path w="3175" h="10160">
                  <a:moveTo>
                    <a:pt x="3048" y="9144"/>
                  </a:moveTo>
                  <a:lnTo>
                    <a:pt x="2298" y="9144"/>
                  </a:lnTo>
                  <a:lnTo>
                    <a:pt x="2298" y="9906"/>
                  </a:lnTo>
                  <a:lnTo>
                    <a:pt x="3048" y="9906"/>
                  </a:lnTo>
                  <a:lnTo>
                    <a:pt x="3048" y="9144"/>
                  </a:lnTo>
                  <a:close/>
                </a:path>
                <a:path w="3175" h="10160">
                  <a:moveTo>
                    <a:pt x="3048" y="0"/>
                  </a:moveTo>
                  <a:lnTo>
                    <a:pt x="2286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9918064" y="207263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2285" y="3809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lnTo>
                    <a:pt x="761" y="3047"/>
                  </a:lnTo>
                  <a:lnTo>
                    <a:pt x="1523" y="3047"/>
                  </a:lnTo>
                  <a:lnTo>
                    <a:pt x="2285" y="3809"/>
                  </a:lnTo>
                  <a:close/>
                </a:path>
                <a:path w="7620" h="6350">
                  <a:moveTo>
                    <a:pt x="7619" y="4571"/>
                  </a:moveTo>
                  <a:lnTo>
                    <a:pt x="6857" y="3809"/>
                  </a:lnTo>
                  <a:lnTo>
                    <a:pt x="4571" y="3809"/>
                  </a:lnTo>
                  <a:lnTo>
                    <a:pt x="4571" y="3047"/>
                  </a:lnTo>
                  <a:lnTo>
                    <a:pt x="3809" y="3047"/>
                  </a:lnTo>
                  <a:lnTo>
                    <a:pt x="3047" y="2285"/>
                  </a:lnTo>
                  <a:lnTo>
                    <a:pt x="2285" y="2285"/>
                  </a:lnTo>
                  <a:lnTo>
                    <a:pt x="2285" y="3809"/>
                  </a:lnTo>
                  <a:lnTo>
                    <a:pt x="1523" y="3809"/>
                  </a:lnTo>
                  <a:lnTo>
                    <a:pt x="2285" y="4571"/>
                  </a:lnTo>
                  <a:lnTo>
                    <a:pt x="3047" y="4571"/>
                  </a:lnTo>
                  <a:lnTo>
                    <a:pt x="4571" y="6095"/>
                  </a:lnTo>
                  <a:lnTo>
                    <a:pt x="5333" y="6095"/>
                  </a:lnTo>
                  <a:lnTo>
                    <a:pt x="7619" y="4571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9918064" y="207263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20" h="5714">
                  <a:moveTo>
                    <a:pt x="761" y="1523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  <a:path w="7620" h="5714">
                  <a:moveTo>
                    <a:pt x="761" y="3047"/>
                  </a:moveTo>
                  <a:lnTo>
                    <a:pt x="761" y="1523"/>
                  </a:ln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7620" h="5714">
                  <a:moveTo>
                    <a:pt x="2285" y="761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2285" y="761"/>
                  </a:lnTo>
                  <a:close/>
                </a:path>
                <a:path w="7620" h="5714">
                  <a:moveTo>
                    <a:pt x="2285" y="3809"/>
                  </a:moveTo>
                  <a:lnTo>
                    <a:pt x="2285" y="3047"/>
                  </a:lnTo>
                  <a:lnTo>
                    <a:pt x="1523" y="3047"/>
                  </a:lnTo>
                  <a:lnTo>
                    <a:pt x="2285" y="3809"/>
                  </a:lnTo>
                  <a:close/>
                </a:path>
                <a:path w="7620" h="5714">
                  <a:moveTo>
                    <a:pt x="2285" y="4571"/>
                  </a:moveTo>
                  <a:lnTo>
                    <a:pt x="2285" y="3809"/>
                  </a:lnTo>
                  <a:lnTo>
                    <a:pt x="1523" y="3809"/>
                  </a:lnTo>
                  <a:lnTo>
                    <a:pt x="1523" y="4571"/>
                  </a:lnTo>
                  <a:lnTo>
                    <a:pt x="2285" y="4571"/>
                  </a:lnTo>
                  <a:close/>
                </a:path>
                <a:path w="7620" h="5714">
                  <a:moveTo>
                    <a:pt x="3809" y="5333"/>
                  </a:moveTo>
                  <a:lnTo>
                    <a:pt x="3047" y="4571"/>
                  </a:lnTo>
                  <a:lnTo>
                    <a:pt x="2285" y="4571"/>
                  </a:lnTo>
                  <a:lnTo>
                    <a:pt x="2285" y="5333"/>
                  </a:lnTo>
                  <a:lnTo>
                    <a:pt x="3809" y="5333"/>
                  </a:lnTo>
                  <a:close/>
                </a:path>
                <a:path w="7620" h="5714">
                  <a:moveTo>
                    <a:pt x="4571" y="3047"/>
                  </a:moveTo>
                  <a:lnTo>
                    <a:pt x="3809" y="2285"/>
                  </a:lnTo>
                  <a:lnTo>
                    <a:pt x="3047" y="2285"/>
                  </a:lnTo>
                  <a:lnTo>
                    <a:pt x="3809" y="3047"/>
                  </a:lnTo>
                  <a:lnTo>
                    <a:pt x="4571" y="3047"/>
                  </a:lnTo>
                  <a:close/>
                </a:path>
                <a:path w="7620" h="5714">
                  <a:moveTo>
                    <a:pt x="5333" y="3809"/>
                  </a:moveTo>
                  <a:lnTo>
                    <a:pt x="5333" y="3047"/>
                  </a:lnTo>
                  <a:lnTo>
                    <a:pt x="4571" y="3047"/>
                  </a:lnTo>
                  <a:lnTo>
                    <a:pt x="5333" y="3809"/>
                  </a:lnTo>
                  <a:close/>
                </a:path>
                <a:path w="7620" h="5714">
                  <a:moveTo>
                    <a:pt x="7619" y="4571"/>
                  </a:moveTo>
                  <a:lnTo>
                    <a:pt x="7619" y="3809"/>
                  </a:lnTo>
                  <a:lnTo>
                    <a:pt x="6095" y="3809"/>
                  </a:lnTo>
                  <a:lnTo>
                    <a:pt x="7619" y="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9921126" y="220991"/>
              <a:ext cx="10160" cy="3810"/>
            </a:xfrm>
            <a:custGeom>
              <a:avLst/>
              <a:gdLst/>
              <a:ahLst/>
              <a:cxnLst/>
              <a:rect l="l" t="t" r="r" b="b"/>
              <a:pathLst>
                <a:path w="10159" h="381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10159" h="3810">
                  <a:moveTo>
                    <a:pt x="8382" y="1524"/>
                  </a:moveTo>
                  <a:lnTo>
                    <a:pt x="7620" y="1524"/>
                  </a:lnTo>
                  <a:lnTo>
                    <a:pt x="6858" y="2286"/>
                  </a:lnTo>
                  <a:lnTo>
                    <a:pt x="8382" y="2286"/>
                  </a:lnTo>
                  <a:lnTo>
                    <a:pt x="8382" y="1524"/>
                  </a:lnTo>
                  <a:close/>
                </a:path>
                <a:path w="10159" h="3810">
                  <a:moveTo>
                    <a:pt x="9144" y="3048"/>
                  </a:moveTo>
                  <a:lnTo>
                    <a:pt x="8382" y="3048"/>
                  </a:lnTo>
                  <a:lnTo>
                    <a:pt x="7620" y="3048"/>
                  </a:lnTo>
                  <a:lnTo>
                    <a:pt x="7620" y="3810"/>
                  </a:lnTo>
                  <a:lnTo>
                    <a:pt x="8382" y="3810"/>
                  </a:lnTo>
                  <a:lnTo>
                    <a:pt x="9144" y="3048"/>
                  </a:lnTo>
                  <a:close/>
                </a:path>
                <a:path w="10159" h="3810">
                  <a:moveTo>
                    <a:pt x="9906" y="3048"/>
                  </a:moveTo>
                  <a:lnTo>
                    <a:pt x="9144" y="3810"/>
                  </a:lnTo>
                  <a:lnTo>
                    <a:pt x="9906" y="3810"/>
                  </a:lnTo>
                  <a:lnTo>
                    <a:pt x="9906" y="3048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9921886" y="216407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2" y="3809"/>
                  </a:moveTo>
                  <a:lnTo>
                    <a:pt x="0" y="3809"/>
                  </a:lnTo>
                  <a:lnTo>
                    <a:pt x="0" y="4572"/>
                  </a:lnTo>
                  <a:lnTo>
                    <a:pt x="762" y="3809"/>
                  </a:lnTo>
                  <a:close/>
                </a:path>
                <a:path w="7620" h="6350">
                  <a:moveTo>
                    <a:pt x="1524" y="4571"/>
                  </a:moveTo>
                  <a:lnTo>
                    <a:pt x="0" y="4571"/>
                  </a:lnTo>
                  <a:lnTo>
                    <a:pt x="0" y="5333"/>
                  </a:lnTo>
                  <a:lnTo>
                    <a:pt x="762" y="5333"/>
                  </a:lnTo>
                  <a:lnTo>
                    <a:pt x="1524" y="4571"/>
                  </a:lnTo>
                  <a:close/>
                </a:path>
                <a:path w="7620" h="6350">
                  <a:moveTo>
                    <a:pt x="2286" y="3809"/>
                  </a:moveTo>
                  <a:lnTo>
                    <a:pt x="2286" y="3048"/>
                  </a:lnTo>
                  <a:lnTo>
                    <a:pt x="762" y="3047"/>
                  </a:lnTo>
                  <a:lnTo>
                    <a:pt x="1524" y="3809"/>
                  </a:lnTo>
                  <a:lnTo>
                    <a:pt x="2286" y="3809"/>
                  </a:lnTo>
                  <a:close/>
                </a:path>
                <a:path w="7620" h="6350">
                  <a:moveTo>
                    <a:pt x="1524" y="3809"/>
                  </a:moveTo>
                  <a:lnTo>
                    <a:pt x="762" y="3047"/>
                  </a:lnTo>
                  <a:lnTo>
                    <a:pt x="762" y="3809"/>
                  </a:lnTo>
                  <a:lnTo>
                    <a:pt x="1524" y="3809"/>
                  </a:lnTo>
                  <a:close/>
                </a:path>
                <a:path w="7620" h="6350">
                  <a:moveTo>
                    <a:pt x="1524" y="4571"/>
                  </a:moveTo>
                  <a:lnTo>
                    <a:pt x="1524" y="3809"/>
                  </a:lnTo>
                  <a:lnTo>
                    <a:pt x="762" y="3809"/>
                  </a:lnTo>
                  <a:lnTo>
                    <a:pt x="762" y="4571"/>
                  </a:lnTo>
                  <a:lnTo>
                    <a:pt x="1524" y="4571"/>
                  </a:lnTo>
                  <a:close/>
                </a:path>
                <a:path w="7620" h="6350">
                  <a:moveTo>
                    <a:pt x="1524" y="5333"/>
                  </a:moveTo>
                  <a:lnTo>
                    <a:pt x="1524" y="4571"/>
                  </a:lnTo>
                  <a:lnTo>
                    <a:pt x="762" y="5333"/>
                  </a:lnTo>
                  <a:lnTo>
                    <a:pt x="1524" y="5333"/>
                  </a:lnTo>
                  <a:close/>
                </a:path>
                <a:path w="7620" h="6350">
                  <a:moveTo>
                    <a:pt x="1524" y="5333"/>
                  </a:moveTo>
                  <a:lnTo>
                    <a:pt x="762" y="5333"/>
                  </a:lnTo>
                  <a:lnTo>
                    <a:pt x="762" y="6095"/>
                  </a:lnTo>
                  <a:lnTo>
                    <a:pt x="1524" y="5333"/>
                  </a:lnTo>
                  <a:close/>
                </a:path>
                <a:path w="7620" h="6350">
                  <a:moveTo>
                    <a:pt x="2286" y="6095"/>
                  </a:moveTo>
                  <a:lnTo>
                    <a:pt x="2286" y="5333"/>
                  </a:lnTo>
                  <a:lnTo>
                    <a:pt x="1524" y="5333"/>
                  </a:lnTo>
                  <a:lnTo>
                    <a:pt x="762" y="6095"/>
                  </a:lnTo>
                  <a:lnTo>
                    <a:pt x="2286" y="6095"/>
                  </a:lnTo>
                  <a:close/>
                </a:path>
                <a:path w="7620" h="6350">
                  <a:moveTo>
                    <a:pt x="3048" y="1523"/>
                  </a:moveTo>
                  <a:lnTo>
                    <a:pt x="3048" y="761"/>
                  </a:lnTo>
                  <a:lnTo>
                    <a:pt x="2286" y="761"/>
                  </a:lnTo>
                  <a:lnTo>
                    <a:pt x="2286" y="1523"/>
                  </a:lnTo>
                  <a:lnTo>
                    <a:pt x="3048" y="1523"/>
                  </a:lnTo>
                  <a:close/>
                </a:path>
                <a:path w="7620" h="6350">
                  <a:moveTo>
                    <a:pt x="3048" y="2285"/>
                  </a:moveTo>
                  <a:lnTo>
                    <a:pt x="3048" y="1524"/>
                  </a:lnTo>
                  <a:lnTo>
                    <a:pt x="2286" y="2285"/>
                  </a:lnTo>
                  <a:lnTo>
                    <a:pt x="3048" y="2285"/>
                  </a:lnTo>
                  <a:close/>
                </a:path>
                <a:path w="7620" h="6350">
                  <a:moveTo>
                    <a:pt x="3810" y="3809"/>
                  </a:moveTo>
                  <a:lnTo>
                    <a:pt x="3810" y="3047"/>
                  </a:lnTo>
                  <a:lnTo>
                    <a:pt x="3048" y="3047"/>
                  </a:lnTo>
                  <a:lnTo>
                    <a:pt x="3048" y="3809"/>
                  </a:lnTo>
                  <a:lnTo>
                    <a:pt x="3810" y="3809"/>
                  </a:lnTo>
                  <a:close/>
                </a:path>
                <a:path w="7620" h="6350">
                  <a:moveTo>
                    <a:pt x="4572" y="761"/>
                  </a:moveTo>
                  <a:lnTo>
                    <a:pt x="4572" y="0"/>
                  </a:lnTo>
                  <a:lnTo>
                    <a:pt x="3810" y="0"/>
                  </a:lnTo>
                  <a:lnTo>
                    <a:pt x="3810" y="761"/>
                  </a:lnTo>
                  <a:lnTo>
                    <a:pt x="4572" y="761"/>
                  </a:lnTo>
                  <a:close/>
                </a:path>
                <a:path w="7620" h="6350">
                  <a:moveTo>
                    <a:pt x="6858" y="3047"/>
                  </a:moveTo>
                  <a:lnTo>
                    <a:pt x="6095" y="2285"/>
                  </a:lnTo>
                  <a:lnTo>
                    <a:pt x="4572" y="2285"/>
                  </a:lnTo>
                  <a:lnTo>
                    <a:pt x="4572" y="3047"/>
                  </a:lnTo>
                  <a:lnTo>
                    <a:pt x="6858" y="3047"/>
                  </a:lnTo>
                  <a:close/>
                </a:path>
                <a:path w="7620" h="6350">
                  <a:moveTo>
                    <a:pt x="5334" y="5333"/>
                  </a:moveTo>
                  <a:lnTo>
                    <a:pt x="5334" y="3048"/>
                  </a:lnTo>
                  <a:lnTo>
                    <a:pt x="4572" y="3048"/>
                  </a:lnTo>
                  <a:lnTo>
                    <a:pt x="4572" y="5333"/>
                  </a:lnTo>
                  <a:lnTo>
                    <a:pt x="5334" y="5333"/>
                  </a:lnTo>
                  <a:close/>
                </a:path>
                <a:path w="7620" h="6350">
                  <a:moveTo>
                    <a:pt x="6858" y="761"/>
                  </a:moveTo>
                  <a:lnTo>
                    <a:pt x="6858" y="0"/>
                  </a:lnTo>
                  <a:lnTo>
                    <a:pt x="5334" y="0"/>
                  </a:lnTo>
                  <a:lnTo>
                    <a:pt x="5334" y="761"/>
                  </a:lnTo>
                  <a:lnTo>
                    <a:pt x="6858" y="761"/>
                  </a:lnTo>
                  <a:close/>
                </a:path>
                <a:path w="7620" h="6350">
                  <a:moveTo>
                    <a:pt x="6858" y="3047"/>
                  </a:moveTo>
                  <a:lnTo>
                    <a:pt x="6858" y="2285"/>
                  </a:lnTo>
                  <a:lnTo>
                    <a:pt x="6095" y="2285"/>
                  </a:lnTo>
                  <a:lnTo>
                    <a:pt x="6858" y="3047"/>
                  </a:lnTo>
                  <a:close/>
                </a:path>
                <a:path w="7620" h="6350">
                  <a:moveTo>
                    <a:pt x="7620" y="2285"/>
                  </a:moveTo>
                  <a:lnTo>
                    <a:pt x="7620" y="761"/>
                  </a:lnTo>
                  <a:lnTo>
                    <a:pt x="6858" y="761"/>
                  </a:lnTo>
                  <a:lnTo>
                    <a:pt x="6858" y="2285"/>
                  </a:lnTo>
                  <a:lnTo>
                    <a:pt x="7620" y="2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9921875" y="206513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12204" y="8382"/>
                  </a:moveTo>
                  <a:lnTo>
                    <a:pt x="11442" y="7620"/>
                  </a:lnTo>
                  <a:lnTo>
                    <a:pt x="10680" y="6096"/>
                  </a:lnTo>
                  <a:lnTo>
                    <a:pt x="10680" y="9906"/>
                  </a:lnTo>
                  <a:lnTo>
                    <a:pt x="9918" y="9906"/>
                  </a:lnTo>
                  <a:lnTo>
                    <a:pt x="9156" y="10668"/>
                  </a:lnTo>
                  <a:lnTo>
                    <a:pt x="8394" y="9906"/>
                  </a:lnTo>
                  <a:lnTo>
                    <a:pt x="7213" y="8864"/>
                  </a:lnTo>
                  <a:lnTo>
                    <a:pt x="6324" y="7543"/>
                  </a:lnTo>
                  <a:lnTo>
                    <a:pt x="6108" y="6096"/>
                  </a:lnTo>
                  <a:lnTo>
                    <a:pt x="6108" y="5334"/>
                  </a:lnTo>
                  <a:lnTo>
                    <a:pt x="3822" y="5334"/>
                  </a:lnTo>
                  <a:lnTo>
                    <a:pt x="3822" y="6096"/>
                  </a:lnTo>
                  <a:lnTo>
                    <a:pt x="3060" y="6096"/>
                  </a:lnTo>
                  <a:lnTo>
                    <a:pt x="3060" y="9144"/>
                  </a:lnTo>
                  <a:lnTo>
                    <a:pt x="3822" y="9144"/>
                  </a:lnTo>
                  <a:lnTo>
                    <a:pt x="4584" y="9906"/>
                  </a:lnTo>
                  <a:lnTo>
                    <a:pt x="6108" y="10668"/>
                  </a:lnTo>
                  <a:lnTo>
                    <a:pt x="3048" y="10668"/>
                  </a:lnTo>
                  <a:lnTo>
                    <a:pt x="3048" y="11430"/>
                  </a:lnTo>
                  <a:lnTo>
                    <a:pt x="2286" y="11430"/>
                  </a:lnTo>
                  <a:lnTo>
                    <a:pt x="2286" y="12954"/>
                  </a:lnTo>
                  <a:lnTo>
                    <a:pt x="3048" y="12192"/>
                  </a:lnTo>
                  <a:lnTo>
                    <a:pt x="3048" y="12954"/>
                  </a:lnTo>
                  <a:lnTo>
                    <a:pt x="3810" y="13716"/>
                  </a:lnTo>
                  <a:lnTo>
                    <a:pt x="1524" y="13716"/>
                  </a:lnTo>
                  <a:lnTo>
                    <a:pt x="1524" y="14478"/>
                  </a:lnTo>
                  <a:lnTo>
                    <a:pt x="0" y="14478"/>
                  </a:lnTo>
                  <a:lnTo>
                    <a:pt x="762" y="15240"/>
                  </a:lnTo>
                  <a:lnTo>
                    <a:pt x="1524" y="15240"/>
                  </a:lnTo>
                  <a:lnTo>
                    <a:pt x="2286" y="16002"/>
                  </a:lnTo>
                  <a:lnTo>
                    <a:pt x="2286" y="15240"/>
                  </a:lnTo>
                  <a:lnTo>
                    <a:pt x="3810" y="15240"/>
                  </a:lnTo>
                  <a:lnTo>
                    <a:pt x="4572" y="15240"/>
                  </a:lnTo>
                  <a:lnTo>
                    <a:pt x="5334" y="15240"/>
                  </a:lnTo>
                  <a:lnTo>
                    <a:pt x="5334" y="14478"/>
                  </a:lnTo>
                  <a:lnTo>
                    <a:pt x="4572" y="13716"/>
                  </a:lnTo>
                  <a:lnTo>
                    <a:pt x="4572" y="12954"/>
                  </a:lnTo>
                  <a:lnTo>
                    <a:pt x="6108" y="12954"/>
                  </a:lnTo>
                  <a:lnTo>
                    <a:pt x="6108" y="14478"/>
                  </a:lnTo>
                  <a:lnTo>
                    <a:pt x="6870" y="15240"/>
                  </a:lnTo>
                  <a:lnTo>
                    <a:pt x="6870" y="14478"/>
                  </a:lnTo>
                  <a:lnTo>
                    <a:pt x="7632" y="15240"/>
                  </a:lnTo>
                  <a:lnTo>
                    <a:pt x="7632" y="14478"/>
                  </a:lnTo>
                  <a:lnTo>
                    <a:pt x="8394" y="15240"/>
                  </a:lnTo>
                  <a:lnTo>
                    <a:pt x="8394" y="16002"/>
                  </a:lnTo>
                  <a:lnTo>
                    <a:pt x="7632" y="16002"/>
                  </a:lnTo>
                  <a:lnTo>
                    <a:pt x="7632" y="16764"/>
                  </a:lnTo>
                  <a:lnTo>
                    <a:pt x="7632" y="17526"/>
                  </a:lnTo>
                  <a:lnTo>
                    <a:pt x="8394" y="17526"/>
                  </a:lnTo>
                  <a:lnTo>
                    <a:pt x="9156" y="18288"/>
                  </a:lnTo>
                  <a:lnTo>
                    <a:pt x="9156" y="17526"/>
                  </a:lnTo>
                  <a:lnTo>
                    <a:pt x="9918" y="17526"/>
                  </a:lnTo>
                  <a:lnTo>
                    <a:pt x="9156" y="16764"/>
                  </a:lnTo>
                  <a:lnTo>
                    <a:pt x="9918" y="16002"/>
                  </a:lnTo>
                  <a:lnTo>
                    <a:pt x="9918" y="15240"/>
                  </a:lnTo>
                  <a:lnTo>
                    <a:pt x="10680" y="15240"/>
                  </a:lnTo>
                  <a:lnTo>
                    <a:pt x="10680" y="14478"/>
                  </a:lnTo>
                  <a:lnTo>
                    <a:pt x="9918" y="14478"/>
                  </a:lnTo>
                  <a:lnTo>
                    <a:pt x="9918" y="13716"/>
                  </a:lnTo>
                  <a:lnTo>
                    <a:pt x="9156" y="13716"/>
                  </a:lnTo>
                  <a:lnTo>
                    <a:pt x="9156" y="11430"/>
                  </a:lnTo>
                  <a:lnTo>
                    <a:pt x="10680" y="11430"/>
                  </a:lnTo>
                  <a:lnTo>
                    <a:pt x="11442" y="10668"/>
                  </a:lnTo>
                  <a:lnTo>
                    <a:pt x="11442" y="9906"/>
                  </a:lnTo>
                  <a:lnTo>
                    <a:pt x="12204" y="9144"/>
                  </a:lnTo>
                  <a:lnTo>
                    <a:pt x="12204" y="8382"/>
                  </a:lnTo>
                  <a:close/>
                </a:path>
                <a:path w="13334" h="18414">
                  <a:moveTo>
                    <a:pt x="12966" y="0"/>
                  </a:moveTo>
                  <a:lnTo>
                    <a:pt x="12204" y="0"/>
                  </a:lnTo>
                  <a:lnTo>
                    <a:pt x="12204" y="762"/>
                  </a:lnTo>
                  <a:lnTo>
                    <a:pt x="11442" y="762"/>
                  </a:lnTo>
                  <a:lnTo>
                    <a:pt x="10680" y="2286"/>
                  </a:lnTo>
                  <a:lnTo>
                    <a:pt x="10680" y="4572"/>
                  </a:lnTo>
                  <a:lnTo>
                    <a:pt x="11442" y="4572"/>
                  </a:lnTo>
                  <a:lnTo>
                    <a:pt x="11442" y="3048"/>
                  </a:lnTo>
                  <a:lnTo>
                    <a:pt x="12966" y="1524"/>
                  </a:lnTo>
                  <a:lnTo>
                    <a:pt x="12204" y="1524"/>
                  </a:lnTo>
                  <a:lnTo>
                    <a:pt x="12966" y="762"/>
                  </a:lnTo>
                  <a:lnTo>
                    <a:pt x="12966" y="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9925697" y="205739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59" h="19050">
                  <a:moveTo>
                    <a:pt x="762" y="10668"/>
                  </a:moveTo>
                  <a:lnTo>
                    <a:pt x="0" y="9906"/>
                  </a:lnTo>
                  <a:lnTo>
                    <a:pt x="0" y="10668"/>
                  </a:lnTo>
                  <a:lnTo>
                    <a:pt x="762" y="10668"/>
                  </a:lnTo>
                  <a:close/>
                </a:path>
                <a:path w="10159" h="19050">
                  <a:moveTo>
                    <a:pt x="2286" y="6858"/>
                  </a:moveTo>
                  <a:lnTo>
                    <a:pt x="2286" y="6096"/>
                  </a:lnTo>
                  <a:lnTo>
                    <a:pt x="1524" y="6096"/>
                  </a:lnTo>
                  <a:lnTo>
                    <a:pt x="2286" y="6858"/>
                  </a:lnTo>
                  <a:close/>
                </a:path>
                <a:path w="10159" h="19050">
                  <a:moveTo>
                    <a:pt x="3048" y="9144"/>
                  </a:moveTo>
                  <a:lnTo>
                    <a:pt x="3048" y="7620"/>
                  </a:lnTo>
                  <a:lnTo>
                    <a:pt x="2286" y="6858"/>
                  </a:lnTo>
                  <a:lnTo>
                    <a:pt x="2286" y="7620"/>
                  </a:lnTo>
                  <a:lnTo>
                    <a:pt x="3048" y="9144"/>
                  </a:lnTo>
                  <a:close/>
                </a:path>
                <a:path w="10159" h="19050">
                  <a:moveTo>
                    <a:pt x="3048" y="12192"/>
                  </a:moveTo>
                  <a:lnTo>
                    <a:pt x="2286" y="11430"/>
                  </a:lnTo>
                  <a:lnTo>
                    <a:pt x="2286" y="12192"/>
                  </a:lnTo>
                  <a:lnTo>
                    <a:pt x="3048" y="12192"/>
                  </a:lnTo>
                  <a:close/>
                </a:path>
                <a:path w="10159" h="19050">
                  <a:moveTo>
                    <a:pt x="3048" y="12954"/>
                  </a:moveTo>
                  <a:lnTo>
                    <a:pt x="3048" y="12192"/>
                  </a:lnTo>
                  <a:lnTo>
                    <a:pt x="2286" y="12954"/>
                  </a:lnTo>
                  <a:lnTo>
                    <a:pt x="3048" y="12954"/>
                  </a:lnTo>
                  <a:close/>
                </a:path>
                <a:path w="10159" h="19050">
                  <a:moveTo>
                    <a:pt x="3048" y="16002"/>
                  </a:moveTo>
                  <a:lnTo>
                    <a:pt x="2286" y="15240"/>
                  </a:lnTo>
                  <a:lnTo>
                    <a:pt x="2286" y="16002"/>
                  </a:lnTo>
                  <a:lnTo>
                    <a:pt x="3048" y="16002"/>
                  </a:lnTo>
                  <a:close/>
                </a:path>
                <a:path w="10159" h="19050">
                  <a:moveTo>
                    <a:pt x="4572" y="16002"/>
                  </a:moveTo>
                  <a:lnTo>
                    <a:pt x="4572" y="15240"/>
                  </a:lnTo>
                  <a:lnTo>
                    <a:pt x="3048" y="15240"/>
                  </a:lnTo>
                  <a:lnTo>
                    <a:pt x="3048" y="16002"/>
                  </a:lnTo>
                  <a:lnTo>
                    <a:pt x="4572" y="16002"/>
                  </a:lnTo>
                  <a:close/>
                </a:path>
                <a:path w="10159" h="19050">
                  <a:moveTo>
                    <a:pt x="3810" y="17526"/>
                  </a:moveTo>
                  <a:lnTo>
                    <a:pt x="3810" y="16764"/>
                  </a:lnTo>
                  <a:lnTo>
                    <a:pt x="3048" y="16764"/>
                  </a:lnTo>
                  <a:lnTo>
                    <a:pt x="3048" y="17526"/>
                  </a:lnTo>
                  <a:lnTo>
                    <a:pt x="3810" y="17526"/>
                  </a:lnTo>
                  <a:close/>
                </a:path>
                <a:path w="10159" h="19050">
                  <a:moveTo>
                    <a:pt x="4572" y="17526"/>
                  </a:moveTo>
                  <a:lnTo>
                    <a:pt x="3810" y="17526"/>
                  </a:lnTo>
                  <a:lnTo>
                    <a:pt x="3810" y="18288"/>
                  </a:lnTo>
                  <a:lnTo>
                    <a:pt x="4572" y="17526"/>
                  </a:lnTo>
                  <a:close/>
                </a:path>
                <a:path w="10159" h="19050">
                  <a:moveTo>
                    <a:pt x="6858" y="10668"/>
                  </a:moveTo>
                  <a:lnTo>
                    <a:pt x="4572" y="10668"/>
                  </a:lnTo>
                  <a:lnTo>
                    <a:pt x="4572" y="11430"/>
                  </a:lnTo>
                  <a:lnTo>
                    <a:pt x="6096" y="11430"/>
                  </a:lnTo>
                  <a:lnTo>
                    <a:pt x="6858" y="10668"/>
                  </a:lnTo>
                  <a:close/>
                </a:path>
                <a:path w="10159" h="19050">
                  <a:moveTo>
                    <a:pt x="5334" y="14478"/>
                  </a:moveTo>
                  <a:lnTo>
                    <a:pt x="5334" y="12954"/>
                  </a:lnTo>
                  <a:lnTo>
                    <a:pt x="4572" y="12954"/>
                  </a:lnTo>
                  <a:lnTo>
                    <a:pt x="5334" y="14478"/>
                  </a:lnTo>
                  <a:close/>
                </a:path>
                <a:path w="10159" h="19050">
                  <a:moveTo>
                    <a:pt x="5334" y="19050"/>
                  </a:moveTo>
                  <a:lnTo>
                    <a:pt x="5334" y="18288"/>
                  </a:lnTo>
                  <a:lnTo>
                    <a:pt x="4572" y="18288"/>
                  </a:lnTo>
                  <a:lnTo>
                    <a:pt x="4572" y="19050"/>
                  </a:lnTo>
                  <a:lnTo>
                    <a:pt x="5334" y="19050"/>
                  </a:lnTo>
                  <a:close/>
                </a:path>
                <a:path w="10159" h="19050">
                  <a:moveTo>
                    <a:pt x="6096" y="15240"/>
                  </a:moveTo>
                  <a:lnTo>
                    <a:pt x="6096" y="14478"/>
                  </a:lnTo>
                  <a:lnTo>
                    <a:pt x="5334" y="14478"/>
                  </a:lnTo>
                  <a:lnTo>
                    <a:pt x="6096" y="15240"/>
                  </a:lnTo>
                  <a:close/>
                </a:path>
                <a:path w="10159" h="19050">
                  <a:moveTo>
                    <a:pt x="6096" y="18288"/>
                  </a:moveTo>
                  <a:lnTo>
                    <a:pt x="6096" y="16764"/>
                  </a:lnTo>
                  <a:lnTo>
                    <a:pt x="5334" y="16764"/>
                  </a:lnTo>
                  <a:lnTo>
                    <a:pt x="5334" y="18288"/>
                  </a:lnTo>
                  <a:lnTo>
                    <a:pt x="6096" y="18288"/>
                  </a:lnTo>
                  <a:close/>
                </a:path>
                <a:path w="10159" h="19050">
                  <a:moveTo>
                    <a:pt x="6096" y="19050"/>
                  </a:moveTo>
                  <a:lnTo>
                    <a:pt x="6096" y="18288"/>
                  </a:lnTo>
                  <a:lnTo>
                    <a:pt x="5334" y="18288"/>
                  </a:lnTo>
                  <a:lnTo>
                    <a:pt x="6096" y="19050"/>
                  </a:lnTo>
                  <a:close/>
                </a:path>
                <a:path w="10159" h="19050">
                  <a:moveTo>
                    <a:pt x="7620" y="7620"/>
                  </a:moveTo>
                  <a:lnTo>
                    <a:pt x="7620" y="6858"/>
                  </a:lnTo>
                  <a:lnTo>
                    <a:pt x="6858" y="6096"/>
                  </a:lnTo>
                  <a:lnTo>
                    <a:pt x="6858" y="4572"/>
                  </a:lnTo>
                  <a:lnTo>
                    <a:pt x="6096" y="6096"/>
                  </a:lnTo>
                  <a:lnTo>
                    <a:pt x="7620" y="7620"/>
                  </a:lnTo>
                  <a:close/>
                </a:path>
                <a:path w="10159" h="19050">
                  <a:moveTo>
                    <a:pt x="7620" y="2286"/>
                  </a:moveTo>
                  <a:lnTo>
                    <a:pt x="7620" y="762"/>
                  </a:lnTo>
                  <a:lnTo>
                    <a:pt x="6858" y="1524"/>
                  </a:lnTo>
                  <a:lnTo>
                    <a:pt x="6858" y="3048"/>
                  </a:lnTo>
                  <a:lnTo>
                    <a:pt x="7620" y="2286"/>
                  </a:lnTo>
                  <a:close/>
                </a:path>
                <a:path w="10159" h="19050">
                  <a:moveTo>
                    <a:pt x="7620" y="5334"/>
                  </a:moveTo>
                  <a:lnTo>
                    <a:pt x="7620" y="4572"/>
                  </a:lnTo>
                  <a:lnTo>
                    <a:pt x="6858" y="5334"/>
                  </a:lnTo>
                  <a:lnTo>
                    <a:pt x="7620" y="5334"/>
                  </a:lnTo>
                  <a:close/>
                </a:path>
                <a:path w="10159" h="19050">
                  <a:moveTo>
                    <a:pt x="8382" y="10668"/>
                  </a:moveTo>
                  <a:lnTo>
                    <a:pt x="8382" y="9144"/>
                  </a:lnTo>
                  <a:lnTo>
                    <a:pt x="7620" y="7620"/>
                  </a:lnTo>
                  <a:lnTo>
                    <a:pt x="7620" y="9906"/>
                  </a:lnTo>
                  <a:lnTo>
                    <a:pt x="6858" y="9144"/>
                  </a:lnTo>
                  <a:lnTo>
                    <a:pt x="6858" y="10668"/>
                  </a:lnTo>
                  <a:lnTo>
                    <a:pt x="8382" y="10668"/>
                  </a:lnTo>
                  <a:close/>
                </a:path>
                <a:path w="10159" h="19050">
                  <a:moveTo>
                    <a:pt x="8382" y="3810"/>
                  </a:moveTo>
                  <a:lnTo>
                    <a:pt x="8382" y="3048"/>
                  </a:lnTo>
                  <a:lnTo>
                    <a:pt x="7620" y="3810"/>
                  </a:lnTo>
                  <a:lnTo>
                    <a:pt x="7620" y="4572"/>
                  </a:lnTo>
                  <a:lnTo>
                    <a:pt x="8382" y="3810"/>
                  </a:lnTo>
                  <a:close/>
                </a:path>
                <a:path w="10159" h="19050">
                  <a:moveTo>
                    <a:pt x="9144" y="3048"/>
                  </a:moveTo>
                  <a:lnTo>
                    <a:pt x="9144" y="2286"/>
                  </a:lnTo>
                  <a:lnTo>
                    <a:pt x="8382" y="3048"/>
                  </a:lnTo>
                  <a:lnTo>
                    <a:pt x="9144" y="3048"/>
                  </a:lnTo>
                  <a:close/>
                </a:path>
                <a:path w="10159" h="19050">
                  <a:moveTo>
                    <a:pt x="9906" y="762"/>
                  </a:moveTo>
                  <a:lnTo>
                    <a:pt x="9906" y="0"/>
                  </a:lnTo>
                  <a:lnTo>
                    <a:pt x="9144" y="0"/>
                  </a:lnTo>
                  <a:lnTo>
                    <a:pt x="9144" y="1524"/>
                  </a:lnTo>
                  <a:lnTo>
                    <a:pt x="9906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9919589" y="211836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7619" y="761"/>
                  </a:moveTo>
                  <a:lnTo>
                    <a:pt x="7619" y="0"/>
                  </a:lnTo>
                  <a:lnTo>
                    <a:pt x="5333" y="0"/>
                  </a:lnTo>
                  <a:lnTo>
                    <a:pt x="3809" y="762"/>
                  </a:lnTo>
                  <a:lnTo>
                    <a:pt x="2285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048"/>
                  </a:lnTo>
                  <a:lnTo>
                    <a:pt x="761" y="4572"/>
                  </a:lnTo>
                  <a:lnTo>
                    <a:pt x="1523" y="3810"/>
                  </a:lnTo>
                  <a:lnTo>
                    <a:pt x="3047" y="3810"/>
                  </a:lnTo>
                  <a:lnTo>
                    <a:pt x="3809" y="3048"/>
                  </a:lnTo>
                  <a:lnTo>
                    <a:pt x="4571" y="3048"/>
                  </a:lnTo>
                  <a:lnTo>
                    <a:pt x="5333" y="2286"/>
                  </a:lnTo>
                  <a:lnTo>
                    <a:pt x="6095" y="2286"/>
                  </a:lnTo>
                  <a:lnTo>
                    <a:pt x="6857" y="1523"/>
                  </a:lnTo>
                  <a:lnTo>
                    <a:pt x="6857" y="761"/>
                  </a:lnTo>
                  <a:lnTo>
                    <a:pt x="7619" y="761"/>
                  </a:lnTo>
                  <a:close/>
                </a:path>
                <a:path w="7620" h="5079">
                  <a:moveTo>
                    <a:pt x="761" y="3810"/>
                  </a:moveTo>
                  <a:lnTo>
                    <a:pt x="761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1" y="381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9918827" y="212597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8890" h="3810">
                  <a:moveTo>
                    <a:pt x="1524" y="3048"/>
                  </a:moveTo>
                  <a:lnTo>
                    <a:pt x="762" y="3048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1524" y="3048"/>
                  </a:lnTo>
                  <a:close/>
                </a:path>
                <a:path w="8890" h="3810">
                  <a:moveTo>
                    <a:pt x="2286" y="3048"/>
                  </a:moveTo>
                  <a:lnTo>
                    <a:pt x="1524" y="3048"/>
                  </a:lnTo>
                  <a:lnTo>
                    <a:pt x="1524" y="3810"/>
                  </a:lnTo>
                  <a:lnTo>
                    <a:pt x="2286" y="3048"/>
                  </a:lnTo>
                  <a:close/>
                </a:path>
                <a:path w="8890" h="3810">
                  <a:moveTo>
                    <a:pt x="3810" y="762"/>
                  </a:moveTo>
                  <a:lnTo>
                    <a:pt x="3048" y="762"/>
                  </a:lnTo>
                  <a:lnTo>
                    <a:pt x="2286" y="1524"/>
                  </a:lnTo>
                  <a:lnTo>
                    <a:pt x="3810" y="762"/>
                  </a:lnTo>
                  <a:close/>
                </a:path>
                <a:path w="8890" h="3810">
                  <a:moveTo>
                    <a:pt x="5334" y="0"/>
                  </a:moveTo>
                  <a:lnTo>
                    <a:pt x="3810" y="762"/>
                  </a:lnTo>
                  <a:lnTo>
                    <a:pt x="4572" y="762"/>
                  </a:lnTo>
                  <a:lnTo>
                    <a:pt x="5334" y="0"/>
                  </a:lnTo>
                  <a:close/>
                </a:path>
                <a:path w="8890" h="3810">
                  <a:moveTo>
                    <a:pt x="4572" y="2286"/>
                  </a:moveTo>
                  <a:lnTo>
                    <a:pt x="3810" y="2286"/>
                  </a:lnTo>
                  <a:lnTo>
                    <a:pt x="3810" y="3048"/>
                  </a:lnTo>
                  <a:lnTo>
                    <a:pt x="4572" y="2286"/>
                  </a:lnTo>
                  <a:close/>
                </a:path>
                <a:path w="8890" h="3810">
                  <a:moveTo>
                    <a:pt x="5334" y="2286"/>
                  </a:moveTo>
                  <a:lnTo>
                    <a:pt x="4572" y="2286"/>
                  </a:lnTo>
                  <a:lnTo>
                    <a:pt x="4572" y="3048"/>
                  </a:lnTo>
                  <a:lnTo>
                    <a:pt x="5334" y="2286"/>
                  </a:lnTo>
                  <a:close/>
                </a:path>
                <a:path w="8890" h="3810">
                  <a:moveTo>
                    <a:pt x="8382" y="0"/>
                  </a:moveTo>
                  <a:lnTo>
                    <a:pt x="7620" y="0"/>
                  </a:lnTo>
                  <a:lnTo>
                    <a:pt x="7620" y="762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9922649" y="205739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3048" y="6857"/>
                  </a:moveTo>
                  <a:lnTo>
                    <a:pt x="3048" y="4571"/>
                  </a:lnTo>
                  <a:lnTo>
                    <a:pt x="762" y="4571"/>
                  </a:lnTo>
                  <a:lnTo>
                    <a:pt x="0" y="5333"/>
                  </a:lnTo>
                  <a:lnTo>
                    <a:pt x="2286" y="5333"/>
                  </a:lnTo>
                  <a:lnTo>
                    <a:pt x="2286" y="6857"/>
                  </a:lnTo>
                  <a:lnTo>
                    <a:pt x="3048" y="6857"/>
                  </a:lnTo>
                  <a:close/>
                </a:path>
                <a:path w="7620" h="7620">
                  <a:moveTo>
                    <a:pt x="2286" y="6857"/>
                  </a:moveTo>
                  <a:lnTo>
                    <a:pt x="2286" y="5333"/>
                  </a:lnTo>
                  <a:lnTo>
                    <a:pt x="1524" y="6095"/>
                  </a:lnTo>
                  <a:lnTo>
                    <a:pt x="1524" y="7619"/>
                  </a:lnTo>
                  <a:lnTo>
                    <a:pt x="2286" y="6857"/>
                  </a:lnTo>
                  <a:close/>
                </a:path>
                <a:path w="7620" h="7620">
                  <a:moveTo>
                    <a:pt x="4572" y="6857"/>
                  </a:moveTo>
                  <a:lnTo>
                    <a:pt x="4572" y="761"/>
                  </a:lnTo>
                  <a:lnTo>
                    <a:pt x="2286" y="761"/>
                  </a:lnTo>
                  <a:lnTo>
                    <a:pt x="2286" y="1523"/>
                  </a:lnTo>
                  <a:lnTo>
                    <a:pt x="3048" y="2285"/>
                  </a:lnTo>
                  <a:lnTo>
                    <a:pt x="3810" y="2285"/>
                  </a:lnTo>
                  <a:lnTo>
                    <a:pt x="3810" y="6857"/>
                  </a:lnTo>
                  <a:lnTo>
                    <a:pt x="4572" y="6857"/>
                  </a:lnTo>
                  <a:close/>
                </a:path>
                <a:path w="7620" h="7620">
                  <a:moveTo>
                    <a:pt x="3810" y="7619"/>
                  </a:moveTo>
                  <a:lnTo>
                    <a:pt x="3810" y="3047"/>
                  </a:lnTo>
                  <a:lnTo>
                    <a:pt x="3048" y="3809"/>
                  </a:lnTo>
                  <a:lnTo>
                    <a:pt x="3048" y="7619"/>
                  </a:lnTo>
                  <a:lnTo>
                    <a:pt x="3810" y="7619"/>
                  </a:lnTo>
                  <a:close/>
                </a:path>
                <a:path w="7620" h="7620">
                  <a:moveTo>
                    <a:pt x="7620" y="3809"/>
                  </a:moveTo>
                  <a:lnTo>
                    <a:pt x="7620" y="2285"/>
                  </a:lnTo>
                  <a:lnTo>
                    <a:pt x="6096" y="761"/>
                  </a:lnTo>
                  <a:lnTo>
                    <a:pt x="5334" y="761"/>
                  </a:lnTo>
                  <a:lnTo>
                    <a:pt x="4572" y="0"/>
                  </a:lnTo>
                  <a:lnTo>
                    <a:pt x="4572" y="7619"/>
                  </a:lnTo>
                  <a:lnTo>
                    <a:pt x="5334" y="7619"/>
                  </a:lnTo>
                  <a:lnTo>
                    <a:pt x="5334" y="6857"/>
                  </a:lnTo>
                  <a:lnTo>
                    <a:pt x="6096" y="7619"/>
                  </a:lnTo>
                  <a:lnTo>
                    <a:pt x="6096" y="6095"/>
                  </a:lnTo>
                  <a:lnTo>
                    <a:pt x="6858" y="6095"/>
                  </a:lnTo>
                  <a:lnTo>
                    <a:pt x="6858" y="3809"/>
                  </a:lnTo>
                  <a:lnTo>
                    <a:pt x="7620" y="3809"/>
                  </a:lnTo>
                  <a:close/>
                </a:path>
                <a:path w="7620" h="7620">
                  <a:moveTo>
                    <a:pt x="7620" y="5333"/>
                  </a:moveTo>
                  <a:lnTo>
                    <a:pt x="7620" y="4571"/>
                  </a:lnTo>
                  <a:lnTo>
                    <a:pt x="6858" y="4571"/>
                  </a:lnTo>
                  <a:lnTo>
                    <a:pt x="6858" y="5333"/>
                  </a:lnTo>
                  <a:lnTo>
                    <a:pt x="7620" y="5333"/>
                  </a:lnTo>
                  <a:close/>
                </a:path>
                <a:path w="7620" h="7620">
                  <a:moveTo>
                    <a:pt x="7620" y="6095"/>
                  </a:moveTo>
                  <a:lnTo>
                    <a:pt x="6858" y="6095"/>
                  </a:lnTo>
                  <a:lnTo>
                    <a:pt x="6858" y="6857"/>
                  </a:lnTo>
                  <a:lnTo>
                    <a:pt x="7620" y="6095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9922650" y="205751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89">
                  <a:moveTo>
                    <a:pt x="1524" y="5334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5334"/>
                  </a:lnTo>
                  <a:close/>
                </a:path>
                <a:path w="7620" h="8889">
                  <a:moveTo>
                    <a:pt x="3048" y="6858"/>
                  </a:moveTo>
                  <a:lnTo>
                    <a:pt x="2286" y="6858"/>
                  </a:lnTo>
                  <a:lnTo>
                    <a:pt x="1524" y="7620"/>
                  </a:lnTo>
                  <a:lnTo>
                    <a:pt x="2286" y="7620"/>
                  </a:lnTo>
                  <a:lnTo>
                    <a:pt x="3048" y="6858"/>
                  </a:lnTo>
                  <a:close/>
                </a:path>
                <a:path w="7620" h="8889">
                  <a:moveTo>
                    <a:pt x="3048" y="3810"/>
                  </a:moveTo>
                  <a:lnTo>
                    <a:pt x="2286" y="3810"/>
                  </a:lnTo>
                  <a:lnTo>
                    <a:pt x="2286" y="4572"/>
                  </a:lnTo>
                  <a:lnTo>
                    <a:pt x="2286" y="5334"/>
                  </a:lnTo>
                  <a:lnTo>
                    <a:pt x="3048" y="4572"/>
                  </a:lnTo>
                  <a:lnTo>
                    <a:pt x="3048" y="3810"/>
                  </a:lnTo>
                  <a:close/>
                </a:path>
                <a:path w="7620" h="8889">
                  <a:moveTo>
                    <a:pt x="3048" y="762"/>
                  </a:moveTo>
                  <a:lnTo>
                    <a:pt x="2286" y="1524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  <a:path w="7620" h="8889">
                  <a:moveTo>
                    <a:pt x="3810" y="3048"/>
                  </a:moveTo>
                  <a:lnTo>
                    <a:pt x="3048" y="3810"/>
                  </a:lnTo>
                  <a:lnTo>
                    <a:pt x="3810" y="3810"/>
                  </a:lnTo>
                  <a:lnTo>
                    <a:pt x="3810" y="3048"/>
                  </a:lnTo>
                  <a:close/>
                </a:path>
                <a:path w="7620" h="8889">
                  <a:moveTo>
                    <a:pt x="3810" y="762"/>
                  </a:moveTo>
                  <a:lnTo>
                    <a:pt x="3048" y="1524"/>
                  </a:lnTo>
                  <a:lnTo>
                    <a:pt x="3810" y="1524"/>
                  </a:lnTo>
                  <a:lnTo>
                    <a:pt x="3810" y="762"/>
                  </a:lnTo>
                  <a:close/>
                </a:path>
                <a:path w="7620" h="8889">
                  <a:moveTo>
                    <a:pt x="4572" y="6858"/>
                  </a:moveTo>
                  <a:lnTo>
                    <a:pt x="3810" y="6858"/>
                  </a:lnTo>
                  <a:lnTo>
                    <a:pt x="3810" y="7620"/>
                  </a:lnTo>
                  <a:lnTo>
                    <a:pt x="4572" y="7620"/>
                  </a:lnTo>
                  <a:lnTo>
                    <a:pt x="4572" y="6858"/>
                  </a:lnTo>
                  <a:close/>
                </a:path>
                <a:path w="7620" h="8889">
                  <a:moveTo>
                    <a:pt x="5334" y="7620"/>
                  </a:moveTo>
                  <a:lnTo>
                    <a:pt x="4572" y="7620"/>
                  </a:lnTo>
                  <a:lnTo>
                    <a:pt x="4572" y="8382"/>
                  </a:lnTo>
                  <a:lnTo>
                    <a:pt x="5334" y="7620"/>
                  </a:lnTo>
                  <a:close/>
                </a:path>
                <a:path w="7620" h="8889">
                  <a:moveTo>
                    <a:pt x="6096" y="7620"/>
                  </a:moveTo>
                  <a:lnTo>
                    <a:pt x="5334" y="6858"/>
                  </a:lnTo>
                  <a:lnTo>
                    <a:pt x="5334" y="7620"/>
                  </a:lnTo>
                  <a:lnTo>
                    <a:pt x="6096" y="7620"/>
                  </a:lnTo>
                  <a:close/>
                </a:path>
                <a:path w="7620" h="8889">
                  <a:moveTo>
                    <a:pt x="6096" y="762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6096" y="762"/>
                  </a:lnTo>
                  <a:close/>
                </a:path>
                <a:path w="7620" h="8889">
                  <a:moveTo>
                    <a:pt x="7620" y="5334"/>
                  </a:moveTo>
                  <a:lnTo>
                    <a:pt x="6858" y="5334"/>
                  </a:lnTo>
                  <a:lnTo>
                    <a:pt x="6858" y="6096"/>
                  </a:lnTo>
                  <a:lnTo>
                    <a:pt x="6096" y="6096"/>
                  </a:lnTo>
                  <a:lnTo>
                    <a:pt x="6858" y="6858"/>
                  </a:lnTo>
                  <a:lnTo>
                    <a:pt x="7620" y="6858"/>
                  </a:lnTo>
                  <a:lnTo>
                    <a:pt x="7620" y="6096"/>
                  </a:lnTo>
                  <a:lnTo>
                    <a:pt x="7620" y="5334"/>
                  </a:lnTo>
                  <a:close/>
                </a:path>
                <a:path w="7620" h="8889">
                  <a:moveTo>
                    <a:pt x="7620" y="4572"/>
                  </a:moveTo>
                  <a:lnTo>
                    <a:pt x="6858" y="4572"/>
                  </a:lnTo>
                  <a:lnTo>
                    <a:pt x="7620" y="5334"/>
                  </a:lnTo>
                  <a:lnTo>
                    <a:pt x="7620" y="4572"/>
                  </a:lnTo>
                  <a:close/>
                </a:path>
                <a:path w="7620" h="8889">
                  <a:moveTo>
                    <a:pt x="7620" y="1524"/>
                  </a:moveTo>
                  <a:lnTo>
                    <a:pt x="6858" y="1524"/>
                  </a:lnTo>
                  <a:lnTo>
                    <a:pt x="7620" y="2286"/>
                  </a:lnTo>
                  <a:lnTo>
                    <a:pt x="762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9890645" y="183642"/>
              <a:ext cx="47625" cy="13970"/>
            </a:xfrm>
            <a:custGeom>
              <a:avLst/>
              <a:gdLst/>
              <a:ahLst/>
              <a:cxnLst/>
              <a:rect l="l" t="t" r="r" b="b"/>
              <a:pathLst>
                <a:path w="47625" h="13969">
                  <a:moveTo>
                    <a:pt x="47244" y="5333"/>
                  </a:moveTo>
                  <a:lnTo>
                    <a:pt x="46482" y="4571"/>
                  </a:lnTo>
                  <a:lnTo>
                    <a:pt x="45720" y="4571"/>
                  </a:lnTo>
                  <a:lnTo>
                    <a:pt x="44196" y="3809"/>
                  </a:lnTo>
                  <a:lnTo>
                    <a:pt x="43434" y="3047"/>
                  </a:lnTo>
                  <a:lnTo>
                    <a:pt x="41910" y="3047"/>
                  </a:lnTo>
                  <a:lnTo>
                    <a:pt x="40386" y="2285"/>
                  </a:lnTo>
                  <a:lnTo>
                    <a:pt x="35052" y="2285"/>
                  </a:lnTo>
                  <a:lnTo>
                    <a:pt x="32766" y="1523"/>
                  </a:lnTo>
                  <a:lnTo>
                    <a:pt x="31242" y="761"/>
                  </a:lnTo>
                  <a:lnTo>
                    <a:pt x="29718" y="761"/>
                  </a:lnTo>
                  <a:lnTo>
                    <a:pt x="28194" y="0"/>
                  </a:lnTo>
                  <a:lnTo>
                    <a:pt x="23622" y="0"/>
                  </a:lnTo>
                  <a:lnTo>
                    <a:pt x="19050" y="0"/>
                  </a:lnTo>
                  <a:lnTo>
                    <a:pt x="17526" y="762"/>
                  </a:lnTo>
                  <a:lnTo>
                    <a:pt x="16002" y="762"/>
                  </a:lnTo>
                  <a:lnTo>
                    <a:pt x="13716" y="1524"/>
                  </a:lnTo>
                  <a:lnTo>
                    <a:pt x="12192" y="2286"/>
                  </a:lnTo>
                  <a:lnTo>
                    <a:pt x="6096" y="2286"/>
                  </a:lnTo>
                  <a:lnTo>
                    <a:pt x="5334" y="3048"/>
                  </a:lnTo>
                  <a:lnTo>
                    <a:pt x="3810" y="3048"/>
                  </a:lnTo>
                  <a:lnTo>
                    <a:pt x="2286" y="3810"/>
                  </a:lnTo>
                  <a:lnTo>
                    <a:pt x="1524" y="4572"/>
                  </a:lnTo>
                  <a:lnTo>
                    <a:pt x="762" y="4572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762" y="7620"/>
                  </a:lnTo>
                  <a:lnTo>
                    <a:pt x="6096" y="12954"/>
                  </a:lnTo>
                  <a:lnTo>
                    <a:pt x="7620" y="12954"/>
                  </a:lnTo>
                  <a:lnTo>
                    <a:pt x="7620" y="13716"/>
                  </a:lnTo>
                  <a:lnTo>
                    <a:pt x="23622" y="12192"/>
                  </a:lnTo>
                  <a:lnTo>
                    <a:pt x="38862" y="13716"/>
                  </a:lnTo>
                  <a:lnTo>
                    <a:pt x="39624" y="12954"/>
                  </a:lnTo>
                  <a:lnTo>
                    <a:pt x="40386" y="12954"/>
                  </a:lnTo>
                  <a:lnTo>
                    <a:pt x="42672" y="10667"/>
                  </a:lnTo>
                  <a:lnTo>
                    <a:pt x="44196" y="9905"/>
                  </a:lnTo>
                  <a:lnTo>
                    <a:pt x="45720" y="7619"/>
                  </a:lnTo>
                  <a:lnTo>
                    <a:pt x="46482" y="6095"/>
                  </a:lnTo>
                  <a:lnTo>
                    <a:pt x="47244" y="533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9890632" y="183642"/>
              <a:ext cx="46990" cy="13970"/>
            </a:xfrm>
            <a:custGeom>
              <a:avLst/>
              <a:gdLst/>
              <a:ahLst/>
              <a:cxnLst/>
              <a:rect l="l" t="t" r="r" b="b"/>
              <a:pathLst>
                <a:path w="46990" h="13969">
                  <a:moveTo>
                    <a:pt x="762" y="5333"/>
                  </a:moveTo>
                  <a:lnTo>
                    <a:pt x="762" y="4571"/>
                  </a:lnTo>
                  <a:lnTo>
                    <a:pt x="0" y="4571"/>
                  </a:lnTo>
                  <a:lnTo>
                    <a:pt x="0" y="5333"/>
                  </a:lnTo>
                  <a:lnTo>
                    <a:pt x="762" y="5333"/>
                  </a:lnTo>
                  <a:close/>
                </a:path>
                <a:path w="46990" h="13969">
                  <a:moveTo>
                    <a:pt x="2286" y="4571"/>
                  </a:moveTo>
                  <a:lnTo>
                    <a:pt x="2286" y="3809"/>
                  </a:lnTo>
                  <a:lnTo>
                    <a:pt x="1524" y="3809"/>
                  </a:lnTo>
                  <a:lnTo>
                    <a:pt x="1524" y="4571"/>
                  </a:lnTo>
                  <a:lnTo>
                    <a:pt x="2286" y="4571"/>
                  </a:lnTo>
                  <a:close/>
                </a:path>
                <a:path w="46990" h="13969">
                  <a:moveTo>
                    <a:pt x="6096" y="2285"/>
                  </a:moveTo>
                  <a:lnTo>
                    <a:pt x="4572" y="2285"/>
                  </a:lnTo>
                  <a:lnTo>
                    <a:pt x="4572" y="3047"/>
                  </a:lnTo>
                  <a:lnTo>
                    <a:pt x="5334" y="3047"/>
                  </a:lnTo>
                  <a:lnTo>
                    <a:pt x="6096" y="2285"/>
                  </a:lnTo>
                  <a:close/>
                </a:path>
                <a:path w="46990" h="13969">
                  <a:moveTo>
                    <a:pt x="7620" y="12953"/>
                  </a:moveTo>
                  <a:lnTo>
                    <a:pt x="6096" y="12191"/>
                  </a:lnTo>
                  <a:lnTo>
                    <a:pt x="6096" y="12953"/>
                  </a:lnTo>
                  <a:lnTo>
                    <a:pt x="7620" y="12953"/>
                  </a:lnTo>
                  <a:close/>
                </a:path>
                <a:path w="46990" h="13969">
                  <a:moveTo>
                    <a:pt x="8315" y="13649"/>
                  </a:moveTo>
                  <a:lnTo>
                    <a:pt x="7620" y="12953"/>
                  </a:lnTo>
                  <a:lnTo>
                    <a:pt x="7620" y="13715"/>
                  </a:lnTo>
                  <a:lnTo>
                    <a:pt x="8315" y="13649"/>
                  </a:lnTo>
                  <a:close/>
                </a:path>
                <a:path w="46990" h="13969">
                  <a:moveTo>
                    <a:pt x="12192" y="2285"/>
                  </a:moveTo>
                  <a:lnTo>
                    <a:pt x="11430" y="1523"/>
                  </a:lnTo>
                  <a:lnTo>
                    <a:pt x="10668" y="1523"/>
                  </a:lnTo>
                  <a:lnTo>
                    <a:pt x="10668" y="2285"/>
                  </a:lnTo>
                  <a:lnTo>
                    <a:pt x="12192" y="2285"/>
                  </a:lnTo>
                  <a:close/>
                </a:path>
                <a:path w="46990" h="13969">
                  <a:moveTo>
                    <a:pt x="12954" y="2285"/>
                  </a:moveTo>
                  <a:lnTo>
                    <a:pt x="12954" y="1523"/>
                  </a:lnTo>
                  <a:lnTo>
                    <a:pt x="12192" y="1523"/>
                  </a:lnTo>
                  <a:lnTo>
                    <a:pt x="12192" y="2285"/>
                  </a:lnTo>
                  <a:lnTo>
                    <a:pt x="12954" y="2285"/>
                  </a:lnTo>
                  <a:close/>
                </a:path>
                <a:path w="46990" h="13969">
                  <a:moveTo>
                    <a:pt x="16002" y="1523"/>
                  </a:moveTo>
                  <a:lnTo>
                    <a:pt x="16002" y="761"/>
                  </a:lnTo>
                  <a:lnTo>
                    <a:pt x="15240" y="761"/>
                  </a:lnTo>
                  <a:lnTo>
                    <a:pt x="15240" y="1523"/>
                  </a:lnTo>
                  <a:lnTo>
                    <a:pt x="16002" y="1523"/>
                  </a:lnTo>
                  <a:close/>
                </a:path>
                <a:path w="46990" h="13969">
                  <a:moveTo>
                    <a:pt x="19050" y="761"/>
                  </a:moveTo>
                  <a:lnTo>
                    <a:pt x="19050" y="0"/>
                  </a:lnTo>
                  <a:lnTo>
                    <a:pt x="17526" y="0"/>
                  </a:lnTo>
                  <a:lnTo>
                    <a:pt x="17526" y="761"/>
                  </a:lnTo>
                  <a:lnTo>
                    <a:pt x="19050" y="761"/>
                  </a:lnTo>
                  <a:close/>
                </a:path>
                <a:path w="46990" h="13969">
                  <a:moveTo>
                    <a:pt x="29718" y="761"/>
                  </a:moveTo>
                  <a:lnTo>
                    <a:pt x="28956" y="0"/>
                  </a:lnTo>
                  <a:lnTo>
                    <a:pt x="28194" y="0"/>
                  </a:lnTo>
                  <a:lnTo>
                    <a:pt x="28194" y="761"/>
                  </a:lnTo>
                  <a:lnTo>
                    <a:pt x="29718" y="761"/>
                  </a:lnTo>
                  <a:close/>
                </a:path>
                <a:path w="46990" h="13969">
                  <a:moveTo>
                    <a:pt x="32004" y="1523"/>
                  </a:moveTo>
                  <a:lnTo>
                    <a:pt x="32004" y="761"/>
                  </a:lnTo>
                  <a:lnTo>
                    <a:pt x="31242" y="761"/>
                  </a:lnTo>
                  <a:lnTo>
                    <a:pt x="31242" y="1523"/>
                  </a:lnTo>
                  <a:lnTo>
                    <a:pt x="32004" y="1523"/>
                  </a:lnTo>
                  <a:close/>
                </a:path>
                <a:path w="46990" h="13969">
                  <a:moveTo>
                    <a:pt x="36576" y="2285"/>
                  </a:moveTo>
                  <a:lnTo>
                    <a:pt x="35814" y="1523"/>
                  </a:lnTo>
                  <a:lnTo>
                    <a:pt x="34290" y="1523"/>
                  </a:lnTo>
                  <a:lnTo>
                    <a:pt x="34290" y="2285"/>
                  </a:lnTo>
                  <a:lnTo>
                    <a:pt x="36576" y="2285"/>
                  </a:lnTo>
                  <a:close/>
                </a:path>
                <a:path w="46990" h="13969">
                  <a:moveTo>
                    <a:pt x="39624" y="13715"/>
                  </a:moveTo>
                  <a:lnTo>
                    <a:pt x="39624" y="12953"/>
                  </a:lnTo>
                  <a:lnTo>
                    <a:pt x="38862" y="13715"/>
                  </a:lnTo>
                  <a:lnTo>
                    <a:pt x="39624" y="13715"/>
                  </a:lnTo>
                  <a:close/>
                </a:path>
                <a:path w="46990" h="13969">
                  <a:moveTo>
                    <a:pt x="40386" y="12953"/>
                  </a:moveTo>
                  <a:lnTo>
                    <a:pt x="40386" y="12191"/>
                  </a:lnTo>
                  <a:lnTo>
                    <a:pt x="39624" y="12953"/>
                  </a:lnTo>
                  <a:lnTo>
                    <a:pt x="40386" y="12953"/>
                  </a:lnTo>
                  <a:close/>
                </a:path>
                <a:path w="46990" h="13969">
                  <a:moveTo>
                    <a:pt x="43434" y="10667"/>
                  </a:moveTo>
                  <a:lnTo>
                    <a:pt x="42672" y="10667"/>
                  </a:lnTo>
                  <a:lnTo>
                    <a:pt x="40386" y="12953"/>
                  </a:lnTo>
                  <a:lnTo>
                    <a:pt x="41148" y="12953"/>
                  </a:lnTo>
                  <a:lnTo>
                    <a:pt x="43434" y="10667"/>
                  </a:lnTo>
                  <a:close/>
                </a:path>
                <a:path w="46990" h="13969">
                  <a:moveTo>
                    <a:pt x="42672" y="3047"/>
                  </a:moveTo>
                  <a:lnTo>
                    <a:pt x="41910" y="2285"/>
                  </a:lnTo>
                  <a:lnTo>
                    <a:pt x="41148" y="2285"/>
                  </a:lnTo>
                  <a:lnTo>
                    <a:pt x="41148" y="3047"/>
                  </a:lnTo>
                  <a:lnTo>
                    <a:pt x="42672" y="3047"/>
                  </a:lnTo>
                  <a:close/>
                </a:path>
                <a:path w="46990" h="13969">
                  <a:moveTo>
                    <a:pt x="44196" y="9905"/>
                  </a:moveTo>
                  <a:lnTo>
                    <a:pt x="42672" y="10667"/>
                  </a:lnTo>
                  <a:lnTo>
                    <a:pt x="43434" y="10667"/>
                  </a:lnTo>
                  <a:lnTo>
                    <a:pt x="44196" y="9905"/>
                  </a:lnTo>
                  <a:close/>
                </a:path>
                <a:path w="46990" h="13969">
                  <a:moveTo>
                    <a:pt x="44196" y="3809"/>
                  </a:moveTo>
                  <a:lnTo>
                    <a:pt x="44196" y="3047"/>
                  </a:lnTo>
                  <a:lnTo>
                    <a:pt x="43434" y="3047"/>
                  </a:lnTo>
                  <a:lnTo>
                    <a:pt x="43434" y="3809"/>
                  </a:lnTo>
                  <a:lnTo>
                    <a:pt x="44196" y="3809"/>
                  </a:lnTo>
                  <a:close/>
                </a:path>
                <a:path w="46990" h="13969">
                  <a:moveTo>
                    <a:pt x="45720" y="8381"/>
                  </a:moveTo>
                  <a:lnTo>
                    <a:pt x="45720" y="7619"/>
                  </a:lnTo>
                  <a:lnTo>
                    <a:pt x="44196" y="9905"/>
                  </a:lnTo>
                  <a:lnTo>
                    <a:pt x="45720" y="8381"/>
                  </a:lnTo>
                  <a:close/>
                </a:path>
                <a:path w="46990" h="13969">
                  <a:moveTo>
                    <a:pt x="45720" y="4571"/>
                  </a:moveTo>
                  <a:lnTo>
                    <a:pt x="45720" y="3809"/>
                  </a:lnTo>
                  <a:lnTo>
                    <a:pt x="44958" y="3809"/>
                  </a:lnTo>
                  <a:lnTo>
                    <a:pt x="44958" y="4571"/>
                  </a:lnTo>
                  <a:lnTo>
                    <a:pt x="45720" y="4571"/>
                  </a:lnTo>
                  <a:close/>
                </a:path>
                <a:path w="46990" h="13969">
                  <a:moveTo>
                    <a:pt x="46481" y="7619"/>
                  </a:moveTo>
                  <a:lnTo>
                    <a:pt x="46481" y="6096"/>
                  </a:lnTo>
                  <a:lnTo>
                    <a:pt x="45720" y="7619"/>
                  </a:lnTo>
                  <a:lnTo>
                    <a:pt x="46481" y="7619"/>
                  </a:lnTo>
                  <a:close/>
                </a:path>
                <a:path w="46990" h="13969">
                  <a:moveTo>
                    <a:pt x="46481" y="8381"/>
                  </a:moveTo>
                  <a:lnTo>
                    <a:pt x="46481" y="7620"/>
                  </a:lnTo>
                  <a:lnTo>
                    <a:pt x="45720" y="8381"/>
                  </a:lnTo>
                  <a:lnTo>
                    <a:pt x="46481" y="838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9899027" y="197991"/>
              <a:ext cx="30480" cy="5080"/>
            </a:xfrm>
            <a:custGeom>
              <a:avLst/>
              <a:gdLst/>
              <a:ahLst/>
              <a:cxnLst/>
              <a:rect l="l" t="t" r="r" b="b"/>
              <a:pathLst>
                <a:path w="30479" h="5080">
                  <a:moveTo>
                    <a:pt x="30480" y="3176"/>
                  </a:moveTo>
                  <a:lnTo>
                    <a:pt x="30480" y="2414"/>
                  </a:lnTo>
                  <a:lnTo>
                    <a:pt x="29718" y="2414"/>
                  </a:lnTo>
                  <a:lnTo>
                    <a:pt x="22102" y="587"/>
                  </a:lnTo>
                  <a:lnTo>
                    <a:pt x="15254" y="0"/>
                  </a:lnTo>
                  <a:lnTo>
                    <a:pt x="8399" y="619"/>
                  </a:lnTo>
                  <a:lnTo>
                    <a:pt x="762" y="2414"/>
                  </a:lnTo>
                  <a:lnTo>
                    <a:pt x="0" y="2414"/>
                  </a:lnTo>
                  <a:lnTo>
                    <a:pt x="0" y="3176"/>
                  </a:lnTo>
                  <a:lnTo>
                    <a:pt x="762" y="3176"/>
                  </a:lnTo>
                  <a:lnTo>
                    <a:pt x="6858" y="4700"/>
                  </a:lnTo>
                  <a:lnTo>
                    <a:pt x="15240" y="4700"/>
                  </a:lnTo>
                  <a:lnTo>
                    <a:pt x="23622" y="4700"/>
                  </a:lnTo>
                  <a:lnTo>
                    <a:pt x="29718" y="3176"/>
                  </a:lnTo>
                  <a:lnTo>
                    <a:pt x="30480" y="317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9905766" y="198440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5" h="5714">
                  <a:moveTo>
                    <a:pt x="16883" y="688"/>
                  </a:moveTo>
                  <a:lnTo>
                    <a:pt x="15996" y="488"/>
                  </a:lnTo>
                  <a:lnTo>
                    <a:pt x="8477" y="0"/>
                  </a:lnTo>
                  <a:lnTo>
                    <a:pt x="1000" y="492"/>
                  </a:lnTo>
                  <a:lnTo>
                    <a:pt x="0" y="703"/>
                  </a:lnTo>
                  <a:lnTo>
                    <a:pt x="8477" y="274"/>
                  </a:lnTo>
                  <a:lnTo>
                    <a:pt x="12565" y="475"/>
                  </a:lnTo>
                  <a:lnTo>
                    <a:pt x="13073" y="500"/>
                  </a:lnTo>
                  <a:lnTo>
                    <a:pt x="15397" y="615"/>
                  </a:lnTo>
                  <a:lnTo>
                    <a:pt x="16883" y="688"/>
                  </a:lnTo>
                  <a:close/>
                </a:path>
                <a:path w="23495" h="5714">
                  <a:moveTo>
                    <a:pt x="13073" y="4251"/>
                  </a:moveTo>
                  <a:lnTo>
                    <a:pt x="12565" y="3984"/>
                  </a:lnTo>
                  <a:lnTo>
                    <a:pt x="4691" y="4251"/>
                  </a:lnTo>
                  <a:lnTo>
                    <a:pt x="8477" y="5008"/>
                  </a:lnTo>
                  <a:lnTo>
                    <a:pt x="12565" y="4336"/>
                  </a:lnTo>
                  <a:lnTo>
                    <a:pt x="13073" y="4251"/>
                  </a:lnTo>
                  <a:close/>
                </a:path>
                <a:path w="23495" h="5714">
                  <a:moveTo>
                    <a:pt x="22979" y="2727"/>
                  </a:moveTo>
                  <a:lnTo>
                    <a:pt x="16883" y="4251"/>
                  </a:lnTo>
                  <a:lnTo>
                    <a:pt x="13073" y="4251"/>
                  </a:lnTo>
                  <a:lnTo>
                    <a:pt x="15397" y="5204"/>
                  </a:lnTo>
                  <a:lnTo>
                    <a:pt x="22979" y="272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9900551" y="199643"/>
              <a:ext cx="27940" cy="2540"/>
            </a:xfrm>
            <a:custGeom>
              <a:avLst/>
              <a:gdLst/>
              <a:ahLst/>
              <a:cxnLst/>
              <a:rect l="l" t="t" r="r" b="b"/>
              <a:pathLst>
                <a:path w="27940" h="2539">
                  <a:moveTo>
                    <a:pt x="27432" y="761"/>
                  </a:moveTo>
                  <a:lnTo>
                    <a:pt x="24384" y="761"/>
                  </a:lnTo>
                  <a:lnTo>
                    <a:pt x="21336" y="0"/>
                  </a:lnTo>
                  <a:lnTo>
                    <a:pt x="6096" y="0"/>
                  </a:lnTo>
                  <a:lnTo>
                    <a:pt x="3048" y="761"/>
                  </a:lnTo>
                  <a:lnTo>
                    <a:pt x="0" y="761"/>
                  </a:lnTo>
                  <a:lnTo>
                    <a:pt x="6096" y="2285"/>
                  </a:lnTo>
                  <a:lnTo>
                    <a:pt x="13716" y="2285"/>
                  </a:lnTo>
                  <a:lnTo>
                    <a:pt x="21336" y="2285"/>
                  </a:lnTo>
                  <a:lnTo>
                    <a:pt x="27432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9898265" y="195843"/>
              <a:ext cx="32384" cy="5080"/>
            </a:xfrm>
            <a:custGeom>
              <a:avLst/>
              <a:gdLst/>
              <a:ahLst/>
              <a:cxnLst/>
              <a:rect l="l" t="t" r="r" b="b"/>
              <a:pathLst>
                <a:path w="32384" h="5080">
                  <a:moveTo>
                    <a:pt x="32003" y="2276"/>
                  </a:moveTo>
                  <a:lnTo>
                    <a:pt x="28955" y="752"/>
                  </a:lnTo>
                  <a:lnTo>
                    <a:pt x="21468" y="188"/>
                  </a:lnTo>
                  <a:lnTo>
                    <a:pt x="16001" y="0"/>
                  </a:lnTo>
                  <a:lnTo>
                    <a:pt x="10535" y="188"/>
                  </a:lnTo>
                  <a:lnTo>
                    <a:pt x="3809" y="695"/>
                  </a:lnTo>
                  <a:lnTo>
                    <a:pt x="3047" y="752"/>
                  </a:lnTo>
                  <a:lnTo>
                    <a:pt x="0" y="2276"/>
                  </a:lnTo>
                  <a:lnTo>
                    <a:pt x="761" y="2276"/>
                  </a:lnTo>
                  <a:lnTo>
                    <a:pt x="761" y="3038"/>
                  </a:lnTo>
                  <a:lnTo>
                    <a:pt x="1523" y="3800"/>
                  </a:lnTo>
                  <a:lnTo>
                    <a:pt x="1523" y="4371"/>
                  </a:lnTo>
                  <a:lnTo>
                    <a:pt x="3809" y="3800"/>
                  </a:lnTo>
                  <a:lnTo>
                    <a:pt x="7619" y="3038"/>
                  </a:lnTo>
                  <a:lnTo>
                    <a:pt x="24383" y="3038"/>
                  </a:lnTo>
                  <a:lnTo>
                    <a:pt x="30479" y="4562"/>
                  </a:lnTo>
                  <a:lnTo>
                    <a:pt x="30479" y="3800"/>
                  </a:lnTo>
                  <a:lnTo>
                    <a:pt x="31241" y="3038"/>
                  </a:lnTo>
                  <a:lnTo>
                    <a:pt x="31241" y="2276"/>
                  </a:lnTo>
                  <a:lnTo>
                    <a:pt x="32003" y="2276"/>
                  </a:lnTo>
                  <a:close/>
                </a:path>
                <a:path w="32384" h="5080">
                  <a:moveTo>
                    <a:pt x="1523" y="4562"/>
                  </a:moveTo>
                  <a:lnTo>
                    <a:pt x="1523" y="4371"/>
                  </a:lnTo>
                  <a:lnTo>
                    <a:pt x="761" y="4562"/>
                  </a:lnTo>
                  <a:lnTo>
                    <a:pt x="1523" y="45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9898265" y="195300"/>
              <a:ext cx="32384" cy="5715"/>
            </a:xfrm>
            <a:custGeom>
              <a:avLst/>
              <a:gdLst/>
              <a:ahLst/>
              <a:cxnLst/>
              <a:rect l="l" t="t" r="r" b="b"/>
              <a:pathLst>
                <a:path w="32384" h="5714">
                  <a:moveTo>
                    <a:pt x="761" y="2819"/>
                  </a:moveTo>
                  <a:lnTo>
                    <a:pt x="0" y="2057"/>
                  </a:lnTo>
                  <a:lnTo>
                    <a:pt x="0" y="2819"/>
                  </a:lnTo>
                  <a:lnTo>
                    <a:pt x="761" y="2819"/>
                  </a:lnTo>
                  <a:close/>
                </a:path>
                <a:path w="32384" h="5714">
                  <a:moveTo>
                    <a:pt x="7619" y="3581"/>
                  </a:moveTo>
                  <a:lnTo>
                    <a:pt x="4571" y="3581"/>
                  </a:lnTo>
                  <a:lnTo>
                    <a:pt x="1523" y="4343"/>
                  </a:lnTo>
                  <a:lnTo>
                    <a:pt x="761" y="5105"/>
                  </a:lnTo>
                  <a:lnTo>
                    <a:pt x="4571" y="4343"/>
                  </a:lnTo>
                  <a:lnTo>
                    <a:pt x="7619" y="3581"/>
                  </a:lnTo>
                  <a:close/>
                </a:path>
                <a:path w="32384" h="5714">
                  <a:moveTo>
                    <a:pt x="3809" y="1295"/>
                  </a:moveTo>
                  <a:lnTo>
                    <a:pt x="3047" y="1295"/>
                  </a:lnTo>
                  <a:lnTo>
                    <a:pt x="1523" y="1676"/>
                  </a:lnTo>
                  <a:lnTo>
                    <a:pt x="3047" y="1447"/>
                  </a:lnTo>
                  <a:lnTo>
                    <a:pt x="3809" y="1295"/>
                  </a:lnTo>
                  <a:close/>
                </a:path>
                <a:path w="32384" h="5714">
                  <a:moveTo>
                    <a:pt x="10831" y="548"/>
                  </a:moveTo>
                  <a:lnTo>
                    <a:pt x="8210" y="623"/>
                  </a:lnTo>
                  <a:lnTo>
                    <a:pt x="4571" y="1097"/>
                  </a:lnTo>
                  <a:lnTo>
                    <a:pt x="7619" y="890"/>
                  </a:lnTo>
                  <a:lnTo>
                    <a:pt x="10831" y="548"/>
                  </a:lnTo>
                  <a:close/>
                </a:path>
                <a:path w="32384" h="5714">
                  <a:moveTo>
                    <a:pt x="15989" y="2821"/>
                  </a:moveTo>
                  <a:lnTo>
                    <a:pt x="10831" y="2939"/>
                  </a:lnTo>
                  <a:lnTo>
                    <a:pt x="8210" y="3463"/>
                  </a:lnTo>
                  <a:lnTo>
                    <a:pt x="11429" y="3581"/>
                  </a:lnTo>
                  <a:lnTo>
                    <a:pt x="15989" y="2821"/>
                  </a:lnTo>
                  <a:close/>
                </a:path>
                <a:path w="32384" h="5714">
                  <a:moveTo>
                    <a:pt x="16972" y="427"/>
                  </a:moveTo>
                  <a:lnTo>
                    <a:pt x="15989" y="0"/>
                  </a:lnTo>
                  <a:lnTo>
                    <a:pt x="11429" y="484"/>
                  </a:lnTo>
                  <a:lnTo>
                    <a:pt x="16972" y="427"/>
                  </a:lnTo>
                  <a:close/>
                </a:path>
                <a:path w="32384" h="5714">
                  <a:moveTo>
                    <a:pt x="23793" y="3581"/>
                  </a:moveTo>
                  <a:lnTo>
                    <a:pt x="19811" y="2819"/>
                  </a:lnTo>
                  <a:lnTo>
                    <a:pt x="15989" y="2819"/>
                  </a:lnTo>
                  <a:lnTo>
                    <a:pt x="19811" y="3581"/>
                  </a:lnTo>
                  <a:lnTo>
                    <a:pt x="23793" y="3581"/>
                  </a:lnTo>
                  <a:close/>
                </a:path>
                <a:path w="32384" h="5714">
                  <a:moveTo>
                    <a:pt x="27431" y="1203"/>
                  </a:moveTo>
                  <a:lnTo>
                    <a:pt x="24383" y="700"/>
                  </a:lnTo>
                  <a:lnTo>
                    <a:pt x="23793" y="623"/>
                  </a:lnTo>
                  <a:lnTo>
                    <a:pt x="19811" y="509"/>
                  </a:lnTo>
                  <a:lnTo>
                    <a:pt x="16972" y="427"/>
                  </a:lnTo>
                  <a:lnTo>
                    <a:pt x="17360" y="596"/>
                  </a:lnTo>
                  <a:lnTo>
                    <a:pt x="27431" y="1203"/>
                  </a:lnTo>
                  <a:close/>
                </a:path>
                <a:path w="32384" h="5714">
                  <a:moveTo>
                    <a:pt x="31241" y="5105"/>
                  </a:moveTo>
                  <a:lnTo>
                    <a:pt x="30479" y="4343"/>
                  </a:lnTo>
                  <a:lnTo>
                    <a:pt x="27431" y="3581"/>
                  </a:lnTo>
                  <a:lnTo>
                    <a:pt x="24383" y="3581"/>
                  </a:lnTo>
                  <a:lnTo>
                    <a:pt x="30479" y="5105"/>
                  </a:lnTo>
                  <a:lnTo>
                    <a:pt x="31241" y="5105"/>
                  </a:lnTo>
                  <a:close/>
                </a:path>
                <a:path w="32384" h="5714">
                  <a:moveTo>
                    <a:pt x="31241" y="3581"/>
                  </a:moveTo>
                  <a:lnTo>
                    <a:pt x="31241" y="2819"/>
                  </a:lnTo>
                  <a:lnTo>
                    <a:pt x="30479" y="3581"/>
                  </a:lnTo>
                  <a:lnTo>
                    <a:pt x="30479" y="4343"/>
                  </a:lnTo>
                  <a:lnTo>
                    <a:pt x="31241" y="3581"/>
                  </a:lnTo>
                  <a:close/>
                </a:path>
                <a:path w="32384" h="5714">
                  <a:moveTo>
                    <a:pt x="32003" y="2819"/>
                  </a:moveTo>
                  <a:lnTo>
                    <a:pt x="32003" y="2057"/>
                  </a:lnTo>
                  <a:lnTo>
                    <a:pt x="31241" y="2819"/>
                  </a:lnTo>
                  <a:lnTo>
                    <a:pt x="32003" y="281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9897503" y="194938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4" h="2539">
                  <a:moveTo>
                    <a:pt x="33528" y="2419"/>
                  </a:moveTo>
                  <a:lnTo>
                    <a:pt x="33528" y="1657"/>
                  </a:lnTo>
                  <a:lnTo>
                    <a:pt x="29718" y="895"/>
                  </a:lnTo>
                  <a:lnTo>
                    <a:pt x="24555" y="223"/>
                  </a:lnTo>
                  <a:lnTo>
                    <a:pt x="16764" y="0"/>
                  </a:lnTo>
                  <a:lnTo>
                    <a:pt x="8972" y="223"/>
                  </a:lnTo>
                  <a:lnTo>
                    <a:pt x="3810" y="895"/>
                  </a:lnTo>
                  <a:lnTo>
                    <a:pt x="0" y="1657"/>
                  </a:lnTo>
                  <a:lnTo>
                    <a:pt x="0" y="2419"/>
                  </a:lnTo>
                  <a:lnTo>
                    <a:pt x="762" y="2419"/>
                  </a:lnTo>
                  <a:lnTo>
                    <a:pt x="3810" y="1657"/>
                  </a:lnTo>
                  <a:lnTo>
                    <a:pt x="7620" y="1657"/>
                  </a:lnTo>
                  <a:lnTo>
                    <a:pt x="12192" y="895"/>
                  </a:lnTo>
                  <a:lnTo>
                    <a:pt x="16764" y="895"/>
                  </a:lnTo>
                  <a:lnTo>
                    <a:pt x="21336" y="895"/>
                  </a:lnTo>
                  <a:lnTo>
                    <a:pt x="25908" y="1657"/>
                  </a:lnTo>
                  <a:lnTo>
                    <a:pt x="29718" y="1657"/>
                  </a:lnTo>
                  <a:lnTo>
                    <a:pt x="32766" y="2419"/>
                  </a:lnTo>
                  <a:lnTo>
                    <a:pt x="33528" y="241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9897504" y="195083"/>
              <a:ext cx="33655" cy="6985"/>
            </a:xfrm>
            <a:custGeom>
              <a:avLst/>
              <a:gdLst/>
              <a:ahLst/>
              <a:cxnLst/>
              <a:rect l="l" t="t" r="r" b="b"/>
              <a:pathLst>
                <a:path w="33654" h="6985">
                  <a:moveTo>
                    <a:pt x="9144" y="6705"/>
                  </a:moveTo>
                  <a:lnTo>
                    <a:pt x="6858" y="6096"/>
                  </a:lnTo>
                  <a:lnTo>
                    <a:pt x="3810" y="5334"/>
                  </a:lnTo>
                  <a:lnTo>
                    <a:pt x="3048" y="5334"/>
                  </a:lnTo>
                  <a:lnTo>
                    <a:pt x="3048" y="6096"/>
                  </a:lnTo>
                  <a:lnTo>
                    <a:pt x="6096" y="6096"/>
                  </a:lnTo>
                  <a:lnTo>
                    <a:pt x="9144" y="6705"/>
                  </a:lnTo>
                  <a:close/>
                </a:path>
                <a:path w="33654" h="6985">
                  <a:moveTo>
                    <a:pt x="15811" y="0"/>
                  </a:moveTo>
                  <a:lnTo>
                    <a:pt x="7073" y="101"/>
                  </a:lnTo>
                  <a:lnTo>
                    <a:pt x="4152" y="685"/>
                  </a:lnTo>
                  <a:lnTo>
                    <a:pt x="3810" y="762"/>
                  </a:lnTo>
                  <a:lnTo>
                    <a:pt x="2286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3441" y="2374"/>
                  </a:lnTo>
                  <a:lnTo>
                    <a:pt x="3810" y="2286"/>
                  </a:lnTo>
                  <a:lnTo>
                    <a:pt x="7073" y="1739"/>
                  </a:lnTo>
                  <a:lnTo>
                    <a:pt x="7620" y="1651"/>
                  </a:lnTo>
                  <a:lnTo>
                    <a:pt x="8382" y="1524"/>
                  </a:lnTo>
                  <a:lnTo>
                    <a:pt x="3441" y="1612"/>
                  </a:lnTo>
                  <a:lnTo>
                    <a:pt x="762" y="2286"/>
                  </a:lnTo>
                  <a:lnTo>
                    <a:pt x="7073" y="482"/>
                  </a:lnTo>
                  <a:lnTo>
                    <a:pt x="15811" y="0"/>
                  </a:lnTo>
                  <a:close/>
                </a:path>
                <a:path w="33654" h="6985">
                  <a:moveTo>
                    <a:pt x="16357" y="0"/>
                  </a:moveTo>
                  <a:lnTo>
                    <a:pt x="15811" y="0"/>
                  </a:lnTo>
                  <a:lnTo>
                    <a:pt x="15811" y="673"/>
                  </a:lnTo>
                  <a:lnTo>
                    <a:pt x="16357" y="660"/>
                  </a:lnTo>
                  <a:lnTo>
                    <a:pt x="16357" y="0"/>
                  </a:lnTo>
                  <a:close/>
                </a:path>
                <a:path w="33654" h="6985">
                  <a:moveTo>
                    <a:pt x="27432" y="5334"/>
                  </a:moveTo>
                  <a:lnTo>
                    <a:pt x="20459" y="3365"/>
                  </a:lnTo>
                  <a:lnTo>
                    <a:pt x="13055" y="3022"/>
                  </a:lnTo>
                  <a:lnTo>
                    <a:pt x="6096" y="5334"/>
                  </a:lnTo>
                  <a:lnTo>
                    <a:pt x="6858" y="5334"/>
                  </a:lnTo>
                  <a:lnTo>
                    <a:pt x="9144" y="4572"/>
                  </a:lnTo>
                  <a:lnTo>
                    <a:pt x="23622" y="4572"/>
                  </a:lnTo>
                  <a:lnTo>
                    <a:pt x="26670" y="5334"/>
                  </a:lnTo>
                  <a:lnTo>
                    <a:pt x="27432" y="5334"/>
                  </a:lnTo>
                  <a:close/>
                </a:path>
                <a:path w="33654" h="6985">
                  <a:moveTo>
                    <a:pt x="30480" y="5334"/>
                  </a:moveTo>
                  <a:lnTo>
                    <a:pt x="29718" y="5334"/>
                  </a:lnTo>
                  <a:lnTo>
                    <a:pt x="23622" y="6858"/>
                  </a:lnTo>
                  <a:lnTo>
                    <a:pt x="27432" y="6096"/>
                  </a:lnTo>
                  <a:lnTo>
                    <a:pt x="30480" y="6096"/>
                  </a:lnTo>
                  <a:lnTo>
                    <a:pt x="30480" y="5334"/>
                  </a:lnTo>
                  <a:close/>
                </a:path>
                <a:path w="33654" h="6985">
                  <a:moveTo>
                    <a:pt x="32004" y="1524"/>
                  </a:moveTo>
                  <a:lnTo>
                    <a:pt x="29718" y="762"/>
                  </a:lnTo>
                  <a:lnTo>
                    <a:pt x="26060" y="25"/>
                  </a:lnTo>
                  <a:lnTo>
                    <a:pt x="16764" y="0"/>
                  </a:lnTo>
                  <a:lnTo>
                    <a:pt x="19075" y="127"/>
                  </a:lnTo>
                  <a:lnTo>
                    <a:pt x="25209" y="431"/>
                  </a:lnTo>
                  <a:lnTo>
                    <a:pt x="32004" y="1524"/>
                  </a:lnTo>
                  <a:close/>
                </a:path>
                <a:path w="33654" h="6985">
                  <a:moveTo>
                    <a:pt x="33528" y="2286"/>
                  </a:moveTo>
                  <a:lnTo>
                    <a:pt x="32766" y="2286"/>
                  </a:lnTo>
                  <a:lnTo>
                    <a:pt x="26060" y="977"/>
                  </a:lnTo>
                  <a:lnTo>
                    <a:pt x="22085" y="749"/>
                  </a:lnTo>
                  <a:lnTo>
                    <a:pt x="25209" y="1397"/>
                  </a:lnTo>
                  <a:lnTo>
                    <a:pt x="25908" y="1524"/>
                  </a:lnTo>
                  <a:lnTo>
                    <a:pt x="29718" y="2286"/>
                  </a:lnTo>
                  <a:lnTo>
                    <a:pt x="32766" y="3048"/>
                  </a:lnTo>
                  <a:lnTo>
                    <a:pt x="33528" y="3048"/>
                  </a:lnTo>
                  <a:lnTo>
                    <a:pt x="33528" y="2286"/>
                  </a:lnTo>
                  <a:close/>
                </a:path>
                <a:path w="33654" h="6985">
                  <a:moveTo>
                    <a:pt x="33528" y="1524"/>
                  </a:moveTo>
                  <a:lnTo>
                    <a:pt x="32004" y="1524"/>
                  </a:lnTo>
                  <a:lnTo>
                    <a:pt x="33528" y="2286"/>
                  </a:lnTo>
                  <a:lnTo>
                    <a:pt x="3352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9909695" y="19659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9911981" y="196596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4571" y="761"/>
                  </a:moveTo>
                  <a:lnTo>
                    <a:pt x="3809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2285" y="761"/>
                  </a:lnTo>
                  <a:lnTo>
                    <a:pt x="4571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9914267" y="19659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6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9905123" y="19735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lnTo>
                    <a:pt x="2286" y="76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9906647" y="1973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9898265" y="198119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6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2" y="1523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9899027" y="1981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0"/>
                  </a:moveTo>
                  <a:lnTo>
                    <a:pt x="0" y="761"/>
                  </a:lnTo>
                  <a:lnTo>
                    <a:pt x="0" y="152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9920351" y="197357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810" y="0"/>
                  </a:moveTo>
                  <a:lnTo>
                    <a:pt x="0" y="0"/>
                  </a:lnTo>
                  <a:lnTo>
                    <a:pt x="762" y="761"/>
                  </a:lnTo>
                  <a:lnTo>
                    <a:pt x="1524" y="761"/>
                  </a:lnTo>
                  <a:lnTo>
                    <a:pt x="3048" y="761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9921113" y="19735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9918077" y="19659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9927983" y="198119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5" y="761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761" y="1523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9901301" y="17793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5061" y="1130"/>
                  </a:moveTo>
                  <a:lnTo>
                    <a:pt x="3048" y="1130"/>
                  </a:lnTo>
                  <a:lnTo>
                    <a:pt x="0" y="4178"/>
                  </a:lnTo>
                  <a:lnTo>
                    <a:pt x="0" y="6464"/>
                  </a:lnTo>
                  <a:lnTo>
                    <a:pt x="762" y="7226"/>
                  </a:lnTo>
                  <a:lnTo>
                    <a:pt x="762" y="4940"/>
                  </a:lnTo>
                  <a:lnTo>
                    <a:pt x="1524" y="4178"/>
                  </a:lnTo>
                  <a:lnTo>
                    <a:pt x="1524" y="3416"/>
                  </a:lnTo>
                  <a:lnTo>
                    <a:pt x="2286" y="2654"/>
                  </a:lnTo>
                  <a:lnTo>
                    <a:pt x="3048" y="2654"/>
                  </a:lnTo>
                  <a:lnTo>
                    <a:pt x="4394" y="1422"/>
                  </a:lnTo>
                  <a:lnTo>
                    <a:pt x="5061" y="1130"/>
                  </a:lnTo>
                  <a:close/>
                </a:path>
                <a:path w="10795" h="10794">
                  <a:moveTo>
                    <a:pt x="1524" y="8750"/>
                  </a:moveTo>
                  <a:lnTo>
                    <a:pt x="1524" y="6464"/>
                  </a:lnTo>
                  <a:lnTo>
                    <a:pt x="762" y="5702"/>
                  </a:lnTo>
                  <a:lnTo>
                    <a:pt x="762" y="7988"/>
                  </a:lnTo>
                  <a:lnTo>
                    <a:pt x="1524" y="8750"/>
                  </a:lnTo>
                  <a:close/>
                </a:path>
                <a:path w="10795" h="10794">
                  <a:moveTo>
                    <a:pt x="3048" y="8750"/>
                  </a:moveTo>
                  <a:lnTo>
                    <a:pt x="1524" y="7226"/>
                  </a:lnTo>
                  <a:lnTo>
                    <a:pt x="1524" y="10274"/>
                  </a:lnTo>
                  <a:lnTo>
                    <a:pt x="3048" y="8750"/>
                  </a:lnTo>
                  <a:close/>
                </a:path>
                <a:path w="10795" h="10794">
                  <a:moveTo>
                    <a:pt x="8540" y="1130"/>
                  </a:moveTo>
                  <a:lnTo>
                    <a:pt x="7645" y="0"/>
                  </a:lnTo>
                  <a:lnTo>
                    <a:pt x="5061" y="1130"/>
                  </a:lnTo>
                  <a:lnTo>
                    <a:pt x="8540" y="1130"/>
                  </a:lnTo>
                  <a:close/>
                </a:path>
                <a:path w="10795" h="10794">
                  <a:moveTo>
                    <a:pt x="10668" y="2654"/>
                  </a:moveTo>
                  <a:lnTo>
                    <a:pt x="10668" y="1892"/>
                  </a:lnTo>
                  <a:lnTo>
                    <a:pt x="9906" y="1130"/>
                  </a:lnTo>
                  <a:lnTo>
                    <a:pt x="8540" y="1130"/>
                  </a:lnTo>
                  <a:lnTo>
                    <a:pt x="9144" y="1892"/>
                  </a:lnTo>
                  <a:lnTo>
                    <a:pt x="9906" y="1892"/>
                  </a:lnTo>
                  <a:lnTo>
                    <a:pt x="10668" y="265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9901301" y="179081"/>
              <a:ext cx="11430" cy="9525"/>
            </a:xfrm>
            <a:custGeom>
              <a:avLst/>
              <a:gdLst/>
              <a:ahLst/>
              <a:cxnLst/>
              <a:rect l="l" t="t" r="r" b="b"/>
              <a:pathLst>
                <a:path w="11429" h="9525">
                  <a:moveTo>
                    <a:pt x="2286" y="7620"/>
                  </a:moveTo>
                  <a:lnTo>
                    <a:pt x="1524" y="6858"/>
                  </a:lnTo>
                  <a:lnTo>
                    <a:pt x="1524" y="7620"/>
                  </a:lnTo>
                  <a:lnTo>
                    <a:pt x="2286" y="7620"/>
                  </a:lnTo>
                  <a:close/>
                </a:path>
                <a:path w="11429" h="9525">
                  <a:moveTo>
                    <a:pt x="2286" y="2286"/>
                  </a:moveTo>
                  <a:lnTo>
                    <a:pt x="1524" y="2286"/>
                  </a:lnTo>
                  <a:lnTo>
                    <a:pt x="1524" y="2501"/>
                  </a:lnTo>
                  <a:lnTo>
                    <a:pt x="698" y="3898"/>
                  </a:lnTo>
                  <a:lnTo>
                    <a:pt x="698" y="3111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698" y="5270"/>
                  </a:lnTo>
                  <a:lnTo>
                    <a:pt x="698" y="4508"/>
                  </a:lnTo>
                  <a:lnTo>
                    <a:pt x="1524" y="5334"/>
                  </a:lnTo>
                  <a:lnTo>
                    <a:pt x="1524" y="3060"/>
                  </a:lnTo>
                  <a:lnTo>
                    <a:pt x="2286" y="2286"/>
                  </a:lnTo>
                  <a:close/>
                </a:path>
                <a:path w="11429" h="9525">
                  <a:moveTo>
                    <a:pt x="3048" y="6858"/>
                  </a:moveTo>
                  <a:lnTo>
                    <a:pt x="2286" y="6858"/>
                  </a:lnTo>
                  <a:lnTo>
                    <a:pt x="2667" y="7239"/>
                  </a:lnTo>
                  <a:lnTo>
                    <a:pt x="2286" y="7620"/>
                  </a:lnTo>
                  <a:lnTo>
                    <a:pt x="1524" y="8382"/>
                  </a:lnTo>
                  <a:lnTo>
                    <a:pt x="1524" y="9144"/>
                  </a:lnTo>
                  <a:lnTo>
                    <a:pt x="2286" y="9144"/>
                  </a:lnTo>
                  <a:lnTo>
                    <a:pt x="3048" y="7620"/>
                  </a:lnTo>
                  <a:lnTo>
                    <a:pt x="3048" y="6858"/>
                  </a:lnTo>
                  <a:close/>
                </a:path>
                <a:path w="11429" h="9525">
                  <a:moveTo>
                    <a:pt x="4572" y="762"/>
                  </a:moveTo>
                  <a:lnTo>
                    <a:pt x="3810" y="762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4572" y="762"/>
                  </a:lnTo>
                  <a:close/>
                </a:path>
                <a:path w="11429" h="9525">
                  <a:moveTo>
                    <a:pt x="4572" y="0"/>
                  </a:moveTo>
                  <a:lnTo>
                    <a:pt x="3048" y="762"/>
                  </a:lnTo>
                  <a:lnTo>
                    <a:pt x="3810" y="762"/>
                  </a:lnTo>
                  <a:lnTo>
                    <a:pt x="4572" y="0"/>
                  </a:lnTo>
                  <a:close/>
                </a:path>
                <a:path w="11429" h="9525">
                  <a:moveTo>
                    <a:pt x="10668" y="1524"/>
                  </a:moveTo>
                  <a:lnTo>
                    <a:pt x="9906" y="762"/>
                  </a:lnTo>
                  <a:lnTo>
                    <a:pt x="9144" y="762"/>
                  </a:lnTo>
                  <a:lnTo>
                    <a:pt x="9906" y="1524"/>
                  </a:lnTo>
                  <a:lnTo>
                    <a:pt x="10668" y="1524"/>
                  </a:lnTo>
                  <a:close/>
                </a:path>
                <a:path w="11429" h="9525">
                  <a:moveTo>
                    <a:pt x="11430" y="762"/>
                  </a:moveTo>
                  <a:lnTo>
                    <a:pt x="9906" y="0"/>
                  </a:lnTo>
                  <a:lnTo>
                    <a:pt x="9144" y="0"/>
                  </a:lnTo>
                  <a:lnTo>
                    <a:pt x="9906" y="762"/>
                  </a:lnTo>
                  <a:lnTo>
                    <a:pt x="11430" y="762"/>
                  </a:lnTo>
                  <a:close/>
                </a:path>
                <a:path w="11429" h="9525">
                  <a:moveTo>
                    <a:pt x="11430" y="762"/>
                  </a:moveTo>
                  <a:lnTo>
                    <a:pt x="10668" y="1524"/>
                  </a:lnTo>
                  <a:lnTo>
                    <a:pt x="11430" y="1524"/>
                  </a:lnTo>
                  <a:lnTo>
                    <a:pt x="1143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9900539" y="1798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3047" y="0"/>
                  </a:moveTo>
                  <a:lnTo>
                    <a:pt x="1523" y="762"/>
                  </a:lnTo>
                  <a:lnTo>
                    <a:pt x="761" y="2286"/>
                  </a:lnTo>
                  <a:lnTo>
                    <a:pt x="0" y="3048"/>
                  </a:lnTo>
                  <a:lnTo>
                    <a:pt x="0" y="5334"/>
                  </a:lnTo>
                  <a:lnTo>
                    <a:pt x="2285" y="7620"/>
                  </a:lnTo>
                  <a:lnTo>
                    <a:pt x="2285" y="6858"/>
                  </a:lnTo>
                  <a:lnTo>
                    <a:pt x="1523" y="6096"/>
                  </a:lnTo>
                  <a:lnTo>
                    <a:pt x="1523" y="4572"/>
                  </a:lnTo>
                  <a:lnTo>
                    <a:pt x="761" y="3810"/>
                  </a:lnTo>
                  <a:lnTo>
                    <a:pt x="761" y="3048"/>
                  </a:lnTo>
                  <a:lnTo>
                    <a:pt x="1523" y="2286"/>
                  </a:lnTo>
                  <a:lnTo>
                    <a:pt x="1523" y="1524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9901301" y="179843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19">
                  <a:moveTo>
                    <a:pt x="1524" y="6096"/>
                  </a:moveTo>
                  <a:lnTo>
                    <a:pt x="762" y="5334"/>
                  </a:lnTo>
                  <a:lnTo>
                    <a:pt x="762" y="6096"/>
                  </a:lnTo>
                  <a:lnTo>
                    <a:pt x="1524" y="6858"/>
                  </a:lnTo>
                  <a:lnTo>
                    <a:pt x="1524" y="6096"/>
                  </a:lnTo>
                  <a:close/>
                </a:path>
                <a:path w="2540" h="7619">
                  <a:moveTo>
                    <a:pt x="2286" y="6858"/>
                  </a:moveTo>
                  <a:lnTo>
                    <a:pt x="1524" y="6858"/>
                  </a:lnTo>
                  <a:lnTo>
                    <a:pt x="1524" y="7620"/>
                  </a:lnTo>
                  <a:lnTo>
                    <a:pt x="2286" y="6858"/>
                  </a:lnTo>
                  <a:close/>
                </a:path>
                <a:path w="2540" h="7619">
                  <a:moveTo>
                    <a:pt x="2286" y="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0" y="2286"/>
                  </a:lnTo>
                  <a:lnTo>
                    <a:pt x="0" y="4572"/>
                  </a:lnTo>
                  <a:lnTo>
                    <a:pt x="762" y="5334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9890645" y="180568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11429" y="787"/>
                  </a:moveTo>
                  <a:lnTo>
                    <a:pt x="8381" y="787"/>
                  </a:lnTo>
                  <a:lnTo>
                    <a:pt x="5880" y="990"/>
                  </a:lnTo>
                  <a:lnTo>
                    <a:pt x="4127" y="0"/>
                  </a:lnTo>
                  <a:lnTo>
                    <a:pt x="2285" y="2311"/>
                  </a:lnTo>
                  <a:lnTo>
                    <a:pt x="1523" y="2311"/>
                  </a:lnTo>
                  <a:lnTo>
                    <a:pt x="0" y="3835"/>
                  </a:lnTo>
                  <a:lnTo>
                    <a:pt x="0" y="6883"/>
                  </a:lnTo>
                  <a:lnTo>
                    <a:pt x="761" y="7645"/>
                  </a:lnTo>
                  <a:lnTo>
                    <a:pt x="761" y="8407"/>
                  </a:lnTo>
                  <a:lnTo>
                    <a:pt x="0" y="9931"/>
                  </a:lnTo>
                  <a:lnTo>
                    <a:pt x="761" y="10693"/>
                  </a:lnTo>
                  <a:lnTo>
                    <a:pt x="2285" y="8407"/>
                  </a:lnTo>
                  <a:lnTo>
                    <a:pt x="761" y="6883"/>
                  </a:lnTo>
                  <a:lnTo>
                    <a:pt x="761" y="4597"/>
                  </a:lnTo>
                  <a:lnTo>
                    <a:pt x="3047" y="2311"/>
                  </a:lnTo>
                  <a:lnTo>
                    <a:pt x="3809" y="2311"/>
                  </a:lnTo>
                  <a:lnTo>
                    <a:pt x="4571" y="1549"/>
                  </a:lnTo>
                  <a:lnTo>
                    <a:pt x="10667" y="1549"/>
                  </a:lnTo>
                  <a:lnTo>
                    <a:pt x="11429" y="78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9890646" y="181367"/>
              <a:ext cx="11430" cy="10160"/>
            </a:xfrm>
            <a:custGeom>
              <a:avLst/>
              <a:gdLst/>
              <a:ahLst/>
              <a:cxnLst/>
              <a:rect l="l" t="t" r="r" b="b"/>
              <a:pathLst>
                <a:path w="11429" h="10160">
                  <a:moveTo>
                    <a:pt x="762" y="2286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762" y="3048"/>
                  </a:lnTo>
                  <a:lnTo>
                    <a:pt x="762" y="2286"/>
                  </a:lnTo>
                  <a:close/>
                </a:path>
                <a:path w="11429" h="10160">
                  <a:moveTo>
                    <a:pt x="1524" y="6096"/>
                  </a:moveTo>
                  <a:lnTo>
                    <a:pt x="762" y="5334"/>
                  </a:lnTo>
                  <a:lnTo>
                    <a:pt x="762" y="6096"/>
                  </a:lnTo>
                  <a:lnTo>
                    <a:pt x="1524" y="6858"/>
                  </a:lnTo>
                  <a:lnTo>
                    <a:pt x="1524" y="6096"/>
                  </a:lnTo>
                  <a:close/>
                </a:path>
                <a:path w="11429" h="10160">
                  <a:moveTo>
                    <a:pt x="1524" y="3048"/>
                  </a:moveTo>
                  <a:lnTo>
                    <a:pt x="762" y="3048"/>
                  </a:lnTo>
                  <a:lnTo>
                    <a:pt x="762" y="4572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11429" h="10160">
                  <a:moveTo>
                    <a:pt x="2286" y="7620"/>
                  </a:moveTo>
                  <a:lnTo>
                    <a:pt x="762" y="9144"/>
                  </a:lnTo>
                  <a:lnTo>
                    <a:pt x="0" y="9144"/>
                  </a:lnTo>
                  <a:lnTo>
                    <a:pt x="762" y="9906"/>
                  </a:lnTo>
                  <a:lnTo>
                    <a:pt x="2286" y="7620"/>
                  </a:lnTo>
                  <a:close/>
                </a:path>
                <a:path w="11429" h="10160">
                  <a:moveTo>
                    <a:pt x="3048" y="762"/>
                  </a:moveTo>
                  <a:lnTo>
                    <a:pt x="2286" y="762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3048" y="762"/>
                  </a:lnTo>
                  <a:close/>
                </a:path>
                <a:path w="11429" h="10160">
                  <a:moveTo>
                    <a:pt x="4572" y="762"/>
                  </a:moveTo>
                  <a:lnTo>
                    <a:pt x="3314" y="762"/>
                  </a:lnTo>
                  <a:lnTo>
                    <a:pt x="3695" y="495"/>
                  </a:lnTo>
                  <a:lnTo>
                    <a:pt x="4254" y="177"/>
                  </a:lnTo>
                  <a:lnTo>
                    <a:pt x="3695" y="63"/>
                  </a:lnTo>
                  <a:lnTo>
                    <a:pt x="3175" y="762"/>
                  </a:lnTo>
                  <a:lnTo>
                    <a:pt x="3048" y="762"/>
                  </a:lnTo>
                  <a:lnTo>
                    <a:pt x="3048" y="952"/>
                  </a:lnTo>
                  <a:lnTo>
                    <a:pt x="1524" y="3048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4572" y="762"/>
                  </a:lnTo>
                  <a:close/>
                </a:path>
                <a:path w="11429" h="10160">
                  <a:moveTo>
                    <a:pt x="5334" y="0"/>
                  </a:moveTo>
                  <a:lnTo>
                    <a:pt x="4572" y="0"/>
                  </a:lnTo>
                  <a:lnTo>
                    <a:pt x="4254" y="177"/>
                  </a:lnTo>
                  <a:lnTo>
                    <a:pt x="4572" y="241"/>
                  </a:lnTo>
                  <a:lnTo>
                    <a:pt x="4991" y="330"/>
                  </a:lnTo>
                  <a:lnTo>
                    <a:pt x="5334" y="0"/>
                  </a:lnTo>
                  <a:close/>
                </a:path>
                <a:path w="11429" h="10160">
                  <a:moveTo>
                    <a:pt x="7035" y="762"/>
                  </a:moveTo>
                  <a:lnTo>
                    <a:pt x="5334" y="393"/>
                  </a:lnTo>
                  <a:lnTo>
                    <a:pt x="4991" y="330"/>
                  </a:lnTo>
                  <a:lnTo>
                    <a:pt x="4572" y="762"/>
                  </a:lnTo>
                  <a:lnTo>
                    <a:pt x="7035" y="762"/>
                  </a:lnTo>
                  <a:close/>
                </a:path>
                <a:path w="11429" h="10160">
                  <a:moveTo>
                    <a:pt x="11430" y="0"/>
                  </a:moveTo>
                  <a:lnTo>
                    <a:pt x="10668" y="762"/>
                  </a:lnTo>
                  <a:lnTo>
                    <a:pt x="11430" y="762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9889883" y="182880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5">
                  <a:moveTo>
                    <a:pt x="762" y="6096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0" y="6096"/>
                  </a:lnTo>
                  <a:lnTo>
                    <a:pt x="762" y="6096"/>
                  </a:lnTo>
                  <a:close/>
                </a:path>
                <a:path w="2540" h="6985">
                  <a:moveTo>
                    <a:pt x="1524" y="6096"/>
                  </a:moveTo>
                  <a:lnTo>
                    <a:pt x="1524" y="5334"/>
                  </a:lnTo>
                  <a:lnTo>
                    <a:pt x="762" y="4572"/>
                  </a:lnTo>
                  <a:lnTo>
                    <a:pt x="762" y="6858"/>
                  </a:lnTo>
                  <a:lnTo>
                    <a:pt x="1524" y="6096"/>
                  </a:lnTo>
                  <a:close/>
                </a:path>
                <a:path w="2540" h="6985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9889884" y="182129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762" y="6858"/>
                  </a:moveTo>
                  <a:lnTo>
                    <a:pt x="0" y="6858"/>
                  </a:lnTo>
                  <a:lnTo>
                    <a:pt x="762" y="7620"/>
                  </a:lnTo>
                  <a:lnTo>
                    <a:pt x="762" y="6858"/>
                  </a:lnTo>
                  <a:close/>
                </a:path>
                <a:path w="3175" h="7619">
                  <a:moveTo>
                    <a:pt x="3048" y="0"/>
                  </a:moveTo>
                  <a:lnTo>
                    <a:pt x="2286" y="762"/>
                  </a:lnTo>
                  <a:lnTo>
                    <a:pt x="1524" y="1524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2286" y="1143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9911981" y="178307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4571" y="7620"/>
                  </a:moveTo>
                  <a:lnTo>
                    <a:pt x="4571" y="6096"/>
                  </a:lnTo>
                  <a:lnTo>
                    <a:pt x="3809" y="3810"/>
                  </a:lnTo>
                  <a:lnTo>
                    <a:pt x="3809" y="761"/>
                  </a:lnTo>
                  <a:lnTo>
                    <a:pt x="3047" y="0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761" y="2286"/>
                  </a:lnTo>
                  <a:lnTo>
                    <a:pt x="0" y="3048"/>
                  </a:lnTo>
                  <a:lnTo>
                    <a:pt x="0" y="7620"/>
                  </a:lnTo>
                  <a:lnTo>
                    <a:pt x="2285" y="9906"/>
                  </a:lnTo>
                  <a:lnTo>
                    <a:pt x="4571" y="762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9915029" y="178307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80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  <a:path w="1904" h="5080">
                  <a:moveTo>
                    <a:pt x="1524" y="4576"/>
                  </a:moveTo>
                  <a:lnTo>
                    <a:pt x="1524" y="2286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469" y="5080"/>
                  </a:lnTo>
                  <a:lnTo>
                    <a:pt x="1524" y="457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9912743" y="179069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3048" y="6858"/>
                  </a:moveTo>
                  <a:lnTo>
                    <a:pt x="3048" y="5334"/>
                  </a:lnTo>
                  <a:lnTo>
                    <a:pt x="2286" y="3048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3048"/>
                  </a:lnTo>
                  <a:lnTo>
                    <a:pt x="0" y="5334"/>
                  </a:lnTo>
                  <a:lnTo>
                    <a:pt x="0" y="6858"/>
                  </a:lnTo>
                  <a:lnTo>
                    <a:pt x="1524" y="8382"/>
                  </a:lnTo>
                  <a:lnTo>
                    <a:pt x="3048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9911981" y="179069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89">
                  <a:moveTo>
                    <a:pt x="761" y="6858"/>
                  </a:moveTo>
                  <a:lnTo>
                    <a:pt x="761" y="6096"/>
                  </a:lnTo>
                  <a:lnTo>
                    <a:pt x="0" y="6858"/>
                  </a:lnTo>
                  <a:lnTo>
                    <a:pt x="761" y="6858"/>
                  </a:lnTo>
                  <a:close/>
                </a:path>
                <a:path w="3809" h="8889">
                  <a:moveTo>
                    <a:pt x="1523" y="3048"/>
                  </a:moveTo>
                  <a:lnTo>
                    <a:pt x="1523" y="762"/>
                  </a:lnTo>
                  <a:lnTo>
                    <a:pt x="761" y="762"/>
                  </a:lnTo>
                  <a:lnTo>
                    <a:pt x="761" y="5334"/>
                  </a:lnTo>
                  <a:lnTo>
                    <a:pt x="1523" y="3048"/>
                  </a:lnTo>
                  <a:close/>
                </a:path>
                <a:path w="3809" h="8889">
                  <a:moveTo>
                    <a:pt x="3809" y="6858"/>
                  </a:moveTo>
                  <a:lnTo>
                    <a:pt x="2285" y="7620"/>
                  </a:lnTo>
                  <a:lnTo>
                    <a:pt x="761" y="6858"/>
                  </a:lnTo>
                  <a:lnTo>
                    <a:pt x="2285" y="8382"/>
                  </a:lnTo>
                  <a:lnTo>
                    <a:pt x="3809" y="6858"/>
                  </a:lnTo>
                  <a:close/>
                </a:path>
                <a:path w="3809" h="8889">
                  <a:moveTo>
                    <a:pt x="3047" y="761"/>
                  </a:moveTo>
                  <a:lnTo>
                    <a:pt x="3047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3047" y="761"/>
                  </a:lnTo>
                  <a:close/>
                </a:path>
                <a:path w="3809" h="8889">
                  <a:moveTo>
                    <a:pt x="3809" y="6858"/>
                  </a:moveTo>
                  <a:lnTo>
                    <a:pt x="3809" y="5334"/>
                  </a:lnTo>
                  <a:lnTo>
                    <a:pt x="3047" y="3048"/>
                  </a:lnTo>
                  <a:lnTo>
                    <a:pt x="3047" y="5334"/>
                  </a:lnTo>
                  <a:lnTo>
                    <a:pt x="3809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9915791" y="179069"/>
              <a:ext cx="10795" cy="9525"/>
            </a:xfrm>
            <a:custGeom>
              <a:avLst/>
              <a:gdLst/>
              <a:ahLst/>
              <a:cxnLst/>
              <a:rect l="l" t="t" r="r" b="b"/>
              <a:pathLst>
                <a:path w="10795" h="9525">
                  <a:moveTo>
                    <a:pt x="3047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1" y="761"/>
                  </a:lnTo>
                  <a:lnTo>
                    <a:pt x="2285" y="761"/>
                  </a:lnTo>
                  <a:lnTo>
                    <a:pt x="3047" y="0"/>
                  </a:lnTo>
                  <a:close/>
                </a:path>
                <a:path w="10795" h="9525">
                  <a:moveTo>
                    <a:pt x="10667" y="6095"/>
                  </a:moveTo>
                  <a:lnTo>
                    <a:pt x="10667" y="2285"/>
                  </a:lnTo>
                  <a:lnTo>
                    <a:pt x="8381" y="0"/>
                  </a:lnTo>
                  <a:lnTo>
                    <a:pt x="5333" y="0"/>
                  </a:lnTo>
                  <a:lnTo>
                    <a:pt x="6857" y="761"/>
                  </a:lnTo>
                  <a:lnTo>
                    <a:pt x="7619" y="761"/>
                  </a:lnTo>
                  <a:lnTo>
                    <a:pt x="8381" y="1523"/>
                  </a:lnTo>
                  <a:lnTo>
                    <a:pt x="9143" y="1523"/>
                  </a:lnTo>
                  <a:lnTo>
                    <a:pt x="9905" y="2285"/>
                  </a:lnTo>
                  <a:lnTo>
                    <a:pt x="9905" y="6857"/>
                  </a:lnTo>
                  <a:lnTo>
                    <a:pt x="10667" y="6095"/>
                  </a:lnTo>
                  <a:close/>
                </a:path>
                <a:path w="10795" h="9525">
                  <a:moveTo>
                    <a:pt x="9905" y="8381"/>
                  </a:moveTo>
                  <a:lnTo>
                    <a:pt x="9905" y="6095"/>
                  </a:lnTo>
                  <a:lnTo>
                    <a:pt x="8381" y="7619"/>
                  </a:lnTo>
                  <a:lnTo>
                    <a:pt x="9143" y="9143"/>
                  </a:lnTo>
                  <a:lnTo>
                    <a:pt x="9905" y="838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9915792" y="179081"/>
              <a:ext cx="11430" cy="9525"/>
            </a:xfrm>
            <a:custGeom>
              <a:avLst/>
              <a:gdLst/>
              <a:ahLst/>
              <a:cxnLst/>
              <a:rect l="l" t="t" r="r" b="b"/>
              <a:pathLst>
                <a:path w="11429" h="9525">
                  <a:moveTo>
                    <a:pt x="2286" y="762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  <a:path w="11429" h="9525">
                  <a:moveTo>
                    <a:pt x="2286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11429" h="9525">
                  <a:moveTo>
                    <a:pt x="8382" y="1524"/>
                  </a:moveTo>
                  <a:lnTo>
                    <a:pt x="7620" y="762"/>
                  </a:lnTo>
                  <a:lnTo>
                    <a:pt x="6858" y="762"/>
                  </a:lnTo>
                  <a:lnTo>
                    <a:pt x="7620" y="1524"/>
                  </a:lnTo>
                  <a:lnTo>
                    <a:pt x="8382" y="1524"/>
                  </a:lnTo>
                  <a:close/>
                </a:path>
                <a:path w="11429" h="9525">
                  <a:moveTo>
                    <a:pt x="9906" y="8382"/>
                  </a:moveTo>
                  <a:lnTo>
                    <a:pt x="9144" y="8382"/>
                  </a:lnTo>
                  <a:lnTo>
                    <a:pt x="8636" y="7366"/>
                  </a:lnTo>
                  <a:lnTo>
                    <a:pt x="9144" y="6858"/>
                  </a:lnTo>
                  <a:lnTo>
                    <a:pt x="8382" y="6858"/>
                  </a:lnTo>
                  <a:lnTo>
                    <a:pt x="8382" y="7620"/>
                  </a:lnTo>
                  <a:lnTo>
                    <a:pt x="9144" y="9144"/>
                  </a:lnTo>
                  <a:lnTo>
                    <a:pt x="9906" y="8382"/>
                  </a:lnTo>
                  <a:close/>
                </a:path>
                <a:path w="11429" h="9525">
                  <a:moveTo>
                    <a:pt x="9906" y="2286"/>
                  </a:moveTo>
                  <a:lnTo>
                    <a:pt x="9144" y="2286"/>
                  </a:lnTo>
                  <a:lnTo>
                    <a:pt x="9906" y="3048"/>
                  </a:lnTo>
                  <a:lnTo>
                    <a:pt x="9906" y="2286"/>
                  </a:lnTo>
                  <a:close/>
                </a:path>
                <a:path w="11429" h="9525">
                  <a:moveTo>
                    <a:pt x="10668" y="6096"/>
                  </a:moveTo>
                  <a:lnTo>
                    <a:pt x="9144" y="7620"/>
                  </a:lnTo>
                  <a:lnTo>
                    <a:pt x="9906" y="7620"/>
                  </a:lnTo>
                  <a:lnTo>
                    <a:pt x="10668" y="6858"/>
                  </a:lnTo>
                  <a:lnTo>
                    <a:pt x="10668" y="6096"/>
                  </a:lnTo>
                  <a:close/>
                </a:path>
                <a:path w="11429" h="9525">
                  <a:moveTo>
                    <a:pt x="10668" y="3810"/>
                  </a:moveTo>
                  <a:lnTo>
                    <a:pt x="9906" y="3048"/>
                  </a:lnTo>
                  <a:lnTo>
                    <a:pt x="9906" y="5334"/>
                  </a:lnTo>
                  <a:lnTo>
                    <a:pt x="10668" y="4572"/>
                  </a:lnTo>
                  <a:lnTo>
                    <a:pt x="10668" y="3810"/>
                  </a:lnTo>
                  <a:close/>
                </a:path>
                <a:path w="11429" h="9525">
                  <a:moveTo>
                    <a:pt x="11430" y="4572"/>
                  </a:moveTo>
                  <a:lnTo>
                    <a:pt x="10668" y="5334"/>
                  </a:lnTo>
                  <a:lnTo>
                    <a:pt x="10668" y="6096"/>
                  </a:lnTo>
                  <a:lnTo>
                    <a:pt x="11430" y="5334"/>
                  </a:lnTo>
                  <a:lnTo>
                    <a:pt x="11430" y="4572"/>
                  </a:lnTo>
                  <a:close/>
                </a:path>
                <a:path w="11429" h="9525">
                  <a:moveTo>
                    <a:pt x="11430" y="3048"/>
                  </a:moveTo>
                  <a:lnTo>
                    <a:pt x="10668" y="2286"/>
                  </a:lnTo>
                  <a:lnTo>
                    <a:pt x="10668" y="3048"/>
                  </a:lnTo>
                  <a:lnTo>
                    <a:pt x="11430" y="3810"/>
                  </a:lnTo>
                  <a:lnTo>
                    <a:pt x="1143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9924935" y="1798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3047" y="5334"/>
                  </a:moveTo>
                  <a:lnTo>
                    <a:pt x="3047" y="3048"/>
                  </a:lnTo>
                  <a:lnTo>
                    <a:pt x="2285" y="2286"/>
                  </a:lnTo>
                  <a:lnTo>
                    <a:pt x="1523" y="762"/>
                  </a:lnTo>
                  <a:lnTo>
                    <a:pt x="0" y="0"/>
                  </a:lnTo>
                  <a:lnTo>
                    <a:pt x="1523" y="1524"/>
                  </a:lnTo>
                  <a:lnTo>
                    <a:pt x="1523" y="2286"/>
                  </a:lnTo>
                  <a:lnTo>
                    <a:pt x="2285" y="3048"/>
                  </a:lnTo>
                  <a:lnTo>
                    <a:pt x="2285" y="4572"/>
                  </a:lnTo>
                  <a:lnTo>
                    <a:pt x="761" y="6096"/>
                  </a:lnTo>
                  <a:lnTo>
                    <a:pt x="761" y="7620"/>
                  </a:lnTo>
                  <a:lnTo>
                    <a:pt x="3047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9924923" y="179843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762" y="6858"/>
                  </a:moveTo>
                  <a:lnTo>
                    <a:pt x="0" y="6858"/>
                  </a:lnTo>
                  <a:lnTo>
                    <a:pt x="762" y="7620"/>
                  </a:lnTo>
                  <a:lnTo>
                    <a:pt x="762" y="6858"/>
                  </a:lnTo>
                  <a:close/>
                </a:path>
                <a:path w="3175" h="7619">
                  <a:moveTo>
                    <a:pt x="1536" y="5334"/>
                  </a:moveTo>
                  <a:lnTo>
                    <a:pt x="774" y="6096"/>
                  </a:lnTo>
                  <a:lnTo>
                    <a:pt x="774" y="6858"/>
                  </a:lnTo>
                  <a:lnTo>
                    <a:pt x="1536" y="6096"/>
                  </a:lnTo>
                  <a:lnTo>
                    <a:pt x="1536" y="5334"/>
                  </a:lnTo>
                  <a:close/>
                </a:path>
                <a:path w="3175" h="7619">
                  <a:moveTo>
                    <a:pt x="2298" y="6096"/>
                  </a:moveTo>
                  <a:lnTo>
                    <a:pt x="774" y="7620"/>
                  </a:lnTo>
                  <a:lnTo>
                    <a:pt x="2298" y="6858"/>
                  </a:lnTo>
                  <a:lnTo>
                    <a:pt x="2298" y="6096"/>
                  </a:lnTo>
                  <a:close/>
                </a:path>
                <a:path w="3175" h="7619">
                  <a:moveTo>
                    <a:pt x="3060" y="3048"/>
                  </a:moveTo>
                  <a:lnTo>
                    <a:pt x="2298" y="2286"/>
                  </a:lnTo>
                  <a:lnTo>
                    <a:pt x="1536" y="762"/>
                  </a:lnTo>
                  <a:lnTo>
                    <a:pt x="774" y="0"/>
                  </a:lnTo>
                  <a:lnTo>
                    <a:pt x="12" y="0"/>
                  </a:lnTo>
                  <a:lnTo>
                    <a:pt x="12" y="762"/>
                  </a:lnTo>
                  <a:lnTo>
                    <a:pt x="774" y="762"/>
                  </a:lnTo>
                  <a:lnTo>
                    <a:pt x="1536" y="1524"/>
                  </a:lnTo>
                  <a:lnTo>
                    <a:pt x="1536" y="2286"/>
                  </a:lnTo>
                  <a:lnTo>
                    <a:pt x="2298" y="3048"/>
                  </a:lnTo>
                  <a:lnTo>
                    <a:pt x="2298" y="3810"/>
                  </a:lnTo>
                  <a:lnTo>
                    <a:pt x="1536" y="4572"/>
                  </a:lnTo>
                  <a:lnTo>
                    <a:pt x="1536" y="5334"/>
                  </a:lnTo>
                  <a:lnTo>
                    <a:pt x="2298" y="4572"/>
                  </a:lnTo>
                  <a:lnTo>
                    <a:pt x="2298" y="6096"/>
                  </a:lnTo>
                  <a:lnTo>
                    <a:pt x="3060" y="5334"/>
                  </a:lnTo>
                  <a:lnTo>
                    <a:pt x="306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9926459" y="180568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11430" y="9931"/>
                  </a:moveTo>
                  <a:lnTo>
                    <a:pt x="10668" y="8407"/>
                  </a:lnTo>
                  <a:lnTo>
                    <a:pt x="10668" y="7645"/>
                  </a:lnTo>
                  <a:lnTo>
                    <a:pt x="11430" y="6883"/>
                  </a:lnTo>
                  <a:lnTo>
                    <a:pt x="11430" y="3835"/>
                  </a:lnTo>
                  <a:lnTo>
                    <a:pt x="9906" y="2311"/>
                  </a:lnTo>
                  <a:lnTo>
                    <a:pt x="9144" y="2311"/>
                  </a:lnTo>
                  <a:lnTo>
                    <a:pt x="7302" y="0"/>
                  </a:lnTo>
                  <a:lnTo>
                    <a:pt x="5549" y="990"/>
                  </a:lnTo>
                  <a:lnTo>
                    <a:pt x="3048" y="787"/>
                  </a:lnTo>
                  <a:lnTo>
                    <a:pt x="0" y="787"/>
                  </a:lnTo>
                  <a:lnTo>
                    <a:pt x="762" y="1549"/>
                  </a:lnTo>
                  <a:lnTo>
                    <a:pt x="6858" y="1549"/>
                  </a:lnTo>
                  <a:lnTo>
                    <a:pt x="7620" y="2311"/>
                  </a:lnTo>
                  <a:lnTo>
                    <a:pt x="8382" y="2311"/>
                  </a:lnTo>
                  <a:lnTo>
                    <a:pt x="10668" y="4597"/>
                  </a:lnTo>
                  <a:lnTo>
                    <a:pt x="10668" y="6883"/>
                  </a:lnTo>
                  <a:lnTo>
                    <a:pt x="9144" y="8407"/>
                  </a:lnTo>
                  <a:lnTo>
                    <a:pt x="10668" y="10693"/>
                  </a:lnTo>
                  <a:lnTo>
                    <a:pt x="11430" y="993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9926460" y="181101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762" y="266"/>
                  </a:moveTo>
                  <a:lnTo>
                    <a:pt x="0" y="266"/>
                  </a:lnTo>
                  <a:lnTo>
                    <a:pt x="762" y="1028"/>
                  </a:lnTo>
                  <a:lnTo>
                    <a:pt x="762" y="266"/>
                  </a:lnTo>
                  <a:close/>
                </a:path>
                <a:path w="11429" h="10794">
                  <a:moveTo>
                    <a:pt x="6540" y="266"/>
                  </a:moveTo>
                  <a:lnTo>
                    <a:pt x="5245" y="88"/>
                  </a:lnTo>
                  <a:lnTo>
                    <a:pt x="4521" y="0"/>
                  </a:lnTo>
                  <a:lnTo>
                    <a:pt x="2286" y="190"/>
                  </a:lnTo>
                  <a:lnTo>
                    <a:pt x="6540" y="266"/>
                  </a:lnTo>
                  <a:close/>
                </a:path>
                <a:path w="11429" h="10794">
                  <a:moveTo>
                    <a:pt x="9144" y="2298"/>
                  </a:moveTo>
                  <a:lnTo>
                    <a:pt x="8255" y="1130"/>
                  </a:lnTo>
                  <a:lnTo>
                    <a:pt x="8039" y="1143"/>
                  </a:lnTo>
                  <a:lnTo>
                    <a:pt x="8039" y="850"/>
                  </a:lnTo>
                  <a:lnTo>
                    <a:pt x="7708" y="419"/>
                  </a:lnTo>
                  <a:lnTo>
                    <a:pt x="6858" y="304"/>
                  </a:lnTo>
                  <a:lnTo>
                    <a:pt x="7975" y="838"/>
                  </a:lnTo>
                  <a:lnTo>
                    <a:pt x="4521" y="901"/>
                  </a:lnTo>
                  <a:lnTo>
                    <a:pt x="6858" y="1028"/>
                  </a:lnTo>
                  <a:lnTo>
                    <a:pt x="8039" y="2209"/>
                  </a:lnTo>
                  <a:lnTo>
                    <a:pt x="8039" y="2578"/>
                  </a:lnTo>
                  <a:lnTo>
                    <a:pt x="9144" y="2463"/>
                  </a:lnTo>
                  <a:lnTo>
                    <a:pt x="9144" y="2298"/>
                  </a:lnTo>
                  <a:close/>
                </a:path>
                <a:path w="11429" h="10794">
                  <a:moveTo>
                    <a:pt x="10668" y="5600"/>
                  </a:moveTo>
                  <a:lnTo>
                    <a:pt x="9906" y="6362"/>
                  </a:lnTo>
                  <a:lnTo>
                    <a:pt x="9906" y="7124"/>
                  </a:lnTo>
                  <a:lnTo>
                    <a:pt x="10668" y="6362"/>
                  </a:lnTo>
                  <a:lnTo>
                    <a:pt x="10668" y="5600"/>
                  </a:lnTo>
                  <a:close/>
                </a:path>
                <a:path w="11429" h="10794">
                  <a:moveTo>
                    <a:pt x="10668" y="3314"/>
                  </a:moveTo>
                  <a:lnTo>
                    <a:pt x="9906" y="3314"/>
                  </a:lnTo>
                  <a:lnTo>
                    <a:pt x="9906" y="4076"/>
                  </a:lnTo>
                  <a:lnTo>
                    <a:pt x="10668" y="4838"/>
                  </a:lnTo>
                  <a:lnTo>
                    <a:pt x="10668" y="3314"/>
                  </a:lnTo>
                  <a:close/>
                </a:path>
                <a:path w="11429" h="10794">
                  <a:moveTo>
                    <a:pt x="10668" y="2552"/>
                  </a:moveTo>
                  <a:lnTo>
                    <a:pt x="9144" y="1028"/>
                  </a:lnTo>
                  <a:lnTo>
                    <a:pt x="8407" y="1104"/>
                  </a:lnTo>
                  <a:lnTo>
                    <a:pt x="9906" y="2552"/>
                  </a:lnTo>
                  <a:lnTo>
                    <a:pt x="10668" y="2552"/>
                  </a:lnTo>
                  <a:close/>
                </a:path>
                <a:path w="11429" h="10794">
                  <a:moveTo>
                    <a:pt x="11430" y="9410"/>
                  </a:moveTo>
                  <a:lnTo>
                    <a:pt x="10668" y="7886"/>
                  </a:lnTo>
                  <a:lnTo>
                    <a:pt x="10668" y="7124"/>
                  </a:lnTo>
                  <a:lnTo>
                    <a:pt x="9906" y="7886"/>
                  </a:lnTo>
                  <a:lnTo>
                    <a:pt x="11430" y="9410"/>
                  </a:lnTo>
                  <a:close/>
                </a:path>
                <a:path w="11429" h="10794">
                  <a:moveTo>
                    <a:pt x="11430" y="9410"/>
                  </a:moveTo>
                  <a:lnTo>
                    <a:pt x="10668" y="9410"/>
                  </a:lnTo>
                  <a:lnTo>
                    <a:pt x="9144" y="7886"/>
                  </a:lnTo>
                  <a:lnTo>
                    <a:pt x="10668" y="10172"/>
                  </a:lnTo>
                  <a:lnTo>
                    <a:pt x="11430" y="9410"/>
                  </a:lnTo>
                  <a:close/>
                </a:path>
                <a:path w="11429" h="10794">
                  <a:moveTo>
                    <a:pt x="11430" y="3314"/>
                  </a:moveTo>
                  <a:lnTo>
                    <a:pt x="10668" y="2552"/>
                  </a:lnTo>
                  <a:lnTo>
                    <a:pt x="10668" y="3314"/>
                  </a:lnTo>
                  <a:lnTo>
                    <a:pt x="11430" y="4076"/>
                  </a:lnTo>
                  <a:lnTo>
                    <a:pt x="11430" y="331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9936365" y="182880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5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close/>
                </a:path>
                <a:path w="2540" h="6985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1524" y="1524"/>
                  </a:lnTo>
                  <a:close/>
                </a:path>
                <a:path w="2540" h="6985">
                  <a:moveTo>
                    <a:pt x="1524" y="6858"/>
                  </a:moveTo>
                  <a:lnTo>
                    <a:pt x="1524" y="4572"/>
                  </a:lnTo>
                  <a:lnTo>
                    <a:pt x="762" y="5334"/>
                  </a:lnTo>
                  <a:lnTo>
                    <a:pt x="762" y="6096"/>
                  </a:lnTo>
                  <a:lnTo>
                    <a:pt x="1524" y="6858"/>
                  </a:lnTo>
                  <a:close/>
                </a:path>
                <a:path w="2540" h="6985">
                  <a:moveTo>
                    <a:pt x="2286" y="6096"/>
                  </a:moveTo>
                  <a:lnTo>
                    <a:pt x="2286" y="2286"/>
                  </a:lnTo>
                  <a:lnTo>
                    <a:pt x="1524" y="1524"/>
                  </a:lnTo>
                  <a:lnTo>
                    <a:pt x="1524" y="6096"/>
                  </a:lnTo>
                  <a:lnTo>
                    <a:pt x="2286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9935591" y="182129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1536" y="6096"/>
                  </a:moveTo>
                  <a:lnTo>
                    <a:pt x="774" y="6858"/>
                  </a:lnTo>
                  <a:lnTo>
                    <a:pt x="1536" y="6858"/>
                  </a:lnTo>
                  <a:lnTo>
                    <a:pt x="1536" y="6096"/>
                  </a:lnTo>
                  <a:close/>
                </a:path>
                <a:path w="3175" h="8889">
                  <a:moveTo>
                    <a:pt x="1536" y="1524"/>
                  </a:moveTo>
                  <a:lnTo>
                    <a:pt x="774" y="774"/>
                  </a:lnTo>
                  <a:lnTo>
                    <a:pt x="12" y="12"/>
                  </a:lnTo>
                  <a:lnTo>
                    <a:pt x="0" y="762"/>
                  </a:lnTo>
                  <a:lnTo>
                    <a:pt x="774" y="1155"/>
                  </a:lnTo>
                  <a:lnTo>
                    <a:pt x="774" y="1524"/>
                  </a:lnTo>
                  <a:lnTo>
                    <a:pt x="1536" y="2286"/>
                  </a:lnTo>
                  <a:lnTo>
                    <a:pt x="1536" y="1524"/>
                  </a:lnTo>
                  <a:close/>
                </a:path>
                <a:path w="3175" h="8889">
                  <a:moveTo>
                    <a:pt x="3048" y="6096"/>
                  </a:moveTo>
                  <a:lnTo>
                    <a:pt x="2286" y="6858"/>
                  </a:lnTo>
                  <a:lnTo>
                    <a:pt x="1905" y="7607"/>
                  </a:lnTo>
                  <a:lnTo>
                    <a:pt x="1536" y="6858"/>
                  </a:lnTo>
                  <a:lnTo>
                    <a:pt x="1536" y="8356"/>
                  </a:lnTo>
                  <a:lnTo>
                    <a:pt x="2286" y="8382"/>
                  </a:lnTo>
                  <a:lnTo>
                    <a:pt x="2286" y="7620"/>
                  </a:lnTo>
                  <a:lnTo>
                    <a:pt x="3048" y="6858"/>
                  </a:lnTo>
                  <a:lnTo>
                    <a:pt x="3048" y="6096"/>
                  </a:lnTo>
                  <a:close/>
                </a:path>
                <a:path w="3175" h="8889">
                  <a:moveTo>
                    <a:pt x="3048" y="3048"/>
                  </a:moveTo>
                  <a:lnTo>
                    <a:pt x="2298" y="2298"/>
                  </a:lnTo>
                  <a:lnTo>
                    <a:pt x="1536" y="2286"/>
                  </a:lnTo>
                  <a:lnTo>
                    <a:pt x="2286" y="3035"/>
                  </a:lnTo>
                  <a:lnTo>
                    <a:pt x="3048" y="381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9913505" y="18516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9913505" y="18516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4" h="2539">
                  <a:moveTo>
                    <a:pt x="1524" y="2286"/>
                  </a:moveTo>
                  <a:lnTo>
                    <a:pt x="1524" y="1523"/>
                  </a:lnTo>
                  <a:lnTo>
                    <a:pt x="0" y="1523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9913505" y="18364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1524" y="761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9913506" y="182891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2286"/>
                  </a:moveTo>
                  <a:lnTo>
                    <a:pt x="0" y="2286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  <a:path w="1904" h="3175">
                  <a:moveTo>
                    <a:pt x="1524" y="762"/>
                  </a:moveTo>
                  <a:lnTo>
                    <a:pt x="762" y="762"/>
                  </a:lnTo>
                  <a:lnTo>
                    <a:pt x="762" y="381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9913506" y="179843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11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11" y="762"/>
                  </a:lnTo>
                  <a:lnTo>
                    <a:pt x="1511" y="0"/>
                  </a:lnTo>
                  <a:close/>
                </a:path>
                <a:path w="1904" h="2539">
                  <a:moveTo>
                    <a:pt x="1524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9894455" y="191261"/>
              <a:ext cx="40005" cy="5715"/>
            </a:xfrm>
            <a:custGeom>
              <a:avLst/>
              <a:gdLst/>
              <a:ahLst/>
              <a:cxnLst/>
              <a:rect l="l" t="t" r="r" b="b"/>
              <a:pathLst>
                <a:path w="40004" h="5714">
                  <a:moveTo>
                    <a:pt x="4571" y="5334"/>
                  </a:moveTo>
                  <a:lnTo>
                    <a:pt x="4571" y="3810"/>
                  </a:lnTo>
                  <a:lnTo>
                    <a:pt x="3809" y="4572"/>
                  </a:lnTo>
                  <a:lnTo>
                    <a:pt x="2285" y="4572"/>
                  </a:lnTo>
                  <a:lnTo>
                    <a:pt x="1523" y="3810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523" y="5334"/>
                  </a:lnTo>
                  <a:lnTo>
                    <a:pt x="4571" y="5334"/>
                  </a:lnTo>
                  <a:close/>
                </a:path>
                <a:path w="40004" h="5714">
                  <a:moveTo>
                    <a:pt x="9143" y="3810"/>
                  </a:moveTo>
                  <a:lnTo>
                    <a:pt x="9143" y="2286"/>
                  </a:lnTo>
                  <a:lnTo>
                    <a:pt x="7619" y="3810"/>
                  </a:lnTo>
                  <a:lnTo>
                    <a:pt x="5333" y="3810"/>
                  </a:lnTo>
                  <a:lnTo>
                    <a:pt x="4571" y="3048"/>
                  </a:lnTo>
                  <a:lnTo>
                    <a:pt x="4571" y="4572"/>
                  </a:lnTo>
                  <a:lnTo>
                    <a:pt x="8381" y="4572"/>
                  </a:lnTo>
                  <a:lnTo>
                    <a:pt x="9143" y="3810"/>
                  </a:lnTo>
                  <a:close/>
                </a:path>
                <a:path w="40004" h="5714">
                  <a:moveTo>
                    <a:pt x="9905" y="3048"/>
                  </a:moveTo>
                  <a:lnTo>
                    <a:pt x="9905" y="762"/>
                  </a:lnTo>
                  <a:lnTo>
                    <a:pt x="8381" y="762"/>
                  </a:lnTo>
                  <a:lnTo>
                    <a:pt x="9143" y="1524"/>
                  </a:lnTo>
                  <a:lnTo>
                    <a:pt x="9143" y="3810"/>
                  </a:lnTo>
                  <a:lnTo>
                    <a:pt x="9905" y="3048"/>
                  </a:lnTo>
                  <a:close/>
                </a:path>
                <a:path w="40004" h="5714">
                  <a:moveTo>
                    <a:pt x="18287" y="3810"/>
                  </a:moveTo>
                  <a:lnTo>
                    <a:pt x="18287" y="3048"/>
                  </a:lnTo>
                  <a:lnTo>
                    <a:pt x="16001" y="3048"/>
                  </a:lnTo>
                  <a:lnTo>
                    <a:pt x="16001" y="2286"/>
                  </a:lnTo>
                  <a:lnTo>
                    <a:pt x="15239" y="2286"/>
                  </a:lnTo>
                  <a:lnTo>
                    <a:pt x="14477" y="1524"/>
                  </a:lnTo>
                  <a:lnTo>
                    <a:pt x="13715" y="2286"/>
                  </a:lnTo>
                  <a:lnTo>
                    <a:pt x="13715" y="3048"/>
                  </a:lnTo>
                  <a:lnTo>
                    <a:pt x="11429" y="3048"/>
                  </a:lnTo>
                  <a:lnTo>
                    <a:pt x="10667" y="2286"/>
                  </a:lnTo>
                  <a:lnTo>
                    <a:pt x="9905" y="2286"/>
                  </a:lnTo>
                  <a:lnTo>
                    <a:pt x="9905" y="3810"/>
                  </a:lnTo>
                  <a:lnTo>
                    <a:pt x="13715" y="3810"/>
                  </a:lnTo>
                  <a:lnTo>
                    <a:pt x="14477" y="3048"/>
                  </a:lnTo>
                  <a:lnTo>
                    <a:pt x="15239" y="3048"/>
                  </a:lnTo>
                  <a:lnTo>
                    <a:pt x="16001" y="3810"/>
                  </a:lnTo>
                  <a:lnTo>
                    <a:pt x="18287" y="3810"/>
                  </a:lnTo>
                  <a:close/>
                </a:path>
                <a:path w="40004" h="5714">
                  <a:moveTo>
                    <a:pt x="29717" y="3809"/>
                  </a:moveTo>
                  <a:lnTo>
                    <a:pt x="29717" y="2285"/>
                  </a:lnTo>
                  <a:lnTo>
                    <a:pt x="28955" y="2285"/>
                  </a:lnTo>
                  <a:lnTo>
                    <a:pt x="28193" y="3047"/>
                  </a:lnTo>
                  <a:lnTo>
                    <a:pt x="25907" y="3047"/>
                  </a:lnTo>
                  <a:lnTo>
                    <a:pt x="25145" y="2285"/>
                  </a:lnTo>
                  <a:lnTo>
                    <a:pt x="25145" y="761"/>
                  </a:lnTo>
                  <a:lnTo>
                    <a:pt x="24383" y="1523"/>
                  </a:lnTo>
                  <a:lnTo>
                    <a:pt x="24383" y="2285"/>
                  </a:lnTo>
                  <a:lnTo>
                    <a:pt x="23621" y="3047"/>
                  </a:lnTo>
                  <a:lnTo>
                    <a:pt x="22097" y="3048"/>
                  </a:lnTo>
                  <a:lnTo>
                    <a:pt x="20573" y="1524"/>
                  </a:lnTo>
                  <a:lnTo>
                    <a:pt x="20573" y="0"/>
                  </a:lnTo>
                  <a:lnTo>
                    <a:pt x="19049" y="0"/>
                  </a:lnTo>
                  <a:lnTo>
                    <a:pt x="19049" y="1524"/>
                  </a:lnTo>
                  <a:lnTo>
                    <a:pt x="18287" y="2286"/>
                  </a:lnTo>
                  <a:lnTo>
                    <a:pt x="18287" y="3048"/>
                  </a:lnTo>
                  <a:lnTo>
                    <a:pt x="19049" y="3048"/>
                  </a:lnTo>
                  <a:lnTo>
                    <a:pt x="19811" y="2286"/>
                  </a:lnTo>
                  <a:lnTo>
                    <a:pt x="20573" y="3048"/>
                  </a:lnTo>
                  <a:lnTo>
                    <a:pt x="21335" y="3048"/>
                  </a:lnTo>
                  <a:lnTo>
                    <a:pt x="22097" y="3810"/>
                  </a:lnTo>
                  <a:lnTo>
                    <a:pt x="23621" y="3810"/>
                  </a:lnTo>
                  <a:lnTo>
                    <a:pt x="24383" y="3047"/>
                  </a:lnTo>
                  <a:lnTo>
                    <a:pt x="25145" y="3047"/>
                  </a:lnTo>
                  <a:lnTo>
                    <a:pt x="25907" y="3809"/>
                  </a:lnTo>
                  <a:lnTo>
                    <a:pt x="29717" y="3809"/>
                  </a:lnTo>
                  <a:close/>
                </a:path>
                <a:path w="40004" h="5714">
                  <a:moveTo>
                    <a:pt x="31241" y="761"/>
                  </a:moveTo>
                  <a:lnTo>
                    <a:pt x="29717" y="761"/>
                  </a:lnTo>
                  <a:lnTo>
                    <a:pt x="29717" y="3047"/>
                  </a:lnTo>
                  <a:lnTo>
                    <a:pt x="30479" y="3809"/>
                  </a:lnTo>
                  <a:lnTo>
                    <a:pt x="30479" y="1523"/>
                  </a:lnTo>
                  <a:lnTo>
                    <a:pt x="31241" y="761"/>
                  </a:lnTo>
                  <a:close/>
                </a:path>
                <a:path w="40004" h="5714">
                  <a:moveTo>
                    <a:pt x="35051" y="4571"/>
                  </a:moveTo>
                  <a:lnTo>
                    <a:pt x="35051" y="3047"/>
                  </a:lnTo>
                  <a:lnTo>
                    <a:pt x="34289" y="3809"/>
                  </a:lnTo>
                  <a:lnTo>
                    <a:pt x="32003" y="3809"/>
                  </a:lnTo>
                  <a:lnTo>
                    <a:pt x="30479" y="2285"/>
                  </a:lnTo>
                  <a:lnTo>
                    <a:pt x="30479" y="3809"/>
                  </a:lnTo>
                  <a:lnTo>
                    <a:pt x="31241" y="4571"/>
                  </a:lnTo>
                  <a:lnTo>
                    <a:pt x="35051" y="4571"/>
                  </a:lnTo>
                  <a:close/>
                </a:path>
                <a:path w="40004" h="5714">
                  <a:moveTo>
                    <a:pt x="39623" y="3809"/>
                  </a:moveTo>
                  <a:lnTo>
                    <a:pt x="39623" y="3047"/>
                  </a:lnTo>
                  <a:lnTo>
                    <a:pt x="38099" y="3809"/>
                  </a:lnTo>
                  <a:lnTo>
                    <a:pt x="37337" y="4571"/>
                  </a:lnTo>
                  <a:lnTo>
                    <a:pt x="35813" y="4571"/>
                  </a:lnTo>
                  <a:lnTo>
                    <a:pt x="35051" y="3809"/>
                  </a:lnTo>
                  <a:lnTo>
                    <a:pt x="35051" y="5333"/>
                  </a:lnTo>
                  <a:lnTo>
                    <a:pt x="38099" y="5333"/>
                  </a:lnTo>
                  <a:lnTo>
                    <a:pt x="39623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9893693" y="191261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762" y="3810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41275" h="6350">
                  <a:moveTo>
                    <a:pt x="4572" y="6096"/>
                  </a:moveTo>
                  <a:lnTo>
                    <a:pt x="4572" y="5334"/>
                  </a:lnTo>
                  <a:lnTo>
                    <a:pt x="3810" y="5334"/>
                  </a:lnTo>
                  <a:lnTo>
                    <a:pt x="3810" y="6096"/>
                  </a:lnTo>
                  <a:lnTo>
                    <a:pt x="4572" y="6096"/>
                  </a:lnTo>
                  <a:close/>
                </a:path>
                <a:path w="41275" h="6350">
                  <a:moveTo>
                    <a:pt x="5334" y="4572"/>
                  </a:moveTo>
                  <a:lnTo>
                    <a:pt x="5334" y="3810"/>
                  </a:lnTo>
                  <a:lnTo>
                    <a:pt x="4572" y="4572"/>
                  </a:lnTo>
                  <a:lnTo>
                    <a:pt x="5334" y="4572"/>
                  </a:lnTo>
                  <a:close/>
                </a:path>
                <a:path w="41275" h="6350">
                  <a:moveTo>
                    <a:pt x="6096" y="3810"/>
                  </a:moveTo>
                  <a:lnTo>
                    <a:pt x="6096" y="3048"/>
                  </a:lnTo>
                  <a:lnTo>
                    <a:pt x="5334" y="3048"/>
                  </a:lnTo>
                  <a:lnTo>
                    <a:pt x="6096" y="3810"/>
                  </a:lnTo>
                  <a:close/>
                </a:path>
                <a:path w="41275" h="6350">
                  <a:moveTo>
                    <a:pt x="9144" y="3810"/>
                  </a:moveTo>
                  <a:lnTo>
                    <a:pt x="9144" y="3048"/>
                  </a:lnTo>
                  <a:lnTo>
                    <a:pt x="8382" y="3810"/>
                  </a:lnTo>
                  <a:lnTo>
                    <a:pt x="9144" y="3810"/>
                  </a:lnTo>
                  <a:close/>
                </a:path>
                <a:path w="41275" h="6350">
                  <a:moveTo>
                    <a:pt x="10668" y="762"/>
                  </a:moveTo>
                  <a:lnTo>
                    <a:pt x="9906" y="0"/>
                  </a:lnTo>
                  <a:lnTo>
                    <a:pt x="9144" y="762"/>
                  </a:lnTo>
                  <a:lnTo>
                    <a:pt x="9144" y="1524"/>
                  </a:lnTo>
                  <a:lnTo>
                    <a:pt x="9906" y="2286"/>
                  </a:lnTo>
                  <a:lnTo>
                    <a:pt x="9906" y="762"/>
                  </a:lnTo>
                  <a:lnTo>
                    <a:pt x="10668" y="762"/>
                  </a:lnTo>
                  <a:close/>
                </a:path>
                <a:path w="41275" h="6350">
                  <a:moveTo>
                    <a:pt x="9906" y="3048"/>
                  </a:moveTo>
                  <a:lnTo>
                    <a:pt x="9906" y="2286"/>
                  </a:lnTo>
                  <a:lnTo>
                    <a:pt x="9144" y="3048"/>
                  </a:lnTo>
                  <a:lnTo>
                    <a:pt x="9906" y="3048"/>
                  </a:lnTo>
                  <a:close/>
                </a:path>
                <a:path w="41275" h="6350">
                  <a:moveTo>
                    <a:pt x="12192" y="3048"/>
                  </a:moveTo>
                  <a:lnTo>
                    <a:pt x="10668" y="1524"/>
                  </a:lnTo>
                  <a:lnTo>
                    <a:pt x="10668" y="2286"/>
                  </a:lnTo>
                  <a:lnTo>
                    <a:pt x="11430" y="3048"/>
                  </a:lnTo>
                  <a:lnTo>
                    <a:pt x="12192" y="3048"/>
                  </a:lnTo>
                  <a:close/>
                </a:path>
                <a:path w="41275" h="6350">
                  <a:moveTo>
                    <a:pt x="11430" y="3810"/>
                  </a:moveTo>
                  <a:lnTo>
                    <a:pt x="10668" y="3048"/>
                  </a:lnTo>
                  <a:lnTo>
                    <a:pt x="10668" y="3810"/>
                  </a:lnTo>
                  <a:lnTo>
                    <a:pt x="11430" y="3810"/>
                  </a:lnTo>
                  <a:close/>
                </a:path>
                <a:path w="41275" h="6350">
                  <a:moveTo>
                    <a:pt x="13716" y="3810"/>
                  </a:moveTo>
                  <a:lnTo>
                    <a:pt x="12192" y="3810"/>
                  </a:lnTo>
                  <a:lnTo>
                    <a:pt x="12954" y="4572"/>
                  </a:lnTo>
                  <a:lnTo>
                    <a:pt x="13716" y="3810"/>
                  </a:lnTo>
                  <a:close/>
                </a:path>
                <a:path w="41275" h="6350">
                  <a:moveTo>
                    <a:pt x="15240" y="2286"/>
                  </a:moveTo>
                  <a:lnTo>
                    <a:pt x="14478" y="2286"/>
                  </a:lnTo>
                  <a:lnTo>
                    <a:pt x="13716" y="3048"/>
                  </a:lnTo>
                  <a:lnTo>
                    <a:pt x="14478" y="3048"/>
                  </a:lnTo>
                  <a:lnTo>
                    <a:pt x="15240" y="2286"/>
                  </a:lnTo>
                  <a:close/>
                </a:path>
                <a:path w="41275" h="6350">
                  <a:moveTo>
                    <a:pt x="15240" y="3810"/>
                  </a:moveTo>
                  <a:lnTo>
                    <a:pt x="15240" y="3048"/>
                  </a:lnTo>
                  <a:lnTo>
                    <a:pt x="14478" y="3810"/>
                  </a:lnTo>
                  <a:lnTo>
                    <a:pt x="15240" y="3810"/>
                  </a:lnTo>
                  <a:close/>
                </a:path>
                <a:path w="41275" h="6350">
                  <a:moveTo>
                    <a:pt x="16764" y="2286"/>
                  </a:moveTo>
                  <a:lnTo>
                    <a:pt x="15240" y="762"/>
                  </a:lnTo>
                  <a:lnTo>
                    <a:pt x="15240" y="1524"/>
                  </a:lnTo>
                  <a:lnTo>
                    <a:pt x="16002" y="2286"/>
                  </a:lnTo>
                  <a:lnTo>
                    <a:pt x="16764" y="2286"/>
                  </a:lnTo>
                  <a:close/>
                </a:path>
                <a:path w="41275" h="6350">
                  <a:moveTo>
                    <a:pt x="16764" y="3810"/>
                  </a:moveTo>
                  <a:lnTo>
                    <a:pt x="16764" y="3048"/>
                  </a:lnTo>
                  <a:lnTo>
                    <a:pt x="16002" y="3048"/>
                  </a:lnTo>
                  <a:lnTo>
                    <a:pt x="16764" y="3810"/>
                  </a:lnTo>
                  <a:close/>
                </a:path>
                <a:path w="41275" h="6350">
                  <a:moveTo>
                    <a:pt x="19050" y="3048"/>
                  </a:moveTo>
                  <a:lnTo>
                    <a:pt x="19050" y="2286"/>
                  </a:lnTo>
                  <a:lnTo>
                    <a:pt x="18288" y="3048"/>
                  </a:lnTo>
                  <a:lnTo>
                    <a:pt x="19050" y="3048"/>
                  </a:lnTo>
                  <a:close/>
                </a:path>
                <a:path w="41275" h="6350">
                  <a:moveTo>
                    <a:pt x="19812" y="3810"/>
                  </a:moveTo>
                  <a:lnTo>
                    <a:pt x="19812" y="3048"/>
                  </a:lnTo>
                  <a:lnTo>
                    <a:pt x="19050" y="3048"/>
                  </a:lnTo>
                  <a:lnTo>
                    <a:pt x="18288" y="3810"/>
                  </a:lnTo>
                  <a:lnTo>
                    <a:pt x="19812" y="3810"/>
                  </a:lnTo>
                  <a:close/>
                </a:path>
                <a:path w="41275" h="6350">
                  <a:moveTo>
                    <a:pt x="20574" y="762"/>
                  </a:moveTo>
                  <a:lnTo>
                    <a:pt x="19812" y="0"/>
                  </a:lnTo>
                  <a:lnTo>
                    <a:pt x="19812" y="1524"/>
                  </a:lnTo>
                  <a:lnTo>
                    <a:pt x="20574" y="762"/>
                  </a:lnTo>
                  <a:close/>
                </a:path>
                <a:path w="41275" h="6350">
                  <a:moveTo>
                    <a:pt x="22098" y="2286"/>
                  </a:moveTo>
                  <a:lnTo>
                    <a:pt x="21336" y="1524"/>
                  </a:lnTo>
                  <a:lnTo>
                    <a:pt x="21336" y="2286"/>
                  </a:lnTo>
                  <a:lnTo>
                    <a:pt x="22098" y="2286"/>
                  </a:lnTo>
                  <a:close/>
                </a:path>
                <a:path w="41275" h="6350">
                  <a:moveTo>
                    <a:pt x="22860" y="3810"/>
                  </a:moveTo>
                  <a:lnTo>
                    <a:pt x="22098" y="3048"/>
                  </a:lnTo>
                  <a:lnTo>
                    <a:pt x="21336" y="3048"/>
                  </a:lnTo>
                  <a:lnTo>
                    <a:pt x="22098" y="3810"/>
                  </a:lnTo>
                  <a:lnTo>
                    <a:pt x="22860" y="3810"/>
                  </a:lnTo>
                  <a:close/>
                </a:path>
                <a:path w="41275" h="6350">
                  <a:moveTo>
                    <a:pt x="22860" y="3048"/>
                  </a:moveTo>
                  <a:lnTo>
                    <a:pt x="22860" y="2286"/>
                  </a:lnTo>
                  <a:lnTo>
                    <a:pt x="22098" y="2286"/>
                  </a:lnTo>
                  <a:lnTo>
                    <a:pt x="22098" y="3048"/>
                  </a:lnTo>
                  <a:lnTo>
                    <a:pt x="22860" y="3048"/>
                  </a:lnTo>
                  <a:close/>
                </a:path>
                <a:path w="41275" h="6350">
                  <a:moveTo>
                    <a:pt x="25146" y="3810"/>
                  </a:moveTo>
                  <a:lnTo>
                    <a:pt x="25146" y="3047"/>
                  </a:lnTo>
                  <a:lnTo>
                    <a:pt x="24384" y="3047"/>
                  </a:lnTo>
                  <a:lnTo>
                    <a:pt x="23622" y="3810"/>
                  </a:lnTo>
                  <a:lnTo>
                    <a:pt x="25146" y="3810"/>
                  </a:lnTo>
                  <a:close/>
                </a:path>
                <a:path w="41275" h="6350">
                  <a:moveTo>
                    <a:pt x="25908" y="1523"/>
                  </a:moveTo>
                  <a:lnTo>
                    <a:pt x="25146" y="1523"/>
                  </a:lnTo>
                  <a:lnTo>
                    <a:pt x="25146" y="2285"/>
                  </a:lnTo>
                  <a:lnTo>
                    <a:pt x="25908" y="1523"/>
                  </a:lnTo>
                  <a:close/>
                </a:path>
                <a:path w="41275" h="6350">
                  <a:moveTo>
                    <a:pt x="27432" y="3047"/>
                  </a:moveTo>
                  <a:lnTo>
                    <a:pt x="25908" y="1523"/>
                  </a:lnTo>
                  <a:lnTo>
                    <a:pt x="25908" y="2285"/>
                  </a:lnTo>
                  <a:lnTo>
                    <a:pt x="26670" y="3047"/>
                  </a:lnTo>
                  <a:lnTo>
                    <a:pt x="27432" y="3047"/>
                  </a:lnTo>
                  <a:close/>
                </a:path>
                <a:path w="41275" h="6350">
                  <a:moveTo>
                    <a:pt x="26670" y="3809"/>
                  </a:moveTo>
                  <a:lnTo>
                    <a:pt x="26670" y="3047"/>
                  </a:lnTo>
                  <a:lnTo>
                    <a:pt x="25908" y="3047"/>
                  </a:lnTo>
                  <a:lnTo>
                    <a:pt x="26670" y="3809"/>
                  </a:lnTo>
                  <a:close/>
                </a:path>
                <a:path w="41275" h="6350">
                  <a:moveTo>
                    <a:pt x="28956" y="3809"/>
                  </a:moveTo>
                  <a:lnTo>
                    <a:pt x="27432" y="3809"/>
                  </a:lnTo>
                  <a:lnTo>
                    <a:pt x="28194" y="4571"/>
                  </a:lnTo>
                  <a:lnTo>
                    <a:pt x="28956" y="3809"/>
                  </a:lnTo>
                  <a:close/>
                </a:path>
                <a:path w="41275" h="6350">
                  <a:moveTo>
                    <a:pt x="30480" y="2285"/>
                  </a:moveTo>
                  <a:lnTo>
                    <a:pt x="30480" y="1523"/>
                  </a:lnTo>
                  <a:lnTo>
                    <a:pt x="28956" y="3047"/>
                  </a:lnTo>
                  <a:lnTo>
                    <a:pt x="29718" y="3047"/>
                  </a:lnTo>
                  <a:lnTo>
                    <a:pt x="30480" y="2285"/>
                  </a:lnTo>
                  <a:close/>
                </a:path>
                <a:path w="41275" h="6350">
                  <a:moveTo>
                    <a:pt x="30480" y="3809"/>
                  </a:moveTo>
                  <a:lnTo>
                    <a:pt x="30480" y="3047"/>
                  </a:lnTo>
                  <a:lnTo>
                    <a:pt x="29718" y="3809"/>
                  </a:lnTo>
                  <a:lnTo>
                    <a:pt x="30480" y="3809"/>
                  </a:lnTo>
                  <a:close/>
                </a:path>
                <a:path w="41275" h="6350">
                  <a:moveTo>
                    <a:pt x="32004" y="3047"/>
                  </a:moveTo>
                  <a:lnTo>
                    <a:pt x="32004" y="761"/>
                  </a:lnTo>
                  <a:lnTo>
                    <a:pt x="31242" y="0"/>
                  </a:lnTo>
                  <a:lnTo>
                    <a:pt x="30480" y="761"/>
                  </a:lnTo>
                  <a:lnTo>
                    <a:pt x="31242" y="761"/>
                  </a:lnTo>
                  <a:lnTo>
                    <a:pt x="31242" y="3047"/>
                  </a:lnTo>
                  <a:lnTo>
                    <a:pt x="32004" y="3047"/>
                  </a:lnTo>
                  <a:close/>
                </a:path>
                <a:path w="41275" h="6350">
                  <a:moveTo>
                    <a:pt x="31242" y="3809"/>
                  </a:moveTo>
                  <a:lnTo>
                    <a:pt x="31242" y="3047"/>
                  </a:lnTo>
                  <a:lnTo>
                    <a:pt x="30480" y="3047"/>
                  </a:lnTo>
                  <a:lnTo>
                    <a:pt x="31242" y="3809"/>
                  </a:lnTo>
                  <a:close/>
                </a:path>
                <a:path w="41275" h="6350">
                  <a:moveTo>
                    <a:pt x="32766" y="3809"/>
                  </a:moveTo>
                  <a:lnTo>
                    <a:pt x="32004" y="3047"/>
                  </a:lnTo>
                  <a:lnTo>
                    <a:pt x="32004" y="3809"/>
                  </a:lnTo>
                  <a:lnTo>
                    <a:pt x="32766" y="3809"/>
                  </a:lnTo>
                  <a:close/>
                </a:path>
                <a:path w="41275" h="6350">
                  <a:moveTo>
                    <a:pt x="35814" y="3047"/>
                  </a:moveTo>
                  <a:lnTo>
                    <a:pt x="35052" y="3047"/>
                  </a:lnTo>
                  <a:lnTo>
                    <a:pt x="35052" y="3809"/>
                  </a:lnTo>
                  <a:lnTo>
                    <a:pt x="35814" y="3047"/>
                  </a:lnTo>
                  <a:close/>
                </a:path>
                <a:path w="41275" h="6350">
                  <a:moveTo>
                    <a:pt x="38100" y="4760"/>
                  </a:moveTo>
                  <a:lnTo>
                    <a:pt x="38100" y="4571"/>
                  </a:lnTo>
                  <a:lnTo>
                    <a:pt x="36576" y="4571"/>
                  </a:lnTo>
                  <a:lnTo>
                    <a:pt x="36576" y="2285"/>
                  </a:lnTo>
                  <a:lnTo>
                    <a:pt x="35814" y="2285"/>
                  </a:lnTo>
                  <a:lnTo>
                    <a:pt x="35814" y="3809"/>
                  </a:lnTo>
                  <a:lnTo>
                    <a:pt x="36904" y="5333"/>
                  </a:lnTo>
                  <a:lnTo>
                    <a:pt x="37338" y="5333"/>
                  </a:lnTo>
                  <a:lnTo>
                    <a:pt x="38100" y="4760"/>
                  </a:lnTo>
                  <a:close/>
                </a:path>
                <a:path w="41275" h="6350">
                  <a:moveTo>
                    <a:pt x="36576" y="5333"/>
                  </a:moveTo>
                  <a:lnTo>
                    <a:pt x="35814" y="4571"/>
                  </a:lnTo>
                  <a:lnTo>
                    <a:pt x="35814" y="5333"/>
                  </a:lnTo>
                  <a:lnTo>
                    <a:pt x="36576" y="5333"/>
                  </a:lnTo>
                  <a:close/>
                </a:path>
                <a:path w="41275" h="6350">
                  <a:moveTo>
                    <a:pt x="38100" y="5333"/>
                  </a:moveTo>
                  <a:lnTo>
                    <a:pt x="37338" y="5338"/>
                  </a:lnTo>
                  <a:lnTo>
                    <a:pt x="37058" y="5549"/>
                  </a:lnTo>
                  <a:lnTo>
                    <a:pt x="37058" y="5333"/>
                  </a:lnTo>
                  <a:lnTo>
                    <a:pt x="36576" y="5333"/>
                  </a:lnTo>
                  <a:lnTo>
                    <a:pt x="36576" y="6095"/>
                  </a:lnTo>
                  <a:lnTo>
                    <a:pt x="37338" y="6095"/>
                  </a:lnTo>
                  <a:lnTo>
                    <a:pt x="38100" y="5333"/>
                  </a:lnTo>
                  <a:close/>
                </a:path>
                <a:path w="41275" h="6350">
                  <a:moveTo>
                    <a:pt x="38862" y="4054"/>
                  </a:moveTo>
                  <a:lnTo>
                    <a:pt x="38862" y="3809"/>
                  </a:lnTo>
                  <a:lnTo>
                    <a:pt x="38348" y="4484"/>
                  </a:lnTo>
                  <a:lnTo>
                    <a:pt x="38633" y="4356"/>
                  </a:lnTo>
                  <a:lnTo>
                    <a:pt x="38862" y="4054"/>
                  </a:lnTo>
                  <a:close/>
                </a:path>
                <a:path w="41275" h="6350">
                  <a:moveTo>
                    <a:pt x="40386" y="3047"/>
                  </a:moveTo>
                  <a:lnTo>
                    <a:pt x="39624" y="3047"/>
                  </a:lnTo>
                  <a:lnTo>
                    <a:pt x="38862" y="4054"/>
                  </a:lnTo>
                  <a:lnTo>
                    <a:pt x="38862" y="3809"/>
                  </a:lnTo>
                  <a:lnTo>
                    <a:pt x="40386" y="3047"/>
                  </a:lnTo>
                  <a:close/>
                </a:path>
                <a:path w="41275" h="6350">
                  <a:moveTo>
                    <a:pt x="41148" y="3047"/>
                  </a:moveTo>
                  <a:lnTo>
                    <a:pt x="40386" y="2285"/>
                  </a:lnTo>
                  <a:lnTo>
                    <a:pt x="40386" y="3047"/>
                  </a:lnTo>
                  <a:lnTo>
                    <a:pt x="39624" y="3809"/>
                  </a:lnTo>
                  <a:lnTo>
                    <a:pt x="39624" y="4571"/>
                  </a:lnTo>
                  <a:lnTo>
                    <a:pt x="41148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9929507" y="19354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9929507" y="19278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1270" h="2539">
                  <a:moveTo>
                    <a:pt x="761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9898266" y="191273"/>
              <a:ext cx="22225" cy="3175"/>
            </a:xfrm>
            <a:custGeom>
              <a:avLst/>
              <a:gdLst/>
              <a:ahLst/>
              <a:cxnLst/>
              <a:rect l="l" t="t" r="r" b="b"/>
              <a:pathLst>
                <a:path w="22225" h="3175">
                  <a:moveTo>
                    <a:pt x="1524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22225" h="3175">
                  <a:moveTo>
                    <a:pt x="11430" y="762"/>
                  </a:moveTo>
                  <a:lnTo>
                    <a:pt x="10668" y="0"/>
                  </a:lnTo>
                  <a:lnTo>
                    <a:pt x="9906" y="0"/>
                  </a:lnTo>
                  <a:lnTo>
                    <a:pt x="9906" y="762"/>
                  </a:lnTo>
                  <a:lnTo>
                    <a:pt x="10668" y="1524"/>
                  </a:lnTo>
                  <a:lnTo>
                    <a:pt x="11430" y="1524"/>
                  </a:lnTo>
                  <a:lnTo>
                    <a:pt x="11430" y="762"/>
                  </a:lnTo>
                  <a:close/>
                </a:path>
                <a:path w="22225" h="3175">
                  <a:moveTo>
                    <a:pt x="22085" y="0"/>
                  </a:moveTo>
                  <a:lnTo>
                    <a:pt x="21323" y="0"/>
                  </a:lnTo>
                  <a:lnTo>
                    <a:pt x="21323" y="1524"/>
                  </a:lnTo>
                  <a:lnTo>
                    <a:pt x="22085" y="1524"/>
                  </a:lnTo>
                  <a:lnTo>
                    <a:pt x="22085" y="762"/>
                  </a:lnTo>
                  <a:lnTo>
                    <a:pt x="22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9898265" y="19278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1904" h="2539">
                  <a:moveTo>
                    <a:pt x="761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761" y="2285"/>
                  </a:lnTo>
                  <a:close/>
                </a:path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9908933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2286" y="2285"/>
                  </a:moveTo>
                  <a:lnTo>
                    <a:pt x="2286" y="761"/>
                  </a:lnTo>
                  <a:lnTo>
                    <a:pt x="1524" y="761"/>
                  </a:lnTo>
                  <a:lnTo>
                    <a:pt x="0" y="1523"/>
                  </a:lnTo>
                  <a:lnTo>
                    <a:pt x="1524" y="2285"/>
                  </a:lnTo>
                  <a:lnTo>
                    <a:pt x="2286" y="2285"/>
                  </a:lnTo>
                  <a:close/>
                </a:path>
                <a:path w="5079" h="3175">
                  <a:moveTo>
                    <a:pt x="4572" y="2285"/>
                  </a:moveTo>
                  <a:lnTo>
                    <a:pt x="4572" y="761"/>
                  </a:lnTo>
                  <a:lnTo>
                    <a:pt x="3810" y="761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2286" y="761"/>
                  </a:lnTo>
                  <a:lnTo>
                    <a:pt x="2286" y="3047"/>
                  </a:lnTo>
                  <a:lnTo>
                    <a:pt x="3048" y="3047"/>
                  </a:lnTo>
                  <a:lnTo>
                    <a:pt x="3810" y="2285"/>
                  </a:lnTo>
                  <a:lnTo>
                    <a:pt x="4572" y="2285"/>
                  </a:lnTo>
                  <a:close/>
                </a:path>
                <a:path w="5079" h="3175">
                  <a:moveTo>
                    <a:pt x="2286" y="3047"/>
                  </a:moveTo>
                  <a:lnTo>
                    <a:pt x="2286" y="2285"/>
                  </a:lnTo>
                  <a:lnTo>
                    <a:pt x="1524" y="3047"/>
                  </a:lnTo>
                  <a:lnTo>
                    <a:pt x="2286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9908933" y="188976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762" y="2285"/>
                  </a:moveTo>
                  <a:lnTo>
                    <a:pt x="762" y="1523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  <a:path w="3809" h="3175">
                  <a:moveTo>
                    <a:pt x="1524" y="761"/>
                  </a:moveTo>
                  <a:lnTo>
                    <a:pt x="762" y="761"/>
                  </a:lnTo>
                  <a:lnTo>
                    <a:pt x="762" y="1523"/>
                  </a:lnTo>
                  <a:lnTo>
                    <a:pt x="1524" y="761"/>
                  </a:lnTo>
                  <a:close/>
                </a:path>
                <a:path w="3809" h="3175">
                  <a:moveTo>
                    <a:pt x="3810" y="761"/>
                  </a:moveTo>
                  <a:lnTo>
                    <a:pt x="3048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3810" y="761"/>
                  </a:lnTo>
                  <a:close/>
                </a:path>
                <a:path w="3809" h="3175">
                  <a:moveTo>
                    <a:pt x="2286" y="3047"/>
                  </a:moveTo>
                  <a:lnTo>
                    <a:pt x="2286" y="2285"/>
                  </a:lnTo>
                  <a:lnTo>
                    <a:pt x="1524" y="2285"/>
                  </a:lnTo>
                  <a:lnTo>
                    <a:pt x="1524" y="3047"/>
                  </a:lnTo>
                  <a:lnTo>
                    <a:pt x="2286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9915029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3048" y="761"/>
                  </a:moveTo>
                  <a:lnTo>
                    <a:pt x="3048" y="0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2" y="2285"/>
                  </a:lnTo>
                  <a:lnTo>
                    <a:pt x="1524" y="3047"/>
                  </a:lnTo>
                  <a:lnTo>
                    <a:pt x="2286" y="3047"/>
                  </a:lnTo>
                  <a:lnTo>
                    <a:pt x="2286" y="761"/>
                  </a:lnTo>
                  <a:lnTo>
                    <a:pt x="3048" y="761"/>
                  </a:lnTo>
                  <a:close/>
                </a:path>
                <a:path w="5079" h="3175">
                  <a:moveTo>
                    <a:pt x="4572" y="1523"/>
                  </a:moveTo>
                  <a:lnTo>
                    <a:pt x="3810" y="761"/>
                  </a:lnTo>
                  <a:lnTo>
                    <a:pt x="2286" y="761"/>
                  </a:lnTo>
                  <a:lnTo>
                    <a:pt x="2286" y="2285"/>
                  </a:lnTo>
                  <a:lnTo>
                    <a:pt x="3810" y="2285"/>
                  </a:lnTo>
                  <a:lnTo>
                    <a:pt x="4572" y="1523"/>
                  </a:lnTo>
                  <a:close/>
                </a:path>
                <a:path w="5079" h="3175">
                  <a:moveTo>
                    <a:pt x="3048" y="3047"/>
                  </a:moveTo>
                  <a:lnTo>
                    <a:pt x="2286" y="2285"/>
                  </a:lnTo>
                  <a:lnTo>
                    <a:pt x="2286" y="3047"/>
                  </a:lnTo>
                  <a:lnTo>
                    <a:pt x="3048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9915029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761" y="2285"/>
                  </a:moveTo>
                  <a:lnTo>
                    <a:pt x="761" y="1523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1" y="2285"/>
                  </a:lnTo>
                  <a:close/>
                </a:path>
                <a:path w="5079" h="3175">
                  <a:moveTo>
                    <a:pt x="3048" y="761"/>
                  </a:moveTo>
                  <a:lnTo>
                    <a:pt x="3048" y="0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3048" y="761"/>
                  </a:lnTo>
                  <a:close/>
                </a:path>
                <a:path w="5079" h="3175">
                  <a:moveTo>
                    <a:pt x="3048" y="3047"/>
                  </a:moveTo>
                  <a:lnTo>
                    <a:pt x="2286" y="2285"/>
                  </a:lnTo>
                  <a:lnTo>
                    <a:pt x="2286" y="3047"/>
                  </a:lnTo>
                  <a:lnTo>
                    <a:pt x="3048" y="3047"/>
                  </a:lnTo>
                  <a:close/>
                </a:path>
                <a:path w="5079" h="3175">
                  <a:moveTo>
                    <a:pt x="3810" y="1523"/>
                  </a:moveTo>
                  <a:lnTo>
                    <a:pt x="3810" y="761"/>
                  </a:lnTo>
                  <a:lnTo>
                    <a:pt x="3048" y="761"/>
                  </a:lnTo>
                  <a:lnTo>
                    <a:pt x="3810" y="1523"/>
                  </a:lnTo>
                  <a:close/>
                </a:path>
                <a:path w="5079" h="3175">
                  <a:moveTo>
                    <a:pt x="4572" y="1523"/>
                  </a:moveTo>
                  <a:lnTo>
                    <a:pt x="3810" y="1523"/>
                  </a:lnTo>
                  <a:lnTo>
                    <a:pt x="3810" y="2285"/>
                  </a:lnTo>
                  <a:lnTo>
                    <a:pt x="4572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9934079" y="1935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9934079" y="19354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9937877" y="18898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774" y="0"/>
                  </a:lnTo>
                  <a:lnTo>
                    <a:pt x="774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9938651" y="18745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9926447" y="179843"/>
              <a:ext cx="13970" cy="7620"/>
            </a:xfrm>
            <a:custGeom>
              <a:avLst/>
              <a:gdLst/>
              <a:ahLst/>
              <a:cxnLst/>
              <a:rect l="l" t="t" r="r" b="b"/>
              <a:pathLst>
                <a:path w="13970" h="761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3970" h="7619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13970" h="7619">
                  <a:moveTo>
                    <a:pt x="3810" y="0"/>
                  </a:moveTo>
                  <a:lnTo>
                    <a:pt x="3060" y="0"/>
                  </a:lnTo>
                  <a:lnTo>
                    <a:pt x="3060" y="762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  <a:path w="13970" h="7619">
                  <a:moveTo>
                    <a:pt x="5334" y="0"/>
                  </a:moveTo>
                  <a:lnTo>
                    <a:pt x="4584" y="0"/>
                  </a:lnTo>
                  <a:lnTo>
                    <a:pt x="4584" y="762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  <a:path w="13970" h="7619">
                  <a:moveTo>
                    <a:pt x="6870" y="0"/>
                  </a:moveTo>
                  <a:lnTo>
                    <a:pt x="6108" y="762"/>
                  </a:lnTo>
                  <a:lnTo>
                    <a:pt x="6870" y="1524"/>
                  </a:lnTo>
                  <a:lnTo>
                    <a:pt x="6870" y="0"/>
                  </a:lnTo>
                  <a:close/>
                </a:path>
                <a:path w="13970" h="7619">
                  <a:moveTo>
                    <a:pt x="9156" y="762"/>
                  </a:moveTo>
                  <a:lnTo>
                    <a:pt x="7632" y="762"/>
                  </a:lnTo>
                  <a:lnTo>
                    <a:pt x="7632" y="1524"/>
                  </a:lnTo>
                  <a:lnTo>
                    <a:pt x="8394" y="1524"/>
                  </a:lnTo>
                  <a:lnTo>
                    <a:pt x="9156" y="762"/>
                  </a:lnTo>
                  <a:close/>
                </a:path>
                <a:path w="13970" h="7619">
                  <a:moveTo>
                    <a:pt x="10680" y="2286"/>
                  </a:moveTo>
                  <a:lnTo>
                    <a:pt x="9918" y="1524"/>
                  </a:lnTo>
                  <a:lnTo>
                    <a:pt x="9156" y="1524"/>
                  </a:lnTo>
                  <a:lnTo>
                    <a:pt x="9156" y="2286"/>
                  </a:lnTo>
                  <a:lnTo>
                    <a:pt x="10680" y="2286"/>
                  </a:lnTo>
                  <a:close/>
                </a:path>
                <a:path w="13970" h="7619">
                  <a:moveTo>
                    <a:pt x="11442" y="2286"/>
                  </a:moveTo>
                  <a:lnTo>
                    <a:pt x="10680" y="2286"/>
                  </a:lnTo>
                  <a:lnTo>
                    <a:pt x="10680" y="3048"/>
                  </a:lnTo>
                  <a:lnTo>
                    <a:pt x="10680" y="3810"/>
                  </a:lnTo>
                  <a:lnTo>
                    <a:pt x="11442" y="3048"/>
                  </a:lnTo>
                  <a:lnTo>
                    <a:pt x="11442" y="2286"/>
                  </a:lnTo>
                  <a:close/>
                </a:path>
                <a:path w="13970" h="7619">
                  <a:moveTo>
                    <a:pt x="12192" y="3810"/>
                  </a:moveTo>
                  <a:lnTo>
                    <a:pt x="11430" y="3810"/>
                  </a:lnTo>
                  <a:lnTo>
                    <a:pt x="11430" y="4572"/>
                  </a:lnTo>
                  <a:lnTo>
                    <a:pt x="12192" y="4572"/>
                  </a:lnTo>
                  <a:lnTo>
                    <a:pt x="12192" y="3810"/>
                  </a:lnTo>
                  <a:close/>
                </a:path>
                <a:path w="13970" h="7619">
                  <a:moveTo>
                    <a:pt x="12954" y="5334"/>
                  </a:moveTo>
                  <a:lnTo>
                    <a:pt x="12204" y="5334"/>
                  </a:lnTo>
                  <a:lnTo>
                    <a:pt x="12204" y="6096"/>
                  </a:lnTo>
                  <a:lnTo>
                    <a:pt x="12954" y="6096"/>
                  </a:lnTo>
                  <a:lnTo>
                    <a:pt x="12954" y="5334"/>
                  </a:lnTo>
                  <a:close/>
                </a:path>
                <a:path w="13970" h="7619">
                  <a:moveTo>
                    <a:pt x="13716" y="6858"/>
                  </a:moveTo>
                  <a:lnTo>
                    <a:pt x="12954" y="6096"/>
                  </a:lnTo>
                  <a:lnTo>
                    <a:pt x="12954" y="6858"/>
                  </a:lnTo>
                  <a:lnTo>
                    <a:pt x="12954" y="7620"/>
                  </a:lnTo>
                  <a:lnTo>
                    <a:pt x="13716" y="68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9925697" y="1798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9888347" y="177557"/>
              <a:ext cx="40005" cy="13970"/>
            </a:xfrm>
            <a:custGeom>
              <a:avLst/>
              <a:gdLst/>
              <a:ahLst/>
              <a:cxnLst/>
              <a:rect l="l" t="t" r="r" b="b"/>
              <a:pathLst>
                <a:path w="40004" h="13969">
                  <a:moveTo>
                    <a:pt x="762" y="9906"/>
                  </a:moveTo>
                  <a:lnTo>
                    <a:pt x="0" y="10668"/>
                  </a:lnTo>
                  <a:lnTo>
                    <a:pt x="762" y="11430"/>
                  </a:lnTo>
                  <a:lnTo>
                    <a:pt x="762" y="9906"/>
                  </a:lnTo>
                  <a:close/>
                </a:path>
                <a:path w="40004" h="13969">
                  <a:moveTo>
                    <a:pt x="762" y="8382"/>
                  </a:moveTo>
                  <a:lnTo>
                    <a:pt x="0" y="9144"/>
                  </a:lnTo>
                  <a:lnTo>
                    <a:pt x="762" y="9906"/>
                  </a:lnTo>
                  <a:lnTo>
                    <a:pt x="762" y="8382"/>
                  </a:lnTo>
                  <a:close/>
                </a:path>
                <a:path w="40004" h="13969">
                  <a:moveTo>
                    <a:pt x="1524" y="11430"/>
                  </a:moveTo>
                  <a:lnTo>
                    <a:pt x="774" y="11430"/>
                  </a:lnTo>
                  <a:lnTo>
                    <a:pt x="774" y="12192"/>
                  </a:lnTo>
                  <a:lnTo>
                    <a:pt x="1524" y="12192"/>
                  </a:lnTo>
                  <a:lnTo>
                    <a:pt x="1524" y="11430"/>
                  </a:lnTo>
                  <a:close/>
                </a:path>
                <a:path w="40004" h="13969">
                  <a:moveTo>
                    <a:pt x="1524" y="7620"/>
                  </a:moveTo>
                  <a:lnTo>
                    <a:pt x="0" y="7620"/>
                  </a:lnTo>
                  <a:lnTo>
                    <a:pt x="0" y="8382"/>
                  </a:lnTo>
                  <a:lnTo>
                    <a:pt x="762" y="8382"/>
                  </a:lnTo>
                  <a:lnTo>
                    <a:pt x="1524" y="8382"/>
                  </a:lnTo>
                  <a:lnTo>
                    <a:pt x="1524" y="7620"/>
                  </a:lnTo>
                  <a:close/>
                </a:path>
                <a:path w="40004" h="13969">
                  <a:moveTo>
                    <a:pt x="2298" y="12954"/>
                  </a:moveTo>
                  <a:lnTo>
                    <a:pt x="774" y="12954"/>
                  </a:lnTo>
                  <a:lnTo>
                    <a:pt x="1536" y="13716"/>
                  </a:lnTo>
                  <a:lnTo>
                    <a:pt x="2298" y="13716"/>
                  </a:lnTo>
                  <a:lnTo>
                    <a:pt x="2298" y="12954"/>
                  </a:lnTo>
                  <a:close/>
                </a:path>
                <a:path w="40004" h="13969">
                  <a:moveTo>
                    <a:pt x="2298" y="6096"/>
                  </a:moveTo>
                  <a:lnTo>
                    <a:pt x="1536" y="6096"/>
                  </a:lnTo>
                  <a:lnTo>
                    <a:pt x="774" y="6858"/>
                  </a:lnTo>
                  <a:lnTo>
                    <a:pt x="2298" y="6858"/>
                  </a:lnTo>
                  <a:lnTo>
                    <a:pt x="2298" y="6096"/>
                  </a:lnTo>
                  <a:close/>
                </a:path>
                <a:path w="40004" h="13969">
                  <a:moveTo>
                    <a:pt x="3060" y="4572"/>
                  </a:moveTo>
                  <a:lnTo>
                    <a:pt x="2298" y="4572"/>
                  </a:lnTo>
                  <a:lnTo>
                    <a:pt x="2298" y="5334"/>
                  </a:lnTo>
                  <a:lnTo>
                    <a:pt x="3060" y="6096"/>
                  </a:lnTo>
                  <a:lnTo>
                    <a:pt x="3060" y="4572"/>
                  </a:lnTo>
                  <a:close/>
                </a:path>
                <a:path w="40004" h="13969">
                  <a:moveTo>
                    <a:pt x="4572" y="3810"/>
                  </a:moveTo>
                  <a:lnTo>
                    <a:pt x="3822" y="3810"/>
                  </a:lnTo>
                  <a:lnTo>
                    <a:pt x="3822" y="4572"/>
                  </a:lnTo>
                  <a:lnTo>
                    <a:pt x="4572" y="4572"/>
                  </a:lnTo>
                  <a:lnTo>
                    <a:pt x="4572" y="3810"/>
                  </a:lnTo>
                  <a:close/>
                </a:path>
                <a:path w="40004" h="13969">
                  <a:moveTo>
                    <a:pt x="6108" y="3048"/>
                  </a:moveTo>
                  <a:lnTo>
                    <a:pt x="4584" y="3048"/>
                  </a:lnTo>
                  <a:lnTo>
                    <a:pt x="5346" y="3810"/>
                  </a:lnTo>
                  <a:lnTo>
                    <a:pt x="6108" y="3810"/>
                  </a:lnTo>
                  <a:lnTo>
                    <a:pt x="6108" y="3048"/>
                  </a:lnTo>
                  <a:close/>
                </a:path>
                <a:path w="40004" h="13969">
                  <a:moveTo>
                    <a:pt x="9144" y="2286"/>
                  </a:moveTo>
                  <a:lnTo>
                    <a:pt x="8394" y="2286"/>
                  </a:lnTo>
                  <a:lnTo>
                    <a:pt x="8394" y="3048"/>
                  </a:lnTo>
                  <a:lnTo>
                    <a:pt x="9144" y="3048"/>
                  </a:lnTo>
                  <a:lnTo>
                    <a:pt x="9144" y="2286"/>
                  </a:lnTo>
                  <a:close/>
                </a:path>
                <a:path w="40004" h="13969">
                  <a:moveTo>
                    <a:pt x="10668" y="2286"/>
                  </a:moveTo>
                  <a:lnTo>
                    <a:pt x="9918" y="2286"/>
                  </a:lnTo>
                  <a:lnTo>
                    <a:pt x="9918" y="3048"/>
                  </a:lnTo>
                  <a:lnTo>
                    <a:pt x="10668" y="3048"/>
                  </a:lnTo>
                  <a:lnTo>
                    <a:pt x="10668" y="2286"/>
                  </a:lnTo>
                  <a:close/>
                </a:path>
                <a:path w="40004" h="13969">
                  <a:moveTo>
                    <a:pt x="12192" y="2286"/>
                  </a:moveTo>
                  <a:lnTo>
                    <a:pt x="11430" y="2286"/>
                  </a:lnTo>
                  <a:lnTo>
                    <a:pt x="11430" y="3048"/>
                  </a:lnTo>
                  <a:lnTo>
                    <a:pt x="12192" y="3048"/>
                  </a:lnTo>
                  <a:lnTo>
                    <a:pt x="12192" y="2286"/>
                  </a:lnTo>
                  <a:close/>
                </a:path>
                <a:path w="40004" h="13969">
                  <a:moveTo>
                    <a:pt x="12954" y="3810"/>
                  </a:moveTo>
                  <a:lnTo>
                    <a:pt x="12204" y="3810"/>
                  </a:lnTo>
                  <a:lnTo>
                    <a:pt x="12204" y="4572"/>
                  </a:lnTo>
                  <a:lnTo>
                    <a:pt x="12954" y="4572"/>
                  </a:lnTo>
                  <a:lnTo>
                    <a:pt x="12954" y="3810"/>
                  </a:lnTo>
                  <a:close/>
                </a:path>
                <a:path w="40004" h="13969">
                  <a:moveTo>
                    <a:pt x="12966" y="5334"/>
                  </a:moveTo>
                  <a:lnTo>
                    <a:pt x="12204" y="4572"/>
                  </a:lnTo>
                  <a:lnTo>
                    <a:pt x="12204" y="5334"/>
                  </a:lnTo>
                  <a:lnTo>
                    <a:pt x="12204" y="6096"/>
                  </a:lnTo>
                  <a:lnTo>
                    <a:pt x="12966" y="6096"/>
                  </a:lnTo>
                  <a:lnTo>
                    <a:pt x="12966" y="5334"/>
                  </a:lnTo>
                  <a:close/>
                </a:path>
                <a:path w="40004" h="13969">
                  <a:moveTo>
                    <a:pt x="13716" y="2286"/>
                  </a:moveTo>
                  <a:lnTo>
                    <a:pt x="12954" y="2286"/>
                  </a:lnTo>
                  <a:lnTo>
                    <a:pt x="12954" y="3048"/>
                  </a:lnTo>
                  <a:lnTo>
                    <a:pt x="13716" y="3048"/>
                  </a:lnTo>
                  <a:lnTo>
                    <a:pt x="13716" y="2286"/>
                  </a:lnTo>
                  <a:close/>
                </a:path>
                <a:path w="40004" h="13969">
                  <a:moveTo>
                    <a:pt x="13728" y="8382"/>
                  </a:moveTo>
                  <a:lnTo>
                    <a:pt x="12966" y="7620"/>
                  </a:lnTo>
                  <a:lnTo>
                    <a:pt x="12204" y="7620"/>
                  </a:lnTo>
                  <a:lnTo>
                    <a:pt x="12204" y="8382"/>
                  </a:lnTo>
                  <a:lnTo>
                    <a:pt x="13728" y="8382"/>
                  </a:lnTo>
                  <a:close/>
                </a:path>
                <a:path w="40004" h="13969">
                  <a:moveTo>
                    <a:pt x="14478" y="9144"/>
                  </a:moveTo>
                  <a:lnTo>
                    <a:pt x="12954" y="9144"/>
                  </a:lnTo>
                  <a:lnTo>
                    <a:pt x="12954" y="9906"/>
                  </a:lnTo>
                  <a:lnTo>
                    <a:pt x="13716" y="9906"/>
                  </a:lnTo>
                  <a:lnTo>
                    <a:pt x="14478" y="9144"/>
                  </a:lnTo>
                  <a:close/>
                </a:path>
                <a:path w="40004" h="13969">
                  <a:moveTo>
                    <a:pt x="15240" y="1524"/>
                  </a:moveTo>
                  <a:lnTo>
                    <a:pt x="14478" y="1524"/>
                  </a:lnTo>
                  <a:lnTo>
                    <a:pt x="14478" y="2286"/>
                  </a:lnTo>
                  <a:lnTo>
                    <a:pt x="15240" y="2286"/>
                  </a:lnTo>
                  <a:lnTo>
                    <a:pt x="15240" y="1524"/>
                  </a:lnTo>
                  <a:close/>
                </a:path>
                <a:path w="40004" h="13969">
                  <a:moveTo>
                    <a:pt x="16776" y="762"/>
                  </a:moveTo>
                  <a:lnTo>
                    <a:pt x="15252" y="762"/>
                  </a:lnTo>
                  <a:lnTo>
                    <a:pt x="16014" y="1524"/>
                  </a:lnTo>
                  <a:lnTo>
                    <a:pt x="16776" y="1524"/>
                  </a:lnTo>
                  <a:lnTo>
                    <a:pt x="16776" y="762"/>
                  </a:lnTo>
                  <a:close/>
                </a:path>
                <a:path w="40004" h="13969">
                  <a:moveTo>
                    <a:pt x="18300" y="0"/>
                  </a:moveTo>
                  <a:lnTo>
                    <a:pt x="17538" y="0"/>
                  </a:lnTo>
                  <a:lnTo>
                    <a:pt x="16776" y="762"/>
                  </a:lnTo>
                  <a:lnTo>
                    <a:pt x="17538" y="762"/>
                  </a:lnTo>
                  <a:lnTo>
                    <a:pt x="17538" y="1524"/>
                  </a:lnTo>
                  <a:lnTo>
                    <a:pt x="18300" y="762"/>
                  </a:lnTo>
                  <a:lnTo>
                    <a:pt x="18300" y="0"/>
                  </a:lnTo>
                  <a:close/>
                </a:path>
                <a:path w="40004" h="13969">
                  <a:moveTo>
                    <a:pt x="19812" y="0"/>
                  </a:moveTo>
                  <a:lnTo>
                    <a:pt x="19050" y="0"/>
                  </a:lnTo>
                  <a:lnTo>
                    <a:pt x="19050" y="762"/>
                  </a:lnTo>
                  <a:lnTo>
                    <a:pt x="19812" y="762"/>
                  </a:lnTo>
                  <a:lnTo>
                    <a:pt x="19812" y="0"/>
                  </a:lnTo>
                  <a:close/>
                </a:path>
                <a:path w="40004" h="13969">
                  <a:moveTo>
                    <a:pt x="21336" y="0"/>
                  </a:moveTo>
                  <a:lnTo>
                    <a:pt x="20574" y="0"/>
                  </a:lnTo>
                  <a:lnTo>
                    <a:pt x="20574" y="762"/>
                  </a:lnTo>
                  <a:lnTo>
                    <a:pt x="21336" y="762"/>
                  </a:lnTo>
                  <a:lnTo>
                    <a:pt x="21336" y="0"/>
                  </a:lnTo>
                  <a:close/>
                </a:path>
                <a:path w="40004" h="13969">
                  <a:moveTo>
                    <a:pt x="22872" y="762"/>
                  </a:moveTo>
                  <a:lnTo>
                    <a:pt x="22110" y="0"/>
                  </a:lnTo>
                  <a:lnTo>
                    <a:pt x="22110" y="762"/>
                  </a:lnTo>
                  <a:lnTo>
                    <a:pt x="22110" y="1524"/>
                  </a:lnTo>
                  <a:lnTo>
                    <a:pt x="22872" y="762"/>
                  </a:lnTo>
                  <a:close/>
                </a:path>
                <a:path w="40004" h="13969">
                  <a:moveTo>
                    <a:pt x="24384" y="762"/>
                  </a:moveTo>
                  <a:lnTo>
                    <a:pt x="23634" y="762"/>
                  </a:lnTo>
                  <a:lnTo>
                    <a:pt x="23634" y="1524"/>
                  </a:lnTo>
                  <a:lnTo>
                    <a:pt x="24384" y="1524"/>
                  </a:lnTo>
                  <a:lnTo>
                    <a:pt x="24384" y="762"/>
                  </a:lnTo>
                  <a:close/>
                </a:path>
                <a:path w="40004" h="13969">
                  <a:moveTo>
                    <a:pt x="28194" y="762"/>
                  </a:moveTo>
                  <a:lnTo>
                    <a:pt x="27444" y="762"/>
                  </a:lnTo>
                  <a:lnTo>
                    <a:pt x="27444" y="1524"/>
                  </a:lnTo>
                  <a:lnTo>
                    <a:pt x="28194" y="1524"/>
                  </a:lnTo>
                  <a:lnTo>
                    <a:pt x="28194" y="762"/>
                  </a:lnTo>
                  <a:close/>
                </a:path>
                <a:path w="40004" h="13969">
                  <a:moveTo>
                    <a:pt x="38874" y="9144"/>
                  </a:moveTo>
                  <a:lnTo>
                    <a:pt x="37350" y="9144"/>
                  </a:lnTo>
                  <a:lnTo>
                    <a:pt x="38112" y="9906"/>
                  </a:lnTo>
                  <a:lnTo>
                    <a:pt x="38874" y="9906"/>
                  </a:lnTo>
                  <a:lnTo>
                    <a:pt x="38874" y="9144"/>
                  </a:lnTo>
                  <a:close/>
                </a:path>
                <a:path w="40004" h="13969">
                  <a:moveTo>
                    <a:pt x="39624" y="7620"/>
                  </a:moveTo>
                  <a:lnTo>
                    <a:pt x="38862" y="7620"/>
                  </a:lnTo>
                  <a:lnTo>
                    <a:pt x="38100" y="8382"/>
                  </a:lnTo>
                  <a:lnTo>
                    <a:pt x="39624" y="8382"/>
                  </a:lnTo>
                  <a:lnTo>
                    <a:pt x="39624" y="7620"/>
                  </a:lnTo>
                  <a:close/>
                </a:path>
                <a:path w="40004" h="13969">
                  <a:moveTo>
                    <a:pt x="39624" y="3810"/>
                  </a:moveTo>
                  <a:lnTo>
                    <a:pt x="38100" y="3810"/>
                  </a:lnTo>
                  <a:lnTo>
                    <a:pt x="38862" y="4572"/>
                  </a:lnTo>
                  <a:lnTo>
                    <a:pt x="39624" y="4572"/>
                  </a:lnTo>
                  <a:lnTo>
                    <a:pt x="39624" y="3810"/>
                  </a:lnTo>
                  <a:close/>
                </a:path>
                <a:path w="40004" h="13969">
                  <a:moveTo>
                    <a:pt x="39636" y="6096"/>
                  </a:moveTo>
                  <a:lnTo>
                    <a:pt x="38874" y="6858"/>
                  </a:lnTo>
                  <a:lnTo>
                    <a:pt x="39624" y="7620"/>
                  </a:lnTo>
                  <a:lnTo>
                    <a:pt x="39636" y="6096"/>
                  </a:lnTo>
                  <a:close/>
                </a:path>
                <a:path w="40004" h="13969">
                  <a:moveTo>
                    <a:pt x="39636" y="4572"/>
                  </a:moveTo>
                  <a:lnTo>
                    <a:pt x="38874" y="5334"/>
                  </a:lnTo>
                  <a:lnTo>
                    <a:pt x="38874" y="6096"/>
                  </a:lnTo>
                  <a:lnTo>
                    <a:pt x="39636" y="6096"/>
                  </a:lnTo>
                  <a:lnTo>
                    <a:pt x="39636" y="4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9911219" y="178307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19">
                  <a:moveTo>
                    <a:pt x="762" y="7620"/>
                  </a:moveTo>
                  <a:lnTo>
                    <a:pt x="762" y="6858"/>
                  </a:lnTo>
                  <a:lnTo>
                    <a:pt x="0" y="7620"/>
                  </a:lnTo>
                  <a:lnTo>
                    <a:pt x="762" y="7620"/>
                  </a:lnTo>
                  <a:close/>
                </a:path>
                <a:path w="2540" h="7619">
                  <a:moveTo>
                    <a:pt x="1524" y="2286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  <a:path w="2540" h="7619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9912743" y="18592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7" y="3047"/>
                  </a:moveTo>
                  <a:lnTo>
                    <a:pt x="3047" y="1523"/>
                  </a:lnTo>
                  <a:lnTo>
                    <a:pt x="2285" y="1523"/>
                  </a:lnTo>
                  <a:lnTo>
                    <a:pt x="2285" y="761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0" y="1523"/>
                  </a:lnTo>
                  <a:lnTo>
                    <a:pt x="0" y="2285"/>
                  </a:lnTo>
                  <a:lnTo>
                    <a:pt x="761" y="2285"/>
                  </a:lnTo>
                  <a:lnTo>
                    <a:pt x="761" y="3809"/>
                  </a:lnTo>
                  <a:lnTo>
                    <a:pt x="2285" y="3809"/>
                  </a:lnTo>
                  <a:lnTo>
                    <a:pt x="3047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9912743" y="18592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1" y="3047"/>
                  </a:move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3175" h="3810">
                  <a:moveTo>
                    <a:pt x="761" y="3809"/>
                  </a:moveTo>
                  <a:lnTo>
                    <a:pt x="761" y="3047"/>
                  </a:lnTo>
                  <a:lnTo>
                    <a:pt x="0" y="3047"/>
                  </a:lnTo>
                  <a:lnTo>
                    <a:pt x="761" y="3809"/>
                  </a:lnTo>
                  <a:close/>
                </a:path>
                <a:path w="3175" h="3810">
                  <a:moveTo>
                    <a:pt x="1523" y="0"/>
                  </a:moveTo>
                  <a:lnTo>
                    <a:pt x="761" y="0"/>
                  </a:lnTo>
                  <a:lnTo>
                    <a:pt x="761" y="761"/>
                  </a:lnTo>
                  <a:lnTo>
                    <a:pt x="1523" y="0"/>
                  </a:lnTo>
                  <a:close/>
                </a:path>
                <a:path w="3175" h="3810">
                  <a:moveTo>
                    <a:pt x="2285" y="1523"/>
                  </a:moveTo>
                  <a:lnTo>
                    <a:pt x="2285" y="761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2285" y="1523"/>
                  </a:lnTo>
                  <a:close/>
                </a:path>
                <a:path w="3175" h="3810">
                  <a:moveTo>
                    <a:pt x="3047" y="3047"/>
                  </a:moveTo>
                  <a:lnTo>
                    <a:pt x="3047" y="2285"/>
                  </a:lnTo>
                  <a:lnTo>
                    <a:pt x="2285" y="3047"/>
                  </a:lnTo>
                  <a:lnTo>
                    <a:pt x="2285" y="3809"/>
                  </a:lnTo>
                  <a:lnTo>
                    <a:pt x="3047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9913505" y="18973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9920363" y="189738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3809" y="2285"/>
                  </a:moveTo>
                  <a:lnTo>
                    <a:pt x="3809" y="761"/>
                  </a:lnTo>
                  <a:lnTo>
                    <a:pt x="3047" y="761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0" y="761"/>
                  </a:lnTo>
                  <a:lnTo>
                    <a:pt x="1523" y="2285"/>
                  </a:lnTo>
                  <a:lnTo>
                    <a:pt x="761" y="2285"/>
                  </a:lnTo>
                  <a:lnTo>
                    <a:pt x="3809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9920363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761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5079" h="3175">
                  <a:moveTo>
                    <a:pt x="2285" y="1524"/>
                  </a:moveTo>
                  <a:lnTo>
                    <a:pt x="2285" y="762"/>
                  </a:lnTo>
                  <a:lnTo>
                    <a:pt x="1523" y="762"/>
                  </a:lnTo>
                  <a:lnTo>
                    <a:pt x="761" y="1524"/>
                  </a:lnTo>
                  <a:lnTo>
                    <a:pt x="2285" y="1524"/>
                  </a:lnTo>
                  <a:close/>
                </a:path>
                <a:path w="5079" h="3175">
                  <a:moveTo>
                    <a:pt x="1523" y="3048"/>
                  </a:moveTo>
                  <a:lnTo>
                    <a:pt x="1523" y="2286"/>
                  </a:lnTo>
                  <a:lnTo>
                    <a:pt x="761" y="2286"/>
                  </a:lnTo>
                  <a:lnTo>
                    <a:pt x="1523" y="3048"/>
                  </a:lnTo>
                  <a:close/>
                </a:path>
                <a:path w="5079" h="3175">
                  <a:moveTo>
                    <a:pt x="2285" y="762"/>
                  </a:moveTo>
                  <a:lnTo>
                    <a:pt x="1523" y="0"/>
                  </a:lnTo>
                  <a:lnTo>
                    <a:pt x="1523" y="762"/>
                  </a:lnTo>
                  <a:lnTo>
                    <a:pt x="2285" y="762"/>
                  </a:lnTo>
                  <a:close/>
                </a:path>
                <a:path w="5079" h="3175">
                  <a:moveTo>
                    <a:pt x="3809" y="1524"/>
                  </a:moveTo>
                  <a:lnTo>
                    <a:pt x="3047" y="762"/>
                  </a:lnTo>
                  <a:lnTo>
                    <a:pt x="3047" y="1524"/>
                  </a:lnTo>
                  <a:lnTo>
                    <a:pt x="3809" y="1524"/>
                  </a:lnTo>
                  <a:close/>
                </a:path>
                <a:path w="5079" h="3175">
                  <a:moveTo>
                    <a:pt x="4571" y="1524"/>
                  </a:moveTo>
                  <a:lnTo>
                    <a:pt x="3809" y="1524"/>
                  </a:lnTo>
                  <a:lnTo>
                    <a:pt x="3809" y="2286"/>
                  </a:lnTo>
                  <a:lnTo>
                    <a:pt x="457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9925697" y="190500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3810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2286" y="2286"/>
                  </a:lnTo>
                  <a:lnTo>
                    <a:pt x="2286" y="1524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9925697" y="190500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3809" h="2539">
                  <a:moveTo>
                    <a:pt x="3048" y="762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3809" h="2539">
                  <a:moveTo>
                    <a:pt x="3048" y="1524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  <a:path w="3809" h="2539">
                  <a:moveTo>
                    <a:pt x="3810" y="1524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9924173" y="187451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1523"/>
                  </a:moveTo>
                  <a:lnTo>
                    <a:pt x="2286" y="1523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0" y="761"/>
                  </a:lnTo>
                  <a:lnTo>
                    <a:pt x="0" y="3047"/>
                  </a:lnTo>
                  <a:lnTo>
                    <a:pt x="762" y="3809"/>
                  </a:lnTo>
                  <a:lnTo>
                    <a:pt x="762" y="3047"/>
                  </a:lnTo>
                  <a:lnTo>
                    <a:pt x="1524" y="3809"/>
                  </a:lnTo>
                  <a:lnTo>
                    <a:pt x="2286" y="3047"/>
                  </a:lnTo>
                  <a:lnTo>
                    <a:pt x="2286" y="2285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9923412" y="187463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80">
                  <a:moveTo>
                    <a:pt x="1524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3809" h="5080">
                  <a:moveTo>
                    <a:pt x="2286" y="3048"/>
                  </a:moveTo>
                  <a:lnTo>
                    <a:pt x="1524" y="3048"/>
                  </a:lnTo>
                  <a:lnTo>
                    <a:pt x="1143" y="3048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2286" y="4572"/>
                  </a:lnTo>
                  <a:lnTo>
                    <a:pt x="2286" y="3810"/>
                  </a:lnTo>
                  <a:lnTo>
                    <a:pt x="2286" y="3048"/>
                  </a:lnTo>
                  <a:close/>
                </a:path>
                <a:path w="3809" h="5080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3809" h="5080">
                  <a:moveTo>
                    <a:pt x="3048" y="0"/>
                  </a:moveTo>
                  <a:lnTo>
                    <a:pt x="2286" y="0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3809" h="5080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9899014" y="189738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809" y="2285"/>
                  </a:moveTo>
                  <a:lnTo>
                    <a:pt x="3809" y="761"/>
                  </a:lnTo>
                  <a:lnTo>
                    <a:pt x="2285" y="761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1523" y="761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0" y="1523"/>
                  </a:lnTo>
                  <a:lnTo>
                    <a:pt x="761" y="2285"/>
                  </a:lnTo>
                  <a:lnTo>
                    <a:pt x="1523" y="2285"/>
                  </a:lnTo>
                  <a:lnTo>
                    <a:pt x="1523" y="3047"/>
                  </a:lnTo>
                  <a:lnTo>
                    <a:pt x="3047" y="3047"/>
                  </a:lnTo>
                  <a:lnTo>
                    <a:pt x="3809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9898252" y="18973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1524" y="1523"/>
                  </a:moveTo>
                  <a:lnTo>
                    <a:pt x="762" y="1523"/>
                  </a:lnTo>
                  <a:lnTo>
                    <a:pt x="0" y="2285"/>
                  </a:lnTo>
                  <a:lnTo>
                    <a:pt x="762" y="2285"/>
                  </a:lnTo>
                  <a:lnTo>
                    <a:pt x="1524" y="1523"/>
                  </a:lnTo>
                  <a:close/>
                </a:path>
                <a:path w="5079" h="3175">
                  <a:moveTo>
                    <a:pt x="2286" y="761"/>
                  </a:moveTo>
                  <a:lnTo>
                    <a:pt x="1524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  <a:path w="5079" h="3175">
                  <a:moveTo>
                    <a:pt x="2286" y="1523"/>
                  </a:moveTo>
                  <a:lnTo>
                    <a:pt x="2286" y="761"/>
                  </a:lnTo>
                  <a:lnTo>
                    <a:pt x="1524" y="1523"/>
                  </a:lnTo>
                  <a:lnTo>
                    <a:pt x="2286" y="1523"/>
                  </a:lnTo>
                  <a:close/>
                </a:path>
                <a:path w="5079" h="3175">
                  <a:moveTo>
                    <a:pt x="4572" y="2285"/>
                  </a:moveTo>
                  <a:lnTo>
                    <a:pt x="3810" y="2285"/>
                  </a:lnTo>
                  <a:lnTo>
                    <a:pt x="3048" y="3047"/>
                  </a:lnTo>
                  <a:lnTo>
                    <a:pt x="3810" y="3047"/>
                  </a:lnTo>
                  <a:lnTo>
                    <a:pt x="4572" y="2285"/>
                  </a:lnTo>
                  <a:close/>
                </a:path>
                <a:path w="5079" h="3175">
                  <a:moveTo>
                    <a:pt x="4572" y="1523"/>
                  </a:moveTo>
                  <a:lnTo>
                    <a:pt x="4572" y="761"/>
                  </a:lnTo>
                  <a:lnTo>
                    <a:pt x="3810" y="761"/>
                  </a:lnTo>
                  <a:lnTo>
                    <a:pt x="4572" y="1523"/>
                  </a:lnTo>
                  <a:close/>
                </a:path>
                <a:path w="5079" h="3175">
                  <a:moveTo>
                    <a:pt x="4572" y="2285"/>
                  </a:moveTo>
                  <a:lnTo>
                    <a:pt x="4572" y="1523"/>
                  </a:lnTo>
                  <a:lnTo>
                    <a:pt x="3810" y="1523"/>
                  </a:lnTo>
                  <a:lnTo>
                    <a:pt x="4572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9903586" y="189738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4571" y="761"/>
                  </a:moveTo>
                  <a:lnTo>
                    <a:pt x="3809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761" y="2285"/>
                  </a:lnTo>
                  <a:lnTo>
                    <a:pt x="3047" y="2285"/>
                  </a:lnTo>
                  <a:lnTo>
                    <a:pt x="3047" y="1523"/>
                  </a:lnTo>
                  <a:lnTo>
                    <a:pt x="3809" y="1523"/>
                  </a:lnTo>
                  <a:lnTo>
                    <a:pt x="3809" y="761"/>
                  </a:lnTo>
                  <a:lnTo>
                    <a:pt x="4571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9903586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1523" y="761"/>
                  </a:move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lnTo>
                    <a:pt x="1523" y="761"/>
                  </a:lnTo>
                  <a:close/>
                </a:path>
                <a:path w="5079" h="3175">
                  <a:moveTo>
                    <a:pt x="1523" y="3047"/>
                  </a:moveTo>
                  <a:lnTo>
                    <a:pt x="761" y="2285"/>
                  </a:lnTo>
                  <a:lnTo>
                    <a:pt x="761" y="3047"/>
                  </a:lnTo>
                  <a:lnTo>
                    <a:pt x="1523" y="3047"/>
                  </a:lnTo>
                  <a:close/>
                </a:path>
                <a:path w="5079" h="3175">
                  <a:moveTo>
                    <a:pt x="2285" y="761"/>
                  </a:moveTo>
                  <a:lnTo>
                    <a:pt x="2285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  <a:path w="5079" h="3175">
                  <a:moveTo>
                    <a:pt x="4571" y="1523"/>
                  </a:moveTo>
                  <a:lnTo>
                    <a:pt x="4571" y="761"/>
                  </a:lnTo>
                  <a:lnTo>
                    <a:pt x="3047" y="761"/>
                  </a:lnTo>
                  <a:lnTo>
                    <a:pt x="3809" y="1523"/>
                  </a:lnTo>
                  <a:lnTo>
                    <a:pt x="4571" y="1523"/>
                  </a:lnTo>
                  <a:close/>
                </a:path>
                <a:path w="5079" h="3175">
                  <a:moveTo>
                    <a:pt x="3809" y="3047"/>
                  </a:moveTo>
                  <a:lnTo>
                    <a:pt x="3047" y="2285"/>
                  </a:lnTo>
                  <a:lnTo>
                    <a:pt x="3047" y="3047"/>
                  </a:lnTo>
                  <a:lnTo>
                    <a:pt x="3809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9901301" y="186689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762" y="2285"/>
                  </a:moveTo>
                  <a:lnTo>
                    <a:pt x="762" y="1523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  <a:path w="3175" h="5080">
                  <a:moveTo>
                    <a:pt x="3048" y="3809"/>
                  </a:moveTo>
                  <a:lnTo>
                    <a:pt x="3048" y="1523"/>
                  </a:lnTo>
                  <a:lnTo>
                    <a:pt x="2286" y="1523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762" y="3809"/>
                  </a:lnTo>
                  <a:lnTo>
                    <a:pt x="1524" y="4571"/>
                  </a:lnTo>
                  <a:lnTo>
                    <a:pt x="1524" y="3809"/>
                  </a:lnTo>
                  <a:lnTo>
                    <a:pt x="3048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9901301" y="186701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09" h="5714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3809" h="5714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3809" h="5714">
                  <a:moveTo>
                    <a:pt x="3060" y="3810"/>
                  </a:moveTo>
                  <a:lnTo>
                    <a:pt x="1536" y="3810"/>
                  </a:lnTo>
                  <a:lnTo>
                    <a:pt x="1536" y="4826"/>
                  </a:lnTo>
                  <a:lnTo>
                    <a:pt x="1536" y="5334"/>
                  </a:lnTo>
                  <a:lnTo>
                    <a:pt x="3060" y="5334"/>
                  </a:lnTo>
                  <a:lnTo>
                    <a:pt x="3060" y="3810"/>
                  </a:lnTo>
                  <a:close/>
                </a:path>
                <a:path w="3809" h="5714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9911981" y="17352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4572" y="4025"/>
                  </a:moveTo>
                  <a:lnTo>
                    <a:pt x="4572" y="2501"/>
                  </a:lnTo>
                  <a:lnTo>
                    <a:pt x="3581" y="1193"/>
                  </a:lnTo>
                  <a:lnTo>
                    <a:pt x="2006" y="0"/>
                  </a:lnTo>
                  <a:lnTo>
                    <a:pt x="761" y="1739"/>
                  </a:lnTo>
                  <a:lnTo>
                    <a:pt x="0" y="2501"/>
                  </a:lnTo>
                  <a:lnTo>
                    <a:pt x="0" y="3263"/>
                  </a:lnTo>
                  <a:lnTo>
                    <a:pt x="0" y="4025"/>
                  </a:lnTo>
                  <a:lnTo>
                    <a:pt x="762" y="4787"/>
                  </a:lnTo>
                  <a:lnTo>
                    <a:pt x="3810" y="4787"/>
                  </a:lnTo>
                  <a:lnTo>
                    <a:pt x="4572" y="4025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9911981" y="173520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3810" y="1739"/>
                  </a:moveTo>
                  <a:lnTo>
                    <a:pt x="2565" y="0"/>
                  </a:lnTo>
                  <a:lnTo>
                    <a:pt x="990" y="1193"/>
                  </a:lnTo>
                  <a:lnTo>
                    <a:pt x="0" y="2501"/>
                  </a:lnTo>
                  <a:lnTo>
                    <a:pt x="761" y="1739"/>
                  </a:lnTo>
                  <a:lnTo>
                    <a:pt x="1523" y="1739"/>
                  </a:lnTo>
                  <a:lnTo>
                    <a:pt x="2286" y="977"/>
                  </a:lnTo>
                  <a:lnTo>
                    <a:pt x="3047" y="1739"/>
                  </a:lnTo>
                  <a:lnTo>
                    <a:pt x="3810" y="1739"/>
                  </a:lnTo>
                  <a:close/>
                </a:path>
                <a:path w="5079" h="5714">
                  <a:moveTo>
                    <a:pt x="3047" y="4787"/>
                  </a:moveTo>
                  <a:lnTo>
                    <a:pt x="1524" y="4787"/>
                  </a:lnTo>
                  <a:lnTo>
                    <a:pt x="1524" y="5549"/>
                  </a:lnTo>
                  <a:lnTo>
                    <a:pt x="2286" y="5549"/>
                  </a:lnTo>
                  <a:lnTo>
                    <a:pt x="3047" y="4787"/>
                  </a:lnTo>
                  <a:close/>
                </a:path>
                <a:path w="5079" h="5714">
                  <a:moveTo>
                    <a:pt x="4572" y="3263"/>
                  </a:moveTo>
                  <a:lnTo>
                    <a:pt x="4572" y="2501"/>
                  </a:lnTo>
                  <a:lnTo>
                    <a:pt x="3810" y="2501"/>
                  </a:lnTo>
                  <a:lnTo>
                    <a:pt x="3810" y="4025"/>
                  </a:lnTo>
                  <a:lnTo>
                    <a:pt x="4572" y="326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9911981" y="17145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572" y="5334"/>
                  </a:moveTo>
                  <a:lnTo>
                    <a:pt x="3810" y="4572"/>
                  </a:lnTo>
                  <a:lnTo>
                    <a:pt x="3048" y="4572"/>
                  </a:lnTo>
                  <a:lnTo>
                    <a:pt x="3048" y="1523"/>
                  </a:lnTo>
                  <a:lnTo>
                    <a:pt x="3810" y="1523"/>
                  </a:lnTo>
                  <a:lnTo>
                    <a:pt x="3810" y="761"/>
                  </a:lnTo>
                  <a:lnTo>
                    <a:pt x="3048" y="761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6096"/>
                  </a:lnTo>
                  <a:lnTo>
                    <a:pt x="3810" y="6096"/>
                  </a:lnTo>
                  <a:lnTo>
                    <a:pt x="4572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9911981" y="17145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1524" y="2286"/>
                  </a:moveTo>
                  <a:lnTo>
                    <a:pt x="1524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5079" h="6350">
                  <a:moveTo>
                    <a:pt x="1524" y="5334"/>
                  </a:moveTo>
                  <a:lnTo>
                    <a:pt x="1524" y="4572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1524" y="5334"/>
                  </a:lnTo>
                  <a:close/>
                </a:path>
                <a:path w="5079" h="6350">
                  <a:moveTo>
                    <a:pt x="3048" y="761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2286" y="761"/>
                  </a:lnTo>
                  <a:lnTo>
                    <a:pt x="3048" y="761"/>
                  </a:lnTo>
                  <a:close/>
                </a:path>
                <a:path w="5079" h="6350">
                  <a:moveTo>
                    <a:pt x="3810" y="2286"/>
                  </a:moveTo>
                  <a:lnTo>
                    <a:pt x="3810" y="1523"/>
                  </a:lnTo>
                  <a:lnTo>
                    <a:pt x="2286" y="1524"/>
                  </a:lnTo>
                  <a:lnTo>
                    <a:pt x="2286" y="4572"/>
                  </a:lnTo>
                  <a:lnTo>
                    <a:pt x="3048" y="533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5079" h="6350">
                  <a:moveTo>
                    <a:pt x="4572" y="5334"/>
                  </a:moveTo>
                  <a:lnTo>
                    <a:pt x="4572" y="4572"/>
                  </a:lnTo>
                  <a:lnTo>
                    <a:pt x="3048" y="4572"/>
                  </a:lnTo>
                  <a:lnTo>
                    <a:pt x="3048" y="5334"/>
                  </a:lnTo>
                  <a:lnTo>
                    <a:pt x="3810" y="5334"/>
                  </a:lnTo>
                  <a:lnTo>
                    <a:pt x="3810" y="6096"/>
                  </a:lnTo>
                  <a:lnTo>
                    <a:pt x="4572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9902825" y="190511"/>
              <a:ext cx="23495" cy="1905"/>
            </a:xfrm>
            <a:custGeom>
              <a:avLst/>
              <a:gdLst/>
              <a:ahLst/>
              <a:cxnLst/>
              <a:rect l="l" t="t" r="r" b="b"/>
              <a:pathLst>
                <a:path w="23495" h="1905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23495" h="1905">
                  <a:moveTo>
                    <a:pt x="22872" y="0"/>
                  </a:moveTo>
                  <a:lnTo>
                    <a:pt x="21348" y="0"/>
                  </a:lnTo>
                  <a:lnTo>
                    <a:pt x="21348" y="762"/>
                  </a:lnTo>
                  <a:lnTo>
                    <a:pt x="21348" y="1524"/>
                  </a:lnTo>
                  <a:lnTo>
                    <a:pt x="22872" y="1524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9931031" y="191261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3048" y="3048"/>
                  </a:moveTo>
                  <a:lnTo>
                    <a:pt x="3048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3048" y="3048"/>
                  </a:lnTo>
                  <a:close/>
                </a:path>
                <a:path w="6984" h="3175">
                  <a:moveTo>
                    <a:pt x="762" y="3048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6984" h="3175">
                  <a:moveTo>
                    <a:pt x="6858" y="762"/>
                  </a:moveTo>
                  <a:lnTo>
                    <a:pt x="6858" y="0"/>
                  </a:lnTo>
                  <a:lnTo>
                    <a:pt x="3810" y="0"/>
                  </a:lnTo>
                  <a:lnTo>
                    <a:pt x="3810" y="1524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4572" y="2286"/>
                  </a:lnTo>
                  <a:lnTo>
                    <a:pt x="5334" y="1524"/>
                  </a:lnTo>
                  <a:lnTo>
                    <a:pt x="5334" y="762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9930269" y="190500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1523" y="1523"/>
                  </a:moveTo>
                  <a:lnTo>
                    <a:pt x="761" y="1523"/>
                  </a:lnTo>
                  <a:lnTo>
                    <a:pt x="0" y="2285"/>
                  </a:lnTo>
                  <a:lnTo>
                    <a:pt x="761" y="2285"/>
                  </a:lnTo>
                  <a:lnTo>
                    <a:pt x="1523" y="1523"/>
                  </a:lnTo>
                  <a:close/>
                </a:path>
                <a:path w="8890" h="3810">
                  <a:moveTo>
                    <a:pt x="1523" y="3809"/>
                  </a:moveTo>
                  <a:lnTo>
                    <a:pt x="1523" y="3047"/>
                  </a:lnTo>
                  <a:lnTo>
                    <a:pt x="761" y="3047"/>
                  </a:lnTo>
                  <a:lnTo>
                    <a:pt x="761" y="3809"/>
                  </a:lnTo>
                  <a:lnTo>
                    <a:pt x="1523" y="3809"/>
                  </a:lnTo>
                  <a:close/>
                </a:path>
                <a:path w="8890" h="3810">
                  <a:moveTo>
                    <a:pt x="3047" y="1523"/>
                  </a:moveTo>
                  <a:lnTo>
                    <a:pt x="2285" y="761"/>
                  </a:lnTo>
                  <a:lnTo>
                    <a:pt x="2285" y="1523"/>
                  </a:lnTo>
                  <a:lnTo>
                    <a:pt x="3047" y="1523"/>
                  </a:lnTo>
                  <a:close/>
                </a:path>
                <a:path w="8890" h="3810">
                  <a:moveTo>
                    <a:pt x="3809" y="2285"/>
                  </a:moveTo>
                  <a:lnTo>
                    <a:pt x="3809" y="1523"/>
                  </a:lnTo>
                  <a:lnTo>
                    <a:pt x="3047" y="1523"/>
                  </a:lnTo>
                  <a:lnTo>
                    <a:pt x="3809" y="2285"/>
                  </a:lnTo>
                  <a:close/>
                </a:path>
                <a:path w="8890" h="3810">
                  <a:moveTo>
                    <a:pt x="3809" y="3809"/>
                  </a:moveTo>
                  <a:lnTo>
                    <a:pt x="3809" y="3047"/>
                  </a:lnTo>
                  <a:lnTo>
                    <a:pt x="3047" y="3809"/>
                  </a:lnTo>
                  <a:lnTo>
                    <a:pt x="3809" y="3809"/>
                  </a:lnTo>
                  <a:close/>
                </a:path>
                <a:path w="8890" h="3810">
                  <a:moveTo>
                    <a:pt x="5333" y="3047"/>
                  </a:moveTo>
                  <a:lnTo>
                    <a:pt x="5333" y="2285"/>
                  </a:lnTo>
                  <a:lnTo>
                    <a:pt x="3809" y="2285"/>
                  </a:lnTo>
                  <a:lnTo>
                    <a:pt x="4571" y="3047"/>
                  </a:lnTo>
                  <a:lnTo>
                    <a:pt x="5333" y="3047"/>
                  </a:lnTo>
                  <a:close/>
                </a:path>
                <a:path w="8890" h="3810">
                  <a:moveTo>
                    <a:pt x="7619" y="761"/>
                  </a:moveTo>
                  <a:lnTo>
                    <a:pt x="7619" y="0"/>
                  </a:lnTo>
                  <a:lnTo>
                    <a:pt x="6095" y="0"/>
                  </a:lnTo>
                  <a:lnTo>
                    <a:pt x="5333" y="761"/>
                  </a:lnTo>
                  <a:lnTo>
                    <a:pt x="7619" y="761"/>
                  </a:lnTo>
                  <a:close/>
                </a:path>
                <a:path w="8890" h="3810">
                  <a:moveTo>
                    <a:pt x="6857" y="2285"/>
                  </a:moveTo>
                  <a:lnTo>
                    <a:pt x="6857" y="1523"/>
                  </a:lnTo>
                  <a:lnTo>
                    <a:pt x="6095" y="1523"/>
                  </a:lnTo>
                  <a:lnTo>
                    <a:pt x="6095" y="2285"/>
                  </a:lnTo>
                  <a:lnTo>
                    <a:pt x="6857" y="2285"/>
                  </a:lnTo>
                  <a:close/>
                </a:path>
                <a:path w="8890" h="3810">
                  <a:moveTo>
                    <a:pt x="8381" y="1523"/>
                  </a:moveTo>
                  <a:lnTo>
                    <a:pt x="8381" y="761"/>
                  </a:lnTo>
                  <a:lnTo>
                    <a:pt x="7619" y="761"/>
                  </a:lnTo>
                  <a:lnTo>
                    <a:pt x="8381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9902076" y="197369"/>
              <a:ext cx="24765" cy="1270"/>
            </a:xfrm>
            <a:custGeom>
              <a:avLst/>
              <a:gdLst/>
              <a:ahLst/>
              <a:cxnLst/>
              <a:rect l="l" t="t" r="r" b="b"/>
              <a:pathLst>
                <a:path w="24765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24765" h="1269">
                  <a:moveTo>
                    <a:pt x="24384" y="0"/>
                  </a:moveTo>
                  <a:lnTo>
                    <a:pt x="23622" y="762"/>
                  </a:lnTo>
                  <a:lnTo>
                    <a:pt x="24384" y="76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9892931" y="1935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1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9892931" y="19354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9890645" y="191261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3809" y="1524"/>
                  </a:moveTo>
                  <a:lnTo>
                    <a:pt x="3809" y="762"/>
                  </a:lnTo>
                  <a:lnTo>
                    <a:pt x="304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lnTo>
                    <a:pt x="2285" y="1524"/>
                  </a:lnTo>
                  <a:lnTo>
                    <a:pt x="2285" y="2286"/>
                  </a:lnTo>
                  <a:lnTo>
                    <a:pt x="3047" y="2286"/>
                  </a:lnTo>
                  <a:lnTo>
                    <a:pt x="3809" y="1524"/>
                  </a:lnTo>
                  <a:close/>
                </a:path>
                <a:path w="7620" h="3175">
                  <a:moveTo>
                    <a:pt x="7619" y="1524"/>
                  </a:moveTo>
                  <a:lnTo>
                    <a:pt x="6857" y="762"/>
                  </a:lnTo>
                  <a:lnTo>
                    <a:pt x="4571" y="762"/>
                  </a:lnTo>
                  <a:lnTo>
                    <a:pt x="3809" y="1524"/>
                  </a:lnTo>
                  <a:lnTo>
                    <a:pt x="3809" y="3048"/>
                  </a:lnTo>
                  <a:lnTo>
                    <a:pt x="6095" y="3048"/>
                  </a:lnTo>
                  <a:lnTo>
                    <a:pt x="6095" y="2286"/>
                  </a:lnTo>
                  <a:lnTo>
                    <a:pt x="6857" y="2286"/>
                  </a:lnTo>
                  <a:lnTo>
                    <a:pt x="6857" y="1524"/>
                  </a:lnTo>
                  <a:lnTo>
                    <a:pt x="7619" y="1524"/>
                  </a:lnTo>
                  <a:close/>
                </a:path>
                <a:path w="7620" h="3175">
                  <a:moveTo>
                    <a:pt x="6857" y="3048"/>
                  </a:moveTo>
                  <a:lnTo>
                    <a:pt x="6095" y="2286"/>
                  </a:lnTo>
                  <a:lnTo>
                    <a:pt x="6095" y="3048"/>
                  </a:lnTo>
                  <a:lnTo>
                    <a:pt x="6857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9890645" y="190500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3047" y="761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3047" y="761"/>
                  </a:lnTo>
                  <a:close/>
                </a:path>
                <a:path w="7620" h="3810">
                  <a:moveTo>
                    <a:pt x="2285" y="2285"/>
                  </a:moveTo>
                  <a:lnTo>
                    <a:pt x="1523" y="1523"/>
                  </a:lnTo>
                  <a:lnTo>
                    <a:pt x="761" y="1523"/>
                  </a:lnTo>
                  <a:lnTo>
                    <a:pt x="1523" y="2285"/>
                  </a:lnTo>
                  <a:lnTo>
                    <a:pt x="2285" y="2285"/>
                  </a:lnTo>
                  <a:close/>
                </a:path>
                <a:path w="7620" h="3810">
                  <a:moveTo>
                    <a:pt x="3047" y="3047"/>
                  </a:moveTo>
                  <a:lnTo>
                    <a:pt x="2285" y="2285"/>
                  </a:lnTo>
                  <a:lnTo>
                    <a:pt x="2285" y="3047"/>
                  </a:lnTo>
                  <a:lnTo>
                    <a:pt x="3047" y="3047"/>
                  </a:lnTo>
                  <a:close/>
                </a:path>
                <a:path w="7620" h="3810">
                  <a:moveTo>
                    <a:pt x="3809" y="1523"/>
                  </a:moveTo>
                  <a:lnTo>
                    <a:pt x="3809" y="761"/>
                  </a:lnTo>
                  <a:lnTo>
                    <a:pt x="3047" y="761"/>
                  </a:lnTo>
                  <a:lnTo>
                    <a:pt x="3047" y="1523"/>
                  </a:lnTo>
                  <a:lnTo>
                    <a:pt x="3809" y="1523"/>
                  </a:lnTo>
                  <a:close/>
                </a:path>
                <a:path w="7620" h="3810">
                  <a:moveTo>
                    <a:pt x="3809" y="3047"/>
                  </a:moveTo>
                  <a:lnTo>
                    <a:pt x="3809" y="2285"/>
                  </a:lnTo>
                  <a:lnTo>
                    <a:pt x="3047" y="2285"/>
                  </a:lnTo>
                  <a:lnTo>
                    <a:pt x="3047" y="3047"/>
                  </a:lnTo>
                  <a:lnTo>
                    <a:pt x="3809" y="3047"/>
                  </a:lnTo>
                  <a:close/>
                </a:path>
                <a:path w="7620" h="3810">
                  <a:moveTo>
                    <a:pt x="5333" y="1523"/>
                  </a:moveTo>
                  <a:lnTo>
                    <a:pt x="4571" y="1523"/>
                  </a:lnTo>
                  <a:lnTo>
                    <a:pt x="3809" y="2285"/>
                  </a:lnTo>
                  <a:lnTo>
                    <a:pt x="4571" y="2285"/>
                  </a:lnTo>
                  <a:lnTo>
                    <a:pt x="5333" y="1523"/>
                  </a:lnTo>
                  <a:close/>
                </a:path>
                <a:path w="7620" h="3810">
                  <a:moveTo>
                    <a:pt x="4571" y="3809"/>
                  </a:moveTo>
                  <a:lnTo>
                    <a:pt x="4571" y="3047"/>
                  </a:lnTo>
                  <a:lnTo>
                    <a:pt x="3809" y="3047"/>
                  </a:lnTo>
                  <a:lnTo>
                    <a:pt x="3809" y="3809"/>
                  </a:lnTo>
                  <a:lnTo>
                    <a:pt x="4571" y="3809"/>
                  </a:lnTo>
                  <a:close/>
                </a:path>
                <a:path w="7620" h="3810">
                  <a:moveTo>
                    <a:pt x="6095" y="1523"/>
                  </a:moveTo>
                  <a:lnTo>
                    <a:pt x="6095" y="761"/>
                  </a:lnTo>
                  <a:lnTo>
                    <a:pt x="5333" y="761"/>
                  </a:lnTo>
                  <a:lnTo>
                    <a:pt x="5333" y="1523"/>
                  </a:lnTo>
                  <a:lnTo>
                    <a:pt x="6095" y="1523"/>
                  </a:lnTo>
                  <a:close/>
                </a:path>
                <a:path w="7620" h="3810">
                  <a:moveTo>
                    <a:pt x="6857" y="3047"/>
                  </a:moveTo>
                  <a:lnTo>
                    <a:pt x="6857" y="2285"/>
                  </a:lnTo>
                  <a:lnTo>
                    <a:pt x="6095" y="3047"/>
                  </a:lnTo>
                  <a:lnTo>
                    <a:pt x="6857" y="3047"/>
                  </a:lnTo>
                  <a:close/>
                </a:path>
                <a:path w="7620" h="3810">
                  <a:moveTo>
                    <a:pt x="6857" y="3809"/>
                  </a:moveTo>
                  <a:lnTo>
                    <a:pt x="6857" y="3047"/>
                  </a:lnTo>
                  <a:lnTo>
                    <a:pt x="6095" y="3047"/>
                  </a:lnTo>
                  <a:lnTo>
                    <a:pt x="6095" y="3809"/>
                  </a:lnTo>
                  <a:lnTo>
                    <a:pt x="6857" y="3809"/>
                  </a:lnTo>
                  <a:close/>
                </a:path>
                <a:path w="7620" h="3810">
                  <a:moveTo>
                    <a:pt x="7619" y="2285"/>
                  </a:moveTo>
                  <a:lnTo>
                    <a:pt x="7619" y="1523"/>
                  </a:lnTo>
                  <a:lnTo>
                    <a:pt x="6857" y="1523"/>
                  </a:lnTo>
                  <a:lnTo>
                    <a:pt x="7619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9873881" y="198881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59" h="3175">
                  <a:moveTo>
                    <a:pt x="9905" y="1523"/>
                  </a:moveTo>
                  <a:lnTo>
                    <a:pt x="9143" y="761"/>
                  </a:lnTo>
                  <a:lnTo>
                    <a:pt x="7619" y="761"/>
                  </a:lnTo>
                  <a:lnTo>
                    <a:pt x="6857" y="0"/>
                  </a:lnTo>
                  <a:lnTo>
                    <a:pt x="5333" y="0"/>
                  </a:lnTo>
                  <a:lnTo>
                    <a:pt x="3809" y="0"/>
                  </a:lnTo>
                  <a:lnTo>
                    <a:pt x="2285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1523" y="3048"/>
                  </a:lnTo>
                  <a:lnTo>
                    <a:pt x="9143" y="3047"/>
                  </a:lnTo>
                  <a:lnTo>
                    <a:pt x="9143" y="2285"/>
                  </a:lnTo>
                  <a:lnTo>
                    <a:pt x="9905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9876929" y="201929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809" y="761"/>
                  </a:moveTo>
                  <a:lnTo>
                    <a:pt x="3809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3809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9879215" y="201929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761"/>
                  </a:lnTo>
                  <a:lnTo>
                    <a:pt x="3048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9875405" y="201168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5">
                  <a:moveTo>
                    <a:pt x="6857" y="1523"/>
                  </a:moveTo>
                  <a:lnTo>
                    <a:pt x="6857" y="761"/>
                  </a:lnTo>
                  <a:lnTo>
                    <a:pt x="5333" y="0"/>
                  </a:lnTo>
                  <a:lnTo>
                    <a:pt x="1523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2285" y="761"/>
                  </a:lnTo>
                  <a:lnTo>
                    <a:pt x="3809" y="761"/>
                  </a:lnTo>
                  <a:lnTo>
                    <a:pt x="5333" y="761"/>
                  </a:lnTo>
                  <a:lnTo>
                    <a:pt x="6857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9876930" y="201179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3810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508"/>
                  </a:lnTo>
                  <a:lnTo>
                    <a:pt x="762" y="762"/>
                  </a:lnTo>
                  <a:lnTo>
                    <a:pt x="3810" y="762"/>
                  </a:lnTo>
                  <a:close/>
                </a:path>
                <a:path w="6350" h="1269">
                  <a:moveTo>
                    <a:pt x="6096" y="762"/>
                  </a:moveTo>
                  <a:lnTo>
                    <a:pt x="4572" y="254"/>
                  </a:lnTo>
                  <a:lnTo>
                    <a:pt x="3810" y="0"/>
                  </a:lnTo>
                  <a:lnTo>
                    <a:pt x="2286" y="0"/>
                  </a:lnTo>
                  <a:lnTo>
                    <a:pt x="3810" y="177"/>
                  </a:lnTo>
                  <a:lnTo>
                    <a:pt x="3810" y="762"/>
                  </a:lnTo>
                  <a:lnTo>
                    <a:pt x="609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987845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987845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9878453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9878453" y="201929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761" y="0"/>
                  </a:moveTo>
                  <a:lnTo>
                    <a:pt x="0" y="0"/>
                  </a:lnTo>
                  <a:lnTo>
                    <a:pt x="1523" y="0"/>
                  </a:lnTo>
                  <a:lnTo>
                    <a:pt x="761" y="0"/>
                  </a:lnTo>
                  <a:close/>
                </a:path>
                <a:path w="1904" h="0">
                  <a:moveTo>
                    <a:pt x="0" y="0"/>
                  </a:moveTo>
                  <a:lnTo>
                    <a:pt x="7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9876929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987540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987540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9880726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9880726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9879977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9882251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9882251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9876167" y="19735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1" y="761"/>
                  </a:moveTo>
                  <a:lnTo>
                    <a:pt x="0" y="761"/>
                  </a:lnTo>
                  <a:lnTo>
                    <a:pt x="0" y="1523"/>
                  </a:lnTo>
                  <a:lnTo>
                    <a:pt x="761" y="761"/>
                  </a:lnTo>
                  <a:close/>
                </a:path>
                <a:path w="2540" h="2539">
                  <a:moveTo>
                    <a:pt x="762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  <a:path w="2540" h="2539">
                  <a:moveTo>
                    <a:pt x="2286" y="761"/>
                  </a:moveTo>
                  <a:lnTo>
                    <a:pt x="1523" y="0"/>
                  </a:lnTo>
                  <a:lnTo>
                    <a:pt x="761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9876930" y="19736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9873882" y="19813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524"/>
                  </a:moveTo>
                  <a:lnTo>
                    <a:pt x="381" y="1905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9873881" y="19811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9878453" y="19735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2286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9878454" y="197369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762"/>
                  </a:lnTo>
                  <a:close/>
                </a:path>
                <a:path w="3809" h="2539">
                  <a:moveTo>
                    <a:pt x="2286" y="0"/>
                  </a:move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3809" h="2539">
                  <a:moveTo>
                    <a:pt x="3810" y="1524"/>
                  </a:moveTo>
                  <a:lnTo>
                    <a:pt x="3048" y="762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9879978" y="19736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2540" h="2539">
                  <a:moveTo>
                    <a:pt x="2286" y="1524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9881502" y="198131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76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2540" h="1905">
                  <a:moveTo>
                    <a:pt x="2273" y="0"/>
                  </a:moveTo>
                  <a:lnTo>
                    <a:pt x="1511" y="0"/>
                  </a:lnTo>
                  <a:lnTo>
                    <a:pt x="1511" y="762"/>
                  </a:lnTo>
                  <a:lnTo>
                    <a:pt x="2273" y="762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9883775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9883775" y="198119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1524"/>
                  </a:moveTo>
                  <a:lnTo>
                    <a:pt x="762" y="761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close/>
                </a:path>
                <a:path w="1270" h="2539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9883775" y="1981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9879215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9879215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9879215" y="1988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 descr=""/>
            <p:cNvSpPr/>
            <p:nvPr/>
          </p:nvSpPr>
          <p:spPr>
            <a:xfrm>
              <a:off x="987921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987921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9882251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9882251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9877692" y="20041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175" h="1269">
                  <a:moveTo>
                    <a:pt x="3035" y="0"/>
                  </a:moveTo>
                  <a:lnTo>
                    <a:pt x="2273" y="0"/>
                  </a:lnTo>
                  <a:lnTo>
                    <a:pt x="2273" y="762"/>
                  </a:lnTo>
                  <a:lnTo>
                    <a:pt x="30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9875405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9878454" y="19965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9883775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9884549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 descr=""/>
            <p:cNvSpPr/>
            <p:nvPr/>
          </p:nvSpPr>
          <p:spPr>
            <a:xfrm>
              <a:off x="9884549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 descr=""/>
            <p:cNvSpPr/>
            <p:nvPr/>
          </p:nvSpPr>
          <p:spPr>
            <a:xfrm>
              <a:off x="9884549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9883775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988377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988377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988302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 descr=""/>
            <p:cNvSpPr/>
            <p:nvPr/>
          </p:nvSpPr>
          <p:spPr>
            <a:xfrm>
              <a:off x="9883025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 descr=""/>
            <p:cNvSpPr/>
            <p:nvPr/>
          </p:nvSpPr>
          <p:spPr>
            <a:xfrm>
              <a:off x="988225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988150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988150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 descr=""/>
            <p:cNvSpPr/>
            <p:nvPr/>
          </p:nvSpPr>
          <p:spPr>
            <a:xfrm>
              <a:off x="9882251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 descr=""/>
            <p:cNvSpPr/>
            <p:nvPr/>
          </p:nvSpPr>
          <p:spPr>
            <a:xfrm>
              <a:off x="9882251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 descr=""/>
            <p:cNvSpPr/>
            <p:nvPr/>
          </p:nvSpPr>
          <p:spPr>
            <a:xfrm>
              <a:off x="9882251" y="1988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 descr=""/>
            <p:cNvSpPr/>
            <p:nvPr/>
          </p:nvSpPr>
          <p:spPr>
            <a:xfrm>
              <a:off x="9882251" y="1988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 descr=""/>
            <p:cNvSpPr/>
            <p:nvPr/>
          </p:nvSpPr>
          <p:spPr>
            <a:xfrm>
              <a:off x="9882251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 descr=""/>
            <p:cNvSpPr/>
            <p:nvPr/>
          </p:nvSpPr>
          <p:spPr>
            <a:xfrm>
              <a:off x="988150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9881501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 descr=""/>
            <p:cNvSpPr/>
            <p:nvPr/>
          </p:nvSpPr>
          <p:spPr>
            <a:xfrm>
              <a:off x="9880727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 descr=""/>
            <p:cNvSpPr/>
            <p:nvPr/>
          </p:nvSpPr>
          <p:spPr>
            <a:xfrm>
              <a:off x="9879215" y="1973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 descr=""/>
            <p:cNvSpPr/>
            <p:nvPr/>
          </p:nvSpPr>
          <p:spPr>
            <a:xfrm>
              <a:off x="9873881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 descr=""/>
            <p:cNvSpPr/>
            <p:nvPr/>
          </p:nvSpPr>
          <p:spPr>
            <a:xfrm>
              <a:off x="9873881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 descr=""/>
            <p:cNvSpPr/>
            <p:nvPr/>
          </p:nvSpPr>
          <p:spPr>
            <a:xfrm>
              <a:off x="9873881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 descr=""/>
            <p:cNvSpPr/>
            <p:nvPr/>
          </p:nvSpPr>
          <p:spPr>
            <a:xfrm>
              <a:off x="9873881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 descr=""/>
            <p:cNvSpPr/>
            <p:nvPr/>
          </p:nvSpPr>
          <p:spPr>
            <a:xfrm>
              <a:off x="9874643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 descr=""/>
            <p:cNvSpPr/>
            <p:nvPr/>
          </p:nvSpPr>
          <p:spPr>
            <a:xfrm>
              <a:off x="987540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98761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 descr=""/>
            <p:cNvSpPr/>
            <p:nvPr/>
          </p:nvSpPr>
          <p:spPr>
            <a:xfrm>
              <a:off x="98761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 descr=""/>
            <p:cNvSpPr/>
            <p:nvPr/>
          </p:nvSpPr>
          <p:spPr>
            <a:xfrm>
              <a:off x="98761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 descr=""/>
            <p:cNvSpPr/>
            <p:nvPr/>
          </p:nvSpPr>
          <p:spPr>
            <a:xfrm>
              <a:off x="98761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 descr=""/>
            <p:cNvSpPr/>
            <p:nvPr/>
          </p:nvSpPr>
          <p:spPr>
            <a:xfrm>
              <a:off x="98761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 descr=""/>
            <p:cNvSpPr/>
            <p:nvPr/>
          </p:nvSpPr>
          <p:spPr>
            <a:xfrm>
              <a:off x="9876167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 descr=""/>
            <p:cNvSpPr/>
            <p:nvPr/>
          </p:nvSpPr>
          <p:spPr>
            <a:xfrm>
              <a:off x="9876929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 descr=""/>
            <p:cNvSpPr/>
            <p:nvPr/>
          </p:nvSpPr>
          <p:spPr>
            <a:xfrm>
              <a:off x="9877691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 descr=""/>
            <p:cNvSpPr/>
            <p:nvPr/>
          </p:nvSpPr>
          <p:spPr>
            <a:xfrm>
              <a:off x="9877691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9877691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 descr=""/>
            <p:cNvSpPr/>
            <p:nvPr/>
          </p:nvSpPr>
          <p:spPr>
            <a:xfrm>
              <a:off x="9877691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 descr=""/>
            <p:cNvSpPr/>
            <p:nvPr/>
          </p:nvSpPr>
          <p:spPr>
            <a:xfrm>
              <a:off x="9878453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 descr=""/>
            <p:cNvSpPr/>
            <p:nvPr/>
          </p:nvSpPr>
          <p:spPr>
            <a:xfrm>
              <a:off x="9878454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 descr=""/>
            <p:cNvSpPr/>
            <p:nvPr/>
          </p:nvSpPr>
          <p:spPr>
            <a:xfrm>
              <a:off x="9878453" y="19964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 descr=""/>
            <p:cNvSpPr/>
            <p:nvPr/>
          </p:nvSpPr>
          <p:spPr>
            <a:xfrm>
              <a:off x="9879215" y="2004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 descr=""/>
            <p:cNvSpPr/>
            <p:nvPr/>
          </p:nvSpPr>
          <p:spPr>
            <a:xfrm>
              <a:off x="9878453" y="2004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 descr=""/>
            <p:cNvSpPr/>
            <p:nvPr/>
          </p:nvSpPr>
          <p:spPr>
            <a:xfrm>
              <a:off x="9881502" y="199655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49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49" y="1524"/>
                  </a:lnTo>
                  <a:lnTo>
                    <a:pt x="749" y="762"/>
                  </a:lnTo>
                  <a:close/>
                </a:path>
                <a:path w="1270" h="1905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 descr=""/>
            <p:cNvSpPr/>
            <p:nvPr/>
          </p:nvSpPr>
          <p:spPr>
            <a:xfrm>
              <a:off x="9881501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 descr=""/>
            <p:cNvSpPr/>
            <p:nvPr/>
          </p:nvSpPr>
          <p:spPr>
            <a:xfrm>
              <a:off x="9876168" y="19965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904" h="1269">
                  <a:moveTo>
                    <a:pt x="1524" y="0"/>
                  </a:move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 descr=""/>
            <p:cNvSpPr/>
            <p:nvPr/>
          </p:nvSpPr>
          <p:spPr>
            <a:xfrm>
              <a:off x="9876929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 descr=""/>
            <p:cNvSpPr/>
            <p:nvPr/>
          </p:nvSpPr>
          <p:spPr>
            <a:xfrm>
              <a:off x="9878453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 descr=""/>
            <p:cNvSpPr/>
            <p:nvPr/>
          </p:nvSpPr>
          <p:spPr>
            <a:xfrm>
              <a:off x="9878453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 descr=""/>
            <p:cNvSpPr/>
            <p:nvPr/>
          </p:nvSpPr>
          <p:spPr>
            <a:xfrm>
              <a:off x="9874643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" name="object 498" descr=""/>
            <p:cNvSpPr/>
            <p:nvPr/>
          </p:nvSpPr>
          <p:spPr>
            <a:xfrm>
              <a:off x="9874643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9" name="object 499" descr=""/>
          <p:cNvSpPr/>
          <p:nvPr/>
        </p:nvSpPr>
        <p:spPr>
          <a:xfrm>
            <a:off x="9873881" y="202703"/>
            <a:ext cx="45085" cy="47625"/>
          </a:xfrm>
          <a:custGeom>
            <a:avLst/>
            <a:gdLst/>
            <a:ahLst/>
            <a:cxnLst/>
            <a:rect l="l" t="t" r="r" b="b"/>
            <a:pathLst>
              <a:path w="45084" h="47625">
                <a:moveTo>
                  <a:pt x="749" y="43434"/>
                </a:moveTo>
                <a:lnTo>
                  <a:pt x="0" y="44196"/>
                </a:lnTo>
                <a:lnTo>
                  <a:pt x="749" y="44196"/>
                </a:lnTo>
                <a:lnTo>
                  <a:pt x="749" y="43434"/>
                </a:lnTo>
                <a:close/>
              </a:path>
              <a:path w="45084" h="47625">
                <a:moveTo>
                  <a:pt x="1524" y="42672"/>
                </a:moveTo>
                <a:lnTo>
                  <a:pt x="749" y="42672"/>
                </a:lnTo>
                <a:lnTo>
                  <a:pt x="749" y="43434"/>
                </a:lnTo>
                <a:lnTo>
                  <a:pt x="1524" y="42672"/>
                </a:lnTo>
                <a:close/>
              </a:path>
              <a:path w="45084" h="47625">
                <a:moveTo>
                  <a:pt x="9906" y="43434"/>
                </a:moveTo>
                <a:lnTo>
                  <a:pt x="9144" y="43434"/>
                </a:lnTo>
                <a:lnTo>
                  <a:pt x="9144" y="44196"/>
                </a:lnTo>
                <a:lnTo>
                  <a:pt x="9906" y="44196"/>
                </a:lnTo>
                <a:lnTo>
                  <a:pt x="9906" y="43434"/>
                </a:lnTo>
                <a:close/>
              </a:path>
              <a:path w="45084" h="47625">
                <a:moveTo>
                  <a:pt x="9906" y="42672"/>
                </a:moveTo>
                <a:lnTo>
                  <a:pt x="9144" y="41910"/>
                </a:lnTo>
                <a:lnTo>
                  <a:pt x="9144" y="42672"/>
                </a:lnTo>
                <a:lnTo>
                  <a:pt x="9906" y="42672"/>
                </a:lnTo>
                <a:close/>
              </a:path>
              <a:path w="45084" h="47625">
                <a:moveTo>
                  <a:pt x="9906" y="5334"/>
                </a:moveTo>
                <a:lnTo>
                  <a:pt x="9144" y="4572"/>
                </a:lnTo>
                <a:lnTo>
                  <a:pt x="749" y="4572"/>
                </a:lnTo>
                <a:lnTo>
                  <a:pt x="749" y="5334"/>
                </a:lnTo>
                <a:lnTo>
                  <a:pt x="9906" y="5334"/>
                </a:lnTo>
                <a:close/>
              </a:path>
              <a:path w="45084" h="47625">
                <a:moveTo>
                  <a:pt x="9906" y="3048"/>
                </a:moveTo>
                <a:lnTo>
                  <a:pt x="9144" y="3048"/>
                </a:lnTo>
                <a:lnTo>
                  <a:pt x="9144" y="3810"/>
                </a:lnTo>
                <a:lnTo>
                  <a:pt x="9906" y="3810"/>
                </a:lnTo>
                <a:lnTo>
                  <a:pt x="9906" y="3048"/>
                </a:lnTo>
                <a:close/>
              </a:path>
              <a:path w="45084" h="47625">
                <a:moveTo>
                  <a:pt x="10668" y="46482"/>
                </a:moveTo>
                <a:lnTo>
                  <a:pt x="0" y="46482"/>
                </a:lnTo>
                <a:lnTo>
                  <a:pt x="0" y="47244"/>
                </a:lnTo>
                <a:lnTo>
                  <a:pt x="10668" y="47244"/>
                </a:lnTo>
                <a:lnTo>
                  <a:pt x="10668" y="46482"/>
                </a:lnTo>
                <a:close/>
              </a:path>
              <a:path w="45084" h="47625">
                <a:moveTo>
                  <a:pt x="10668" y="0"/>
                </a:moveTo>
                <a:lnTo>
                  <a:pt x="0" y="0"/>
                </a:lnTo>
                <a:lnTo>
                  <a:pt x="0" y="762"/>
                </a:lnTo>
                <a:lnTo>
                  <a:pt x="10668" y="762"/>
                </a:lnTo>
                <a:lnTo>
                  <a:pt x="10668" y="0"/>
                </a:lnTo>
                <a:close/>
              </a:path>
              <a:path w="45084" h="47625">
                <a:moveTo>
                  <a:pt x="36576" y="22860"/>
                </a:moveTo>
                <a:lnTo>
                  <a:pt x="35814" y="22860"/>
                </a:lnTo>
                <a:lnTo>
                  <a:pt x="35814" y="23622"/>
                </a:lnTo>
                <a:lnTo>
                  <a:pt x="36576" y="24384"/>
                </a:lnTo>
                <a:lnTo>
                  <a:pt x="36576" y="22860"/>
                </a:lnTo>
                <a:close/>
              </a:path>
              <a:path w="45084" h="47625">
                <a:moveTo>
                  <a:pt x="38862" y="22098"/>
                </a:moveTo>
                <a:lnTo>
                  <a:pt x="38100" y="22860"/>
                </a:lnTo>
                <a:lnTo>
                  <a:pt x="38862" y="22860"/>
                </a:lnTo>
                <a:lnTo>
                  <a:pt x="38862" y="22098"/>
                </a:lnTo>
                <a:close/>
              </a:path>
              <a:path w="45084" h="47625">
                <a:moveTo>
                  <a:pt x="38862" y="21336"/>
                </a:moveTo>
                <a:lnTo>
                  <a:pt x="38100" y="20574"/>
                </a:lnTo>
                <a:lnTo>
                  <a:pt x="38100" y="21336"/>
                </a:lnTo>
                <a:lnTo>
                  <a:pt x="38862" y="21336"/>
                </a:lnTo>
                <a:close/>
              </a:path>
              <a:path w="45084" h="47625">
                <a:moveTo>
                  <a:pt x="39624" y="23622"/>
                </a:moveTo>
                <a:lnTo>
                  <a:pt x="38100" y="23622"/>
                </a:lnTo>
                <a:lnTo>
                  <a:pt x="38100" y="24384"/>
                </a:lnTo>
                <a:lnTo>
                  <a:pt x="36576" y="24384"/>
                </a:lnTo>
                <a:lnTo>
                  <a:pt x="36576" y="25146"/>
                </a:lnTo>
                <a:lnTo>
                  <a:pt x="37338" y="25908"/>
                </a:lnTo>
                <a:lnTo>
                  <a:pt x="37338" y="25146"/>
                </a:lnTo>
                <a:lnTo>
                  <a:pt x="38100" y="25146"/>
                </a:lnTo>
                <a:lnTo>
                  <a:pt x="38862" y="25908"/>
                </a:lnTo>
                <a:lnTo>
                  <a:pt x="38862" y="25146"/>
                </a:lnTo>
                <a:lnTo>
                  <a:pt x="38862" y="24384"/>
                </a:lnTo>
                <a:lnTo>
                  <a:pt x="39624" y="24384"/>
                </a:lnTo>
                <a:lnTo>
                  <a:pt x="39624" y="23622"/>
                </a:lnTo>
                <a:close/>
              </a:path>
              <a:path w="45084" h="47625">
                <a:moveTo>
                  <a:pt x="40386" y="28956"/>
                </a:moveTo>
                <a:lnTo>
                  <a:pt x="39624" y="28956"/>
                </a:lnTo>
                <a:lnTo>
                  <a:pt x="39624" y="29718"/>
                </a:lnTo>
                <a:lnTo>
                  <a:pt x="40386" y="28956"/>
                </a:lnTo>
                <a:close/>
              </a:path>
              <a:path w="45084" h="47625">
                <a:moveTo>
                  <a:pt x="40386" y="26670"/>
                </a:moveTo>
                <a:lnTo>
                  <a:pt x="39624" y="25908"/>
                </a:lnTo>
                <a:lnTo>
                  <a:pt x="39624" y="27432"/>
                </a:lnTo>
                <a:lnTo>
                  <a:pt x="40386" y="27432"/>
                </a:lnTo>
                <a:lnTo>
                  <a:pt x="40386" y="26670"/>
                </a:lnTo>
                <a:close/>
              </a:path>
              <a:path w="45084" h="47625">
                <a:moveTo>
                  <a:pt x="40386" y="25146"/>
                </a:moveTo>
                <a:lnTo>
                  <a:pt x="39624" y="25146"/>
                </a:lnTo>
                <a:lnTo>
                  <a:pt x="39624" y="25908"/>
                </a:lnTo>
                <a:lnTo>
                  <a:pt x="40386" y="25908"/>
                </a:lnTo>
                <a:lnTo>
                  <a:pt x="40386" y="25146"/>
                </a:lnTo>
                <a:close/>
              </a:path>
              <a:path w="45084" h="47625">
                <a:moveTo>
                  <a:pt x="41910" y="29718"/>
                </a:moveTo>
                <a:lnTo>
                  <a:pt x="41148" y="28956"/>
                </a:lnTo>
                <a:lnTo>
                  <a:pt x="41148" y="29718"/>
                </a:lnTo>
                <a:lnTo>
                  <a:pt x="41910" y="29718"/>
                </a:lnTo>
                <a:close/>
              </a:path>
              <a:path w="45084" h="47625">
                <a:moveTo>
                  <a:pt x="41910" y="28194"/>
                </a:moveTo>
                <a:lnTo>
                  <a:pt x="41148" y="27432"/>
                </a:lnTo>
                <a:lnTo>
                  <a:pt x="41148" y="28194"/>
                </a:lnTo>
                <a:lnTo>
                  <a:pt x="41148" y="28956"/>
                </a:lnTo>
                <a:lnTo>
                  <a:pt x="41910" y="28956"/>
                </a:lnTo>
                <a:lnTo>
                  <a:pt x="41910" y="28194"/>
                </a:lnTo>
                <a:close/>
              </a:path>
              <a:path w="45084" h="47625">
                <a:moveTo>
                  <a:pt x="41910" y="23622"/>
                </a:moveTo>
                <a:lnTo>
                  <a:pt x="41148" y="23622"/>
                </a:lnTo>
                <a:lnTo>
                  <a:pt x="41910" y="24384"/>
                </a:lnTo>
                <a:lnTo>
                  <a:pt x="41910" y="23622"/>
                </a:lnTo>
                <a:close/>
              </a:path>
              <a:path w="45084" h="47625">
                <a:moveTo>
                  <a:pt x="41910" y="22860"/>
                </a:moveTo>
                <a:lnTo>
                  <a:pt x="41148" y="22860"/>
                </a:lnTo>
                <a:lnTo>
                  <a:pt x="41148" y="23622"/>
                </a:lnTo>
                <a:lnTo>
                  <a:pt x="41910" y="22860"/>
                </a:lnTo>
                <a:close/>
              </a:path>
              <a:path w="45084" h="47625">
                <a:moveTo>
                  <a:pt x="42672" y="27432"/>
                </a:moveTo>
                <a:lnTo>
                  <a:pt x="41910" y="26670"/>
                </a:lnTo>
                <a:lnTo>
                  <a:pt x="41910" y="28194"/>
                </a:lnTo>
                <a:lnTo>
                  <a:pt x="42672" y="27432"/>
                </a:lnTo>
                <a:close/>
              </a:path>
              <a:path w="45084" h="47625">
                <a:moveTo>
                  <a:pt x="43434" y="20574"/>
                </a:moveTo>
                <a:lnTo>
                  <a:pt x="42672" y="20574"/>
                </a:lnTo>
                <a:lnTo>
                  <a:pt x="42672" y="21336"/>
                </a:lnTo>
                <a:lnTo>
                  <a:pt x="43434" y="20574"/>
                </a:lnTo>
                <a:close/>
              </a:path>
              <a:path w="45084" h="47625">
                <a:moveTo>
                  <a:pt x="44196" y="24384"/>
                </a:moveTo>
                <a:lnTo>
                  <a:pt x="41910" y="24384"/>
                </a:lnTo>
                <a:lnTo>
                  <a:pt x="41910" y="25146"/>
                </a:lnTo>
                <a:lnTo>
                  <a:pt x="41910" y="25908"/>
                </a:lnTo>
                <a:lnTo>
                  <a:pt x="43434" y="25908"/>
                </a:lnTo>
                <a:lnTo>
                  <a:pt x="42672" y="25146"/>
                </a:lnTo>
                <a:lnTo>
                  <a:pt x="43434" y="25146"/>
                </a:lnTo>
                <a:lnTo>
                  <a:pt x="44196" y="25908"/>
                </a:lnTo>
                <a:lnTo>
                  <a:pt x="44196" y="24384"/>
                </a:lnTo>
                <a:close/>
              </a:path>
              <a:path w="45084" h="47625">
                <a:moveTo>
                  <a:pt x="44196" y="22098"/>
                </a:moveTo>
                <a:lnTo>
                  <a:pt x="43434" y="21336"/>
                </a:lnTo>
                <a:lnTo>
                  <a:pt x="43434" y="22860"/>
                </a:lnTo>
                <a:lnTo>
                  <a:pt x="44196" y="22098"/>
                </a:lnTo>
                <a:close/>
              </a:path>
              <a:path w="45084" h="47625">
                <a:moveTo>
                  <a:pt x="44958" y="23622"/>
                </a:moveTo>
                <a:lnTo>
                  <a:pt x="44196" y="23622"/>
                </a:lnTo>
                <a:lnTo>
                  <a:pt x="44196" y="24384"/>
                </a:lnTo>
                <a:lnTo>
                  <a:pt x="44958" y="24384"/>
                </a:lnTo>
                <a:lnTo>
                  <a:pt x="44958" y="23622"/>
                </a:lnTo>
                <a:close/>
              </a:path>
            </a:pathLst>
          </a:custGeom>
          <a:solidFill>
            <a:srgbClr val="0000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object 500" descr=""/>
          <p:cNvSpPr txBox="1"/>
          <p:nvPr/>
        </p:nvSpPr>
        <p:spPr>
          <a:xfrm>
            <a:off x="548011" y="6833050"/>
            <a:ext cx="3329304" cy="1511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OW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study,</a:t>
            </a:r>
            <a:r>
              <a:rPr dirty="0" sz="850" spc="11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2,241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surveyed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customers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Spain,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April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2017</a:t>
            </a:r>
            <a:endParaRPr sz="850">
              <a:latin typeface="Arial"/>
              <a:cs typeface="Arial"/>
            </a:endParaRPr>
          </a:p>
        </p:txBody>
      </p:sp>
      <p:sp>
        <p:nvSpPr>
          <p:cNvPr id="501" name="object 50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r>
              <a:rPr dirty="0" spc="-25"/>
              <a:t>12</a:t>
            </a:r>
          </a:p>
        </p:txBody>
      </p:sp>
      <p:sp>
        <p:nvSpPr>
          <p:cNvPr id="502" name="object 50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3970" marR="5080">
              <a:lnSpc>
                <a:spcPts val="2330"/>
              </a:lnSpc>
              <a:spcBef>
                <a:spcPts val="434"/>
              </a:spcBef>
            </a:pPr>
            <a:r>
              <a:rPr dirty="0"/>
              <a:t>Negative</a:t>
            </a:r>
            <a:r>
              <a:rPr dirty="0" spc="-45"/>
              <a:t> </a:t>
            </a:r>
            <a:r>
              <a:rPr dirty="0"/>
              <a:t>experiences</a:t>
            </a:r>
            <a:r>
              <a:rPr dirty="0" spc="-45"/>
              <a:t> </a:t>
            </a:r>
            <a:r>
              <a:rPr dirty="0"/>
              <a:t>are</a:t>
            </a:r>
            <a:r>
              <a:rPr dirty="0" spc="-40"/>
              <a:t> </a:t>
            </a:r>
            <a:r>
              <a:rPr dirty="0" spc="-10"/>
              <a:t>concentrated</a:t>
            </a:r>
            <a:r>
              <a:rPr dirty="0" spc="-55"/>
              <a:t> </a:t>
            </a:r>
            <a:r>
              <a:rPr dirty="0"/>
              <a:t>in</a:t>
            </a:r>
            <a:r>
              <a:rPr dirty="0" spc="-45"/>
              <a:t> </a:t>
            </a:r>
            <a:r>
              <a:rPr dirty="0"/>
              <a:t>non</a:t>
            </a:r>
            <a:r>
              <a:rPr dirty="0" spc="-40"/>
              <a:t> </a:t>
            </a:r>
            <a:r>
              <a:rPr dirty="0"/>
              <a:t>digital</a:t>
            </a:r>
            <a:r>
              <a:rPr dirty="0" spc="-45"/>
              <a:t> </a:t>
            </a:r>
            <a:r>
              <a:rPr dirty="0"/>
              <a:t>channels,</a:t>
            </a:r>
            <a:r>
              <a:rPr dirty="0" spc="-35"/>
              <a:t> </a:t>
            </a:r>
            <a:r>
              <a:rPr dirty="0" spc="-10"/>
              <a:t>especially </a:t>
            </a:r>
            <a:r>
              <a:rPr dirty="0"/>
              <a:t>within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/>
              <a:t>Affluent</a:t>
            </a:r>
            <a:r>
              <a:rPr dirty="0" spc="-45"/>
              <a:t> </a:t>
            </a:r>
            <a:r>
              <a:rPr dirty="0" spc="-10"/>
              <a:t>segment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50811" y="2256282"/>
            <a:ext cx="9582150" cy="1559560"/>
            <a:chOff x="550811" y="2256282"/>
            <a:chExt cx="9582150" cy="1559560"/>
          </a:xfrm>
        </p:grpSpPr>
        <p:sp>
          <p:nvSpPr>
            <p:cNvPr id="4" name="object 4" descr=""/>
            <p:cNvSpPr/>
            <p:nvPr/>
          </p:nvSpPr>
          <p:spPr>
            <a:xfrm>
              <a:off x="718451" y="3035058"/>
              <a:ext cx="8406130" cy="775335"/>
            </a:xfrm>
            <a:custGeom>
              <a:avLst/>
              <a:gdLst/>
              <a:ahLst/>
              <a:cxnLst/>
              <a:rect l="l" t="t" r="r" b="b"/>
              <a:pathLst>
                <a:path w="8406130" h="775335">
                  <a:moveTo>
                    <a:pt x="420624" y="627888"/>
                  </a:moveTo>
                  <a:lnTo>
                    <a:pt x="0" y="627888"/>
                  </a:lnTo>
                  <a:lnTo>
                    <a:pt x="0" y="774954"/>
                  </a:lnTo>
                  <a:lnTo>
                    <a:pt x="420624" y="774954"/>
                  </a:lnTo>
                  <a:lnTo>
                    <a:pt x="420624" y="627888"/>
                  </a:lnTo>
                  <a:close/>
                </a:path>
                <a:path w="8406130" h="775335">
                  <a:moveTo>
                    <a:pt x="3614928" y="0"/>
                  </a:moveTo>
                  <a:lnTo>
                    <a:pt x="3194304" y="0"/>
                  </a:lnTo>
                  <a:lnTo>
                    <a:pt x="3194304" y="774954"/>
                  </a:lnTo>
                  <a:lnTo>
                    <a:pt x="3614928" y="774954"/>
                  </a:lnTo>
                  <a:lnTo>
                    <a:pt x="3614928" y="0"/>
                  </a:lnTo>
                  <a:close/>
                </a:path>
                <a:path w="8406130" h="775335">
                  <a:moveTo>
                    <a:pt x="5211318" y="406146"/>
                  </a:moveTo>
                  <a:lnTo>
                    <a:pt x="4791456" y="406146"/>
                  </a:lnTo>
                  <a:lnTo>
                    <a:pt x="4791456" y="774954"/>
                  </a:lnTo>
                  <a:lnTo>
                    <a:pt x="5211318" y="774954"/>
                  </a:lnTo>
                  <a:lnTo>
                    <a:pt x="5211318" y="406146"/>
                  </a:lnTo>
                  <a:close/>
                </a:path>
                <a:path w="8406130" h="775335">
                  <a:moveTo>
                    <a:pt x="6809232" y="579882"/>
                  </a:moveTo>
                  <a:lnTo>
                    <a:pt x="6387846" y="579882"/>
                  </a:lnTo>
                  <a:lnTo>
                    <a:pt x="6387846" y="774954"/>
                  </a:lnTo>
                  <a:lnTo>
                    <a:pt x="6809232" y="774954"/>
                  </a:lnTo>
                  <a:lnTo>
                    <a:pt x="6809232" y="579882"/>
                  </a:lnTo>
                  <a:close/>
                </a:path>
                <a:path w="8406130" h="775335">
                  <a:moveTo>
                    <a:pt x="8405609" y="561594"/>
                  </a:moveTo>
                  <a:lnTo>
                    <a:pt x="7985747" y="561594"/>
                  </a:lnTo>
                  <a:lnTo>
                    <a:pt x="7985747" y="774954"/>
                  </a:lnTo>
                  <a:lnTo>
                    <a:pt x="8405609" y="774954"/>
                  </a:lnTo>
                  <a:lnTo>
                    <a:pt x="8405609" y="561594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3117" y="3029711"/>
              <a:ext cx="8416290" cy="786130"/>
            </a:xfrm>
            <a:custGeom>
              <a:avLst/>
              <a:gdLst/>
              <a:ahLst/>
              <a:cxnLst/>
              <a:rect l="l" t="t" r="r" b="b"/>
              <a:pathLst>
                <a:path w="8416290" h="786129">
                  <a:moveTo>
                    <a:pt x="431292" y="783336"/>
                  </a:moveTo>
                  <a:lnTo>
                    <a:pt x="431292" y="630174"/>
                  </a:lnTo>
                  <a:lnTo>
                    <a:pt x="429006" y="627888"/>
                  </a:lnTo>
                  <a:lnTo>
                    <a:pt x="2285" y="627888"/>
                  </a:lnTo>
                  <a:lnTo>
                    <a:pt x="0" y="630174"/>
                  </a:lnTo>
                  <a:lnTo>
                    <a:pt x="0" y="783336"/>
                  </a:lnTo>
                  <a:lnTo>
                    <a:pt x="2286" y="785622"/>
                  </a:lnTo>
                  <a:lnTo>
                    <a:pt x="5334" y="785622"/>
                  </a:lnTo>
                  <a:lnTo>
                    <a:pt x="5334" y="637794"/>
                  </a:lnTo>
                  <a:lnTo>
                    <a:pt x="10668" y="633222"/>
                  </a:lnTo>
                  <a:lnTo>
                    <a:pt x="10668" y="637794"/>
                  </a:lnTo>
                  <a:lnTo>
                    <a:pt x="420623" y="637794"/>
                  </a:lnTo>
                  <a:lnTo>
                    <a:pt x="420623" y="633222"/>
                  </a:lnTo>
                  <a:lnTo>
                    <a:pt x="425958" y="637794"/>
                  </a:lnTo>
                  <a:lnTo>
                    <a:pt x="425958" y="785622"/>
                  </a:lnTo>
                  <a:lnTo>
                    <a:pt x="429006" y="785622"/>
                  </a:lnTo>
                  <a:lnTo>
                    <a:pt x="431292" y="783336"/>
                  </a:lnTo>
                  <a:close/>
                </a:path>
                <a:path w="8416290" h="786129">
                  <a:moveTo>
                    <a:pt x="10668" y="637794"/>
                  </a:moveTo>
                  <a:lnTo>
                    <a:pt x="10668" y="633222"/>
                  </a:lnTo>
                  <a:lnTo>
                    <a:pt x="5334" y="637794"/>
                  </a:lnTo>
                  <a:lnTo>
                    <a:pt x="10668" y="637794"/>
                  </a:lnTo>
                  <a:close/>
                </a:path>
                <a:path w="8416290" h="786129">
                  <a:moveTo>
                    <a:pt x="10668" y="774954"/>
                  </a:moveTo>
                  <a:lnTo>
                    <a:pt x="10668" y="637794"/>
                  </a:lnTo>
                  <a:lnTo>
                    <a:pt x="5334" y="637794"/>
                  </a:lnTo>
                  <a:lnTo>
                    <a:pt x="5334" y="774954"/>
                  </a:lnTo>
                  <a:lnTo>
                    <a:pt x="10668" y="774954"/>
                  </a:lnTo>
                  <a:close/>
                </a:path>
                <a:path w="8416290" h="786129">
                  <a:moveTo>
                    <a:pt x="425958" y="774954"/>
                  </a:moveTo>
                  <a:lnTo>
                    <a:pt x="5334" y="774954"/>
                  </a:lnTo>
                  <a:lnTo>
                    <a:pt x="10668" y="780288"/>
                  </a:lnTo>
                  <a:lnTo>
                    <a:pt x="10668" y="785622"/>
                  </a:lnTo>
                  <a:lnTo>
                    <a:pt x="420623" y="785622"/>
                  </a:lnTo>
                  <a:lnTo>
                    <a:pt x="420623" y="780288"/>
                  </a:lnTo>
                  <a:lnTo>
                    <a:pt x="425958" y="774954"/>
                  </a:lnTo>
                  <a:close/>
                </a:path>
                <a:path w="8416290" h="786129">
                  <a:moveTo>
                    <a:pt x="10668" y="785622"/>
                  </a:moveTo>
                  <a:lnTo>
                    <a:pt x="10668" y="780288"/>
                  </a:lnTo>
                  <a:lnTo>
                    <a:pt x="5334" y="774954"/>
                  </a:lnTo>
                  <a:lnTo>
                    <a:pt x="5334" y="785622"/>
                  </a:lnTo>
                  <a:lnTo>
                    <a:pt x="10668" y="785622"/>
                  </a:lnTo>
                  <a:close/>
                </a:path>
                <a:path w="8416290" h="786129">
                  <a:moveTo>
                    <a:pt x="425958" y="637794"/>
                  </a:moveTo>
                  <a:lnTo>
                    <a:pt x="420623" y="633222"/>
                  </a:lnTo>
                  <a:lnTo>
                    <a:pt x="420623" y="637794"/>
                  </a:lnTo>
                  <a:lnTo>
                    <a:pt x="425958" y="637794"/>
                  </a:lnTo>
                  <a:close/>
                </a:path>
                <a:path w="8416290" h="786129">
                  <a:moveTo>
                    <a:pt x="425958" y="774954"/>
                  </a:moveTo>
                  <a:lnTo>
                    <a:pt x="425958" y="637794"/>
                  </a:lnTo>
                  <a:lnTo>
                    <a:pt x="420623" y="637794"/>
                  </a:lnTo>
                  <a:lnTo>
                    <a:pt x="420623" y="774954"/>
                  </a:lnTo>
                  <a:lnTo>
                    <a:pt x="425958" y="774954"/>
                  </a:lnTo>
                  <a:close/>
                </a:path>
                <a:path w="8416290" h="786129">
                  <a:moveTo>
                    <a:pt x="425958" y="785622"/>
                  </a:moveTo>
                  <a:lnTo>
                    <a:pt x="425958" y="774954"/>
                  </a:lnTo>
                  <a:lnTo>
                    <a:pt x="420623" y="780288"/>
                  </a:lnTo>
                  <a:lnTo>
                    <a:pt x="420623" y="785622"/>
                  </a:lnTo>
                  <a:lnTo>
                    <a:pt x="425958" y="785622"/>
                  </a:lnTo>
                  <a:close/>
                </a:path>
                <a:path w="8416290" h="786129">
                  <a:moveTo>
                    <a:pt x="3625596" y="783335"/>
                  </a:moveTo>
                  <a:lnTo>
                    <a:pt x="3625596" y="2285"/>
                  </a:lnTo>
                  <a:lnTo>
                    <a:pt x="3623310" y="0"/>
                  </a:lnTo>
                  <a:lnTo>
                    <a:pt x="3196590" y="0"/>
                  </a:lnTo>
                  <a:lnTo>
                    <a:pt x="3194304" y="2285"/>
                  </a:lnTo>
                  <a:lnTo>
                    <a:pt x="3194304" y="783336"/>
                  </a:lnTo>
                  <a:lnTo>
                    <a:pt x="3196590" y="785622"/>
                  </a:lnTo>
                  <a:lnTo>
                    <a:pt x="3199638" y="785622"/>
                  </a:lnTo>
                  <a:lnTo>
                    <a:pt x="3199638" y="10667"/>
                  </a:lnTo>
                  <a:lnTo>
                    <a:pt x="3204972" y="5334"/>
                  </a:lnTo>
                  <a:lnTo>
                    <a:pt x="3204972" y="10667"/>
                  </a:lnTo>
                  <a:lnTo>
                    <a:pt x="3614928" y="10667"/>
                  </a:lnTo>
                  <a:lnTo>
                    <a:pt x="3614928" y="5334"/>
                  </a:lnTo>
                  <a:lnTo>
                    <a:pt x="3620262" y="10667"/>
                  </a:lnTo>
                  <a:lnTo>
                    <a:pt x="3620262" y="785622"/>
                  </a:lnTo>
                  <a:lnTo>
                    <a:pt x="3623310" y="785622"/>
                  </a:lnTo>
                  <a:lnTo>
                    <a:pt x="3625596" y="783335"/>
                  </a:lnTo>
                  <a:close/>
                </a:path>
                <a:path w="8416290" h="786129">
                  <a:moveTo>
                    <a:pt x="3204972" y="10667"/>
                  </a:moveTo>
                  <a:lnTo>
                    <a:pt x="3204972" y="5334"/>
                  </a:lnTo>
                  <a:lnTo>
                    <a:pt x="3199638" y="10667"/>
                  </a:lnTo>
                  <a:lnTo>
                    <a:pt x="3204972" y="10667"/>
                  </a:lnTo>
                  <a:close/>
                </a:path>
                <a:path w="8416290" h="786129">
                  <a:moveTo>
                    <a:pt x="3204972" y="774954"/>
                  </a:moveTo>
                  <a:lnTo>
                    <a:pt x="3204972" y="10667"/>
                  </a:lnTo>
                  <a:lnTo>
                    <a:pt x="3199638" y="10667"/>
                  </a:lnTo>
                  <a:lnTo>
                    <a:pt x="3199638" y="774954"/>
                  </a:lnTo>
                  <a:lnTo>
                    <a:pt x="3204972" y="774954"/>
                  </a:lnTo>
                  <a:close/>
                </a:path>
                <a:path w="8416290" h="786129">
                  <a:moveTo>
                    <a:pt x="3620262" y="774954"/>
                  </a:moveTo>
                  <a:lnTo>
                    <a:pt x="3199638" y="774954"/>
                  </a:lnTo>
                  <a:lnTo>
                    <a:pt x="3204972" y="780288"/>
                  </a:lnTo>
                  <a:lnTo>
                    <a:pt x="3204972" y="785622"/>
                  </a:lnTo>
                  <a:lnTo>
                    <a:pt x="3614928" y="785622"/>
                  </a:lnTo>
                  <a:lnTo>
                    <a:pt x="3614928" y="780288"/>
                  </a:lnTo>
                  <a:lnTo>
                    <a:pt x="3620262" y="774954"/>
                  </a:lnTo>
                  <a:close/>
                </a:path>
                <a:path w="8416290" h="786129">
                  <a:moveTo>
                    <a:pt x="3204972" y="785622"/>
                  </a:moveTo>
                  <a:lnTo>
                    <a:pt x="3204972" y="780288"/>
                  </a:lnTo>
                  <a:lnTo>
                    <a:pt x="3199638" y="774954"/>
                  </a:lnTo>
                  <a:lnTo>
                    <a:pt x="3199638" y="785622"/>
                  </a:lnTo>
                  <a:lnTo>
                    <a:pt x="3204972" y="785622"/>
                  </a:lnTo>
                  <a:close/>
                </a:path>
                <a:path w="8416290" h="786129">
                  <a:moveTo>
                    <a:pt x="3620262" y="10667"/>
                  </a:moveTo>
                  <a:lnTo>
                    <a:pt x="3614928" y="5334"/>
                  </a:lnTo>
                  <a:lnTo>
                    <a:pt x="3614928" y="10667"/>
                  </a:lnTo>
                  <a:lnTo>
                    <a:pt x="3620262" y="10667"/>
                  </a:lnTo>
                  <a:close/>
                </a:path>
                <a:path w="8416290" h="786129">
                  <a:moveTo>
                    <a:pt x="3620262" y="774954"/>
                  </a:moveTo>
                  <a:lnTo>
                    <a:pt x="3620262" y="10667"/>
                  </a:lnTo>
                  <a:lnTo>
                    <a:pt x="3614928" y="10667"/>
                  </a:lnTo>
                  <a:lnTo>
                    <a:pt x="3614928" y="774954"/>
                  </a:lnTo>
                  <a:lnTo>
                    <a:pt x="3620262" y="774954"/>
                  </a:lnTo>
                  <a:close/>
                </a:path>
                <a:path w="8416290" h="786129">
                  <a:moveTo>
                    <a:pt x="3620262" y="785622"/>
                  </a:moveTo>
                  <a:lnTo>
                    <a:pt x="3620262" y="774954"/>
                  </a:lnTo>
                  <a:lnTo>
                    <a:pt x="3614928" y="780288"/>
                  </a:lnTo>
                  <a:lnTo>
                    <a:pt x="3614928" y="785622"/>
                  </a:lnTo>
                  <a:lnTo>
                    <a:pt x="3620262" y="785622"/>
                  </a:lnTo>
                  <a:close/>
                </a:path>
                <a:path w="8416290" h="786129">
                  <a:moveTo>
                    <a:pt x="5221986" y="783335"/>
                  </a:moveTo>
                  <a:lnTo>
                    <a:pt x="5221986" y="409193"/>
                  </a:lnTo>
                  <a:lnTo>
                    <a:pt x="5219700" y="406145"/>
                  </a:lnTo>
                  <a:lnTo>
                    <a:pt x="4793742" y="406145"/>
                  </a:lnTo>
                  <a:lnTo>
                    <a:pt x="4791456" y="409193"/>
                  </a:lnTo>
                  <a:lnTo>
                    <a:pt x="4791456" y="783335"/>
                  </a:lnTo>
                  <a:lnTo>
                    <a:pt x="4793742" y="785621"/>
                  </a:lnTo>
                  <a:lnTo>
                    <a:pt x="4796790" y="785621"/>
                  </a:lnTo>
                  <a:lnTo>
                    <a:pt x="4796790" y="416813"/>
                  </a:lnTo>
                  <a:lnTo>
                    <a:pt x="4802124" y="411479"/>
                  </a:lnTo>
                  <a:lnTo>
                    <a:pt x="4802124" y="416813"/>
                  </a:lnTo>
                  <a:lnTo>
                    <a:pt x="5211318" y="416813"/>
                  </a:lnTo>
                  <a:lnTo>
                    <a:pt x="5211318" y="411479"/>
                  </a:lnTo>
                  <a:lnTo>
                    <a:pt x="5216652" y="416813"/>
                  </a:lnTo>
                  <a:lnTo>
                    <a:pt x="5216652" y="785621"/>
                  </a:lnTo>
                  <a:lnTo>
                    <a:pt x="5219700" y="785621"/>
                  </a:lnTo>
                  <a:lnTo>
                    <a:pt x="5221986" y="783335"/>
                  </a:lnTo>
                  <a:close/>
                </a:path>
                <a:path w="8416290" h="786129">
                  <a:moveTo>
                    <a:pt x="4802124" y="416813"/>
                  </a:moveTo>
                  <a:lnTo>
                    <a:pt x="4802124" y="411479"/>
                  </a:lnTo>
                  <a:lnTo>
                    <a:pt x="4796790" y="416813"/>
                  </a:lnTo>
                  <a:lnTo>
                    <a:pt x="4802124" y="416813"/>
                  </a:lnTo>
                  <a:close/>
                </a:path>
                <a:path w="8416290" h="786129">
                  <a:moveTo>
                    <a:pt x="4802124" y="774953"/>
                  </a:moveTo>
                  <a:lnTo>
                    <a:pt x="4802124" y="416813"/>
                  </a:lnTo>
                  <a:lnTo>
                    <a:pt x="4796790" y="416813"/>
                  </a:lnTo>
                  <a:lnTo>
                    <a:pt x="4796790" y="774953"/>
                  </a:lnTo>
                  <a:lnTo>
                    <a:pt x="4802124" y="774953"/>
                  </a:lnTo>
                  <a:close/>
                </a:path>
                <a:path w="8416290" h="786129">
                  <a:moveTo>
                    <a:pt x="5216652" y="774953"/>
                  </a:moveTo>
                  <a:lnTo>
                    <a:pt x="4796790" y="774953"/>
                  </a:lnTo>
                  <a:lnTo>
                    <a:pt x="4802124" y="780287"/>
                  </a:lnTo>
                  <a:lnTo>
                    <a:pt x="4802124" y="785621"/>
                  </a:lnTo>
                  <a:lnTo>
                    <a:pt x="5211318" y="785621"/>
                  </a:lnTo>
                  <a:lnTo>
                    <a:pt x="5211318" y="780287"/>
                  </a:lnTo>
                  <a:lnTo>
                    <a:pt x="5216652" y="774953"/>
                  </a:lnTo>
                  <a:close/>
                </a:path>
                <a:path w="8416290" h="786129">
                  <a:moveTo>
                    <a:pt x="4802124" y="785621"/>
                  </a:moveTo>
                  <a:lnTo>
                    <a:pt x="4802124" y="780287"/>
                  </a:lnTo>
                  <a:lnTo>
                    <a:pt x="4796790" y="774953"/>
                  </a:lnTo>
                  <a:lnTo>
                    <a:pt x="4796790" y="785621"/>
                  </a:lnTo>
                  <a:lnTo>
                    <a:pt x="4802124" y="785621"/>
                  </a:lnTo>
                  <a:close/>
                </a:path>
                <a:path w="8416290" h="786129">
                  <a:moveTo>
                    <a:pt x="5216652" y="416813"/>
                  </a:moveTo>
                  <a:lnTo>
                    <a:pt x="5211318" y="411479"/>
                  </a:lnTo>
                  <a:lnTo>
                    <a:pt x="5211318" y="416813"/>
                  </a:lnTo>
                  <a:lnTo>
                    <a:pt x="5216652" y="416813"/>
                  </a:lnTo>
                  <a:close/>
                </a:path>
                <a:path w="8416290" h="786129">
                  <a:moveTo>
                    <a:pt x="5216652" y="774953"/>
                  </a:moveTo>
                  <a:lnTo>
                    <a:pt x="5216652" y="416813"/>
                  </a:lnTo>
                  <a:lnTo>
                    <a:pt x="5211318" y="416813"/>
                  </a:lnTo>
                  <a:lnTo>
                    <a:pt x="5211318" y="774953"/>
                  </a:lnTo>
                  <a:lnTo>
                    <a:pt x="5216652" y="774953"/>
                  </a:lnTo>
                  <a:close/>
                </a:path>
                <a:path w="8416290" h="786129">
                  <a:moveTo>
                    <a:pt x="5216652" y="785621"/>
                  </a:moveTo>
                  <a:lnTo>
                    <a:pt x="5216652" y="774953"/>
                  </a:lnTo>
                  <a:lnTo>
                    <a:pt x="5211318" y="780287"/>
                  </a:lnTo>
                  <a:lnTo>
                    <a:pt x="5211318" y="785621"/>
                  </a:lnTo>
                  <a:lnTo>
                    <a:pt x="5216652" y="785621"/>
                  </a:lnTo>
                  <a:close/>
                </a:path>
                <a:path w="8416290" h="786129">
                  <a:moveTo>
                    <a:pt x="6819900" y="783335"/>
                  </a:moveTo>
                  <a:lnTo>
                    <a:pt x="6819900" y="582929"/>
                  </a:lnTo>
                  <a:lnTo>
                    <a:pt x="6816852" y="580643"/>
                  </a:lnTo>
                  <a:lnTo>
                    <a:pt x="6390894" y="580643"/>
                  </a:lnTo>
                  <a:lnTo>
                    <a:pt x="6387846" y="582929"/>
                  </a:lnTo>
                  <a:lnTo>
                    <a:pt x="6387846" y="783335"/>
                  </a:lnTo>
                  <a:lnTo>
                    <a:pt x="6390894" y="785621"/>
                  </a:lnTo>
                  <a:lnTo>
                    <a:pt x="6393180" y="785621"/>
                  </a:lnTo>
                  <a:lnTo>
                    <a:pt x="6393180" y="590549"/>
                  </a:lnTo>
                  <a:lnTo>
                    <a:pt x="6398514" y="585215"/>
                  </a:lnTo>
                  <a:lnTo>
                    <a:pt x="6398514" y="590549"/>
                  </a:lnTo>
                  <a:lnTo>
                    <a:pt x="6809232" y="590549"/>
                  </a:lnTo>
                  <a:lnTo>
                    <a:pt x="6809232" y="585215"/>
                  </a:lnTo>
                  <a:lnTo>
                    <a:pt x="6814566" y="590549"/>
                  </a:lnTo>
                  <a:lnTo>
                    <a:pt x="6814566" y="785621"/>
                  </a:lnTo>
                  <a:lnTo>
                    <a:pt x="6816852" y="785621"/>
                  </a:lnTo>
                  <a:lnTo>
                    <a:pt x="6819900" y="783335"/>
                  </a:lnTo>
                  <a:close/>
                </a:path>
                <a:path w="8416290" h="786129">
                  <a:moveTo>
                    <a:pt x="6398514" y="590549"/>
                  </a:moveTo>
                  <a:lnTo>
                    <a:pt x="6398514" y="585215"/>
                  </a:lnTo>
                  <a:lnTo>
                    <a:pt x="6393180" y="590549"/>
                  </a:lnTo>
                  <a:lnTo>
                    <a:pt x="6398514" y="590549"/>
                  </a:lnTo>
                  <a:close/>
                </a:path>
                <a:path w="8416290" h="786129">
                  <a:moveTo>
                    <a:pt x="6398514" y="774953"/>
                  </a:moveTo>
                  <a:lnTo>
                    <a:pt x="6398514" y="590549"/>
                  </a:lnTo>
                  <a:lnTo>
                    <a:pt x="6393180" y="590549"/>
                  </a:lnTo>
                  <a:lnTo>
                    <a:pt x="6393180" y="774953"/>
                  </a:lnTo>
                  <a:lnTo>
                    <a:pt x="6398514" y="774953"/>
                  </a:lnTo>
                  <a:close/>
                </a:path>
                <a:path w="8416290" h="786129">
                  <a:moveTo>
                    <a:pt x="6814566" y="774953"/>
                  </a:moveTo>
                  <a:lnTo>
                    <a:pt x="6393180" y="774953"/>
                  </a:lnTo>
                  <a:lnTo>
                    <a:pt x="6398514" y="780287"/>
                  </a:lnTo>
                  <a:lnTo>
                    <a:pt x="6398514" y="785621"/>
                  </a:lnTo>
                  <a:lnTo>
                    <a:pt x="6809232" y="785621"/>
                  </a:lnTo>
                  <a:lnTo>
                    <a:pt x="6809232" y="780287"/>
                  </a:lnTo>
                  <a:lnTo>
                    <a:pt x="6814566" y="774953"/>
                  </a:lnTo>
                  <a:close/>
                </a:path>
                <a:path w="8416290" h="786129">
                  <a:moveTo>
                    <a:pt x="6398514" y="785621"/>
                  </a:moveTo>
                  <a:lnTo>
                    <a:pt x="6398514" y="780287"/>
                  </a:lnTo>
                  <a:lnTo>
                    <a:pt x="6393180" y="774953"/>
                  </a:lnTo>
                  <a:lnTo>
                    <a:pt x="6393180" y="785621"/>
                  </a:lnTo>
                  <a:lnTo>
                    <a:pt x="6398514" y="785621"/>
                  </a:lnTo>
                  <a:close/>
                </a:path>
                <a:path w="8416290" h="786129">
                  <a:moveTo>
                    <a:pt x="6814566" y="590549"/>
                  </a:moveTo>
                  <a:lnTo>
                    <a:pt x="6809232" y="585215"/>
                  </a:lnTo>
                  <a:lnTo>
                    <a:pt x="6809232" y="590549"/>
                  </a:lnTo>
                  <a:lnTo>
                    <a:pt x="6814566" y="590549"/>
                  </a:lnTo>
                  <a:close/>
                </a:path>
                <a:path w="8416290" h="786129">
                  <a:moveTo>
                    <a:pt x="6814566" y="774953"/>
                  </a:moveTo>
                  <a:lnTo>
                    <a:pt x="6814566" y="590549"/>
                  </a:lnTo>
                  <a:lnTo>
                    <a:pt x="6809232" y="590549"/>
                  </a:lnTo>
                  <a:lnTo>
                    <a:pt x="6809232" y="774953"/>
                  </a:lnTo>
                  <a:lnTo>
                    <a:pt x="6814566" y="774953"/>
                  </a:lnTo>
                  <a:close/>
                </a:path>
                <a:path w="8416290" h="786129">
                  <a:moveTo>
                    <a:pt x="6814566" y="785621"/>
                  </a:moveTo>
                  <a:lnTo>
                    <a:pt x="6814566" y="774953"/>
                  </a:lnTo>
                  <a:lnTo>
                    <a:pt x="6809232" y="780287"/>
                  </a:lnTo>
                  <a:lnTo>
                    <a:pt x="6809232" y="785621"/>
                  </a:lnTo>
                  <a:lnTo>
                    <a:pt x="6814566" y="785621"/>
                  </a:lnTo>
                  <a:close/>
                </a:path>
                <a:path w="8416290" h="786129">
                  <a:moveTo>
                    <a:pt x="8416290" y="783335"/>
                  </a:moveTo>
                  <a:lnTo>
                    <a:pt x="8416290" y="564641"/>
                  </a:lnTo>
                  <a:lnTo>
                    <a:pt x="8414004" y="562355"/>
                  </a:lnTo>
                  <a:lnTo>
                    <a:pt x="7988046" y="562355"/>
                  </a:lnTo>
                  <a:lnTo>
                    <a:pt x="7985759" y="564641"/>
                  </a:lnTo>
                  <a:lnTo>
                    <a:pt x="7985759" y="783335"/>
                  </a:lnTo>
                  <a:lnTo>
                    <a:pt x="7988046" y="785621"/>
                  </a:lnTo>
                  <a:lnTo>
                    <a:pt x="7991094" y="785621"/>
                  </a:lnTo>
                  <a:lnTo>
                    <a:pt x="7991094" y="572261"/>
                  </a:lnTo>
                  <a:lnTo>
                    <a:pt x="7996428" y="566927"/>
                  </a:lnTo>
                  <a:lnTo>
                    <a:pt x="7996428" y="572261"/>
                  </a:lnTo>
                  <a:lnTo>
                    <a:pt x="8405622" y="572261"/>
                  </a:lnTo>
                  <a:lnTo>
                    <a:pt x="8405622" y="566927"/>
                  </a:lnTo>
                  <a:lnTo>
                    <a:pt x="8410956" y="572261"/>
                  </a:lnTo>
                  <a:lnTo>
                    <a:pt x="8410956" y="785621"/>
                  </a:lnTo>
                  <a:lnTo>
                    <a:pt x="8414004" y="785621"/>
                  </a:lnTo>
                  <a:lnTo>
                    <a:pt x="8416290" y="783335"/>
                  </a:lnTo>
                  <a:close/>
                </a:path>
                <a:path w="8416290" h="786129">
                  <a:moveTo>
                    <a:pt x="7996428" y="572261"/>
                  </a:moveTo>
                  <a:lnTo>
                    <a:pt x="7996428" y="566927"/>
                  </a:lnTo>
                  <a:lnTo>
                    <a:pt x="7991094" y="572261"/>
                  </a:lnTo>
                  <a:lnTo>
                    <a:pt x="7996428" y="572261"/>
                  </a:lnTo>
                  <a:close/>
                </a:path>
                <a:path w="8416290" h="786129">
                  <a:moveTo>
                    <a:pt x="7996428" y="774953"/>
                  </a:moveTo>
                  <a:lnTo>
                    <a:pt x="7996428" y="572261"/>
                  </a:lnTo>
                  <a:lnTo>
                    <a:pt x="7991094" y="572261"/>
                  </a:lnTo>
                  <a:lnTo>
                    <a:pt x="7991094" y="774953"/>
                  </a:lnTo>
                  <a:lnTo>
                    <a:pt x="7996428" y="774953"/>
                  </a:lnTo>
                  <a:close/>
                </a:path>
                <a:path w="8416290" h="786129">
                  <a:moveTo>
                    <a:pt x="8410956" y="774953"/>
                  </a:moveTo>
                  <a:lnTo>
                    <a:pt x="7991094" y="774953"/>
                  </a:lnTo>
                  <a:lnTo>
                    <a:pt x="7996428" y="780287"/>
                  </a:lnTo>
                  <a:lnTo>
                    <a:pt x="7996428" y="785621"/>
                  </a:lnTo>
                  <a:lnTo>
                    <a:pt x="8405622" y="785621"/>
                  </a:lnTo>
                  <a:lnTo>
                    <a:pt x="8405622" y="780287"/>
                  </a:lnTo>
                  <a:lnTo>
                    <a:pt x="8410956" y="774953"/>
                  </a:lnTo>
                  <a:close/>
                </a:path>
                <a:path w="8416290" h="786129">
                  <a:moveTo>
                    <a:pt x="7996428" y="785621"/>
                  </a:moveTo>
                  <a:lnTo>
                    <a:pt x="7996428" y="780287"/>
                  </a:lnTo>
                  <a:lnTo>
                    <a:pt x="7991094" y="774953"/>
                  </a:lnTo>
                  <a:lnTo>
                    <a:pt x="7991094" y="785621"/>
                  </a:lnTo>
                  <a:lnTo>
                    <a:pt x="7996428" y="785621"/>
                  </a:lnTo>
                  <a:close/>
                </a:path>
                <a:path w="8416290" h="786129">
                  <a:moveTo>
                    <a:pt x="8410956" y="572261"/>
                  </a:moveTo>
                  <a:lnTo>
                    <a:pt x="8405622" y="566927"/>
                  </a:lnTo>
                  <a:lnTo>
                    <a:pt x="8405622" y="572261"/>
                  </a:lnTo>
                  <a:lnTo>
                    <a:pt x="8410956" y="572261"/>
                  </a:lnTo>
                  <a:close/>
                </a:path>
                <a:path w="8416290" h="786129">
                  <a:moveTo>
                    <a:pt x="8410956" y="774953"/>
                  </a:moveTo>
                  <a:lnTo>
                    <a:pt x="8410956" y="572261"/>
                  </a:lnTo>
                  <a:lnTo>
                    <a:pt x="8405622" y="572261"/>
                  </a:lnTo>
                  <a:lnTo>
                    <a:pt x="8405622" y="774953"/>
                  </a:lnTo>
                  <a:lnTo>
                    <a:pt x="8410956" y="774953"/>
                  </a:lnTo>
                  <a:close/>
                </a:path>
                <a:path w="8416290" h="786129">
                  <a:moveTo>
                    <a:pt x="8410956" y="785621"/>
                  </a:moveTo>
                  <a:lnTo>
                    <a:pt x="8410956" y="774953"/>
                  </a:lnTo>
                  <a:lnTo>
                    <a:pt x="8405622" y="780287"/>
                  </a:lnTo>
                  <a:lnTo>
                    <a:pt x="8405622" y="785621"/>
                  </a:lnTo>
                  <a:lnTo>
                    <a:pt x="8410956" y="785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39075" y="2257055"/>
              <a:ext cx="8404860" cy="1553210"/>
            </a:xfrm>
            <a:custGeom>
              <a:avLst/>
              <a:gdLst/>
              <a:ahLst/>
              <a:cxnLst/>
              <a:rect l="l" t="t" r="r" b="b"/>
              <a:pathLst>
                <a:path w="8404860" h="1553210">
                  <a:moveTo>
                    <a:pt x="420624" y="755904"/>
                  </a:moveTo>
                  <a:lnTo>
                    <a:pt x="0" y="755904"/>
                  </a:lnTo>
                  <a:lnTo>
                    <a:pt x="0" y="1552956"/>
                  </a:lnTo>
                  <a:lnTo>
                    <a:pt x="420624" y="1552956"/>
                  </a:lnTo>
                  <a:lnTo>
                    <a:pt x="420624" y="755904"/>
                  </a:lnTo>
                  <a:close/>
                </a:path>
                <a:path w="8404860" h="1553210">
                  <a:moveTo>
                    <a:pt x="2017014" y="0"/>
                  </a:moveTo>
                  <a:lnTo>
                    <a:pt x="1597152" y="0"/>
                  </a:lnTo>
                  <a:lnTo>
                    <a:pt x="1597152" y="1552956"/>
                  </a:lnTo>
                  <a:lnTo>
                    <a:pt x="2017014" y="1552956"/>
                  </a:lnTo>
                  <a:lnTo>
                    <a:pt x="2017014" y="0"/>
                  </a:lnTo>
                  <a:close/>
                </a:path>
                <a:path w="8404860" h="1553210">
                  <a:moveTo>
                    <a:pt x="3614166" y="1110996"/>
                  </a:moveTo>
                  <a:lnTo>
                    <a:pt x="3194304" y="1110996"/>
                  </a:lnTo>
                  <a:lnTo>
                    <a:pt x="3194304" y="1552956"/>
                  </a:lnTo>
                  <a:lnTo>
                    <a:pt x="3614166" y="1552956"/>
                  </a:lnTo>
                  <a:lnTo>
                    <a:pt x="3614166" y="1110996"/>
                  </a:lnTo>
                  <a:close/>
                </a:path>
                <a:path w="8404860" h="1553210">
                  <a:moveTo>
                    <a:pt x="5211318" y="177546"/>
                  </a:moveTo>
                  <a:lnTo>
                    <a:pt x="4790694" y="177546"/>
                  </a:lnTo>
                  <a:lnTo>
                    <a:pt x="4790694" y="1552956"/>
                  </a:lnTo>
                  <a:lnTo>
                    <a:pt x="5211318" y="1552956"/>
                  </a:lnTo>
                  <a:lnTo>
                    <a:pt x="5211318" y="177546"/>
                  </a:lnTo>
                  <a:close/>
                </a:path>
                <a:path w="8404860" h="1553210">
                  <a:moveTo>
                    <a:pt x="6808457" y="1264158"/>
                  </a:moveTo>
                  <a:lnTo>
                    <a:pt x="6388595" y="1264158"/>
                  </a:lnTo>
                  <a:lnTo>
                    <a:pt x="6388595" y="1552956"/>
                  </a:lnTo>
                  <a:lnTo>
                    <a:pt x="6808457" y="1552956"/>
                  </a:lnTo>
                  <a:lnTo>
                    <a:pt x="6808457" y="1264158"/>
                  </a:lnTo>
                  <a:close/>
                </a:path>
                <a:path w="8404860" h="1553210">
                  <a:moveTo>
                    <a:pt x="8404860" y="1250442"/>
                  </a:moveTo>
                  <a:lnTo>
                    <a:pt x="7984998" y="1250442"/>
                  </a:lnTo>
                  <a:lnTo>
                    <a:pt x="7984998" y="1552956"/>
                  </a:lnTo>
                  <a:lnTo>
                    <a:pt x="8404860" y="1552956"/>
                  </a:lnTo>
                  <a:lnTo>
                    <a:pt x="8404860" y="1250442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33741" y="2256282"/>
              <a:ext cx="8415655" cy="1559560"/>
            </a:xfrm>
            <a:custGeom>
              <a:avLst/>
              <a:gdLst/>
              <a:ahLst/>
              <a:cxnLst/>
              <a:rect l="l" t="t" r="r" b="b"/>
              <a:pathLst>
                <a:path w="8415655" h="1559560">
                  <a:moveTo>
                    <a:pt x="431292" y="1556766"/>
                  </a:moveTo>
                  <a:lnTo>
                    <a:pt x="431292" y="753618"/>
                  </a:lnTo>
                  <a:lnTo>
                    <a:pt x="429006" y="751332"/>
                  </a:lnTo>
                  <a:lnTo>
                    <a:pt x="3048" y="751332"/>
                  </a:lnTo>
                  <a:lnTo>
                    <a:pt x="0" y="753618"/>
                  </a:lnTo>
                  <a:lnTo>
                    <a:pt x="0" y="1556766"/>
                  </a:lnTo>
                  <a:lnTo>
                    <a:pt x="3048" y="1559052"/>
                  </a:lnTo>
                  <a:lnTo>
                    <a:pt x="5334" y="1559052"/>
                  </a:lnTo>
                  <a:lnTo>
                    <a:pt x="5334" y="762000"/>
                  </a:lnTo>
                  <a:lnTo>
                    <a:pt x="10668" y="756666"/>
                  </a:lnTo>
                  <a:lnTo>
                    <a:pt x="10668" y="762000"/>
                  </a:lnTo>
                  <a:lnTo>
                    <a:pt x="420624" y="762000"/>
                  </a:lnTo>
                  <a:lnTo>
                    <a:pt x="420624" y="756666"/>
                  </a:lnTo>
                  <a:lnTo>
                    <a:pt x="425958" y="762000"/>
                  </a:lnTo>
                  <a:lnTo>
                    <a:pt x="425958" y="1559052"/>
                  </a:lnTo>
                  <a:lnTo>
                    <a:pt x="429006" y="1559052"/>
                  </a:lnTo>
                  <a:lnTo>
                    <a:pt x="431292" y="1556766"/>
                  </a:lnTo>
                  <a:close/>
                </a:path>
                <a:path w="8415655" h="1559560">
                  <a:moveTo>
                    <a:pt x="10668" y="762000"/>
                  </a:moveTo>
                  <a:lnTo>
                    <a:pt x="10668" y="756666"/>
                  </a:lnTo>
                  <a:lnTo>
                    <a:pt x="5334" y="762000"/>
                  </a:lnTo>
                  <a:lnTo>
                    <a:pt x="10668" y="762000"/>
                  </a:lnTo>
                  <a:close/>
                </a:path>
                <a:path w="8415655" h="1559560">
                  <a:moveTo>
                    <a:pt x="10668" y="1548384"/>
                  </a:moveTo>
                  <a:lnTo>
                    <a:pt x="10668" y="762000"/>
                  </a:lnTo>
                  <a:lnTo>
                    <a:pt x="5334" y="762000"/>
                  </a:lnTo>
                  <a:lnTo>
                    <a:pt x="5334" y="1548384"/>
                  </a:lnTo>
                  <a:lnTo>
                    <a:pt x="10668" y="1548384"/>
                  </a:lnTo>
                  <a:close/>
                </a:path>
                <a:path w="8415655" h="1559560">
                  <a:moveTo>
                    <a:pt x="425958" y="1548384"/>
                  </a:moveTo>
                  <a:lnTo>
                    <a:pt x="5334" y="1548384"/>
                  </a:lnTo>
                  <a:lnTo>
                    <a:pt x="10668" y="1553718"/>
                  </a:lnTo>
                  <a:lnTo>
                    <a:pt x="10668" y="1559052"/>
                  </a:lnTo>
                  <a:lnTo>
                    <a:pt x="420624" y="1559052"/>
                  </a:lnTo>
                  <a:lnTo>
                    <a:pt x="420624" y="1553718"/>
                  </a:lnTo>
                  <a:lnTo>
                    <a:pt x="425958" y="1548384"/>
                  </a:lnTo>
                  <a:close/>
                </a:path>
                <a:path w="8415655" h="1559560">
                  <a:moveTo>
                    <a:pt x="10668" y="1559052"/>
                  </a:moveTo>
                  <a:lnTo>
                    <a:pt x="10668" y="1553718"/>
                  </a:lnTo>
                  <a:lnTo>
                    <a:pt x="5334" y="1548384"/>
                  </a:lnTo>
                  <a:lnTo>
                    <a:pt x="5334" y="1559052"/>
                  </a:lnTo>
                  <a:lnTo>
                    <a:pt x="10668" y="1559052"/>
                  </a:lnTo>
                  <a:close/>
                </a:path>
                <a:path w="8415655" h="1559560">
                  <a:moveTo>
                    <a:pt x="425958" y="762000"/>
                  </a:moveTo>
                  <a:lnTo>
                    <a:pt x="420624" y="756666"/>
                  </a:lnTo>
                  <a:lnTo>
                    <a:pt x="420624" y="762000"/>
                  </a:lnTo>
                  <a:lnTo>
                    <a:pt x="425958" y="762000"/>
                  </a:lnTo>
                  <a:close/>
                </a:path>
                <a:path w="8415655" h="1559560">
                  <a:moveTo>
                    <a:pt x="425958" y="1548384"/>
                  </a:moveTo>
                  <a:lnTo>
                    <a:pt x="425958" y="762000"/>
                  </a:lnTo>
                  <a:lnTo>
                    <a:pt x="420624" y="762000"/>
                  </a:lnTo>
                  <a:lnTo>
                    <a:pt x="420624" y="1548384"/>
                  </a:lnTo>
                  <a:lnTo>
                    <a:pt x="425958" y="1548384"/>
                  </a:lnTo>
                  <a:close/>
                </a:path>
                <a:path w="8415655" h="1559560">
                  <a:moveTo>
                    <a:pt x="425958" y="1559052"/>
                  </a:moveTo>
                  <a:lnTo>
                    <a:pt x="425958" y="1548384"/>
                  </a:lnTo>
                  <a:lnTo>
                    <a:pt x="420624" y="1553718"/>
                  </a:lnTo>
                  <a:lnTo>
                    <a:pt x="420624" y="1559052"/>
                  </a:lnTo>
                  <a:lnTo>
                    <a:pt x="425958" y="1559052"/>
                  </a:lnTo>
                  <a:close/>
                </a:path>
                <a:path w="8415655" h="1559560">
                  <a:moveTo>
                    <a:pt x="2027682" y="1556766"/>
                  </a:moveTo>
                  <a:lnTo>
                    <a:pt x="2027682" y="0"/>
                  </a:lnTo>
                  <a:lnTo>
                    <a:pt x="1597152" y="0"/>
                  </a:lnTo>
                  <a:lnTo>
                    <a:pt x="1597152" y="1556766"/>
                  </a:lnTo>
                  <a:lnTo>
                    <a:pt x="1599438" y="1559052"/>
                  </a:lnTo>
                  <a:lnTo>
                    <a:pt x="1602486" y="1559052"/>
                  </a:lnTo>
                  <a:lnTo>
                    <a:pt x="1602486" y="6096"/>
                  </a:lnTo>
                  <a:lnTo>
                    <a:pt x="1607820" y="762"/>
                  </a:lnTo>
                  <a:lnTo>
                    <a:pt x="1607820" y="6096"/>
                  </a:lnTo>
                  <a:lnTo>
                    <a:pt x="2017014" y="6096"/>
                  </a:lnTo>
                  <a:lnTo>
                    <a:pt x="2017014" y="762"/>
                  </a:lnTo>
                  <a:lnTo>
                    <a:pt x="2022348" y="6096"/>
                  </a:lnTo>
                  <a:lnTo>
                    <a:pt x="2022348" y="1559052"/>
                  </a:lnTo>
                  <a:lnTo>
                    <a:pt x="2025396" y="1559052"/>
                  </a:lnTo>
                  <a:lnTo>
                    <a:pt x="2027682" y="1556766"/>
                  </a:lnTo>
                  <a:close/>
                </a:path>
                <a:path w="8415655" h="1559560">
                  <a:moveTo>
                    <a:pt x="1607820" y="6096"/>
                  </a:moveTo>
                  <a:lnTo>
                    <a:pt x="1607820" y="762"/>
                  </a:lnTo>
                  <a:lnTo>
                    <a:pt x="1602486" y="6096"/>
                  </a:lnTo>
                  <a:lnTo>
                    <a:pt x="1607820" y="6096"/>
                  </a:lnTo>
                  <a:close/>
                </a:path>
                <a:path w="8415655" h="1559560">
                  <a:moveTo>
                    <a:pt x="1607820" y="1548384"/>
                  </a:moveTo>
                  <a:lnTo>
                    <a:pt x="1607820" y="6096"/>
                  </a:lnTo>
                  <a:lnTo>
                    <a:pt x="1602486" y="6096"/>
                  </a:lnTo>
                  <a:lnTo>
                    <a:pt x="1602486" y="1548384"/>
                  </a:lnTo>
                  <a:lnTo>
                    <a:pt x="1607820" y="1548384"/>
                  </a:lnTo>
                  <a:close/>
                </a:path>
                <a:path w="8415655" h="1559560">
                  <a:moveTo>
                    <a:pt x="2022348" y="1548384"/>
                  </a:moveTo>
                  <a:lnTo>
                    <a:pt x="1602486" y="1548384"/>
                  </a:lnTo>
                  <a:lnTo>
                    <a:pt x="1607820" y="1553718"/>
                  </a:lnTo>
                  <a:lnTo>
                    <a:pt x="1607820" y="1559052"/>
                  </a:lnTo>
                  <a:lnTo>
                    <a:pt x="2017014" y="1559052"/>
                  </a:lnTo>
                  <a:lnTo>
                    <a:pt x="2017014" y="1553718"/>
                  </a:lnTo>
                  <a:lnTo>
                    <a:pt x="2022348" y="1548384"/>
                  </a:lnTo>
                  <a:close/>
                </a:path>
                <a:path w="8415655" h="1559560">
                  <a:moveTo>
                    <a:pt x="1607820" y="1559052"/>
                  </a:moveTo>
                  <a:lnTo>
                    <a:pt x="1607820" y="1553718"/>
                  </a:lnTo>
                  <a:lnTo>
                    <a:pt x="1602486" y="1548384"/>
                  </a:lnTo>
                  <a:lnTo>
                    <a:pt x="1602486" y="1559052"/>
                  </a:lnTo>
                  <a:lnTo>
                    <a:pt x="1607820" y="1559052"/>
                  </a:lnTo>
                  <a:close/>
                </a:path>
                <a:path w="8415655" h="1559560">
                  <a:moveTo>
                    <a:pt x="2022348" y="6096"/>
                  </a:moveTo>
                  <a:lnTo>
                    <a:pt x="2017014" y="762"/>
                  </a:lnTo>
                  <a:lnTo>
                    <a:pt x="2017014" y="6096"/>
                  </a:lnTo>
                  <a:lnTo>
                    <a:pt x="2022348" y="6096"/>
                  </a:lnTo>
                  <a:close/>
                </a:path>
                <a:path w="8415655" h="1559560">
                  <a:moveTo>
                    <a:pt x="2022348" y="1548384"/>
                  </a:moveTo>
                  <a:lnTo>
                    <a:pt x="2022348" y="6096"/>
                  </a:lnTo>
                  <a:lnTo>
                    <a:pt x="2017014" y="6096"/>
                  </a:lnTo>
                  <a:lnTo>
                    <a:pt x="2017014" y="1548384"/>
                  </a:lnTo>
                  <a:lnTo>
                    <a:pt x="2022348" y="1548384"/>
                  </a:lnTo>
                  <a:close/>
                </a:path>
                <a:path w="8415655" h="1559560">
                  <a:moveTo>
                    <a:pt x="2022348" y="1559052"/>
                  </a:moveTo>
                  <a:lnTo>
                    <a:pt x="2022348" y="1548384"/>
                  </a:lnTo>
                  <a:lnTo>
                    <a:pt x="2017014" y="1553718"/>
                  </a:lnTo>
                  <a:lnTo>
                    <a:pt x="2017014" y="1559052"/>
                  </a:lnTo>
                  <a:lnTo>
                    <a:pt x="2022348" y="1559052"/>
                  </a:lnTo>
                  <a:close/>
                </a:path>
                <a:path w="8415655" h="1559560">
                  <a:moveTo>
                    <a:pt x="3624834" y="1556766"/>
                  </a:moveTo>
                  <a:lnTo>
                    <a:pt x="3624834" y="1108710"/>
                  </a:lnTo>
                  <a:lnTo>
                    <a:pt x="3622548" y="1106423"/>
                  </a:lnTo>
                  <a:lnTo>
                    <a:pt x="3196590" y="1106423"/>
                  </a:lnTo>
                  <a:lnTo>
                    <a:pt x="3194304" y="1108710"/>
                  </a:lnTo>
                  <a:lnTo>
                    <a:pt x="3194304" y="1556766"/>
                  </a:lnTo>
                  <a:lnTo>
                    <a:pt x="3196590" y="1559052"/>
                  </a:lnTo>
                  <a:lnTo>
                    <a:pt x="3199638" y="1559052"/>
                  </a:lnTo>
                  <a:lnTo>
                    <a:pt x="3199638" y="1117092"/>
                  </a:lnTo>
                  <a:lnTo>
                    <a:pt x="3204972" y="1111758"/>
                  </a:lnTo>
                  <a:lnTo>
                    <a:pt x="3204972" y="1117092"/>
                  </a:lnTo>
                  <a:lnTo>
                    <a:pt x="3614166" y="1117092"/>
                  </a:lnTo>
                  <a:lnTo>
                    <a:pt x="3614166" y="1111758"/>
                  </a:lnTo>
                  <a:lnTo>
                    <a:pt x="3619500" y="1117092"/>
                  </a:lnTo>
                  <a:lnTo>
                    <a:pt x="3619500" y="1559052"/>
                  </a:lnTo>
                  <a:lnTo>
                    <a:pt x="3622548" y="1559052"/>
                  </a:lnTo>
                  <a:lnTo>
                    <a:pt x="3624834" y="1556766"/>
                  </a:lnTo>
                  <a:close/>
                </a:path>
                <a:path w="8415655" h="1559560">
                  <a:moveTo>
                    <a:pt x="3204972" y="1117092"/>
                  </a:moveTo>
                  <a:lnTo>
                    <a:pt x="3204972" y="1111758"/>
                  </a:lnTo>
                  <a:lnTo>
                    <a:pt x="3199638" y="1117092"/>
                  </a:lnTo>
                  <a:lnTo>
                    <a:pt x="3204972" y="1117092"/>
                  </a:lnTo>
                  <a:close/>
                </a:path>
                <a:path w="8415655" h="1559560">
                  <a:moveTo>
                    <a:pt x="3204972" y="1548384"/>
                  </a:moveTo>
                  <a:lnTo>
                    <a:pt x="3204972" y="1117092"/>
                  </a:lnTo>
                  <a:lnTo>
                    <a:pt x="3199638" y="1117092"/>
                  </a:lnTo>
                  <a:lnTo>
                    <a:pt x="3199638" y="1548384"/>
                  </a:lnTo>
                  <a:lnTo>
                    <a:pt x="3204972" y="1548384"/>
                  </a:lnTo>
                  <a:close/>
                </a:path>
                <a:path w="8415655" h="1559560">
                  <a:moveTo>
                    <a:pt x="3619500" y="1548384"/>
                  </a:moveTo>
                  <a:lnTo>
                    <a:pt x="3199638" y="1548384"/>
                  </a:lnTo>
                  <a:lnTo>
                    <a:pt x="3204972" y="1553718"/>
                  </a:lnTo>
                  <a:lnTo>
                    <a:pt x="3204972" y="1559052"/>
                  </a:lnTo>
                  <a:lnTo>
                    <a:pt x="3614166" y="1559052"/>
                  </a:lnTo>
                  <a:lnTo>
                    <a:pt x="3614166" y="1553718"/>
                  </a:lnTo>
                  <a:lnTo>
                    <a:pt x="3619500" y="1548384"/>
                  </a:lnTo>
                  <a:close/>
                </a:path>
                <a:path w="8415655" h="1559560">
                  <a:moveTo>
                    <a:pt x="3204972" y="1559052"/>
                  </a:moveTo>
                  <a:lnTo>
                    <a:pt x="3204972" y="1553718"/>
                  </a:lnTo>
                  <a:lnTo>
                    <a:pt x="3199638" y="1548384"/>
                  </a:lnTo>
                  <a:lnTo>
                    <a:pt x="3199638" y="1559052"/>
                  </a:lnTo>
                  <a:lnTo>
                    <a:pt x="3204972" y="1559052"/>
                  </a:lnTo>
                  <a:close/>
                </a:path>
                <a:path w="8415655" h="1559560">
                  <a:moveTo>
                    <a:pt x="3619500" y="1117092"/>
                  </a:moveTo>
                  <a:lnTo>
                    <a:pt x="3614166" y="1111758"/>
                  </a:lnTo>
                  <a:lnTo>
                    <a:pt x="3614166" y="1117092"/>
                  </a:lnTo>
                  <a:lnTo>
                    <a:pt x="3619500" y="1117092"/>
                  </a:lnTo>
                  <a:close/>
                </a:path>
                <a:path w="8415655" h="1559560">
                  <a:moveTo>
                    <a:pt x="3619500" y="1548384"/>
                  </a:moveTo>
                  <a:lnTo>
                    <a:pt x="3619500" y="1117092"/>
                  </a:lnTo>
                  <a:lnTo>
                    <a:pt x="3614166" y="1117092"/>
                  </a:lnTo>
                  <a:lnTo>
                    <a:pt x="3614166" y="1548384"/>
                  </a:lnTo>
                  <a:lnTo>
                    <a:pt x="3619500" y="1548384"/>
                  </a:lnTo>
                  <a:close/>
                </a:path>
                <a:path w="8415655" h="1559560">
                  <a:moveTo>
                    <a:pt x="3619500" y="1559052"/>
                  </a:moveTo>
                  <a:lnTo>
                    <a:pt x="3619500" y="1548384"/>
                  </a:lnTo>
                  <a:lnTo>
                    <a:pt x="3614166" y="1553718"/>
                  </a:lnTo>
                  <a:lnTo>
                    <a:pt x="3614166" y="1559052"/>
                  </a:lnTo>
                  <a:lnTo>
                    <a:pt x="3619500" y="1559052"/>
                  </a:lnTo>
                  <a:close/>
                </a:path>
                <a:path w="8415655" h="1559560">
                  <a:moveTo>
                    <a:pt x="5221986" y="1556766"/>
                  </a:moveTo>
                  <a:lnTo>
                    <a:pt x="5221986" y="176022"/>
                  </a:lnTo>
                  <a:lnTo>
                    <a:pt x="5218938" y="173736"/>
                  </a:lnTo>
                  <a:lnTo>
                    <a:pt x="4793742" y="173736"/>
                  </a:lnTo>
                  <a:lnTo>
                    <a:pt x="4790694" y="176022"/>
                  </a:lnTo>
                  <a:lnTo>
                    <a:pt x="4790694" y="1556766"/>
                  </a:lnTo>
                  <a:lnTo>
                    <a:pt x="4793742" y="1559052"/>
                  </a:lnTo>
                  <a:lnTo>
                    <a:pt x="4796028" y="1559052"/>
                  </a:lnTo>
                  <a:lnTo>
                    <a:pt x="4796028" y="183642"/>
                  </a:lnTo>
                  <a:lnTo>
                    <a:pt x="4801362" y="178308"/>
                  </a:lnTo>
                  <a:lnTo>
                    <a:pt x="4801362" y="183642"/>
                  </a:lnTo>
                  <a:lnTo>
                    <a:pt x="5211318" y="183642"/>
                  </a:lnTo>
                  <a:lnTo>
                    <a:pt x="5211318" y="178308"/>
                  </a:lnTo>
                  <a:lnTo>
                    <a:pt x="5216652" y="183642"/>
                  </a:lnTo>
                  <a:lnTo>
                    <a:pt x="5216652" y="1559052"/>
                  </a:lnTo>
                  <a:lnTo>
                    <a:pt x="5218938" y="1559052"/>
                  </a:lnTo>
                  <a:lnTo>
                    <a:pt x="5221986" y="1556766"/>
                  </a:lnTo>
                  <a:close/>
                </a:path>
                <a:path w="8415655" h="1559560">
                  <a:moveTo>
                    <a:pt x="4801362" y="183642"/>
                  </a:moveTo>
                  <a:lnTo>
                    <a:pt x="4801362" y="178308"/>
                  </a:lnTo>
                  <a:lnTo>
                    <a:pt x="4796028" y="183642"/>
                  </a:lnTo>
                  <a:lnTo>
                    <a:pt x="4801362" y="183642"/>
                  </a:lnTo>
                  <a:close/>
                </a:path>
                <a:path w="8415655" h="1559560">
                  <a:moveTo>
                    <a:pt x="4801362" y="1548384"/>
                  </a:moveTo>
                  <a:lnTo>
                    <a:pt x="4801362" y="183642"/>
                  </a:lnTo>
                  <a:lnTo>
                    <a:pt x="4796028" y="183642"/>
                  </a:lnTo>
                  <a:lnTo>
                    <a:pt x="4796028" y="1548384"/>
                  </a:lnTo>
                  <a:lnTo>
                    <a:pt x="4801362" y="1548384"/>
                  </a:lnTo>
                  <a:close/>
                </a:path>
                <a:path w="8415655" h="1559560">
                  <a:moveTo>
                    <a:pt x="5216652" y="1548384"/>
                  </a:moveTo>
                  <a:lnTo>
                    <a:pt x="4796028" y="1548384"/>
                  </a:lnTo>
                  <a:lnTo>
                    <a:pt x="4801362" y="1553718"/>
                  </a:lnTo>
                  <a:lnTo>
                    <a:pt x="4801362" y="1559052"/>
                  </a:lnTo>
                  <a:lnTo>
                    <a:pt x="5211318" y="1559052"/>
                  </a:lnTo>
                  <a:lnTo>
                    <a:pt x="5211318" y="1553718"/>
                  </a:lnTo>
                  <a:lnTo>
                    <a:pt x="5216652" y="1548384"/>
                  </a:lnTo>
                  <a:close/>
                </a:path>
                <a:path w="8415655" h="1559560">
                  <a:moveTo>
                    <a:pt x="4801362" y="1559052"/>
                  </a:moveTo>
                  <a:lnTo>
                    <a:pt x="4801362" y="1553718"/>
                  </a:lnTo>
                  <a:lnTo>
                    <a:pt x="4796028" y="1548384"/>
                  </a:lnTo>
                  <a:lnTo>
                    <a:pt x="4796028" y="1559052"/>
                  </a:lnTo>
                  <a:lnTo>
                    <a:pt x="4801362" y="1559052"/>
                  </a:lnTo>
                  <a:close/>
                </a:path>
                <a:path w="8415655" h="1559560">
                  <a:moveTo>
                    <a:pt x="5216652" y="183642"/>
                  </a:moveTo>
                  <a:lnTo>
                    <a:pt x="5211318" y="178308"/>
                  </a:lnTo>
                  <a:lnTo>
                    <a:pt x="5211318" y="183642"/>
                  </a:lnTo>
                  <a:lnTo>
                    <a:pt x="5216652" y="183642"/>
                  </a:lnTo>
                  <a:close/>
                </a:path>
                <a:path w="8415655" h="1559560">
                  <a:moveTo>
                    <a:pt x="5216652" y="1548384"/>
                  </a:moveTo>
                  <a:lnTo>
                    <a:pt x="5216652" y="183642"/>
                  </a:lnTo>
                  <a:lnTo>
                    <a:pt x="5211318" y="183642"/>
                  </a:lnTo>
                  <a:lnTo>
                    <a:pt x="5211318" y="1548384"/>
                  </a:lnTo>
                  <a:lnTo>
                    <a:pt x="5216652" y="1548384"/>
                  </a:lnTo>
                  <a:close/>
                </a:path>
                <a:path w="8415655" h="1559560">
                  <a:moveTo>
                    <a:pt x="5216652" y="1559052"/>
                  </a:moveTo>
                  <a:lnTo>
                    <a:pt x="5216652" y="1548384"/>
                  </a:lnTo>
                  <a:lnTo>
                    <a:pt x="5211318" y="1553718"/>
                  </a:lnTo>
                  <a:lnTo>
                    <a:pt x="5211318" y="1559052"/>
                  </a:lnTo>
                  <a:lnTo>
                    <a:pt x="5216652" y="1559052"/>
                  </a:lnTo>
                  <a:close/>
                </a:path>
                <a:path w="8415655" h="1559560">
                  <a:moveTo>
                    <a:pt x="6819137" y="1556766"/>
                  </a:moveTo>
                  <a:lnTo>
                    <a:pt x="6819137" y="1262634"/>
                  </a:lnTo>
                  <a:lnTo>
                    <a:pt x="6816851" y="1260348"/>
                  </a:lnTo>
                  <a:lnTo>
                    <a:pt x="6390894" y="1260348"/>
                  </a:lnTo>
                  <a:lnTo>
                    <a:pt x="6388608" y="1262634"/>
                  </a:lnTo>
                  <a:lnTo>
                    <a:pt x="6388608" y="1556766"/>
                  </a:lnTo>
                  <a:lnTo>
                    <a:pt x="6390894" y="1559052"/>
                  </a:lnTo>
                  <a:lnTo>
                    <a:pt x="6393942" y="1559052"/>
                  </a:lnTo>
                  <a:lnTo>
                    <a:pt x="6393942" y="1270254"/>
                  </a:lnTo>
                  <a:lnTo>
                    <a:pt x="6399276" y="1264920"/>
                  </a:lnTo>
                  <a:lnTo>
                    <a:pt x="6399276" y="1270254"/>
                  </a:lnTo>
                  <a:lnTo>
                    <a:pt x="6808470" y="1270254"/>
                  </a:lnTo>
                  <a:lnTo>
                    <a:pt x="6808470" y="1264920"/>
                  </a:lnTo>
                  <a:lnTo>
                    <a:pt x="6813803" y="1270254"/>
                  </a:lnTo>
                  <a:lnTo>
                    <a:pt x="6813803" y="1559052"/>
                  </a:lnTo>
                  <a:lnTo>
                    <a:pt x="6816851" y="1559052"/>
                  </a:lnTo>
                  <a:lnTo>
                    <a:pt x="6819137" y="1556766"/>
                  </a:lnTo>
                  <a:close/>
                </a:path>
                <a:path w="8415655" h="1559560">
                  <a:moveTo>
                    <a:pt x="6399276" y="1270254"/>
                  </a:moveTo>
                  <a:lnTo>
                    <a:pt x="6399276" y="1264920"/>
                  </a:lnTo>
                  <a:lnTo>
                    <a:pt x="6393942" y="1270254"/>
                  </a:lnTo>
                  <a:lnTo>
                    <a:pt x="6399276" y="1270254"/>
                  </a:lnTo>
                  <a:close/>
                </a:path>
                <a:path w="8415655" h="1559560">
                  <a:moveTo>
                    <a:pt x="6399276" y="1548384"/>
                  </a:moveTo>
                  <a:lnTo>
                    <a:pt x="6399276" y="1270254"/>
                  </a:lnTo>
                  <a:lnTo>
                    <a:pt x="6393942" y="1270254"/>
                  </a:lnTo>
                  <a:lnTo>
                    <a:pt x="6393942" y="1548384"/>
                  </a:lnTo>
                  <a:lnTo>
                    <a:pt x="6399276" y="1548384"/>
                  </a:lnTo>
                  <a:close/>
                </a:path>
                <a:path w="8415655" h="1559560">
                  <a:moveTo>
                    <a:pt x="6813803" y="1548384"/>
                  </a:moveTo>
                  <a:lnTo>
                    <a:pt x="6393942" y="1548384"/>
                  </a:lnTo>
                  <a:lnTo>
                    <a:pt x="6399276" y="1553718"/>
                  </a:lnTo>
                  <a:lnTo>
                    <a:pt x="6399276" y="1559052"/>
                  </a:lnTo>
                  <a:lnTo>
                    <a:pt x="6808470" y="1559052"/>
                  </a:lnTo>
                  <a:lnTo>
                    <a:pt x="6808470" y="1553718"/>
                  </a:lnTo>
                  <a:lnTo>
                    <a:pt x="6813803" y="1548384"/>
                  </a:lnTo>
                  <a:close/>
                </a:path>
                <a:path w="8415655" h="1559560">
                  <a:moveTo>
                    <a:pt x="6399276" y="1559052"/>
                  </a:moveTo>
                  <a:lnTo>
                    <a:pt x="6399276" y="1553718"/>
                  </a:lnTo>
                  <a:lnTo>
                    <a:pt x="6393942" y="1548384"/>
                  </a:lnTo>
                  <a:lnTo>
                    <a:pt x="6393942" y="1559052"/>
                  </a:lnTo>
                  <a:lnTo>
                    <a:pt x="6399276" y="1559052"/>
                  </a:lnTo>
                  <a:close/>
                </a:path>
                <a:path w="8415655" h="1559560">
                  <a:moveTo>
                    <a:pt x="6813803" y="1270254"/>
                  </a:moveTo>
                  <a:lnTo>
                    <a:pt x="6808470" y="1264920"/>
                  </a:lnTo>
                  <a:lnTo>
                    <a:pt x="6808470" y="1270254"/>
                  </a:lnTo>
                  <a:lnTo>
                    <a:pt x="6813803" y="1270254"/>
                  </a:lnTo>
                  <a:close/>
                </a:path>
                <a:path w="8415655" h="1559560">
                  <a:moveTo>
                    <a:pt x="6813803" y="1548384"/>
                  </a:moveTo>
                  <a:lnTo>
                    <a:pt x="6813803" y="1270254"/>
                  </a:lnTo>
                  <a:lnTo>
                    <a:pt x="6808470" y="1270254"/>
                  </a:lnTo>
                  <a:lnTo>
                    <a:pt x="6808470" y="1548384"/>
                  </a:lnTo>
                  <a:lnTo>
                    <a:pt x="6813803" y="1548384"/>
                  </a:lnTo>
                  <a:close/>
                </a:path>
                <a:path w="8415655" h="1559560">
                  <a:moveTo>
                    <a:pt x="6813803" y="1559052"/>
                  </a:moveTo>
                  <a:lnTo>
                    <a:pt x="6813803" y="1548384"/>
                  </a:lnTo>
                  <a:lnTo>
                    <a:pt x="6808470" y="1553718"/>
                  </a:lnTo>
                  <a:lnTo>
                    <a:pt x="6808470" y="1559052"/>
                  </a:lnTo>
                  <a:lnTo>
                    <a:pt x="6813803" y="1559052"/>
                  </a:lnTo>
                  <a:close/>
                </a:path>
                <a:path w="8415655" h="1559560">
                  <a:moveTo>
                    <a:pt x="8415528" y="1556766"/>
                  </a:moveTo>
                  <a:lnTo>
                    <a:pt x="8415528" y="1248917"/>
                  </a:lnTo>
                  <a:lnTo>
                    <a:pt x="8413241" y="1245870"/>
                  </a:lnTo>
                  <a:lnTo>
                    <a:pt x="7987283" y="1245870"/>
                  </a:lnTo>
                  <a:lnTo>
                    <a:pt x="7984997" y="1248918"/>
                  </a:lnTo>
                  <a:lnTo>
                    <a:pt x="7984997" y="1556766"/>
                  </a:lnTo>
                  <a:lnTo>
                    <a:pt x="7987283" y="1559052"/>
                  </a:lnTo>
                  <a:lnTo>
                    <a:pt x="7990332" y="1559052"/>
                  </a:lnTo>
                  <a:lnTo>
                    <a:pt x="7990332" y="1256538"/>
                  </a:lnTo>
                  <a:lnTo>
                    <a:pt x="7995666" y="1251204"/>
                  </a:lnTo>
                  <a:lnTo>
                    <a:pt x="7995666" y="1256538"/>
                  </a:lnTo>
                  <a:lnTo>
                    <a:pt x="8404859" y="1256538"/>
                  </a:lnTo>
                  <a:lnTo>
                    <a:pt x="8404859" y="1251204"/>
                  </a:lnTo>
                  <a:lnTo>
                    <a:pt x="8410193" y="1256538"/>
                  </a:lnTo>
                  <a:lnTo>
                    <a:pt x="8410193" y="1559052"/>
                  </a:lnTo>
                  <a:lnTo>
                    <a:pt x="8413241" y="1559052"/>
                  </a:lnTo>
                  <a:lnTo>
                    <a:pt x="8415528" y="1556766"/>
                  </a:lnTo>
                  <a:close/>
                </a:path>
                <a:path w="8415655" h="1559560">
                  <a:moveTo>
                    <a:pt x="7995666" y="1256538"/>
                  </a:moveTo>
                  <a:lnTo>
                    <a:pt x="7995666" y="1251204"/>
                  </a:lnTo>
                  <a:lnTo>
                    <a:pt x="7990332" y="1256538"/>
                  </a:lnTo>
                  <a:lnTo>
                    <a:pt x="7995666" y="1256538"/>
                  </a:lnTo>
                  <a:close/>
                </a:path>
                <a:path w="8415655" h="1559560">
                  <a:moveTo>
                    <a:pt x="7995666" y="1548384"/>
                  </a:moveTo>
                  <a:lnTo>
                    <a:pt x="7995666" y="1256538"/>
                  </a:lnTo>
                  <a:lnTo>
                    <a:pt x="7990332" y="1256538"/>
                  </a:lnTo>
                  <a:lnTo>
                    <a:pt x="7990332" y="1548384"/>
                  </a:lnTo>
                  <a:lnTo>
                    <a:pt x="7995666" y="1548384"/>
                  </a:lnTo>
                  <a:close/>
                </a:path>
                <a:path w="8415655" h="1559560">
                  <a:moveTo>
                    <a:pt x="8410193" y="1548384"/>
                  </a:moveTo>
                  <a:lnTo>
                    <a:pt x="7990332" y="1548384"/>
                  </a:lnTo>
                  <a:lnTo>
                    <a:pt x="7995666" y="1553718"/>
                  </a:lnTo>
                  <a:lnTo>
                    <a:pt x="7995666" y="1559052"/>
                  </a:lnTo>
                  <a:lnTo>
                    <a:pt x="8404859" y="1559052"/>
                  </a:lnTo>
                  <a:lnTo>
                    <a:pt x="8404859" y="1553717"/>
                  </a:lnTo>
                  <a:lnTo>
                    <a:pt x="8410193" y="1548384"/>
                  </a:lnTo>
                  <a:close/>
                </a:path>
                <a:path w="8415655" h="1559560">
                  <a:moveTo>
                    <a:pt x="7995666" y="1559052"/>
                  </a:moveTo>
                  <a:lnTo>
                    <a:pt x="7995666" y="1553718"/>
                  </a:lnTo>
                  <a:lnTo>
                    <a:pt x="7990332" y="1548384"/>
                  </a:lnTo>
                  <a:lnTo>
                    <a:pt x="7990332" y="1559052"/>
                  </a:lnTo>
                  <a:lnTo>
                    <a:pt x="7995666" y="1559052"/>
                  </a:lnTo>
                  <a:close/>
                </a:path>
                <a:path w="8415655" h="1559560">
                  <a:moveTo>
                    <a:pt x="8410193" y="1256538"/>
                  </a:moveTo>
                  <a:lnTo>
                    <a:pt x="8404859" y="1251204"/>
                  </a:lnTo>
                  <a:lnTo>
                    <a:pt x="8404859" y="1256538"/>
                  </a:lnTo>
                  <a:lnTo>
                    <a:pt x="8410193" y="1256538"/>
                  </a:lnTo>
                  <a:close/>
                </a:path>
                <a:path w="8415655" h="1559560">
                  <a:moveTo>
                    <a:pt x="8410193" y="1548384"/>
                  </a:moveTo>
                  <a:lnTo>
                    <a:pt x="8410193" y="1256538"/>
                  </a:lnTo>
                  <a:lnTo>
                    <a:pt x="8404859" y="1256538"/>
                  </a:lnTo>
                  <a:lnTo>
                    <a:pt x="8404859" y="1548384"/>
                  </a:lnTo>
                  <a:lnTo>
                    <a:pt x="8410193" y="1548384"/>
                  </a:lnTo>
                  <a:close/>
                </a:path>
                <a:path w="8415655" h="1559560">
                  <a:moveTo>
                    <a:pt x="8410193" y="1559052"/>
                  </a:moveTo>
                  <a:lnTo>
                    <a:pt x="8410193" y="1548384"/>
                  </a:lnTo>
                  <a:lnTo>
                    <a:pt x="8404859" y="1553717"/>
                  </a:lnTo>
                  <a:lnTo>
                    <a:pt x="8404859" y="1559052"/>
                  </a:lnTo>
                  <a:lnTo>
                    <a:pt x="8410193" y="1559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59699" y="2866656"/>
              <a:ext cx="8404860" cy="943610"/>
            </a:xfrm>
            <a:custGeom>
              <a:avLst/>
              <a:gdLst/>
              <a:ahLst/>
              <a:cxnLst/>
              <a:rect l="l" t="t" r="r" b="b"/>
              <a:pathLst>
                <a:path w="8404860" h="943610">
                  <a:moveTo>
                    <a:pt x="419862" y="0"/>
                  </a:moveTo>
                  <a:lnTo>
                    <a:pt x="0" y="0"/>
                  </a:lnTo>
                  <a:lnTo>
                    <a:pt x="0" y="943356"/>
                  </a:lnTo>
                  <a:lnTo>
                    <a:pt x="419862" y="943356"/>
                  </a:lnTo>
                  <a:lnTo>
                    <a:pt x="419862" y="0"/>
                  </a:lnTo>
                  <a:close/>
                </a:path>
                <a:path w="8404860" h="943610">
                  <a:moveTo>
                    <a:pt x="2016252" y="427482"/>
                  </a:moveTo>
                  <a:lnTo>
                    <a:pt x="1596390" y="427482"/>
                  </a:lnTo>
                  <a:lnTo>
                    <a:pt x="1596390" y="943356"/>
                  </a:lnTo>
                  <a:lnTo>
                    <a:pt x="2016252" y="943356"/>
                  </a:lnTo>
                  <a:lnTo>
                    <a:pt x="2016252" y="427482"/>
                  </a:lnTo>
                  <a:close/>
                </a:path>
                <a:path w="8404860" h="943610">
                  <a:moveTo>
                    <a:pt x="3614166" y="135636"/>
                  </a:moveTo>
                  <a:lnTo>
                    <a:pt x="3193542" y="135636"/>
                  </a:lnTo>
                  <a:lnTo>
                    <a:pt x="3193542" y="943356"/>
                  </a:lnTo>
                  <a:lnTo>
                    <a:pt x="3614166" y="943356"/>
                  </a:lnTo>
                  <a:lnTo>
                    <a:pt x="3614166" y="135636"/>
                  </a:lnTo>
                  <a:close/>
                </a:path>
                <a:path w="8404860" h="943610">
                  <a:moveTo>
                    <a:pt x="5210556" y="176022"/>
                  </a:moveTo>
                  <a:lnTo>
                    <a:pt x="4790694" y="176022"/>
                  </a:lnTo>
                  <a:lnTo>
                    <a:pt x="4790694" y="943356"/>
                  </a:lnTo>
                  <a:lnTo>
                    <a:pt x="5210556" y="943356"/>
                  </a:lnTo>
                  <a:lnTo>
                    <a:pt x="5210556" y="176022"/>
                  </a:lnTo>
                  <a:close/>
                </a:path>
                <a:path w="8404860" h="943610">
                  <a:moveTo>
                    <a:pt x="6807708" y="507492"/>
                  </a:moveTo>
                  <a:lnTo>
                    <a:pt x="6387846" y="507492"/>
                  </a:lnTo>
                  <a:lnTo>
                    <a:pt x="6387846" y="943356"/>
                  </a:lnTo>
                  <a:lnTo>
                    <a:pt x="6807708" y="943356"/>
                  </a:lnTo>
                  <a:lnTo>
                    <a:pt x="6807708" y="507492"/>
                  </a:lnTo>
                  <a:close/>
                </a:path>
                <a:path w="8404860" h="943610">
                  <a:moveTo>
                    <a:pt x="8404847" y="435864"/>
                  </a:moveTo>
                  <a:lnTo>
                    <a:pt x="7984223" y="435864"/>
                  </a:lnTo>
                  <a:lnTo>
                    <a:pt x="7984223" y="943356"/>
                  </a:lnTo>
                  <a:lnTo>
                    <a:pt x="8404847" y="943356"/>
                  </a:lnTo>
                  <a:lnTo>
                    <a:pt x="8404847" y="43586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54365" y="2861309"/>
              <a:ext cx="8415655" cy="954405"/>
            </a:xfrm>
            <a:custGeom>
              <a:avLst/>
              <a:gdLst/>
              <a:ahLst/>
              <a:cxnLst/>
              <a:rect l="l" t="t" r="r" b="b"/>
              <a:pathLst>
                <a:path w="8415655" h="954404">
                  <a:moveTo>
                    <a:pt x="430530" y="951738"/>
                  </a:moveTo>
                  <a:lnTo>
                    <a:pt x="430530" y="2286"/>
                  </a:lnTo>
                  <a:lnTo>
                    <a:pt x="428244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951738"/>
                  </a:lnTo>
                  <a:lnTo>
                    <a:pt x="2286" y="954024"/>
                  </a:lnTo>
                  <a:lnTo>
                    <a:pt x="5334" y="954024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8" y="10668"/>
                  </a:lnTo>
                  <a:lnTo>
                    <a:pt x="419862" y="10668"/>
                  </a:lnTo>
                  <a:lnTo>
                    <a:pt x="419862" y="5334"/>
                  </a:lnTo>
                  <a:lnTo>
                    <a:pt x="425195" y="10668"/>
                  </a:lnTo>
                  <a:lnTo>
                    <a:pt x="425196" y="954024"/>
                  </a:lnTo>
                  <a:lnTo>
                    <a:pt x="428244" y="954024"/>
                  </a:lnTo>
                  <a:lnTo>
                    <a:pt x="430530" y="951738"/>
                  </a:lnTo>
                  <a:close/>
                </a:path>
                <a:path w="8415655" h="954404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8415655" h="954404">
                  <a:moveTo>
                    <a:pt x="10668" y="943356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943356"/>
                  </a:lnTo>
                  <a:lnTo>
                    <a:pt x="10668" y="943356"/>
                  </a:lnTo>
                  <a:close/>
                </a:path>
                <a:path w="8415655" h="954404">
                  <a:moveTo>
                    <a:pt x="425196" y="943356"/>
                  </a:moveTo>
                  <a:lnTo>
                    <a:pt x="5334" y="943356"/>
                  </a:lnTo>
                  <a:lnTo>
                    <a:pt x="10668" y="948690"/>
                  </a:lnTo>
                  <a:lnTo>
                    <a:pt x="10668" y="954024"/>
                  </a:lnTo>
                  <a:lnTo>
                    <a:pt x="419862" y="954024"/>
                  </a:lnTo>
                  <a:lnTo>
                    <a:pt x="419862" y="948690"/>
                  </a:lnTo>
                  <a:lnTo>
                    <a:pt x="425196" y="943356"/>
                  </a:lnTo>
                  <a:close/>
                </a:path>
                <a:path w="8415655" h="954404">
                  <a:moveTo>
                    <a:pt x="10668" y="954024"/>
                  </a:moveTo>
                  <a:lnTo>
                    <a:pt x="10668" y="948690"/>
                  </a:lnTo>
                  <a:lnTo>
                    <a:pt x="5334" y="943356"/>
                  </a:lnTo>
                  <a:lnTo>
                    <a:pt x="5334" y="954024"/>
                  </a:lnTo>
                  <a:lnTo>
                    <a:pt x="10668" y="954024"/>
                  </a:lnTo>
                  <a:close/>
                </a:path>
                <a:path w="8415655" h="954404">
                  <a:moveTo>
                    <a:pt x="425195" y="10668"/>
                  </a:moveTo>
                  <a:lnTo>
                    <a:pt x="419862" y="5334"/>
                  </a:lnTo>
                  <a:lnTo>
                    <a:pt x="419862" y="10668"/>
                  </a:lnTo>
                  <a:lnTo>
                    <a:pt x="425195" y="10668"/>
                  </a:lnTo>
                  <a:close/>
                </a:path>
                <a:path w="8415655" h="954404">
                  <a:moveTo>
                    <a:pt x="425196" y="943356"/>
                  </a:moveTo>
                  <a:lnTo>
                    <a:pt x="425195" y="10668"/>
                  </a:lnTo>
                  <a:lnTo>
                    <a:pt x="419862" y="10668"/>
                  </a:lnTo>
                  <a:lnTo>
                    <a:pt x="419862" y="943356"/>
                  </a:lnTo>
                  <a:lnTo>
                    <a:pt x="425196" y="943356"/>
                  </a:lnTo>
                  <a:close/>
                </a:path>
                <a:path w="8415655" h="954404">
                  <a:moveTo>
                    <a:pt x="425196" y="954024"/>
                  </a:moveTo>
                  <a:lnTo>
                    <a:pt x="425196" y="943356"/>
                  </a:lnTo>
                  <a:lnTo>
                    <a:pt x="419862" y="948690"/>
                  </a:lnTo>
                  <a:lnTo>
                    <a:pt x="419862" y="954024"/>
                  </a:lnTo>
                  <a:lnTo>
                    <a:pt x="425196" y="954024"/>
                  </a:lnTo>
                  <a:close/>
                </a:path>
                <a:path w="8415655" h="954404">
                  <a:moveTo>
                    <a:pt x="2026920" y="951738"/>
                  </a:moveTo>
                  <a:lnTo>
                    <a:pt x="2026920" y="429768"/>
                  </a:lnTo>
                  <a:lnTo>
                    <a:pt x="2024633" y="427482"/>
                  </a:lnTo>
                  <a:lnTo>
                    <a:pt x="1598676" y="427482"/>
                  </a:lnTo>
                  <a:lnTo>
                    <a:pt x="1596390" y="429768"/>
                  </a:lnTo>
                  <a:lnTo>
                    <a:pt x="1596390" y="951738"/>
                  </a:lnTo>
                  <a:lnTo>
                    <a:pt x="1598676" y="954024"/>
                  </a:lnTo>
                  <a:lnTo>
                    <a:pt x="1601724" y="954024"/>
                  </a:lnTo>
                  <a:lnTo>
                    <a:pt x="1601724" y="438150"/>
                  </a:lnTo>
                  <a:lnTo>
                    <a:pt x="1607058" y="432816"/>
                  </a:lnTo>
                  <a:lnTo>
                    <a:pt x="1607058" y="438150"/>
                  </a:lnTo>
                  <a:lnTo>
                    <a:pt x="2016252" y="438150"/>
                  </a:lnTo>
                  <a:lnTo>
                    <a:pt x="2016252" y="432816"/>
                  </a:lnTo>
                  <a:lnTo>
                    <a:pt x="2021586" y="438150"/>
                  </a:lnTo>
                  <a:lnTo>
                    <a:pt x="2021586" y="954024"/>
                  </a:lnTo>
                  <a:lnTo>
                    <a:pt x="2024633" y="954024"/>
                  </a:lnTo>
                  <a:lnTo>
                    <a:pt x="2026920" y="951738"/>
                  </a:lnTo>
                  <a:close/>
                </a:path>
                <a:path w="8415655" h="954404">
                  <a:moveTo>
                    <a:pt x="1607058" y="438150"/>
                  </a:moveTo>
                  <a:lnTo>
                    <a:pt x="1607058" y="432816"/>
                  </a:lnTo>
                  <a:lnTo>
                    <a:pt x="1601724" y="438150"/>
                  </a:lnTo>
                  <a:lnTo>
                    <a:pt x="1607058" y="438150"/>
                  </a:lnTo>
                  <a:close/>
                </a:path>
                <a:path w="8415655" h="954404">
                  <a:moveTo>
                    <a:pt x="1607058" y="943356"/>
                  </a:moveTo>
                  <a:lnTo>
                    <a:pt x="1607058" y="438150"/>
                  </a:lnTo>
                  <a:lnTo>
                    <a:pt x="1601724" y="438150"/>
                  </a:lnTo>
                  <a:lnTo>
                    <a:pt x="1601724" y="943356"/>
                  </a:lnTo>
                  <a:lnTo>
                    <a:pt x="1607058" y="943356"/>
                  </a:lnTo>
                  <a:close/>
                </a:path>
                <a:path w="8415655" h="954404">
                  <a:moveTo>
                    <a:pt x="2021586" y="943356"/>
                  </a:moveTo>
                  <a:lnTo>
                    <a:pt x="1601724" y="943356"/>
                  </a:lnTo>
                  <a:lnTo>
                    <a:pt x="1607058" y="948690"/>
                  </a:lnTo>
                  <a:lnTo>
                    <a:pt x="1607058" y="954024"/>
                  </a:lnTo>
                  <a:lnTo>
                    <a:pt x="2016252" y="954024"/>
                  </a:lnTo>
                  <a:lnTo>
                    <a:pt x="2016252" y="948690"/>
                  </a:lnTo>
                  <a:lnTo>
                    <a:pt x="2021586" y="943356"/>
                  </a:lnTo>
                  <a:close/>
                </a:path>
                <a:path w="8415655" h="954404">
                  <a:moveTo>
                    <a:pt x="1607058" y="954024"/>
                  </a:moveTo>
                  <a:lnTo>
                    <a:pt x="1607058" y="948690"/>
                  </a:lnTo>
                  <a:lnTo>
                    <a:pt x="1601724" y="943356"/>
                  </a:lnTo>
                  <a:lnTo>
                    <a:pt x="1601724" y="954024"/>
                  </a:lnTo>
                  <a:lnTo>
                    <a:pt x="1607058" y="954024"/>
                  </a:lnTo>
                  <a:close/>
                </a:path>
                <a:path w="8415655" h="954404">
                  <a:moveTo>
                    <a:pt x="2021586" y="438150"/>
                  </a:moveTo>
                  <a:lnTo>
                    <a:pt x="2016252" y="432816"/>
                  </a:lnTo>
                  <a:lnTo>
                    <a:pt x="2016252" y="438150"/>
                  </a:lnTo>
                  <a:lnTo>
                    <a:pt x="2021586" y="438150"/>
                  </a:lnTo>
                  <a:close/>
                </a:path>
                <a:path w="8415655" h="954404">
                  <a:moveTo>
                    <a:pt x="2021586" y="943356"/>
                  </a:moveTo>
                  <a:lnTo>
                    <a:pt x="2021586" y="438150"/>
                  </a:lnTo>
                  <a:lnTo>
                    <a:pt x="2016252" y="438150"/>
                  </a:lnTo>
                  <a:lnTo>
                    <a:pt x="2016252" y="943356"/>
                  </a:lnTo>
                  <a:lnTo>
                    <a:pt x="2021586" y="943356"/>
                  </a:lnTo>
                  <a:close/>
                </a:path>
                <a:path w="8415655" h="954404">
                  <a:moveTo>
                    <a:pt x="2021586" y="954024"/>
                  </a:moveTo>
                  <a:lnTo>
                    <a:pt x="2021586" y="943356"/>
                  </a:lnTo>
                  <a:lnTo>
                    <a:pt x="2016252" y="948690"/>
                  </a:lnTo>
                  <a:lnTo>
                    <a:pt x="2016252" y="954024"/>
                  </a:lnTo>
                  <a:lnTo>
                    <a:pt x="2021586" y="954024"/>
                  </a:lnTo>
                  <a:close/>
                </a:path>
                <a:path w="8415655" h="954404">
                  <a:moveTo>
                    <a:pt x="3624834" y="951738"/>
                  </a:moveTo>
                  <a:lnTo>
                    <a:pt x="3624834" y="137921"/>
                  </a:lnTo>
                  <a:lnTo>
                    <a:pt x="3622548" y="135635"/>
                  </a:lnTo>
                  <a:lnTo>
                    <a:pt x="3196590" y="135636"/>
                  </a:lnTo>
                  <a:lnTo>
                    <a:pt x="3193542" y="137922"/>
                  </a:lnTo>
                  <a:lnTo>
                    <a:pt x="3193542" y="951738"/>
                  </a:lnTo>
                  <a:lnTo>
                    <a:pt x="3196590" y="954024"/>
                  </a:lnTo>
                  <a:lnTo>
                    <a:pt x="3198876" y="954024"/>
                  </a:lnTo>
                  <a:lnTo>
                    <a:pt x="3198876" y="146304"/>
                  </a:lnTo>
                  <a:lnTo>
                    <a:pt x="3204210" y="140970"/>
                  </a:lnTo>
                  <a:lnTo>
                    <a:pt x="3204210" y="146304"/>
                  </a:lnTo>
                  <a:lnTo>
                    <a:pt x="3614166" y="146303"/>
                  </a:lnTo>
                  <a:lnTo>
                    <a:pt x="3614166" y="140969"/>
                  </a:lnTo>
                  <a:lnTo>
                    <a:pt x="3619500" y="146303"/>
                  </a:lnTo>
                  <a:lnTo>
                    <a:pt x="3619500" y="954024"/>
                  </a:lnTo>
                  <a:lnTo>
                    <a:pt x="3622548" y="954024"/>
                  </a:lnTo>
                  <a:lnTo>
                    <a:pt x="3624834" y="951738"/>
                  </a:lnTo>
                  <a:close/>
                </a:path>
                <a:path w="8415655" h="954404">
                  <a:moveTo>
                    <a:pt x="3204210" y="146304"/>
                  </a:moveTo>
                  <a:lnTo>
                    <a:pt x="3204210" y="140970"/>
                  </a:lnTo>
                  <a:lnTo>
                    <a:pt x="3198876" y="146304"/>
                  </a:lnTo>
                  <a:lnTo>
                    <a:pt x="3204210" y="146304"/>
                  </a:lnTo>
                  <a:close/>
                </a:path>
                <a:path w="8415655" h="954404">
                  <a:moveTo>
                    <a:pt x="3204210" y="943356"/>
                  </a:moveTo>
                  <a:lnTo>
                    <a:pt x="3204210" y="146304"/>
                  </a:lnTo>
                  <a:lnTo>
                    <a:pt x="3198876" y="146304"/>
                  </a:lnTo>
                  <a:lnTo>
                    <a:pt x="3198876" y="943356"/>
                  </a:lnTo>
                  <a:lnTo>
                    <a:pt x="3204210" y="943356"/>
                  </a:lnTo>
                  <a:close/>
                </a:path>
                <a:path w="8415655" h="954404">
                  <a:moveTo>
                    <a:pt x="3619500" y="943356"/>
                  </a:moveTo>
                  <a:lnTo>
                    <a:pt x="3198876" y="943356"/>
                  </a:lnTo>
                  <a:lnTo>
                    <a:pt x="3204210" y="948690"/>
                  </a:lnTo>
                  <a:lnTo>
                    <a:pt x="3204210" y="954024"/>
                  </a:lnTo>
                  <a:lnTo>
                    <a:pt x="3614166" y="954024"/>
                  </a:lnTo>
                  <a:lnTo>
                    <a:pt x="3614166" y="948690"/>
                  </a:lnTo>
                  <a:lnTo>
                    <a:pt x="3619500" y="943356"/>
                  </a:lnTo>
                  <a:close/>
                </a:path>
                <a:path w="8415655" h="954404">
                  <a:moveTo>
                    <a:pt x="3204210" y="954024"/>
                  </a:moveTo>
                  <a:lnTo>
                    <a:pt x="3204210" y="948690"/>
                  </a:lnTo>
                  <a:lnTo>
                    <a:pt x="3198876" y="943356"/>
                  </a:lnTo>
                  <a:lnTo>
                    <a:pt x="3198876" y="954024"/>
                  </a:lnTo>
                  <a:lnTo>
                    <a:pt x="3204210" y="954024"/>
                  </a:lnTo>
                  <a:close/>
                </a:path>
                <a:path w="8415655" h="954404">
                  <a:moveTo>
                    <a:pt x="3619500" y="146303"/>
                  </a:moveTo>
                  <a:lnTo>
                    <a:pt x="3614166" y="140969"/>
                  </a:lnTo>
                  <a:lnTo>
                    <a:pt x="3614166" y="146303"/>
                  </a:lnTo>
                  <a:lnTo>
                    <a:pt x="3619500" y="146303"/>
                  </a:lnTo>
                  <a:close/>
                </a:path>
                <a:path w="8415655" h="954404">
                  <a:moveTo>
                    <a:pt x="3619500" y="943356"/>
                  </a:moveTo>
                  <a:lnTo>
                    <a:pt x="3619500" y="146303"/>
                  </a:lnTo>
                  <a:lnTo>
                    <a:pt x="3614166" y="146303"/>
                  </a:lnTo>
                  <a:lnTo>
                    <a:pt x="3614166" y="943356"/>
                  </a:lnTo>
                  <a:lnTo>
                    <a:pt x="3619500" y="943356"/>
                  </a:lnTo>
                  <a:close/>
                </a:path>
                <a:path w="8415655" h="954404">
                  <a:moveTo>
                    <a:pt x="3619500" y="954024"/>
                  </a:moveTo>
                  <a:lnTo>
                    <a:pt x="3619500" y="943356"/>
                  </a:lnTo>
                  <a:lnTo>
                    <a:pt x="3614166" y="948690"/>
                  </a:lnTo>
                  <a:lnTo>
                    <a:pt x="3614166" y="954024"/>
                  </a:lnTo>
                  <a:lnTo>
                    <a:pt x="3619500" y="954024"/>
                  </a:lnTo>
                  <a:close/>
                </a:path>
                <a:path w="8415655" h="954404">
                  <a:moveTo>
                    <a:pt x="5221224" y="951737"/>
                  </a:moveTo>
                  <a:lnTo>
                    <a:pt x="5221224" y="178307"/>
                  </a:lnTo>
                  <a:lnTo>
                    <a:pt x="5218938" y="176021"/>
                  </a:lnTo>
                  <a:lnTo>
                    <a:pt x="4792980" y="176021"/>
                  </a:lnTo>
                  <a:lnTo>
                    <a:pt x="4790694" y="178307"/>
                  </a:lnTo>
                  <a:lnTo>
                    <a:pt x="4790694" y="951737"/>
                  </a:lnTo>
                  <a:lnTo>
                    <a:pt x="4792980" y="954023"/>
                  </a:lnTo>
                  <a:lnTo>
                    <a:pt x="4796028" y="954023"/>
                  </a:lnTo>
                  <a:lnTo>
                    <a:pt x="4796028" y="186689"/>
                  </a:lnTo>
                  <a:lnTo>
                    <a:pt x="4801362" y="181355"/>
                  </a:lnTo>
                  <a:lnTo>
                    <a:pt x="4801362" y="186689"/>
                  </a:lnTo>
                  <a:lnTo>
                    <a:pt x="5210556" y="186689"/>
                  </a:lnTo>
                  <a:lnTo>
                    <a:pt x="5210556" y="181355"/>
                  </a:lnTo>
                  <a:lnTo>
                    <a:pt x="5215890" y="186689"/>
                  </a:lnTo>
                  <a:lnTo>
                    <a:pt x="5215890" y="954023"/>
                  </a:lnTo>
                  <a:lnTo>
                    <a:pt x="5218938" y="954023"/>
                  </a:lnTo>
                  <a:lnTo>
                    <a:pt x="5221224" y="951737"/>
                  </a:lnTo>
                  <a:close/>
                </a:path>
                <a:path w="8415655" h="954404">
                  <a:moveTo>
                    <a:pt x="4801362" y="186689"/>
                  </a:moveTo>
                  <a:lnTo>
                    <a:pt x="4801362" y="181355"/>
                  </a:lnTo>
                  <a:lnTo>
                    <a:pt x="4796028" y="186689"/>
                  </a:lnTo>
                  <a:lnTo>
                    <a:pt x="4801362" y="186689"/>
                  </a:lnTo>
                  <a:close/>
                </a:path>
                <a:path w="8415655" h="954404">
                  <a:moveTo>
                    <a:pt x="4801362" y="943355"/>
                  </a:moveTo>
                  <a:lnTo>
                    <a:pt x="4801362" y="186689"/>
                  </a:lnTo>
                  <a:lnTo>
                    <a:pt x="4796028" y="186689"/>
                  </a:lnTo>
                  <a:lnTo>
                    <a:pt x="4796028" y="943355"/>
                  </a:lnTo>
                  <a:lnTo>
                    <a:pt x="4801362" y="943355"/>
                  </a:lnTo>
                  <a:close/>
                </a:path>
                <a:path w="8415655" h="954404">
                  <a:moveTo>
                    <a:pt x="5215890" y="943355"/>
                  </a:moveTo>
                  <a:lnTo>
                    <a:pt x="4796028" y="943355"/>
                  </a:lnTo>
                  <a:lnTo>
                    <a:pt x="4801362" y="948689"/>
                  </a:lnTo>
                  <a:lnTo>
                    <a:pt x="4801362" y="954023"/>
                  </a:lnTo>
                  <a:lnTo>
                    <a:pt x="5210556" y="954023"/>
                  </a:lnTo>
                  <a:lnTo>
                    <a:pt x="5210556" y="948689"/>
                  </a:lnTo>
                  <a:lnTo>
                    <a:pt x="5215890" y="943355"/>
                  </a:lnTo>
                  <a:close/>
                </a:path>
                <a:path w="8415655" h="954404">
                  <a:moveTo>
                    <a:pt x="4801362" y="954023"/>
                  </a:moveTo>
                  <a:lnTo>
                    <a:pt x="4801362" y="948689"/>
                  </a:lnTo>
                  <a:lnTo>
                    <a:pt x="4796028" y="943355"/>
                  </a:lnTo>
                  <a:lnTo>
                    <a:pt x="4796028" y="954023"/>
                  </a:lnTo>
                  <a:lnTo>
                    <a:pt x="4801362" y="954023"/>
                  </a:lnTo>
                  <a:close/>
                </a:path>
                <a:path w="8415655" h="954404">
                  <a:moveTo>
                    <a:pt x="5215890" y="186689"/>
                  </a:moveTo>
                  <a:lnTo>
                    <a:pt x="5210556" y="181355"/>
                  </a:lnTo>
                  <a:lnTo>
                    <a:pt x="5210556" y="186689"/>
                  </a:lnTo>
                  <a:lnTo>
                    <a:pt x="5215890" y="186689"/>
                  </a:lnTo>
                  <a:close/>
                </a:path>
                <a:path w="8415655" h="954404">
                  <a:moveTo>
                    <a:pt x="5215890" y="943355"/>
                  </a:moveTo>
                  <a:lnTo>
                    <a:pt x="5215890" y="186689"/>
                  </a:lnTo>
                  <a:lnTo>
                    <a:pt x="5210556" y="186689"/>
                  </a:lnTo>
                  <a:lnTo>
                    <a:pt x="5210556" y="943355"/>
                  </a:lnTo>
                  <a:lnTo>
                    <a:pt x="5215890" y="943355"/>
                  </a:lnTo>
                  <a:close/>
                </a:path>
                <a:path w="8415655" h="954404">
                  <a:moveTo>
                    <a:pt x="5215890" y="954023"/>
                  </a:moveTo>
                  <a:lnTo>
                    <a:pt x="5215890" y="943355"/>
                  </a:lnTo>
                  <a:lnTo>
                    <a:pt x="5210556" y="948689"/>
                  </a:lnTo>
                  <a:lnTo>
                    <a:pt x="5210556" y="954023"/>
                  </a:lnTo>
                  <a:lnTo>
                    <a:pt x="5215890" y="954023"/>
                  </a:lnTo>
                  <a:close/>
                </a:path>
                <a:path w="8415655" h="954404">
                  <a:moveTo>
                    <a:pt x="6818376" y="951737"/>
                  </a:moveTo>
                  <a:lnTo>
                    <a:pt x="6818376" y="509777"/>
                  </a:lnTo>
                  <a:lnTo>
                    <a:pt x="6816090" y="507491"/>
                  </a:lnTo>
                  <a:lnTo>
                    <a:pt x="6390132" y="507491"/>
                  </a:lnTo>
                  <a:lnTo>
                    <a:pt x="6387846" y="509777"/>
                  </a:lnTo>
                  <a:lnTo>
                    <a:pt x="6387846" y="951737"/>
                  </a:lnTo>
                  <a:lnTo>
                    <a:pt x="6390132" y="954023"/>
                  </a:lnTo>
                  <a:lnTo>
                    <a:pt x="6393180" y="954023"/>
                  </a:lnTo>
                  <a:lnTo>
                    <a:pt x="6393180" y="518159"/>
                  </a:lnTo>
                  <a:lnTo>
                    <a:pt x="6398514" y="512825"/>
                  </a:lnTo>
                  <a:lnTo>
                    <a:pt x="6398514" y="518159"/>
                  </a:lnTo>
                  <a:lnTo>
                    <a:pt x="6807708" y="518159"/>
                  </a:lnTo>
                  <a:lnTo>
                    <a:pt x="6807708" y="512825"/>
                  </a:lnTo>
                  <a:lnTo>
                    <a:pt x="6813042" y="518159"/>
                  </a:lnTo>
                  <a:lnTo>
                    <a:pt x="6813042" y="954023"/>
                  </a:lnTo>
                  <a:lnTo>
                    <a:pt x="6816090" y="954023"/>
                  </a:lnTo>
                  <a:lnTo>
                    <a:pt x="6818376" y="951737"/>
                  </a:lnTo>
                  <a:close/>
                </a:path>
                <a:path w="8415655" h="954404">
                  <a:moveTo>
                    <a:pt x="6398514" y="518159"/>
                  </a:moveTo>
                  <a:lnTo>
                    <a:pt x="6398514" y="512825"/>
                  </a:lnTo>
                  <a:lnTo>
                    <a:pt x="6393180" y="518159"/>
                  </a:lnTo>
                  <a:lnTo>
                    <a:pt x="6398514" y="518159"/>
                  </a:lnTo>
                  <a:close/>
                </a:path>
                <a:path w="8415655" h="954404">
                  <a:moveTo>
                    <a:pt x="6398514" y="943355"/>
                  </a:moveTo>
                  <a:lnTo>
                    <a:pt x="6398514" y="518159"/>
                  </a:lnTo>
                  <a:lnTo>
                    <a:pt x="6393180" y="518159"/>
                  </a:lnTo>
                  <a:lnTo>
                    <a:pt x="6393180" y="943355"/>
                  </a:lnTo>
                  <a:lnTo>
                    <a:pt x="6398514" y="943355"/>
                  </a:lnTo>
                  <a:close/>
                </a:path>
                <a:path w="8415655" h="954404">
                  <a:moveTo>
                    <a:pt x="6813042" y="943355"/>
                  </a:moveTo>
                  <a:lnTo>
                    <a:pt x="6393180" y="943355"/>
                  </a:lnTo>
                  <a:lnTo>
                    <a:pt x="6398514" y="948689"/>
                  </a:lnTo>
                  <a:lnTo>
                    <a:pt x="6398514" y="954023"/>
                  </a:lnTo>
                  <a:lnTo>
                    <a:pt x="6807708" y="954023"/>
                  </a:lnTo>
                  <a:lnTo>
                    <a:pt x="6807708" y="948689"/>
                  </a:lnTo>
                  <a:lnTo>
                    <a:pt x="6813042" y="943355"/>
                  </a:lnTo>
                  <a:close/>
                </a:path>
                <a:path w="8415655" h="954404">
                  <a:moveTo>
                    <a:pt x="6398514" y="954023"/>
                  </a:moveTo>
                  <a:lnTo>
                    <a:pt x="6398514" y="948689"/>
                  </a:lnTo>
                  <a:lnTo>
                    <a:pt x="6393180" y="943355"/>
                  </a:lnTo>
                  <a:lnTo>
                    <a:pt x="6393180" y="954023"/>
                  </a:lnTo>
                  <a:lnTo>
                    <a:pt x="6398514" y="954023"/>
                  </a:lnTo>
                  <a:close/>
                </a:path>
                <a:path w="8415655" h="954404">
                  <a:moveTo>
                    <a:pt x="6813042" y="518159"/>
                  </a:moveTo>
                  <a:lnTo>
                    <a:pt x="6807708" y="512825"/>
                  </a:lnTo>
                  <a:lnTo>
                    <a:pt x="6807708" y="518159"/>
                  </a:lnTo>
                  <a:lnTo>
                    <a:pt x="6813042" y="518159"/>
                  </a:lnTo>
                  <a:close/>
                </a:path>
                <a:path w="8415655" h="954404">
                  <a:moveTo>
                    <a:pt x="6813042" y="943355"/>
                  </a:moveTo>
                  <a:lnTo>
                    <a:pt x="6813042" y="518159"/>
                  </a:lnTo>
                  <a:lnTo>
                    <a:pt x="6807708" y="518159"/>
                  </a:lnTo>
                  <a:lnTo>
                    <a:pt x="6807708" y="943355"/>
                  </a:lnTo>
                  <a:lnTo>
                    <a:pt x="6813042" y="943355"/>
                  </a:lnTo>
                  <a:close/>
                </a:path>
                <a:path w="8415655" h="954404">
                  <a:moveTo>
                    <a:pt x="6813042" y="954023"/>
                  </a:moveTo>
                  <a:lnTo>
                    <a:pt x="6813042" y="943355"/>
                  </a:lnTo>
                  <a:lnTo>
                    <a:pt x="6807708" y="948689"/>
                  </a:lnTo>
                  <a:lnTo>
                    <a:pt x="6807708" y="954023"/>
                  </a:lnTo>
                  <a:lnTo>
                    <a:pt x="6813042" y="954023"/>
                  </a:lnTo>
                  <a:close/>
                </a:path>
                <a:path w="8415655" h="954404">
                  <a:moveTo>
                    <a:pt x="8415528" y="951737"/>
                  </a:moveTo>
                  <a:lnTo>
                    <a:pt x="8415528" y="438149"/>
                  </a:lnTo>
                  <a:lnTo>
                    <a:pt x="8412480" y="435863"/>
                  </a:lnTo>
                  <a:lnTo>
                    <a:pt x="7987283" y="435863"/>
                  </a:lnTo>
                  <a:lnTo>
                    <a:pt x="7984235" y="438149"/>
                  </a:lnTo>
                  <a:lnTo>
                    <a:pt x="7984235" y="951737"/>
                  </a:lnTo>
                  <a:lnTo>
                    <a:pt x="7987283" y="954023"/>
                  </a:lnTo>
                  <a:lnTo>
                    <a:pt x="7989570" y="954023"/>
                  </a:lnTo>
                  <a:lnTo>
                    <a:pt x="7989570" y="446531"/>
                  </a:lnTo>
                  <a:lnTo>
                    <a:pt x="7994904" y="441197"/>
                  </a:lnTo>
                  <a:lnTo>
                    <a:pt x="7994904" y="446531"/>
                  </a:lnTo>
                  <a:lnTo>
                    <a:pt x="8404860" y="446531"/>
                  </a:lnTo>
                  <a:lnTo>
                    <a:pt x="8404860" y="441197"/>
                  </a:lnTo>
                  <a:lnTo>
                    <a:pt x="8410194" y="446531"/>
                  </a:lnTo>
                  <a:lnTo>
                    <a:pt x="8410194" y="954023"/>
                  </a:lnTo>
                  <a:lnTo>
                    <a:pt x="8412480" y="954023"/>
                  </a:lnTo>
                  <a:lnTo>
                    <a:pt x="8415528" y="951737"/>
                  </a:lnTo>
                  <a:close/>
                </a:path>
                <a:path w="8415655" h="954404">
                  <a:moveTo>
                    <a:pt x="7994904" y="446531"/>
                  </a:moveTo>
                  <a:lnTo>
                    <a:pt x="7994904" y="441197"/>
                  </a:lnTo>
                  <a:lnTo>
                    <a:pt x="7989570" y="446531"/>
                  </a:lnTo>
                  <a:lnTo>
                    <a:pt x="7994904" y="446531"/>
                  </a:lnTo>
                  <a:close/>
                </a:path>
                <a:path w="8415655" h="954404">
                  <a:moveTo>
                    <a:pt x="7994904" y="943355"/>
                  </a:moveTo>
                  <a:lnTo>
                    <a:pt x="7994904" y="446531"/>
                  </a:lnTo>
                  <a:lnTo>
                    <a:pt x="7989570" y="446531"/>
                  </a:lnTo>
                  <a:lnTo>
                    <a:pt x="7989570" y="943355"/>
                  </a:lnTo>
                  <a:lnTo>
                    <a:pt x="7994904" y="943355"/>
                  </a:lnTo>
                  <a:close/>
                </a:path>
                <a:path w="8415655" h="954404">
                  <a:moveTo>
                    <a:pt x="8410194" y="943355"/>
                  </a:moveTo>
                  <a:lnTo>
                    <a:pt x="7989570" y="943355"/>
                  </a:lnTo>
                  <a:lnTo>
                    <a:pt x="7994904" y="948689"/>
                  </a:lnTo>
                  <a:lnTo>
                    <a:pt x="7994904" y="954023"/>
                  </a:lnTo>
                  <a:lnTo>
                    <a:pt x="8404860" y="954023"/>
                  </a:lnTo>
                  <a:lnTo>
                    <a:pt x="8404860" y="948689"/>
                  </a:lnTo>
                  <a:lnTo>
                    <a:pt x="8410194" y="943355"/>
                  </a:lnTo>
                  <a:close/>
                </a:path>
                <a:path w="8415655" h="954404">
                  <a:moveTo>
                    <a:pt x="7994904" y="954023"/>
                  </a:moveTo>
                  <a:lnTo>
                    <a:pt x="7994904" y="948689"/>
                  </a:lnTo>
                  <a:lnTo>
                    <a:pt x="7989570" y="943355"/>
                  </a:lnTo>
                  <a:lnTo>
                    <a:pt x="7989570" y="954023"/>
                  </a:lnTo>
                  <a:lnTo>
                    <a:pt x="7994904" y="954023"/>
                  </a:lnTo>
                  <a:close/>
                </a:path>
                <a:path w="8415655" h="954404">
                  <a:moveTo>
                    <a:pt x="8410194" y="446531"/>
                  </a:moveTo>
                  <a:lnTo>
                    <a:pt x="8404860" y="441197"/>
                  </a:lnTo>
                  <a:lnTo>
                    <a:pt x="8404860" y="446531"/>
                  </a:lnTo>
                  <a:lnTo>
                    <a:pt x="8410194" y="446531"/>
                  </a:lnTo>
                  <a:close/>
                </a:path>
                <a:path w="8415655" h="954404">
                  <a:moveTo>
                    <a:pt x="8410194" y="943355"/>
                  </a:moveTo>
                  <a:lnTo>
                    <a:pt x="8410194" y="446531"/>
                  </a:lnTo>
                  <a:lnTo>
                    <a:pt x="8404860" y="446531"/>
                  </a:lnTo>
                  <a:lnTo>
                    <a:pt x="8404860" y="943355"/>
                  </a:lnTo>
                  <a:lnTo>
                    <a:pt x="8410194" y="943355"/>
                  </a:lnTo>
                  <a:close/>
                </a:path>
                <a:path w="8415655" h="954404">
                  <a:moveTo>
                    <a:pt x="8410194" y="954023"/>
                  </a:moveTo>
                  <a:lnTo>
                    <a:pt x="8410194" y="943355"/>
                  </a:lnTo>
                  <a:lnTo>
                    <a:pt x="8404860" y="948689"/>
                  </a:lnTo>
                  <a:lnTo>
                    <a:pt x="8404860" y="954023"/>
                  </a:lnTo>
                  <a:lnTo>
                    <a:pt x="8410194" y="954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50811" y="3804665"/>
              <a:ext cx="9582150" cy="10795"/>
            </a:xfrm>
            <a:custGeom>
              <a:avLst/>
              <a:gdLst/>
              <a:ahLst/>
              <a:cxnLst/>
              <a:rect l="l" t="t" r="r" b="b"/>
              <a:pathLst>
                <a:path w="9582150" h="10795">
                  <a:moveTo>
                    <a:pt x="9582150" y="10667"/>
                  </a:moveTo>
                  <a:lnTo>
                    <a:pt x="9582150" y="0"/>
                  </a:lnTo>
                  <a:lnTo>
                    <a:pt x="0" y="0"/>
                  </a:lnTo>
                  <a:lnTo>
                    <a:pt x="0" y="10668"/>
                  </a:lnTo>
                  <a:lnTo>
                    <a:pt x="9582150" y="10667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799709" y="3384295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34576" y="2799838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044563" y="3161785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520311" y="3840729"/>
            <a:ext cx="4305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Online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428879" y="3156457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195951" y="3840729"/>
            <a:ext cx="2749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App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14709" y="3450586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623181" y="3308849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13422" y="3522821"/>
            <a:ext cx="5389245" cy="511809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310640">
              <a:lnSpc>
                <a:spcPct val="100000"/>
              </a:lnSpc>
              <a:spcBef>
                <a:spcPts val="690"/>
              </a:spcBef>
            </a:pPr>
            <a:r>
              <a:rPr dirty="0" sz="1100" spc="-25">
                <a:latin typeface="Arial"/>
                <a:cs typeface="Arial"/>
              </a:rPr>
              <a:t>0%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  <a:tabLst>
                <a:tab pos="1153160" algn="l"/>
                <a:tab pos="3281045" algn="l"/>
                <a:tab pos="4676140" algn="l"/>
              </a:tabLst>
            </a:pPr>
            <a:r>
              <a:rPr dirty="0" sz="1100" spc="-10">
                <a:latin typeface="Arial"/>
                <a:cs typeface="Arial"/>
              </a:rPr>
              <a:t>Branch</a:t>
            </a:r>
            <a:r>
              <a:rPr dirty="0" sz="1100">
                <a:latin typeface="Arial"/>
                <a:cs typeface="Arial"/>
              </a:rPr>
              <a:t>	</a:t>
            </a:r>
            <a:r>
              <a:rPr dirty="0" sz="1100" spc="-10">
                <a:latin typeface="Arial"/>
                <a:cs typeface="Arial"/>
              </a:rPr>
              <a:t>Relationship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manager</a:t>
            </a:r>
            <a:r>
              <a:rPr dirty="0" sz="1100">
                <a:latin typeface="Arial"/>
                <a:cs typeface="Arial"/>
              </a:rPr>
              <a:t>	</a:t>
            </a:r>
            <a:r>
              <a:rPr dirty="0" sz="1100" spc="-25">
                <a:latin typeface="Arial"/>
                <a:cs typeface="Arial"/>
              </a:rPr>
              <a:t>ATM</a:t>
            </a:r>
            <a:r>
              <a:rPr dirty="0" sz="1100">
                <a:latin typeface="Arial"/>
                <a:cs typeface="Arial"/>
              </a:rPr>
              <a:t>	Call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Center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58679" y="1523492"/>
            <a:ext cx="6917690" cy="13246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Hassle</a:t>
            </a:r>
            <a:r>
              <a:rPr dirty="0" sz="1550" spc="-7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rate</a:t>
            </a:r>
            <a:r>
              <a:rPr dirty="0" sz="1550" spc="-6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by</a:t>
            </a:r>
            <a:r>
              <a:rPr dirty="0" sz="1550" spc="-6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channel</a:t>
            </a:r>
            <a:r>
              <a:rPr dirty="0" sz="1550" spc="-7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25" b="1">
                <a:solidFill>
                  <a:srgbClr val="008AB3"/>
                </a:solidFill>
                <a:latin typeface="Arial"/>
                <a:cs typeface="Arial"/>
              </a:rPr>
              <a:t>(%)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Mass</a:t>
            </a:r>
            <a:r>
              <a:rPr dirty="0" sz="155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market</a:t>
            </a:r>
            <a:r>
              <a:rPr dirty="0" sz="1550" spc="-4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–</a:t>
            </a:r>
            <a:r>
              <a:rPr dirty="0" sz="1550" spc="-4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Online</a:t>
            </a:r>
            <a:r>
              <a:rPr dirty="0" sz="1550" spc="-4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banks</a:t>
            </a:r>
            <a:r>
              <a:rPr dirty="0" sz="1550" spc="34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are</a:t>
            </a:r>
            <a:r>
              <a:rPr dirty="0" sz="1550" spc="-4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excluded</a:t>
            </a:r>
            <a:r>
              <a:rPr dirty="0" sz="1550" spc="-5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for</a:t>
            </a:r>
            <a:r>
              <a:rPr dirty="0" sz="1550" spc="-4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branch</a:t>
            </a:r>
            <a:r>
              <a:rPr dirty="0" sz="155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and</a:t>
            </a:r>
            <a:r>
              <a:rPr dirty="0" sz="155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relationship</a:t>
            </a:r>
            <a:r>
              <a:rPr dirty="0" sz="155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manager</a:t>
            </a:r>
            <a:endParaRPr sz="1550">
              <a:latin typeface="Arial"/>
              <a:cs typeface="Arial"/>
            </a:endParaRPr>
          </a:p>
          <a:p>
            <a:pPr marL="2247265">
              <a:lnSpc>
                <a:spcPct val="100000"/>
              </a:lnSpc>
              <a:spcBef>
                <a:spcPts val="405"/>
              </a:spcBef>
            </a:pPr>
            <a:r>
              <a:rPr dirty="0" sz="1100" spc="-25">
                <a:latin typeface="Arial"/>
                <a:cs typeface="Arial"/>
              </a:rPr>
              <a:t>10%</a:t>
            </a:r>
            <a:endParaRPr sz="1100">
              <a:latin typeface="Arial"/>
              <a:cs typeface="Arial"/>
            </a:endParaRPr>
          </a:p>
          <a:p>
            <a:pPr marL="5480050">
              <a:lnSpc>
                <a:spcPct val="100000"/>
              </a:lnSpc>
              <a:spcBef>
                <a:spcPts val="80"/>
              </a:spcBef>
            </a:pPr>
            <a:r>
              <a:rPr dirty="0" sz="1100" spc="-25">
                <a:latin typeface="Arial"/>
                <a:cs typeface="Arial"/>
              </a:rPr>
              <a:t>9%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1100">
              <a:latin typeface="Arial"/>
              <a:cs typeface="Arial"/>
            </a:endParaRPr>
          </a:p>
          <a:p>
            <a:pPr marL="1110615">
              <a:lnSpc>
                <a:spcPct val="100000"/>
              </a:lnSpc>
            </a:pPr>
            <a:r>
              <a:rPr dirty="0" sz="1100" spc="-25">
                <a:latin typeface="Arial"/>
                <a:cs typeface="Arial"/>
              </a:rPr>
              <a:t>6%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253122" y="3081012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009026" y="2822693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850274" y="2789169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606177" y="3228076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447425" y="2829549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219576" y="3294366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203329" y="3401050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641728" y="3090153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3%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991222" y="6781800"/>
            <a:ext cx="187960" cy="143510"/>
            <a:chOff x="6991222" y="6781800"/>
            <a:chExt cx="187960" cy="143510"/>
          </a:xfrm>
        </p:grpSpPr>
        <p:sp>
          <p:nvSpPr>
            <p:cNvPr id="30" name="object 30" descr=""/>
            <p:cNvSpPr/>
            <p:nvPr/>
          </p:nvSpPr>
          <p:spPr>
            <a:xfrm>
              <a:off x="6996569" y="6787133"/>
              <a:ext cx="177165" cy="133350"/>
            </a:xfrm>
            <a:custGeom>
              <a:avLst/>
              <a:gdLst/>
              <a:ahLst/>
              <a:cxnLst/>
              <a:rect l="l" t="t" r="r" b="b"/>
              <a:pathLst>
                <a:path w="177165" h="133350">
                  <a:moveTo>
                    <a:pt x="176783" y="133350"/>
                  </a:moveTo>
                  <a:lnTo>
                    <a:pt x="176783" y="0"/>
                  </a:lnTo>
                  <a:lnTo>
                    <a:pt x="0" y="0"/>
                  </a:lnTo>
                  <a:lnTo>
                    <a:pt x="0" y="133350"/>
                  </a:lnTo>
                  <a:lnTo>
                    <a:pt x="176783" y="13335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991222" y="6781800"/>
              <a:ext cx="187960" cy="143510"/>
            </a:xfrm>
            <a:custGeom>
              <a:avLst/>
              <a:gdLst/>
              <a:ahLst/>
              <a:cxnLst/>
              <a:rect l="l" t="t" r="r" b="b"/>
              <a:pathLst>
                <a:path w="187959" h="143509">
                  <a:moveTo>
                    <a:pt x="187452" y="140969"/>
                  </a:moveTo>
                  <a:lnTo>
                    <a:pt x="187452" y="2285"/>
                  </a:lnTo>
                  <a:lnTo>
                    <a:pt x="184404" y="0"/>
                  </a:lnTo>
                  <a:lnTo>
                    <a:pt x="2285" y="0"/>
                  </a:lnTo>
                  <a:lnTo>
                    <a:pt x="0" y="2285"/>
                  </a:lnTo>
                  <a:lnTo>
                    <a:pt x="0" y="140969"/>
                  </a:lnTo>
                  <a:lnTo>
                    <a:pt x="2286" y="143255"/>
                  </a:lnTo>
                  <a:lnTo>
                    <a:pt x="5333" y="143255"/>
                  </a:lnTo>
                  <a:lnTo>
                    <a:pt x="5334" y="10667"/>
                  </a:lnTo>
                  <a:lnTo>
                    <a:pt x="10667" y="5333"/>
                  </a:lnTo>
                  <a:lnTo>
                    <a:pt x="10667" y="10667"/>
                  </a:lnTo>
                  <a:lnTo>
                    <a:pt x="176784" y="10667"/>
                  </a:lnTo>
                  <a:lnTo>
                    <a:pt x="176784" y="5333"/>
                  </a:lnTo>
                  <a:lnTo>
                    <a:pt x="182118" y="10667"/>
                  </a:lnTo>
                  <a:lnTo>
                    <a:pt x="182118" y="143255"/>
                  </a:lnTo>
                  <a:lnTo>
                    <a:pt x="184404" y="143255"/>
                  </a:lnTo>
                  <a:lnTo>
                    <a:pt x="187452" y="140969"/>
                  </a:lnTo>
                  <a:close/>
                </a:path>
                <a:path w="187959" h="143509">
                  <a:moveTo>
                    <a:pt x="10667" y="10667"/>
                  </a:moveTo>
                  <a:lnTo>
                    <a:pt x="10667" y="5333"/>
                  </a:lnTo>
                  <a:lnTo>
                    <a:pt x="5334" y="10667"/>
                  </a:lnTo>
                  <a:lnTo>
                    <a:pt x="10667" y="10667"/>
                  </a:lnTo>
                  <a:close/>
                </a:path>
                <a:path w="187959" h="143509">
                  <a:moveTo>
                    <a:pt x="10668" y="133349"/>
                  </a:moveTo>
                  <a:lnTo>
                    <a:pt x="10667" y="10667"/>
                  </a:lnTo>
                  <a:lnTo>
                    <a:pt x="5334" y="10667"/>
                  </a:lnTo>
                  <a:lnTo>
                    <a:pt x="5334" y="133349"/>
                  </a:lnTo>
                  <a:lnTo>
                    <a:pt x="10668" y="133349"/>
                  </a:lnTo>
                  <a:close/>
                </a:path>
                <a:path w="187959" h="143509">
                  <a:moveTo>
                    <a:pt x="182118" y="133349"/>
                  </a:moveTo>
                  <a:lnTo>
                    <a:pt x="5334" y="133349"/>
                  </a:lnTo>
                  <a:lnTo>
                    <a:pt x="10668" y="138683"/>
                  </a:lnTo>
                  <a:lnTo>
                    <a:pt x="10668" y="143255"/>
                  </a:lnTo>
                  <a:lnTo>
                    <a:pt x="176784" y="143255"/>
                  </a:lnTo>
                  <a:lnTo>
                    <a:pt x="176784" y="138683"/>
                  </a:lnTo>
                  <a:lnTo>
                    <a:pt x="182118" y="133349"/>
                  </a:lnTo>
                  <a:close/>
                </a:path>
                <a:path w="187959" h="143509">
                  <a:moveTo>
                    <a:pt x="10668" y="143255"/>
                  </a:moveTo>
                  <a:lnTo>
                    <a:pt x="10668" y="138683"/>
                  </a:lnTo>
                  <a:lnTo>
                    <a:pt x="5334" y="133349"/>
                  </a:lnTo>
                  <a:lnTo>
                    <a:pt x="5333" y="143255"/>
                  </a:lnTo>
                  <a:lnTo>
                    <a:pt x="10668" y="143255"/>
                  </a:lnTo>
                  <a:close/>
                </a:path>
                <a:path w="187959" h="143509">
                  <a:moveTo>
                    <a:pt x="182118" y="10667"/>
                  </a:moveTo>
                  <a:lnTo>
                    <a:pt x="176784" y="5333"/>
                  </a:lnTo>
                  <a:lnTo>
                    <a:pt x="176784" y="10667"/>
                  </a:lnTo>
                  <a:lnTo>
                    <a:pt x="182118" y="10667"/>
                  </a:lnTo>
                  <a:close/>
                </a:path>
                <a:path w="187959" h="143509">
                  <a:moveTo>
                    <a:pt x="182118" y="133349"/>
                  </a:moveTo>
                  <a:lnTo>
                    <a:pt x="182118" y="10667"/>
                  </a:lnTo>
                  <a:lnTo>
                    <a:pt x="176784" y="10667"/>
                  </a:lnTo>
                  <a:lnTo>
                    <a:pt x="176784" y="133349"/>
                  </a:lnTo>
                  <a:lnTo>
                    <a:pt x="182118" y="133349"/>
                  </a:lnTo>
                  <a:close/>
                </a:path>
                <a:path w="187959" h="143509">
                  <a:moveTo>
                    <a:pt x="182118" y="143255"/>
                  </a:moveTo>
                  <a:lnTo>
                    <a:pt x="182118" y="133349"/>
                  </a:lnTo>
                  <a:lnTo>
                    <a:pt x="176784" y="138683"/>
                  </a:lnTo>
                  <a:lnTo>
                    <a:pt x="176784" y="143255"/>
                  </a:lnTo>
                  <a:lnTo>
                    <a:pt x="182118" y="143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 descr=""/>
          <p:cNvGrpSpPr/>
          <p:nvPr/>
        </p:nvGrpSpPr>
        <p:grpSpPr>
          <a:xfrm>
            <a:off x="8063369" y="6781800"/>
            <a:ext cx="187960" cy="143510"/>
            <a:chOff x="8063369" y="6781800"/>
            <a:chExt cx="187960" cy="143510"/>
          </a:xfrm>
        </p:grpSpPr>
        <p:sp>
          <p:nvSpPr>
            <p:cNvPr id="33" name="object 33" descr=""/>
            <p:cNvSpPr/>
            <p:nvPr/>
          </p:nvSpPr>
          <p:spPr>
            <a:xfrm>
              <a:off x="8068703" y="6787133"/>
              <a:ext cx="177165" cy="133350"/>
            </a:xfrm>
            <a:custGeom>
              <a:avLst/>
              <a:gdLst/>
              <a:ahLst/>
              <a:cxnLst/>
              <a:rect l="l" t="t" r="r" b="b"/>
              <a:pathLst>
                <a:path w="177165" h="133350">
                  <a:moveTo>
                    <a:pt x="176783" y="133350"/>
                  </a:moveTo>
                  <a:lnTo>
                    <a:pt x="176783" y="0"/>
                  </a:lnTo>
                  <a:lnTo>
                    <a:pt x="0" y="0"/>
                  </a:lnTo>
                  <a:lnTo>
                    <a:pt x="0" y="133350"/>
                  </a:lnTo>
                  <a:lnTo>
                    <a:pt x="176783" y="13335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063369" y="6781800"/>
              <a:ext cx="187960" cy="143510"/>
            </a:xfrm>
            <a:custGeom>
              <a:avLst/>
              <a:gdLst/>
              <a:ahLst/>
              <a:cxnLst/>
              <a:rect l="l" t="t" r="r" b="b"/>
              <a:pathLst>
                <a:path w="187959" h="143509">
                  <a:moveTo>
                    <a:pt x="187452" y="140969"/>
                  </a:moveTo>
                  <a:lnTo>
                    <a:pt x="187452" y="2285"/>
                  </a:lnTo>
                  <a:lnTo>
                    <a:pt x="185166" y="0"/>
                  </a:lnTo>
                  <a:lnTo>
                    <a:pt x="2285" y="0"/>
                  </a:lnTo>
                  <a:lnTo>
                    <a:pt x="0" y="2285"/>
                  </a:lnTo>
                  <a:lnTo>
                    <a:pt x="0" y="140969"/>
                  </a:lnTo>
                  <a:lnTo>
                    <a:pt x="2286" y="143255"/>
                  </a:lnTo>
                  <a:lnTo>
                    <a:pt x="5334" y="143255"/>
                  </a:lnTo>
                  <a:lnTo>
                    <a:pt x="5334" y="10667"/>
                  </a:lnTo>
                  <a:lnTo>
                    <a:pt x="10667" y="5333"/>
                  </a:lnTo>
                  <a:lnTo>
                    <a:pt x="10667" y="10667"/>
                  </a:lnTo>
                  <a:lnTo>
                    <a:pt x="176784" y="10667"/>
                  </a:lnTo>
                  <a:lnTo>
                    <a:pt x="176784" y="5333"/>
                  </a:lnTo>
                  <a:lnTo>
                    <a:pt x="182118" y="10667"/>
                  </a:lnTo>
                  <a:lnTo>
                    <a:pt x="182118" y="143255"/>
                  </a:lnTo>
                  <a:lnTo>
                    <a:pt x="185166" y="143255"/>
                  </a:lnTo>
                  <a:lnTo>
                    <a:pt x="187452" y="140969"/>
                  </a:lnTo>
                  <a:close/>
                </a:path>
                <a:path w="187959" h="143509">
                  <a:moveTo>
                    <a:pt x="10667" y="10667"/>
                  </a:moveTo>
                  <a:lnTo>
                    <a:pt x="10667" y="5333"/>
                  </a:lnTo>
                  <a:lnTo>
                    <a:pt x="5334" y="10667"/>
                  </a:lnTo>
                  <a:lnTo>
                    <a:pt x="10667" y="10667"/>
                  </a:lnTo>
                  <a:close/>
                </a:path>
                <a:path w="187959" h="143509">
                  <a:moveTo>
                    <a:pt x="10668" y="133349"/>
                  </a:moveTo>
                  <a:lnTo>
                    <a:pt x="10667" y="10667"/>
                  </a:lnTo>
                  <a:lnTo>
                    <a:pt x="5334" y="10667"/>
                  </a:lnTo>
                  <a:lnTo>
                    <a:pt x="5334" y="133349"/>
                  </a:lnTo>
                  <a:lnTo>
                    <a:pt x="10668" y="133349"/>
                  </a:lnTo>
                  <a:close/>
                </a:path>
                <a:path w="187959" h="143509">
                  <a:moveTo>
                    <a:pt x="182118" y="133349"/>
                  </a:moveTo>
                  <a:lnTo>
                    <a:pt x="5334" y="133349"/>
                  </a:lnTo>
                  <a:lnTo>
                    <a:pt x="10668" y="138683"/>
                  </a:lnTo>
                  <a:lnTo>
                    <a:pt x="10668" y="143255"/>
                  </a:lnTo>
                  <a:lnTo>
                    <a:pt x="176784" y="143255"/>
                  </a:lnTo>
                  <a:lnTo>
                    <a:pt x="176784" y="138683"/>
                  </a:lnTo>
                  <a:lnTo>
                    <a:pt x="182118" y="133349"/>
                  </a:lnTo>
                  <a:close/>
                </a:path>
                <a:path w="187959" h="143509">
                  <a:moveTo>
                    <a:pt x="10668" y="143255"/>
                  </a:moveTo>
                  <a:lnTo>
                    <a:pt x="10668" y="138683"/>
                  </a:lnTo>
                  <a:lnTo>
                    <a:pt x="5334" y="133349"/>
                  </a:lnTo>
                  <a:lnTo>
                    <a:pt x="5334" y="143255"/>
                  </a:lnTo>
                  <a:lnTo>
                    <a:pt x="10668" y="143255"/>
                  </a:lnTo>
                  <a:close/>
                </a:path>
                <a:path w="187959" h="143509">
                  <a:moveTo>
                    <a:pt x="182118" y="10667"/>
                  </a:moveTo>
                  <a:lnTo>
                    <a:pt x="176784" y="5333"/>
                  </a:lnTo>
                  <a:lnTo>
                    <a:pt x="176784" y="10667"/>
                  </a:lnTo>
                  <a:lnTo>
                    <a:pt x="182118" y="10667"/>
                  </a:lnTo>
                  <a:close/>
                </a:path>
                <a:path w="187959" h="143509">
                  <a:moveTo>
                    <a:pt x="182118" y="133349"/>
                  </a:moveTo>
                  <a:lnTo>
                    <a:pt x="182118" y="10667"/>
                  </a:lnTo>
                  <a:lnTo>
                    <a:pt x="176784" y="10667"/>
                  </a:lnTo>
                  <a:lnTo>
                    <a:pt x="176784" y="133349"/>
                  </a:lnTo>
                  <a:lnTo>
                    <a:pt x="182118" y="133349"/>
                  </a:lnTo>
                  <a:close/>
                </a:path>
                <a:path w="187959" h="143509">
                  <a:moveTo>
                    <a:pt x="182118" y="143255"/>
                  </a:moveTo>
                  <a:lnTo>
                    <a:pt x="182118" y="133349"/>
                  </a:lnTo>
                  <a:lnTo>
                    <a:pt x="176784" y="138683"/>
                  </a:lnTo>
                  <a:lnTo>
                    <a:pt x="176784" y="143255"/>
                  </a:lnTo>
                  <a:lnTo>
                    <a:pt x="182118" y="143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9108071" y="6781800"/>
            <a:ext cx="186690" cy="143510"/>
            <a:chOff x="9108071" y="6781800"/>
            <a:chExt cx="186690" cy="143510"/>
          </a:xfrm>
        </p:grpSpPr>
        <p:sp>
          <p:nvSpPr>
            <p:cNvPr id="36" name="object 36" descr=""/>
            <p:cNvSpPr/>
            <p:nvPr/>
          </p:nvSpPr>
          <p:spPr>
            <a:xfrm>
              <a:off x="9112643" y="6787133"/>
              <a:ext cx="177165" cy="133350"/>
            </a:xfrm>
            <a:custGeom>
              <a:avLst/>
              <a:gdLst/>
              <a:ahLst/>
              <a:cxnLst/>
              <a:rect l="l" t="t" r="r" b="b"/>
              <a:pathLst>
                <a:path w="177165" h="133350">
                  <a:moveTo>
                    <a:pt x="176783" y="133350"/>
                  </a:moveTo>
                  <a:lnTo>
                    <a:pt x="176783" y="0"/>
                  </a:lnTo>
                  <a:lnTo>
                    <a:pt x="0" y="0"/>
                  </a:lnTo>
                  <a:lnTo>
                    <a:pt x="0" y="133350"/>
                  </a:lnTo>
                  <a:lnTo>
                    <a:pt x="176783" y="13335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108071" y="6781800"/>
              <a:ext cx="186690" cy="143510"/>
            </a:xfrm>
            <a:custGeom>
              <a:avLst/>
              <a:gdLst/>
              <a:ahLst/>
              <a:cxnLst/>
              <a:rect l="l" t="t" r="r" b="b"/>
              <a:pathLst>
                <a:path w="186690" h="143509">
                  <a:moveTo>
                    <a:pt x="186690" y="140969"/>
                  </a:moveTo>
                  <a:lnTo>
                    <a:pt x="186690" y="2285"/>
                  </a:lnTo>
                  <a:lnTo>
                    <a:pt x="184404" y="0"/>
                  </a:lnTo>
                  <a:lnTo>
                    <a:pt x="2285" y="0"/>
                  </a:lnTo>
                  <a:lnTo>
                    <a:pt x="0" y="2285"/>
                  </a:lnTo>
                  <a:lnTo>
                    <a:pt x="0" y="140969"/>
                  </a:lnTo>
                  <a:lnTo>
                    <a:pt x="2286" y="143255"/>
                  </a:lnTo>
                  <a:lnTo>
                    <a:pt x="4572" y="143255"/>
                  </a:lnTo>
                  <a:lnTo>
                    <a:pt x="4572" y="10667"/>
                  </a:lnTo>
                  <a:lnTo>
                    <a:pt x="9905" y="5333"/>
                  </a:lnTo>
                  <a:lnTo>
                    <a:pt x="9905" y="10667"/>
                  </a:lnTo>
                  <a:lnTo>
                    <a:pt x="176022" y="10667"/>
                  </a:lnTo>
                  <a:lnTo>
                    <a:pt x="176022" y="5333"/>
                  </a:lnTo>
                  <a:lnTo>
                    <a:pt x="181356" y="10667"/>
                  </a:lnTo>
                  <a:lnTo>
                    <a:pt x="181356" y="143255"/>
                  </a:lnTo>
                  <a:lnTo>
                    <a:pt x="184404" y="143255"/>
                  </a:lnTo>
                  <a:lnTo>
                    <a:pt x="186690" y="140969"/>
                  </a:lnTo>
                  <a:close/>
                </a:path>
                <a:path w="186690" h="143509">
                  <a:moveTo>
                    <a:pt x="9905" y="10667"/>
                  </a:moveTo>
                  <a:lnTo>
                    <a:pt x="9905" y="5333"/>
                  </a:lnTo>
                  <a:lnTo>
                    <a:pt x="4572" y="10667"/>
                  </a:lnTo>
                  <a:lnTo>
                    <a:pt x="9905" y="10667"/>
                  </a:lnTo>
                  <a:close/>
                </a:path>
                <a:path w="186690" h="143509">
                  <a:moveTo>
                    <a:pt x="9906" y="133349"/>
                  </a:moveTo>
                  <a:lnTo>
                    <a:pt x="9905" y="10667"/>
                  </a:lnTo>
                  <a:lnTo>
                    <a:pt x="4572" y="10667"/>
                  </a:lnTo>
                  <a:lnTo>
                    <a:pt x="4572" y="133349"/>
                  </a:lnTo>
                  <a:lnTo>
                    <a:pt x="9906" y="133349"/>
                  </a:lnTo>
                  <a:close/>
                </a:path>
                <a:path w="186690" h="143509">
                  <a:moveTo>
                    <a:pt x="181356" y="133349"/>
                  </a:moveTo>
                  <a:lnTo>
                    <a:pt x="4572" y="133349"/>
                  </a:lnTo>
                  <a:lnTo>
                    <a:pt x="9906" y="138683"/>
                  </a:lnTo>
                  <a:lnTo>
                    <a:pt x="9905" y="143255"/>
                  </a:lnTo>
                  <a:lnTo>
                    <a:pt x="176022" y="143255"/>
                  </a:lnTo>
                  <a:lnTo>
                    <a:pt x="176022" y="138683"/>
                  </a:lnTo>
                  <a:lnTo>
                    <a:pt x="181356" y="133349"/>
                  </a:lnTo>
                  <a:close/>
                </a:path>
                <a:path w="186690" h="143509">
                  <a:moveTo>
                    <a:pt x="9905" y="143255"/>
                  </a:moveTo>
                  <a:lnTo>
                    <a:pt x="9906" y="138683"/>
                  </a:lnTo>
                  <a:lnTo>
                    <a:pt x="4572" y="133349"/>
                  </a:lnTo>
                  <a:lnTo>
                    <a:pt x="4572" y="143255"/>
                  </a:lnTo>
                  <a:lnTo>
                    <a:pt x="9905" y="143255"/>
                  </a:lnTo>
                  <a:close/>
                </a:path>
                <a:path w="186690" h="143509">
                  <a:moveTo>
                    <a:pt x="181356" y="10667"/>
                  </a:moveTo>
                  <a:lnTo>
                    <a:pt x="176022" y="5333"/>
                  </a:lnTo>
                  <a:lnTo>
                    <a:pt x="176022" y="10667"/>
                  </a:lnTo>
                  <a:lnTo>
                    <a:pt x="181356" y="10667"/>
                  </a:lnTo>
                  <a:close/>
                </a:path>
                <a:path w="186690" h="143509">
                  <a:moveTo>
                    <a:pt x="181356" y="133349"/>
                  </a:moveTo>
                  <a:lnTo>
                    <a:pt x="181356" y="10667"/>
                  </a:lnTo>
                  <a:lnTo>
                    <a:pt x="176022" y="10667"/>
                  </a:lnTo>
                  <a:lnTo>
                    <a:pt x="176022" y="133349"/>
                  </a:lnTo>
                  <a:lnTo>
                    <a:pt x="181356" y="133349"/>
                  </a:lnTo>
                  <a:close/>
                </a:path>
                <a:path w="186690" h="143509">
                  <a:moveTo>
                    <a:pt x="181356" y="143255"/>
                  </a:moveTo>
                  <a:lnTo>
                    <a:pt x="181356" y="133349"/>
                  </a:lnTo>
                  <a:lnTo>
                    <a:pt x="176022" y="138683"/>
                  </a:lnTo>
                  <a:lnTo>
                    <a:pt x="176022" y="143255"/>
                  </a:lnTo>
                  <a:lnTo>
                    <a:pt x="181356" y="143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558679" y="4127245"/>
            <a:ext cx="6463030" cy="495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Hassle</a:t>
            </a:r>
            <a:r>
              <a:rPr dirty="0" sz="1550" spc="-7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rate</a:t>
            </a:r>
            <a:r>
              <a:rPr dirty="0" sz="1550" spc="-6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by</a:t>
            </a:r>
            <a:r>
              <a:rPr dirty="0" sz="1550" spc="-6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channel</a:t>
            </a:r>
            <a:r>
              <a:rPr dirty="0" sz="1550" spc="-7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25" b="1">
                <a:solidFill>
                  <a:srgbClr val="008AB3"/>
                </a:solidFill>
                <a:latin typeface="Arial"/>
                <a:cs typeface="Arial"/>
              </a:rPr>
              <a:t>(%)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Affluent</a:t>
            </a:r>
            <a:r>
              <a:rPr dirty="0" sz="1550" spc="-4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–</a:t>
            </a:r>
            <a:r>
              <a:rPr dirty="0" sz="155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Online</a:t>
            </a:r>
            <a:r>
              <a:rPr dirty="0" sz="1550" spc="-4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banks</a:t>
            </a:r>
            <a:r>
              <a:rPr dirty="0" sz="1550" spc="33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are</a:t>
            </a:r>
            <a:r>
              <a:rPr dirty="0" sz="1550" spc="-5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excluded</a:t>
            </a:r>
            <a:r>
              <a:rPr dirty="0" sz="1550" spc="-5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for</a:t>
            </a:r>
            <a:r>
              <a:rPr dirty="0" sz="1550" spc="-5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branch</a:t>
            </a:r>
            <a:r>
              <a:rPr dirty="0" sz="1550" spc="-6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and</a:t>
            </a:r>
            <a:r>
              <a:rPr dirty="0" sz="155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relationship</a:t>
            </a:r>
            <a:r>
              <a:rPr dirty="0" sz="1550" spc="-6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manager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550811" y="4881372"/>
            <a:ext cx="9582150" cy="1557655"/>
            <a:chOff x="550811" y="4881372"/>
            <a:chExt cx="9582150" cy="1557655"/>
          </a:xfrm>
        </p:grpSpPr>
        <p:sp>
          <p:nvSpPr>
            <p:cNvPr id="40" name="object 40" descr=""/>
            <p:cNvSpPr/>
            <p:nvPr/>
          </p:nvSpPr>
          <p:spPr>
            <a:xfrm>
              <a:off x="718451" y="5193042"/>
              <a:ext cx="8406130" cy="1240790"/>
            </a:xfrm>
            <a:custGeom>
              <a:avLst/>
              <a:gdLst/>
              <a:ahLst/>
              <a:cxnLst/>
              <a:rect l="l" t="t" r="r" b="b"/>
              <a:pathLst>
                <a:path w="8406130" h="1240789">
                  <a:moveTo>
                    <a:pt x="420624" y="95250"/>
                  </a:moveTo>
                  <a:lnTo>
                    <a:pt x="0" y="95250"/>
                  </a:lnTo>
                  <a:lnTo>
                    <a:pt x="0" y="1240536"/>
                  </a:lnTo>
                  <a:lnTo>
                    <a:pt x="420624" y="1240536"/>
                  </a:lnTo>
                  <a:lnTo>
                    <a:pt x="420624" y="95250"/>
                  </a:lnTo>
                  <a:close/>
                </a:path>
                <a:path w="8406130" h="1240789">
                  <a:moveTo>
                    <a:pt x="2017776" y="0"/>
                  </a:moveTo>
                  <a:lnTo>
                    <a:pt x="1597152" y="0"/>
                  </a:lnTo>
                  <a:lnTo>
                    <a:pt x="1597152" y="1240536"/>
                  </a:lnTo>
                  <a:lnTo>
                    <a:pt x="2017776" y="1240536"/>
                  </a:lnTo>
                  <a:lnTo>
                    <a:pt x="2017776" y="0"/>
                  </a:lnTo>
                  <a:close/>
                </a:path>
                <a:path w="8406130" h="1240789">
                  <a:moveTo>
                    <a:pt x="3614928" y="656844"/>
                  </a:moveTo>
                  <a:lnTo>
                    <a:pt x="3194304" y="656844"/>
                  </a:lnTo>
                  <a:lnTo>
                    <a:pt x="3194304" y="1240536"/>
                  </a:lnTo>
                  <a:lnTo>
                    <a:pt x="3614928" y="1240536"/>
                  </a:lnTo>
                  <a:lnTo>
                    <a:pt x="3614928" y="656844"/>
                  </a:lnTo>
                  <a:close/>
                </a:path>
                <a:path w="8406130" h="1240789">
                  <a:moveTo>
                    <a:pt x="5211318" y="688848"/>
                  </a:moveTo>
                  <a:lnTo>
                    <a:pt x="4791456" y="688848"/>
                  </a:lnTo>
                  <a:lnTo>
                    <a:pt x="4791456" y="1240536"/>
                  </a:lnTo>
                  <a:lnTo>
                    <a:pt x="5211318" y="1240536"/>
                  </a:lnTo>
                  <a:lnTo>
                    <a:pt x="5211318" y="688848"/>
                  </a:lnTo>
                  <a:close/>
                </a:path>
                <a:path w="8406130" h="1240789">
                  <a:moveTo>
                    <a:pt x="6809232" y="1037082"/>
                  </a:moveTo>
                  <a:lnTo>
                    <a:pt x="6387846" y="1037082"/>
                  </a:lnTo>
                  <a:lnTo>
                    <a:pt x="6387846" y="1240536"/>
                  </a:lnTo>
                  <a:lnTo>
                    <a:pt x="6809232" y="1240536"/>
                  </a:lnTo>
                  <a:lnTo>
                    <a:pt x="6809232" y="1037082"/>
                  </a:lnTo>
                  <a:close/>
                </a:path>
                <a:path w="8406130" h="1240789">
                  <a:moveTo>
                    <a:pt x="8405609" y="886968"/>
                  </a:moveTo>
                  <a:lnTo>
                    <a:pt x="7985747" y="886968"/>
                  </a:lnTo>
                  <a:lnTo>
                    <a:pt x="7985747" y="1240536"/>
                  </a:lnTo>
                  <a:lnTo>
                    <a:pt x="8405609" y="1240536"/>
                  </a:lnTo>
                  <a:lnTo>
                    <a:pt x="8405609" y="88696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13117" y="5187696"/>
              <a:ext cx="8416290" cy="1251585"/>
            </a:xfrm>
            <a:custGeom>
              <a:avLst/>
              <a:gdLst/>
              <a:ahLst/>
              <a:cxnLst/>
              <a:rect l="l" t="t" r="r" b="b"/>
              <a:pathLst>
                <a:path w="8416290" h="1251585">
                  <a:moveTo>
                    <a:pt x="431292" y="1248918"/>
                  </a:moveTo>
                  <a:lnTo>
                    <a:pt x="431292" y="97536"/>
                  </a:lnTo>
                  <a:lnTo>
                    <a:pt x="429006" y="95250"/>
                  </a:lnTo>
                  <a:lnTo>
                    <a:pt x="2285" y="95250"/>
                  </a:lnTo>
                  <a:lnTo>
                    <a:pt x="0" y="97536"/>
                  </a:lnTo>
                  <a:lnTo>
                    <a:pt x="0" y="1248918"/>
                  </a:lnTo>
                  <a:lnTo>
                    <a:pt x="2286" y="1251204"/>
                  </a:lnTo>
                  <a:lnTo>
                    <a:pt x="5334" y="1251204"/>
                  </a:lnTo>
                  <a:lnTo>
                    <a:pt x="5334" y="105918"/>
                  </a:lnTo>
                  <a:lnTo>
                    <a:pt x="10668" y="100584"/>
                  </a:lnTo>
                  <a:lnTo>
                    <a:pt x="10668" y="105918"/>
                  </a:lnTo>
                  <a:lnTo>
                    <a:pt x="420623" y="105918"/>
                  </a:lnTo>
                  <a:lnTo>
                    <a:pt x="420623" y="100584"/>
                  </a:lnTo>
                  <a:lnTo>
                    <a:pt x="425958" y="105918"/>
                  </a:lnTo>
                  <a:lnTo>
                    <a:pt x="425958" y="1251204"/>
                  </a:lnTo>
                  <a:lnTo>
                    <a:pt x="429006" y="1251204"/>
                  </a:lnTo>
                  <a:lnTo>
                    <a:pt x="431292" y="1248918"/>
                  </a:lnTo>
                  <a:close/>
                </a:path>
                <a:path w="8416290" h="1251585">
                  <a:moveTo>
                    <a:pt x="10668" y="105918"/>
                  </a:moveTo>
                  <a:lnTo>
                    <a:pt x="10668" y="100584"/>
                  </a:lnTo>
                  <a:lnTo>
                    <a:pt x="5334" y="105918"/>
                  </a:lnTo>
                  <a:lnTo>
                    <a:pt x="10668" y="105918"/>
                  </a:lnTo>
                  <a:close/>
                </a:path>
                <a:path w="8416290" h="1251585">
                  <a:moveTo>
                    <a:pt x="10668" y="1241298"/>
                  </a:moveTo>
                  <a:lnTo>
                    <a:pt x="10668" y="105918"/>
                  </a:lnTo>
                  <a:lnTo>
                    <a:pt x="5334" y="105918"/>
                  </a:lnTo>
                  <a:lnTo>
                    <a:pt x="5334" y="1241298"/>
                  </a:lnTo>
                  <a:lnTo>
                    <a:pt x="10668" y="1241298"/>
                  </a:lnTo>
                  <a:close/>
                </a:path>
                <a:path w="8416290" h="1251585">
                  <a:moveTo>
                    <a:pt x="425958" y="1241298"/>
                  </a:moveTo>
                  <a:lnTo>
                    <a:pt x="5334" y="1241298"/>
                  </a:lnTo>
                  <a:lnTo>
                    <a:pt x="10668" y="1245870"/>
                  </a:lnTo>
                  <a:lnTo>
                    <a:pt x="10668" y="1251204"/>
                  </a:lnTo>
                  <a:lnTo>
                    <a:pt x="420624" y="1251204"/>
                  </a:lnTo>
                  <a:lnTo>
                    <a:pt x="420624" y="1245870"/>
                  </a:lnTo>
                  <a:lnTo>
                    <a:pt x="425958" y="1241298"/>
                  </a:lnTo>
                  <a:close/>
                </a:path>
                <a:path w="8416290" h="1251585">
                  <a:moveTo>
                    <a:pt x="10668" y="1251204"/>
                  </a:moveTo>
                  <a:lnTo>
                    <a:pt x="10668" y="1245870"/>
                  </a:lnTo>
                  <a:lnTo>
                    <a:pt x="5334" y="1241298"/>
                  </a:lnTo>
                  <a:lnTo>
                    <a:pt x="5334" y="1251204"/>
                  </a:lnTo>
                  <a:lnTo>
                    <a:pt x="10668" y="1251204"/>
                  </a:lnTo>
                  <a:close/>
                </a:path>
                <a:path w="8416290" h="1251585">
                  <a:moveTo>
                    <a:pt x="425958" y="105918"/>
                  </a:moveTo>
                  <a:lnTo>
                    <a:pt x="420623" y="100584"/>
                  </a:lnTo>
                  <a:lnTo>
                    <a:pt x="420623" y="105918"/>
                  </a:lnTo>
                  <a:lnTo>
                    <a:pt x="425958" y="105918"/>
                  </a:lnTo>
                  <a:close/>
                </a:path>
                <a:path w="8416290" h="1251585">
                  <a:moveTo>
                    <a:pt x="425958" y="1241298"/>
                  </a:moveTo>
                  <a:lnTo>
                    <a:pt x="425958" y="105918"/>
                  </a:lnTo>
                  <a:lnTo>
                    <a:pt x="420623" y="105918"/>
                  </a:lnTo>
                  <a:lnTo>
                    <a:pt x="420624" y="1241298"/>
                  </a:lnTo>
                  <a:lnTo>
                    <a:pt x="425958" y="1241298"/>
                  </a:lnTo>
                  <a:close/>
                </a:path>
                <a:path w="8416290" h="1251585">
                  <a:moveTo>
                    <a:pt x="425958" y="1251204"/>
                  </a:moveTo>
                  <a:lnTo>
                    <a:pt x="425958" y="1241298"/>
                  </a:lnTo>
                  <a:lnTo>
                    <a:pt x="420624" y="1245870"/>
                  </a:lnTo>
                  <a:lnTo>
                    <a:pt x="420624" y="1251204"/>
                  </a:lnTo>
                  <a:lnTo>
                    <a:pt x="425958" y="1251204"/>
                  </a:lnTo>
                  <a:close/>
                </a:path>
                <a:path w="8416290" h="1251585">
                  <a:moveTo>
                    <a:pt x="2028444" y="1248918"/>
                  </a:moveTo>
                  <a:lnTo>
                    <a:pt x="2028444" y="2286"/>
                  </a:lnTo>
                  <a:lnTo>
                    <a:pt x="2025395" y="0"/>
                  </a:lnTo>
                  <a:lnTo>
                    <a:pt x="1600200" y="0"/>
                  </a:lnTo>
                  <a:lnTo>
                    <a:pt x="1597152" y="2286"/>
                  </a:lnTo>
                  <a:lnTo>
                    <a:pt x="1597152" y="1248918"/>
                  </a:lnTo>
                  <a:lnTo>
                    <a:pt x="1600200" y="1251204"/>
                  </a:lnTo>
                  <a:lnTo>
                    <a:pt x="1602486" y="1251204"/>
                  </a:lnTo>
                  <a:lnTo>
                    <a:pt x="1602486" y="10668"/>
                  </a:lnTo>
                  <a:lnTo>
                    <a:pt x="1607820" y="5334"/>
                  </a:lnTo>
                  <a:lnTo>
                    <a:pt x="1607820" y="10668"/>
                  </a:lnTo>
                  <a:lnTo>
                    <a:pt x="2017776" y="10668"/>
                  </a:lnTo>
                  <a:lnTo>
                    <a:pt x="2017776" y="5334"/>
                  </a:lnTo>
                  <a:lnTo>
                    <a:pt x="2023110" y="10668"/>
                  </a:lnTo>
                  <a:lnTo>
                    <a:pt x="2023110" y="1251204"/>
                  </a:lnTo>
                  <a:lnTo>
                    <a:pt x="2025395" y="1251204"/>
                  </a:lnTo>
                  <a:lnTo>
                    <a:pt x="2028444" y="1248918"/>
                  </a:lnTo>
                  <a:close/>
                </a:path>
                <a:path w="8416290" h="1251585">
                  <a:moveTo>
                    <a:pt x="1607820" y="10668"/>
                  </a:moveTo>
                  <a:lnTo>
                    <a:pt x="1607820" y="5334"/>
                  </a:lnTo>
                  <a:lnTo>
                    <a:pt x="1602486" y="10668"/>
                  </a:lnTo>
                  <a:lnTo>
                    <a:pt x="1607820" y="10668"/>
                  </a:lnTo>
                  <a:close/>
                </a:path>
                <a:path w="8416290" h="1251585">
                  <a:moveTo>
                    <a:pt x="1607820" y="1241298"/>
                  </a:moveTo>
                  <a:lnTo>
                    <a:pt x="1607820" y="10668"/>
                  </a:lnTo>
                  <a:lnTo>
                    <a:pt x="1602486" y="10668"/>
                  </a:lnTo>
                  <a:lnTo>
                    <a:pt x="1602486" y="1241298"/>
                  </a:lnTo>
                  <a:lnTo>
                    <a:pt x="1607820" y="1241298"/>
                  </a:lnTo>
                  <a:close/>
                </a:path>
                <a:path w="8416290" h="1251585">
                  <a:moveTo>
                    <a:pt x="2023110" y="1241298"/>
                  </a:moveTo>
                  <a:lnTo>
                    <a:pt x="1602486" y="1241298"/>
                  </a:lnTo>
                  <a:lnTo>
                    <a:pt x="1607820" y="1245870"/>
                  </a:lnTo>
                  <a:lnTo>
                    <a:pt x="1607820" y="1251204"/>
                  </a:lnTo>
                  <a:lnTo>
                    <a:pt x="2017776" y="1251204"/>
                  </a:lnTo>
                  <a:lnTo>
                    <a:pt x="2017776" y="1245870"/>
                  </a:lnTo>
                  <a:lnTo>
                    <a:pt x="2023110" y="1241298"/>
                  </a:lnTo>
                  <a:close/>
                </a:path>
                <a:path w="8416290" h="1251585">
                  <a:moveTo>
                    <a:pt x="1607820" y="1251204"/>
                  </a:moveTo>
                  <a:lnTo>
                    <a:pt x="1607820" y="1245870"/>
                  </a:lnTo>
                  <a:lnTo>
                    <a:pt x="1602486" y="1241298"/>
                  </a:lnTo>
                  <a:lnTo>
                    <a:pt x="1602486" y="1251204"/>
                  </a:lnTo>
                  <a:lnTo>
                    <a:pt x="1607820" y="1251204"/>
                  </a:lnTo>
                  <a:close/>
                </a:path>
                <a:path w="8416290" h="1251585">
                  <a:moveTo>
                    <a:pt x="2023110" y="10668"/>
                  </a:moveTo>
                  <a:lnTo>
                    <a:pt x="2017776" y="5334"/>
                  </a:lnTo>
                  <a:lnTo>
                    <a:pt x="2017776" y="10668"/>
                  </a:lnTo>
                  <a:lnTo>
                    <a:pt x="2023110" y="10668"/>
                  </a:lnTo>
                  <a:close/>
                </a:path>
                <a:path w="8416290" h="1251585">
                  <a:moveTo>
                    <a:pt x="2023110" y="1241298"/>
                  </a:moveTo>
                  <a:lnTo>
                    <a:pt x="2023110" y="10668"/>
                  </a:lnTo>
                  <a:lnTo>
                    <a:pt x="2017776" y="10668"/>
                  </a:lnTo>
                  <a:lnTo>
                    <a:pt x="2017776" y="1241298"/>
                  </a:lnTo>
                  <a:lnTo>
                    <a:pt x="2023110" y="1241298"/>
                  </a:lnTo>
                  <a:close/>
                </a:path>
                <a:path w="8416290" h="1251585">
                  <a:moveTo>
                    <a:pt x="2023110" y="1251204"/>
                  </a:moveTo>
                  <a:lnTo>
                    <a:pt x="2023110" y="1241298"/>
                  </a:lnTo>
                  <a:lnTo>
                    <a:pt x="2017776" y="1245870"/>
                  </a:lnTo>
                  <a:lnTo>
                    <a:pt x="2017776" y="1251204"/>
                  </a:lnTo>
                  <a:lnTo>
                    <a:pt x="2023110" y="1251204"/>
                  </a:lnTo>
                  <a:close/>
                </a:path>
                <a:path w="8416290" h="1251585">
                  <a:moveTo>
                    <a:pt x="3625596" y="1248918"/>
                  </a:moveTo>
                  <a:lnTo>
                    <a:pt x="3625596" y="659892"/>
                  </a:lnTo>
                  <a:lnTo>
                    <a:pt x="3623310" y="656844"/>
                  </a:lnTo>
                  <a:lnTo>
                    <a:pt x="3196590" y="656844"/>
                  </a:lnTo>
                  <a:lnTo>
                    <a:pt x="3194304" y="659892"/>
                  </a:lnTo>
                  <a:lnTo>
                    <a:pt x="3194304" y="1248918"/>
                  </a:lnTo>
                  <a:lnTo>
                    <a:pt x="3196590" y="1251204"/>
                  </a:lnTo>
                  <a:lnTo>
                    <a:pt x="3199638" y="1251204"/>
                  </a:lnTo>
                  <a:lnTo>
                    <a:pt x="3199638" y="667512"/>
                  </a:lnTo>
                  <a:lnTo>
                    <a:pt x="3204972" y="662178"/>
                  </a:lnTo>
                  <a:lnTo>
                    <a:pt x="3204972" y="667512"/>
                  </a:lnTo>
                  <a:lnTo>
                    <a:pt x="3614928" y="667512"/>
                  </a:lnTo>
                  <a:lnTo>
                    <a:pt x="3614928" y="662178"/>
                  </a:lnTo>
                  <a:lnTo>
                    <a:pt x="3620262" y="667512"/>
                  </a:lnTo>
                  <a:lnTo>
                    <a:pt x="3620262" y="1251204"/>
                  </a:lnTo>
                  <a:lnTo>
                    <a:pt x="3623310" y="1251204"/>
                  </a:lnTo>
                  <a:lnTo>
                    <a:pt x="3625596" y="1248918"/>
                  </a:lnTo>
                  <a:close/>
                </a:path>
                <a:path w="8416290" h="1251585">
                  <a:moveTo>
                    <a:pt x="3204972" y="667512"/>
                  </a:moveTo>
                  <a:lnTo>
                    <a:pt x="3204972" y="662178"/>
                  </a:lnTo>
                  <a:lnTo>
                    <a:pt x="3199638" y="667512"/>
                  </a:lnTo>
                  <a:lnTo>
                    <a:pt x="3204972" y="667512"/>
                  </a:lnTo>
                  <a:close/>
                </a:path>
                <a:path w="8416290" h="1251585">
                  <a:moveTo>
                    <a:pt x="3204972" y="1241298"/>
                  </a:moveTo>
                  <a:lnTo>
                    <a:pt x="3204972" y="667512"/>
                  </a:lnTo>
                  <a:lnTo>
                    <a:pt x="3199638" y="667512"/>
                  </a:lnTo>
                  <a:lnTo>
                    <a:pt x="3199638" y="1241298"/>
                  </a:lnTo>
                  <a:lnTo>
                    <a:pt x="3204972" y="1241298"/>
                  </a:lnTo>
                  <a:close/>
                </a:path>
                <a:path w="8416290" h="1251585">
                  <a:moveTo>
                    <a:pt x="3620262" y="1241298"/>
                  </a:moveTo>
                  <a:lnTo>
                    <a:pt x="3199638" y="1241298"/>
                  </a:lnTo>
                  <a:lnTo>
                    <a:pt x="3204972" y="1245870"/>
                  </a:lnTo>
                  <a:lnTo>
                    <a:pt x="3204972" y="1251204"/>
                  </a:lnTo>
                  <a:lnTo>
                    <a:pt x="3614928" y="1251204"/>
                  </a:lnTo>
                  <a:lnTo>
                    <a:pt x="3614928" y="1245870"/>
                  </a:lnTo>
                  <a:lnTo>
                    <a:pt x="3620262" y="1241298"/>
                  </a:lnTo>
                  <a:close/>
                </a:path>
                <a:path w="8416290" h="1251585">
                  <a:moveTo>
                    <a:pt x="3204972" y="1251204"/>
                  </a:moveTo>
                  <a:lnTo>
                    <a:pt x="3204972" y="1245870"/>
                  </a:lnTo>
                  <a:lnTo>
                    <a:pt x="3199638" y="1241298"/>
                  </a:lnTo>
                  <a:lnTo>
                    <a:pt x="3199638" y="1251204"/>
                  </a:lnTo>
                  <a:lnTo>
                    <a:pt x="3204972" y="1251204"/>
                  </a:lnTo>
                  <a:close/>
                </a:path>
                <a:path w="8416290" h="1251585">
                  <a:moveTo>
                    <a:pt x="3620262" y="667512"/>
                  </a:moveTo>
                  <a:lnTo>
                    <a:pt x="3614928" y="662178"/>
                  </a:lnTo>
                  <a:lnTo>
                    <a:pt x="3614928" y="667512"/>
                  </a:lnTo>
                  <a:lnTo>
                    <a:pt x="3620262" y="667512"/>
                  </a:lnTo>
                  <a:close/>
                </a:path>
                <a:path w="8416290" h="1251585">
                  <a:moveTo>
                    <a:pt x="3620262" y="1241298"/>
                  </a:moveTo>
                  <a:lnTo>
                    <a:pt x="3620262" y="667512"/>
                  </a:lnTo>
                  <a:lnTo>
                    <a:pt x="3614928" y="667512"/>
                  </a:lnTo>
                  <a:lnTo>
                    <a:pt x="3614928" y="1241298"/>
                  </a:lnTo>
                  <a:lnTo>
                    <a:pt x="3620262" y="1241298"/>
                  </a:lnTo>
                  <a:close/>
                </a:path>
                <a:path w="8416290" h="1251585">
                  <a:moveTo>
                    <a:pt x="3620262" y="1251204"/>
                  </a:moveTo>
                  <a:lnTo>
                    <a:pt x="3620262" y="1241298"/>
                  </a:lnTo>
                  <a:lnTo>
                    <a:pt x="3614928" y="1245870"/>
                  </a:lnTo>
                  <a:lnTo>
                    <a:pt x="3614928" y="1251204"/>
                  </a:lnTo>
                  <a:lnTo>
                    <a:pt x="3620262" y="1251204"/>
                  </a:lnTo>
                  <a:close/>
                </a:path>
                <a:path w="8416290" h="1251585">
                  <a:moveTo>
                    <a:pt x="5221986" y="1248917"/>
                  </a:moveTo>
                  <a:lnTo>
                    <a:pt x="5221986" y="691895"/>
                  </a:lnTo>
                  <a:lnTo>
                    <a:pt x="5219700" y="688847"/>
                  </a:lnTo>
                  <a:lnTo>
                    <a:pt x="4793742" y="688847"/>
                  </a:lnTo>
                  <a:lnTo>
                    <a:pt x="4791456" y="691896"/>
                  </a:lnTo>
                  <a:lnTo>
                    <a:pt x="4791456" y="1248917"/>
                  </a:lnTo>
                  <a:lnTo>
                    <a:pt x="4793742" y="1251203"/>
                  </a:lnTo>
                  <a:lnTo>
                    <a:pt x="4796790" y="1251203"/>
                  </a:lnTo>
                  <a:lnTo>
                    <a:pt x="4796790" y="699515"/>
                  </a:lnTo>
                  <a:lnTo>
                    <a:pt x="4802124" y="694182"/>
                  </a:lnTo>
                  <a:lnTo>
                    <a:pt x="4802124" y="699515"/>
                  </a:lnTo>
                  <a:lnTo>
                    <a:pt x="5211318" y="699515"/>
                  </a:lnTo>
                  <a:lnTo>
                    <a:pt x="5211318" y="694181"/>
                  </a:lnTo>
                  <a:lnTo>
                    <a:pt x="5216652" y="699515"/>
                  </a:lnTo>
                  <a:lnTo>
                    <a:pt x="5216652" y="1251203"/>
                  </a:lnTo>
                  <a:lnTo>
                    <a:pt x="5219700" y="1251203"/>
                  </a:lnTo>
                  <a:lnTo>
                    <a:pt x="5221986" y="1248917"/>
                  </a:lnTo>
                  <a:close/>
                </a:path>
                <a:path w="8416290" h="1251585">
                  <a:moveTo>
                    <a:pt x="4802124" y="699515"/>
                  </a:moveTo>
                  <a:lnTo>
                    <a:pt x="4802124" y="694182"/>
                  </a:lnTo>
                  <a:lnTo>
                    <a:pt x="4796790" y="699515"/>
                  </a:lnTo>
                  <a:lnTo>
                    <a:pt x="4802124" y="699515"/>
                  </a:lnTo>
                  <a:close/>
                </a:path>
                <a:path w="8416290" h="1251585">
                  <a:moveTo>
                    <a:pt x="4802124" y="1241297"/>
                  </a:moveTo>
                  <a:lnTo>
                    <a:pt x="4802124" y="699515"/>
                  </a:lnTo>
                  <a:lnTo>
                    <a:pt x="4796790" y="699515"/>
                  </a:lnTo>
                  <a:lnTo>
                    <a:pt x="4796790" y="1241297"/>
                  </a:lnTo>
                  <a:lnTo>
                    <a:pt x="4802124" y="1241297"/>
                  </a:lnTo>
                  <a:close/>
                </a:path>
                <a:path w="8416290" h="1251585">
                  <a:moveTo>
                    <a:pt x="5216652" y="1241297"/>
                  </a:moveTo>
                  <a:lnTo>
                    <a:pt x="4796790" y="1241297"/>
                  </a:lnTo>
                  <a:lnTo>
                    <a:pt x="4802124" y="1245870"/>
                  </a:lnTo>
                  <a:lnTo>
                    <a:pt x="4802124" y="1251203"/>
                  </a:lnTo>
                  <a:lnTo>
                    <a:pt x="5211318" y="1251203"/>
                  </a:lnTo>
                  <a:lnTo>
                    <a:pt x="5211318" y="1245870"/>
                  </a:lnTo>
                  <a:lnTo>
                    <a:pt x="5216652" y="1241297"/>
                  </a:lnTo>
                  <a:close/>
                </a:path>
                <a:path w="8416290" h="1251585">
                  <a:moveTo>
                    <a:pt x="4802124" y="1251203"/>
                  </a:moveTo>
                  <a:lnTo>
                    <a:pt x="4802124" y="1245870"/>
                  </a:lnTo>
                  <a:lnTo>
                    <a:pt x="4796790" y="1241297"/>
                  </a:lnTo>
                  <a:lnTo>
                    <a:pt x="4796790" y="1251203"/>
                  </a:lnTo>
                  <a:lnTo>
                    <a:pt x="4802124" y="1251203"/>
                  </a:lnTo>
                  <a:close/>
                </a:path>
                <a:path w="8416290" h="1251585">
                  <a:moveTo>
                    <a:pt x="5216652" y="699515"/>
                  </a:moveTo>
                  <a:lnTo>
                    <a:pt x="5211318" y="694181"/>
                  </a:lnTo>
                  <a:lnTo>
                    <a:pt x="5211318" y="699515"/>
                  </a:lnTo>
                  <a:lnTo>
                    <a:pt x="5216652" y="699515"/>
                  </a:lnTo>
                  <a:close/>
                </a:path>
                <a:path w="8416290" h="1251585">
                  <a:moveTo>
                    <a:pt x="5216652" y="1241297"/>
                  </a:moveTo>
                  <a:lnTo>
                    <a:pt x="5216652" y="699515"/>
                  </a:lnTo>
                  <a:lnTo>
                    <a:pt x="5211318" y="699515"/>
                  </a:lnTo>
                  <a:lnTo>
                    <a:pt x="5211318" y="1241297"/>
                  </a:lnTo>
                  <a:lnTo>
                    <a:pt x="5216652" y="1241297"/>
                  </a:lnTo>
                  <a:close/>
                </a:path>
                <a:path w="8416290" h="1251585">
                  <a:moveTo>
                    <a:pt x="5216652" y="1251203"/>
                  </a:moveTo>
                  <a:lnTo>
                    <a:pt x="5216652" y="1241297"/>
                  </a:lnTo>
                  <a:lnTo>
                    <a:pt x="5211318" y="1245870"/>
                  </a:lnTo>
                  <a:lnTo>
                    <a:pt x="5211318" y="1251203"/>
                  </a:lnTo>
                  <a:lnTo>
                    <a:pt x="5216652" y="1251203"/>
                  </a:lnTo>
                  <a:close/>
                </a:path>
                <a:path w="8416290" h="1251585">
                  <a:moveTo>
                    <a:pt x="6819900" y="1248917"/>
                  </a:moveTo>
                  <a:lnTo>
                    <a:pt x="6819900" y="1039367"/>
                  </a:lnTo>
                  <a:lnTo>
                    <a:pt x="6816852" y="1037081"/>
                  </a:lnTo>
                  <a:lnTo>
                    <a:pt x="6390894" y="1037081"/>
                  </a:lnTo>
                  <a:lnTo>
                    <a:pt x="6387846" y="1039367"/>
                  </a:lnTo>
                  <a:lnTo>
                    <a:pt x="6387846" y="1248917"/>
                  </a:lnTo>
                  <a:lnTo>
                    <a:pt x="6390894" y="1251203"/>
                  </a:lnTo>
                  <a:lnTo>
                    <a:pt x="6393180" y="1251203"/>
                  </a:lnTo>
                  <a:lnTo>
                    <a:pt x="6393180" y="1047749"/>
                  </a:lnTo>
                  <a:lnTo>
                    <a:pt x="6398514" y="1042415"/>
                  </a:lnTo>
                  <a:lnTo>
                    <a:pt x="6398514" y="1047749"/>
                  </a:lnTo>
                  <a:lnTo>
                    <a:pt x="6809232" y="1047749"/>
                  </a:lnTo>
                  <a:lnTo>
                    <a:pt x="6809232" y="1042415"/>
                  </a:lnTo>
                  <a:lnTo>
                    <a:pt x="6814566" y="1047749"/>
                  </a:lnTo>
                  <a:lnTo>
                    <a:pt x="6814566" y="1251203"/>
                  </a:lnTo>
                  <a:lnTo>
                    <a:pt x="6816852" y="1251203"/>
                  </a:lnTo>
                  <a:lnTo>
                    <a:pt x="6819900" y="1248917"/>
                  </a:lnTo>
                  <a:close/>
                </a:path>
                <a:path w="8416290" h="1251585">
                  <a:moveTo>
                    <a:pt x="6398514" y="1047749"/>
                  </a:moveTo>
                  <a:lnTo>
                    <a:pt x="6398514" y="1042415"/>
                  </a:lnTo>
                  <a:lnTo>
                    <a:pt x="6393180" y="1047749"/>
                  </a:lnTo>
                  <a:lnTo>
                    <a:pt x="6398514" y="1047749"/>
                  </a:lnTo>
                  <a:close/>
                </a:path>
                <a:path w="8416290" h="1251585">
                  <a:moveTo>
                    <a:pt x="6398514" y="1241297"/>
                  </a:moveTo>
                  <a:lnTo>
                    <a:pt x="6398514" y="1047749"/>
                  </a:lnTo>
                  <a:lnTo>
                    <a:pt x="6393180" y="1047749"/>
                  </a:lnTo>
                  <a:lnTo>
                    <a:pt x="6393180" y="1241297"/>
                  </a:lnTo>
                  <a:lnTo>
                    <a:pt x="6398514" y="1241297"/>
                  </a:lnTo>
                  <a:close/>
                </a:path>
                <a:path w="8416290" h="1251585">
                  <a:moveTo>
                    <a:pt x="6814566" y="1241297"/>
                  </a:moveTo>
                  <a:lnTo>
                    <a:pt x="6393180" y="1241297"/>
                  </a:lnTo>
                  <a:lnTo>
                    <a:pt x="6398514" y="1245870"/>
                  </a:lnTo>
                  <a:lnTo>
                    <a:pt x="6398514" y="1251203"/>
                  </a:lnTo>
                  <a:lnTo>
                    <a:pt x="6809232" y="1251203"/>
                  </a:lnTo>
                  <a:lnTo>
                    <a:pt x="6809232" y="1245870"/>
                  </a:lnTo>
                  <a:lnTo>
                    <a:pt x="6814566" y="1241297"/>
                  </a:lnTo>
                  <a:close/>
                </a:path>
                <a:path w="8416290" h="1251585">
                  <a:moveTo>
                    <a:pt x="6398514" y="1251203"/>
                  </a:moveTo>
                  <a:lnTo>
                    <a:pt x="6398514" y="1245870"/>
                  </a:lnTo>
                  <a:lnTo>
                    <a:pt x="6393180" y="1241297"/>
                  </a:lnTo>
                  <a:lnTo>
                    <a:pt x="6393180" y="1251203"/>
                  </a:lnTo>
                  <a:lnTo>
                    <a:pt x="6398514" y="1251203"/>
                  </a:lnTo>
                  <a:close/>
                </a:path>
                <a:path w="8416290" h="1251585">
                  <a:moveTo>
                    <a:pt x="6814566" y="1047749"/>
                  </a:moveTo>
                  <a:lnTo>
                    <a:pt x="6809232" y="1042415"/>
                  </a:lnTo>
                  <a:lnTo>
                    <a:pt x="6809232" y="1047749"/>
                  </a:lnTo>
                  <a:lnTo>
                    <a:pt x="6814566" y="1047749"/>
                  </a:lnTo>
                  <a:close/>
                </a:path>
                <a:path w="8416290" h="1251585">
                  <a:moveTo>
                    <a:pt x="6814566" y="1241297"/>
                  </a:moveTo>
                  <a:lnTo>
                    <a:pt x="6814566" y="1047749"/>
                  </a:lnTo>
                  <a:lnTo>
                    <a:pt x="6809232" y="1047749"/>
                  </a:lnTo>
                  <a:lnTo>
                    <a:pt x="6809232" y="1241297"/>
                  </a:lnTo>
                  <a:lnTo>
                    <a:pt x="6814566" y="1241297"/>
                  </a:lnTo>
                  <a:close/>
                </a:path>
                <a:path w="8416290" h="1251585">
                  <a:moveTo>
                    <a:pt x="6814566" y="1251203"/>
                  </a:moveTo>
                  <a:lnTo>
                    <a:pt x="6814566" y="1241297"/>
                  </a:lnTo>
                  <a:lnTo>
                    <a:pt x="6809232" y="1245870"/>
                  </a:lnTo>
                  <a:lnTo>
                    <a:pt x="6809232" y="1251203"/>
                  </a:lnTo>
                  <a:lnTo>
                    <a:pt x="6814566" y="1251203"/>
                  </a:lnTo>
                  <a:close/>
                </a:path>
                <a:path w="8416290" h="1251585">
                  <a:moveTo>
                    <a:pt x="8416290" y="1248917"/>
                  </a:moveTo>
                  <a:lnTo>
                    <a:pt x="8416290" y="889253"/>
                  </a:lnTo>
                  <a:lnTo>
                    <a:pt x="8414004" y="886967"/>
                  </a:lnTo>
                  <a:lnTo>
                    <a:pt x="7988046" y="886967"/>
                  </a:lnTo>
                  <a:lnTo>
                    <a:pt x="7985759" y="889253"/>
                  </a:lnTo>
                  <a:lnTo>
                    <a:pt x="7985759" y="1248917"/>
                  </a:lnTo>
                  <a:lnTo>
                    <a:pt x="7988046" y="1251203"/>
                  </a:lnTo>
                  <a:lnTo>
                    <a:pt x="7991094" y="1251203"/>
                  </a:lnTo>
                  <a:lnTo>
                    <a:pt x="7991094" y="896873"/>
                  </a:lnTo>
                  <a:lnTo>
                    <a:pt x="7996428" y="892301"/>
                  </a:lnTo>
                  <a:lnTo>
                    <a:pt x="7996428" y="896873"/>
                  </a:lnTo>
                  <a:lnTo>
                    <a:pt x="8405622" y="896873"/>
                  </a:lnTo>
                  <a:lnTo>
                    <a:pt x="8405622" y="892301"/>
                  </a:lnTo>
                  <a:lnTo>
                    <a:pt x="8410956" y="896873"/>
                  </a:lnTo>
                  <a:lnTo>
                    <a:pt x="8410956" y="1251203"/>
                  </a:lnTo>
                  <a:lnTo>
                    <a:pt x="8414004" y="1251203"/>
                  </a:lnTo>
                  <a:lnTo>
                    <a:pt x="8416290" y="1248917"/>
                  </a:lnTo>
                  <a:close/>
                </a:path>
                <a:path w="8416290" h="1251585">
                  <a:moveTo>
                    <a:pt x="7996428" y="896873"/>
                  </a:moveTo>
                  <a:lnTo>
                    <a:pt x="7996428" y="892301"/>
                  </a:lnTo>
                  <a:lnTo>
                    <a:pt x="7991094" y="896873"/>
                  </a:lnTo>
                  <a:lnTo>
                    <a:pt x="7996428" y="896873"/>
                  </a:lnTo>
                  <a:close/>
                </a:path>
                <a:path w="8416290" h="1251585">
                  <a:moveTo>
                    <a:pt x="7996428" y="1241297"/>
                  </a:moveTo>
                  <a:lnTo>
                    <a:pt x="7996428" y="896873"/>
                  </a:lnTo>
                  <a:lnTo>
                    <a:pt x="7991094" y="896873"/>
                  </a:lnTo>
                  <a:lnTo>
                    <a:pt x="7991094" y="1241297"/>
                  </a:lnTo>
                  <a:lnTo>
                    <a:pt x="7996428" y="1241297"/>
                  </a:lnTo>
                  <a:close/>
                </a:path>
                <a:path w="8416290" h="1251585">
                  <a:moveTo>
                    <a:pt x="8410956" y="1241297"/>
                  </a:moveTo>
                  <a:lnTo>
                    <a:pt x="7991094" y="1241297"/>
                  </a:lnTo>
                  <a:lnTo>
                    <a:pt x="7996428" y="1245869"/>
                  </a:lnTo>
                  <a:lnTo>
                    <a:pt x="7996428" y="1251203"/>
                  </a:lnTo>
                  <a:lnTo>
                    <a:pt x="8405622" y="1251203"/>
                  </a:lnTo>
                  <a:lnTo>
                    <a:pt x="8405622" y="1245869"/>
                  </a:lnTo>
                  <a:lnTo>
                    <a:pt x="8410956" y="1241297"/>
                  </a:lnTo>
                  <a:close/>
                </a:path>
                <a:path w="8416290" h="1251585">
                  <a:moveTo>
                    <a:pt x="7996428" y="1251203"/>
                  </a:moveTo>
                  <a:lnTo>
                    <a:pt x="7996428" y="1245869"/>
                  </a:lnTo>
                  <a:lnTo>
                    <a:pt x="7991094" y="1241297"/>
                  </a:lnTo>
                  <a:lnTo>
                    <a:pt x="7991094" y="1251203"/>
                  </a:lnTo>
                  <a:lnTo>
                    <a:pt x="7996428" y="1251203"/>
                  </a:lnTo>
                  <a:close/>
                </a:path>
                <a:path w="8416290" h="1251585">
                  <a:moveTo>
                    <a:pt x="8410956" y="896873"/>
                  </a:moveTo>
                  <a:lnTo>
                    <a:pt x="8405622" y="892301"/>
                  </a:lnTo>
                  <a:lnTo>
                    <a:pt x="8405622" y="896873"/>
                  </a:lnTo>
                  <a:lnTo>
                    <a:pt x="8410956" y="896873"/>
                  </a:lnTo>
                  <a:close/>
                </a:path>
                <a:path w="8416290" h="1251585">
                  <a:moveTo>
                    <a:pt x="8410956" y="1241297"/>
                  </a:moveTo>
                  <a:lnTo>
                    <a:pt x="8410956" y="896873"/>
                  </a:lnTo>
                  <a:lnTo>
                    <a:pt x="8405622" y="896873"/>
                  </a:lnTo>
                  <a:lnTo>
                    <a:pt x="8405622" y="1241297"/>
                  </a:lnTo>
                  <a:lnTo>
                    <a:pt x="8410956" y="1241297"/>
                  </a:lnTo>
                  <a:close/>
                </a:path>
                <a:path w="8416290" h="1251585">
                  <a:moveTo>
                    <a:pt x="8410956" y="1251203"/>
                  </a:moveTo>
                  <a:lnTo>
                    <a:pt x="8410956" y="1241297"/>
                  </a:lnTo>
                  <a:lnTo>
                    <a:pt x="8405622" y="1245869"/>
                  </a:lnTo>
                  <a:lnTo>
                    <a:pt x="8405622" y="1251203"/>
                  </a:lnTo>
                  <a:lnTo>
                    <a:pt x="8410956" y="1251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139075" y="4944630"/>
              <a:ext cx="8404860" cy="1489075"/>
            </a:xfrm>
            <a:custGeom>
              <a:avLst/>
              <a:gdLst/>
              <a:ahLst/>
              <a:cxnLst/>
              <a:rect l="l" t="t" r="r" b="b"/>
              <a:pathLst>
                <a:path w="8404860" h="1489075">
                  <a:moveTo>
                    <a:pt x="420624" y="687324"/>
                  </a:moveTo>
                  <a:lnTo>
                    <a:pt x="0" y="687324"/>
                  </a:lnTo>
                  <a:lnTo>
                    <a:pt x="0" y="1488948"/>
                  </a:lnTo>
                  <a:lnTo>
                    <a:pt x="420624" y="1488948"/>
                  </a:lnTo>
                  <a:lnTo>
                    <a:pt x="420624" y="687324"/>
                  </a:lnTo>
                  <a:close/>
                </a:path>
                <a:path w="8404860" h="1489075">
                  <a:moveTo>
                    <a:pt x="2017014" y="0"/>
                  </a:moveTo>
                  <a:lnTo>
                    <a:pt x="1597152" y="0"/>
                  </a:lnTo>
                  <a:lnTo>
                    <a:pt x="1597152" y="1488948"/>
                  </a:lnTo>
                  <a:lnTo>
                    <a:pt x="2017014" y="1488948"/>
                  </a:lnTo>
                  <a:lnTo>
                    <a:pt x="2017014" y="0"/>
                  </a:lnTo>
                  <a:close/>
                </a:path>
                <a:path w="8404860" h="1489075">
                  <a:moveTo>
                    <a:pt x="3614166" y="653796"/>
                  </a:moveTo>
                  <a:lnTo>
                    <a:pt x="3194304" y="653796"/>
                  </a:lnTo>
                  <a:lnTo>
                    <a:pt x="3194304" y="1488948"/>
                  </a:lnTo>
                  <a:lnTo>
                    <a:pt x="3614166" y="1488948"/>
                  </a:lnTo>
                  <a:lnTo>
                    <a:pt x="3614166" y="653796"/>
                  </a:lnTo>
                  <a:close/>
                </a:path>
                <a:path w="8404860" h="1489075">
                  <a:moveTo>
                    <a:pt x="5211318" y="1143000"/>
                  </a:moveTo>
                  <a:lnTo>
                    <a:pt x="4790694" y="1143000"/>
                  </a:lnTo>
                  <a:lnTo>
                    <a:pt x="4790694" y="1488948"/>
                  </a:lnTo>
                  <a:lnTo>
                    <a:pt x="5211318" y="1488948"/>
                  </a:lnTo>
                  <a:lnTo>
                    <a:pt x="5211318" y="1143000"/>
                  </a:lnTo>
                  <a:close/>
                </a:path>
                <a:path w="8404860" h="1489075">
                  <a:moveTo>
                    <a:pt x="6808457" y="1132332"/>
                  </a:moveTo>
                  <a:lnTo>
                    <a:pt x="6388595" y="1132332"/>
                  </a:lnTo>
                  <a:lnTo>
                    <a:pt x="6388595" y="1488948"/>
                  </a:lnTo>
                  <a:lnTo>
                    <a:pt x="6808457" y="1488948"/>
                  </a:lnTo>
                  <a:lnTo>
                    <a:pt x="6808457" y="1132332"/>
                  </a:lnTo>
                  <a:close/>
                </a:path>
                <a:path w="8404860" h="1489075">
                  <a:moveTo>
                    <a:pt x="8404860" y="1256538"/>
                  </a:moveTo>
                  <a:lnTo>
                    <a:pt x="7984998" y="1256538"/>
                  </a:lnTo>
                  <a:lnTo>
                    <a:pt x="7984998" y="1488948"/>
                  </a:lnTo>
                  <a:lnTo>
                    <a:pt x="8404860" y="1488948"/>
                  </a:lnTo>
                  <a:lnTo>
                    <a:pt x="8404860" y="1256538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133741" y="4939284"/>
              <a:ext cx="8415655" cy="1499870"/>
            </a:xfrm>
            <a:custGeom>
              <a:avLst/>
              <a:gdLst/>
              <a:ahLst/>
              <a:cxnLst/>
              <a:rect l="l" t="t" r="r" b="b"/>
              <a:pathLst>
                <a:path w="8415655" h="1499870">
                  <a:moveTo>
                    <a:pt x="431292" y="1497330"/>
                  </a:moveTo>
                  <a:lnTo>
                    <a:pt x="431292" y="689610"/>
                  </a:lnTo>
                  <a:lnTo>
                    <a:pt x="429006" y="687324"/>
                  </a:lnTo>
                  <a:lnTo>
                    <a:pt x="3047" y="687324"/>
                  </a:lnTo>
                  <a:lnTo>
                    <a:pt x="0" y="689610"/>
                  </a:lnTo>
                  <a:lnTo>
                    <a:pt x="0" y="1497330"/>
                  </a:lnTo>
                  <a:lnTo>
                    <a:pt x="3048" y="1499616"/>
                  </a:lnTo>
                  <a:lnTo>
                    <a:pt x="5334" y="1499616"/>
                  </a:lnTo>
                  <a:lnTo>
                    <a:pt x="5334" y="697992"/>
                  </a:lnTo>
                  <a:lnTo>
                    <a:pt x="10668" y="692658"/>
                  </a:lnTo>
                  <a:lnTo>
                    <a:pt x="10668" y="697992"/>
                  </a:lnTo>
                  <a:lnTo>
                    <a:pt x="420623" y="697992"/>
                  </a:lnTo>
                  <a:lnTo>
                    <a:pt x="420623" y="692658"/>
                  </a:lnTo>
                  <a:lnTo>
                    <a:pt x="425958" y="697992"/>
                  </a:lnTo>
                  <a:lnTo>
                    <a:pt x="425958" y="1499616"/>
                  </a:lnTo>
                  <a:lnTo>
                    <a:pt x="429006" y="1499616"/>
                  </a:lnTo>
                  <a:lnTo>
                    <a:pt x="431292" y="1497330"/>
                  </a:lnTo>
                  <a:close/>
                </a:path>
                <a:path w="8415655" h="1499870">
                  <a:moveTo>
                    <a:pt x="10668" y="697992"/>
                  </a:moveTo>
                  <a:lnTo>
                    <a:pt x="10668" y="692658"/>
                  </a:lnTo>
                  <a:lnTo>
                    <a:pt x="5334" y="697992"/>
                  </a:lnTo>
                  <a:lnTo>
                    <a:pt x="10668" y="697992"/>
                  </a:lnTo>
                  <a:close/>
                </a:path>
                <a:path w="8415655" h="1499870">
                  <a:moveTo>
                    <a:pt x="10668" y="1489710"/>
                  </a:moveTo>
                  <a:lnTo>
                    <a:pt x="10668" y="697992"/>
                  </a:lnTo>
                  <a:lnTo>
                    <a:pt x="5334" y="697992"/>
                  </a:lnTo>
                  <a:lnTo>
                    <a:pt x="5334" y="1489710"/>
                  </a:lnTo>
                  <a:lnTo>
                    <a:pt x="10668" y="1489710"/>
                  </a:lnTo>
                  <a:close/>
                </a:path>
                <a:path w="8415655" h="1499870">
                  <a:moveTo>
                    <a:pt x="425958" y="1489710"/>
                  </a:moveTo>
                  <a:lnTo>
                    <a:pt x="5334" y="1489710"/>
                  </a:lnTo>
                  <a:lnTo>
                    <a:pt x="10668" y="1494282"/>
                  </a:lnTo>
                  <a:lnTo>
                    <a:pt x="10668" y="1499616"/>
                  </a:lnTo>
                  <a:lnTo>
                    <a:pt x="420624" y="1499616"/>
                  </a:lnTo>
                  <a:lnTo>
                    <a:pt x="420624" y="1494282"/>
                  </a:lnTo>
                  <a:lnTo>
                    <a:pt x="425958" y="1489710"/>
                  </a:lnTo>
                  <a:close/>
                </a:path>
                <a:path w="8415655" h="1499870">
                  <a:moveTo>
                    <a:pt x="10668" y="1499616"/>
                  </a:moveTo>
                  <a:lnTo>
                    <a:pt x="10668" y="1494282"/>
                  </a:lnTo>
                  <a:lnTo>
                    <a:pt x="5334" y="1489710"/>
                  </a:lnTo>
                  <a:lnTo>
                    <a:pt x="5334" y="1499616"/>
                  </a:lnTo>
                  <a:lnTo>
                    <a:pt x="10668" y="1499616"/>
                  </a:lnTo>
                  <a:close/>
                </a:path>
                <a:path w="8415655" h="1499870">
                  <a:moveTo>
                    <a:pt x="425958" y="697992"/>
                  </a:moveTo>
                  <a:lnTo>
                    <a:pt x="420623" y="692658"/>
                  </a:lnTo>
                  <a:lnTo>
                    <a:pt x="420623" y="697992"/>
                  </a:lnTo>
                  <a:lnTo>
                    <a:pt x="425958" y="697992"/>
                  </a:lnTo>
                  <a:close/>
                </a:path>
                <a:path w="8415655" h="1499870">
                  <a:moveTo>
                    <a:pt x="425958" y="1489710"/>
                  </a:moveTo>
                  <a:lnTo>
                    <a:pt x="425958" y="697992"/>
                  </a:lnTo>
                  <a:lnTo>
                    <a:pt x="420623" y="697992"/>
                  </a:lnTo>
                  <a:lnTo>
                    <a:pt x="420624" y="1489710"/>
                  </a:lnTo>
                  <a:lnTo>
                    <a:pt x="425958" y="1489710"/>
                  </a:lnTo>
                  <a:close/>
                </a:path>
                <a:path w="8415655" h="1499870">
                  <a:moveTo>
                    <a:pt x="425958" y="1499616"/>
                  </a:moveTo>
                  <a:lnTo>
                    <a:pt x="425958" y="1489710"/>
                  </a:lnTo>
                  <a:lnTo>
                    <a:pt x="420624" y="1494282"/>
                  </a:lnTo>
                  <a:lnTo>
                    <a:pt x="420624" y="1499616"/>
                  </a:lnTo>
                  <a:lnTo>
                    <a:pt x="425958" y="1499616"/>
                  </a:lnTo>
                  <a:close/>
                </a:path>
                <a:path w="8415655" h="1499870">
                  <a:moveTo>
                    <a:pt x="2027682" y="1497330"/>
                  </a:moveTo>
                  <a:lnTo>
                    <a:pt x="2027682" y="2286"/>
                  </a:lnTo>
                  <a:lnTo>
                    <a:pt x="2025395" y="0"/>
                  </a:lnTo>
                  <a:lnTo>
                    <a:pt x="1599438" y="0"/>
                  </a:lnTo>
                  <a:lnTo>
                    <a:pt x="1597152" y="2286"/>
                  </a:lnTo>
                  <a:lnTo>
                    <a:pt x="1597152" y="1497330"/>
                  </a:lnTo>
                  <a:lnTo>
                    <a:pt x="1599438" y="1499616"/>
                  </a:lnTo>
                  <a:lnTo>
                    <a:pt x="1602486" y="1499616"/>
                  </a:lnTo>
                  <a:lnTo>
                    <a:pt x="1602486" y="9906"/>
                  </a:lnTo>
                  <a:lnTo>
                    <a:pt x="1607820" y="5334"/>
                  </a:lnTo>
                  <a:lnTo>
                    <a:pt x="1607820" y="9906"/>
                  </a:lnTo>
                  <a:lnTo>
                    <a:pt x="2017014" y="9906"/>
                  </a:lnTo>
                  <a:lnTo>
                    <a:pt x="2017014" y="5334"/>
                  </a:lnTo>
                  <a:lnTo>
                    <a:pt x="2022348" y="9906"/>
                  </a:lnTo>
                  <a:lnTo>
                    <a:pt x="2022348" y="1499616"/>
                  </a:lnTo>
                  <a:lnTo>
                    <a:pt x="2025395" y="1499616"/>
                  </a:lnTo>
                  <a:lnTo>
                    <a:pt x="2027682" y="1497330"/>
                  </a:lnTo>
                  <a:close/>
                </a:path>
                <a:path w="8415655" h="1499870">
                  <a:moveTo>
                    <a:pt x="1607820" y="9906"/>
                  </a:moveTo>
                  <a:lnTo>
                    <a:pt x="1607820" y="5334"/>
                  </a:lnTo>
                  <a:lnTo>
                    <a:pt x="1602486" y="9906"/>
                  </a:lnTo>
                  <a:lnTo>
                    <a:pt x="1607820" y="9906"/>
                  </a:lnTo>
                  <a:close/>
                </a:path>
                <a:path w="8415655" h="1499870">
                  <a:moveTo>
                    <a:pt x="1607820" y="1489710"/>
                  </a:moveTo>
                  <a:lnTo>
                    <a:pt x="1607820" y="9906"/>
                  </a:lnTo>
                  <a:lnTo>
                    <a:pt x="1602486" y="9906"/>
                  </a:lnTo>
                  <a:lnTo>
                    <a:pt x="1602486" y="1489710"/>
                  </a:lnTo>
                  <a:lnTo>
                    <a:pt x="1607820" y="1489710"/>
                  </a:lnTo>
                  <a:close/>
                </a:path>
                <a:path w="8415655" h="1499870">
                  <a:moveTo>
                    <a:pt x="2022348" y="1489710"/>
                  </a:moveTo>
                  <a:lnTo>
                    <a:pt x="1602486" y="1489710"/>
                  </a:lnTo>
                  <a:lnTo>
                    <a:pt x="1607820" y="1494282"/>
                  </a:lnTo>
                  <a:lnTo>
                    <a:pt x="1607820" y="1499616"/>
                  </a:lnTo>
                  <a:lnTo>
                    <a:pt x="2017014" y="1499616"/>
                  </a:lnTo>
                  <a:lnTo>
                    <a:pt x="2017014" y="1494282"/>
                  </a:lnTo>
                  <a:lnTo>
                    <a:pt x="2022348" y="1489710"/>
                  </a:lnTo>
                  <a:close/>
                </a:path>
                <a:path w="8415655" h="1499870">
                  <a:moveTo>
                    <a:pt x="1607820" y="1499616"/>
                  </a:moveTo>
                  <a:lnTo>
                    <a:pt x="1607820" y="1494282"/>
                  </a:lnTo>
                  <a:lnTo>
                    <a:pt x="1602486" y="1489710"/>
                  </a:lnTo>
                  <a:lnTo>
                    <a:pt x="1602486" y="1499616"/>
                  </a:lnTo>
                  <a:lnTo>
                    <a:pt x="1607820" y="1499616"/>
                  </a:lnTo>
                  <a:close/>
                </a:path>
                <a:path w="8415655" h="1499870">
                  <a:moveTo>
                    <a:pt x="2022348" y="9906"/>
                  </a:moveTo>
                  <a:lnTo>
                    <a:pt x="2017014" y="5334"/>
                  </a:lnTo>
                  <a:lnTo>
                    <a:pt x="2017014" y="9906"/>
                  </a:lnTo>
                  <a:lnTo>
                    <a:pt x="2022348" y="9906"/>
                  </a:lnTo>
                  <a:close/>
                </a:path>
                <a:path w="8415655" h="1499870">
                  <a:moveTo>
                    <a:pt x="2022348" y="1489710"/>
                  </a:moveTo>
                  <a:lnTo>
                    <a:pt x="2022348" y="9906"/>
                  </a:lnTo>
                  <a:lnTo>
                    <a:pt x="2017014" y="9906"/>
                  </a:lnTo>
                  <a:lnTo>
                    <a:pt x="2017014" y="1489710"/>
                  </a:lnTo>
                  <a:lnTo>
                    <a:pt x="2022348" y="1489710"/>
                  </a:lnTo>
                  <a:close/>
                </a:path>
                <a:path w="8415655" h="1499870">
                  <a:moveTo>
                    <a:pt x="2022348" y="1499616"/>
                  </a:moveTo>
                  <a:lnTo>
                    <a:pt x="2022348" y="1489710"/>
                  </a:lnTo>
                  <a:lnTo>
                    <a:pt x="2017014" y="1494282"/>
                  </a:lnTo>
                  <a:lnTo>
                    <a:pt x="2017014" y="1499616"/>
                  </a:lnTo>
                  <a:lnTo>
                    <a:pt x="2022348" y="1499616"/>
                  </a:lnTo>
                  <a:close/>
                </a:path>
                <a:path w="8415655" h="1499870">
                  <a:moveTo>
                    <a:pt x="3624834" y="1497330"/>
                  </a:moveTo>
                  <a:lnTo>
                    <a:pt x="3624834" y="656082"/>
                  </a:lnTo>
                  <a:lnTo>
                    <a:pt x="3622548" y="653796"/>
                  </a:lnTo>
                  <a:lnTo>
                    <a:pt x="3196590" y="653796"/>
                  </a:lnTo>
                  <a:lnTo>
                    <a:pt x="3194304" y="656082"/>
                  </a:lnTo>
                  <a:lnTo>
                    <a:pt x="3194304" y="1497330"/>
                  </a:lnTo>
                  <a:lnTo>
                    <a:pt x="3196590" y="1499616"/>
                  </a:lnTo>
                  <a:lnTo>
                    <a:pt x="3199638" y="1499616"/>
                  </a:lnTo>
                  <a:lnTo>
                    <a:pt x="3199638" y="664464"/>
                  </a:lnTo>
                  <a:lnTo>
                    <a:pt x="3204972" y="659130"/>
                  </a:lnTo>
                  <a:lnTo>
                    <a:pt x="3204972" y="664464"/>
                  </a:lnTo>
                  <a:lnTo>
                    <a:pt x="3614166" y="664464"/>
                  </a:lnTo>
                  <a:lnTo>
                    <a:pt x="3614166" y="659130"/>
                  </a:lnTo>
                  <a:lnTo>
                    <a:pt x="3619500" y="664464"/>
                  </a:lnTo>
                  <a:lnTo>
                    <a:pt x="3619500" y="1499616"/>
                  </a:lnTo>
                  <a:lnTo>
                    <a:pt x="3622548" y="1499616"/>
                  </a:lnTo>
                  <a:lnTo>
                    <a:pt x="3624834" y="1497330"/>
                  </a:lnTo>
                  <a:close/>
                </a:path>
                <a:path w="8415655" h="1499870">
                  <a:moveTo>
                    <a:pt x="3204972" y="664464"/>
                  </a:moveTo>
                  <a:lnTo>
                    <a:pt x="3204972" y="659130"/>
                  </a:lnTo>
                  <a:lnTo>
                    <a:pt x="3199638" y="664464"/>
                  </a:lnTo>
                  <a:lnTo>
                    <a:pt x="3204972" y="664464"/>
                  </a:lnTo>
                  <a:close/>
                </a:path>
                <a:path w="8415655" h="1499870">
                  <a:moveTo>
                    <a:pt x="3204972" y="1489710"/>
                  </a:moveTo>
                  <a:lnTo>
                    <a:pt x="3204972" y="664464"/>
                  </a:lnTo>
                  <a:lnTo>
                    <a:pt x="3199638" y="664464"/>
                  </a:lnTo>
                  <a:lnTo>
                    <a:pt x="3199638" y="1489710"/>
                  </a:lnTo>
                  <a:lnTo>
                    <a:pt x="3204972" y="1489710"/>
                  </a:lnTo>
                  <a:close/>
                </a:path>
                <a:path w="8415655" h="1499870">
                  <a:moveTo>
                    <a:pt x="3619500" y="1489710"/>
                  </a:moveTo>
                  <a:lnTo>
                    <a:pt x="3199638" y="1489710"/>
                  </a:lnTo>
                  <a:lnTo>
                    <a:pt x="3204972" y="1494282"/>
                  </a:lnTo>
                  <a:lnTo>
                    <a:pt x="3204972" y="1499616"/>
                  </a:lnTo>
                  <a:lnTo>
                    <a:pt x="3614166" y="1499616"/>
                  </a:lnTo>
                  <a:lnTo>
                    <a:pt x="3614166" y="1494282"/>
                  </a:lnTo>
                  <a:lnTo>
                    <a:pt x="3619500" y="1489710"/>
                  </a:lnTo>
                  <a:close/>
                </a:path>
                <a:path w="8415655" h="1499870">
                  <a:moveTo>
                    <a:pt x="3204972" y="1499616"/>
                  </a:moveTo>
                  <a:lnTo>
                    <a:pt x="3204972" y="1494282"/>
                  </a:lnTo>
                  <a:lnTo>
                    <a:pt x="3199638" y="1489710"/>
                  </a:lnTo>
                  <a:lnTo>
                    <a:pt x="3199638" y="1499616"/>
                  </a:lnTo>
                  <a:lnTo>
                    <a:pt x="3204972" y="1499616"/>
                  </a:lnTo>
                  <a:close/>
                </a:path>
                <a:path w="8415655" h="1499870">
                  <a:moveTo>
                    <a:pt x="3619500" y="664464"/>
                  </a:moveTo>
                  <a:lnTo>
                    <a:pt x="3614166" y="659130"/>
                  </a:lnTo>
                  <a:lnTo>
                    <a:pt x="3614166" y="664464"/>
                  </a:lnTo>
                  <a:lnTo>
                    <a:pt x="3619500" y="664464"/>
                  </a:lnTo>
                  <a:close/>
                </a:path>
                <a:path w="8415655" h="1499870">
                  <a:moveTo>
                    <a:pt x="3619500" y="1489710"/>
                  </a:moveTo>
                  <a:lnTo>
                    <a:pt x="3619500" y="664464"/>
                  </a:lnTo>
                  <a:lnTo>
                    <a:pt x="3614166" y="664464"/>
                  </a:lnTo>
                  <a:lnTo>
                    <a:pt x="3614166" y="1489710"/>
                  </a:lnTo>
                  <a:lnTo>
                    <a:pt x="3619500" y="1489710"/>
                  </a:lnTo>
                  <a:close/>
                </a:path>
                <a:path w="8415655" h="1499870">
                  <a:moveTo>
                    <a:pt x="3619500" y="1499616"/>
                  </a:moveTo>
                  <a:lnTo>
                    <a:pt x="3619500" y="1489710"/>
                  </a:lnTo>
                  <a:lnTo>
                    <a:pt x="3614166" y="1494282"/>
                  </a:lnTo>
                  <a:lnTo>
                    <a:pt x="3614166" y="1499616"/>
                  </a:lnTo>
                  <a:lnTo>
                    <a:pt x="3619500" y="1499616"/>
                  </a:lnTo>
                  <a:close/>
                </a:path>
                <a:path w="8415655" h="1499870">
                  <a:moveTo>
                    <a:pt x="5221986" y="1497330"/>
                  </a:moveTo>
                  <a:lnTo>
                    <a:pt x="5221986" y="1145286"/>
                  </a:lnTo>
                  <a:lnTo>
                    <a:pt x="5218938" y="1143000"/>
                  </a:lnTo>
                  <a:lnTo>
                    <a:pt x="4793742" y="1143000"/>
                  </a:lnTo>
                  <a:lnTo>
                    <a:pt x="4790694" y="1145286"/>
                  </a:lnTo>
                  <a:lnTo>
                    <a:pt x="4790694" y="1497330"/>
                  </a:lnTo>
                  <a:lnTo>
                    <a:pt x="4793742" y="1499616"/>
                  </a:lnTo>
                  <a:lnTo>
                    <a:pt x="4796028" y="1499616"/>
                  </a:lnTo>
                  <a:lnTo>
                    <a:pt x="4796028" y="1152906"/>
                  </a:lnTo>
                  <a:lnTo>
                    <a:pt x="4801362" y="1148334"/>
                  </a:lnTo>
                  <a:lnTo>
                    <a:pt x="4801362" y="1152906"/>
                  </a:lnTo>
                  <a:lnTo>
                    <a:pt x="5211318" y="1152906"/>
                  </a:lnTo>
                  <a:lnTo>
                    <a:pt x="5211318" y="1148333"/>
                  </a:lnTo>
                  <a:lnTo>
                    <a:pt x="5216652" y="1152906"/>
                  </a:lnTo>
                  <a:lnTo>
                    <a:pt x="5216652" y="1499615"/>
                  </a:lnTo>
                  <a:lnTo>
                    <a:pt x="5218938" y="1499615"/>
                  </a:lnTo>
                  <a:lnTo>
                    <a:pt x="5221986" y="1497330"/>
                  </a:lnTo>
                  <a:close/>
                </a:path>
                <a:path w="8415655" h="1499870">
                  <a:moveTo>
                    <a:pt x="4801362" y="1152906"/>
                  </a:moveTo>
                  <a:lnTo>
                    <a:pt x="4801362" y="1148334"/>
                  </a:lnTo>
                  <a:lnTo>
                    <a:pt x="4796028" y="1152906"/>
                  </a:lnTo>
                  <a:lnTo>
                    <a:pt x="4801362" y="1152906"/>
                  </a:lnTo>
                  <a:close/>
                </a:path>
                <a:path w="8415655" h="1499870">
                  <a:moveTo>
                    <a:pt x="4801362" y="1489710"/>
                  </a:moveTo>
                  <a:lnTo>
                    <a:pt x="4801362" y="1152906"/>
                  </a:lnTo>
                  <a:lnTo>
                    <a:pt x="4796028" y="1152906"/>
                  </a:lnTo>
                  <a:lnTo>
                    <a:pt x="4796028" y="1489710"/>
                  </a:lnTo>
                  <a:lnTo>
                    <a:pt x="4801362" y="1489710"/>
                  </a:lnTo>
                  <a:close/>
                </a:path>
                <a:path w="8415655" h="1499870">
                  <a:moveTo>
                    <a:pt x="5216652" y="1489709"/>
                  </a:moveTo>
                  <a:lnTo>
                    <a:pt x="4796028" y="1489710"/>
                  </a:lnTo>
                  <a:lnTo>
                    <a:pt x="4801362" y="1494282"/>
                  </a:lnTo>
                  <a:lnTo>
                    <a:pt x="4801362" y="1499616"/>
                  </a:lnTo>
                  <a:lnTo>
                    <a:pt x="5211318" y="1499615"/>
                  </a:lnTo>
                  <a:lnTo>
                    <a:pt x="5211318" y="1494282"/>
                  </a:lnTo>
                  <a:lnTo>
                    <a:pt x="5216652" y="1489709"/>
                  </a:lnTo>
                  <a:close/>
                </a:path>
                <a:path w="8415655" h="1499870">
                  <a:moveTo>
                    <a:pt x="4801362" y="1499616"/>
                  </a:moveTo>
                  <a:lnTo>
                    <a:pt x="4801362" y="1494282"/>
                  </a:lnTo>
                  <a:lnTo>
                    <a:pt x="4796028" y="1489710"/>
                  </a:lnTo>
                  <a:lnTo>
                    <a:pt x="4796028" y="1499616"/>
                  </a:lnTo>
                  <a:lnTo>
                    <a:pt x="4801362" y="1499616"/>
                  </a:lnTo>
                  <a:close/>
                </a:path>
                <a:path w="8415655" h="1499870">
                  <a:moveTo>
                    <a:pt x="5216652" y="1152906"/>
                  </a:moveTo>
                  <a:lnTo>
                    <a:pt x="5211318" y="1148333"/>
                  </a:lnTo>
                  <a:lnTo>
                    <a:pt x="5211318" y="1152906"/>
                  </a:lnTo>
                  <a:lnTo>
                    <a:pt x="5216652" y="1152906"/>
                  </a:lnTo>
                  <a:close/>
                </a:path>
                <a:path w="8415655" h="1499870">
                  <a:moveTo>
                    <a:pt x="5216652" y="1489709"/>
                  </a:moveTo>
                  <a:lnTo>
                    <a:pt x="5216652" y="1152906"/>
                  </a:lnTo>
                  <a:lnTo>
                    <a:pt x="5211318" y="1152906"/>
                  </a:lnTo>
                  <a:lnTo>
                    <a:pt x="5211318" y="1489709"/>
                  </a:lnTo>
                  <a:lnTo>
                    <a:pt x="5216652" y="1489709"/>
                  </a:lnTo>
                  <a:close/>
                </a:path>
                <a:path w="8415655" h="1499870">
                  <a:moveTo>
                    <a:pt x="5216652" y="1499615"/>
                  </a:moveTo>
                  <a:lnTo>
                    <a:pt x="5216652" y="1489709"/>
                  </a:lnTo>
                  <a:lnTo>
                    <a:pt x="5211318" y="1494282"/>
                  </a:lnTo>
                  <a:lnTo>
                    <a:pt x="5211318" y="1499615"/>
                  </a:lnTo>
                  <a:lnTo>
                    <a:pt x="5216652" y="1499615"/>
                  </a:lnTo>
                  <a:close/>
                </a:path>
                <a:path w="8415655" h="1499870">
                  <a:moveTo>
                    <a:pt x="6819138" y="1497329"/>
                  </a:moveTo>
                  <a:lnTo>
                    <a:pt x="6819138" y="1134617"/>
                  </a:lnTo>
                  <a:lnTo>
                    <a:pt x="6816852" y="1132331"/>
                  </a:lnTo>
                  <a:lnTo>
                    <a:pt x="6390894" y="1132332"/>
                  </a:lnTo>
                  <a:lnTo>
                    <a:pt x="6388608" y="1134617"/>
                  </a:lnTo>
                  <a:lnTo>
                    <a:pt x="6388608" y="1497330"/>
                  </a:lnTo>
                  <a:lnTo>
                    <a:pt x="6390894" y="1499615"/>
                  </a:lnTo>
                  <a:lnTo>
                    <a:pt x="6393942" y="1499615"/>
                  </a:lnTo>
                  <a:lnTo>
                    <a:pt x="6393942" y="1142238"/>
                  </a:lnTo>
                  <a:lnTo>
                    <a:pt x="6399276" y="1137665"/>
                  </a:lnTo>
                  <a:lnTo>
                    <a:pt x="6399276" y="1142238"/>
                  </a:lnTo>
                  <a:lnTo>
                    <a:pt x="6808470" y="1142237"/>
                  </a:lnTo>
                  <a:lnTo>
                    <a:pt x="6808470" y="1137665"/>
                  </a:lnTo>
                  <a:lnTo>
                    <a:pt x="6813804" y="1142237"/>
                  </a:lnTo>
                  <a:lnTo>
                    <a:pt x="6813804" y="1499615"/>
                  </a:lnTo>
                  <a:lnTo>
                    <a:pt x="6816852" y="1499615"/>
                  </a:lnTo>
                  <a:lnTo>
                    <a:pt x="6819138" y="1497329"/>
                  </a:lnTo>
                  <a:close/>
                </a:path>
                <a:path w="8415655" h="1499870">
                  <a:moveTo>
                    <a:pt x="6399276" y="1142238"/>
                  </a:moveTo>
                  <a:lnTo>
                    <a:pt x="6399276" y="1137665"/>
                  </a:lnTo>
                  <a:lnTo>
                    <a:pt x="6393942" y="1142238"/>
                  </a:lnTo>
                  <a:lnTo>
                    <a:pt x="6399276" y="1142238"/>
                  </a:lnTo>
                  <a:close/>
                </a:path>
                <a:path w="8415655" h="1499870">
                  <a:moveTo>
                    <a:pt x="6399276" y="1489709"/>
                  </a:moveTo>
                  <a:lnTo>
                    <a:pt x="6399276" y="1142238"/>
                  </a:lnTo>
                  <a:lnTo>
                    <a:pt x="6393942" y="1142238"/>
                  </a:lnTo>
                  <a:lnTo>
                    <a:pt x="6393942" y="1489709"/>
                  </a:lnTo>
                  <a:lnTo>
                    <a:pt x="6399276" y="1489709"/>
                  </a:lnTo>
                  <a:close/>
                </a:path>
                <a:path w="8415655" h="1499870">
                  <a:moveTo>
                    <a:pt x="6813804" y="1489709"/>
                  </a:moveTo>
                  <a:lnTo>
                    <a:pt x="6393942" y="1489709"/>
                  </a:lnTo>
                  <a:lnTo>
                    <a:pt x="6399276" y="1494282"/>
                  </a:lnTo>
                  <a:lnTo>
                    <a:pt x="6399276" y="1499615"/>
                  </a:lnTo>
                  <a:lnTo>
                    <a:pt x="6808470" y="1499615"/>
                  </a:lnTo>
                  <a:lnTo>
                    <a:pt x="6808470" y="1494281"/>
                  </a:lnTo>
                  <a:lnTo>
                    <a:pt x="6813804" y="1489709"/>
                  </a:lnTo>
                  <a:close/>
                </a:path>
                <a:path w="8415655" h="1499870">
                  <a:moveTo>
                    <a:pt x="6399276" y="1499615"/>
                  </a:moveTo>
                  <a:lnTo>
                    <a:pt x="6399276" y="1494282"/>
                  </a:lnTo>
                  <a:lnTo>
                    <a:pt x="6393942" y="1489709"/>
                  </a:lnTo>
                  <a:lnTo>
                    <a:pt x="6393942" y="1499615"/>
                  </a:lnTo>
                  <a:lnTo>
                    <a:pt x="6399276" y="1499615"/>
                  </a:lnTo>
                  <a:close/>
                </a:path>
                <a:path w="8415655" h="1499870">
                  <a:moveTo>
                    <a:pt x="6813804" y="1142237"/>
                  </a:moveTo>
                  <a:lnTo>
                    <a:pt x="6808470" y="1137665"/>
                  </a:lnTo>
                  <a:lnTo>
                    <a:pt x="6808470" y="1142237"/>
                  </a:lnTo>
                  <a:lnTo>
                    <a:pt x="6813804" y="1142237"/>
                  </a:lnTo>
                  <a:close/>
                </a:path>
                <a:path w="8415655" h="1499870">
                  <a:moveTo>
                    <a:pt x="6813804" y="1489709"/>
                  </a:moveTo>
                  <a:lnTo>
                    <a:pt x="6813804" y="1142237"/>
                  </a:lnTo>
                  <a:lnTo>
                    <a:pt x="6808470" y="1142237"/>
                  </a:lnTo>
                  <a:lnTo>
                    <a:pt x="6808470" y="1489709"/>
                  </a:lnTo>
                  <a:lnTo>
                    <a:pt x="6813804" y="1489709"/>
                  </a:lnTo>
                  <a:close/>
                </a:path>
                <a:path w="8415655" h="1499870">
                  <a:moveTo>
                    <a:pt x="6813804" y="1499615"/>
                  </a:moveTo>
                  <a:lnTo>
                    <a:pt x="6813804" y="1489709"/>
                  </a:lnTo>
                  <a:lnTo>
                    <a:pt x="6808470" y="1494281"/>
                  </a:lnTo>
                  <a:lnTo>
                    <a:pt x="6808470" y="1499615"/>
                  </a:lnTo>
                  <a:lnTo>
                    <a:pt x="6813804" y="1499615"/>
                  </a:lnTo>
                  <a:close/>
                </a:path>
                <a:path w="8415655" h="1499870">
                  <a:moveTo>
                    <a:pt x="8415528" y="1497329"/>
                  </a:moveTo>
                  <a:lnTo>
                    <a:pt x="8415528" y="1258823"/>
                  </a:lnTo>
                  <a:lnTo>
                    <a:pt x="8413242" y="1256537"/>
                  </a:lnTo>
                  <a:lnTo>
                    <a:pt x="7987283" y="1256537"/>
                  </a:lnTo>
                  <a:lnTo>
                    <a:pt x="7984998" y="1258823"/>
                  </a:lnTo>
                  <a:lnTo>
                    <a:pt x="7984998" y="1497329"/>
                  </a:lnTo>
                  <a:lnTo>
                    <a:pt x="7987283" y="1499615"/>
                  </a:lnTo>
                  <a:lnTo>
                    <a:pt x="7990332" y="1499615"/>
                  </a:lnTo>
                  <a:lnTo>
                    <a:pt x="7990332" y="1266443"/>
                  </a:lnTo>
                  <a:lnTo>
                    <a:pt x="7995666" y="1261871"/>
                  </a:lnTo>
                  <a:lnTo>
                    <a:pt x="7995666" y="1266443"/>
                  </a:lnTo>
                  <a:lnTo>
                    <a:pt x="8404860" y="1266443"/>
                  </a:lnTo>
                  <a:lnTo>
                    <a:pt x="8404860" y="1261871"/>
                  </a:lnTo>
                  <a:lnTo>
                    <a:pt x="8410194" y="1266443"/>
                  </a:lnTo>
                  <a:lnTo>
                    <a:pt x="8410194" y="1499615"/>
                  </a:lnTo>
                  <a:lnTo>
                    <a:pt x="8413242" y="1499615"/>
                  </a:lnTo>
                  <a:lnTo>
                    <a:pt x="8415528" y="1497329"/>
                  </a:lnTo>
                  <a:close/>
                </a:path>
                <a:path w="8415655" h="1499870">
                  <a:moveTo>
                    <a:pt x="7995666" y="1266443"/>
                  </a:moveTo>
                  <a:lnTo>
                    <a:pt x="7995666" y="1261871"/>
                  </a:lnTo>
                  <a:lnTo>
                    <a:pt x="7990332" y="1266443"/>
                  </a:lnTo>
                  <a:lnTo>
                    <a:pt x="7995666" y="1266443"/>
                  </a:lnTo>
                  <a:close/>
                </a:path>
                <a:path w="8415655" h="1499870">
                  <a:moveTo>
                    <a:pt x="7995666" y="1489709"/>
                  </a:moveTo>
                  <a:lnTo>
                    <a:pt x="7995666" y="1266443"/>
                  </a:lnTo>
                  <a:lnTo>
                    <a:pt x="7990332" y="1266443"/>
                  </a:lnTo>
                  <a:lnTo>
                    <a:pt x="7990332" y="1489709"/>
                  </a:lnTo>
                  <a:lnTo>
                    <a:pt x="7995666" y="1489709"/>
                  </a:lnTo>
                  <a:close/>
                </a:path>
                <a:path w="8415655" h="1499870">
                  <a:moveTo>
                    <a:pt x="8410194" y="1489709"/>
                  </a:moveTo>
                  <a:lnTo>
                    <a:pt x="7990332" y="1489709"/>
                  </a:lnTo>
                  <a:lnTo>
                    <a:pt x="7995666" y="1494281"/>
                  </a:lnTo>
                  <a:lnTo>
                    <a:pt x="7995666" y="1499615"/>
                  </a:lnTo>
                  <a:lnTo>
                    <a:pt x="8404860" y="1499615"/>
                  </a:lnTo>
                  <a:lnTo>
                    <a:pt x="8404860" y="1494281"/>
                  </a:lnTo>
                  <a:lnTo>
                    <a:pt x="8410194" y="1489709"/>
                  </a:lnTo>
                  <a:close/>
                </a:path>
                <a:path w="8415655" h="1499870">
                  <a:moveTo>
                    <a:pt x="7995666" y="1499615"/>
                  </a:moveTo>
                  <a:lnTo>
                    <a:pt x="7995666" y="1494281"/>
                  </a:lnTo>
                  <a:lnTo>
                    <a:pt x="7990332" y="1489709"/>
                  </a:lnTo>
                  <a:lnTo>
                    <a:pt x="7990332" y="1499615"/>
                  </a:lnTo>
                  <a:lnTo>
                    <a:pt x="7995666" y="1499615"/>
                  </a:lnTo>
                  <a:close/>
                </a:path>
                <a:path w="8415655" h="1499870">
                  <a:moveTo>
                    <a:pt x="8410194" y="1266443"/>
                  </a:moveTo>
                  <a:lnTo>
                    <a:pt x="8404860" y="1261871"/>
                  </a:lnTo>
                  <a:lnTo>
                    <a:pt x="8404860" y="1266443"/>
                  </a:lnTo>
                  <a:lnTo>
                    <a:pt x="8410194" y="1266443"/>
                  </a:lnTo>
                  <a:close/>
                </a:path>
                <a:path w="8415655" h="1499870">
                  <a:moveTo>
                    <a:pt x="8410194" y="1489709"/>
                  </a:moveTo>
                  <a:lnTo>
                    <a:pt x="8410194" y="1266443"/>
                  </a:lnTo>
                  <a:lnTo>
                    <a:pt x="8404860" y="1266443"/>
                  </a:lnTo>
                  <a:lnTo>
                    <a:pt x="8404860" y="1489709"/>
                  </a:lnTo>
                  <a:lnTo>
                    <a:pt x="8410194" y="1489709"/>
                  </a:lnTo>
                  <a:close/>
                </a:path>
                <a:path w="8415655" h="1499870">
                  <a:moveTo>
                    <a:pt x="8410194" y="1499615"/>
                  </a:moveTo>
                  <a:lnTo>
                    <a:pt x="8410194" y="1489709"/>
                  </a:lnTo>
                  <a:lnTo>
                    <a:pt x="8404860" y="1494281"/>
                  </a:lnTo>
                  <a:lnTo>
                    <a:pt x="8404860" y="1499615"/>
                  </a:lnTo>
                  <a:lnTo>
                    <a:pt x="8410194" y="14996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559699" y="4882146"/>
              <a:ext cx="5210810" cy="1551940"/>
            </a:xfrm>
            <a:custGeom>
              <a:avLst/>
              <a:gdLst/>
              <a:ahLst/>
              <a:cxnLst/>
              <a:rect l="l" t="t" r="r" b="b"/>
              <a:pathLst>
                <a:path w="5210809" h="1551939">
                  <a:moveTo>
                    <a:pt x="419862" y="0"/>
                  </a:moveTo>
                  <a:lnTo>
                    <a:pt x="0" y="0"/>
                  </a:lnTo>
                  <a:lnTo>
                    <a:pt x="0" y="1551432"/>
                  </a:lnTo>
                  <a:lnTo>
                    <a:pt x="419862" y="1551432"/>
                  </a:lnTo>
                  <a:lnTo>
                    <a:pt x="419862" y="0"/>
                  </a:lnTo>
                  <a:close/>
                </a:path>
                <a:path w="5210809" h="1551939">
                  <a:moveTo>
                    <a:pt x="2016252" y="310896"/>
                  </a:moveTo>
                  <a:lnTo>
                    <a:pt x="1596390" y="310896"/>
                  </a:lnTo>
                  <a:lnTo>
                    <a:pt x="1596390" y="1551432"/>
                  </a:lnTo>
                  <a:lnTo>
                    <a:pt x="2016252" y="1551432"/>
                  </a:lnTo>
                  <a:lnTo>
                    <a:pt x="2016252" y="310896"/>
                  </a:lnTo>
                  <a:close/>
                </a:path>
                <a:path w="5210809" h="1551939">
                  <a:moveTo>
                    <a:pt x="3614166" y="344424"/>
                  </a:moveTo>
                  <a:lnTo>
                    <a:pt x="3193542" y="344424"/>
                  </a:lnTo>
                  <a:lnTo>
                    <a:pt x="3193542" y="1551432"/>
                  </a:lnTo>
                  <a:lnTo>
                    <a:pt x="3614166" y="1551432"/>
                  </a:lnTo>
                  <a:lnTo>
                    <a:pt x="3614166" y="344424"/>
                  </a:lnTo>
                  <a:close/>
                </a:path>
                <a:path w="5210809" h="1551939">
                  <a:moveTo>
                    <a:pt x="5210556" y="767334"/>
                  </a:moveTo>
                  <a:lnTo>
                    <a:pt x="4790694" y="767334"/>
                  </a:lnTo>
                  <a:lnTo>
                    <a:pt x="4790694" y="1551432"/>
                  </a:lnTo>
                  <a:lnTo>
                    <a:pt x="5210556" y="1551432"/>
                  </a:lnTo>
                  <a:lnTo>
                    <a:pt x="5210556" y="76733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554365" y="4881372"/>
              <a:ext cx="5221605" cy="1557655"/>
            </a:xfrm>
            <a:custGeom>
              <a:avLst/>
              <a:gdLst/>
              <a:ahLst/>
              <a:cxnLst/>
              <a:rect l="l" t="t" r="r" b="b"/>
              <a:pathLst>
                <a:path w="5221605" h="1557654">
                  <a:moveTo>
                    <a:pt x="430529" y="1555242"/>
                  </a:moveTo>
                  <a:lnTo>
                    <a:pt x="430529" y="0"/>
                  </a:lnTo>
                  <a:lnTo>
                    <a:pt x="0" y="0"/>
                  </a:lnTo>
                  <a:lnTo>
                    <a:pt x="0" y="1555242"/>
                  </a:lnTo>
                  <a:lnTo>
                    <a:pt x="2286" y="1557528"/>
                  </a:lnTo>
                  <a:lnTo>
                    <a:pt x="5333" y="1557528"/>
                  </a:lnTo>
                  <a:lnTo>
                    <a:pt x="5333" y="6096"/>
                  </a:lnTo>
                  <a:lnTo>
                    <a:pt x="10667" y="762"/>
                  </a:lnTo>
                  <a:lnTo>
                    <a:pt x="10667" y="6095"/>
                  </a:lnTo>
                  <a:lnTo>
                    <a:pt x="419861" y="6095"/>
                  </a:lnTo>
                  <a:lnTo>
                    <a:pt x="419861" y="762"/>
                  </a:lnTo>
                  <a:lnTo>
                    <a:pt x="425195" y="6095"/>
                  </a:lnTo>
                  <a:lnTo>
                    <a:pt x="425195" y="1557528"/>
                  </a:lnTo>
                  <a:lnTo>
                    <a:pt x="428244" y="1557528"/>
                  </a:lnTo>
                  <a:lnTo>
                    <a:pt x="430529" y="1555242"/>
                  </a:lnTo>
                  <a:close/>
                </a:path>
                <a:path w="5221605" h="1557654">
                  <a:moveTo>
                    <a:pt x="10667" y="6095"/>
                  </a:moveTo>
                  <a:lnTo>
                    <a:pt x="10667" y="762"/>
                  </a:lnTo>
                  <a:lnTo>
                    <a:pt x="5333" y="6096"/>
                  </a:lnTo>
                  <a:lnTo>
                    <a:pt x="10667" y="6095"/>
                  </a:lnTo>
                  <a:close/>
                </a:path>
                <a:path w="5221605" h="1557654">
                  <a:moveTo>
                    <a:pt x="10667" y="1547622"/>
                  </a:moveTo>
                  <a:lnTo>
                    <a:pt x="10667" y="6095"/>
                  </a:lnTo>
                  <a:lnTo>
                    <a:pt x="5333" y="6095"/>
                  </a:lnTo>
                  <a:lnTo>
                    <a:pt x="5333" y="1547622"/>
                  </a:lnTo>
                  <a:lnTo>
                    <a:pt x="10667" y="1547622"/>
                  </a:lnTo>
                  <a:close/>
                </a:path>
                <a:path w="5221605" h="1557654">
                  <a:moveTo>
                    <a:pt x="425195" y="1547622"/>
                  </a:moveTo>
                  <a:lnTo>
                    <a:pt x="5333" y="1547622"/>
                  </a:lnTo>
                  <a:lnTo>
                    <a:pt x="10667" y="1552194"/>
                  </a:lnTo>
                  <a:lnTo>
                    <a:pt x="10667" y="1557528"/>
                  </a:lnTo>
                  <a:lnTo>
                    <a:pt x="419861" y="1557528"/>
                  </a:lnTo>
                  <a:lnTo>
                    <a:pt x="419861" y="1552194"/>
                  </a:lnTo>
                  <a:lnTo>
                    <a:pt x="425195" y="1547622"/>
                  </a:lnTo>
                  <a:close/>
                </a:path>
                <a:path w="5221605" h="1557654">
                  <a:moveTo>
                    <a:pt x="10667" y="1557528"/>
                  </a:moveTo>
                  <a:lnTo>
                    <a:pt x="10667" y="1552194"/>
                  </a:lnTo>
                  <a:lnTo>
                    <a:pt x="5333" y="1547622"/>
                  </a:lnTo>
                  <a:lnTo>
                    <a:pt x="5333" y="1557528"/>
                  </a:lnTo>
                  <a:lnTo>
                    <a:pt x="10667" y="1557528"/>
                  </a:lnTo>
                  <a:close/>
                </a:path>
                <a:path w="5221605" h="1557654">
                  <a:moveTo>
                    <a:pt x="425195" y="6095"/>
                  </a:moveTo>
                  <a:lnTo>
                    <a:pt x="419861" y="762"/>
                  </a:lnTo>
                  <a:lnTo>
                    <a:pt x="419861" y="6095"/>
                  </a:lnTo>
                  <a:lnTo>
                    <a:pt x="425195" y="6095"/>
                  </a:lnTo>
                  <a:close/>
                </a:path>
                <a:path w="5221605" h="1557654">
                  <a:moveTo>
                    <a:pt x="425195" y="1547622"/>
                  </a:moveTo>
                  <a:lnTo>
                    <a:pt x="425195" y="6095"/>
                  </a:lnTo>
                  <a:lnTo>
                    <a:pt x="419861" y="6095"/>
                  </a:lnTo>
                  <a:lnTo>
                    <a:pt x="419861" y="1547622"/>
                  </a:lnTo>
                  <a:lnTo>
                    <a:pt x="425195" y="1547622"/>
                  </a:lnTo>
                  <a:close/>
                </a:path>
                <a:path w="5221605" h="1557654">
                  <a:moveTo>
                    <a:pt x="425195" y="1557528"/>
                  </a:moveTo>
                  <a:lnTo>
                    <a:pt x="425195" y="1547622"/>
                  </a:lnTo>
                  <a:lnTo>
                    <a:pt x="419861" y="1552194"/>
                  </a:lnTo>
                  <a:lnTo>
                    <a:pt x="419861" y="1557528"/>
                  </a:lnTo>
                  <a:lnTo>
                    <a:pt x="425195" y="1557528"/>
                  </a:lnTo>
                  <a:close/>
                </a:path>
                <a:path w="5221605" h="1557654">
                  <a:moveTo>
                    <a:pt x="2026920" y="1555242"/>
                  </a:moveTo>
                  <a:lnTo>
                    <a:pt x="2026920" y="308610"/>
                  </a:lnTo>
                  <a:lnTo>
                    <a:pt x="2024633" y="306324"/>
                  </a:lnTo>
                  <a:lnTo>
                    <a:pt x="1598675" y="306324"/>
                  </a:lnTo>
                  <a:lnTo>
                    <a:pt x="1596389" y="308610"/>
                  </a:lnTo>
                  <a:lnTo>
                    <a:pt x="1596390" y="1555241"/>
                  </a:lnTo>
                  <a:lnTo>
                    <a:pt x="1598675" y="1557527"/>
                  </a:lnTo>
                  <a:lnTo>
                    <a:pt x="1601723" y="1557527"/>
                  </a:lnTo>
                  <a:lnTo>
                    <a:pt x="1601723" y="316992"/>
                  </a:lnTo>
                  <a:lnTo>
                    <a:pt x="1607058" y="311658"/>
                  </a:lnTo>
                  <a:lnTo>
                    <a:pt x="1607058" y="316992"/>
                  </a:lnTo>
                  <a:lnTo>
                    <a:pt x="2016251" y="316991"/>
                  </a:lnTo>
                  <a:lnTo>
                    <a:pt x="2016251" y="311658"/>
                  </a:lnTo>
                  <a:lnTo>
                    <a:pt x="2021585" y="316991"/>
                  </a:lnTo>
                  <a:lnTo>
                    <a:pt x="2021585" y="1557527"/>
                  </a:lnTo>
                  <a:lnTo>
                    <a:pt x="2024633" y="1557527"/>
                  </a:lnTo>
                  <a:lnTo>
                    <a:pt x="2026920" y="1555242"/>
                  </a:lnTo>
                  <a:close/>
                </a:path>
                <a:path w="5221605" h="1557654">
                  <a:moveTo>
                    <a:pt x="1607058" y="316992"/>
                  </a:moveTo>
                  <a:lnTo>
                    <a:pt x="1607058" y="311658"/>
                  </a:lnTo>
                  <a:lnTo>
                    <a:pt x="1601723" y="316992"/>
                  </a:lnTo>
                  <a:lnTo>
                    <a:pt x="1607058" y="316992"/>
                  </a:lnTo>
                  <a:close/>
                </a:path>
                <a:path w="5221605" h="1557654">
                  <a:moveTo>
                    <a:pt x="1607058" y="1547621"/>
                  </a:moveTo>
                  <a:lnTo>
                    <a:pt x="1607058" y="316992"/>
                  </a:lnTo>
                  <a:lnTo>
                    <a:pt x="1601723" y="316992"/>
                  </a:lnTo>
                  <a:lnTo>
                    <a:pt x="1601723" y="1547621"/>
                  </a:lnTo>
                  <a:lnTo>
                    <a:pt x="1607058" y="1547621"/>
                  </a:lnTo>
                  <a:close/>
                </a:path>
                <a:path w="5221605" h="1557654">
                  <a:moveTo>
                    <a:pt x="2021585" y="1547621"/>
                  </a:moveTo>
                  <a:lnTo>
                    <a:pt x="1601723" y="1547621"/>
                  </a:lnTo>
                  <a:lnTo>
                    <a:pt x="1607058" y="1552193"/>
                  </a:lnTo>
                  <a:lnTo>
                    <a:pt x="1607058" y="1557527"/>
                  </a:lnTo>
                  <a:lnTo>
                    <a:pt x="2016251" y="1557527"/>
                  </a:lnTo>
                  <a:lnTo>
                    <a:pt x="2016251" y="1552193"/>
                  </a:lnTo>
                  <a:lnTo>
                    <a:pt x="2021585" y="1547621"/>
                  </a:lnTo>
                  <a:close/>
                </a:path>
                <a:path w="5221605" h="1557654">
                  <a:moveTo>
                    <a:pt x="1607058" y="1557527"/>
                  </a:moveTo>
                  <a:lnTo>
                    <a:pt x="1607058" y="1552193"/>
                  </a:lnTo>
                  <a:lnTo>
                    <a:pt x="1601723" y="1547621"/>
                  </a:lnTo>
                  <a:lnTo>
                    <a:pt x="1601723" y="1557527"/>
                  </a:lnTo>
                  <a:lnTo>
                    <a:pt x="1607058" y="1557527"/>
                  </a:lnTo>
                  <a:close/>
                </a:path>
                <a:path w="5221605" h="1557654">
                  <a:moveTo>
                    <a:pt x="2021585" y="316991"/>
                  </a:moveTo>
                  <a:lnTo>
                    <a:pt x="2016251" y="311658"/>
                  </a:lnTo>
                  <a:lnTo>
                    <a:pt x="2016251" y="316991"/>
                  </a:lnTo>
                  <a:lnTo>
                    <a:pt x="2021585" y="316991"/>
                  </a:lnTo>
                  <a:close/>
                </a:path>
                <a:path w="5221605" h="1557654">
                  <a:moveTo>
                    <a:pt x="2021585" y="1547621"/>
                  </a:moveTo>
                  <a:lnTo>
                    <a:pt x="2021585" y="316991"/>
                  </a:lnTo>
                  <a:lnTo>
                    <a:pt x="2016251" y="316991"/>
                  </a:lnTo>
                  <a:lnTo>
                    <a:pt x="2016251" y="1547621"/>
                  </a:lnTo>
                  <a:lnTo>
                    <a:pt x="2021585" y="1547621"/>
                  </a:lnTo>
                  <a:close/>
                </a:path>
                <a:path w="5221605" h="1557654">
                  <a:moveTo>
                    <a:pt x="2021585" y="1557527"/>
                  </a:moveTo>
                  <a:lnTo>
                    <a:pt x="2021585" y="1547621"/>
                  </a:lnTo>
                  <a:lnTo>
                    <a:pt x="2016251" y="1552193"/>
                  </a:lnTo>
                  <a:lnTo>
                    <a:pt x="2016251" y="1557527"/>
                  </a:lnTo>
                  <a:lnTo>
                    <a:pt x="2021585" y="1557527"/>
                  </a:lnTo>
                  <a:close/>
                </a:path>
                <a:path w="5221605" h="1557654">
                  <a:moveTo>
                    <a:pt x="3624833" y="1555242"/>
                  </a:moveTo>
                  <a:lnTo>
                    <a:pt x="3624833" y="342138"/>
                  </a:lnTo>
                  <a:lnTo>
                    <a:pt x="3622548" y="339852"/>
                  </a:lnTo>
                  <a:lnTo>
                    <a:pt x="3196589" y="339852"/>
                  </a:lnTo>
                  <a:lnTo>
                    <a:pt x="3193542" y="342138"/>
                  </a:lnTo>
                  <a:lnTo>
                    <a:pt x="3193542" y="1555242"/>
                  </a:lnTo>
                  <a:lnTo>
                    <a:pt x="3196589" y="1557528"/>
                  </a:lnTo>
                  <a:lnTo>
                    <a:pt x="3198875" y="1557528"/>
                  </a:lnTo>
                  <a:lnTo>
                    <a:pt x="3198875" y="350520"/>
                  </a:lnTo>
                  <a:lnTo>
                    <a:pt x="3204210" y="345185"/>
                  </a:lnTo>
                  <a:lnTo>
                    <a:pt x="3204210" y="350520"/>
                  </a:lnTo>
                  <a:lnTo>
                    <a:pt x="3614165" y="350520"/>
                  </a:lnTo>
                  <a:lnTo>
                    <a:pt x="3614165" y="345185"/>
                  </a:lnTo>
                  <a:lnTo>
                    <a:pt x="3619500" y="350520"/>
                  </a:lnTo>
                  <a:lnTo>
                    <a:pt x="3619500" y="1557528"/>
                  </a:lnTo>
                  <a:lnTo>
                    <a:pt x="3622548" y="1557528"/>
                  </a:lnTo>
                  <a:lnTo>
                    <a:pt x="3624833" y="1555242"/>
                  </a:lnTo>
                  <a:close/>
                </a:path>
                <a:path w="5221605" h="1557654">
                  <a:moveTo>
                    <a:pt x="3204210" y="350520"/>
                  </a:moveTo>
                  <a:lnTo>
                    <a:pt x="3204210" y="345185"/>
                  </a:lnTo>
                  <a:lnTo>
                    <a:pt x="3198875" y="350520"/>
                  </a:lnTo>
                  <a:lnTo>
                    <a:pt x="3204210" y="350520"/>
                  </a:lnTo>
                  <a:close/>
                </a:path>
                <a:path w="5221605" h="1557654">
                  <a:moveTo>
                    <a:pt x="3204210" y="1547622"/>
                  </a:moveTo>
                  <a:lnTo>
                    <a:pt x="3204210" y="350520"/>
                  </a:lnTo>
                  <a:lnTo>
                    <a:pt x="3198875" y="350520"/>
                  </a:lnTo>
                  <a:lnTo>
                    <a:pt x="3198875" y="1547622"/>
                  </a:lnTo>
                  <a:lnTo>
                    <a:pt x="3204210" y="1547622"/>
                  </a:lnTo>
                  <a:close/>
                </a:path>
                <a:path w="5221605" h="1557654">
                  <a:moveTo>
                    <a:pt x="3619500" y="1547622"/>
                  </a:moveTo>
                  <a:lnTo>
                    <a:pt x="3198875" y="1547622"/>
                  </a:lnTo>
                  <a:lnTo>
                    <a:pt x="3204210" y="1552194"/>
                  </a:lnTo>
                  <a:lnTo>
                    <a:pt x="3204210" y="1557528"/>
                  </a:lnTo>
                  <a:lnTo>
                    <a:pt x="3614165" y="1557528"/>
                  </a:lnTo>
                  <a:lnTo>
                    <a:pt x="3614165" y="1552194"/>
                  </a:lnTo>
                  <a:lnTo>
                    <a:pt x="3619500" y="1547622"/>
                  </a:lnTo>
                  <a:close/>
                </a:path>
                <a:path w="5221605" h="1557654">
                  <a:moveTo>
                    <a:pt x="3204210" y="1557528"/>
                  </a:moveTo>
                  <a:lnTo>
                    <a:pt x="3204210" y="1552194"/>
                  </a:lnTo>
                  <a:lnTo>
                    <a:pt x="3198875" y="1547622"/>
                  </a:lnTo>
                  <a:lnTo>
                    <a:pt x="3198875" y="1557528"/>
                  </a:lnTo>
                  <a:lnTo>
                    <a:pt x="3204210" y="1557528"/>
                  </a:lnTo>
                  <a:close/>
                </a:path>
                <a:path w="5221605" h="1557654">
                  <a:moveTo>
                    <a:pt x="3619500" y="350520"/>
                  </a:moveTo>
                  <a:lnTo>
                    <a:pt x="3614165" y="345185"/>
                  </a:lnTo>
                  <a:lnTo>
                    <a:pt x="3614165" y="350520"/>
                  </a:lnTo>
                  <a:lnTo>
                    <a:pt x="3619500" y="350520"/>
                  </a:lnTo>
                  <a:close/>
                </a:path>
                <a:path w="5221605" h="1557654">
                  <a:moveTo>
                    <a:pt x="3619500" y="1547622"/>
                  </a:moveTo>
                  <a:lnTo>
                    <a:pt x="3619500" y="350520"/>
                  </a:lnTo>
                  <a:lnTo>
                    <a:pt x="3614165" y="350520"/>
                  </a:lnTo>
                  <a:lnTo>
                    <a:pt x="3614165" y="1547622"/>
                  </a:lnTo>
                  <a:lnTo>
                    <a:pt x="3619500" y="1547622"/>
                  </a:lnTo>
                  <a:close/>
                </a:path>
                <a:path w="5221605" h="1557654">
                  <a:moveTo>
                    <a:pt x="3619500" y="1557528"/>
                  </a:moveTo>
                  <a:lnTo>
                    <a:pt x="3619500" y="1547622"/>
                  </a:lnTo>
                  <a:lnTo>
                    <a:pt x="3614165" y="1552194"/>
                  </a:lnTo>
                  <a:lnTo>
                    <a:pt x="3614165" y="1557528"/>
                  </a:lnTo>
                  <a:lnTo>
                    <a:pt x="3619500" y="1557528"/>
                  </a:lnTo>
                  <a:close/>
                </a:path>
                <a:path w="5221605" h="1557654">
                  <a:moveTo>
                    <a:pt x="5221224" y="1555241"/>
                  </a:moveTo>
                  <a:lnTo>
                    <a:pt x="5221224" y="765047"/>
                  </a:lnTo>
                  <a:lnTo>
                    <a:pt x="5218937" y="762761"/>
                  </a:lnTo>
                  <a:lnTo>
                    <a:pt x="4792980" y="762761"/>
                  </a:lnTo>
                  <a:lnTo>
                    <a:pt x="4790694" y="765047"/>
                  </a:lnTo>
                  <a:lnTo>
                    <a:pt x="4790694" y="1555241"/>
                  </a:lnTo>
                  <a:lnTo>
                    <a:pt x="4792980" y="1557527"/>
                  </a:lnTo>
                  <a:lnTo>
                    <a:pt x="4796028" y="1557527"/>
                  </a:lnTo>
                  <a:lnTo>
                    <a:pt x="4796028" y="773429"/>
                  </a:lnTo>
                  <a:lnTo>
                    <a:pt x="4801361" y="768096"/>
                  </a:lnTo>
                  <a:lnTo>
                    <a:pt x="4801361" y="773429"/>
                  </a:lnTo>
                  <a:lnTo>
                    <a:pt x="5210556" y="773429"/>
                  </a:lnTo>
                  <a:lnTo>
                    <a:pt x="5210556" y="768095"/>
                  </a:lnTo>
                  <a:lnTo>
                    <a:pt x="5215889" y="773429"/>
                  </a:lnTo>
                  <a:lnTo>
                    <a:pt x="5215889" y="1557527"/>
                  </a:lnTo>
                  <a:lnTo>
                    <a:pt x="5218937" y="1557527"/>
                  </a:lnTo>
                  <a:lnTo>
                    <a:pt x="5221224" y="1555241"/>
                  </a:lnTo>
                  <a:close/>
                </a:path>
                <a:path w="5221605" h="1557654">
                  <a:moveTo>
                    <a:pt x="4801361" y="773429"/>
                  </a:moveTo>
                  <a:lnTo>
                    <a:pt x="4801361" y="768096"/>
                  </a:lnTo>
                  <a:lnTo>
                    <a:pt x="4796028" y="773429"/>
                  </a:lnTo>
                  <a:lnTo>
                    <a:pt x="4801361" y="773429"/>
                  </a:lnTo>
                  <a:close/>
                </a:path>
                <a:path w="5221605" h="1557654">
                  <a:moveTo>
                    <a:pt x="4801361" y="1547621"/>
                  </a:moveTo>
                  <a:lnTo>
                    <a:pt x="4801361" y="773429"/>
                  </a:lnTo>
                  <a:lnTo>
                    <a:pt x="4796028" y="773429"/>
                  </a:lnTo>
                  <a:lnTo>
                    <a:pt x="4796028" y="1547621"/>
                  </a:lnTo>
                  <a:lnTo>
                    <a:pt x="4801361" y="1547621"/>
                  </a:lnTo>
                  <a:close/>
                </a:path>
                <a:path w="5221605" h="1557654">
                  <a:moveTo>
                    <a:pt x="5215889" y="1547621"/>
                  </a:moveTo>
                  <a:lnTo>
                    <a:pt x="4796028" y="1547621"/>
                  </a:lnTo>
                  <a:lnTo>
                    <a:pt x="4801361" y="1552193"/>
                  </a:lnTo>
                  <a:lnTo>
                    <a:pt x="4801361" y="1557527"/>
                  </a:lnTo>
                  <a:lnTo>
                    <a:pt x="5210556" y="1557527"/>
                  </a:lnTo>
                  <a:lnTo>
                    <a:pt x="5210556" y="1552193"/>
                  </a:lnTo>
                  <a:lnTo>
                    <a:pt x="5215889" y="1547621"/>
                  </a:lnTo>
                  <a:close/>
                </a:path>
                <a:path w="5221605" h="1557654">
                  <a:moveTo>
                    <a:pt x="4801361" y="1557527"/>
                  </a:moveTo>
                  <a:lnTo>
                    <a:pt x="4801361" y="1552193"/>
                  </a:lnTo>
                  <a:lnTo>
                    <a:pt x="4796028" y="1547621"/>
                  </a:lnTo>
                  <a:lnTo>
                    <a:pt x="4796028" y="1557527"/>
                  </a:lnTo>
                  <a:lnTo>
                    <a:pt x="4801361" y="1557527"/>
                  </a:lnTo>
                  <a:close/>
                </a:path>
                <a:path w="5221605" h="1557654">
                  <a:moveTo>
                    <a:pt x="5215889" y="773429"/>
                  </a:moveTo>
                  <a:lnTo>
                    <a:pt x="5210556" y="768095"/>
                  </a:lnTo>
                  <a:lnTo>
                    <a:pt x="5210556" y="773429"/>
                  </a:lnTo>
                  <a:lnTo>
                    <a:pt x="5215889" y="773429"/>
                  </a:lnTo>
                  <a:close/>
                </a:path>
                <a:path w="5221605" h="1557654">
                  <a:moveTo>
                    <a:pt x="5215889" y="1547621"/>
                  </a:moveTo>
                  <a:lnTo>
                    <a:pt x="5215889" y="773429"/>
                  </a:lnTo>
                  <a:lnTo>
                    <a:pt x="5210556" y="773429"/>
                  </a:lnTo>
                  <a:lnTo>
                    <a:pt x="5210556" y="1547621"/>
                  </a:lnTo>
                  <a:lnTo>
                    <a:pt x="5215889" y="1547621"/>
                  </a:lnTo>
                  <a:close/>
                </a:path>
                <a:path w="5221605" h="1557654">
                  <a:moveTo>
                    <a:pt x="5215889" y="1557527"/>
                  </a:moveTo>
                  <a:lnTo>
                    <a:pt x="5215889" y="1547621"/>
                  </a:lnTo>
                  <a:lnTo>
                    <a:pt x="5210556" y="1552193"/>
                  </a:lnTo>
                  <a:lnTo>
                    <a:pt x="5210556" y="1557527"/>
                  </a:lnTo>
                  <a:lnTo>
                    <a:pt x="5215889" y="15575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50811" y="6428994"/>
              <a:ext cx="9582150" cy="10160"/>
            </a:xfrm>
            <a:custGeom>
              <a:avLst/>
              <a:gdLst/>
              <a:ahLst/>
              <a:cxnLst/>
              <a:rect l="l" t="t" r="r" b="b"/>
              <a:pathLst>
                <a:path w="9582150" h="10160">
                  <a:moveTo>
                    <a:pt x="9582150" y="9905"/>
                  </a:moveTo>
                  <a:lnTo>
                    <a:pt x="9582150" y="0"/>
                  </a:lnTo>
                  <a:lnTo>
                    <a:pt x="0" y="0"/>
                  </a:lnTo>
                  <a:lnTo>
                    <a:pt x="0" y="9905"/>
                  </a:lnTo>
                  <a:lnTo>
                    <a:pt x="9582150" y="990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9641720" y="6221222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14715" y="5075175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8%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113414" y="6464300"/>
            <a:ext cx="4686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Branch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777159" y="6464300"/>
            <a:ext cx="7251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Call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Center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254133" y="6464300"/>
            <a:ext cx="13804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Relationship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manager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4382138" y="6464300"/>
            <a:ext cx="3213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ATM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7519954" y="6464300"/>
            <a:ext cx="4305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Online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195430" y="6464300"/>
            <a:ext cx="2749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App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234582" y="5418068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617869" y="4669778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203335" y="6016237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2411881" y="4979161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8%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2793639" y="473075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253128" y="4979161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8%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447432" y="5437122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4009032" y="5636764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4428899" y="5386830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6%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4850280" y="5014213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8%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606183" y="5670288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026050" y="5874501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623202" y="5864588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044583" y="6221207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799729" y="5866117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9219596" y="5988799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8826131" y="49530"/>
            <a:ext cx="1312545" cy="318770"/>
          </a:xfrm>
          <a:custGeom>
            <a:avLst/>
            <a:gdLst/>
            <a:ahLst/>
            <a:cxnLst/>
            <a:rect l="l" t="t" r="r" b="b"/>
            <a:pathLst>
              <a:path w="1312545" h="318770">
                <a:moveTo>
                  <a:pt x="1312164" y="316229"/>
                </a:moveTo>
                <a:lnTo>
                  <a:pt x="1312164" y="2285"/>
                </a:lnTo>
                <a:lnTo>
                  <a:pt x="1309116" y="0"/>
                </a:lnTo>
                <a:lnTo>
                  <a:pt x="2285" y="0"/>
                </a:lnTo>
                <a:lnTo>
                  <a:pt x="0" y="2285"/>
                </a:lnTo>
                <a:lnTo>
                  <a:pt x="0" y="316229"/>
                </a:lnTo>
                <a:lnTo>
                  <a:pt x="2286" y="318515"/>
                </a:lnTo>
                <a:lnTo>
                  <a:pt x="5334" y="318515"/>
                </a:lnTo>
                <a:lnTo>
                  <a:pt x="5334" y="10667"/>
                </a:lnTo>
                <a:lnTo>
                  <a:pt x="10667" y="5333"/>
                </a:lnTo>
                <a:lnTo>
                  <a:pt x="10667" y="10667"/>
                </a:lnTo>
                <a:lnTo>
                  <a:pt x="1301496" y="10667"/>
                </a:lnTo>
                <a:lnTo>
                  <a:pt x="1301496" y="5333"/>
                </a:lnTo>
                <a:lnTo>
                  <a:pt x="1306830" y="10667"/>
                </a:lnTo>
                <a:lnTo>
                  <a:pt x="1306830" y="318515"/>
                </a:lnTo>
                <a:lnTo>
                  <a:pt x="1309116" y="318515"/>
                </a:lnTo>
                <a:lnTo>
                  <a:pt x="1312164" y="316229"/>
                </a:lnTo>
                <a:close/>
              </a:path>
              <a:path w="1312545" h="318770">
                <a:moveTo>
                  <a:pt x="10667" y="10667"/>
                </a:moveTo>
                <a:lnTo>
                  <a:pt x="10667" y="5333"/>
                </a:lnTo>
                <a:lnTo>
                  <a:pt x="5334" y="10667"/>
                </a:lnTo>
                <a:lnTo>
                  <a:pt x="10667" y="10667"/>
                </a:lnTo>
                <a:close/>
              </a:path>
              <a:path w="1312545" h="318770">
                <a:moveTo>
                  <a:pt x="10667" y="307847"/>
                </a:moveTo>
                <a:lnTo>
                  <a:pt x="10667" y="10667"/>
                </a:lnTo>
                <a:lnTo>
                  <a:pt x="5334" y="10667"/>
                </a:lnTo>
                <a:lnTo>
                  <a:pt x="5334" y="307847"/>
                </a:lnTo>
                <a:lnTo>
                  <a:pt x="10667" y="307847"/>
                </a:lnTo>
                <a:close/>
              </a:path>
              <a:path w="1312545" h="318770">
                <a:moveTo>
                  <a:pt x="1306830" y="307847"/>
                </a:moveTo>
                <a:lnTo>
                  <a:pt x="5334" y="307847"/>
                </a:lnTo>
                <a:lnTo>
                  <a:pt x="10667" y="313181"/>
                </a:lnTo>
                <a:lnTo>
                  <a:pt x="10667" y="318515"/>
                </a:lnTo>
                <a:lnTo>
                  <a:pt x="1301496" y="318515"/>
                </a:lnTo>
                <a:lnTo>
                  <a:pt x="1301496" y="313181"/>
                </a:lnTo>
                <a:lnTo>
                  <a:pt x="1306830" y="307847"/>
                </a:lnTo>
                <a:close/>
              </a:path>
              <a:path w="1312545" h="318770">
                <a:moveTo>
                  <a:pt x="10667" y="318515"/>
                </a:moveTo>
                <a:lnTo>
                  <a:pt x="10667" y="313181"/>
                </a:lnTo>
                <a:lnTo>
                  <a:pt x="5334" y="307847"/>
                </a:lnTo>
                <a:lnTo>
                  <a:pt x="5334" y="318515"/>
                </a:lnTo>
                <a:lnTo>
                  <a:pt x="10667" y="318515"/>
                </a:lnTo>
                <a:close/>
              </a:path>
              <a:path w="1312545" h="318770">
                <a:moveTo>
                  <a:pt x="1306830" y="10667"/>
                </a:moveTo>
                <a:lnTo>
                  <a:pt x="1301496" y="5333"/>
                </a:lnTo>
                <a:lnTo>
                  <a:pt x="1301496" y="10667"/>
                </a:lnTo>
                <a:lnTo>
                  <a:pt x="1306830" y="10667"/>
                </a:lnTo>
                <a:close/>
              </a:path>
              <a:path w="1312545" h="318770">
                <a:moveTo>
                  <a:pt x="1306830" y="307847"/>
                </a:moveTo>
                <a:lnTo>
                  <a:pt x="1306830" y="10667"/>
                </a:lnTo>
                <a:lnTo>
                  <a:pt x="1301496" y="10667"/>
                </a:lnTo>
                <a:lnTo>
                  <a:pt x="1301496" y="307847"/>
                </a:lnTo>
                <a:lnTo>
                  <a:pt x="1306830" y="307847"/>
                </a:lnTo>
                <a:close/>
              </a:path>
              <a:path w="1312545" h="318770">
                <a:moveTo>
                  <a:pt x="1306830" y="318515"/>
                </a:moveTo>
                <a:lnTo>
                  <a:pt x="1306830" y="307847"/>
                </a:lnTo>
                <a:lnTo>
                  <a:pt x="1301496" y="313181"/>
                </a:lnTo>
                <a:lnTo>
                  <a:pt x="1301496" y="318515"/>
                </a:lnTo>
                <a:lnTo>
                  <a:pt x="1306830" y="318515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548011" y="94741"/>
            <a:ext cx="9149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382000" algn="l"/>
              </a:tabLst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2.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Digitisation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	</a:t>
            </a:r>
            <a:r>
              <a:rPr dirty="0" baseline="2136" sz="1950" spc="-15">
                <a:solidFill>
                  <a:srgbClr val="BFBFBF"/>
                </a:solidFill>
                <a:latin typeface="Arial"/>
                <a:cs typeface="Arial"/>
              </a:rPr>
              <a:t>Illustrative</a:t>
            </a:r>
            <a:endParaRPr baseline="2136" sz="1950">
              <a:latin typeface="Arial"/>
              <a:cs typeface="Arial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9845675" y="99550"/>
            <a:ext cx="248920" cy="235585"/>
            <a:chOff x="9845675" y="99550"/>
            <a:chExt cx="248920" cy="235585"/>
          </a:xfrm>
        </p:grpSpPr>
        <p:sp>
          <p:nvSpPr>
            <p:cNvPr id="74" name="object 74" descr=""/>
            <p:cNvSpPr/>
            <p:nvPr/>
          </p:nvSpPr>
          <p:spPr>
            <a:xfrm>
              <a:off x="9851021" y="104393"/>
              <a:ext cx="238125" cy="226060"/>
            </a:xfrm>
            <a:custGeom>
              <a:avLst/>
              <a:gdLst/>
              <a:ahLst/>
              <a:cxnLst/>
              <a:rect l="l" t="t" r="r" b="b"/>
              <a:pathLst>
                <a:path w="238125" h="226060">
                  <a:moveTo>
                    <a:pt x="237744" y="112775"/>
                  </a:moveTo>
                  <a:lnTo>
                    <a:pt x="228385" y="68794"/>
                  </a:lnTo>
                  <a:lnTo>
                    <a:pt x="202882" y="32956"/>
                  </a:lnTo>
                  <a:lnTo>
                    <a:pt x="165092" y="8834"/>
                  </a:lnTo>
                  <a:lnTo>
                    <a:pt x="118872" y="0"/>
                  </a:lnTo>
                  <a:lnTo>
                    <a:pt x="72651" y="8834"/>
                  </a:lnTo>
                  <a:lnTo>
                    <a:pt x="34861" y="32956"/>
                  </a:lnTo>
                  <a:lnTo>
                    <a:pt x="9358" y="68794"/>
                  </a:lnTo>
                  <a:lnTo>
                    <a:pt x="0" y="112775"/>
                  </a:lnTo>
                  <a:lnTo>
                    <a:pt x="9358" y="156757"/>
                  </a:lnTo>
                  <a:lnTo>
                    <a:pt x="34861" y="192595"/>
                  </a:lnTo>
                  <a:lnTo>
                    <a:pt x="72651" y="216717"/>
                  </a:lnTo>
                  <a:lnTo>
                    <a:pt x="118872" y="225551"/>
                  </a:lnTo>
                  <a:lnTo>
                    <a:pt x="165092" y="216717"/>
                  </a:lnTo>
                  <a:lnTo>
                    <a:pt x="202882" y="192595"/>
                  </a:lnTo>
                  <a:lnTo>
                    <a:pt x="228385" y="156757"/>
                  </a:lnTo>
                  <a:lnTo>
                    <a:pt x="237744" y="112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845675" y="99550"/>
              <a:ext cx="248920" cy="235585"/>
            </a:xfrm>
            <a:custGeom>
              <a:avLst/>
              <a:gdLst/>
              <a:ahLst/>
              <a:cxnLst/>
              <a:rect l="l" t="t" r="r" b="b"/>
              <a:pathLst>
                <a:path w="248920" h="235585">
                  <a:moveTo>
                    <a:pt x="248411" y="117619"/>
                  </a:moveTo>
                  <a:lnTo>
                    <a:pt x="247650" y="111523"/>
                  </a:lnTo>
                  <a:lnTo>
                    <a:pt x="247650" y="105427"/>
                  </a:lnTo>
                  <a:lnTo>
                    <a:pt x="236307" y="67392"/>
                  </a:lnTo>
                  <a:lnTo>
                    <a:pt x="216075" y="37845"/>
                  </a:lnTo>
                  <a:lnTo>
                    <a:pt x="189174" y="16773"/>
                  </a:lnTo>
                  <a:lnTo>
                    <a:pt x="157826" y="4163"/>
                  </a:lnTo>
                  <a:lnTo>
                    <a:pt x="124253" y="0"/>
                  </a:lnTo>
                  <a:lnTo>
                    <a:pt x="90676" y="4271"/>
                  </a:lnTo>
                  <a:lnTo>
                    <a:pt x="32397" y="38061"/>
                  </a:lnTo>
                  <a:lnTo>
                    <a:pt x="761" y="105427"/>
                  </a:lnTo>
                  <a:lnTo>
                    <a:pt x="0" y="111523"/>
                  </a:lnTo>
                  <a:lnTo>
                    <a:pt x="0" y="123715"/>
                  </a:lnTo>
                  <a:lnTo>
                    <a:pt x="1524" y="135907"/>
                  </a:lnTo>
                  <a:lnTo>
                    <a:pt x="10668" y="161106"/>
                  </a:lnTo>
                  <a:lnTo>
                    <a:pt x="10668" y="112285"/>
                  </a:lnTo>
                  <a:lnTo>
                    <a:pt x="11430" y="106951"/>
                  </a:lnTo>
                  <a:lnTo>
                    <a:pt x="23757" y="68082"/>
                  </a:lnTo>
                  <a:lnTo>
                    <a:pt x="46094" y="39212"/>
                  </a:lnTo>
                  <a:lnTo>
                    <a:pt x="75525" y="20283"/>
                  </a:lnTo>
                  <a:lnTo>
                    <a:pt x="109133" y="11239"/>
                  </a:lnTo>
                  <a:lnTo>
                    <a:pt x="144001" y="12022"/>
                  </a:lnTo>
                  <a:lnTo>
                    <a:pt x="177212" y="22575"/>
                  </a:lnTo>
                  <a:lnTo>
                    <a:pt x="205851" y="42841"/>
                  </a:lnTo>
                  <a:lnTo>
                    <a:pt x="227000" y="72764"/>
                  </a:lnTo>
                  <a:lnTo>
                    <a:pt x="237744" y="112285"/>
                  </a:lnTo>
                  <a:lnTo>
                    <a:pt x="237744" y="162769"/>
                  </a:lnTo>
                  <a:lnTo>
                    <a:pt x="240615" y="157603"/>
                  </a:lnTo>
                  <a:lnTo>
                    <a:pt x="248411" y="117619"/>
                  </a:lnTo>
                  <a:close/>
                </a:path>
                <a:path w="248920" h="235585">
                  <a:moveTo>
                    <a:pt x="237744" y="162769"/>
                  </a:moveTo>
                  <a:lnTo>
                    <a:pt x="237744" y="123715"/>
                  </a:lnTo>
                  <a:lnTo>
                    <a:pt x="227222" y="162227"/>
                  </a:lnTo>
                  <a:lnTo>
                    <a:pt x="206668" y="191694"/>
                  </a:lnTo>
                  <a:lnTo>
                    <a:pt x="178813" y="211986"/>
                  </a:lnTo>
                  <a:lnTo>
                    <a:pt x="146390" y="222968"/>
                  </a:lnTo>
                  <a:lnTo>
                    <a:pt x="112134" y="224510"/>
                  </a:lnTo>
                  <a:lnTo>
                    <a:pt x="78776" y="216479"/>
                  </a:lnTo>
                  <a:lnTo>
                    <a:pt x="49051" y="198741"/>
                  </a:lnTo>
                  <a:lnTo>
                    <a:pt x="25691" y="171166"/>
                  </a:lnTo>
                  <a:lnTo>
                    <a:pt x="11430" y="133621"/>
                  </a:lnTo>
                  <a:lnTo>
                    <a:pt x="11430" y="128287"/>
                  </a:lnTo>
                  <a:lnTo>
                    <a:pt x="10668" y="122953"/>
                  </a:lnTo>
                  <a:lnTo>
                    <a:pt x="10668" y="161106"/>
                  </a:lnTo>
                  <a:lnTo>
                    <a:pt x="37718" y="202735"/>
                  </a:lnTo>
                  <a:lnTo>
                    <a:pt x="99024" y="233183"/>
                  </a:lnTo>
                  <a:lnTo>
                    <a:pt x="133307" y="235119"/>
                  </a:lnTo>
                  <a:lnTo>
                    <a:pt x="166922" y="228388"/>
                  </a:lnTo>
                  <a:lnTo>
                    <a:pt x="197555" y="213129"/>
                  </a:lnTo>
                  <a:lnTo>
                    <a:pt x="222891" y="189487"/>
                  </a:lnTo>
                  <a:lnTo>
                    <a:pt x="237744" y="16276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851008" y="160781"/>
              <a:ext cx="238125" cy="115570"/>
            </a:xfrm>
            <a:custGeom>
              <a:avLst/>
              <a:gdLst/>
              <a:ahLst/>
              <a:cxnLst/>
              <a:rect l="l" t="t" r="r" b="b"/>
              <a:pathLst>
                <a:path w="238125" h="115570">
                  <a:moveTo>
                    <a:pt x="237744" y="57911"/>
                  </a:moveTo>
                  <a:lnTo>
                    <a:pt x="236624" y="42219"/>
                  </a:lnTo>
                  <a:lnTo>
                    <a:pt x="233362" y="27241"/>
                  </a:lnTo>
                  <a:lnTo>
                    <a:pt x="228099" y="13120"/>
                  </a:lnTo>
                  <a:lnTo>
                    <a:pt x="220980" y="0"/>
                  </a:lnTo>
                  <a:lnTo>
                    <a:pt x="16764" y="0"/>
                  </a:lnTo>
                  <a:lnTo>
                    <a:pt x="9644" y="13120"/>
                  </a:lnTo>
                  <a:lnTo>
                    <a:pt x="4381" y="27241"/>
                  </a:lnTo>
                  <a:lnTo>
                    <a:pt x="1119" y="42219"/>
                  </a:lnTo>
                  <a:lnTo>
                    <a:pt x="0" y="57912"/>
                  </a:lnTo>
                  <a:lnTo>
                    <a:pt x="1119" y="73163"/>
                  </a:lnTo>
                  <a:lnTo>
                    <a:pt x="4381" y="87915"/>
                  </a:lnTo>
                  <a:lnTo>
                    <a:pt x="9644" y="101953"/>
                  </a:lnTo>
                  <a:lnTo>
                    <a:pt x="16764" y="115062"/>
                  </a:lnTo>
                  <a:lnTo>
                    <a:pt x="221742" y="115061"/>
                  </a:lnTo>
                  <a:lnTo>
                    <a:pt x="228421" y="101953"/>
                  </a:lnTo>
                  <a:lnTo>
                    <a:pt x="233457" y="87915"/>
                  </a:lnTo>
                  <a:lnTo>
                    <a:pt x="236636" y="73163"/>
                  </a:lnTo>
                  <a:lnTo>
                    <a:pt x="237744" y="5791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867773" y="105167"/>
              <a:ext cx="204470" cy="226060"/>
            </a:xfrm>
            <a:custGeom>
              <a:avLst/>
              <a:gdLst/>
              <a:ahLst/>
              <a:cxnLst/>
              <a:rect l="l" t="t" r="r" b="b"/>
              <a:pathLst>
                <a:path w="204470" h="226060">
                  <a:moveTo>
                    <a:pt x="204216" y="170688"/>
                  </a:moveTo>
                  <a:lnTo>
                    <a:pt x="0" y="170688"/>
                  </a:lnTo>
                  <a:lnTo>
                    <a:pt x="18516" y="193078"/>
                  </a:lnTo>
                  <a:lnTo>
                    <a:pt x="42481" y="210400"/>
                  </a:lnTo>
                  <a:lnTo>
                    <a:pt x="70713" y="221576"/>
                  </a:lnTo>
                  <a:lnTo>
                    <a:pt x="102108" y="225552"/>
                  </a:lnTo>
                  <a:lnTo>
                    <a:pt x="133489" y="221576"/>
                  </a:lnTo>
                  <a:lnTo>
                    <a:pt x="161734" y="210400"/>
                  </a:lnTo>
                  <a:lnTo>
                    <a:pt x="185686" y="193078"/>
                  </a:lnTo>
                  <a:lnTo>
                    <a:pt x="204216" y="170688"/>
                  </a:lnTo>
                  <a:close/>
                </a:path>
                <a:path w="204470" h="226060">
                  <a:moveTo>
                    <a:pt x="204228" y="55626"/>
                  </a:moveTo>
                  <a:lnTo>
                    <a:pt x="185699" y="33108"/>
                  </a:lnTo>
                  <a:lnTo>
                    <a:pt x="161747" y="15519"/>
                  </a:lnTo>
                  <a:lnTo>
                    <a:pt x="133502" y="4076"/>
                  </a:lnTo>
                  <a:lnTo>
                    <a:pt x="102120" y="0"/>
                  </a:lnTo>
                  <a:lnTo>
                    <a:pt x="70726" y="4076"/>
                  </a:lnTo>
                  <a:lnTo>
                    <a:pt x="42494" y="15519"/>
                  </a:lnTo>
                  <a:lnTo>
                    <a:pt x="18529" y="33108"/>
                  </a:lnTo>
                  <a:lnTo>
                    <a:pt x="12" y="55626"/>
                  </a:lnTo>
                  <a:lnTo>
                    <a:pt x="204228" y="5562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943973" y="203465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79">
                  <a:moveTo>
                    <a:pt x="10668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98" y="3048"/>
                  </a:lnTo>
                  <a:lnTo>
                    <a:pt x="2298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9906" y="4572"/>
                  </a:lnTo>
                  <a:lnTo>
                    <a:pt x="9906" y="3810"/>
                  </a:lnTo>
                  <a:lnTo>
                    <a:pt x="9156" y="3810"/>
                  </a:lnTo>
                  <a:lnTo>
                    <a:pt x="9156" y="3048"/>
                  </a:lnTo>
                  <a:lnTo>
                    <a:pt x="9906" y="3048"/>
                  </a:lnTo>
                  <a:lnTo>
                    <a:pt x="9906" y="2286"/>
                  </a:lnTo>
                  <a:lnTo>
                    <a:pt x="10668" y="228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9942448" y="249173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3"/>
                  </a:moveTo>
                  <a:lnTo>
                    <a:pt x="14478" y="761"/>
                  </a:ln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096" y="761"/>
                  </a:lnTo>
                  <a:lnTo>
                    <a:pt x="5334" y="0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2286" y="1523"/>
                  </a:lnTo>
                  <a:lnTo>
                    <a:pt x="3810" y="761"/>
                  </a:lnTo>
                  <a:lnTo>
                    <a:pt x="4572" y="1523"/>
                  </a:lnTo>
                  <a:lnTo>
                    <a:pt x="9906" y="1523"/>
                  </a:lnTo>
                  <a:lnTo>
                    <a:pt x="10668" y="761"/>
                  </a:lnTo>
                  <a:lnTo>
                    <a:pt x="12192" y="1523"/>
                  </a:lnTo>
                  <a:lnTo>
                    <a:pt x="14478" y="1523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942448" y="249936"/>
              <a:ext cx="14604" cy="2540"/>
            </a:xfrm>
            <a:custGeom>
              <a:avLst/>
              <a:gdLst/>
              <a:ahLst/>
              <a:cxnLst/>
              <a:rect l="l" t="t" r="r" b="b"/>
              <a:pathLst>
                <a:path w="14604" h="2539">
                  <a:moveTo>
                    <a:pt x="14478" y="2285"/>
                  </a:moveTo>
                  <a:lnTo>
                    <a:pt x="14478" y="761"/>
                  </a:lnTo>
                  <a:lnTo>
                    <a:pt x="12954" y="761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1"/>
                  </a:lnTo>
                  <a:lnTo>
                    <a:pt x="5334" y="761"/>
                  </a:lnTo>
                  <a:lnTo>
                    <a:pt x="4572" y="0"/>
                  </a:lnTo>
                  <a:lnTo>
                    <a:pt x="2286" y="0"/>
                  </a:lnTo>
                  <a:lnTo>
                    <a:pt x="1524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2" y="2285"/>
                  </a:lnTo>
                  <a:lnTo>
                    <a:pt x="1524" y="1523"/>
                  </a:lnTo>
                  <a:lnTo>
                    <a:pt x="5334" y="1523"/>
                  </a:lnTo>
                  <a:lnTo>
                    <a:pt x="6096" y="2285"/>
                  </a:lnTo>
                  <a:lnTo>
                    <a:pt x="8382" y="2285"/>
                  </a:lnTo>
                  <a:lnTo>
                    <a:pt x="9144" y="1523"/>
                  </a:lnTo>
                  <a:lnTo>
                    <a:pt x="12954" y="1523"/>
                  </a:lnTo>
                  <a:lnTo>
                    <a:pt x="13716" y="2285"/>
                  </a:lnTo>
                  <a:lnTo>
                    <a:pt x="14478" y="2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942448" y="251460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3"/>
                  </a:moveTo>
                  <a:lnTo>
                    <a:pt x="14478" y="761"/>
                  </a:ln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096" y="761"/>
                  </a:lnTo>
                  <a:lnTo>
                    <a:pt x="5334" y="0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2286" y="761"/>
                  </a:lnTo>
                  <a:lnTo>
                    <a:pt x="4572" y="761"/>
                  </a:lnTo>
                  <a:lnTo>
                    <a:pt x="5334" y="1523"/>
                  </a:lnTo>
                  <a:lnTo>
                    <a:pt x="9144" y="1523"/>
                  </a:lnTo>
                  <a:lnTo>
                    <a:pt x="9906" y="761"/>
                  </a:lnTo>
                  <a:lnTo>
                    <a:pt x="12192" y="761"/>
                  </a:lnTo>
                  <a:lnTo>
                    <a:pt x="12954" y="1523"/>
                  </a:lnTo>
                  <a:lnTo>
                    <a:pt x="14478" y="1523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9942448" y="252221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4"/>
                  </a:moveTo>
                  <a:lnTo>
                    <a:pt x="14478" y="762"/>
                  </a:lnTo>
                  <a:lnTo>
                    <a:pt x="12954" y="762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2"/>
                  </a:lnTo>
                  <a:lnTo>
                    <a:pt x="5334" y="762"/>
                  </a:lnTo>
                  <a:lnTo>
                    <a:pt x="4572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9942448" y="253745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4"/>
                  </a:moveTo>
                  <a:lnTo>
                    <a:pt x="14478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8382" y="1524"/>
                  </a:lnTo>
                  <a:lnTo>
                    <a:pt x="9144" y="762"/>
                  </a:lnTo>
                  <a:lnTo>
                    <a:pt x="12954" y="762"/>
                  </a:lnTo>
                  <a:lnTo>
                    <a:pt x="13716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9944735" y="252984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59" h="1904">
                  <a:moveTo>
                    <a:pt x="1524" y="762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0159" h="1904">
                  <a:moveTo>
                    <a:pt x="6096" y="1524"/>
                  </a:moveTo>
                  <a:lnTo>
                    <a:pt x="6096" y="762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6096" y="1524"/>
                  </a:lnTo>
                  <a:close/>
                </a:path>
                <a:path w="10159" h="1904">
                  <a:moveTo>
                    <a:pt x="9906" y="762"/>
                  </a:moveTo>
                  <a:lnTo>
                    <a:pt x="8382" y="0"/>
                  </a:lnTo>
                  <a:lnTo>
                    <a:pt x="8382" y="762"/>
                  </a:lnTo>
                  <a:lnTo>
                    <a:pt x="990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9945509" y="245363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4">
                  <a:moveTo>
                    <a:pt x="9143" y="1524"/>
                  </a:moveTo>
                  <a:lnTo>
                    <a:pt x="838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9143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9943985" y="246887"/>
              <a:ext cx="11430" cy="0"/>
            </a:xfrm>
            <a:custGeom>
              <a:avLst/>
              <a:gdLst/>
              <a:ahLst/>
              <a:cxnLst/>
              <a:rect l="l" t="t" r="r" b="b"/>
              <a:pathLst>
                <a:path w="11429" h="0">
                  <a:moveTo>
                    <a:pt x="11430" y="0"/>
                  </a:moveTo>
                  <a:lnTo>
                    <a:pt x="0" y="0"/>
                  </a:lnTo>
                  <a:lnTo>
                    <a:pt x="10668" y="0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9943973" y="244613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990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9906" y="762"/>
                  </a:lnTo>
                  <a:lnTo>
                    <a:pt x="9906" y="0"/>
                  </a:lnTo>
                  <a:close/>
                </a:path>
                <a:path w="11429" h="5079">
                  <a:moveTo>
                    <a:pt x="11430" y="2286"/>
                  </a:moveTo>
                  <a:lnTo>
                    <a:pt x="0" y="2286"/>
                  </a:lnTo>
                  <a:lnTo>
                    <a:pt x="0" y="4572"/>
                  </a:lnTo>
                  <a:lnTo>
                    <a:pt x="11430" y="4572"/>
                  </a:lnTo>
                  <a:lnTo>
                    <a:pt x="11430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9954653" y="23545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1523"/>
                  </a:moveTo>
                  <a:lnTo>
                    <a:pt x="3048" y="761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2286" y="2286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9954653" y="23545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0"/>
                  </a:lnTo>
                  <a:close/>
                </a:path>
                <a:path w="3175" h="3810">
                  <a:moveTo>
                    <a:pt x="1524" y="3810"/>
                  </a:moveTo>
                  <a:lnTo>
                    <a:pt x="1524" y="3048"/>
                  </a:lnTo>
                  <a:lnTo>
                    <a:pt x="762" y="3048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  <a:path w="3175" h="3810">
                  <a:moveTo>
                    <a:pt x="3048" y="761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3048" y="761"/>
                  </a:lnTo>
                  <a:close/>
                </a:path>
                <a:path w="3175" h="3810">
                  <a:moveTo>
                    <a:pt x="2286" y="2286"/>
                  </a:moveTo>
                  <a:lnTo>
                    <a:pt x="1524" y="2286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3175" h="3810">
                  <a:moveTo>
                    <a:pt x="3048" y="2286"/>
                  </a:moveTo>
                  <a:lnTo>
                    <a:pt x="3048" y="1523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9945497" y="208787"/>
              <a:ext cx="8890" cy="36195"/>
            </a:xfrm>
            <a:custGeom>
              <a:avLst/>
              <a:gdLst/>
              <a:ahLst/>
              <a:cxnLst/>
              <a:rect l="l" t="t" r="r" b="b"/>
              <a:pathLst>
                <a:path w="8890" h="36195">
                  <a:moveTo>
                    <a:pt x="8382" y="35814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35814"/>
                  </a:lnTo>
                  <a:lnTo>
                    <a:pt x="8382" y="358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9945497" y="208037"/>
              <a:ext cx="8890" cy="36830"/>
            </a:xfrm>
            <a:custGeom>
              <a:avLst/>
              <a:gdLst/>
              <a:ahLst/>
              <a:cxnLst/>
              <a:rect l="l" t="t" r="r" b="b"/>
              <a:pathLst>
                <a:path w="8890" h="36829">
                  <a:moveTo>
                    <a:pt x="8394" y="762"/>
                  </a:moveTo>
                  <a:lnTo>
                    <a:pt x="7632" y="0"/>
                  </a:lnTo>
                  <a:lnTo>
                    <a:pt x="7632" y="762"/>
                  </a:lnTo>
                  <a:lnTo>
                    <a:pt x="7632" y="35814"/>
                  </a:lnTo>
                  <a:lnTo>
                    <a:pt x="3048" y="35814"/>
                  </a:lnTo>
                  <a:lnTo>
                    <a:pt x="3048" y="762"/>
                  </a:lnTo>
                  <a:lnTo>
                    <a:pt x="7632" y="762"/>
                  </a:lnTo>
                  <a:lnTo>
                    <a:pt x="763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35814"/>
                  </a:lnTo>
                  <a:lnTo>
                    <a:pt x="0" y="35814"/>
                  </a:lnTo>
                  <a:lnTo>
                    <a:pt x="0" y="36576"/>
                  </a:lnTo>
                  <a:lnTo>
                    <a:pt x="7632" y="36576"/>
                  </a:lnTo>
                  <a:lnTo>
                    <a:pt x="8394" y="36576"/>
                  </a:lnTo>
                  <a:lnTo>
                    <a:pt x="839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9937877" y="216407"/>
              <a:ext cx="21590" cy="8890"/>
            </a:xfrm>
            <a:custGeom>
              <a:avLst/>
              <a:gdLst/>
              <a:ahLst/>
              <a:cxnLst/>
              <a:rect l="l" t="t" r="r" b="b"/>
              <a:pathLst>
                <a:path w="21590" h="8889">
                  <a:moveTo>
                    <a:pt x="21336" y="4571"/>
                  </a:moveTo>
                  <a:lnTo>
                    <a:pt x="19050" y="2285"/>
                  </a:lnTo>
                  <a:lnTo>
                    <a:pt x="17526" y="1523"/>
                  </a:lnTo>
                  <a:lnTo>
                    <a:pt x="16002" y="1523"/>
                  </a:lnTo>
                  <a:lnTo>
                    <a:pt x="14478" y="761"/>
                  </a:lnTo>
                  <a:lnTo>
                    <a:pt x="12954" y="761"/>
                  </a:lnTo>
                  <a:lnTo>
                    <a:pt x="9906" y="0"/>
                  </a:lnTo>
                  <a:lnTo>
                    <a:pt x="6096" y="0"/>
                  </a:lnTo>
                  <a:lnTo>
                    <a:pt x="3810" y="761"/>
                  </a:lnTo>
                  <a:lnTo>
                    <a:pt x="1523" y="761"/>
                  </a:lnTo>
                  <a:lnTo>
                    <a:pt x="0" y="1523"/>
                  </a:lnTo>
                  <a:lnTo>
                    <a:pt x="0" y="5333"/>
                  </a:lnTo>
                  <a:lnTo>
                    <a:pt x="1524" y="5333"/>
                  </a:lnTo>
                  <a:lnTo>
                    <a:pt x="3810" y="4571"/>
                  </a:lnTo>
                  <a:lnTo>
                    <a:pt x="11430" y="4571"/>
                  </a:lnTo>
                  <a:lnTo>
                    <a:pt x="12954" y="5333"/>
                  </a:lnTo>
                  <a:lnTo>
                    <a:pt x="15240" y="5333"/>
                  </a:lnTo>
                  <a:lnTo>
                    <a:pt x="16002" y="6095"/>
                  </a:lnTo>
                  <a:lnTo>
                    <a:pt x="17526" y="6095"/>
                  </a:lnTo>
                  <a:lnTo>
                    <a:pt x="19812" y="8381"/>
                  </a:lnTo>
                  <a:lnTo>
                    <a:pt x="21336" y="457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9939401" y="216407"/>
              <a:ext cx="20320" cy="8890"/>
            </a:xfrm>
            <a:custGeom>
              <a:avLst/>
              <a:gdLst/>
              <a:ahLst/>
              <a:cxnLst/>
              <a:rect l="l" t="t" r="r" b="b"/>
              <a:pathLst>
                <a:path w="20320" h="8889">
                  <a:moveTo>
                    <a:pt x="4571" y="0"/>
                  </a:moveTo>
                  <a:lnTo>
                    <a:pt x="2285" y="0"/>
                  </a:lnTo>
                  <a:lnTo>
                    <a:pt x="0" y="761"/>
                  </a:lnTo>
                  <a:lnTo>
                    <a:pt x="2285" y="761"/>
                  </a:lnTo>
                  <a:lnTo>
                    <a:pt x="4571" y="0"/>
                  </a:lnTo>
                  <a:close/>
                </a:path>
                <a:path w="20320" h="8889">
                  <a:moveTo>
                    <a:pt x="9905" y="4571"/>
                  </a:moveTo>
                  <a:lnTo>
                    <a:pt x="8381" y="3809"/>
                  </a:lnTo>
                  <a:lnTo>
                    <a:pt x="6857" y="3809"/>
                  </a:lnTo>
                  <a:lnTo>
                    <a:pt x="4571" y="4571"/>
                  </a:lnTo>
                  <a:lnTo>
                    <a:pt x="9905" y="4571"/>
                  </a:lnTo>
                  <a:close/>
                </a:path>
                <a:path w="20320" h="8889">
                  <a:moveTo>
                    <a:pt x="13715" y="5333"/>
                  </a:moveTo>
                  <a:lnTo>
                    <a:pt x="12191" y="4571"/>
                  </a:lnTo>
                  <a:lnTo>
                    <a:pt x="10667" y="4571"/>
                  </a:lnTo>
                  <a:lnTo>
                    <a:pt x="12191" y="5333"/>
                  </a:lnTo>
                  <a:lnTo>
                    <a:pt x="13715" y="5333"/>
                  </a:lnTo>
                  <a:close/>
                </a:path>
                <a:path w="20320" h="8889">
                  <a:moveTo>
                    <a:pt x="15239" y="1523"/>
                  </a:moveTo>
                  <a:lnTo>
                    <a:pt x="13715" y="761"/>
                  </a:lnTo>
                  <a:lnTo>
                    <a:pt x="12953" y="761"/>
                  </a:lnTo>
                  <a:lnTo>
                    <a:pt x="14477" y="1523"/>
                  </a:lnTo>
                  <a:lnTo>
                    <a:pt x="15239" y="1523"/>
                  </a:lnTo>
                  <a:close/>
                </a:path>
                <a:path w="20320" h="8889">
                  <a:moveTo>
                    <a:pt x="16001" y="6095"/>
                  </a:moveTo>
                  <a:lnTo>
                    <a:pt x="15239" y="5333"/>
                  </a:lnTo>
                  <a:lnTo>
                    <a:pt x="13715" y="5333"/>
                  </a:lnTo>
                  <a:lnTo>
                    <a:pt x="15239" y="6095"/>
                  </a:lnTo>
                  <a:lnTo>
                    <a:pt x="16001" y="6095"/>
                  </a:lnTo>
                  <a:close/>
                </a:path>
                <a:path w="20320" h="8889">
                  <a:moveTo>
                    <a:pt x="19811" y="4571"/>
                  </a:moveTo>
                  <a:lnTo>
                    <a:pt x="18287" y="7619"/>
                  </a:lnTo>
                  <a:lnTo>
                    <a:pt x="17525" y="6857"/>
                  </a:lnTo>
                  <a:lnTo>
                    <a:pt x="16763" y="6857"/>
                  </a:lnTo>
                  <a:lnTo>
                    <a:pt x="18287" y="8381"/>
                  </a:lnTo>
                  <a:lnTo>
                    <a:pt x="19811" y="457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9953891" y="222503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3047"/>
                  </a:moveTo>
                  <a:lnTo>
                    <a:pt x="3048" y="1523"/>
                  </a:lnTo>
                  <a:lnTo>
                    <a:pt x="1523" y="0"/>
                  </a:lnTo>
                  <a:lnTo>
                    <a:pt x="0" y="0"/>
                  </a:lnTo>
                  <a:lnTo>
                    <a:pt x="0" y="3809"/>
                  </a:lnTo>
                  <a:lnTo>
                    <a:pt x="762" y="3809"/>
                  </a:lnTo>
                  <a:lnTo>
                    <a:pt x="2286" y="3047"/>
                  </a:lnTo>
                  <a:lnTo>
                    <a:pt x="3048" y="304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9953129" y="222503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3047" y="761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3047" y="761"/>
                  </a:lnTo>
                  <a:close/>
                </a:path>
                <a:path w="5079" h="3810">
                  <a:moveTo>
                    <a:pt x="3809" y="3047"/>
                  </a:moveTo>
                  <a:lnTo>
                    <a:pt x="3047" y="3047"/>
                  </a:lnTo>
                  <a:lnTo>
                    <a:pt x="1523" y="3809"/>
                  </a:lnTo>
                  <a:lnTo>
                    <a:pt x="3047" y="3809"/>
                  </a:lnTo>
                  <a:lnTo>
                    <a:pt x="3809" y="3047"/>
                  </a:lnTo>
                  <a:close/>
                </a:path>
                <a:path w="5079" h="3810">
                  <a:moveTo>
                    <a:pt x="4571" y="2285"/>
                  </a:moveTo>
                  <a:lnTo>
                    <a:pt x="4571" y="1523"/>
                  </a:lnTo>
                  <a:lnTo>
                    <a:pt x="3809" y="1523"/>
                  </a:lnTo>
                  <a:lnTo>
                    <a:pt x="4571" y="2285"/>
                  </a:lnTo>
                  <a:close/>
                </a:path>
                <a:path w="5079" h="3810">
                  <a:moveTo>
                    <a:pt x="4571" y="3047"/>
                  </a:moveTo>
                  <a:lnTo>
                    <a:pt x="4571" y="2285"/>
                  </a:lnTo>
                  <a:lnTo>
                    <a:pt x="3809" y="2285"/>
                  </a:lnTo>
                  <a:lnTo>
                    <a:pt x="3809" y="3047"/>
                  </a:lnTo>
                  <a:lnTo>
                    <a:pt x="4571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9943210" y="224028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2285" y="3048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2286"/>
                  </a:lnTo>
                  <a:lnTo>
                    <a:pt x="2285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9943985" y="22326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9942448" y="225552"/>
              <a:ext cx="16510" cy="11430"/>
            </a:xfrm>
            <a:custGeom>
              <a:avLst/>
              <a:gdLst/>
              <a:ahLst/>
              <a:cxnLst/>
              <a:rect l="l" t="t" r="r" b="b"/>
              <a:pathLst>
                <a:path w="16509" h="11429">
                  <a:moveTo>
                    <a:pt x="16001" y="7620"/>
                  </a:moveTo>
                  <a:lnTo>
                    <a:pt x="16001" y="6858"/>
                  </a:lnTo>
                  <a:lnTo>
                    <a:pt x="14477" y="6858"/>
                  </a:lnTo>
                  <a:lnTo>
                    <a:pt x="12953" y="6096"/>
                  </a:lnTo>
                  <a:lnTo>
                    <a:pt x="11429" y="4572"/>
                  </a:lnTo>
                  <a:lnTo>
                    <a:pt x="9143" y="4572"/>
                  </a:lnTo>
                  <a:lnTo>
                    <a:pt x="4571" y="2286"/>
                  </a:lnTo>
                  <a:lnTo>
                    <a:pt x="2285" y="762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761" y="3810"/>
                  </a:lnTo>
                  <a:lnTo>
                    <a:pt x="1523" y="4572"/>
                  </a:lnTo>
                  <a:lnTo>
                    <a:pt x="3809" y="6096"/>
                  </a:lnTo>
                  <a:lnTo>
                    <a:pt x="8381" y="7620"/>
                  </a:lnTo>
                  <a:lnTo>
                    <a:pt x="11429" y="9144"/>
                  </a:lnTo>
                  <a:lnTo>
                    <a:pt x="12953" y="9144"/>
                  </a:lnTo>
                  <a:lnTo>
                    <a:pt x="13715" y="9906"/>
                  </a:lnTo>
                  <a:lnTo>
                    <a:pt x="15239" y="10668"/>
                  </a:lnTo>
                  <a:lnTo>
                    <a:pt x="15239" y="11430"/>
                  </a:lnTo>
                  <a:lnTo>
                    <a:pt x="16001" y="762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9942449" y="224801"/>
              <a:ext cx="16510" cy="12700"/>
            </a:xfrm>
            <a:custGeom>
              <a:avLst/>
              <a:gdLst/>
              <a:ahLst/>
              <a:cxnLst/>
              <a:rect l="l" t="t" r="r" b="b"/>
              <a:pathLst>
                <a:path w="16509" h="12700">
                  <a:moveTo>
                    <a:pt x="774" y="0"/>
                  </a:moveTo>
                  <a:lnTo>
                    <a:pt x="12" y="0"/>
                  </a:lnTo>
                  <a:lnTo>
                    <a:pt x="12" y="1524"/>
                  </a:lnTo>
                  <a:lnTo>
                    <a:pt x="774" y="762"/>
                  </a:lnTo>
                  <a:lnTo>
                    <a:pt x="774" y="0"/>
                  </a:lnTo>
                  <a:close/>
                </a:path>
                <a:path w="16509" h="12700">
                  <a:moveTo>
                    <a:pt x="2298" y="6096"/>
                  </a:moveTo>
                  <a:lnTo>
                    <a:pt x="1536" y="5334"/>
                  </a:lnTo>
                  <a:lnTo>
                    <a:pt x="1536" y="4572"/>
                  </a:lnTo>
                  <a:lnTo>
                    <a:pt x="12" y="3810"/>
                  </a:lnTo>
                  <a:lnTo>
                    <a:pt x="774" y="4572"/>
                  </a:lnTo>
                  <a:lnTo>
                    <a:pt x="774" y="5334"/>
                  </a:lnTo>
                  <a:lnTo>
                    <a:pt x="2298" y="6096"/>
                  </a:lnTo>
                  <a:close/>
                </a:path>
                <a:path w="16509" h="12700">
                  <a:moveTo>
                    <a:pt x="7620" y="4572"/>
                  </a:moveTo>
                  <a:lnTo>
                    <a:pt x="6096" y="3810"/>
                  </a:lnTo>
                  <a:lnTo>
                    <a:pt x="3810" y="2286"/>
                  </a:lnTo>
                  <a:lnTo>
                    <a:pt x="1524" y="1524"/>
                  </a:lnTo>
                  <a:lnTo>
                    <a:pt x="3048" y="3048"/>
                  </a:lnTo>
                  <a:lnTo>
                    <a:pt x="7620" y="4572"/>
                  </a:lnTo>
                  <a:close/>
                </a:path>
                <a:path w="16509" h="12700">
                  <a:moveTo>
                    <a:pt x="10680" y="9906"/>
                  </a:moveTo>
                  <a:lnTo>
                    <a:pt x="8394" y="8382"/>
                  </a:lnTo>
                  <a:lnTo>
                    <a:pt x="6108" y="7620"/>
                  </a:lnTo>
                  <a:lnTo>
                    <a:pt x="7632" y="9144"/>
                  </a:lnTo>
                  <a:lnTo>
                    <a:pt x="10680" y="9906"/>
                  </a:lnTo>
                  <a:close/>
                </a:path>
                <a:path w="16509" h="12700">
                  <a:moveTo>
                    <a:pt x="15252" y="11430"/>
                  </a:moveTo>
                  <a:lnTo>
                    <a:pt x="14490" y="10668"/>
                  </a:lnTo>
                  <a:lnTo>
                    <a:pt x="12966" y="9906"/>
                  </a:lnTo>
                  <a:lnTo>
                    <a:pt x="11442" y="9906"/>
                  </a:lnTo>
                  <a:lnTo>
                    <a:pt x="12966" y="10668"/>
                  </a:lnTo>
                  <a:lnTo>
                    <a:pt x="13728" y="11430"/>
                  </a:lnTo>
                  <a:lnTo>
                    <a:pt x="14490" y="11430"/>
                  </a:lnTo>
                  <a:lnTo>
                    <a:pt x="15252" y="12192"/>
                  </a:lnTo>
                  <a:lnTo>
                    <a:pt x="15252" y="11430"/>
                  </a:lnTo>
                  <a:close/>
                </a:path>
                <a:path w="16509" h="12700">
                  <a:moveTo>
                    <a:pt x="16002" y="8382"/>
                  </a:moveTo>
                  <a:lnTo>
                    <a:pt x="15240" y="7620"/>
                  </a:lnTo>
                  <a:lnTo>
                    <a:pt x="12954" y="6858"/>
                  </a:lnTo>
                  <a:lnTo>
                    <a:pt x="16002" y="838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9944747" y="198881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59" h="3175">
                  <a:moveTo>
                    <a:pt x="9905" y="1523"/>
                  </a:moveTo>
                  <a:lnTo>
                    <a:pt x="9143" y="761"/>
                  </a:lnTo>
                  <a:lnTo>
                    <a:pt x="7619" y="761"/>
                  </a:lnTo>
                  <a:lnTo>
                    <a:pt x="6857" y="0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1523" y="3048"/>
                  </a:lnTo>
                  <a:lnTo>
                    <a:pt x="8381" y="3047"/>
                  </a:lnTo>
                  <a:lnTo>
                    <a:pt x="9905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9946271" y="201929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69">
                  <a:moveTo>
                    <a:pt x="6857" y="761"/>
                  </a:moveTo>
                  <a:lnTo>
                    <a:pt x="5333" y="0"/>
                  </a:lnTo>
                  <a:lnTo>
                    <a:pt x="1523" y="0"/>
                  </a:lnTo>
                  <a:lnTo>
                    <a:pt x="0" y="761"/>
                  </a:lnTo>
                  <a:lnTo>
                    <a:pt x="3809" y="761"/>
                  </a:lnTo>
                  <a:lnTo>
                    <a:pt x="6857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9947795" y="201929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1"/>
                  </a:moveTo>
                  <a:lnTo>
                    <a:pt x="2285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9946271" y="201168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5">
                  <a:moveTo>
                    <a:pt x="6857" y="1523"/>
                  </a:moveTo>
                  <a:lnTo>
                    <a:pt x="6857" y="761"/>
                  </a:lnTo>
                  <a:lnTo>
                    <a:pt x="5333" y="0"/>
                  </a:lnTo>
                  <a:lnTo>
                    <a:pt x="1523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3" y="761"/>
                  </a:lnTo>
                  <a:lnTo>
                    <a:pt x="3809" y="761"/>
                  </a:lnTo>
                  <a:lnTo>
                    <a:pt x="5333" y="761"/>
                  </a:lnTo>
                  <a:lnTo>
                    <a:pt x="6857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9947796" y="201179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810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995084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995084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9949319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9949319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9950843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9952367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9952367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994779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994779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9948557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9946271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9946271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9950843" y="19735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  <a:path w="1904" h="2539">
                  <a:moveTo>
                    <a:pt x="1524" y="2285"/>
                  </a:moveTo>
                  <a:lnTo>
                    <a:pt x="1524" y="1523"/>
                  </a:lnTo>
                  <a:lnTo>
                    <a:pt x="762" y="2285"/>
                  </a:lnTo>
                  <a:lnTo>
                    <a:pt x="1524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9950844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9952368" y="198131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2540" h="1269">
                  <a:moveTo>
                    <a:pt x="2286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9954653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9954653" y="19811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w="0" h="2539">
                  <a:moveTo>
                    <a:pt x="0" y="2286"/>
                  </a:moveTo>
                  <a:lnTo>
                    <a:pt x="0" y="0"/>
                  </a:lnTo>
                  <a:lnTo>
                    <a:pt x="0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9949319" y="197358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5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761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9947021" y="197369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3175" h="2539">
                  <a:moveTo>
                    <a:pt x="1524" y="0"/>
                  </a:move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3175" h="2539">
                  <a:moveTo>
                    <a:pt x="3060" y="762"/>
                  </a:moveTo>
                  <a:lnTo>
                    <a:pt x="2298" y="762"/>
                  </a:lnTo>
                  <a:lnTo>
                    <a:pt x="2298" y="1524"/>
                  </a:lnTo>
                  <a:lnTo>
                    <a:pt x="3060" y="2286"/>
                  </a:lnTo>
                  <a:lnTo>
                    <a:pt x="306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9947796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9943973" y="19813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762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762" y="762"/>
                  </a:lnTo>
                  <a:close/>
                </a:path>
                <a:path w="1904" h="2539">
                  <a:moveTo>
                    <a:pt x="1536" y="0"/>
                  </a:moveTo>
                  <a:lnTo>
                    <a:pt x="774" y="762"/>
                  </a:lnTo>
                  <a:lnTo>
                    <a:pt x="1536" y="762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9943985" y="198119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1523"/>
                  </a:move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  <a:path w="1904" h="2539">
                  <a:moveTo>
                    <a:pt x="761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761" y="2285"/>
                  </a:lnTo>
                  <a:close/>
                </a:path>
                <a:path w="1904" h="2539">
                  <a:moveTo>
                    <a:pt x="1523" y="761"/>
                  </a:moveTo>
                  <a:lnTo>
                    <a:pt x="1523" y="0"/>
                  </a:lnTo>
                  <a:lnTo>
                    <a:pt x="761" y="761"/>
                  </a:lnTo>
                  <a:lnTo>
                    <a:pt x="1523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9949320" y="19889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9949319" y="19888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994931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9948557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9948557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0"/>
                  </a:lnTo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9950843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9950843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0"/>
                  </a:lnTo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9953129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9953129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9945497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9943972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9943972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9943972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9944747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994549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994549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994550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994550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1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994625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994625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994702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994702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994702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9947021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9947033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9947795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9947795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9947795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9948557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9948557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9949319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9954654" y="19965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9954653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995389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995389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995389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995389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995312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1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99523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99523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9952368" y="1981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9952367" y="19888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9952367" y="19888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9952367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99523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9952367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9949319" y="19964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0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9949319" y="2004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9949319" y="2004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9947021" y="199655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6350" h="1905">
                  <a:moveTo>
                    <a:pt x="5334" y="0"/>
                  </a:moveTo>
                  <a:lnTo>
                    <a:pt x="4584" y="0"/>
                  </a:lnTo>
                  <a:lnTo>
                    <a:pt x="4584" y="762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  <a:path w="6350" h="1905">
                  <a:moveTo>
                    <a:pt x="6096" y="762"/>
                  </a:moveTo>
                  <a:lnTo>
                    <a:pt x="5346" y="762"/>
                  </a:lnTo>
                  <a:lnTo>
                    <a:pt x="5346" y="1524"/>
                  </a:lnTo>
                  <a:lnTo>
                    <a:pt x="6096" y="1524"/>
                  </a:lnTo>
                  <a:lnTo>
                    <a:pt x="609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9949319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9949319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9949319" y="19583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1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9947034" y="200417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5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5715" h="1269">
                  <a:moveTo>
                    <a:pt x="5334" y="0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9949320" y="1981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9953891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9943986" y="202703"/>
              <a:ext cx="11430" cy="47625"/>
            </a:xfrm>
            <a:custGeom>
              <a:avLst/>
              <a:gdLst/>
              <a:ahLst/>
              <a:cxnLst/>
              <a:rect l="l" t="t" r="r" b="b"/>
              <a:pathLst>
                <a:path w="11429" h="47625">
                  <a:moveTo>
                    <a:pt x="1524" y="43434"/>
                  </a:moveTo>
                  <a:lnTo>
                    <a:pt x="762" y="43434"/>
                  </a:lnTo>
                  <a:lnTo>
                    <a:pt x="762" y="44196"/>
                  </a:lnTo>
                  <a:lnTo>
                    <a:pt x="1524" y="44196"/>
                  </a:lnTo>
                  <a:lnTo>
                    <a:pt x="1524" y="43434"/>
                  </a:lnTo>
                  <a:close/>
                </a:path>
                <a:path w="11429" h="47625">
                  <a:moveTo>
                    <a:pt x="1524" y="41910"/>
                  </a:moveTo>
                  <a:lnTo>
                    <a:pt x="762" y="42672"/>
                  </a:lnTo>
                  <a:lnTo>
                    <a:pt x="1524" y="42672"/>
                  </a:lnTo>
                  <a:lnTo>
                    <a:pt x="1524" y="41910"/>
                  </a:lnTo>
                  <a:close/>
                </a:path>
                <a:path w="11429" h="47625">
                  <a:moveTo>
                    <a:pt x="1524" y="3048"/>
                  </a:moveTo>
                  <a:lnTo>
                    <a:pt x="762" y="3810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11429" h="47625">
                  <a:moveTo>
                    <a:pt x="10668" y="44196"/>
                  </a:moveTo>
                  <a:lnTo>
                    <a:pt x="9906" y="43434"/>
                  </a:lnTo>
                  <a:lnTo>
                    <a:pt x="9906" y="44196"/>
                  </a:lnTo>
                  <a:lnTo>
                    <a:pt x="10668" y="44196"/>
                  </a:lnTo>
                  <a:close/>
                </a:path>
                <a:path w="11429" h="47625">
                  <a:moveTo>
                    <a:pt x="10668" y="5334"/>
                  </a:moveTo>
                  <a:lnTo>
                    <a:pt x="9906" y="4572"/>
                  </a:lnTo>
                  <a:lnTo>
                    <a:pt x="9906" y="3810"/>
                  </a:lnTo>
                  <a:lnTo>
                    <a:pt x="9144" y="4572"/>
                  </a:lnTo>
                  <a:lnTo>
                    <a:pt x="1524" y="4572"/>
                  </a:lnTo>
                  <a:lnTo>
                    <a:pt x="1524" y="5334"/>
                  </a:lnTo>
                  <a:lnTo>
                    <a:pt x="10668" y="5334"/>
                  </a:lnTo>
                  <a:close/>
                </a:path>
                <a:path w="11429" h="47625">
                  <a:moveTo>
                    <a:pt x="10668" y="3048"/>
                  </a:moveTo>
                  <a:lnTo>
                    <a:pt x="9906" y="3048"/>
                  </a:lnTo>
                  <a:lnTo>
                    <a:pt x="9906" y="3810"/>
                  </a:lnTo>
                  <a:lnTo>
                    <a:pt x="10668" y="3810"/>
                  </a:lnTo>
                  <a:lnTo>
                    <a:pt x="10668" y="3048"/>
                  </a:lnTo>
                  <a:close/>
                </a:path>
                <a:path w="11429" h="47625">
                  <a:moveTo>
                    <a:pt x="11430" y="44196"/>
                  </a:moveTo>
                  <a:lnTo>
                    <a:pt x="10668" y="44196"/>
                  </a:lnTo>
                  <a:lnTo>
                    <a:pt x="10668" y="46482"/>
                  </a:lnTo>
                  <a:lnTo>
                    <a:pt x="762" y="46482"/>
                  </a:lnTo>
                  <a:lnTo>
                    <a:pt x="762" y="44196"/>
                  </a:lnTo>
                  <a:lnTo>
                    <a:pt x="0" y="44196"/>
                  </a:lnTo>
                  <a:lnTo>
                    <a:pt x="0" y="47244"/>
                  </a:lnTo>
                  <a:lnTo>
                    <a:pt x="10668" y="47244"/>
                  </a:lnTo>
                  <a:lnTo>
                    <a:pt x="11430" y="46482"/>
                  </a:lnTo>
                  <a:lnTo>
                    <a:pt x="11430" y="44196"/>
                  </a:lnTo>
                  <a:close/>
                </a:path>
                <a:path w="11429" h="47625">
                  <a:moveTo>
                    <a:pt x="1143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762"/>
                  </a:lnTo>
                  <a:lnTo>
                    <a:pt x="10668" y="762"/>
                  </a:lnTo>
                  <a:lnTo>
                    <a:pt x="10668" y="3048"/>
                  </a:lnTo>
                  <a:lnTo>
                    <a:pt x="11430" y="3048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9873882" y="203465"/>
              <a:ext cx="82550" cy="19050"/>
            </a:xfrm>
            <a:custGeom>
              <a:avLst/>
              <a:gdLst/>
              <a:ahLst/>
              <a:cxnLst/>
              <a:rect l="l" t="t" r="r" b="b"/>
              <a:pathLst>
                <a:path w="82550" h="19050">
                  <a:moveTo>
                    <a:pt x="10668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9144" y="4572"/>
                  </a:lnTo>
                  <a:lnTo>
                    <a:pt x="9144" y="3810"/>
                  </a:lnTo>
                  <a:lnTo>
                    <a:pt x="9144" y="3048"/>
                  </a:lnTo>
                  <a:lnTo>
                    <a:pt x="9906" y="3048"/>
                  </a:lnTo>
                  <a:lnTo>
                    <a:pt x="9144" y="2286"/>
                  </a:lnTo>
                  <a:lnTo>
                    <a:pt x="10668" y="2286"/>
                  </a:lnTo>
                  <a:lnTo>
                    <a:pt x="10668" y="0"/>
                  </a:lnTo>
                  <a:close/>
                </a:path>
                <a:path w="82550" h="19050">
                  <a:moveTo>
                    <a:pt x="69342" y="13716"/>
                  </a:moveTo>
                  <a:lnTo>
                    <a:pt x="68580" y="14478"/>
                  </a:lnTo>
                  <a:lnTo>
                    <a:pt x="67818" y="16002"/>
                  </a:lnTo>
                  <a:lnTo>
                    <a:pt x="66294" y="14478"/>
                  </a:lnTo>
                  <a:lnTo>
                    <a:pt x="65532" y="14478"/>
                  </a:lnTo>
                  <a:lnTo>
                    <a:pt x="67818" y="17526"/>
                  </a:lnTo>
                  <a:lnTo>
                    <a:pt x="67818" y="16764"/>
                  </a:lnTo>
                  <a:lnTo>
                    <a:pt x="69342" y="13716"/>
                  </a:lnTo>
                  <a:close/>
                </a:path>
                <a:path w="82550" h="19050">
                  <a:moveTo>
                    <a:pt x="70866" y="13716"/>
                  </a:moveTo>
                  <a:lnTo>
                    <a:pt x="70104" y="13716"/>
                  </a:lnTo>
                  <a:lnTo>
                    <a:pt x="70104" y="16764"/>
                  </a:lnTo>
                  <a:lnTo>
                    <a:pt x="70866" y="16764"/>
                  </a:lnTo>
                  <a:lnTo>
                    <a:pt x="70866" y="13716"/>
                  </a:lnTo>
                  <a:close/>
                </a:path>
                <a:path w="82550" h="19050">
                  <a:moveTo>
                    <a:pt x="75438" y="13716"/>
                  </a:moveTo>
                  <a:lnTo>
                    <a:pt x="72390" y="13716"/>
                  </a:lnTo>
                  <a:lnTo>
                    <a:pt x="72390" y="14478"/>
                  </a:lnTo>
                  <a:lnTo>
                    <a:pt x="73152" y="14478"/>
                  </a:lnTo>
                  <a:lnTo>
                    <a:pt x="73152" y="16764"/>
                  </a:lnTo>
                  <a:lnTo>
                    <a:pt x="73914" y="16764"/>
                  </a:lnTo>
                  <a:lnTo>
                    <a:pt x="73914" y="14478"/>
                  </a:lnTo>
                  <a:lnTo>
                    <a:pt x="75438" y="14478"/>
                  </a:lnTo>
                  <a:lnTo>
                    <a:pt x="75438" y="13716"/>
                  </a:lnTo>
                  <a:close/>
                </a:path>
                <a:path w="82550" h="19050">
                  <a:moveTo>
                    <a:pt x="78486" y="14478"/>
                  </a:moveTo>
                  <a:lnTo>
                    <a:pt x="77711" y="14478"/>
                  </a:lnTo>
                  <a:lnTo>
                    <a:pt x="77711" y="15240"/>
                  </a:lnTo>
                  <a:lnTo>
                    <a:pt x="76962" y="15240"/>
                  </a:lnTo>
                  <a:lnTo>
                    <a:pt x="76962" y="14478"/>
                  </a:lnTo>
                  <a:lnTo>
                    <a:pt x="76200" y="14478"/>
                  </a:lnTo>
                  <a:lnTo>
                    <a:pt x="75438" y="16764"/>
                  </a:lnTo>
                  <a:lnTo>
                    <a:pt x="76200" y="16764"/>
                  </a:lnTo>
                  <a:lnTo>
                    <a:pt x="76962" y="16002"/>
                  </a:lnTo>
                  <a:lnTo>
                    <a:pt x="77711" y="17526"/>
                  </a:lnTo>
                  <a:lnTo>
                    <a:pt x="78486" y="17526"/>
                  </a:lnTo>
                  <a:lnTo>
                    <a:pt x="78486" y="16764"/>
                  </a:lnTo>
                  <a:lnTo>
                    <a:pt x="77711" y="16002"/>
                  </a:lnTo>
                  <a:lnTo>
                    <a:pt x="78486" y="15240"/>
                  </a:lnTo>
                  <a:lnTo>
                    <a:pt x="78486" y="14478"/>
                  </a:lnTo>
                  <a:close/>
                </a:path>
                <a:path w="82550" h="19050">
                  <a:moveTo>
                    <a:pt x="80670" y="15875"/>
                  </a:moveTo>
                  <a:lnTo>
                    <a:pt x="78486" y="17526"/>
                  </a:lnTo>
                  <a:lnTo>
                    <a:pt x="79248" y="17526"/>
                  </a:lnTo>
                  <a:lnTo>
                    <a:pt x="80010" y="16764"/>
                  </a:lnTo>
                  <a:lnTo>
                    <a:pt x="80670" y="15875"/>
                  </a:lnTo>
                  <a:close/>
                </a:path>
                <a:path w="82550" h="19050">
                  <a:moveTo>
                    <a:pt x="82296" y="15240"/>
                  </a:moveTo>
                  <a:lnTo>
                    <a:pt x="81534" y="15240"/>
                  </a:lnTo>
                  <a:lnTo>
                    <a:pt x="80670" y="15875"/>
                  </a:lnTo>
                  <a:lnTo>
                    <a:pt x="80670" y="18288"/>
                  </a:lnTo>
                  <a:lnTo>
                    <a:pt x="81534" y="18288"/>
                  </a:lnTo>
                  <a:lnTo>
                    <a:pt x="81534" y="19050"/>
                  </a:lnTo>
                  <a:lnTo>
                    <a:pt x="82296" y="1524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9871582" y="249173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15240" y="761"/>
                  </a:move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858" y="761"/>
                  </a:lnTo>
                  <a:lnTo>
                    <a:pt x="5334" y="0"/>
                  </a:lnTo>
                  <a:lnTo>
                    <a:pt x="2286" y="0"/>
                  </a:lnTo>
                  <a:lnTo>
                    <a:pt x="1524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3048" y="1523"/>
                  </a:lnTo>
                  <a:lnTo>
                    <a:pt x="3810" y="761"/>
                  </a:lnTo>
                  <a:lnTo>
                    <a:pt x="4572" y="1523"/>
                  </a:lnTo>
                  <a:lnTo>
                    <a:pt x="9906" y="1523"/>
                  </a:lnTo>
                  <a:lnTo>
                    <a:pt x="11430" y="761"/>
                  </a:lnTo>
                  <a:lnTo>
                    <a:pt x="12192" y="1523"/>
                  </a:lnTo>
                  <a:lnTo>
                    <a:pt x="14478" y="1523"/>
                  </a:lnTo>
                  <a:lnTo>
                    <a:pt x="15240" y="761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9871582" y="249936"/>
              <a:ext cx="15240" cy="2540"/>
            </a:xfrm>
            <a:custGeom>
              <a:avLst/>
              <a:gdLst/>
              <a:ahLst/>
              <a:cxnLst/>
              <a:rect l="l" t="t" r="r" b="b"/>
              <a:pathLst>
                <a:path w="15240" h="2539">
                  <a:moveTo>
                    <a:pt x="15240" y="761"/>
                  </a:moveTo>
                  <a:lnTo>
                    <a:pt x="12954" y="761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1"/>
                  </a:lnTo>
                  <a:lnTo>
                    <a:pt x="5334" y="761"/>
                  </a:lnTo>
                  <a:lnTo>
                    <a:pt x="4572" y="0"/>
                  </a:lnTo>
                  <a:lnTo>
                    <a:pt x="3048" y="0"/>
                  </a:lnTo>
                  <a:lnTo>
                    <a:pt x="2286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1524" y="2285"/>
                  </a:lnTo>
                  <a:lnTo>
                    <a:pt x="2286" y="1523"/>
                  </a:lnTo>
                  <a:lnTo>
                    <a:pt x="5334" y="1523"/>
                  </a:lnTo>
                  <a:lnTo>
                    <a:pt x="6858" y="2285"/>
                  </a:lnTo>
                  <a:lnTo>
                    <a:pt x="8382" y="2285"/>
                  </a:lnTo>
                  <a:lnTo>
                    <a:pt x="9144" y="1523"/>
                  </a:lnTo>
                  <a:lnTo>
                    <a:pt x="12954" y="1523"/>
                  </a:lnTo>
                  <a:lnTo>
                    <a:pt x="13716" y="2285"/>
                  </a:lnTo>
                  <a:lnTo>
                    <a:pt x="14478" y="2285"/>
                  </a:lnTo>
                  <a:lnTo>
                    <a:pt x="1524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9871582" y="251460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15240" y="761"/>
                  </a:move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858" y="761"/>
                  </a:lnTo>
                  <a:lnTo>
                    <a:pt x="5334" y="0"/>
                  </a:lnTo>
                  <a:lnTo>
                    <a:pt x="2286" y="0"/>
                  </a:lnTo>
                  <a:lnTo>
                    <a:pt x="1524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2286" y="1523"/>
                  </a:lnTo>
                  <a:lnTo>
                    <a:pt x="3048" y="761"/>
                  </a:lnTo>
                  <a:lnTo>
                    <a:pt x="4572" y="761"/>
                  </a:lnTo>
                  <a:lnTo>
                    <a:pt x="5334" y="1523"/>
                  </a:lnTo>
                  <a:lnTo>
                    <a:pt x="9144" y="1523"/>
                  </a:lnTo>
                  <a:lnTo>
                    <a:pt x="9906" y="761"/>
                  </a:lnTo>
                  <a:lnTo>
                    <a:pt x="12192" y="761"/>
                  </a:lnTo>
                  <a:lnTo>
                    <a:pt x="12954" y="1523"/>
                  </a:lnTo>
                  <a:lnTo>
                    <a:pt x="14478" y="1523"/>
                  </a:lnTo>
                  <a:lnTo>
                    <a:pt x="15240" y="761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9871595" y="252221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15239" y="762"/>
                  </a:moveTo>
                  <a:lnTo>
                    <a:pt x="12953" y="762"/>
                  </a:lnTo>
                  <a:lnTo>
                    <a:pt x="12191" y="0"/>
                  </a:lnTo>
                  <a:lnTo>
                    <a:pt x="9905" y="0"/>
                  </a:lnTo>
                  <a:lnTo>
                    <a:pt x="9143" y="762"/>
                  </a:lnTo>
                  <a:lnTo>
                    <a:pt x="5333" y="762"/>
                  </a:lnTo>
                  <a:lnTo>
                    <a:pt x="4571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4477" y="1524"/>
                  </a:lnTo>
                  <a:lnTo>
                    <a:pt x="15239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9871595" y="253745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7" y="1524"/>
                  </a:moveTo>
                  <a:lnTo>
                    <a:pt x="14477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2285" y="762"/>
                  </a:lnTo>
                  <a:lnTo>
                    <a:pt x="5333" y="762"/>
                  </a:lnTo>
                  <a:lnTo>
                    <a:pt x="6857" y="1524"/>
                  </a:lnTo>
                  <a:lnTo>
                    <a:pt x="8381" y="1524"/>
                  </a:lnTo>
                  <a:lnTo>
                    <a:pt x="9143" y="762"/>
                  </a:lnTo>
                  <a:lnTo>
                    <a:pt x="12953" y="762"/>
                  </a:lnTo>
                  <a:lnTo>
                    <a:pt x="13715" y="1524"/>
                  </a:lnTo>
                  <a:lnTo>
                    <a:pt x="14477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9872357" y="252984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70" h="1904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3970" h="1904">
                  <a:moveTo>
                    <a:pt x="1524" y="762"/>
                  </a:moveTo>
                  <a:lnTo>
                    <a:pt x="3048" y="673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13970" h="1904">
                  <a:moveTo>
                    <a:pt x="3048" y="673"/>
                  </a:moveTo>
                  <a:lnTo>
                    <a:pt x="3684" y="636"/>
                  </a:lnTo>
                  <a:lnTo>
                    <a:pt x="2286" y="717"/>
                  </a:lnTo>
                  <a:lnTo>
                    <a:pt x="3048" y="673"/>
                  </a:lnTo>
                  <a:close/>
                </a:path>
                <a:path w="13970" h="1904">
                  <a:moveTo>
                    <a:pt x="6121" y="762"/>
                  </a:moveTo>
                  <a:lnTo>
                    <a:pt x="6121" y="495"/>
                  </a:lnTo>
                  <a:lnTo>
                    <a:pt x="5276" y="544"/>
                  </a:lnTo>
                  <a:lnTo>
                    <a:pt x="3684" y="636"/>
                  </a:lnTo>
                  <a:lnTo>
                    <a:pt x="6121" y="762"/>
                  </a:lnTo>
                  <a:close/>
                </a:path>
                <a:path w="13970" h="1904">
                  <a:moveTo>
                    <a:pt x="5276" y="1381"/>
                  </a:moveTo>
                  <a:lnTo>
                    <a:pt x="5276" y="762"/>
                  </a:lnTo>
                  <a:lnTo>
                    <a:pt x="3684" y="1264"/>
                  </a:lnTo>
                  <a:lnTo>
                    <a:pt x="5276" y="1381"/>
                  </a:lnTo>
                  <a:close/>
                </a:path>
                <a:path w="13970" h="1904">
                  <a:moveTo>
                    <a:pt x="6858" y="1524"/>
                  </a:moveTo>
                  <a:lnTo>
                    <a:pt x="6858" y="762"/>
                  </a:lnTo>
                  <a:lnTo>
                    <a:pt x="6121" y="762"/>
                  </a:lnTo>
                  <a:lnTo>
                    <a:pt x="6121" y="1457"/>
                  </a:lnTo>
                  <a:lnTo>
                    <a:pt x="6858" y="1524"/>
                  </a:lnTo>
                  <a:close/>
                </a:path>
                <a:path w="13970" h="1904">
                  <a:moveTo>
                    <a:pt x="10668" y="762"/>
                  </a:moveTo>
                  <a:lnTo>
                    <a:pt x="10668" y="0"/>
                  </a:lnTo>
                  <a:lnTo>
                    <a:pt x="9144" y="762"/>
                  </a:lnTo>
                  <a:lnTo>
                    <a:pt x="10668" y="762"/>
                  </a:lnTo>
                  <a:close/>
                </a:path>
                <a:path w="13970" h="1904">
                  <a:moveTo>
                    <a:pt x="13716" y="1524"/>
                  </a:moveTo>
                  <a:lnTo>
                    <a:pt x="13716" y="762"/>
                  </a:lnTo>
                  <a:lnTo>
                    <a:pt x="12954" y="762"/>
                  </a:lnTo>
                  <a:lnTo>
                    <a:pt x="12954" y="1524"/>
                  </a:lnTo>
                  <a:lnTo>
                    <a:pt x="1371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9874643" y="245363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4">
                  <a:moveTo>
                    <a:pt x="8382" y="1523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8382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9873881" y="246887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 h="0">
                  <a:moveTo>
                    <a:pt x="10668" y="0"/>
                  </a:moveTo>
                  <a:lnTo>
                    <a:pt x="0" y="0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9873882" y="244613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79">
                  <a:moveTo>
                    <a:pt x="9906" y="762"/>
                  </a:moveTo>
                  <a:lnTo>
                    <a:pt x="9144" y="0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9906" y="762"/>
                  </a:lnTo>
                  <a:close/>
                </a:path>
                <a:path w="10795" h="5079">
                  <a:moveTo>
                    <a:pt x="10668" y="2286"/>
                  </a:moveTo>
                  <a:lnTo>
                    <a:pt x="0" y="2286"/>
                  </a:lnTo>
                  <a:lnTo>
                    <a:pt x="0" y="4572"/>
                  </a:lnTo>
                  <a:lnTo>
                    <a:pt x="10668" y="4572"/>
                  </a:lnTo>
                  <a:lnTo>
                    <a:pt x="1066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9871595" y="235457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6" y="3048"/>
                  </a:moveTo>
                  <a:lnTo>
                    <a:pt x="2286" y="761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9870833" y="235457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1523" y="2286"/>
                  </a:moveTo>
                  <a:lnTo>
                    <a:pt x="761" y="1524"/>
                  </a:lnTo>
                  <a:lnTo>
                    <a:pt x="761" y="1016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  <a:path w="3175" h="3175">
                  <a:moveTo>
                    <a:pt x="2285" y="0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2285" y="0"/>
                  </a:lnTo>
                  <a:close/>
                </a:path>
                <a:path w="3175" h="3175">
                  <a:moveTo>
                    <a:pt x="1523" y="508"/>
                  </a:moveTo>
                  <a:lnTo>
                    <a:pt x="761" y="762"/>
                  </a:lnTo>
                  <a:lnTo>
                    <a:pt x="761" y="1016"/>
                  </a:lnTo>
                  <a:lnTo>
                    <a:pt x="1523" y="508"/>
                  </a:lnTo>
                  <a:close/>
                </a:path>
                <a:path w="3175" h="3175">
                  <a:moveTo>
                    <a:pt x="2285" y="3048"/>
                  </a:moveTo>
                  <a:lnTo>
                    <a:pt x="1523" y="2286"/>
                  </a:lnTo>
                  <a:lnTo>
                    <a:pt x="1523" y="3048"/>
                  </a:lnTo>
                  <a:lnTo>
                    <a:pt x="2285" y="3048"/>
                  </a:lnTo>
                  <a:close/>
                </a:path>
                <a:path w="3175" h="3175">
                  <a:moveTo>
                    <a:pt x="3047" y="761"/>
                  </a:moveTo>
                  <a:lnTo>
                    <a:pt x="2285" y="0"/>
                  </a:lnTo>
                  <a:lnTo>
                    <a:pt x="2285" y="762"/>
                  </a:lnTo>
                  <a:lnTo>
                    <a:pt x="3047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9875405" y="208787"/>
              <a:ext cx="7620" cy="36195"/>
            </a:xfrm>
            <a:custGeom>
              <a:avLst/>
              <a:gdLst/>
              <a:ahLst/>
              <a:cxnLst/>
              <a:rect l="l" t="t" r="r" b="b"/>
              <a:pathLst>
                <a:path w="7620" h="36195">
                  <a:moveTo>
                    <a:pt x="7620" y="35814"/>
                  </a:moveTo>
                  <a:lnTo>
                    <a:pt x="7620" y="0"/>
                  </a:lnTo>
                  <a:lnTo>
                    <a:pt x="0" y="0"/>
                  </a:lnTo>
                  <a:lnTo>
                    <a:pt x="0" y="35814"/>
                  </a:lnTo>
                  <a:lnTo>
                    <a:pt x="7620" y="358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9875393" y="208037"/>
              <a:ext cx="8255" cy="36830"/>
            </a:xfrm>
            <a:custGeom>
              <a:avLst/>
              <a:gdLst/>
              <a:ahLst/>
              <a:cxnLst/>
              <a:rect l="l" t="t" r="r" b="b"/>
              <a:pathLst>
                <a:path w="8254" h="36829">
                  <a:moveTo>
                    <a:pt x="7632" y="35814"/>
                  </a:moveTo>
                  <a:lnTo>
                    <a:pt x="0" y="35814"/>
                  </a:lnTo>
                  <a:lnTo>
                    <a:pt x="0" y="36576"/>
                  </a:lnTo>
                  <a:lnTo>
                    <a:pt x="7632" y="36576"/>
                  </a:lnTo>
                  <a:lnTo>
                    <a:pt x="7632" y="35814"/>
                  </a:lnTo>
                  <a:close/>
                </a:path>
                <a:path w="8254" h="36829">
                  <a:moveTo>
                    <a:pt x="763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32" y="762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9870071" y="216407"/>
              <a:ext cx="20955" cy="8890"/>
            </a:xfrm>
            <a:custGeom>
              <a:avLst/>
              <a:gdLst/>
              <a:ahLst/>
              <a:cxnLst/>
              <a:rect l="l" t="t" r="r" b="b"/>
              <a:pathLst>
                <a:path w="20954" h="8889">
                  <a:moveTo>
                    <a:pt x="20574" y="5333"/>
                  </a:moveTo>
                  <a:lnTo>
                    <a:pt x="20574" y="1523"/>
                  </a:lnTo>
                  <a:lnTo>
                    <a:pt x="19050" y="761"/>
                  </a:lnTo>
                  <a:lnTo>
                    <a:pt x="17526" y="761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8382" y="761"/>
                  </a:lnTo>
                  <a:lnTo>
                    <a:pt x="6096" y="761"/>
                  </a:lnTo>
                  <a:lnTo>
                    <a:pt x="4572" y="1523"/>
                  </a:lnTo>
                  <a:lnTo>
                    <a:pt x="3048" y="1523"/>
                  </a:lnTo>
                  <a:lnTo>
                    <a:pt x="2286" y="2285"/>
                  </a:lnTo>
                  <a:lnTo>
                    <a:pt x="762" y="3047"/>
                  </a:lnTo>
                  <a:lnTo>
                    <a:pt x="0" y="3809"/>
                  </a:lnTo>
                  <a:lnTo>
                    <a:pt x="0" y="4571"/>
                  </a:lnTo>
                  <a:lnTo>
                    <a:pt x="1524" y="8381"/>
                  </a:lnTo>
                  <a:lnTo>
                    <a:pt x="1524" y="7619"/>
                  </a:lnTo>
                  <a:lnTo>
                    <a:pt x="3048" y="6095"/>
                  </a:lnTo>
                  <a:lnTo>
                    <a:pt x="4572" y="6095"/>
                  </a:lnTo>
                  <a:lnTo>
                    <a:pt x="6096" y="5333"/>
                  </a:lnTo>
                  <a:lnTo>
                    <a:pt x="7620" y="5333"/>
                  </a:lnTo>
                  <a:lnTo>
                    <a:pt x="9144" y="4571"/>
                  </a:lnTo>
                  <a:lnTo>
                    <a:pt x="17526" y="4571"/>
                  </a:lnTo>
                  <a:lnTo>
                    <a:pt x="19050" y="5333"/>
                  </a:lnTo>
                  <a:lnTo>
                    <a:pt x="20574" y="533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9870071" y="216407"/>
              <a:ext cx="19050" cy="8890"/>
            </a:xfrm>
            <a:custGeom>
              <a:avLst/>
              <a:gdLst/>
              <a:ahLst/>
              <a:cxnLst/>
              <a:rect l="l" t="t" r="r" b="b"/>
              <a:pathLst>
                <a:path w="19050" h="8889">
                  <a:moveTo>
                    <a:pt x="1524" y="8381"/>
                  </a:moveTo>
                  <a:lnTo>
                    <a:pt x="1524" y="7619"/>
                  </a:lnTo>
                  <a:lnTo>
                    <a:pt x="0" y="4571"/>
                  </a:lnTo>
                  <a:lnTo>
                    <a:pt x="1524" y="8381"/>
                  </a:lnTo>
                  <a:close/>
                </a:path>
                <a:path w="19050" h="8889">
                  <a:moveTo>
                    <a:pt x="2286" y="6921"/>
                  </a:moveTo>
                  <a:lnTo>
                    <a:pt x="1524" y="6857"/>
                  </a:lnTo>
                  <a:lnTo>
                    <a:pt x="1524" y="7619"/>
                  </a:lnTo>
                  <a:lnTo>
                    <a:pt x="2286" y="6921"/>
                  </a:lnTo>
                  <a:close/>
                </a:path>
                <a:path w="19050" h="8889">
                  <a:moveTo>
                    <a:pt x="11313" y="3848"/>
                  </a:moveTo>
                  <a:lnTo>
                    <a:pt x="6858" y="4236"/>
                  </a:lnTo>
                  <a:lnTo>
                    <a:pt x="6096" y="4302"/>
                  </a:lnTo>
                  <a:lnTo>
                    <a:pt x="5041" y="4394"/>
                  </a:lnTo>
                  <a:lnTo>
                    <a:pt x="3351" y="5944"/>
                  </a:lnTo>
                  <a:lnTo>
                    <a:pt x="4572" y="5333"/>
                  </a:lnTo>
                  <a:lnTo>
                    <a:pt x="6096" y="5333"/>
                  </a:lnTo>
                  <a:lnTo>
                    <a:pt x="6858" y="4571"/>
                  </a:lnTo>
                  <a:lnTo>
                    <a:pt x="9144" y="4571"/>
                  </a:lnTo>
                  <a:lnTo>
                    <a:pt x="11313" y="3848"/>
                  </a:lnTo>
                  <a:close/>
                </a:path>
                <a:path w="19050" h="8889">
                  <a:moveTo>
                    <a:pt x="17327" y="4571"/>
                  </a:moveTo>
                  <a:lnTo>
                    <a:pt x="15240" y="3648"/>
                  </a:lnTo>
                  <a:lnTo>
                    <a:pt x="14973" y="3530"/>
                  </a:lnTo>
                  <a:lnTo>
                    <a:pt x="12945" y="3706"/>
                  </a:lnTo>
                  <a:lnTo>
                    <a:pt x="14973" y="4483"/>
                  </a:lnTo>
                  <a:lnTo>
                    <a:pt x="17327" y="4571"/>
                  </a:lnTo>
                  <a:close/>
                </a:path>
                <a:path w="19050" h="8889">
                  <a:moveTo>
                    <a:pt x="19050" y="761"/>
                  </a:moveTo>
                  <a:lnTo>
                    <a:pt x="17526" y="0"/>
                  </a:lnTo>
                  <a:lnTo>
                    <a:pt x="15240" y="0"/>
                  </a:lnTo>
                  <a:lnTo>
                    <a:pt x="17327" y="695"/>
                  </a:lnTo>
                  <a:lnTo>
                    <a:pt x="19050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9871595" y="22250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3809" y="3809"/>
                  </a:moveTo>
                  <a:lnTo>
                    <a:pt x="3809" y="0"/>
                  </a:lnTo>
                  <a:lnTo>
                    <a:pt x="1523" y="0"/>
                  </a:lnTo>
                  <a:lnTo>
                    <a:pt x="0" y="1523"/>
                  </a:lnTo>
                  <a:lnTo>
                    <a:pt x="0" y="3047"/>
                  </a:lnTo>
                  <a:lnTo>
                    <a:pt x="761" y="3047"/>
                  </a:lnTo>
                  <a:lnTo>
                    <a:pt x="2285" y="3809"/>
                  </a:lnTo>
                  <a:lnTo>
                    <a:pt x="3809" y="380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9871595" y="22250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761" y="1523"/>
                  </a:move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  <a:path w="3809" h="3810">
                  <a:moveTo>
                    <a:pt x="761" y="3047"/>
                  </a:move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3809" h="3810">
                  <a:moveTo>
                    <a:pt x="3809" y="761"/>
                  </a:moveTo>
                  <a:lnTo>
                    <a:pt x="3809" y="0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3809" y="761"/>
                  </a:lnTo>
                  <a:close/>
                </a:path>
                <a:path w="3809" h="3810">
                  <a:moveTo>
                    <a:pt x="2285" y="3809"/>
                  </a:moveTo>
                  <a:lnTo>
                    <a:pt x="1523" y="3047"/>
                  </a:lnTo>
                  <a:lnTo>
                    <a:pt x="761" y="3047"/>
                  </a:lnTo>
                  <a:lnTo>
                    <a:pt x="761" y="3809"/>
                  </a:lnTo>
                  <a:lnTo>
                    <a:pt x="2285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9883025" y="22402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1523"/>
                  </a:moveTo>
                  <a:lnTo>
                    <a:pt x="3048" y="761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1524" y="2286"/>
                  </a:lnTo>
                  <a:lnTo>
                    <a:pt x="2286" y="1523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9883025" y="22326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9870821" y="224789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40" h="12700">
                  <a:moveTo>
                    <a:pt x="15240" y="4571"/>
                  </a:moveTo>
                  <a:lnTo>
                    <a:pt x="15240" y="0"/>
                  </a:lnTo>
                  <a:lnTo>
                    <a:pt x="14478" y="761"/>
                  </a:lnTo>
                  <a:lnTo>
                    <a:pt x="7645" y="6756"/>
                  </a:lnTo>
                  <a:lnTo>
                    <a:pt x="6985" y="3378"/>
                  </a:lnTo>
                  <a:lnTo>
                    <a:pt x="761" y="7619"/>
                  </a:lnTo>
                  <a:lnTo>
                    <a:pt x="0" y="7619"/>
                  </a:lnTo>
                  <a:lnTo>
                    <a:pt x="0" y="8381"/>
                  </a:lnTo>
                  <a:lnTo>
                    <a:pt x="762" y="12191"/>
                  </a:lnTo>
                  <a:lnTo>
                    <a:pt x="762" y="11429"/>
                  </a:lnTo>
                  <a:lnTo>
                    <a:pt x="1524" y="10667"/>
                  </a:lnTo>
                  <a:lnTo>
                    <a:pt x="3048" y="9905"/>
                  </a:lnTo>
                  <a:lnTo>
                    <a:pt x="4572" y="9905"/>
                  </a:lnTo>
                  <a:lnTo>
                    <a:pt x="6858" y="8381"/>
                  </a:lnTo>
                  <a:lnTo>
                    <a:pt x="9144" y="7619"/>
                  </a:lnTo>
                  <a:lnTo>
                    <a:pt x="12192" y="6857"/>
                  </a:lnTo>
                  <a:lnTo>
                    <a:pt x="14478" y="4571"/>
                  </a:lnTo>
                  <a:lnTo>
                    <a:pt x="15240" y="457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9870059" y="224801"/>
              <a:ext cx="16510" cy="12700"/>
            </a:xfrm>
            <a:custGeom>
              <a:avLst/>
              <a:gdLst/>
              <a:ahLst/>
              <a:cxnLst/>
              <a:rect l="l" t="t" r="r" b="b"/>
              <a:pathLst>
                <a:path w="16509" h="12700">
                  <a:moveTo>
                    <a:pt x="1524" y="7620"/>
                  </a:moveTo>
                  <a:lnTo>
                    <a:pt x="762" y="7620"/>
                  </a:lnTo>
                  <a:lnTo>
                    <a:pt x="762" y="8382"/>
                  </a:lnTo>
                  <a:lnTo>
                    <a:pt x="1524" y="7620"/>
                  </a:lnTo>
                  <a:close/>
                </a:path>
                <a:path w="16509" h="12700">
                  <a:moveTo>
                    <a:pt x="1536" y="11430"/>
                  </a:moveTo>
                  <a:lnTo>
                    <a:pt x="1397" y="11569"/>
                  </a:lnTo>
                  <a:lnTo>
                    <a:pt x="762" y="8382"/>
                  </a:lnTo>
                  <a:lnTo>
                    <a:pt x="0" y="8382"/>
                  </a:lnTo>
                  <a:lnTo>
                    <a:pt x="762" y="12192"/>
                  </a:lnTo>
                  <a:lnTo>
                    <a:pt x="1524" y="12192"/>
                  </a:lnTo>
                  <a:lnTo>
                    <a:pt x="1536" y="11430"/>
                  </a:lnTo>
                  <a:close/>
                </a:path>
                <a:path w="16509" h="12700">
                  <a:moveTo>
                    <a:pt x="4584" y="9906"/>
                  </a:moveTo>
                  <a:lnTo>
                    <a:pt x="3060" y="9906"/>
                  </a:lnTo>
                  <a:lnTo>
                    <a:pt x="1536" y="11430"/>
                  </a:lnTo>
                  <a:lnTo>
                    <a:pt x="2298" y="11430"/>
                  </a:lnTo>
                  <a:lnTo>
                    <a:pt x="3822" y="10668"/>
                  </a:lnTo>
                  <a:lnTo>
                    <a:pt x="4584" y="9906"/>
                  </a:lnTo>
                  <a:close/>
                </a:path>
                <a:path w="16509" h="12700">
                  <a:moveTo>
                    <a:pt x="7239" y="5130"/>
                  </a:moveTo>
                  <a:lnTo>
                    <a:pt x="6184" y="5384"/>
                  </a:lnTo>
                  <a:lnTo>
                    <a:pt x="3048" y="6883"/>
                  </a:lnTo>
                  <a:lnTo>
                    <a:pt x="5334" y="6096"/>
                  </a:lnTo>
                  <a:lnTo>
                    <a:pt x="7239" y="5130"/>
                  </a:lnTo>
                  <a:close/>
                </a:path>
                <a:path w="16509" h="12700">
                  <a:moveTo>
                    <a:pt x="8661" y="4610"/>
                  </a:moveTo>
                  <a:lnTo>
                    <a:pt x="8382" y="4572"/>
                  </a:lnTo>
                  <a:lnTo>
                    <a:pt x="7239" y="5130"/>
                  </a:lnTo>
                  <a:lnTo>
                    <a:pt x="8382" y="4864"/>
                  </a:lnTo>
                  <a:lnTo>
                    <a:pt x="8661" y="4800"/>
                  </a:lnTo>
                  <a:lnTo>
                    <a:pt x="8661" y="4610"/>
                  </a:lnTo>
                  <a:close/>
                </a:path>
                <a:path w="16509" h="12700">
                  <a:moveTo>
                    <a:pt x="9918" y="7620"/>
                  </a:moveTo>
                  <a:lnTo>
                    <a:pt x="5346" y="9906"/>
                  </a:lnTo>
                  <a:lnTo>
                    <a:pt x="8394" y="9144"/>
                  </a:lnTo>
                  <a:lnTo>
                    <a:pt x="9918" y="7620"/>
                  </a:lnTo>
                  <a:close/>
                </a:path>
                <a:path w="16509" h="12700">
                  <a:moveTo>
                    <a:pt x="12382" y="3225"/>
                  </a:moveTo>
                  <a:lnTo>
                    <a:pt x="10668" y="3810"/>
                  </a:lnTo>
                  <a:lnTo>
                    <a:pt x="8661" y="4800"/>
                  </a:lnTo>
                  <a:lnTo>
                    <a:pt x="11277" y="4203"/>
                  </a:lnTo>
                  <a:lnTo>
                    <a:pt x="12382" y="3225"/>
                  </a:lnTo>
                  <a:close/>
                </a:path>
                <a:path w="16509" h="12700">
                  <a:moveTo>
                    <a:pt x="15240" y="762"/>
                  </a:moveTo>
                  <a:lnTo>
                    <a:pt x="12382" y="3225"/>
                  </a:lnTo>
                  <a:lnTo>
                    <a:pt x="12954" y="3048"/>
                  </a:lnTo>
                  <a:lnTo>
                    <a:pt x="15240" y="762"/>
                  </a:lnTo>
                  <a:close/>
                </a:path>
                <a:path w="16509" h="12700">
                  <a:moveTo>
                    <a:pt x="16002" y="0"/>
                  </a:moveTo>
                  <a:lnTo>
                    <a:pt x="15240" y="762"/>
                  </a:lnTo>
                  <a:lnTo>
                    <a:pt x="16002" y="762"/>
                  </a:lnTo>
                  <a:lnTo>
                    <a:pt x="16002" y="0"/>
                  </a:lnTo>
                  <a:close/>
                </a:path>
                <a:path w="16509" h="12700">
                  <a:moveTo>
                    <a:pt x="16014" y="3810"/>
                  </a:moveTo>
                  <a:lnTo>
                    <a:pt x="15252" y="4572"/>
                  </a:lnTo>
                  <a:lnTo>
                    <a:pt x="15252" y="5334"/>
                  </a:lnTo>
                  <a:lnTo>
                    <a:pt x="16014" y="4572"/>
                  </a:lnTo>
                  <a:lnTo>
                    <a:pt x="16014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9873119" y="217170"/>
              <a:ext cx="13335" cy="5080"/>
            </a:xfrm>
            <a:custGeom>
              <a:avLst/>
              <a:gdLst/>
              <a:ahLst/>
              <a:cxnLst/>
              <a:rect l="l" t="t" r="r" b="b"/>
              <a:pathLst>
                <a:path w="13334" h="5079">
                  <a:moveTo>
                    <a:pt x="2286" y="4572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13334" h="5079">
                  <a:moveTo>
                    <a:pt x="3048" y="2286"/>
                  </a:moveTo>
                  <a:lnTo>
                    <a:pt x="3048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  <a:path w="13334" h="5079">
                  <a:moveTo>
                    <a:pt x="11430" y="3048"/>
                  </a:moveTo>
                  <a:lnTo>
                    <a:pt x="11430" y="2286"/>
                  </a:lnTo>
                  <a:lnTo>
                    <a:pt x="10668" y="2286"/>
                  </a:lnTo>
                  <a:lnTo>
                    <a:pt x="10668" y="3048"/>
                  </a:lnTo>
                  <a:lnTo>
                    <a:pt x="11430" y="3048"/>
                  </a:lnTo>
                  <a:close/>
                </a:path>
                <a:path w="13334" h="5079">
                  <a:moveTo>
                    <a:pt x="12954" y="762"/>
                  </a:moveTo>
                  <a:lnTo>
                    <a:pt x="12192" y="0"/>
                  </a:lnTo>
                  <a:lnTo>
                    <a:pt x="11430" y="762"/>
                  </a:lnTo>
                  <a:lnTo>
                    <a:pt x="12954" y="762"/>
                  </a:lnTo>
                  <a:close/>
                </a:path>
                <a:path w="13334" h="5079">
                  <a:moveTo>
                    <a:pt x="12954" y="2286"/>
                  </a:moveTo>
                  <a:lnTo>
                    <a:pt x="12954" y="1524"/>
                  </a:lnTo>
                  <a:lnTo>
                    <a:pt x="12192" y="762"/>
                  </a:lnTo>
                  <a:lnTo>
                    <a:pt x="11430" y="762"/>
                  </a:lnTo>
                  <a:lnTo>
                    <a:pt x="11430" y="1524"/>
                  </a:lnTo>
                  <a:lnTo>
                    <a:pt x="12192" y="1524"/>
                  </a:lnTo>
                  <a:lnTo>
                    <a:pt x="12192" y="2286"/>
                  </a:lnTo>
                  <a:lnTo>
                    <a:pt x="12954" y="2286"/>
                  </a:lnTo>
                  <a:close/>
                </a:path>
                <a:path w="13334" h="5079">
                  <a:moveTo>
                    <a:pt x="12954" y="3048"/>
                  </a:moveTo>
                  <a:lnTo>
                    <a:pt x="12954" y="2286"/>
                  </a:lnTo>
                  <a:lnTo>
                    <a:pt x="12192" y="3048"/>
                  </a:lnTo>
                  <a:lnTo>
                    <a:pt x="12954" y="3048"/>
                  </a:lnTo>
                  <a:close/>
                </a:path>
                <a:path w="13334" h="5079">
                  <a:moveTo>
                    <a:pt x="6858" y="3048"/>
                  </a:moveTo>
                  <a:lnTo>
                    <a:pt x="5334" y="3048"/>
                  </a:lnTo>
                  <a:lnTo>
                    <a:pt x="4572" y="762"/>
                  </a:lnTo>
                  <a:lnTo>
                    <a:pt x="3810" y="762"/>
                  </a:lnTo>
                  <a:lnTo>
                    <a:pt x="4572" y="3810"/>
                  </a:lnTo>
                  <a:lnTo>
                    <a:pt x="6858" y="3048"/>
                  </a:lnTo>
                  <a:close/>
                </a:path>
                <a:path w="13334" h="5079">
                  <a:moveTo>
                    <a:pt x="9906" y="0"/>
                  </a:moveTo>
                  <a:lnTo>
                    <a:pt x="8382" y="2286"/>
                  </a:lnTo>
                  <a:lnTo>
                    <a:pt x="7620" y="0"/>
                  </a:lnTo>
                  <a:lnTo>
                    <a:pt x="6858" y="762"/>
                  </a:lnTo>
                  <a:lnTo>
                    <a:pt x="8382" y="3048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9890442" y="227837"/>
              <a:ext cx="47625" cy="28575"/>
            </a:xfrm>
            <a:custGeom>
              <a:avLst/>
              <a:gdLst/>
              <a:ahLst/>
              <a:cxnLst/>
              <a:rect l="l" t="t" r="r" b="b"/>
              <a:pathLst>
                <a:path w="47625" h="28575">
                  <a:moveTo>
                    <a:pt x="47447" y="14478"/>
                  </a:moveTo>
                  <a:lnTo>
                    <a:pt x="47447" y="0"/>
                  </a:lnTo>
                  <a:lnTo>
                    <a:pt x="203" y="0"/>
                  </a:lnTo>
                  <a:lnTo>
                    <a:pt x="203" y="16002"/>
                  </a:lnTo>
                  <a:lnTo>
                    <a:pt x="1790" y="18999"/>
                  </a:lnTo>
                  <a:lnTo>
                    <a:pt x="0" y="20726"/>
                  </a:lnTo>
                  <a:lnTo>
                    <a:pt x="5537" y="23622"/>
                  </a:lnTo>
                  <a:lnTo>
                    <a:pt x="6299" y="24384"/>
                  </a:lnTo>
                  <a:lnTo>
                    <a:pt x="8585" y="25146"/>
                  </a:lnTo>
                  <a:lnTo>
                    <a:pt x="12052" y="26860"/>
                  </a:lnTo>
                  <a:lnTo>
                    <a:pt x="15595" y="27317"/>
                  </a:lnTo>
                  <a:lnTo>
                    <a:pt x="19253" y="28194"/>
                  </a:lnTo>
                  <a:lnTo>
                    <a:pt x="23825" y="28194"/>
                  </a:lnTo>
                  <a:lnTo>
                    <a:pt x="26111" y="28194"/>
                  </a:lnTo>
                  <a:lnTo>
                    <a:pt x="32681" y="27292"/>
                  </a:lnTo>
                  <a:lnTo>
                    <a:pt x="39970" y="24998"/>
                  </a:lnTo>
                  <a:lnTo>
                    <a:pt x="45663" y="20873"/>
                  </a:lnTo>
                  <a:lnTo>
                    <a:pt x="47447" y="144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9890645" y="242315"/>
              <a:ext cx="48260" cy="13970"/>
            </a:xfrm>
            <a:custGeom>
              <a:avLst/>
              <a:gdLst/>
              <a:ahLst/>
              <a:cxnLst/>
              <a:rect l="l" t="t" r="r" b="b"/>
              <a:pathLst>
                <a:path w="48259" h="13970">
                  <a:moveTo>
                    <a:pt x="762" y="3048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3048"/>
                  </a:lnTo>
                  <a:close/>
                </a:path>
                <a:path w="48259" h="13970">
                  <a:moveTo>
                    <a:pt x="1971" y="6543"/>
                  </a:moveTo>
                  <a:lnTo>
                    <a:pt x="762" y="2996"/>
                  </a:lnTo>
                  <a:lnTo>
                    <a:pt x="762" y="4572"/>
                  </a:lnTo>
                  <a:lnTo>
                    <a:pt x="1524" y="6096"/>
                  </a:lnTo>
                  <a:lnTo>
                    <a:pt x="1971" y="6543"/>
                  </a:lnTo>
                  <a:close/>
                </a:path>
                <a:path w="48259" h="13970">
                  <a:moveTo>
                    <a:pt x="2375" y="6947"/>
                  </a:moveTo>
                  <a:lnTo>
                    <a:pt x="1971" y="6543"/>
                  </a:lnTo>
                  <a:lnTo>
                    <a:pt x="1971" y="6675"/>
                  </a:lnTo>
                  <a:lnTo>
                    <a:pt x="2375" y="6947"/>
                  </a:lnTo>
                  <a:close/>
                </a:path>
                <a:path w="48259" h="13970">
                  <a:moveTo>
                    <a:pt x="7437" y="10353"/>
                  </a:moveTo>
                  <a:lnTo>
                    <a:pt x="2375" y="6947"/>
                  </a:lnTo>
                  <a:lnTo>
                    <a:pt x="4572" y="9144"/>
                  </a:lnTo>
                  <a:lnTo>
                    <a:pt x="6096" y="9906"/>
                  </a:lnTo>
                  <a:lnTo>
                    <a:pt x="7437" y="10353"/>
                  </a:lnTo>
                  <a:close/>
                </a:path>
                <a:path w="48259" h="13970">
                  <a:moveTo>
                    <a:pt x="15430" y="12585"/>
                  </a:moveTo>
                  <a:lnTo>
                    <a:pt x="8346" y="10658"/>
                  </a:lnTo>
                  <a:lnTo>
                    <a:pt x="11988" y="11901"/>
                  </a:lnTo>
                  <a:lnTo>
                    <a:pt x="14679" y="12727"/>
                  </a:lnTo>
                  <a:lnTo>
                    <a:pt x="15076" y="12652"/>
                  </a:lnTo>
                  <a:lnTo>
                    <a:pt x="15430" y="12585"/>
                  </a:lnTo>
                  <a:close/>
                </a:path>
                <a:path w="48259" h="13970">
                  <a:moveTo>
                    <a:pt x="16548" y="13052"/>
                  </a:moveTo>
                  <a:lnTo>
                    <a:pt x="15430" y="12898"/>
                  </a:lnTo>
                  <a:lnTo>
                    <a:pt x="15076" y="12849"/>
                  </a:lnTo>
                  <a:lnTo>
                    <a:pt x="14679" y="12727"/>
                  </a:lnTo>
                  <a:lnTo>
                    <a:pt x="11988" y="13233"/>
                  </a:lnTo>
                  <a:lnTo>
                    <a:pt x="15076" y="13111"/>
                  </a:lnTo>
                  <a:lnTo>
                    <a:pt x="16548" y="13052"/>
                  </a:lnTo>
                  <a:close/>
                </a:path>
                <a:path w="48259" h="13970">
                  <a:moveTo>
                    <a:pt x="21336" y="13716"/>
                  </a:moveTo>
                  <a:lnTo>
                    <a:pt x="19050" y="12954"/>
                  </a:lnTo>
                  <a:lnTo>
                    <a:pt x="16548" y="13052"/>
                  </a:lnTo>
                  <a:lnTo>
                    <a:pt x="21336" y="13716"/>
                  </a:lnTo>
                  <a:close/>
                </a:path>
                <a:path w="48259" h="13970">
                  <a:moveTo>
                    <a:pt x="43486" y="11670"/>
                  </a:moveTo>
                  <a:lnTo>
                    <a:pt x="33426" y="12357"/>
                  </a:lnTo>
                  <a:lnTo>
                    <a:pt x="25908" y="13716"/>
                  </a:lnTo>
                  <a:lnTo>
                    <a:pt x="33426" y="12815"/>
                  </a:lnTo>
                  <a:lnTo>
                    <a:pt x="43486" y="11670"/>
                  </a:lnTo>
                  <a:close/>
                </a:path>
                <a:path w="48259" h="13970">
                  <a:moveTo>
                    <a:pt x="47244" y="1524"/>
                  </a:moveTo>
                  <a:lnTo>
                    <a:pt x="46266" y="11480"/>
                  </a:lnTo>
                  <a:lnTo>
                    <a:pt x="46494" y="11328"/>
                  </a:lnTo>
                  <a:lnTo>
                    <a:pt x="47244" y="1524"/>
                  </a:lnTo>
                  <a:close/>
                </a:path>
                <a:path w="48259" h="13970">
                  <a:moveTo>
                    <a:pt x="48006" y="762"/>
                  </a:moveTo>
                  <a:lnTo>
                    <a:pt x="47244" y="0"/>
                  </a:lnTo>
                  <a:lnTo>
                    <a:pt x="47244" y="1524"/>
                  </a:lnTo>
                  <a:lnTo>
                    <a:pt x="4800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9914267" y="202692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23622" y="25146"/>
                  </a:moveTo>
                  <a:lnTo>
                    <a:pt x="23622" y="0"/>
                  </a:lnTo>
                  <a:lnTo>
                    <a:pt x="0" y="0"/>
                  </a:lnTo>
                  <a:lnTo>
                    <a:pt x="0" y="25146"/>
                  </a:lnTo>
                  <a:lnTo>
                    <a:pt x="23622" y="251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9937889" y="202692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70" h="25400">
                  <a:moveTo>
                    <a:pt x="761" y="25146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5146"/>
                  </a:lnTo>
                  <a:lnTo>
                    <a:pt x="761" y="2514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9890645" y="227837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29" h="26035">
                  <a:moveTo>
                    <a:pt x="23622" y="16001"/>
                  </a:moveTo>
                  <a:lnTo>
                    <a:pt x="23622" y="14477"/>
                  </a:lnTo>
                  <a:lnTo>
                    <a:pt x="23622" y="0"/>
                  </a:lnTo>
                  <a:lnTo>
                    <a:pt x="0" y="0"/>
                  </a:lnTo>
                  <a:lnTo>
                    <a:pt x="0" y="16763"/>
                  </a:lnTo>
                  <a:lnTo>
                    <a:pt x="762" y="18287"/>
                  </a:lnTo>
                  <a:lnTo>
                    <a:pt x="762" y="19049"/>
                  </a:lnTo>
                  <a:lnTo>
                    <a:pt x="2286" y="20573"/>
                  </a:lnTo>
                  <a:lnTo>
                    <a:pt x="2286" y="21335"/>
                  </a:lnTo>
                  <a:lnTo>
                    <a:pt x="3810" y="22859"/>
                  </a:lnTo>
                  <a:lnTo>
                    <a:pt x="5334" y="23621"/>
                  </a:lnTo>
                  <a:lnTo>
                    <a:pt x="6096" y="24383"/>
                  </a:lnTo>
                  <a:lnTo>
                    <a:pt x="7620" y="24383"/>
                  </a:lnTo>
                  <a:lnTo>
                    <a:pt x="8382" y="25145"/>
                  </a:lnTo>
                  <a:lnTo>
                    <a:pt x="11696" y="24891"/>
                  </a:lnTo>
                  <a:lnTo>
                    <a:pt x="15697" y="26009"/>
                  </a:lnTo>
                  <a:lnTo>
                    <a:pt x="18288" y="23621"/>
                  </a:lnTo>
                  <a:lnTo>
                    <a:pt x="19050" y="22859"/>
                  </a:lnTo>
                  <a:lnTo>
                    <a:pt x="20574" y="22097"/>
                  </a:lnTo>
                  <a:lnTo>
                    <a:pt x="20574" y="21335"/>
                  </a:lnTo>
                  <a:lnTo>
                    <a:pt x="22250" y="19913"/>
                  </a:lnTo>
                  <a:lnTo>
                    <a:pt x="23545" y="18249"/>
                  </a:lnTo>
                  <a:lnTo>
                    <a:pt x="23622" y="1600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9890645" y="227076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29" h="26035">
                  <a:moveTo>
                    <a:pt x="23621" y="18288"/>
                  </a:moveTo>
                  <a:lnTo>
                    <a:pt x="23621" y="0"/>
                  </a:lnTo>
                  <a:lnTo>
                    <a:pt x="20573" y="0"/>
                  </a:lnTo>
                  <a:lnTo>
                    <a:pt x="21335" y="22098"/>
                  </a:lnTo>
                  <a:lnTo>
                    <a:pt x="22097" y="21336"/>
                  </a:lnTo>
                  <a:lnTo>
                    <a:pt x="23621" y="18288"/>
                  </a:lnTo>
                  <a:close/>
                </a:path>
                <a:path w="24129" h="26035">
                  <a:moveTo>
                    <a:pt x="12954" y="25908"/>
                  </a:moveTo>
                  <a:lnTo>
                    <a:pt x="12954" y="0"/>
                  </a:lnTo>
                  <a:lnTo>
                    <a:pt x="10667" y="0"/>
                  </a:lnTo>
                  <a:lnTo>
                    <a:pt x="10667" y="25908"/>
                  </a:lnTo>
                  <a:lnTo>
                    <a:pt x="12954" y="25908"/>
                  </a:lnTo>
                  <a:close/>
                </a:path>
                <a:path w="24129" h="26035">
                  <a:moveTo>
                    <a:pt x="8381" y="25908"/>
                  </a:moveTo>
                  <a:lnTo>
                    <a:pt x="7619" y="0"/>
                  </a:lnTo>
                  <a:lnTo>
                    <a:pt x="5333" y="0"/>
                  </a:lnTo>
                  <a:lnTo>
                    <a:pt x="5333" y="24384"/>
                  </a:lnTo>
                  <a:lnTo>
                    <a:pt x="6095" y="25146"/>
                  </a:lnTo>
                  <a:lnTo>
                    <a:pt x="6857" y="25146"/>
                  </a:lnTo>
                  <a:lnTo>
                    <a:pt x="8381" y="25908"/>
                  </a:lnTo>
                  <a:close/>
                </a:path>
                <a:path w="24129" h="26035">
                  <a:moveTo>
                    <a:pt x="2285" y="22098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17526"/>
                  </a:lnTo>
                  <a:lnTo>
                    <a:pt x="761" y="18288"/>
                  </a:lnTo>
                  <a:lnTo>
                    <a:pt x="761" y="19812"/>
                  </a:lnTo>
                  <a:lnTo>
                    <a:pt x="1523" y="21336"/>
                  </a:lnTo>
                  <a:lnTo>
                    <a:pt x="2285" y="22098"/>
                  </a:lnTo>
                  <a:close/>
                </a:path>
                <a:path w="24129" h="26035">
                  <a:moveTo>
                    <a:pt x="18287" y="24384"/>
                  </a:moveTo>
                  <a:lnTo>
                    <a:pt x="18287" y="0"/>
                  </a:lnTo>
                  <a:lnTo>
                    <a:pt x="16001" y="0"/>
                  </a:lnTo>
                  <a:lnTo>
                    <a:pt x="16001" y="25908"/>
                  </a:lnTo>
                  <a:lnTo>
                    <a:pt x="16763" y="25146"/>
                  </a:lnTo>
                  <a:lnTo>
                    <a:pt x="17525" y="25146"/>
                  </a:lnTo>
                  <a:lnTo>
                    <a:pt x="18287" y="2438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9890646" y="227087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4" h="26670">
                  <a:moveTo>
                    <a:pt x="1524" y="20574"/>
                  </a:moveTo>
                  <a:lnTo>
                    <a:pt x="762" y="19050"/>
                  </a:lnTo>
                  <a:lnTo>
                    <a:pt x="762" y="20574"/>
                  </a:lnTo>
                  <a:lnTo>
                    <a:pt x="1524" y="20574"/>
                  </a:lnTo>
                  <a:close/>
                </a:path>
                <a:path w="13334" h="26670">
                  <a:moveTo>
                    <a:pt x="3048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13334" h="26670">
                  <a:moveTo>
                    <a:pt x="6858" y="25146"/>
                  </a:moveTo>
                  <a:lnTo>
                    <a:pt x="6096" y="24384"/>
                  </a:lnTo>
                  <a:lnTo>
                    <a:pt x="5334" y="24384"/>
                  </a:lnTo>
                  <a:lnTo>
                    <a:pt x="5334" y="25146"/>
                  </a:lnTo>
                  <a:lnTo>
                    <a:pt x="6858" y="25146"/>
                  </a:lnTo>
                  <a:close/>
                </a:path>
                <a:path w="13334" h="26670">
                  <a:moveTo>
                    <a:pt x="7620" y="25527"/>
                  </a:moveTo>
                  <a:lnTo>
                    <a:pt x="6858" y="25146"/>
                  </a:lnTo>
                  <a:lnTo>
                    <a:pt x="7620" y="25908"/>
                  </a:lnTo>
                  <a:lnTo>
                    <a:pt x="7620" y="25527"/>
                  </a:lnTo>
                  <a:close/>
                </a:path>
                <a:path w="13334" h="26670">
                  <a:moveTo>
                    <a:pt x="8382" y="0"/>
                  </a:moveTo>
                  <a:lnTo>
                    <a:pt x="7620" y="0"/>
                  </a:lnTo>
                  <a:lnTo>
                    <a:pt x="7620" y="25527"/>
                  </a:lnTo>
                  <a:lnTo>
                    <a:pt x="8382" y="25908"/>
                  </a:lnTo>
                  <a:lnTo>
                    <a:pt x="8382" y="0"/>
                  </a:lnTo>
                  <a:close/>
                </a:path>
                <a:path w="13334" h="26670">
                  <a:moveTo>
                    <a:pt x="12941" y="25908"/>
                  </a:moveTo>
                  <a:lnTo>
                    <a:pt x="10655" y="25908"/>
                  </a:lnTo>
                  <a:lnTo>
                    <a:pt x="12179" y="26670"/>
                  </a:lnTo>
                  <a:lnTo>
                    <a:pt x="12941" y="2590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9890645" y="202692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23622" y="25146"/>
                  </a:moveTo>
                  <a:lnTo>
                    <a:pt x="23622" y="0"/>
                  </a:lnTo>
                  <a:lnTo>
                    <a:pt x="0" y="0"/>
                  </a:lnTo>
                  <a:lnTo>
                    <a:pt x="0" y="25146"/>
                  </a:lnTo>
                  <a:lnTo>
                    <a:pt x="23622" y="2514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9911219" y="227076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761" y="22098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098"/>
                  </a:lnTo>
                  <a:lnTo>
                    <a:pt x="761" y="22098"/>
                  </a:lnTo>
                  <a:close/>
                </a:path>
                <a:path w="3175" h="22225">
                  <a:moveTo>
                    <a:pt x="3047" y="18288"/>
                  </a:moveTo>
                  <a:lnTo>
                    <a:pt x="3047" y="16002"/>
                  </a:lnTo>
                  <a:lnTo>
                    <a:pt x="2285" y="18288"/>
                  </a:lnTo>
                  <a:lnTo>
                    <a:pt x="2285" y="19812"/>
                  </a:lnTo>
                  <a:lnTo>
                    <a:pt x="3047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9914255" y="227837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23622" y="18288"/>
                  </a:moveTo>
                  <a:lnTo>
                    <a:pt x="23622" y="0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762" y="18288"/>
                  </a:lnTo>
                  <a:lnTo>
                    <a:pt x="762" y="19050"/>
                  </a:lnTo>
                  <a:lnTo>
                    <a:pt x="6096" y="24384"/>
                  </a:lnTo>
                  <a:lnTo>
                    <a:pt x="7620" y="24384"/>
                  </a:lnTo>
                  <a:lnTo>
                    <a:pt x="8382" y="25146"/>
                  </a:lnTo>
                  <a:lnTo>
                    <a:pt x="16598" y="25158"/>
                  </a:lnTo>
                  <a:lnTo>
                    <a:pt x="17995" y="23672"/>
                  </a:lnTo>
                  <a:lnTo>
                    <a:pt x="19812" y="22860"/>
                  </a:lnTo>
                  <a:lnTo>
                    <a:pt x="22098" y="20574"/>
                  </a:lnTo>
                  <a:lnTo>
                    <a:pt x="22098" y="19812"/>
                  </a:lnTo>
                  <a:lnTo>
                    <a:pt x="23622" y="1828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9890646" y="227849"/>
              <a:ext cx="48260" cy="26670"/>
            </a:xfrm>
            <a:custGeom>
              <a:avLst/>
              <a:gdLst/>
              <a:ahLst/>
              <a:cxnLst/>
              <a:rect l="l" t="t" r="r" b="b"/>
              <a:pathLst>
                <a:path w="48259" h="26670">
                  <a:moveTo>
                    <a:pt x="762" y="17526"/>
                  </a:moveTo>
                  <a:lnTo>
                    <a:pt x="0" y="16764"/>
                  </a:lnTo>
                  <a:lnTo>
                    <a:pt x="762" y="18288"/>
                  </a:lnTo>
                  <a:lnTo>
                    <a:pt x="762" y="17526"/>
                  </a:lnTo>
                  <a:close/>
                </a:path>
                <a:path w="48259" h="26670">
                  <a:moveTo>
                    <a:pt x="3581" y="21983"/>
                  </a:moveTo>
                  <a:lnTo>
                    <a:pt x="2286" y="20574"/>
                  </a:lnTo>
                  <a:lnTo>
                    <a:pt x="2286" y="21336"/>
                  </a:lnTo>
                  <a:lnTo>
                    <a:pt x="3581" y="21983"/>
                  </a:lnTo>
                  <a:close/>
                </a:path>
                <a:path w="48259" h="26670">
                  <a:moveTo>
                    <a:pt x="5334" y="23622"/>
                  </a:moveTo>
                  <a:lnTo>
                    <a:pt x="3810" y="22098"/>
                  </a:lnTo>
                  <a:lnTo>
                    <a:pt x="3810" y="22860"/>
                  </a:lnTo>
                  <a:lnTo>
                    <a:pt x="5334" y="23622"/>
                  </a:lnTo>
                  <a:close/>
                </a:path>
                <a:path w="48259" h="26670">
                  <a:moveTo>
                    <a:pt x="8026" y="24790"/>
                  </a:moveTo>
                  <a:lnTo>
                    <a:pt x="7620" y="24384"/>
                  </a:lnTo>
                  <a:lnTo>
                    <a:pt x="5905" y="24472"/>
                  </a:lnTo>
                  <a:lnTo>
                    <a:pt x="7391" y="26314"/>
                  </a:lnTo>
                  <a:lnTo>
                    <a:pt x="7861" y="24777"/>
                  </a:lnTo>
                  <a:lnTo>
                    <a:pt x="8026" y="24790"/>
                  </a:lnTo>
                  <a:close/>
                </a:path>
                <a:path w="48259" h="26670">
                  <a:moveTo>
                    <a:pt x="10668" y="25146"/>
                  </a:moveTo>
                  <a:lnTo>
                    <a:pt x="8382" y="24841"/>
                  </a:lnTo>
                  <a:lnTo>
                    <a:pt x="8026" y="24790"/>
                  </a:lnTo>
                  <a:lnTo>
                    <a:pt x="8382" y="25146"/>
                  </a:lnTo>
                  <a:lnTo>
                    <a:pt x="10668" y="25146"/>
                  </a:lnTo>
                  <a:close/>
                </a:path>
                <a:path w="48259" h="26670">
                  <a:moveTo>
                    <a:pt x="12954" y="25146"/>
                  </a:moveTo>
                  <a:lnTo>
                    <a:pt x="10668" y="25146"/>
                  </a:lnTo>
                  <a:lnTo>
                    <a:pt x="12192" y="25908"/>
                  </a:lnTo>
                  <a:lnTo>
                    <a:pt x="12954" y="25146"/>
                  </a:lnTo>
                  <a:close/>
                </a:path>
                <a:path w="48259" h="26670">
                  <a:moveTo>
                    <a:pt x="18351" y="23545"/>
                  </a:moveTo>
                  <a:lnTo>
                    <a:pt x="16725" y="24320"/>
                  </a:lnTo>
                  <a:lnTo>
                    <a:pt x="17526" y="24384"/>
                  </a:lnTo>
                  <a:lnTo>
                    <a:pt x="18351" y="23545"/>
                  </a:lnTo>
                  <a:close/>
                </a:path>
                <a:path w="48259" h="26670">
                  <a:moveTo>
                    <a:pt x="22860" y="25146"/>
                  </a:moveTo>
                  <a:lnTo>
                    <a:pt x="22098" y="24384"/>
                  </a:lnTo>
                  <a:lnTo>
                    <a:pt x="22098" y="23622"/>
                  </a:lnTo>
                  <a:lnTo>
                    <a:pt x="21336" y="23622"/>
                  </a:lnTo>
                  <a:lnTo>
                    <a:pt x="21336" y="24384"/>
                  </a:lnTo>
                  <a:lnTo>
                    <a:pt x="22098" y="25146"/>
                  </a:lnTo>
                  <a:lnTo>
                    <a:pt x="22860" y="25146"/>
                  </a:lnTo>
                  <a:close/>
                </a:path>
                <a:path w="48259" h="26670">
                  <a:moveTo>
                    <a:pt x="23622" y="20574"/>
                  </a:moveTo>
                  <a:lnTo>
                    <a:pt x="22098" y="20574"/>
                  </a:lnTo>
                  <a:lnTo>
                    <a:pt x="22098" y="21336"/>
                  </a:lnTo>
                  <a:lnTo>
                    <a:pt x="21336" y="22098"/>
                  </a:lnTo>
                  <a:lnTo>
                    <a:pt x="21336" y="23622"/>
                  </a:lnTo>
                  <a:lnTo>
                    <a:pt x="22098" y="22860"/>
                  </a:lnTo>
                  <a:lnTo>
                    <a:pt x="22098" y="22098"/>
                  </a:lnTo>
                  <a:lnTo>
                    <a:pt x="22860" y="22098"/>
                  </a:lnTo>
                  <a:lnTo>
                    <a:pt x="22860" y="21336"/>
                  </a:lnTo>
                  <a:lnTo>
                    <a:pt x="23622" y="20574"/>
                  </a:lnTo>
                  <a:close/>
                </a:path>
                <a:path w="48259" h="26670">
                  <a:moveTo>
                    <a:pt x="23622" y="16764"/>
                  </a:moveTo>
                  <a:lnTo>
                    <a:pt x="22860" y="17526"/>
                  </a:lnTo>
                  <a:lnTo>
                    <a:pt x="22860" y="19050"/>
                  </a:lnTo>
                  <a:lnTo>
                    <a:pt x="18351" y="23545"/>
                  </a:lnTo>
                  <a:lnTo>
                    <a:pt x="19723" y="22898"/>
                  </a:lnTo>
                  <a:lnTo>
                    <a:pt x="20574" y="22860"/>
                  </a:lnTo>
                  <a:lnTo>
                    <a:pt x="21336" y="21336"/>
                  </a:lnTo>
                  <a:lnTo>
                    <a:pt x="22098" y="20574"/>
                  </a:lnTo>
                  <a:lnTo>
                    <a:pt x="22860" y="19812"/>
                  </a:lnTo>
                  <a:lnTo>
                    <a:pt x="23622" y="18288"/>
                  </a:lnTo>
                  <a:lnTo>
                    <a:pt x="23622" y="16764"/>
                  </a:lnTo>
                  <a:close/>
                </a:path>
                <a:path w="48259" h="26670">
                  <a:moveTo>
                    <a:pt x="25146" y="19050"/>
                  </a:moveTo>
                  <a:lnTo>
                    <a:pt x="24384" y="17526"/>
                  </a:lnTo>
                  <a:lnTo>
                    <a:pt x="24384" y="16764"/>
                  </a:lnTo>
                  <a:lnTo>
                    <a:pt x="23622" y="16002"/>
                  </a:lnTo>
                  <a:lnTo>
                    <a:pt x="24384" y="18288"/>
                  </a:lnTo>
                  <a:lnTo>
                    <a:pt x="25146" y="19812"/>
                  </a:lnTo>
                  <a:lnTo>
                    <a:pt x="25146" y="19050"/>
                  </a:lnTo>
                  <a:close/>
                </a:path>
                <a:path w="48259" h="26670">
                  <a:moveTo>
                    <a:pt x="25908" y="24384"/>
                  </a:moveTo>
                  <a:lnTo>
                    <a:pt x="25146" y="25146"/>
                  </a:lnTo>
                  <a:lnTo>
                    <a:pt x="25908" y="25146"/>
                  </a:lnTo>
                  <a:lnTo>
                    <a:pt x="25908" y="24384"/>
                  </a:lnTo>
                  <a:close/>
                </a:path>
                <a:path w="48259" h="26670">
                  <a:moveTo>
                    <a:pt x="25908" y="21336"/>
                  </a:moveTo>
                  <a:lnTo>
                    <a:pt x="25146" y="21336"/>
                  </a:lnTo>
                  <a:lnTo>
                    <a:pt x="25146" y="20574"/>
                  </a:lnTo>
                  <a:lnTo>
                    <a:pt x="23622" y="20574"/>
                  </a:lnTo>
                  <a:lnTo>
                    <a:pt x="24384" y="21336"/>
                  </a:lnTo>
                  <a:lnTo>
                    <a:pt x="25146" y="22098"/>
                  </a:lnTo>
                  <a:lnTo>
                    <a:pt x="25908" y="22098"/>
                  </a:lnTo>
                  <a:lnTo>
                    <a:pt x="25908" y="21336"/>
                  </a:lnTo>
                  <a:close/>
                </a:path>
                <a:path w="48259" h="26670">
                  <a:moveTo>
                    <a:pt x="26670" y="22860"/>
                  </a:moveTo>
                  <a:lnTo>
                    <a:pt x="25908" y="22098"/>
                  </a:lnTo>
                  <a:lnTo>
                    <a:pt x="25908" y="24384"/>
                  </a:lnTo>
                  <a:lnTo>
                    <a:pt x="26670" y="24384"/>
                  </a:lnTo>
                  <a:lnTo>
                    <a:pt x="26670" y="22860"/>
                  </a:lnTo>
                  <a:close/>
                </a:path>
                <a:path w="48259" h="26670">
                  <a:moveTo>
                    <a:pt x="27432" y="22098"/>
                  </a:moveTo>
                  <a:lnTo>
                    <a:pt x="25146" y="19812"/>
                  </a:lnTo>
                  <a:lnTo>
                    <a:pt x="25908" y="21336"/>
                  </a:lnTo>
                  <a:lnTo>
                    <a:pt x="27432" y="22098"/>
                  </a:lnTo>
                  <a:close/>
                </a:path>
                <a:path w="48259" h="26670">
                  <a:moveTo>
                    <a:pt x="32004" y="25146"/>
                  </a:moveTo>
                  <a:lnTo>
                    <a:pt x="31242" y="24384"/>
                  </a:lnTo>
                  <a:lnTo>
                    <a:pt x="29718" y="24384"/>
                  </a:lnTo>
                  <a:lnTo>
                    <a:pt x="31242" y="25146"/>
                  </a:lnTo>
                  <a:lnTo>
                    <a:pt x="32004" y="25146"/>
                  </a:lnTo>
                  <a:close/>
                </a:path>
                <a:path w="48259" h="26670">
                  <a:moveTo>
                    <a:pt x="36576" y="25146"/>
                  </a:moveTo>
                  <a:lnTo>
                    <a:pt x="34290" y="25146"/>
                  </a:lnTo>
                  <a:lnTo>
                    <a:pt x="35814" y="25908"/>
                  </a:lnTo>
                  <a:lnTo>
                    <a:pt x="36576" y="25146"/>
                  </a:lnTo>
                  <a:close/>
                </a:path>
                <a:path w="48259" h="26670">
                  <a:moveTo>
                    <a:pt x="41148" y="24384"/>
                  </a:moveTo>
                  <a:lnTo>
                    <a:pt x="40386" y="24384"/>
                  </a:lnTo>
                  <a:lnTo>
                    <a:pt x="38862" y="25146"/>
                  </a:lnTo>
                  <a:lnTo>
                    <a:pt x="40386" y="25146"/>
                  </a:lnTo>
                  <a:lnTo>
                    <a:pt x="41148" y="24384"/>
                  </a:lnTo>
                  <a:close/>
                </a:path>
                <a:path w="48259" h="26670">
                  <a:moveTo>
                    <a:pt x="44196" y="22098"/>
                  </a:moveTo>
                  <a:lnTo>
                    <a:pt x="42672" y="22860"/>
                  </a:lnTo>
                  <a:lnTo>
                    <a:pt x="41148" y="24384"/>
                  </a:lnTo>
                  <a:lnTo>
                    <a:pt x="42672" y="23622"/>
                  </a:lnTo>
                  <a:lnTo>
                    <a:pt x="44196" y="22098"/>
                  </a:lnTo>
                  <a:close/>
                </a:path>
                <a:path w="48259" h="26670">
                  <a:moveTo>
                    <a:pt x="46482" y="19050"/>
                  </a:moveTo>
                  <a:lnTo>
                    <a:pt x="45720" y="19812"/>
                  </a:lnTo>
                  <a:lnTo>
                    <a:pt x="45720" y="20574"/>
                  </a:lnTo>
                  <a:lnTo>
                    <a:pt x="46482" y="19812"/>
                  </a:lnTo>
                  <a:lnTo>
                    <a:pt x="46482" y="19050"/>
                  </a:lnTo>
                  <a:close/>
                </a:path>
                <a:path w="48259" h="26670">
                  <a:moveTo>
                    <a:pt x="47244" y="17526"/>
                  </a:moveTo>
                  <a:lnTo>
                    <a:pt x="46482" y="19050"/>
                  </a:lnTo>
                  <a:lnTo>
                    <a:pt x="47244" y="18288"/>
                  </a:lnTo>
                  <a:lnTo>
                    <a:pt x="47244" y="17526"/>
                  </a:lnTo>
                  <a:close/>
                </a:path>
                <a:path w="48259" h="26670">
                  <a:moveTo>
                    <a:pt x="48006" y="0"/>
                  </a:moveTo>
                  <a:lnTo>
                    <a:pt x="47244" y="0"/>
                  </a:lnTo>
                  <a:lnTo>
                    <a:pt x="47244" y="16764"/>
                  </a:lnTo>
                  <a:lnTo>
                    <a:pt x="48006" y="16002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9911981" y="248412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5" h="5079">
                  <a:moveTo>
                    <a:pt x="5333" y="3047"/>
                  </a:moveTo>
                  <a:lnTo>
                    <a:pt x="5333" y="2285"/>
                  </a:lnTo>
                  <a:lnTo>
                    <a:pt x="3809" y="761"/>
                  </a:lnTo>
                  <a:lnTo>
                    <a:pt x="3047" y="761"/>
                  </a:lnTo>
                  <a:lnTo>
                    <a:pt x="3047" y="0"/>
                  </a:lnTo>
                  <a:lnTo>
                    <a:pt x="2285" y="0"/>
                  </a:lnTo>
                  <a:lnTo>
                    <a:pt x="2285" y="761"/>
                  </a:lnTo>
                  <a:lnTo>
                    <a:pt x="1523" y="761"/>
                  </a:lnTo>
                  <a:lnTo>
                    <a:pt x="0" y="2285"/>
                  </a:lnTo>
                  <a:lnTo>
                    <a:pt x="0" y="3047"/>
                  </a:lnTo>
                  <a:lnTo>
                    <a:pt x="1523" y="4571"/>
                  </a:lnTo>
                  <a:lnTo>
                    <a:pt x="3809" y="4571"/>
                  </a:lnTo>
                  <a:lnTo>
                    <a:pt x="4571" y="3809"/>
                  </a:lnTo>
                  <a:lnTo>
                    <a:pt x="4571" y="3047"/>
                  </a:lnTo>
                  <a:lnTo>
                    <a:pt x="5333" y="3047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9908933" y="252984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5333" y="761"/>
                  </a:moveTo>
                  <a:lnTo>
                    <a:pt x="4571" y="761"/>
                  </a:lnTo>
                  <a:lnTo>
                    <a:pt x="3809" y="0"/>
                  </a:lnTo>
                  <a:lnTo>
                    <a:pt x="0" y="0"/>
                  </a:lnTo>
                  <a:lnTo>
                    <a:pt x="761" y="761"/>
                  </a:lnTo>
                  <a:lnTo>
                    <a:pt x="1523" y="761"/>
                  </a:lnTo>
                  <a:lnTo>
                    <a:pt x="2285" y="1523"/>
                  </a:lnTo>
                  <a:lnTo>
                    <a:pt x="4571" y="1523"/>
                  </a:lnTo>
                  <a:lnTo>
                    <a:pt x="5333" y="761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9912743" y="25374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0"/>
                  </a:lnTo>
                  <a:close/>
                </a:path>
                <a:path w="1904" h="1270">
                  <a:moveTo>
                    <a:pt x="1524" y="762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9915029" y="252984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5334" y="0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3048" y="1524"/>
                  </a:lnTo>
                  <a:lnTo>
                    <a:pt x="3810" y="762"/>
                  </a:lnTo>
                  <a:lnTo>
                    <a:pt x="4572" y="762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9915029" y="252984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4">
                  <a:moveTo>
                    <a:pt x="762" y="1524"/>
                  </a:moveTo>
                  <a:lnTo>
                    <a:pt x="1524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3809" h="1904">
                  <a:moveTo>
                    <a:pt x="2286" y="762"/>
                  </a:moveTo>
                  <a:lnTo>
                    <a:pt x="2286" y="0"/>
                  </a:lnTo>
                  <a:lnTo>
                    <a:pt x="1523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  <a:path w="3809" h="1904">
                  <a:moveTo>
                    <a:pt x="3810" y="1524"/>
                  </a:moveTo>
                  <a:lnTo>
                    <a:pt x="3810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9914267" y="249173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762" y="3809"/>
                  </a:moveTo>
                  <a:lnTo>
                    <a:pt x="761" y="761"/>
                  </a:lnTo>
                  <a:lnTo>
                    <a:pt x="0" y="0"/>
                  </a:lnTo>
                  <a:lnTo>
                    <a:pt x="0" y="3809"/>
                  </a:lnTo>
                  <a:lnTo>
                    <a:pt x="762" y="380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9913505" y="249173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761" y="1523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1" y="1523"/>
                  </a:lnTo>
                  <a:close/>
                </a:path>
                <a:path w="2540" h="3810">
                  <a:moveTo>
                    <a:pt x="761" y="3047"/>
                  </a:moveTo>
                  <a:lnTo>
                    <a:pt x="761" y="2285"/>
                  </a:ln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2540" h="3810">
                  <a:moveTo>
                    <a:pt x="1523" y="1523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1523" y="1523"/>
                  </a:lnTo>
                  <a:close/>
                </a:path>
                <a:path w="2540" h="3810">
                  <a:moveTo>
                    <a:pt x="1523" y="3809"/>
                  </a:moveTo>
                  <a:lnTo>
                    <a:pt x="1523" y="3047"/>
                  </a:lnTo>
                  <a:lnTo>
                    <a:pt x="761" y="3047"/>
                  </a:lnTo>
                  <a:lnTo>
                    <a:pt x="761" y="3809"/>
                  </a:lnTo>
                  <a:lnTo>
                    <a:pt x="1523" y="3809"/>
                  </a:lnTo>
                  <a:close/>
                </a:path>
                <a:path w="2540" h="3810">
                  <a:moveTo>
                    <a:pt x="2285" y="2285"/>
                  </a:moveTo>
                  <a:lnTo>
                    <a:pt x="2285" y="1523"/>
                  </a:lnTo>
                  <a:lnTo>
                    <a:pt x="1523" y="761"/>
                  </a:lnTo>
                  <a:lnTo>
                    <a:pt x="1523" y="3047"/>
                  </a:lnTo>
                  <a:lnTo>
                    <a:pt x="2285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9914267" y="252983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6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9914267" y="25298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9895979" y="205739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1523" y="18288"/>
                  </a:moveTo>
                  <a:lnTo>
                    <a:pt x="1523" y="15240"/>
                  </a:lnTo>
                  <a:lnTo>
                    <a:pt x="0" y="15240"/>
                  </a:lnTo>
                  <a:lnTo>
                    <a:pt x="0" y="18288"/>
                  </a:lnTo>
                  <a:lnTo>
                    <a:pt x="1523" y="18288"/>
                  </a:lnTo>
                  <a:close/>
                </a:path>
                <a:path w="13334" h="18414">
                  <a:moveTo>
                    <a:pt x="6096" y="18288"/>
                  </a:moveTo>
                  <a:lnTo>
                    <a:pt x="6095" y="5334"/>
                  </a:lnTo>
                  <a:lnTo>
                    <a:pt x="4571" y="5334"/>
                  </a:lnTo>
                  <a:lnTo>
                    <a:pt x="4571" y="3048"/>
                  </a:lnTo>
                  <a:lnTo>
                    <a:pt x="3809" y="3048"/>
                  </a:lnTo>
                  <a:lnTo>
                    <a:pt x="3809" y="2286"/>
                  </a:lnTo>
                  <a:lnTo>
                    <a:pt x="3047" y="2286"/>
                  </a:lnTo>
                  <a:lnTo>
                    <a:pt x="3047" y="3048"/>
                  </a:lnTo>
                  <a:lnTo>
                    <a:pt x="2285" y="3048"/>
                  </a:lnTo>
                  <a:lnTo>
                    <a:pt x="2285" y="5334"/>
                  </a:lnTo>
                  <a:lnTo>
                    <a:pt x="761" y="5334"/>
                  </a:lnTo>
                  <a:lnTo>
                    <a:pt x="761" y="8382"/>
                  </a:lnTo>
                  <a:lnTo>
                    <a:pt x="1523" y="8382"/>
                  </a:lnTo>
                  <a:lnTo>
                    <a:pt x="1523" y="18288"/>
                  </a:lnTo>
                  <a:lnTo>
                    <a:pt x="6096" y="18288"/>
                  </a:lnTo>
                  <a:close/>
                </a:path>
                <a:path w="13334" h="18414">
                  <a:moveTo>
                    <a:pt x="2285" y="3810"/>
                  </a:moveTo>
                  <a:lnTo>
                    <a:pt x="2285" y="2286"/>
                  </a:lnTo>
                  <a:lnTo>
                    <a:pt x="1523" y="2286"/>
                  </a:lnTo>
                  <a:lnTo>
                    <a:pt x="1523" y="3810"/>
                  </a:lnTo>
                  <a:lnTo>
                    <a:pt x="2285" y="3810"/>
                  </a:lnTo>
                  <a:close/>
                </a:path>
                <a:path w="13334" h="18414">
                  <a:moveTo>
                    <a:pt x="8381" y="1524"/>
                  </a:moveTo>
                  <a:lnTo>
                    <a:pt x="8381" y="0"/>
                  </a:lnTo>
                  <a:lnTo>
                    <a:pt x="4571" y="0"/>
                  </a:lnTo>
                  <a:lnTo>
                    <a:pt x="4571" y="1524"/>
                  </a:lnTo>
                  <a:lnTo>
                    <a:pt x="6095" y="1524"/>
                  </a:lnTo>
                  <a:lnTo>
                    <a:pt x="6096" y="18288"/>
                  </a:lnTo>
                  <a:lnTo>
                    <a:pt x="7620" y="18288"/>
                  </a:lnTo>
                  <a:lnTo>
                    <a:pt x="7619" y="1524"/>
                  </a:lnTo>
                  <a:lnTo>
                    <a:pt x="8381" y="1524"/>
                  </a:lnTo>
                  <a:close/>
                </a:path>
                <a:path w="13334" h="18414">
                  <a:moveTo>
                    <a:pt x="11429" y="3810"/>
                  </a:moveTo>
                  <a:lnTo>
                    <a:pt x="11429" y="2286"/>
                  </a:lnTo>
                  <a:lnTo>
                    <a:pt x="9905" y="2286"/>
                  </a:lnTo>
                  <a:lnTo>
                    <a:pt x="9905" y="3048"/>
                  </a:lnTo>
                  <a:lnTo>
                    <a:pt x="9143" y="3048"/>
                  </a:lnTo>
                  <a:lnTo>
                    <a:pt x="9143" y="5334"/>
                  </a:lnTo>
                  <a:lnTo>
                    <a:pt x="7619" y="5334"/>
                  </a:lnTo>
                  <a:lnTo>
                    <a:pt x="7620" y="18288"/>
                  </a:lnTo>
                  <a:lnTo>
                    <a:pt x="10668" y="18288"/>
                  </a:lnTo>
                  <a:lnTo>
                    <a:pt x="10667" y="3810"/>
                  </a:lnTo>
                  <a:lnTo>
                    <a:pt x="11429" y="3810"/>
                  </a:lnTo>
                  <a:close/>
                </a:path>
                <a:path w="13334" h="18414">
                  <a:moveTo>
                    <a:pt x="9143" y="3810"/>
                  </a:moveTo>
                  <a:lnTo>
                    <a:pt x="9143" y="2286"/>
                  </a:lnTo>
                  <a:lnTo>
                    <a:pt x="8381" y="2286"/>
                  </a:lnTo>
                  <a:lnTo>
                    <a:pt x="8381" y="3810"/>
                  </a:lnTo>
                  <a:lnTo>
                    <a:pt x="9143" y="3810"/>
                  </a:lnTo>
                  <a:close/>
                </a:path>
                <a:path w="13334" h="18414">
                  <a:moveTo>
                    <a:pt x="12192" y="8382"/>
                  </a:moveTo>
                  <a:lnTo>
                    <a:pt x="12191" y="5334"/>
                  </a:lnTo>
                  <a:lnTo>
                    <a:pt x="10667" y="5334"/>
                  </a:lnTo>
                  <a:lnTo>
                    <a:pt x="10668" y="18288"/>
                  </a:lnTo>
                  <a:lnTo>
                    <a:pt x="11430" y="18288"/>
                  </a:lnTo>
                  <a:lnTo>
                    <a:pt x="11430" y="8382"/>
                  </a:lnTo>
                  <a:lnTo>
                    <a:pt x="12192" y="8382"/>
                  </a:lnTo>
                  <a:close/>
                </a:path>
                <a:path w="13334" h="18414">
                  <a:moveTo>
                    <a:pt x="12954" y="18288"/>
                  </a:moveTo>
                  <a:lnTo>
                    <a:pt x="12954" y="15240"/>
                  </a:lnTo>
                  <a:lnTo>
                    <a:pt x="11430" y="15240"/>
                  </a:lnTo>
                  <a:lnTo>
                    <a:pt x="11430" y="18288"/>
                  </a:lnTo>
                  <a:lnTo>
                    <a:pt x="12954" y="1828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9895979" y="205612"/>
              <a:ext cx="13970" cy="19685"/>
            </a:xfrm>
            <a:custGeom>
              <a:avLst/>
              <a:gdLst/>
              <a:ahLst/>
              <a:cxnLst/>
              <a:rect l="l" t="t" r="r" b="b"/>
              <a:pathLst>
                <a:path w="13970" h="19685">
                  <a:moveTo>
                    <a:pt x="9017" y="19177"/>
                  </a:moveTo>
                  <a:lnTo>
                    <a:pt x="9017" y="18414"/>
                  </a:lnTo>
                  <a:lnTo>
                    <a:pt x="0" y="18414"/>
                  </a:lnTo>
                  <a:lnTo>
                    <a:pt x="0" y="19177"/>
                  </a:lnTo>
                  <a:lnTo>
                    <a:pt x="9017" y="19177"/>
                  </a:lnTo>
                  <a:close/>
                </a:path>
                <a:path w="13970" h="19685">
                  <a:moveTo>
                    <a:pt x="762" y="17653"/>
                  </a:moveTo>
                  <a:lnTo>
                    <a:pt x="762" y="16890"/>
                  </a:lnTo>
                  <a:lnTo>
                    <a:pt x="635" y="16890"/>
                  </a:lnTo>
                  <a:lnTo>
                    <a:pt x="635" y="17653"/>
                  </a:lnTo>
                  <a:lnTo>
                    <a:pt x="762" y="17653"/>
                  </a:lnTo>
                  <a:close/>
                </a:path>
                <a:path w="13970" h="19685">
                  <a:moveTo>
                    <a:pt x="1524" y="6985"/>
                  </a:moveTo>
                  <a:lnTo>
                    <a:pt x="1524" y="6223"/>
                  </a:lnTo>
                  <a:lnTo>
                    <a:pt x="1397" y="6985"/>
                  </a:lnTo>
                  <a:close/>
                </a:path>
                <a:path w="13970" h="19685">
                  <a:moveTo>
                    <a:pt x="1524" y="8509"/>
                  </a:moveTo>
                  <a:lnTo>
                    <a:pt x="1524" y="7746"/>
                  </a:lnTo>
                  <a:lnTo>
                    <a:pt x="1397" y="7746"/>
                  </a:lnTo>
                  <a:lnTo>
                    <a:pt x="1397" y="8509"/>
                  </a:lnTo>
                  <a:lnTo>
                    <a:pt x="1524" y="8509"/>
                  </a:lnTo>
                  <a:close/>
                </a:path>
                <a:path w="13970" h="19685">
                  <a:moveTo>
                    <a:pt x="6096" y="11557"/>
                  </a:moveTo>
                  <a:lnTo>
                    <a:pt x="6096" y="10032"/>
                  </a:lnTo>
                  <a:lnTo>
                    <a:pt x="5207" y="10032"/>
                  </a:lnTo>
                  <a:lnTo>
                    <a:pt x="5207" y="10795"/>
                  </a:lnTo>
                  <a:lnTo>
                    <a:pt x="1524" y="10795"/>
                  </a:lnTo>
                  <a:lnTo>
                    <a:pt x="1524" y="11557"/>
                  </a:lnTo>
                  <a:lnTo>
                    <a:pt x="6096" y="11557"/>
                  </a:lnTo>
                  <a:close/>
                </a:path>
                <a:path w="13970" h="19685">
                  <a:moveTo>
                    <a:pt x="6096" y="13081"/>
                  </a:moveTo>
                  <a:lnTo>
                    <a:pt x="6096" y="11557"/>
                  </a:lnTo>
                  <a:lnTo>
                    <a:pt x="1524" y="11557"/>
                  </a:lnTo>
                  <a:lnTo>
                    <a:pt x="1524" y="12319"/>
                  </a:lnTo>
                  <a:lnTo>
                    <a:pt x="5207" y="12319"/>
                  </a:lnTo>
                  <a:lnTo>
                    <a:pt x="5207" y="13081"/>
                  </a:lnTo>
                  <a:lnTo>
                    <a:pt x="6096" y="13081"/>
                  </a:lnTo>
                  <a:close/>
                </a:path>
                <a:path w="13970" h="19685">
                  <a:moveTo>
                    <a:pt x="5207" y="13842"/>
                  </a:moveTo>
                  <a:lnTo>
                    <a:pt x="5207" y="12319"/>
                  </a:lnTo>
                  <a:lnTo>
                    <a:pt x="1524" y="12319"/>
                  </a:lnTo>
                  <a:lnTo>
                    <a:pt x="1524" y="13081"/>
                  </a:lnTo>
                  <a:lnTo>
                    <a:pt x="4572" y="13081"/>
                  </a:lnTo>
                  <a:lnTo>
                    <a:pt x="4572" y="13842"/>
                  </a:lnTo>
                  <a:lnTo>
                    <a:pt x="5207" y="13842"/>
                  </a:lnTo>
                  <a:close/>
                </a:path>
                <a:path w="13970" h="19685">
                  <a:moveTo>
                    <a:pt x="5207" y="3937"/>
                  </a:moveTo>
                  <a:lnTo>
                    <a:pt x="5207" y="2413"/>
                  </a:lnTo>
                  <a:lnTo>
                    <a:pt x="3810" y="2413"/>
                  </a:lnTo>
                  <a:lnTo>
                    <a:pt x="3810" y="3175"/>
                  </a:lnTo>
                  <a:lnTo>
                    <a:pt x="4572" y="3175"/>
                  </a:lnTo>
                  <a:lnTo>
                    <a:pt x="4572" y="3937"/>
                  </a:lnTo>
                  <a:lnTo>
                    <a:pt x="5207" y="3937"/>
                  </a:lnTo>
                  <a:close/>
                </a:path>
                <a:path w="13970" h="19685">
                  <a:moveTo>
                    <a:pt x="4572" y="5461"/>
                  </a:moveTo>
                  <a:lnTo>
                    <a:pt x="4572" y="3936"/>
                  </a:lnTo>
                  <a:lnTo>
                    <a:pt x="3810" y="3936"/>
                  </a:lnTo>
                  <a:lnTo>
                    <a:pt x="3810" y="5461"/>
                  </a:lnTo>
                  <a:lnTo>
                    <a:pt x="4572" y="5461"/>
                  </a:lnTo>
                  <a:close/>
                </a:path>
                <a:path w="13970" h="19685">
                  <a:moveTo>
                    <a:pt x="4572" y="7747"/>
                  </a:moveTo>
                  <a:lnTo>
                    <a:pt x="4572" y="6984"/>
                  </a:lnTo>
                  <a:lnTo>
                    <a:pt x="3810" y="6984"/>
                  </a:lnTo>
                  <a:lnTo>
                    <a:pt x="3810" y="7747"/>
                  </a:lnTo>
                  <a:lnTo>
                    <a:pt x="4572" y="7747"/>
                  </a:lnTo>
                  <a:close/>
                </a:path>
                <a:path w="13970" h="19685">
                  <a:moveTo>
                    <a:pt x="4572" y="9271"/>
                  </a:moveTo>
                  <a:lnTo>
                    <a:pt x="4572" y="8508"/>
                  </a:lnTo>
                  <a:lnTo>
                    <a:pt x="3810" y="8508"/>
                  </a:lnTo>
                  <a:lnTo>
                    <a:pt x="3810" y="9271"/>
                  </a:lnTo>
                  <a:lnTo>
                    <a:pt x="4572" y="9271"/>
                  </a:lnTo>
                  <a:close/>
                </a:path>
                <a:path w="13970" h="19685">
                  <a:moveTo>
                    <a:pt x="4572" y="14604"/>
                  </a:moveTo>
                  <a:lnTo>
                    <a:pt x="4572" y="13842"/>
                  </a:lnTo>
                  <a:lnTo>
                    <a:pt x="3810" y="13842"/>
                  </a:lnTo>
                  <a:lnTo>
                    <a:pt x="3810" y="14604"/>
                  </a:lnTo>
                  <a:lnTo>
                    <a:pt x="4572" y="14604"/>
                  </a:lnTo>
                  <a:close/>
                </a:path>
                <a:path w="13970" h="19685">
                  <a:moveTo>
                    <a:pt x="4572" y="16129"/>
                  </a:moveTo>
                  <a:lnTo>
                    <a:pt x="4572" y="15366"/>
                  </a:lnTo>
                  <a:lnTo>
                    <a:pt x="3810" y="15366"/>
                  </a:lnTo>
                  <a:lnTo>
                    <a:pt x="3810" y="16129"/>
                  </a:lnTo>
                  <a:lnTo>
                    <a:pt x="4572" y="16129"/>
                  </a:lnTo>
                  <a:close/>
                </a:path>
                <a:path w="13970" h="19685">
                  <a:moveTo>
                    <a:pt x="6096" y="888"/>
                  </a:moveTo>
                  <a:lnTo>
                    <a:pt x="6096" y="126"/>
                  </a:lnTo>
                  <a:lnTo>
                    <a:pt x="4572" y="127"/>
                  </a:lnTo>
                  <a:lnTo>
                    <a:pt x="4572" y="1651"/>
                  </a:lnTo>
                  <a:lnTo>
                    <a:pt x="5207" y="1651"/>
                  </a:lnTo>
                  <a:lnTo>
                    <a:pt x="5207" y="0"/>
                  </a:lnTo>
                  <a:lnTo>
                    <a:pt x="6096" y="888"/>
                  </a:lnTo>
                  <a:close/>
                </a:path>
                <a:path w="13970" h="19685">
                  <a:moveTo>
                    <a:pt x="5207" y="6985"/>
                  </a:moveTo>
                  <a:lnTo>
                    <a:pt x="5207" y="6223"/>
                  </a:lnTo>
                  <a:lnTo>
                    <a:pt x="4572" y="6223"/>
                  </a:lnTo>
                  <a:lnTo>
                    <a:pt x="4572" y="6985"/>
                  </a:lnTo>
                  <a:lnTo>
                    <a:pt x="5207" y="6985"/>
                  </a:lnTo>
                  <a:close/>
                </a:path>
                <a:path w="13970" h="19685">
                  <a:moveTo>
                    <a:pt x="5207" y="8509"/>
                  </a:moveTo>
                  <a:lnTo>
                    <a:pt x="5207" y="7746"/>
                  </a:lnTo>
                  <a:lnTo>
                    <a:pt x="4572" y="7746"/>
                  </a:lnTo>
                  <a:lnTo>
                    <a:pt x="4572" y="8509"/>
                  </a:lnTo>
                  <a:lnTo>
                    <a:pt x="5207" y="8509"/>
                  </a:lnTo>
                  <a:close/>
                </a:path>
                <a:path w="13970" h="19685">
                  <a:moveTo>
                    <a:pt x="5207" y="10033"/>
                  </a:moveTo>
                  <a:lnTo>
                    <a:pt x="5207" y="9270"/>
                  </a:lnTo>
                  <a:lnTo>
                    <a:pt x="4572" y="9270"/>
                  </a:lnTo>
                  <a:lnTo>
                    <a:pt x="4572" y="10033"/>
                  </a:lnTo>
                  <a:lnTo>
                    <a:pt x="5207" y="10033"/>
                  </a:lnTo>
                  <a:close/>
                </a:path>
                <a:path w="13970" h="19685">
                  <a:moveTo>
                    <a:pt x="5207" y="15367"/>
                  </a:moveTo>
                  <a:lnTo>
                    <a:pt x="5207" y="14604"/>
                  </a:lnTo>
                  <a:lnTo>
                    <a:pt x="4572" y="14604"/>
                  </a:lnTo>
                  <a:lnTo>
                    <a:pt x="4572" y="15367"/>
                  </a:lnTo>
                  <a:lnTo>
                    <a:pt x="5207" y="15367"/>
                  </a:lnTo>
                  <a:close/>
                </a:path>
                <a:path w="13970" h="19685">
                  <a:moveTo>
                    <a:pt x="7620" y="2412"/>
                  </a:moveTo>
                  <a:lnTo>
                    <a:pt x="7620" y="1650"/>
                  </a:lnTo>
                  <a:lnTo>
                    <a:pt x="5207" y="1651"/>
                  </a:lnTo>
                  <a:lnTo>
                    <a:pt x="5207" y="5461"/>
                  </a:lnTo>
                  <a:lnTo>
                    <a:pt x="6096" y="5460"/>
                  </a:lnTo>
                  <a:lnTo>
                    <a:pt x="6096" y="3174"/>
                  </a:lnTo>
                  <a:lnTo>
                    <a:pt x="6858" y="3174"/>
                  </a:lnTo>
                  <a:lnTo>
                    <a:pt x="6858" y="2412"/>
                  </a:lnTo>
                  <a:lnTo>
                    <a:pt x="7620" y="2412"/>
                  </a:lnTo>
                  <a:close/>
                </a:path>
                <a:path w="13970" h="19685">
                  <a:moveTo>
                    <a:pt x="6096" y="7747"/>
                  </a:moveTo>
                  <a:lnTo>
                    <a:pt x="6096" y="6984"/>
                  </a:lnTo>
                  <a:lnTo>
                    <a:pt x="5207" y="6984"/>
                  </a:lnTo>
                  <a:lnTo>
                    <a:pt x="5207" y="7747"/>
                  </a:lnTo>
                  <a:lnTo>
                    <a:pt x="6096" y="7747"/>
                  </a:lnTo>
                  <a:close/>
                </a:path>
                <a:path w="13970" h="19685">
                  <a:moveTo>
                    <a:pt x="6096" y="9271"/>
                  </a:moveTo>
                  <a:lnTo>
                    <a:pt x="6096" y="8508"/>
                  </a:lnTo>
                  <a:lnTo>
                    <a:pt x="5207" y="8508"/>
                  </a:lnTo>
                  <a:lnTo>
                    <a:pt x="5207" y="9271"/>
                  </a:lnTo>
                  <a:lnTo>
                    <a:pt x="6096" y="9271"/>
                  </a:lnTo>
                  <a:close/>
                </a:path>
                <a:path w="13970" h="19685">
                  <a:moveTo>
                    <a:pt x="6096" y="14604"/>
                  </a:moveTo>
                  <a:lnTo>
                    <a:pt x="6096" y="13842"/>
                  </a:lnTo>
                  <a:lnTo>
                    <a:pt x="5207" y="13842"/>
                  </a:lnTo>
                  <a:lnTo>
                    <a:pt x="5207" y="14604"/>
                  </a:lnTo>
                  <a:lnTo>
                    <a:pt x="6096" y="14604"/>
                  </a:lnTo>
                  <a:close/>
                </a:path>
                <a:path w="13970" h="19685">
                  <a:moveTo>
                    <a:pt x="7620" y="3937"/>
                  </a:moveTo>
                  <a:lnTo>
                    <a:pt x="7620" y="3174"/>
                  </a:lnTo>
                  <a:lnTo>
                    <a:pt x="6096" y="3174"/>
                  </a:lnTo>
                  <a:lnTo>
                    <a:pt x="6096" y="4699"/>
                  </a:lnTo>
                  <a:lnTo>
                    <a:pt x="6731" y="4699"/>
                  </a:lnTo>
                  <a:lnTo>
                    <a:pt x="6731" y="3937"/>
                  </a:lnTo>
                  <a:lnTo>
                    <a:pt x="7620" y="3937"/>
                  </a:lnTo>
                  <a:close/>
                </a:path>
                <a:path w="13970" h="19685">
                  <a:moveTo>
                    <a:pt x="6858" y="6985"/>
                  </a:moveTo>
                  <a:lnTo>
                    <a:pt x="6858" y="6223"/>
                  </a:lnTo>
                  <a:lnTo>
                    <a:pt x="6096" y="6223"/>
                  </a:lnTo>
                  <a:lnTo>
                    <a:pt x="6096" y="6985"/>
                  </a:lnTo>
                  <a:lnTo>
                    <a:pt x="6858" y="6985"/>
                  </a:lnTo>
                  <a:close/>
                </a:path>
                <a:path w="13970" h="19685">
                  <a:moveTo>
                    <a:pt x="6858" y="8509"/>
                  </a:moveTo>
                  <a:lnTo>
                    <a:pt x="6858" y="7746"/>
                  </a:lnTo>
                  <a:lnTo>
                    <a:pt x="6096" y="7746"/>
                  </a:lnTo>
                  <a:lnTo>
                    <a:pt x="6096" y="8509"/>
                  </a:lnTo>
                  <a:lnTo>
                    <a:pt x="6858" y="8509"/>
                  </a:lnTo>
                  <a:close/>
                </a:path>
                <a:path w="13970" h="19685">
                  <a:moveTo>
                    <a:pt x="6858" y="10033"/>
                  </a:moveTo>
                  <a:lnTo>
                    <a:pt x="6858" y="9270"/>
                  </a:lnTo>
                  <a:lnTo>
                    <a:pt x="6096" y="9270"/>
                  </a:lnTo>
                  <a:lnTo>
                    <a:pt x="6096" y="10033"/>
                  </a:lnTo>
                  <a:lnTo>
                    <a:pt x="6858" y="10033"/>
                  </a:lnTo>
                  <a:close/>
                </a:path>
                <a:path w="13970" h="19685">
                  <a:moveTo>
                    <a:pt x="11303" y="11557"/>
                  </a:moveTo>
                  <a:lnTo>
                    <a:pt x="11303" y="10795"/>
                  </a:lnTo>
                  <a:lnTo>
                    <a:pt x="6096" y="10795"/>
                  </a:lnTo>
                  <a:lnTo>
                    <a:pt x="6096" y="12319"/>
                  </a:lnTo>
                  <a:lnTo>
                    <a:pt x="6858" y="12319"/>
                  </a:lnTo>
                  <a:lnTo>
                    <a:pt x="6858" y="11557"/>
                  </a:lnTo>
                  <a:lnTo>
                    <a:pt x="11303" y="11557"/>
                  </a:lnTo>
                  <a:close/>
                </a:path>
                <a:path w="13970" h="19685">
                  <a:moveTo>
                    <a:pt x="11303" y="13081"/>
                  </a:moveTo>
                  <a:lnTo>
                    <a:pt x="11303" y="12319"/>
                  </a:lnTo>
                  <a:lnTo>
                    <a:pt x="6096" y="12319"/>
                  </a:lnTo>
                  <a:lnTo>
                    <a:pt x="6096" y="13842"/>
                  </a:lnTo>
                  <a:lnTo>
                    <a:pt x="6858" y="13842"/>
                  </a:lnTo>
                  <a:lnTo>
                    <a:pt x="6858" y="13081"/>
                  </a:lnTo>
                  <a:lnTo>
                    <a:pt x="11303" y="13081"/>
                  </a:lnTo>
                  <a:close/>
                </a:path>
                <a:path w="13970" h="19685">
                  <a:moveTo>
                    <a:pt x="7620" y="888"/>
                  </a:moveTo>
                  <a:lnTo>
                    <a:pt x="7620" y="126"/>
                  </a:lnTo>
                  <a:lnTo>
                    <a:pt x="6858" y="126"/>
                  </a:lnTo>
                  <a:lnTo>
                    <a:pt x="6858" y="888"/>
                  </a:lnTo>
                  <a:lnTo>
                    <a:pt x="7620" y="888"/>
                  </a:lnTo>
                  <a:close/>
                </a:path>
                <a:path w="13970" h="19685">
                  <a:moveTo>
                    <a:pt x="7620" y="3174"/>
                  </a:moveTo>
                  <a:lnTo>
                    <a:pt x="7620" y="2412"/>
                  </a:lnTo>
                  <a:lnTo>
                    <a:pt x="6858" y="2412"/>
                  </a:lnTo>
                  <a:lnTo>
                    <a:pt x="6858" y="3174"/>
                  </a:lnTo>
                  <a:lnTo>
                    <a:pt x="7620" y="3174"/>
                  </a:lnTo>
                  <a:close/>
                </a:path>
                <a:path w="13970" h="19685">
                  <a:moveTo>
                    <a:pt x="11303" y="12319"/>
                  </a:moveTo>
                  <a:lnTo>
                    <a:pt x="11303" y="11557"/>
                  </a:lnTo>
                  <a:lnTo>
                    <a:pt x="6858" y="11557"/>
                  </a:lnTo>
                  <a:lnTo>
                    <a:pt x="6858" y="12319"/>
                  </a:lnTo>
                  <a:lnTo>
                    <a:pt x="11303" y="12319"/>
                  </a:lnTo>
                  <a:close/>
                </a:path>
                <a:path w="13970" h="19685">
                  <a:moveTo>
                    <a:pt x="9144" y="16129"/>
                  </a:moveTo>
                  <a:lnTo>
                    <a:pt x="9144" y="15366"/>
                  </a:lnTo>
                  <a:lnTo>
                    <a:pt x="9017" y="15366"/>
                  </a:lnTo>
                  <a:lnTo>
                    <a:pt x="9017" y="16129"/>
                  </a:lnTo>
                  <a:lnTo>
                    <a:pt x="9144" y="16129"/>
                  </a:lnTo>
                  <a:close/>
                </a:path>
                <a:path w="13970" h="19685">
                  <a:moveTo>
                    <a:pt x="9144" y="18414"/>
                  </a:moveTo>
                  <a:lnTo>
                    <a:pt x="9144" y="17653"/>
                  </a:lnTo>
                  <a:lnTo>
                    <a:pt x="9017" y="17653"/>
                  </a:lnTo>
                  <a:lnTo>
                    <a:pt x="9017" y="18414"/>
                  </a:lnTo>
                  <a:lnTo>
                    <a:pt x="9144" y="18414"/>
                  </a:lnTo>
                  <a:close/>
                </a:path>
                <a:path w="13970" h="19685">
                  <a:moveTo>
                    <a:pt x="10668" y="3174"/>
                  </a:moveTo>
                  <a:lnTo>
                    <a:pt x="10668" y="2412"/>
                  </a:lnTo>
                  <a:lnTo>
                    <a:pt x="9144" y="2412"/>
                  </a:lnTo>
                  <a:lnTo>
                    <a:pt x="9144" y="3174"/>
                  </a:lnTo>
                  <a:lnTo>
                    <a:pt x="10668" y="3174"/>
                  </a:lnTo>
                  <a:close/>
                </a:path>
                <a:path w="13970" h="19685">
                  <a:moveTo>
                    <a:pt x="12954" y="19177"/>
                  </a:moveTo>
                  <a:lnTo>
                    <a:pt x="12954" y="18414"/>
                  </a:lnTo>
                  <a:lnTo>
                    <a:pt x="9144" y="18414"/>
                  </a:lnTo>
                  <a:lnTo>
                    <a:pt x="9144" y="19177"/>
                  </a:lnTo>
                  <a:lnTo>
                    <a:pt x="12954" y="19177"/>
                  </a:lnTo>
                  <a:close/>
                </a:path>
                <a:path w="13970" h="19685">
                  <a:moveTo>
                    <a:pt x="12954" y="8509"/>
                  </a:moveTo>
                  <a:lnTo>
                    <a:pt x="12954" y="5460"/>
                  </a:lnTo>
                  <a:lnTo>
                    <a:pt x="12192" y="5460"/>
                  </a:lnTo>
                  <a:lnTo>
                    <a:pt x="12192" y="8509"/>
                  </a:lnTo>
                  <a:lnTo>
                    <a:pt x="12954" y="8509"/>
                  </a:lnTo>
                  <a:close/>
                </a:path>
                <a:path w="13970" h="19685">
                  <a:moveTo>
                    <a:pt x="13716" y="18415"/>
                  </a:moveTo>
                  <a:lnTo>
                    <a:pt x="13716" y="15367"/>
                  </a:lnTo>
                  <a:lnTo>
                    <a:pt x="12192" y="15367"/>
                  </a:lnTo>
                  <a:lnTo>
                    <a:pt x="12192" y="16129"/>
                  </a:lnTo>
                  <a:lnTo>
                    <a:pt x="12954" y="16129"/>
                  </a:lnTo>
                  <a:lnTo>
                    <a:pt x="12954" y="19177"/>
                  </a:lnTo>
                  <a:lnTo>
                    <a:pt x="13716" y="18415"/>
                  </a:lnTo>
                  <a:close/>
                </a:path>
                <a:path w="13970" h="19685">
                  <a:moveTo>
                    <a:pt x="12954" y="17653"/>
                  </a:moveTo>
                  <a:lnTo>
                    <a:pt x="12954" y="16891"/>
                  </a:lnTo>
                  <a:lnTo>
                    <a:pt x="12192" y="16891"/>
                  </a:lnTo>
                  <a:lnTo>
                    <a:pt x="12192" y="17653"/>
                  </a:lnTo>
                  <a:lnTo>
                    <a:pt x="12954" y="17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9900551" y="220218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4572" y="3809"/>
                  </a:moveTo>
                  <a:lnTo>
                    <a:pt x="4572" y="1523"/>
                  </a:lnTo>
                  <a:lnTo>
                    <a:pt x="3810" y="1523"/>
                  </a:lnTo>
                  <a:lnTo>
                    <a:pt x="3810" y="761"/>
                  </a:lnTo>
                  <a:lnTo>
                    <a:pt x="3048" y="761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4572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9900539" y="22021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2285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2285" y="0"/>
                  </a:lnTo>
                  <a:close/>
                </a:path>
                <a:path w="5079" h="5079">
                  <a:moveTo>
                    <a:pt x="4571" y="4571"/>
                  </a:moveTo>
                  <a:lnTo>
                    <a:pt x="4571" y="1523"/>
                  </a:lnTo>
                  <a:lnTo>
                    <a:pt x="3809" y="761"/>
                  </a:lnTo>
                  <a:lnTo>
                    <a:pt x="3809" y="3809"/>
                  </a:lnTo>
                  <a:lnTo>
                    <a:pt x="0" y="3809"/>
                  </a:lnTo>
                  <a:lnTo>
                    <a:pt x="0" y="4571"/>
                  </a:lnTo>
                  <a:lnTo>
                    <a:pt x="4571" y="4571"/>
                  </a:lnTo>
                  <a:close/>
                </a:path>
                <a:path w="5079" h="5079">
                  <a:moveTo>
                    <a:pt x="3809" y="761"/>
                  </a:moveTo>
                  <a:lnTo>
                    <a:pt x="3047" y="0"/>
                  </a:lnTo>
                  <a:lnTo>
                    <a:pt x="2285" y="0"/>
                  </a:lnTo>
                  <a:lnTo>
                    <a:pt x="3047" y="761"/>
                  </a:lnTo>
                  <a:lnTo>
                    <a:pt x="3809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9902063" y="22021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3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9898265" y="21488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5" y="3809"/>
                  </a:moveTo>
                  <a:lnTo>
                    <a:pt x="2285" y="761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2285" y="3809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9898265" y="214884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1" y="761"/>
                  </a:moveTo>
                  <a:lnTo>
                    <a:pt x="0" y="761"/>
                  </a:lnTo>
                  <a:lnTo>
                    <a:pt x="0" y="1523"/>
                  </a:lnTo>
                  <a:lnTo>
                    <a:pt x="761" y="761"/>
                  </a:lnTo>
                  <a:close/>
                </a:path>
                <a:path w="3175" h="3810">
                  <a:moveTo>
                    <a:pt x="1523" y="0"/>
                  </a:moveTo>
                  <a:lnTo>
                    <a:pt x="761" y="0"/>
                  </a:lnTo>
                  <a:lnTo>
                    <a:pt x="761" y="761"/>
                  </a:lnTo>
                  <a:lnTo>
                    <a:pt x="1523" y="0"/>
                  </a:lnTo>
                  <a:close/>
                </a:path>
                <a:path w="3175" h="3810">
                  <a:moveTo>
                    <a:pt x="2285" y="761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  <a:path w="3175" h="3810">
                  <a:moveTo>
                    <a:pt x="3047" y="3809"/>
                  </a:moveTo>
                  <a:lnTo>
                    <a:pt x="3047" y="1523"/>
                  </a:lnTo>
                  <a:lnTo>
                    <a:pt x="2285" y="761"/>
                  </a:lnTo>
                  <a:lnTo>
                    <a:pt x="2285" y="3809"/>
                  </a:lnTo>
                  <a:lnTo>
                    <a:pt x="3047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9904348" y="21488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6" y="3809"/>
                  </a:moveTo>
                  <a:lnTo>
                    <a:pt x="2285" y="761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2286" y="3809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9904348" y="21488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761" y="761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  <a:path w="2540" h="1270">
                  <a:moveTo>
                    <a:pt x="2285" y="761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9901301" y="21107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1523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9901313" y="21107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5" y="2286"/>
                  </a:moveTo>
                  <a:lnTo>
                    <a:pt x="2285" y="1524"/>
                  </a:lnTo>
                  <a:lnTo>
                    <a:pt x="761" y="1524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2285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9905123" y="21107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9905123" y="21107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524" y="2286"/>
                  </a:moveTo>
                  <a:lnTo>
                    <a:pt x="1524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  <a:path w="2540" h="2539">
                  <a:moveTo>
                    <a:pt x="2286" y="0"/>
                  </a:moveTo>
                  <a:lnTo>
                    <a:pt x="1523" y="0"/>
                  </a:lnTo>
                  <a:lnTo>
                    <a:pt x="1524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9898265" y="21107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1523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9898252" y="21107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2285"/>
                  </a:moveTo>
                  <a:lnTo>
                    <a:pt x="2286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2285"/>
                  </a:lnTo>
                  <a:lnTo>
                    <a:pt x="2286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9898266" y="215657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89">
                  <a:moveTo>
                    <a:pt x="2286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2286" y="2286"/>
                  </a:lnTo>
                  <a:lnTo>
                    <a:pt x="2286" y="0"/>
                  </a:lnTo>
                  <a:close/>
                </a:path>
                <a:path w="8890" h="8889">
                  <a:moveTo>
                    <a:pt x="5334" y="6096"/>
                  </a:moveTo>
                  <a:lnTo>
                    <a:pt x="4572" y="6096"/>
                  </a:lnTo>
                  <a:lnTo>
                    <a:pt x="4572" y="5334"/>
                  </a:lnTo>
                  <a:lnTo>
                    <a:pt x="3810" y="5334"/>
                  </a:lnTo>
                  <a:lnTo>
                    <a:pt x="3810" y="6096"/>
                  </a:lnTo>
                  <a:lnTo>
                    <a:pt x="3048" y="6096"/>
                  </a:lnTo>
                  <a:lnTo>
                    <a:pt x="3048" y="8382"/>
                  </a:lnTo>
                  <a:lnTo>
                    <a:pt x="5334" y="8382"/>
                  </a:lnTo>
                  <a:lnTo>
                    <a:pt x="5334" y="6096"/>
                  </a:lnTo>
                  <a:close/>
                </a:path>
                <a:path w="8890" h="8889">
                  <a:moveTo>
                    <a:pt x="8369" y="762"/>
                  </a:moveTo>
                  <a:lnTo>
                    <a:pt x="7607" y="0"/>
                  </a:lnTo>
                  <a:lnTo>
                    <a:pt x="6083" y="0"/>
                  </a:lnTo>
                  <a:lnTo>
                    <a:pt x="6083" y="2286"/>
                  </a:lnTo>
                  <a:lnTo>
                    <a:pt x="8369" y="2286"/>
                  </a:lnTo>
                  <a:lnTo>
                    <a:pt x="8369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9916553" y="229362"/>
              <a:ext cx="19050" cy="21590"/>
            </a:xfrm>
            <a:custGeom>
              <a:avLst/>
              <a:gdLst/>
              <a:ahLst/>
              <a:cxnLst/>
              <a:rect l="l" t="t" r="r" b="b"/>
              <a:pathLst>
                <a:path w="19050" h="21589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19050" h="21589">
                  <a:moveTo>
                    <a:pt x="762" y="9906"/>
                  </a:moveTo>
                  <a:lnTo>
                    <a:pt x="762" y="9144"/>
                  </a:lnTo>
                  <a:lnTo>
                    <a:pt x="0" y="9906"/>
                  </a:lnTo>
                  <a:lnTo>
                    <a:pt x="762" y="9906"/>
                  </a:lnTo>
                  <a:close/>
                </a:path>
                <a:path w="19050" h="21589">
                  <a:moveTo>
                    <a:pt x="9144" y="11430"/>
                  </a:moveTo>
                  <a:lnTo>
                    <a:pt x="9144" y="9144"/>
                  </a:lnTo>
                  <a:lnTo>
                    <a:pt x="7620" y="6858"/>
                  </a:lnTo>
                  <a:lnTo>
                    <a:pt x="7620" y="6095"/>
                  </a:lnTo>
                  <a:lnTo>
                    <a:pt x="6096" y="4572"/>
                  </a:lnTo>
                  <a:lnTo>
                    <a:pt x="5334" y="4572"/>
                  </a:lnTo>
                  <a:lnTo>
                    <a:pt x="3048" y="2286"/>
                  </a:lnTo>
                  <a:lnTo>
                    <a:pt x="3048" y="761"/>
                  </a:lnTo>
                  <a:lnTo>
                    <a:pt x="2159" y="635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4478"/>
                  </a:lnTo>
                  <a:lnTo>
                    <a:pt x="1524" y="16002"/>
                  </a:lnTo>
                  <a:lnTo>
                    <a:pt x="1524" y="1524"/>
                  </a:lnTo>
                  <a:lnTo>
                    <a:pt x="2159" y="1524"/>
                  </a:lnTo>
                  <a:lnTo>
                    <a:pt x="2159" y="2921"/>
                  </a:lnTo>
                  <a:lnTo>
                    <a:pt x="4572" y="5334"/>
                  </a:lnTo>
                  <a:lnTo>
                    <a:pt x="4572" y="6858"/>
                  </a:lnTo>
                  <a:lnTo>
                    <a:pt x="5334" y="6858"/>
                  </a:lnTo>
                  <a:lnTo>
                    <a:pt x="5334" y="6096"/>
                  </a:lnTo>
                  <a:lnTo>
                    <a:pt x="6096" y="5334"/>
                  </a:lnTo>
                  <a:lnTo>
                    <a:pt x="6858" y="6096"/>
                  </a:lnTo>
                  <a:lnTo>
                    <a:pt x="6858" y="7620"/>
                  </a:lnTo>
                  <a:lnTo>
                    <a:pt x="8382" y="9144"/>
                  </a:lnTo>
                  <a:lnTo>
                    <a:pt x="8382" y="12192"/>
                  </a:lnTo>
                  <a:lnTo>
                    <a:pt x="9144" y="11430"/>
                  </a:lnTo>
                  <a:close/>
                </a:path>
                <a:path w="19050" h="21589">
                  <a:moveTo>
                    <a:pt x="2159" y="9779"/>
                  </a:moveTo>
                  <a:lnTo>
                    <a:pt x="2159" y="2285"/>
                  </a:lnTo>
                  <a:lnTo>
                    <a:pt x="1524" y="2285"/>
                  </a:lnTo>
                  <a:lnTo>
                    <a:pt x="1524" y="9144"/>
                  </a:lnTo>
                  <a:lnTo>
                    <a:pt x="2159" y="9779"/>
                  </a:lnTo>
                  <a:close/>
                </a:path>
                <a:path w="19050" h="21589">
                  <a:moveTo>
                    <a:pt x="2159" y="18161"/>
                  </a:moveTo>
                  <a:lnTo>
                    <a:pt x="2159" y="9906"/>
                  </a:lnTo>
                  <a:lnTo>
                    <a:pt x="1524" y="9906"/>
                  </a:lnTo>
                  <a:lnTo>
                    <a:pt x="1524" y="17526"/>
                  </a:lnTo>
                  <a:lnTo>
                    <a:pt x="2159" y="18161"/>
                  </a:lnTo>
                  <a:close/>
                </a:path>
                <a:path w="19050" h="21589">
                  <a:moveTo>
                    <a:pt x="3048" y="6858"/>
                  </a:moveTo>
                  <a:lnTo>
                    <a:pt x="3048" y="4572"/>
                  </a:lnTo>
                  <a:lnTo>
                    <a:pt x="2159" y="4572"/>
                  </a:lnTo>
                  <a:lnTo>
                    <a:pt x="2159" y="7747"/>
                  </a:lnTo>
                  <a:lnTo>
                    <a:pt x="3048" y="6858"/>
                  </a:lnTo>
                  <a:close/>
                </a:path>
                <a:path w="19050" h="21589">
                  <a:moveTo>
                    <a:pt x="4572" y="9906"/>
                  </a:moveTo>
                  <a:lnTo>
                    <a:pt x="4572" y="9144"/>
                  </a:lnTo>
                  <a:lnTo>
                    <a:pt x="2159" y="9144"/>
                  </a:lnTo>
                  <a:lnTo>
                    <a:pt x="2159" y="10795"/>
                  </a:lnTo>
                  <a:lnTo>
                    <a:pt x="3048" y="9906"/>
                  </a:lnTo>
                  <a:lnTo>
                    <a:pt x="4572" y="9906"/>
                  </a:lnTo>
                  <a:close/>
                </a:path>
                <a:path w="19050" h="21589">
                  <a:moveTo>
                    <a:pt x="3048" y="14478"/>
                  </a:moveTo>
                  <a:lnTo>
                    <a:pt x="3048" y="12192"/>
                  </a:lnTo>
                  <a:lnTo>
                    <a:pt x="2159" y="12192"/>
                  </a:lnTo>
                  <a:lnTo>
                    <a:pt x="2159" y="14478"/>
                  </a:lnTo>
                  <a:lnTo>
                    <a:pt x="3048" y="14478"/>
                  </a:lnTo>
                  <a:close/>
                </a:path>
                <a:path w="19050" h="21589">
                  <a:moveTo>
                    <a:pt x="6858" y="14478"/>
                  </a:moveTo>
                  <a:lnTo>
                    <a:pt x="6858" y="12954"/>
                  </a:lnTo>
                  <a:lnTo>
                    <a:pt x="6096" y="13716"/>
                  </a:lnTo>
                  <a:lnTo>
                    <a:pt x="5334" y="13716"/>
                  </a:lnTo>
                  <a:lnTo>
                    <a:pt x="5334" y="12192"/>
                  </a:lnTo>
                  <a:lnTo>
                    <a:pt x="4572" y="12954"/>
                  </a:lnTo>
                  <a:lnTo>
                    <a:pt x="4572" y="14478"/>
                  </a:lnTo>
                  <a:lnTo>
                    <a:pt x="3810" y="16002"/>
                  </a:lnTo>
                  <a:lnTo>
                    <a:pt x="2159" y="16002"/>
                  </a:lnTo>
                  <a:lnTo>
                    <a:pt x="2159" y="16764"/>
                  </a:lnTo>
                  <a:lnTo>
                    <a:pt x="3048" y="16764"/>
                  </a:lnTo>
                  <a:lnTo>
                    <a:pt x="3048" y="18288"/>
                  </a:lnTo>
                  <a:lnTo>
                    <a:pt x="3810" y="18669"/>
                  </a:lnTo>
                  <a:lnTo>
                    <a:pt x="3810" y="16764"/>
                  </a:lnTo>
                  <a:lnTo>
                    <a:pt x="5334" y="14478"/>
                  </a:lnTo>
                  <a:lnTo>
                    <a:pt x="6096" y="15240"/>
                  </a:lnTo>
                  <a:lnTo>
                    <a:pt x="6858" y="14478"/>
                  </a:lnTo>
                  <a:close/>
                </a:path>
                <a:path w="19050" h="21589">
                  <a:moveTo>
                    <a:pt x="3048" y="18288"/>
                  </a:moveTo>
                  <a:lnTo>
                    <a:pt x="3048" y="17526"/>
                  </a:lnTo>
                  <a:lnTo>
                    <a:pt x="2159" y="17526"/>
                  </a:lnTo>
                  <a:lnTo>
                    <a:pt x="2159" y="18288"/>
                  </a:lnTo>
                  <a:lnTo>
                    <a:pt x="3048" y="18288"/>
                  </a:lnTo>
                  <a:close/>
                </a:path>
                <a:path w="19050" h="21589">
                  <a:moveTo>
                    <a:pt x="4572" y="2285"/>
                  </a:moveTo>
                  <a:lnTo>
                    <a:pt x="4572" y="1523"/>
                  </a:lnTo>
                  <a:lnTo>
                    <a:pt x="3048" y="1523"/>
                  </a:lnTo>
                  <a:lnTo>
                    <a:pt x="3048" y="2286"/>
                  </a:lnTo>
                  <a:lnTo>
                    <a:pt x="4572" y="2285"/>
                  </a:lnTo>
                  <a:close/>
                </a:path>
                <a:path w="19050" h="21589">
                  <a:moveTo>
                    <a:pt x="8382" y="20574"/>
                  </a:moveTo>
                  <a:lnTo>
                    <a:pt x="8382" y="19812"/>
                  </a:lnTo>
                  <a:lnTo>
                    <a:pt x="7620" y="19812"/>
                  </a:lnTo>
                  <a:lnTo>
                    <a:pt x="7620" y="19050"/>
                  </a:lnTo>
                  <a:lnTo>
                    <a:pt x="6858" y="18288"/>
                  </a:lnTo>
                  <a:lnTo>
                    <a:pt x="6096" y="18288"/>
                  </a:lnTo>
                  <a:lnTo>
                    <a:pt x="5334" y="17526"/>
                  </a:lnTo>
                  <a:lnTo>
                    <a:pt x="4572" y="18288"/>
                  </a:lnTo>
                  <a:lnTo>
                    <a:pt x="3810" y="17526"/>
                  </a:lnTo>
                  <a:lnTo>
                    <a:pt x="3810" y="18669"/>
                  </a:lnTo>
                  <a:lnTo>
                    <a:pt x="4572" y="19050"/>
                  </a:lnTo>
                  <a:lnTo>
                    <a:pt x="4572" y="19812"/>
                  </a:lnTo>
                  <a:lnTo>
                    <a:pt x="5334" y="20574"/>
                  </a:lnTo>
                  <a:lnTo>
                    <a:pt x="5334" y="19050"/>
                  </a:lnTo>
                  <a:lnTo>
                    <a:pt x="6096" y="19050"/>
                  </a:lnTo>
                  <a:lnTo>
                    <a:pt x="6096" y="20574"/>
                  </a:lnTo>
                  <a:lnTo>
                    <a:pt x="8382" y="20574"/>
                  </a:lnTo>
                  <a:close/>
                </a:path>
                <a:path w="19050" h="21589">
                  <a:moveTo>
                    <a:pt x="6858" y="3047"/>
                  </a:moveTo>
                  <a:lnTo>
                    <a:pt x="6858" y="761"/>
                  </a:lnTo>
                  <a:lnTo>
                    <a:pt x="4572" y="761"/>
                  </a:lnTo>
                  <a:lnTo>
                    <a:pt x="4572" y="3047"/>
                  </a:lnTo>
                  <a:lnTo>
                    <a:pt x="5334" y="3047"/>
                  </a:lnTo>
                  <a:lnTo>
                    <a:pt x="5334" y="1523"/>
                  </a:lnTo>
                  <a:lnTo>
                    <a:pt x="6096" y="1523"/>
                  </a:lnTo>
                  <a:lnTo>
                    <a:pt x="6096" y="3047"/>
                  </a:lnTo>
                  <a:lnTo>
                    <a:pt x="6858" y="3047"/>
                  </a:lnTo>
                  <a:close/>
                </a:path>
                <a:path w="19050" h="21589">
                  <a:moveTo>
                    <a:pt x="8382" y="9906"/>
                  </a:moveTo>
                  <a:lnTo>
                    <a:pt x="8382" y="9144"/>
                  </a:lnTo>
                  <a:lnTo>
                    <a:pt x="7620" y="9144"/>
                  </a:lnTo>
                  <a:lnTo>
                    <a:pt x="6858" y="8382"/>
                  </a:lnTo>
                  <a:lnTo>
                    <a:pt x="4572" y="8382"/>
                  </a:lnTo>
                  <a:lnTo>
                    <a:pt x="4572" y="11430"/>
                  </a:lnTo>
                  <a:lnTo>
                    <a:pt x="5334" y="11430"/>
                  </a:lnTo>
                  <a:lnTo>
                    <a:pt x="5334" y="9906"/>
                  </a:lnTo>
                  <a:lnTo>
                    <a:pt x="6096" y="9906"/>
                  </a:lnTo>
                  <a:lnTo>
                    <a:pt x="6096" y="11430"/>
                  </a:lnTo>
                  <a:lnTo>
                    <a:pt x="6858" y="11430"/>
                  </a:lnTo>
                  <a:lnTo>
                    <a:pt x="6858" y="10668"/>
                  </a:lnTo>
                  <a:lnTo>
                    <a:pt x="7620" y="9906"/>
                  </a:lnTo>
                  <a:lnTo>
                    <a:pt x="8382" y="9906"/>
                  </a:lnTo>
                  <a:close/>
                </a:path>
                <a:path w="19050" h="21589">
                  <a:moveTo>
                    <a:pt x="6096" y="3047"/>
                  </a:moveTo>
                  <a:lnTo>
                    <a:pt x="6096" y="2285"/>
                  </a:lnTo>
                  <a:lnTo>
                    <a:pt x="5334" y="2285"/>
                  </a:lnTo>
                  <a:lnTo>
                    <a:pt x="5334" y="3047"/>
                  </a:lnTo>
                  <a:lnTo>
                    <a:pt x="6096" y="3047"/>
                  </a:lnTo>
                  <a:close/>
                </a:path>
                <a:path w="19050" h="21589">
                  <a:moveTo>
                    <a:pt x="6858" y="7620"/>
                  </a:moveTo>
                  <a:lnTo>
                    <a:pt x="6858" y="6096"/>
                  </a:lnTo>
                  <a:lnTo>
                    <a:pt x="6096" y="6858"/>
                  </a:lnTo>
                  <a:lnTo>
                    <a:pt x="5334" y="6096"/>
                  </a:lnTo>
                  <a:lnTo>
                    <a:pt x="5334" y="7620"/>
                  </a:lnTo>
                  <a:lnTo>
                    <a:pt x="6858" y="7620"/>
                  </a:lnTo>
                  <a:close/>
                </a:path>
                <a:path w="19050" h="21589">
                  <a:moveTo>
                    <a:pt x="6096" y="11430"/>
                  </a:moveTo>
                  <a:lnTo>
                    <a:pt x="6096" y="9906"/>
                  </a:lnTo>
                  <a:lnTo>
                    <a:pt x="5334" y="9906"/>
                  </a:lnTo>
                  <a:lnTo>
                    <a:pt x="5334" y="11430"/>
                  </a:lnTo>
                  <a:lnTo>
                    <a:pt x="6096" y="11430"/>
                  </a:lnTo>
                  <a:close/>
                </a:path>
                <a:path w="19050" h="21589">
                  <a:moveTo>
                    <a:pt x="8382" y="12192"/>
                  </a:moveTo>
                  <a:lnTo>
                    <a:pt x="8382" y="9906"/>
                  </a:lnTo>
                  <a:lnTo>
                    <a:pt x="6858" y="12192"/>
                  </a:lnTo>
                  <a:lnTo>
                    <a:pt x="6096" y="11430"/>
                  </a:lnTo>
                  <a:lnTo>
                    <a:pt x="5334" y="11430"/>
                  </a:lnTo>
                  <a:lnTo>
                    <a:pt x="5334" y="13716"/>
                  </a:lnTo>
                  <a:lnTo>
                    <a:pt x="6096" y="12954"/>
                  </a:lnTo>
                  <a:lnTo>
                    <a:pt x="6858" y="12954"/>
                  </a:lnTo>
                  <a:lnTo>
                    <a:pt x="6858" y="13716"/>
                  </a:lnTo>
                  <a:lnTo>
                    <a:pt x="7620" y="13716"/>
                  </a:lnTo>
                  <a:lnTo>
                    <a:pt x="7620" y="12954"/>
                  </a:lnTo>
                  <a:lnTo>
                    <a:pt x="8382" y="12192"/>
                  </a:lnTo>
                  <a:close/>
                </a:path>
                <a:path w="19050" h="21589">
                  <a:moveTo>
                    <a:pt x="6096" y="20574"/>
                  </a:moveTo>
                  <a:lnTo>
                    <a:pt x="6096" y="19812"/>
                  </a:lnTo>
                  <a:lnTo>
                    <a:pt x="5334" y="19050"/>
                  </a:lnTo>
                  <a:lnTo>
                    <a:pt x="5334" y="20574"/>
                  </a:lnTo>
                  <a:lnTo>
                    <a:pt x="6096" y="20574"/>
                  </a:lnTo>
                  <a:close/>
                </a:path>
                <a:path w="19050" h="21589">
                  <a:moveTo>
                    <a:pt x="9144" y="3047"/>
                  </a:moveTo>
                  <a:lnTo>
                    <a:pt x="9144" y="761"/>
                  </a:lnTo>
                  <a:lnTo>
                    <a:pt x="8382" y="761"/>
                  </a:lnTo>
                  <a:lnTo>
                    <a:pt x="8382" y="1523"/>
                  </a:lnTo>
                  <a:lnTo>
                    <a:pt x="6858" y="1523"/>
                  </a:lnTo>
                  <a:lnTo>
                    <a:pt x="6858" y="2285"/>
                  </a:lnTo>
                  <a:lnTo>
                    <a:pt x="8382" y="2285"/>
                  </a:lnTo>
                  <a:lnTo>
                    <a:pt x="9144" y="3047"/>
                  </a:lnTo>
                  <a:close/>
                </a:path>
                <a:path w="19050" h="21589">
                  <a:moveTo>
                    <a:pt x="9144" y="6095"/>
                  </a:moveTo>
                  <a:lnTo>
                    <a:pt x="9144" y="3809"/>
                  </a:lnTo>
                  <a:lnTo>
                    <a:pt x="8382" y="3809"/>
                  </a:lnTo>
                  <a:lnTo>
                    <a:pt x="8382" y="6095"/>
                  </a:lnTo>
                  <a:lnTo>
                    <a:pt x="9144" y="6095"/>
                  </a:lnTo>
                  <a:close/>
                </a:path>
                <a:path w="19050" h="21589">
                  <a:moveTo>
                    <a:pt x="9144" y="16764"/>
                  </a:moveTo>
                  <a:lnTo>
                    <a:pt x="9144" y="14478"/>
                  </a:lnTo>
                  <a:lnTo>
                    <a:pt x="8382" y="14478"/>
                  </a:lnTo>
                  <a:lnTo>
                    <a:pt x="8382" y="16764"/>
                  </a:lnTo>
                  <a:lnTo>
                    <a:pt x="9144" y="16764"/>
                  </a:lnTo>
                  <a:close/>
                </a:path>
                <a:path w="19050" h="21589">
                  <a:moveTo>
                    <a:pt x="9779" y="21336"/>
                  </a:moveTo>
                  <a:lnTo>
                    <a:pt x="9779" y="20573"/>
                  </a:lnTo>
                  <a:lnTo>
                    <a:pt x="9144" y="20573"/>
                  </a:lnTo>
                  <a:lnTo>
                    <a:pt x="9144" y="19050"/>
                  </a:lnTo>
                  <a:lnTo>
                    <a:pt x="8382" y="19050"/>
                  </a:lnTo>
                  <a:lnTo>
                    <a:pt x="8382" y="21336"/>
                  </a:lnTo>
                  <a:lnTo>
                    <a:pt x="9779" y="21336"/>
                  </a:lnTo>
                  <a:close/>
                </a:path>
                <a:path w="19050" h="21589">
                  <a:moveTo>
                    <a:pt x="12192" y="2285"/>
                  </a:moveTo>
                  <a:lnTo>
                    <a:pt x="12192" y="1523"/>
                  </a:lnTo>
                  <a:lnTo>
                    <a:pt x="10668" y="1523"/>
                  </a:lnTo>
                  <a:lnTo>
                    <a:pt x="10668" y="761"/>
                  </a:lnTo>
                  <a:lnTo>
                    <a:pt x="9779" y="634"/>
                  </a:lnTo>
                  <a:lnTo>
                    <a:pt x="9144" y="0"/>
                  </a:lnTo>
                  <a:lnTo>
                    <a:pt x="9144" y="1523"/>
                  </a:lnTo>
                  <a:lnTo>
                    <a:pt x="9779" y="1523"/>
                  </a:lnTo>
                  <a:lnTo>
                    <a:pt x="9779" y="21336"/>
                  </a:lnTo>
                  <a:lnTo>
                    <a:pt x="9906" y="21336"/>
                  </a:lnTo>
                  <a:lnTo>
                    <a:pt x="9906" y="3047"/>
                  </a:lnTo>
                  <a:lnTo>
                    <a:pt x="10668" y="2285"/>
                  </a:lnTo>
                  <a:lnTo>
                    <a:pt x="12192" y="2285"/>
                  </a:lnTo>
                  <a:close/>
                </a:path>
                <a:path w="19050" h="21589">
                  <a:moveTo>
                    <a:pt x="9779" y="4571"/>
                  </a:moveTo>
                  <a:lnTo>
                    <a:pt x="9779" y="2285"/>
                  </a:lnTo>
                  <a:lnTo>
                    <a:pt x="9144" y="2285"/>
                  </a:lnTo>
                  <a:lnTo>
                    <a:pt x="9144" y="4571"/>
                  </a:lnTo>
                  <a:lnTo>
                    <a:pt x="9779" y="4571"/>
                  </a:lnTo>
                  <a:close/>
                </a:path>
                <a:path w="19050" h="21589">
                  <a:moveTo>
                    <a:pt x="9779" y="15240"/>
                  </a:moveTo>
                  <a:lnTo>
                    <a:pt x="9779" y="5333"/>
                  </a:lnTo>
                  <a:lnTo>
                    <a:pt x="9144" y="5333"/>
                  </a:lnTo>
                  <a:lnTo>
                    <a:pt x="9144" y="15240"/>
                  </a:lnTo>
                  <a:lnTo>
                    <a:pt x="9779" y="15240"/>
                  </a:lnTo>
                  <a:close/>
                </a:path>
                <a:path w="19050" h="21589">
                  <a:moveTo>
                    <a:pt x="9779" y="19812"/>
                  </a:moveTo>
                  <a:lnTo>
                    <a:pt x="9779" y="16001"/>
                  </a:lnTo>
                  <a:lnTo>
                    <a:pt x="9144" y="16001"/>
                  </a:lnTo>
                  <a:lnTo>
                    <a:pt x="9144" y="19812"/>
                  </a:lnTo>
                  <a:lnTo>
                    <a:pt x="9779" y="19812"/>
                  </a:lnTo>
                  <a:close/>
                </a:path>
                <a:path w="19050" h="21589">
                  <a:moveTo>
                    <a:pt x="10668" y="6095"/>
                  </a:moveTo>
                  <a:lnTo>
                    <a:pt x="10668" y="3809"/>
                  </a:lnTo>
                  <a:lnTo>
                    <a:pt x="9906" y="3809"/>
                  </a:lnTo>
                  <a:lnTo>
                    <a:pt x="9906" y="6095"/>
                  </a:lnTo>
                  <a:lnTo>
                    <a:pt x="10668" y="6095"/>
                  </a:lnTo>
                  <a:close/>
                </a:path>
                <a:path w="19050" h="21589">
                  <a:moveTo>
                    <a:pt x="13716" y="6857"/>
                  </a:moveTo>
                  <a:lnTo>
                    <a:pt x="13716" y="6095"/>
                  </a:lnTo>
                  <a:lnTo>
                    <a:pt x="12954" y="6858"/>
                  </a:lnTo>
                  <a:lnTo>
                    <a:pt x="12192" y="6095"/>
                  </a:lnTo>
                  <a:lnTo>
                    <a:pt x="12192" y="6858"/>
                  </a:lnTo>
                  <a:lnTo>
                    <a:pt x="9906" y="8382"/>
                  </a:lnTo>
                  <a:lnTo>
                    <a:pt x="9906" y="11430"/>
                  </a:lnTo>
                  <a:lnTo>
                    <a:pt x="10668" y="12192"/>
                  </a:lnTo>
                  <a:lnTo>
                    <a:pt x="10668" y="9144"/>
                  </a:lnTo>
                  <a:lnTo>
                    <a:pt x="12192" y="7620"/>
                  </a:lnTo>
                  <a:lnTo>
                    <a:pt x="12954" y="7620"/>
                  </a:lnTo>
                  <a:lnTo>
                    <a:pt x="13716" y="6857"/>
                  </a:lnTo>
                  <a:close/>
                </a:path>
                <a:path w="19050" h="21589">
                  <a:moveTo>
                    <a:pt x="10668" y="16764"/>
                  </a:moveTo>
                  <a:lnTo>
                    <a:pt x="10668" y="14478"/>
                  </a:lnTo>
                  <a:lnTo>
                    <a:pt x="9906" y="14478"/>
                  </a:lnTo>
                  <a:lnTo>
                    <a:pt x="9906" y="16764"/>
                  </a:lnTo>
                  <a:lnTo>
                    <a:pt x="10668" y="16764"/>
                  </a:lnTo>
                  <a:close/>
                </a:path>
                <a:path w="19050" h="21589">
                  <a:moveTo>
                    <a:pt x="10668" y="21336"/>
                  </a:moveTo>
                  <a:lnTo>
                    <a:pt x="10668" y="19050"/>
                  </a:lnTo>
                  <a:lnTo>
                    <a:pt x="9906" y="19050"/>
                  </a:lnTo>
                  <a:lnTo>
                    <a:pt x="9906" y="21336"/>
                  </a:lnTo>
                  <a:lnTo>
                    <a:pt x="10668" y="21336"/>
                  </a:lnTo>
                  <a:close/>
                </a:path>
                <a:path w="19050" h="21589">
                  <a:moveTo>
                    <a:pt x="12192" y="9906"/>
                  </a:moveTo>
                  <a:lnTo>
                    <a:pt x="12192" y="9144"/>
                  </a:lnTo>
                  <a:lnTo>
                    <a:pt x="10668" y="9144"/>
                  </a:lnTo>
                  <a:lnTo>
                    <a:pt x="10668" y="9906"/>
                  </a:lnTo>
                  <a:lnTo>
                    <a:pt x="12192" y="9906"/>
                  </a:lnTo>
                  <a:close/>
                </a:path>
                <a:path w="19050" h="21589">
                  <a:moveTo>
                    <a:pt x="16637" y="16764"/>
                  </a:moveTo>
                  <a:lnTo>
                    <a:pt x="16637" y="14478"/>
                  </a:lnTo>
                  <a:lnTo>
                    <a:pt x="16002" y="16002"/>
                  </a:lnTo>
                  <a:lnTo>
                    <a:pt x="14478" y="14478"/>
                  </a:lnTo>
                  <a:lnTo>
                    <a:pt x="14478" y="12954"/>
                  </a:lnTo>
                  <a:lnTo>
                    <a:pt x="12954" y="11430"/>
                  </a:lnTo>
                  <a:lnTo>
                    <a:pt x="12192" y="12192"/>
                  </a:lnTo>
                  <a:lnTo>
                    <a:pt x="10668" y="9906"/>
                  </a:lnTo>
                  <a:lnTo>
                    <a:pt x="10668" y="12192"/>
                  </a:lnTo>
                  <a:lnTo>
                    <a:pt x="11430" y="12954"/>
                  </a:lnTo>
                  <a:lnTo>
                    <a:pt x="11430" y="13716"/>
                  </a:lnTo>
                  <a:lnTo>
                    <a:pt x="12192" y="13716"/>
                  </a:lnTo>
                  <a:lnTo>
                    <a:pt x="12192" y="12954"/>
                  </a:lnTo>
                  <a:lnTo>
                    <a:pt x="12954" y="12954"/>
                  </a:lnTo>
                  <a:lnTo>
                    <a:pt x="13716" y="13716"/>
                  </a:lnTo>
                  <a:lnTo>
                    <a:pt x="13716" y="14478"/>
                  </a:lnTo>
                  <a:lnTo>
                    <a:pt x="15240" y="16764"/>
                  </a:lnTo>
                  <a:lnTo>
                    <a:pt x="15240" y="18669"/>
                  </a:lnTo>
                  <a:lnTo>
                    <a:pt x="16002" y="18288"/>
                  </a:lnTo>
                  <a:lnTo>
                    <a:pt x="16002" y="16764"/>
                  </a:lnTo>
                  <a:lnTo>
                    <a:pt x="16637" y="16764"/>
                  </a:lnTo>
                  <a:close/>
                </a:path>
                <a:path w="19050" h="21589">
                  <a:moveTo>
                    <a:pt x="15240" y="18669"/>
                  </a:moveTo>
                  <a:lnTo>
                    <a:pt x="15240" y="17526"/>
                  </a:lnTo>
                  <a:lnTo>
                    <a:pt x="14478" y="18288"/>
                  </a:lnTo>
                  <a:lnTo>
                    <a:pt x="13716" y="17526"/>
                  </a:lnTo>
                  <a:lnTo>
                    <a:pt x="12954" y="18288"/>
                  </a:lnTo>
                  <a:lnTo>
                    <a:pt x="12192" y="18288"/>
                  </a:lnTo>
                  <a:lnTo>
                    <a:pt x="12192" y="19812"/>
                  </a:lnTo>
                  <a:lnTo>
                    <a:pt x="10668" y="19812"/>
                  </a:lnTo>
                  <a:lnTo>
                    <a:pt x="10668" y="20574"/>
                  </a:lnTo>
                  <a:lnTo>
                    <a:pt x="12954" y="20574"/>
                  </a:lnTo>
                  <a:lnTo>
                    <a:pt x="12954" y="19050"/>
                  </a:lnTo>
                  <a:lnTo>
                    <a:pt x="13716" y="19050"/>
                  </a:lnTo>
                  <a:lnTo>
                    <a:pt x="13716" y="20574"/>
                  </a:lnTo>
                  <a:lnTo>
                    <a:pt x="14478" y="19812"/>
                  </a:lnTo>
                  <a:lnTo>
                    <a:pt x="14478" y="19050"/>
                  </a:lnTo>
                  <a:lnTo>
                    <a:pt x="15240" y="18669"/>
                  </a:lnTo>
                  <a:close/>
                </a:path>
                <a:path w="19050" h="21589">
                  <a:moveTo>
                    <a:pt x="17399" y="1524"/>
                  </a:moveTo>
                  <a:lnTo>
                    <a:pt x="17399" y="108"/>
                  </a:lnTo>
                  <a:lnTo>
                    <a:pt x="16764" y="653"/>
                  </a:lnTo>
                  <a:lnTo>
                    <a:pt x="16002" y="761"/>
                  </a:lnTo>
                  <a:lnTo>
                    <a:pt x="16002" y="2285"/>
                  </a:lnTo>
                  <a:lnTo>
                    <a:pt x="13716" y="4571"/>
                  </a:lnTo>
                  <a:lnTo>
                    <a:pt x="12954" y="4571"/>
                  </a:lnTo>
                  <a:lnTo>
                    <a:pt x="11430" y="6095"/>
                  </a:lnTo>
                  <a:lnTo>
                    <a:pt x="12192" y="6858"/>
                  </a:lnTo>
                  <a:lnTo>
                    <a:pt x="12192" y="6095"/>
                  </a:lnTo>
                  <a:lnTo>
                    <a:pt x="12954" y="5333"/>
                  </a:lnTo>
                  <a:lnTo>
                    <a:pt x="13716" y="6095"/>
                  </a:lnTo>
                  <a:lnTo>
                    <a:pt x="13716" y="6857"/>
                  </a:lnTo>
                  <a:lnTo>
                    <a:pt x="14478" y="6857"/>
                  </a:lnTo>
                  <a:lnTo>
                    <a:pt x="14478" y="5333"/>
                  </a:lnTo>
                  <a:lnTo>
                    <a:pt x="16637" y="3047"/>
                  </a:lnTo>
                  <a:lnTo>
                    <a:pt x="16637" y="5333"/>
                  </a:lnTo>
                  <a:lnTo>
                    <a:pt x="16764" y="5333"/>
                  </a:lnTo>
                  <a:lnTo>
                    <a:pt x="16764" y="1524"/>
                  </a:lnTo>
                  <a:lnTo>
                    <a:pt x="17399" y="1524"/>
                  </a:lnTo>
                  <a:close/>
                </a:path>
                <a:path w="19050" h="21589">
                  <a:moveTo>
                    <a:pt x="12192" y="19812"/>
                  </a:moveTo>
                  <a:lnTo>
                    <a:pt x="12192" y="19050"/>
                  </a:lnTo>
                  <a:lnTo>
                    <a:pt x="11430" y="19050"/>
                  </a:lnTo>
                  <a:lnTo>
                    <a:pt x="12192" y="19812"/>
                  </a:lnTo>
                  <a:close/>
                </a:path>
                <a:path w="19050" h="21589">
                  <a:moveTo>
                    <a:pt x="16002" y="2285"/>
                  </a:moveTo>
                  <a:lnTo>
                    <a:pt x="16002" y="1523"/>
                  </a:lnTo>
                  <a:lnTo>
                    <a:pt x="15240" y="1523"/>
                  </a:lnTo>
                  <a:lnTo>
                    <a:pt x="14478" y="761"/>
                  </a:lnTo>
                  <a:lnTo>
                    <a:pt x="12192" y="761"/>
                  </a:lnTo>
                  <a:lnTo>
                    <a:pt x="12192" y="3047"/>
                  </a:lnTo>
                  <a:lnTo>
                    <a:pt x="12954" y="3047"/>
                  </a:lnTo>
                  <a:lnTo>
                    <a:pt x="12954" y="1523"/>
                  </a:lnTo>
                  <a:lnTo>
                    <a:pt x="13589" y="1523"/>
                  </a:lnTo>
                  <a:lnTo>
                    <a:pt x="13589" y="3047"/>
                  </a:lnTo>
                  <a:lnTo>
                    <a:pt x="14478" y="3047"/>
                  </a:lnTo>
                  <a:lnTo>
                    <a:pt x="15240" y="2285"/>
                  </a:lnTo>
                  <a:lnTo>
                    <a:pt x="16002" y="2285"/>
                  </a:lnTo>
                  <a:close/>
                </a:path>
                <a:path w="19050" h="21589">
                  <a:moveTo>
                    <a:pt x="16637" y="11429"/>
                  </a:moveTo>
                  <a:lnTo>
                    <a:pt x="16637" y="8381"/>
                  </a:lnTo>
                  <a:lnTo>
                    <a:pt x="16002" y="9143"/>
                  </a:lnTo>
                  <a:lnTo>
                    <a:pt x="15240" y="9143"/>
                  </a:lnTo>
                  <a:lnTo>
                    <a:pt x="14478" y="8381"/>
                  </a:lnTo>
                  <a:lnTo>
                    <a:pt x="12192" y="8382"/>
                  </a:lnTo>
                  <a:lnTo>
                    <a:pt x="12192" y="11430"/>
                  </a:lnTo>
                  <a:lnTo>
                    <a:pt x="12954" y="11430"/>
                  </a:lnTo>
                  <a:lnTo>
                    <a:pt x="12954" y="9906"/>
                  </a:lnTo>
                  <a:lnTo>
                    <a:pt x="13716" y="9905"/>
                  </a:lnTo>
                  <a:lnTo>
                    <a:pt x="13716" y="11429"/>
                  </a:lnTo>
                  <a:lnTo>
                    <a:pt x="14478" y="11429"/>
                  </a:lnTo>
                  <a:lnTo>
                    <a:pt x="14478" y="10667"/>
                  </a:lnTo>
                  <a:lnTo>
                    <a:pt x="15240" y="9905"/>
                  </a:lnTo>
                  <a:lnTo>
                    <a:pt x="16002" y="9905"/>
                  </a:lnTo>
                  <a:lnTo>
                    <a:pt x="16002" y="10667"/>
                  </a:lnTo>
                  <a:lnTo>
                    <a:pt x="16637" y="11429"/>
                  </a:lnTo>
                  <a:close/>
                </a:path>
                <a:path w="19050" h="21589">
                  <a:moveTo>
                    <a:pt x="13716" y="14478"/>
                  </a:moveTo>
                  <a:lnTo>
                    <a:pt x="13716" y="13716"/>
                  </a:lnTo>
                  <a:lnTo>
                    <a:pt x="12954" y="13716"/>
                  </a:lnTo>
                  <a:lnTo>
                    <a:pt x="12192" y="12954"/>
                  </a:lnTo>
                  <a:lnTo>
                    <a:pt x="12192" y="14478"/>
                  </a:lnTo>
                  <a:lnTo>
                    <a:pt x="12954" y="15240"/>
                  </a:lnTo>
                  <a:lnTo>
                    <a:pt x="13716" y="14478"/>
                  </a:lnTo>
                  <a:close/>
                </a:path>
                <a:path w="19050" h="21589">
                  <a:moveTo>
                    <a:pt x="13589" y="3047"/>
                  </a:moveTo>
                  <a:lnTo>
                    <a:pt x="13589" y="2285"/>
                  </a:lnTo>
                  <a:lnTo>
                    <a:pt x="12954" y="2285"/>
                  </a:lnTo>
                  <a:lnTo>
                    <a:pt x="12954" y="3047"/>
                  </a:lnTo>
                  <a:lnTo>
                    <a:pt x="13589" y="3047"/>
                  </a:lnTo>
                  <a:close/>
                </a:path>
                <a:path w="19050" h="21589">
                  <a:moveTo>
                    <a:pt x="13716" y="11429"/>
                  </a:moveTo>
                  <a:lnTo>
                    <a:pt x="13716" y="9905"/>
                  </a:lnTo>
                  <a:lnTo>
                    <a:pt x="12954" y="9906"/>
                  </a:lnTo>
                  <a:lnTo>
                    <a:pt x="12954" y="11430"/>
                  </a:lnTo>
                  <a:lnTo>
                    <a:pt x="13716" y="11429"/>
                  </a:lnTo>
                  <a:close/>
                </a:path>
                <a:path w="19050" h="21589">
                  <a:moveTo>
                    <a:pt x="13716" y="20574"/>
                  </a:moveTo>
                  <a:lnTo>
                    <a:pt x="13716" y="19050"/>
                  </a:lnTo>
                  <a:lnTo>
                    <a:pt x="12954" y="19812"/>
                  </a:lnTo>
                  <a:lnTo>
                    <a:pt x="12954" y="20574"/>
                  </a:lnTo>
                  <a:lnTo>
                    <a:pt x="13716" y="20574"/>
                  </a:lnTo>
                  <a:close/>
                </a:path>
                <a:path w="19050" h="21589">
                  <a:moveTo>
                    <a:pt x="15240" y="17526"/>
                  </a:moveTo>
                  <a:lnTo>
                    <a:pt x="15240" y="16764"/>
                  </a:lnTo>
                  <a:lnTo>
                    <a:pt x="14478" y="16764"/>
                  </a:lnTo>
                  <a:lnTo>
                    <a:pt x="15240" y="17526"/>
                  </a:lnTo>
                  <a:close/>
                </a:path>
                <a:path w="19050" h="21589">
                  <a:moveTo>
                    <a:pt x="15240" y="19812"/>
                  </a:moveTo>
                  <a:lnTo>
                    <a:pt x="14478" y="19050"/>
                  </a:lnTo>
                  <a:lnTo>
                    <a:pt x="14478" y="19812"/>
                  </a:lnTo>
                  <a:lnTo>
                    <a:pt x="15240" y="19812"/>
                  </a:lnTo>
                  <a:close/>
                </a:path>
                <a:path w="19050" h="21589">
                  <a:moveTo>
                    <a:pt x="16637" y="7619"/>
                  </a:moveTo>
                  <a:lnTo>
                    <a:pt x="16637" y="4571"/>
                  </a:lnTo>
                  <a:lnTo>
                    <a:pt x="16002" y="4571"/>
                  </a:lnTo>
                  <a:lnTo>
                    <a:pt x="16002" y="6857"/>
                  </a:lnTo>
                  <a:lnTo>
                    <a:pt x="16637" y="7619"/>
                  </a:lnTo>
                  <a:close/>
                </a:path>
                <a:path w="19050" h="21589">
                  <a:moveTo>
                    <a:pt x="16637" y="14478"/>
                  </a:moveTo>
                  <a:lnTo>
                    <a:pt x="16637" y="12191"/>
                  </a:lnTo>
                  <a:lnTo>
                    <a:pt x="16002" y="12191"/>
                  </a:lnTo>
                  <a:lnTo>
                    <a:pt x="16002" y="14478"/>
                  </a:lnTo>
                  <a:lnTo>
                    <a:pt x="16637" y="14478"/>
                  </a:lnTo>
                  <a:close/>
                </a:path>
                <a:path w="19050" h="21589">
                  <a:moveTo>
                    <a:pt x="17399" y="17634"/>
                  </a:moveTo>
                  <a:lnTo>
                    <a:pt x="17399" y="13715"/>
                  </a:lnTo>
                  <a:lnTo>
                    <a:pt x="16637" y="13715"/>
                  </a:lnTo>
                  <a:lnTo>
                    <a:pt x="16637" y="17525"/>
                  </a:lnTo>
                  <a:lnTo>
                    <a:pt x="16002" y="17525"/>
                  </a:lnTo>
                  <a:lnTo>
                    <a:pt x="16002" y="18288"/>
                  </a:lnTo>
                  <a:lnTo>
                    <a:pt x="16764" y="18179"/>
                  </a:lnTo>
                  <a:lnTo>
                    <a:pt x="17399" y="17634"/>
                  </a:lnTo>
                  <a:close/>
                </a:path>
                <a:path w="19050" h="21589">
                  <a:moveTo>
                    <a:pt x="17399" y="9252"/>
                  </a:moveTo>
                  <a:lnTo>
                    <a:pt x="17399" y="6096"/>
                  </a:lnTo>
                  <a:lnTo>
                    <a:pt x="16637" y="6096"/>
                  </a:lnTo>
                  <a:lnTo>
                    <a:pt x="16637" y="9905"/>
                  </a:lnTo>
                  <a:lnTo>
                    <a:pt x="17399" y="9252"/>
                  </a:lnTo>
                  <a:close/>
                </a:path>
                <a:path w="19050" h="21589">
                  <a:moveTo>
                    <a:pt x="17399" y="12954"/>
                  </a:moveTo>
                  <a:lnTo>
                    <a:pt x="17399" y="9905"/>
                  </a:lnTo>
                  <a:lnTo>
                    <a:pt x="16637" y="9905"/>
                  </a:lnTo>
                  <a:lnTo>
                    <a:pt x="16637" y="12954"/>
                  </a:lnTo>
                  <a:lnTo>
                    <a:pt x="17399" y="12954"/>
                  </a:lnTo>
                  <a:close/>
                </a:path>
                <a:path w="19050" h="21589">
                  <a:moveTo>
                    <a:pt x="17399" y="5333"/>
                  </a:moveTo>
                  <a:lnTo>
                    <a:pt x="17399" y="2285"/>
                  </a:lnTo>
                  <a:lnTo>
                    <a:pt x="16764" y="2285"/>
                  </a:lnTo>
                  <a:lnTo>
                    <a:pt x="16764" y="5333"/>
                  </a:lnTo>
                  <a:lnTo>
                    <a:pt x="17399" y="5333"/>
                  </a:lnTo>
                  <a:close/>
                </a:path>
                <a:path w="19050" h="21589">
                  <a:moveTo>
                    <a:pt x="19050" y="2285"/>
                  </a:moveTo>
                  <a:lnTo>
                    <a:pt x="19050" y="1523"/>
                  </a:lnTo>
                  <a:lnTo>
                    <a:pt x="18288" y="761"/>
                  </a:lnTo>
                  <a:lnTo>
                    <a:pt x="17399" y="761"/>
                  </a:lnTo>
                  <a:lnTo>
                    <a:pt x="17399" y="3174"/>
                  </a:lnTo>
                  <a:lnTo>
                    <a:pt x="18288" y="2285"/>
                  </a:lnTo>
                  <a:lnTo>
                    <a:pt x="19050" y="2285"/>
                  </a:lnTo>
                  <a:close/>
                </a:path>
                <a:path w="19050" h="21589">
                  <a:moveTo>
                    <a:pt x="19050" y="6857"/>
                  </a:moveTo>
                  <a:lnTo>
                    <a:pt x="19050" y="4571"/>
                  </a:lnTo>
                  <a:lnTo>
                    <a:pt x="17399" y="4571"/>
                  </a:lnTo>
                  <a:lnTo>
                    <a:pt x="17399" y="7746"/>
                  </a:lnTo>
                  <a:lnTo>
                    <a:pt x="18288" y="6857"/>
                  </a:lnTo>
                  <a:lnTo>
                    <a:pt x="19050" y="6857"/>
                  </a:lnTo>
                  <a:close/>
                </a:path>
                <a:path w="19050" h="21589">
                  <a:moveTo>
                    <a:pt x="19050" y="9905"/>
                  </a:moveTo>
                  <a:lnTo>
                    <a:pt x="19050" y="9143"/>
                  </a:lnTo>
                  <a:lnTo>
                    <a:pt x="18288" y="9143"/>
                  </a:lnTo>
                  <a:lnTo>
                    <a:pt x="17399" y="8255"/>
                  </a:lnTo>
                  <a:lnTo>
                    <a:pt x="17399" y="11556"/>
                  </a:lnTo>
                  <a:lnTo>
                    <a:pt x="19050" y="9905"/>
                  </a:lnTo>
                  <a:close/>
                </a:path>
                <a:path w="19050" h="21589">
                  <a:moveTo>
                    <a:pt x="19050" y="14478"/>
                  </a:moveTo>
                  <a:lnTo>
                    <a:pt x="19050" y="12191"/>
                  </a:lnTo>
                  <a:lnTo>
                    <a:pt x="17399" y="12191"/>
                  </a:lnTo>
                  <a:lnTo>
                    <a:pt x="17399" y="14478"/>
                  </a:lnTo>
                  <a:lnTo>
                    <a:pt x="19050" y="1447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9924922" y="23774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2286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9906647" y="219455"/>
              <a:ext cx="15240" cy="16510"/>
            </a:xfrm>
            <a:custGeom>
              <a:avLst/>
              <a:gdLst/>
              <a:ahLst/>
              <a:cxnLst/>
              <a:rect l="l" t="t" r="r" b="b"/>
              <a:pathLst>
                <a:path w="15240" h="16510">
                  <a:moveTo>
                    <a:pt x="15240" y="11429"/>
                  </a:moveTo>
                  <a:lnTo>
                    <a:pt x="15240" y="4571"/>
                  </a:lnTo>
                  <a:lnTo>
                    <a:pt x="14478" y="3047"/>
                  </a:lnTo>
                  <a:lnTo>
                    <a:pt x="12954" y="2285"/>
                  </a:lnTo>
                  <a:lnTo>
                    <a:pt x="12192" y="1523"/>
                  </a:lnTo>
                  <a:lnTo>
                    <a:pt x="9144" y="0"/>
                  </a:lnTo>
                  <a:lnTo>
                    <a:pt x="6095" y="0"/>
                  </a:lnTo>
                  <a:lnTo>
                    <a:pt x="4571" y="761"/>
                  </a:lnTo>
                  <a:lnTo>
                    <a:pt x="3809" y="1523"/>
                  </a:lnTo>
                  <a:lnTo>
                    <a:pt x="2285" y="2285"/>
                  </a:lnTo>
                  <a:lnTo>
                    <a:pt x="1523" y="3047"/>
                  </a:lnTo>
                  <a:lnTo>
                    <a:pt x="0" y="6095"/>
                  </a:lnTo>
                  <a:lnTo>
                    <a:pt x="0" y="8381"/>
                  </a:lnTo>
                  <a:lnTo>
                    <a:pt x="0" y="9905"/>
                  </a:lnTo>
                  <a:lnTo>
                    <a:pt x="1524" y="12953"/>
                  </a:lnTo>
                  <a:lnTo>
                    <a:pt x="2286" y="13715"/>
                  </a:lnTo>
                  <a:lnTo>
                    <a:pt x="3810" y="14477"/>
                  </a:lnTo>
                  <a:lnTo>
                    <a:pt x="4572" y="16001"/>
                  </a:lnTo>
                  <a:lnTo>
                    <a:pt x="10668" y="16001"/>
                  </a:lnTo>
                  <a:lnTo>
                    <a:pt x="12954" y="13715"/>
                  </a:lnTo>
                  <a:lnTo>
                    <a:pt x="14478" y="12953"/>
                  </a:lnTo>
                  <a:lnTo>
                    <a:pt x="15240" y="1142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9906647" y="218325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09" h="18414">
                  <a:moveTo>
                    <a:pt x="1523" y="4940"/>
                  </a:moveTo>
                  <a:lnTo>
                    <a:pt x="761" y="5702"/>
                  </a:lnTo>
                  <a:lnTo>
                    <a:pt x="0" y="7988"/>
                  </a:lnTo>
                  <a:lnTo>
                    <a:pt x="0" y="9512"/>
                  </a:lnTo>
                  <a:lnTo>
                    <a:pt x="761" y="7988"/>
                  </a:lnTo>
                  <a:lnTo>
                    <a:pt x="761" y="6464"/>
                  </a:lnTo>
                  <a:lnTo>
                    <a:pt x="1523" y="4940"/>
                  </a:lnTo>
                  <a:close/>
                </a:path>
                <a:path w="16509" h="18414">
                  <a:moveTo>
                    <a:pt x="762" y="12560"/>
                  </a:moveTo>
                  <a:lnTo>
                    <a:pt x="761" y="11036"/>
                  </a:lnTo>
                  <a:lnTo>
                    <a:pt x="0" y="9512"/>
                  </a:lnTo>
                  <a:lnTo>
                    <a:pt x="0" y="11036"/>
                  </a:lnTo>
                  <a:lnTo>
                    <a:pt x="762" y="12560"/>
                  </a:lnTo>
                  <a:close/>
                </a:path>
                <a:path w="16509" h="18414">
                  <a:moveTo>
                    <a:pt x="3810" y="16370"/>
                  </a:moveTo>
                  <a:lnTo>
                    <a:pt x="1524" y="14084"/>
                  </a:lnTo>
                  <a:lnTo>
                    <a:pt x="2286" y="15608"/>
                  </a:lnTo>
                  <a:lnTo>
                    <a:pt x="3810" y="16370"/>
                  </a:lnTo>
                  <a:close/>
                </a:path>
                <a:path w="16509" h="18414">
                  <a:moveTo>
                    <a:pt x="5799" y="1278"/>
                  </a:moveTo>
                  <a:lnTo>
                    <a:pt x="4571" y="1892"/>
                  </a:lnTo>
                  <a:lnTo>
                    <a:pt x="3809" y="2654"/>
                  </a:lnTo>
                  <a:lnTo>
                    <a:pt x="5333" y="1892"/>
                  </a:lnTo>
                  <a:lnTo>
                    <a:pt x="5799" y="1278"/>
                  </a:lnTo>
                  <a:close/>
                </a:path>
                <a:path w="16509" h="18414">
                  <a:moveTo>
                    <a:pt x="5799" y="17132"/>
                  </a:moveTo>
                  <a:lnTo>
                    <a:pt x="5799" y="16835"/>
                  </a:lnTo>
                  <a:lnTo>
                    <a:pt x="5334" y="16370"/>
                  </a:lnTo>
                  <a:lnTo>
                    <a:pt x="3810" y="16370"/>
                  </a:lnTo>
                  <a:lnTo>
                    <a:pt x="4572" y="17132"/>
                  </a:lnTo>
                  <a:lnTo>
                    <a:pt x="5799" y="17132"/>
                  </a:lnTo>
                  <a:close/>
                </a:path>
                <a:path w="16509" h="18414">
                  <a:moveTo>
                    <a:pt x="9183" y="1122"/>
                  </a:moveTo>
                  <a:lnTo>
                    <a:pt x="8984" y="937"/>
                  </a:lnTo>
                  <a:lnTo>
                    <a:pt x="6769" y="0"/>
                  </a:lnTo>
                  <a:lnTo>
                    <a:pt x="5799" y="1278"/>
                  </a:lnTo>
                  <a:lnTo>
                    <a:pt x="5799" y="1037"/>
                  </a:lnTo>
                  <a:lnTo>
                    <a:pt x="9183" y="1122"/>
                  </a:lnTo>
                  <a:close/>
                </a:path>
                <a:path w="16509" h="18414">
                  <a:moveTo>
                    <a:pt x="8382" y="17132"/>
                  </a:moveTo>
                  <a:lnTo>
                    <a:pt x="6769" y="17132"/>
                  </a:lnTo>
                  <a:lnTo>
                    <a:pt x="7620" y="17894"/>
                  </a:lnTo>
                  <a:lnTo>
                    <a:pt x="8382" y="17132"/>
                  </a:lnTo>
                  <a:close/>
                </a:path>
                <a:path w="16509" h="18414">
                  <a:moveTo>
                    <a:pt x="15506" y="14909"/>
                  </a:moveTo>
                  <a:lnTo>
                    <a:pt x="15240" y="11036"/>
                  </a:lnTo>
                  <a:lnTo>
                    <a:pt x="15240" y="12560"/>
                  </a:lnTo>
                  <a:lnTo>
                    <a:pt x="14478" y="14084"/>
                  </a:lnTo>
                  <a:lnTo>
                    <a:pt x="12954" y="14846"/>
                  </a:lnTo>
                  <a:lnTo>
                    <a:pt x="12174" y="16370"/>
                  </a:lnTo>
                  <a:lnTo>
                    <a:pt x="10668" y="16370"/>
                  </a:lnTo>
                  <a:lnTo>
                    <a:pt x="9183" y="17202"/>
                  </a:lnTo>
                  <a:lnTo>
                    <a:pt x="9430" y="17271"/>
                  </a:lnTo>
                  <a:lnTo>
                    <a:pt x="12174" y="17636"/>
                  </a:lnTo>
                  <a:lnTo>
                    <a:pt x="12954" y="17020"/>
                  </a:lnTo>
                  <a:lnTo>
                    <a:pt x="15506" y="14909"/>
                  </a:lnTo>
                  <a:close/>
                </a:path>
                <a:path w="16509" h="18414">
                  <a:moveTo>
                    <a:pt x="12174" y="2636"/>
                  </a:moveTo>
                  <a:lnTo>
                    <a:pt x="10668" y="1615"/>
                  </a:lnTo>
                  <a:lnTo>
                    <a:pt x="9430" y="1102"/>
                  </a:lnTo>
                  <a:lnTo>
                    <a:pt x="10668" y="1809"/>
                  </a:lnTo>
                  <a:lnTo>
                    <a:pt x="12174" y="2636"/>
                  </a:lnTo>
                  <a:close/>
                </a:path>
                <a:path w="16509" h="18414">
                  <a:moveTo>
                    <a:pt x="14478" y="4940"/>
                  </a:moveTo>
                  <a:lnTo>
                    <a:pt x="13716" y="3416"/>
                  </a:lnTo>
                  <a:lnTo>
                    <a:pt x="12174" y="2636"/>
                  </a:lnTo>
                  <a:lnTo>
                    <a:pt x="14478" y="4940"/>
                  </a:lnTo>
                  <a:close/>
                </a:path>
                <a:path w="16509" h="18414">
                  <a:moveTo>
                    <a:pt x="15240" y="6464"/>
                  </a:moveTo>
                  <a:lnTo>
                    <a:pt x="15240" y="5702"/>
                  </a:lnTo>
                  <a:lnTo>
                    <a:pt x="14478" y="4940"/>
                  </a:lnTo>
                  <a:lnTo>
                    <a:pt x="15240" y="6464"/>
                  </a:lnTo>
                  <a:close/>
                </a:path>
                <a:path w="16509" h="18414">
                  <a:moveTo>
                    <a:pt x="16002" y="9512"/>
                  </a:moveTo>
                  <a:lnTo>
                    <a:pt x="15240" y="7988"/>
                  </a:lnTo>
                  <a:lnTo>
                    <a:pt x="15240" y="11036"/>
                  </a:lnTo>
                  <a:lnTo>
                    <a:pt x="16002" y="951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9908921" y="221742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5" h="12064">
                  <a:moveTo>
                    <a:pt x="10668" y="8382"/>
                  </a:moveTo>
                  <a:lnTo>
                    <a:pt x="10668" y="3810"/>
                  </a:lnTo>
                  <a:lnTo>
                    <a:pt x="9906" y="2286"/>
                  </a:lnTo>
                  <a:lnTo>
                    <a:pt x="7620" y="0"/>
                  </a:lnTo>
                  <a:lnTo>
                    <a:pt x="3047" y="0"/>
                  </a:lnTo>
                  <a:lnTo>
                    <a:pt x="761" y="2286"/>
                  </a:lnTo>
                  <a:lnTo>
                    <a:pt x="761" y="3810"/>
                  </a:lnTo>
                  <a:lnTo>
                    <a:pt x="0" y="4572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762" y="8382"/>
                  </a:lnTo>
                  <a:lnTo>
                    <a:pt x="762" y="9144"/>
                  </a:lnTo>
                  <a:lnTo>
                    <a:pt x="3378" y="11353"/>
                  </a:lnTo>
                  <a:lnTo>
                    <a:pt x="1714" y="11633"/>
                  </a:lnTo>
                  <a:lnTo>
                    <a:pt x="5334" y="11430"/>
                  </a:lnTo>
                  <a:lnTo>
                    <a:pt x="7620" y="11430"/>
                  </a:lnTo>
                  <a:lnTo>
                    <a:pt x="10668" y="838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9908921" y="220726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29" h="13970">
                  <a:moveTo>
                    <a:pt x="761" y="4825"/>
                  </a:moveTo>
                  <a:lnTo>
                    <a:pt x="761" y="3301"/>
                  </a:lnTo>
                  <a:lnTo>
                    <a:pt x="0" y="4825"/>
                  </a:lnTo>
                  <a:lnTo>
                    <a:pt x="0" y="5587"/>
                  </a:lnTo>
                  <a:lnTo>
                    <a:pt x="761" y="4825"/>
                  </a:lnTo>
                  <a:close/>
                </a:path>
                <a:path w="11429" h="13970">
                  <a:moveTo>
                    <a:pt x="762" y="10159"/>
                  </a:moveTo>
                  <a:lnTo>
                    <a:pt x="762" y="9397"/>
                  </a:lnTo>
                  <a:lnTo>
                    <a:pt x="0" y="7873"/>
                  </a:lnTo>
                  <a:lnTo>
                    <a:pt x="0" y="9397"/>
                  </a:lnTo>
                  <a:lnTo>
                    <a:pt x="762" y="10159"/>
                  </a:lnTo>
                  <a:close/>
                </a:path>
                <a:path w="11429" h="13970">
                  <a:moveTo>
                    <a:pt x="2286" y="11683"/>
                  </a:moveTo>
                  <a:lnTo>
                    <a:pt x="2095" y="11290"/>
                  </a:lnTo>
                  <a:lnTo>
                    <a:pt x="1524" y="10805"/>
                  </a:lnTo>
                  <a:lnTo>
                    <a:pt x="2095" y="11493"/>
                  </a:lnTo>
                  <a:lnTo>
                    <a:pt x="2286" y="11683"/>
                  </a:lnTo>
                  <a:close/>
                </a:path>
                <a:path w="11429" h="13970">
                  <a:moveTo>
                    <a:pt x="3809" y="1015"/>
                  </a:moveTo>
                  <a:lnTo>
                    <a:pt x="3047" y="1015"/>
                  </a:lnTo>
                  <a:lnTo>
                    <a:pt x="2285" y="1777"/>
                  </a:lnTo>
                  <a:lnTo>
                    <a:pt x="3809" y="1015"/>
                  </a:lnTo>
                  <a:close/>
                </a:path>
                <a:path w="11429" h="13970">
                  <a:moveTo>
                    <a:pt x="5334" y="13207"/>
                  </a:moveTo>
                  <a:lnTo>
                    <a:pt x="4572" y="12445"/>
                  </a:lnTo>
                  <a:lnTo>
                    <a:pt x="3810" y="12445"/>
                  </a:lnTo>
                  <a:lnTo>
                    <a:pt x="2286" y="11683"/>
                  </a:lnTo>
                  <a:lnTo>
                    <a:pt x="3378" y="13538"/>
                  </a:lnTo>
                  <a:lnTo>
                    <a:pt x="5334" y="13207"/>
                  </a:lnTo>
                  <a:close/>
                </a:path>
                <a:path w="11429" h="13970">
                  <a:moveTo>
                    <a:pt x="7620" y="12445"/>
                  </a:moveTo>
                  <a:lnTo>
                    <a:pt x="6858" y="12445"/>
                  </a:lnTo>
                  <a:lnTo>
                    <a:pt x="5334" y="13207"/>
                  </a:lnTo>
                  <a:lnTo>
                    <a:pt x="6858" y="13207"/>
                  </a:lnTo>
                  <a:lnTo>
                    <a:pt x="7620" y="12445"/>
                  </a:lnTo>
                  <a:close/>
                </a:path>
                <a:path w="11429" h="13970">
                  <a:moveTo>
                    <a:pt x="9118" y="1231"/>
                  </a:moveTo>
                  <a:lnTo>
                    <a:pt x="6400" y="0"/>
                  </a:lnTo>
                  <a:lnTo>
                    <a:pt x="7479" y="1015"/>
                  </a:lnTo>
                  <a:lnTo>
                    <a:pt x="7620" y="1015"/>
                  </a:lnTo>
                  <a:lnTo>
                    <a:pt x="7781" y="1177"/>
                  </a:lnTo>
                  <a:lnTo>
                    <a:pt x="9118" y="1231"/>
                  </a:lnTo>
                  <a:close/>
                </a:path>
                <a:path w="11429" h="13970">
                  <a:moveTo>
                    <a:pt x="7620" y="1170"/>
                  </a:moveTo>
                  <a:lnTo>
                    <a:pt x="7479" y="1015"/>
                  </a:lnTo>
                  <a:lnTo>
                    <a:pt x="6858" y="1015"/>
                  </a:lnTo>
                  <a:lnTo>
                    <a:pt x="7479" y="1165"/>
                  </a:lnTo>
                  <a:lnTo>
                    <a:pt x="7620" y="1170"/>
                  </a:lnTo>
                  <a:close/>
                </a:path>
                <a:path w="11429" h="13970">
                  <a:moveTo>
                    <a:pt x="10270" y="9795"/>
                  </a:moveTo>
                  <a:lnTo>
                    <a:pt x="7781" y="12284"/>
                  </a:lnTo>
                  <a:lnTo>
                    <a:pt x="9740" y="10756"/>
                  </a:lnTo>
                  <a:lnTo>
                    <a:pt x="10270" y="9795"/>
                  </a:lnTo>
                  <a:close/>
                </a:path>
                <a:path w="11429" h="13970">
                  <a:moveTo>
                    <a:pt x="10668" y="5587"/>
                  </a:moveTo>
                  <a:lnTo>
                    <a:pt x="10668" y="4825"/>
                  </a:lnTo>
                  <a:lnTo>
                    <a:pt x="9906" y="3301"/>
                  </a:lnTo>
                  <a:lnTo>
                    <a:pt x="9906" y="4825"/>
                  </a:lnTo>
                  <a:lnTo>
                    <a:pt x="10668" y="5587"/>
                  </a:lnTo>
                  <a:close/>
                </a:path>
                <a:path w="11429" h="13970">
                  <a:moveTo>
                    <a:pt x="10668" y="9397"/>
                  </a:moveTo>
                  <a:lnTo>
                    <a:pt x="10668" y="9073"/>
                  </a:lnTo>
                  <a:lnTo>
                    <a:pt x="10270" y="9795"/>
                  </a:lnTo>
                  <a:lnTo>
                    <a:pt x="10668" y="9397"/>
                  </a:lnTo>
                  <a:close/>
                </a:path>
                <a:path w="11429" h="13970">
                  <a:moveTo>
                    <a:pt x="11049" y="8381"/>
                  </a:moveTo>
                  <a:lnTo>
                    <a:pt x="10668" y="5587"/>
                  </a:lnTo>
                  <a:lnTo>
                    <a:pt x="10668" y="9073"/>
                  </a:lnTo>
                  <a:lnTo>
                    <a:pt x="11049" y="838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9910457" y="223265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3175" h="5714">
                  <a:moveTo>
                    <a:pt x="1524" y="5334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762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1524" y="5334"/>
                  </a:lnTo>
                  <a:close/>
                </a:path>
                <a:path w="3175" h="5714">
                  <a:moveTo>
                    <a:pt x="2286" y="2286"/>
                  </a:moveTo>
                  <a:lnTo>
                    <a:pt x="2286" y="761"/>
                  </a:lnTo>
                  <a:lnTo>
                    <a:pt x="1524" y="762"/>
                  </a:lnTo>
                  <a:lnTo>
                    <a:pt x="1524" y="2286"/>
                  </a:lnTo>
                  <a:lnTo>
                    <a:pt x="2286" y="2286"/>
                  </a:lnTo>
                  <a:close/>
                </a:path>
                <a:path w="3175" h="5714">
                  <a:moveTo>
                    <a:pt x="3048" y="3048"/>
                  </a:moveTo>
                  <a:lnTo>
                    <a:pt x="3048" y="2286"/>
                  </a:lnTo>
                  <a:lnTo>
                    <a:pt x="1524" y="2286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3175" h="5714">
                  <a:moveTo>
                    <a:pt x="2286" y="5334"/>
                  </a:moveTo>
                  <a:lnTo>
                    <a:pt x="2286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2286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9910457" y="22707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9910458" y="223277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90" h="5714">
                  <a:moveTo>
                    <a:pt x="2273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2273" y="4572"/>
                  </a:lnTo>
                  <a:lnTo>
                    <a:pt x="2273" y="3810"/>
                  </a:lnTo>
                  <a:close/>
                </a:path>
                <a:path w="8890" h="5714">
                  <a:moveTo>
                    <a:pt x="8382" y="2286"/>
                  </a:moveTo>
                  <a:lnTo>
                    <a:pt x="6858" y="2286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6096" y="2286"/>
                  </a:lnTo>
                  <a:lnTo>
                    <a:pt x="4572" y="2286"/>
                  </a:lnTo>
                  <a:lnTo>
                    <a:pt x="4572" y="3048"/>
                  </a:lnTo>
                  <a:lnTo>
                    <a:pt x="5334" y="3810"/>
                  </a:lnTo>
                  <a:lnTo>
                    <a:pt x="5334" y="3048"/>
                  </a:lnTo>
                  <a:lnTo>
                    <a:pt x="6096" y="3810"/>
                  </a:lnTo>
                  <a:lnTo>
                    <a:pt x="5334" y="3810"/>
                  </a:lnTo>
                  <a:lnTo>
                    <a:pt x="5334" y="4572"/>
                  </a:lnTo>
                  <a:lnTo>
                    <a:pt x="6096" y="4572"/>
                  </a:lnTo>
                  <a:lnTo>
                    <a:pt x="6096" y="5334"/>
                  </a:lnTo>
                  <a:lnTo>
                    <a:pt x="6858" y="4572"/>
                  </a:lnTo>
                  <a:lnTo>
                    <a:pt x="7620" y="4572"/>
                  </a:lnTo>
                  <a:lnTo>
                    <a:pt x="7620" y="3810"/>
                  </a:lnTo>
                  <a:lnTo>
                    <a:pt x="6858" y="3810"/>
                  </a:lnTo>
                  <a:lnTo>
                    <a:pt x="7620" y="3048"/>
                  </a:lnTo>
                  <a:lnTo>
                    <a:pt x="7620" y="3810"/>
                  </a:lnTo>
                  <a:lnTo>
                    <a:pt x="8382" y="3048"/>
                  </a:lnTo>
                  <a:lnTo>
                    <a:pt x="838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9915791" y="22707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9912744" y="227087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4">
                  <a:moveTo>
                    <a:pt x="3048" y="2286"/>
                  </a:moveTo>
                  <a:lnTo>
                    <a:pt x="2286" y="2286"/>
                  </a:lnTo>
                  <a:lnTo>
                    <a:pt x="2286" y="762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5334"/>
                  </a:lnTo>
                  <a:lnTo>
                    <a:pt x="1524" y="5334"/>
                  </a:lnTo>
                  <a:lnTo>
                    <a:pt x="2286" y="5334"/>
                  </a:lnTo>
                  <a:lnTo>
                    <a:pt x="2286" y="4572"/>
                  </a:lnTo>
                  <a:lnTo>
                    <a:pt x="3048" y="4572"/>
                  </a:lnTo>
                  <a:lnTo>
                    <a:pt x="3048" y="3810"/>
                  </a:lnTo>
                  <a:lnTo>
                    <a:pt x="3048" y="2286"/>
                  </a:lnTo>
                  <a:close/>
                </a:path>
                <a:path w="5715" h="5714">
                  <a:moveTo>
                    <a:pt x="5321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5321" y="762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9913505" y="23088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9913505" y="23088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9886073" y="249936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762" y="5333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0" y="5333"/>
                  </a:lnTo>
                  <a:lnTo>
                    <a:pt x="762" y="533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9899777" y="204227"/>
              <a:ext cx="32384" cy="17780"/>
            </a:xfrm>
            <a:custGeom>
              <a:avLst/>
              <a:gdLst/>
              <a:ahLst/>
              <a:cxnLst/>
              <a:rect l="l" t="t" r="r" b="b"/>
              <a:pathLst>
                <a:path w="32384" h="17779">
                  <a:moveTo>
                    <a:pt x="1524" y="17526"/>
                  </a:moveTo>
                  <a:lnTo>
                    <a:pt x="762" y="16764"/>
                  </a:lnTo>
                  <a:lnTo>
                    <a:pt x="0" y="17526"/>
                  </a:lnTo>
                  <a:lnTo>
                    <a:pt x="1524" y="17526"/>
                  </a:lnTo>
                  <a:close/>
                </a:path>
                <a:path w="32384" h="17779">
                  <a:moveTo>
                    <a:pt x="5334" y="16764"/>
                  </a:moveTo>
                  <a:lnTo>
                    <a:pt x="4572" y="16764"/>
                  </a:lnTo>
                  <a:lnTo>
                    <a:pt x="3810" y="17526"/>
                  </a:lnTo>
                  <a:lnTo>
                    <a:pt x="4572" y="17526"/>
                  </a:lnTo>
                  <a:lnTo>
                    <a:pt x="5334" y="17526"/>
                  </a:lnTo>
                  <a:lnTo>
                    <a:pt x="5334" y="16764"/>
                  </a:lnTo>
                  <a:close/>
                </a:path>
                <a:path w="32384" h="17779">
                  <a:moveTo>
                    <a:pt x="28206" y="0"/>
                  </a:moveTo>
                  <a:lnTo>
                    <a:pt x="27444" y="0"/>
                  </a:lnTo>
                  <a:lnTo>
                    <a:pt x="27444" y="762"/>
                  </a:lnTo>
                  <a:lnTo>
                    <a:pt x="28206" y="762"/>
                  </a:lnTo>
                  <a:lnTo>
                    <a:pt x="28206" y="0"/>
                  </a:lnTo>
                  <a:close/>
                </a:path>
                <a:path w="32384" h="17779">
                  <a:moveTo>
                    <a:pt x="30492" y="1524"/>
                  </a:moveTo>
                  <a:lnTo>
                    <a:pt x="29730" y="1524"/>
                  </a:lnTo>
                  <a:lnTo>
                    <a:pt x="29730" y="2286"/>
                  </a:lnTo>
                  <a:lnTo>
                    <a:pt x="30492" y="2286"/>
                  </a:lnTo>
                  <a:lnTo>
                    <a:pt x="30492" y="1524"/>
                  </a:lnTo>
                  <a:close/>
                </a:path>
                <a:path w="32384" h="17779">
                  <a:moveTo>
                    <a:pt x="32016" y="3048"/>
                  </a:moveTo>
                  <a:lnTo>
                    <a:pt x="31254" y="3048"/>
                  </a:lnTo>
                  <a:lnTo>
                    <a:pt x="31254" y="2286"/>
                  </a:lnTo>
                  <a:lnTo>
                    <a:pt x="30492" y="2286"/>
                  </a:lnTo>
                  <a:lnTo>
                    <a:pt x="30492" y="3048"/>
                  </a:lnTo>
                  <a:lnTo>
                    <a:pt x="29730" y="2286"/>
                  </a:lnTo>
                  <a:lnTo>
                    <a:pt x="28968" y="1524"/>
                  </a:lnTo>
                  <a:lnTo>
                    <a:pt x="28206" y="1524"/>
                  </a:lnTo>
                  <a:lnTo>
                    <a:pt x="27444" y="2286"/>
                  </a:lnTo>
                  <a:lnTo>
                    <a:pt x="29730" y="3810"/>
                  </a:lnTo>
                  <a:lnTo>
                    <a:pt x="32016" y="3810"/>
                  </a:lnTo>
                  <a:lnTo>
                    <a:pt x="32016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9924923" y="204227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4" h="5714">
                  <a:moveTo>
                    <a:pt x="1524" y="5334"/>
                  </a:moveTo>
                  <a:lnTo>
                    <a:pt x="762" y="4572"/>
                  </a:lnTo>
                  <a:lnTo>
                    <a:pt x="0" y="5334"/>
                  </a:lnTo>
                  <a:lnTo>
                    <a:pt x="1524" y="5334"/>
                  </a:lnTo>
                  <a:close/>
                </a:path>
                <a:path w="6984" h="5714">
                  <a:moveTo>
                    <a:pt x="1536" y="3810"/>
                  </a:moveTo>
                  <a:lnTo>
                    <a:pt x="774" y="3048"/>
                  </a:lnTo>
                  <a:lnTo>
                    <a:pt x="12" y="3810"/>
                  </a:lnTo>
                  <a:lnTo>
                    <a:pt x="1536" y="3810"/>
                  </a:lnTo>
                  <a:close/>
                </a:path>
                <a:path w="6984" h="5714">
                  <a:moveTo>
                    <a:pt x="3048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6984" h="5714">
                  <a:moveTo>
                    <a:pt x="3810" y="762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  <a:path w="6984" h="5714">
                  <a:moveTo>
                    <a:pt x="5334" y="3810"/>
                  </a:moveTo>
                  <a:lnTo>
                    <a:pt x="3048" y="2286"/>
                  </a:lnTo>
                  <a:lnTo>
                    <a:pt x="3048" y="1524"/>
                  </a:lnTo>
                  <a:lnTo>
                    <a:pt x="2286" y="2286"/>
                  </a:lnTo>
                  <a:lnTo>
                    <a:pt x="4572" y="3810"/>
                  </a:lnTo>
                  <a:lnTo>
                    <a:pt x="5334" y="3810"/>
                  </a:lnTo>
                  <a:close/>
                </a:path>
                <a:path w="6984" h="5714">
                  <a:moveTo>
                    <a:pt x="5334" y="762"/>
                  </a:moveTo>
                  <a:lnTo>
                    <a:pt x="4572" y="762"/>
                  </a:lnTo>
                  <a:lnTo>
                    <a:pt x="4572" y="0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4572" y="1524"/>
                  </a:lnTo>
                  <a:lnTo>
                    <a:pt x="4572" y="2286"/>
                  </a:lnTo>
                  <a:lnTo>
                    <a:pt x="5334" y="2286"/>
                  </a:lnTo>
                  <a:lnTo>
                    <a:pt x="5334" y="1524"/>
                  </a:lnTo>
                  <a:lnTo>
                    <a:pt x="5334" y="762"/>
                  </a:lnTo>
                  <a:close/>
                </a:path>
                <a:path w="6984" h="5714">
                  <a:moveTo>
                    <a:pt x="6858" y="3048"/>
                  </a:moveTo>
                  <a:lnTo>
                    <a:pt x="6096" y="3048"/>
                  </a:lnTo>
                  <a:lnTo>
                    <a:pt x="6096" y="2286"/>
                  </a:lnTo>
                  <a:lnTo>
                    <a:pt x="6096" y="1524"/>
                  </a:lnTo>
                  <a:lnTo>
                    <a:pt x="5334" y="2286"/>
                  </a:lnTo>
                  <a:lnTo>
                    <a:pt x="5334" y="3048"/>
                  </a:lnTo>
                  <a:lnTo>
                    <a:pt x="5334" y="3810"/>
                  </a:lnTo>
                  <a:lnTo>
                    <a:pt x="6858" y="3810"/>
                  </a:lnTo>
                  <a:lnTo>
                    <a:pt x="6858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9922649" y="207263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4572" y="1523"/>
                  </a:moveTo>
                  <a:lnTo>
                    <a:pt x="4572" y="761"/>
                  </a:lnTo>
                  <a:lnTo>
                    <a:pt x="1524" y="761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4572" y="1523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9923411" y="20726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1523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1524"/>
                  </a:lnTo>
                  <a:lnTo>
                    <a:pt x="1523" y="1524"/>
                  </a:lnTo>
                  <a:close/>
                </a:path>
                <a:path w="3175" h="1904">
                  <a:moveTo>
                    <a:pt x="3047" y="1524"/>
                  </a:moveTo>
                  <a:lnTo>
                    <a:pt x="3047" y="762"/>
                  </a:lnTo>
                  <a:lnTo>
                    <a:pt x="1523" y="762"/>
                  </a:lnTo>
                  <a:lnTo>
                    <a:pt x="761" y="1524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9917303" y="207275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60">
                  <a:moveTo>
                    <a:pt x="1524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3175" h="10160">
                  <a:moveTo>
                    <a:pt x="2298" y="6858"/>
                  </a:moveTo>
                  <a:lnTo>
                    <a:pt x="1536" y="6096"/>
                  </a:lnTo>
                  <a:lnTo>
                    <a:pt x="774" y="6858"/>
                  </a:lnTo>
                  <a:lnTo>
                    <a:pt x="1536" y="6858"/>
                  </a:lnTo>
                  <a:lnTo>
                    <a:pt x="2298" y="7620"/>
                  </a:lnTo>
                  <a:lnTo>
                    <a:pt x="2298" y="6858"/>
                  </a:lnTo>
                  <a:close/>
                </a:path>
                <a:path w="3175" h="10160">
                  <a:moveTo>
                    <a:pt x="3048" y="9144"/>
                  </a:moveTo>
                  <a:lnTo>
                    <a:pt x="2298" y="9144"/>
                  </a:lnTo>
                  <a:lnTo>
                    <a:pt x="2298" y="9906"/>
                  </a:lnTo>
                  <a:lnTo>
                    <a:pt x="3048" y="9906"/>
                  </a:lnTo>
                  <a:lnTo>
                    <a:pt x="3048" y="9144"/>
                  </a:lnTo>
                  <a:close/>
                </a:path>
                <a:path w="3175" h="10160">
                  <a:moveTo>
                    <a:pt x="3048" y="0"/>
                  </a:moveTo>
                  <a:lnTo>
                    <a:pt x="2286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9918064" y="207263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2285" y="3809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lnTo>
                    <a:pt x="761" y="3047"/>
                  </a:lnTo>
                  <a:lnTo>
                    <a:pt x="1523" y="3047"/>
                  </a:lnTo>
                  <a:lnTo>
                    <a:pt x="2285" y="3809"/>
                  </a:lnTo>
                  <a:close/>
                </a:path>
                <a:path w="7620" h="6350">
                  <a:moveTo>
                    <a:pt x="7619" y="4571"/>
                  </a:moveTo>
                  <a:lnTo>
                    <a:pt x="6857" y="3809"/>
                  </a:lnTo>
                  <a:lnTo>
                    <a:pt x="4571" y="3809"/>
                  </a:lnTo>
                  <a:lnTo>
                    <a:pt x="4571" y="3047"/>
                  </a:lnTo>
                  <a:lnTo>
                    <a:pt x="3809" y="3047"/>
                  </a:lnTo>
                  <a:lnTo>
                    <a:pt x="3047" y="2285"/>
                  </a:lnTo>
                  <a:lnTo>
                    <a:pt x="2285" y="2285"/>
                  </a:lnTo>
                  <a:lnTo>
                    <a:pt x="2285" y="3809"/>
                  </a:lnTo>
                  <a:lnTo>
                    <a:pt x="1523" y="3809"/>
                  </a:lnTo>
                  <a:lnTo>
                    <a:pt x="2285" y="4571"/>
                  </a:lnTo>
                  <a:lnTo>
                    <a:pt x="3047" y="4571"/>
                  </a:lnTo>
                  <a:lnTo>
                    <a:pt x="4571" y="6095"/>
                  </a:lnTo>
                  <a:lnTo>
                    <a:pt x="5333" y="6095"/>
                  </a:lnTo>
                  <a:lnTo>
                    <a:pt x="7619" y="4571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9918064" y="207263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20" h="5714">
                  <a:moveTo>
                    <a:pt x="761" y="1523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  <a:path w="7620" h="5714">
                  <a:moveTo>
                    <a:pt x="761" y="3047"/>
                  </a:moveTo>
                  <a:lnTo>
                    <a:pt x="761" y="1523"/>
                  </a:ln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7620" h="5714">
                  <a:moveTo>
                    <a:pt x="2285" y="761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2285" y="761"/>
                  </a:lnTo>
                  <a:close/>
                </a:path>
                <a:path w="7620" h="5714">
                  <a:moveTo>
                    <a:pt x="2285" y="3809"/>
                  </a:moveTo>
                  <a:lnTo>
                    <a:pt x="2285" y="3047"/>
                  </a:lnTo>
                  <a:lnTo>
                    <a:pt x="1523" y="3047"/>
                  </a:lnTo>
                  <a:lnTo>
                    <a:pt x="2285" y="3809"/>
                  </a:lnTo>
                  <a:close/>
                </a:path>
                <a:path w="7620" h="5714">
                  <a:moveTo>
                    <a:pt x="2285" y="4571"/>
                  </a:moveTo>
                  <a:lnTo>
                    <a:pt x="2285" y="3809"/>
                  </a:lnTo>
                  <a:lnTo>
                    <a:pt x="1523" y="3809"/>
                  </a:lnTo>
                  <a:lnTo>
                    <a:pt x="1523" y="4571"/>
                  </a:lnTo>
                  <a:lnTo>
                    <a:pt x="2285" y="4571"/>
                  </a:lnTo>
                  <a:close/>
                </a:path>
                <a:path w="7620" h="5714">
                  <a:moveTo>
                    <a:pt x="3809" y="5333"/>
                  </a:moveTo>
                  <a:lnTo>
                    <a:pt x="3047" y="4571"/>
                  </a:lnTo>
                  <a:lnTo>
                    <a:pt x="2285" y="4571"/>
                  </a:lnTo>
                  <a:lnTo>
                    <a:pt x="2285" y="5333"/>
                  </a:lnTo>
                  <a:lnTo>
                    <a:pt x="3809" y="5333"/>
                  </a:lnTo>
                  <a:close/>
                </a:path>
                <a:path w="7620" h="5714">
                  <a:moveTo>
                    <a:pt x="4571" y="3047"/>
                  </a:moveTo>
                  <a:lnTo>
                    <a:pt x="3809" y="2285"/>
                  </a:lnTo>
                  <a:lnTo>
                    <a:pt x="3047" y="2285"/>
                  </a:lnTo>
                  <a:lnTo>
                    <a:pt x="3809" y="3047"/>
                  </a:lnTo>
                  <a:lnTo>
                    <a:pt x="4571" y="3047"/>
                  </a:lnTo>
                  <a:close/>
                </a:path>
                <a:path w="7620" h="5714">
                  <a:moveTo>
                    <a:pt x="5333" y="3809"/>
                  </a:moveTo>
                  <a:lnTo>
                    <a:pt x="5333" y="3047"/>
                  </a:lnTo>
                  <a:lnTo>
                    <a:pt x="4571" y="3047"/>
                  </a:lnTo>
                  <a:lnTo>
                    <a:pt x="5333" y="3809"/>
                  </a:lnTo>
                  <a:close/>
                </a:path>
                <a:path w="7620" h="5714">
                  <a:moveTo>
                    <a:pt x="7619" y="4571"/>
                  </a:moveTo>
                  <a:lnTo>
                    <a:pt x="7619" y="3809"/>
                  </a:lnTo>
                  <a:lnTo>
                    <a:pt x="6095" y="3809"/>
                  </a:lnTo>
                  <a:lnTo>
                    <a:pt x="7619" y="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9921126" y="220991"/>
              <a:ext cx="10160" cy="3810"/>
            </a:xfrm>
            <a:custGeom>
              <a:avLst/>
              <a:gdLst/>
              <a:ahLst/>
              <a:cxnLst/>
              <a:rect l="l" t="t" r="r" b="b"/>
              <a:pathLst>
                <a:path w="10159" h="381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10159" h="3810">
                  <a:moveTo>
                    <a:pt x="8382" y="1524"/>
                  </a:moveTo>
                  <a:lnTo>
                    <a:pt x="7620" y="1524"/>
                  </a:lnTo>
                  <a:lnTo>
                    <a:pt x="6858" y="2286"/>
                  </a:lnTo>
                  <a:lnTo>
                    <a:pt x="8382" y="2286"/>
                  </a:lnTo>
                  <a:lnTo>
                    <a:pt x="8382" y="1524"/>
                  </a:lnTo>
                  <a:close/>
                </a:path>
                <a:path w="10159" h="3810">
                  <a:moveTo>
                    <a:pt x="9144" y="3048"/>
                  </a:moveTo>
                  <a:lnTo>
                    <a:pt x="8382" y="3048"/>
                  </a:lnTo>
                  <a:lnTo>
                    <a:pt x="7620" y="3048"/>
                  </a:lnTo>
                  <a:lnTo>
                    <a:pt x="7620" y="3810"/>
                  </a:lnTo>
                  <a:lnTo>
                    <a:pt x="8382" y="3810"/>
                  </a:lnTo>
                  <a:lnTo>
                    <a:pt x="9144" y="3048"/>
                  </a:lnTo>
                  <a:close/>
                </a:path>
                <a:path w="10159" h="3810">
                  <a:moveTo>
                    <a:pt x="9906" y="3048"/>
                  </a:moveTo>
                  <a:lnTo>
                    <a:pt x="9144" y="3810"/>
                  </a:lnTo>
                  <a:lnTo>
                    <a:pt x="9906" y="3810"/>
                  </a:lnTo>
                  <a:lnTo>
                    <a:pt x="9906" y="3048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9921886" y="216407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2" y="3809"/>
                  </a:moveTo>
                  <a:lnTo>
                    <a:pt x="0" y="3809"/>
                  </a:lnTo>
                  <a:lnTo>
                    <a:pt x="0" y="4572"/>
                  </a:lnTo>
                  <a:lnTo>
                    <a:pt x="762" y="3809"/>
                  </a:lnTo>
                  <a:close/>
                </a:path>
                <a:path w="7620" h="6350">
                  <a:moveTo>
                    <a:pt x="1524" y="4571"/>
                  </a:moveTo>
                  <a:lnTo>
                    <a:pt x="0" y="4571"/>
                  </a:lnTo>
                  <a:lnTo>
                    <a:pt x="0" y="5333"/>
                  </a:lnTo>
                  <a:lnTo>
                    <a:pt x="762" y="5333"/>
                  </a:lnTo>
                  <a:lnTo>
                    <a:pt x="1524" y="4571"/>
                  </a:lnTo>
                  <a:close/>
                </a:path>
                <a:path w="7620" h="6350">
                  <a:moveTo>
                    <a:pt x="2286" y="3809"/>
                  </a:moveTo>
                  <a:lnTo>
                    <a:pt x="2286" y="3048"/>
                  </a:lnTo>
                  <a:lnTo>
                    <a:pt x="762" y="3047"/>
                  </a:lnTo>
                  <a:lnTo>
                    <a:pt x="1524" y="3809"/>
                  </a:lnTo>
                  <a:lnTo>
                    <a:pt x="2286" y="3809"/>
                  </a:lnTo>
                  <a:close/>
                </a:path>
                <a:path w="7620" h="6350">
                  <a:moveTo>
                    <a:pt x="1524" y="3809"/>
                  </a:moveTo>
                  <a:lnTo>
                    <a:pt x="762" y="3047"/>
                  </a:lnTo>
                  <a:lnTo>
                    <a:pt x="762" y="3809"/>
                  </a:lnTo>
                  <a:lnTo>
                    <a:pt x="1524" y="3809"/>
                  </a:lnTo>
                  <a:close/>
                </a:path>
                <a:path w="7620" h="6350">
                  <a:moveTo>
                    <a:pt x="1524" y="4571"/>
                  </a:moveTo>
                  <a:lnTo>
                    <a:pt x="1524" y="3809"/>
                  </a:lnTo>
                  <a:lnTo>
                    <a:pt x="762" y="3809"/>
                  </a:lnTo>
                  <a:lnTo>
                    <a:pt x="762" y="4571"/>
                  </a:lnTo>
                  <a:lnTo>
                    <a:pt x="1524" y="4571"/>
                  </a:lnTo>
                  <a:close/>
                </a:path>
                <a:path w="7620" h="6350">
                  <a:moveTo>
                    <a:pt x="1524" y="5333"/>
                  </a:moveTo>
                  <a:lnTo>
                    <a:pt x="1524" y="4571"/>
                  </a:lnTo>
                  <a:lnTo>
                    <a:pt x="762" y="5333"/>
                  </a:lnTo>
                  <a:lnTo>
                    <a:pt x="1524" y="5333"/>
                  </a:lnTo>
                  <a:close/>
                </a:path>
                <a:path w="7620" h="6350">
                  <a:moveTo>
                    <a:pt x="1524" y="5333"/>
                  </a:moveTo>
                  <a:lnTo>
                    <a:pt x="762" y="5333"/>
                  </a:lnTo>
                  <a:lnTo>
                    <a:pt x="762" y="6095"/>
                  </a:lnTo>
                  <a:lnTo>
                    <a:pt x="1524" y="5333"/>
                  </a:lnTo>
                  <a:close/>
                </a:path>
                <a:path w="7620" h="6350">
                  <a:moveTo>
                    <a:pt x="2286" y="6095"/>
                  </a:moveTo>
                  <a:lnTo>
                    <a:pt x="2286" y="5333"/>
                  </a:lnTo>
                  <a:lnTo>
                    <a:pt x="1524" y="5333"/>
                  </a:lnTo>
                  <a:lnTo>
                    <a:pt x="762" y="6095"/>
                  </a:lnTo>
                  <a:lnTo>
                    <a:pt x="2286" y="6095"/>
                  </a:lnTo>
                  <a:close/>
                </a:path>
                <a:path w="7620" h="6350">
                  <a:moveTo>
                    <a:pt x="3048" y="1523"/>
                  </a:moveTo>
                  <a:lnTo>
                    <a:pt x="3048" y="761"/>
                  </a:lnTo>
                  <a:lnTo>
                    <a:pt x="2286" y="761"/>
                  </a:lnTo>
                  <a:lnTo>
                    <a:pt x="2286" y="1523"/>
                  </a:lnTo>
                  <a:lnTo>
                    <a:pt x="3048" y="1523"/>
                  </a:lnTo>
                  <a:close/>
                </a:path>
                <a:path w="7620" h="6350">
                  <a:moveTo>
                    <a:pt x="3048" y="2285"/>
                  </a:moveTo>
                  <a:lnTo>
                    <a:pt x="3048" y="1524"/>
                  </a:lnTo>
                  <a:lnTo>
                    <a:pt x="2286" y="2285"/>
                  </a:lnTo>
                  <a:lnTo>
                    <a:pt x="3048" y="2285"/>
                  </a:lnTo>
                  <a:close/>
                </a:path>
                <a:path w="7620" h="6350">
                  <a:moveTo>
                    <a:pt x="3810" y="3809"/>
                  </a:moveTo>
                  <a:lnTo>
                    <a:pt x="3810" y="3047"/>
                  </a:lnTo>
                  <a:lnTo>
                    <a:pt x="3048" y="3047"/>
                  </a:lnTo>
                  <a:lnTo>
                    <a:pt x="3048" y="3809"/>
                  </a:lnTo>
                  <a:lnTo>
                    <a:pt x="3810" y="3809"/>
                  </a:lnTo>
                  <a:close/>
                </a:path>
                <a:path w="7620" h="6350">
                  <a:moveTo>
                    <a:pt x="4572" y="761"/>
                  </a:moveTo>
                  <a:lnTo>
                    <a:pt x="4572" y="0"/>
                  </a:lnTo>
                  <a:lnTo>
                    <a:pt x="3810" y="0"/>
                  </a:lnTo>
                  <a:lnTo>
                    <a:pt x="3810" y="761"/>
                  </a:lnTo>
                  <a:lnTo>
                    <a:pt x="4572" y="761"/>
                  </a:lnTo>
                  <a:close/>
                </a:path>
                <a:path w="7620" h="6350">
                  <a:moveTo>
                    <a:pt x="6858" y="3047"/>
                  </a:moveTo>
                  <a:lnTo>
                    <a:pt x="6095" y="2285"/>
                  </a:lnTo>
                  <a:lnTo>
                    <a:pt x="4572" y="2285"/>
                  </a:lnTo>
                  <a:lnTo>
                    <a:pt x="4572" y="3047"/>
                  </a:lnTo>
                  <a:lnTo>
                    <a:pt x="6858" y="3047"/>
                  </a:lnTo>
                  <a:close/>
                </a:path>
                <a:path w="7620" h="6350">
                  <a:moveTo>
                    <a:pt x="5334" y="5333"/>
                  </a:moveTo>
                  <a:lnTo>
                    <a:pt x="5334" y="3048"/>
                  </a:lnTo>
                  <a:lnTo>
                    <a:pt x="4572" y="3048"/>
                  </a:lnTo>
                  <a:lnTo>
                    <a:pt x="4572" y="5333"/>
                  </a:lnTo>
                  <a:lnTo>
                    <a:pt x="5334" y="5333"/>
                  </a:lnTo>
                  <a:close/>
                </a:path>
                <a:path w="7620" h="6350">
                  <a:moveTo>
                    <a:pt x="6858" y="761"/>
                  </a:moveTo>
                  <a:lnTo>
                    <a:pt x="6858" y="0"/>
                  </a:lnTo>
                  <a:lnTo>
                    <a:pt x="5334" y="0"/>
                  </a:lnTo>
                  <a:lnTo>
                    <a:pt x="5334" y="761"/>
                  </a:lnTo>
                  <a:lnTo>
                    <a:pt x="6858" y="761"/>
                  </a:lnTo>
                  <a:close/>
                </a:path>
                <a:path w="7620" h="6350">
                  <a:moveTo>
                    <a:pt x="6858" y="3047"/>
                  </a:moveTo>
                  <a:lnTo>
                    <a:pt x="6858" y="2285"/>
                  </a:lnTo>
                  <a:lnTo>
                    <a:pt x="6095" y="2285"/>
                  </a:lnTo>
                  <a:lnTo>
                    <a:pt x="6858" y="3047"/>
                  </a:lnTo>
                  <a:close/>
                </a:path>
                <a:path w="7620" h="6350">
                  <a:moveTo>
                    <a:pt x="7620" y="2285"/>
                  </a:moveTo>
                  <a:lnTo>
                    <a:pt x="7620" y="761"/>
                  </a:lnTo>
                  <a:lnTo>
                    <a:pt x="6858" y="761"/>
                  </a:lnTo>
                  <a:lnTo>
                    <a:pt x="6858" y="2285"/>
                  </a:lnTo>
                  <a:lnTo>
                    <a:pt x="7620" y="2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9921875" y="206513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12204" y="8382"/>
                  </a:moveTo>
                  <a:lnTo>
                    <a:pt x="11442" y="7620"/>
                  </a:lnTo>
                  <a:lnTo>
                    <a:pt x="10680" y="6096"/>
                  </a:lnTo>
                  <a:lnTo>
                    <a:pt x="10680" y="9906"/>
                  </a:lnTo>
                  <a:lnTo>
                    <a:pt x="9918" y="9906"/>
                  </a:lnTo>
                  <a:lnTo>
                    <a:pt x="9156" y="10668"/>
                  </a:lnTo>
                  <a:lnTo>
                    <a:pt x="8394" y="9906"/>
                  </a:lnTo>
                  <a:lnTo>
                    <a:pt x="7213" y="8864"/>
                  </a:lnTo>
                  <a:lnTo>
                    <a:pt x="6324" y="7543"/>
                  </a:lnTo>
                  <a:lnTo>
                    <a:pt x="6108" y="6096"/>
                  </a:lnTo>
                  <a:lnTo>
                    <a:pt x="6108" y="5334"/>
                  </a:lnTo>
                  <a:lnTo>
                    <a:pt x="3822" y="5334"/>
                  </a:lnTo>
                  <a:lnTo>
                    <a:pt x="3822" y="6096"/>
                  </a:lnTo>
                  <a:lnTo>
                    <a:pt x="3060" y="6096"/>
                  </a:lnTo>
                  <a:lnTo>
                    <a:pt x="3060" y="9144"/>
                  </a:lnTo>
                  <a:lnTo>
                    <a:pt x="3822" y="9144"/>
                  </a:lnTo>
                  <a:lnTo>
                    <a:pt x="4584" y="9906"/>
                  </a:lnTo>
                  <a:lnTo>
                    <a:pt x="6108" y="10668"/>
                  </a:lnTo>
                  <a:lnTo>
                    <a:pt x="3048" y="10668"/>
                  </a:lnTo>
                  <a:lnTo>
                    <a:pt x="3048" y="11430"/>
                  </a:lnTo>
                  <a:lnTo>
                    <a:pt x="2286" y="11430"/>
                  </a:lnTo>
                  <a:lnTo>
                    <a:pt x="2286" y="12954"/>
                  </a:lnTo>
                  <a:lnTo>
                    <a:pt x="3048" y="12192"/>
                  </a:lnTo>
                  <a:lnTo>
                    <a:pt x="3048" y="12954"/>
                  </a:lnTo>
                  <a:lnTo>
                    <a:pt x="3810" y="13716"/>
                  </a:lnTo>
                  <a:lnTo>
                    <a:pt x="1524" y="13716"/>
                  </a:lnTo>
                  <a:lnTo>
                    <a:pt x="1524" y="14478"/>
                  </a:lnTo>
                  <a:lnTo>
                    <a:pt x="0" y="14478"/>
                  </a:lnTo>
                  <a:lnTo>
                    <a:pt x="762" y="15240"/>
                  </a:lnTo>
                  <a:lnTo>
                    <a:pt x="1524" y="15240"/>
                  </a:lnTo>
                  <a:lnTo>
                    <a:pt x="2286" y="16002"/>
                  </a:lnTo>
                  <a:lnTo>
                    <a:pt x="2286" y="15240"/>
                  </a:lnTo>
                  <a:lnTo>
                    <a:pt x="3810" y="15240"/>
                  </a:lnTo>
                  <a:lnTo>
                    <a:pt x="4572" y="15240"/>
                  </a:lnTo>
                  <a:lnTo>
                    <a:pt x="5334" y="15240"/>
                  </a:lnTo>
                  <a:lnTo>
                    <a:pt x="5334" y="14478"/>
                  </a:lnTo>
                  <a:lnTo>
                    <a:pt x="4572" y="13716"/>
                  </a:lnTo>
                  <a:lnTo>
                    <a:pt x="4572" y="12954"/>
                  </a:lnTo>
                  <a:lnTo>
                    <a:pt x="6108" y="12954"/>
                  </a:lnTo>
                  <a:lnTo>
                    <a:pt x="6108" y="14478"/>
                  </a:lnTo>
                  <a:lnTo>
                    <a:pt x="6870" y="15240"/>
                  </a:lnTo>
                  <a:lnTo>
                    <a:pt x="6870" y="14478"/>
                  </a:lnTo>
                  <a:lnTo>
                    <a:pt x="7632" y="15240"/>
                  </a:lnTo>
                  <a:lnTo>
                    <a:pt x="7632" y="14478"/>
                  </a:lnTo>
                  <a:lnTo>
                    <a:pt x="8394" y="15240"/>
                  </a:lnTo>
                  <a:lnTo>
                    <a:pt x="8394" y="16002"/>
                  </a:lnTo>
                  <a:lnTo>
                    <a:pt x="7632" y="16002"/>
                  </a:lnTo>
                  <a:lnTo>
                    <a:pt x="7632" y="16764"/>
                  </a:lnTo>
                  <a:lnTo>
                    <a:pt x="7632" y="17526"/>
                  </a:lnTo>
                  <a:lnTo>
                    <a:pt x="8394" y="17526"/>
                  </a:lnTo>
                  <a:lnTo>
                    <a:pt x="9156" y="18288"/>
                  </a:lnTo>
                  <a:lnTo>
                    <a:pt x="9156" y="17526"/>
                  </a:lnTo>
                  <a:lnTo>
                    <a:pt x="9918" y="17526"/>
                  </a:lnTo>
                  <a:lnTo>
                    <a:pt x="9156" y="16764"/>
                  </a:lnTo>
                  <a:lnTo>
                    <a:pt x="9918" y="16002"/>
                  </a:lnTo>
                  <a:lnTo>
                    <a:pt x="9918" y="15240"/>
                  </a:lnTo>
                  <a:lnTo>
                    <a:pt x="10680" y="15240"/>
                  </a:lnTo>
                  <a:lnTo>
                    <a:pt x="10680" y="14478"/>
                  </a:lnTo>
                  <a:lnTo>
                    <a:pt x="9918" y="14478"/>
                  </a:lnTo>
                  <a:lnTo>
                    <a:pt x="9918" y="13716"/>
                  </a:lnTo>
                  <a:lnTo>
                    <a:pt x="9156" y="13716"/>
                  </a:lnTo>
                  <a:lnTo>
                    <a:pt x="9156" y="11430"/>
                  </a:lnTo>
                  <a:lnTo>
                    <a:pt x="10680" y="11430"/>
                  </a:lnTo>
                  <a:lnTo>
                    <a:pt x="11442" y="10668"/>
                  </a:lnTo>
                  <a:lnTo>
                    <a:pt x="11442" y="9906"/>
                  </a:lnTo>
                  <a:lnTo>
                    <a:pt x="12204" y="9144"/>
                  </a:lnTo>
                  <a:lnTo>
                    <a:pt x="12204" y="8382"/>
                  </a:lnTo>
                  <a:close/>
                </a:path>
                <a:path w="13334" h="18414">
                  <a:moveTo>
                    <a:pt x="12966" y="0"/>
                  </a:moveTo>
                  <a:lnTo>
                    <a:pt x="12204" y="0"/>
                  </a:lnTo>
                  <a:lnTo>
                    <a:pt x="12204" y="762"/>
                  </a:lnTo>
                  <a:lnTo>
                    <a:pt x="11442" y="762"/>
                  </a:lnTo>
                  <a:lnTo>
                    <a:pt x="10680" y="2286"/>
                  </a:lnTo>
                  <a:lnTo>
                    <a:pt x="10680" y="4572"/>
                  </a:lnTo>
                  <a:lnTo>
                    <a:pt x="11442" y="4572"/>
                  </a:lnTo>
                  <a:lnTo>
                    <a:pt x="11442" y="3048"/>
                  </a:lnTo>
                  <a:lnTo>
                    <a:pt x="12966" y="1524"/>
                  </a:lnTo>
                  <a:lnTo>
                    <a:pt x="12204" y="1524"/>
                  </a:lnTo>
                  <a:lnTo>
                    <a:pt x="12966" y="762"/>
                  </a:lnTo>
                  <a:lnTo>
                    <a:pt x="12966" y="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9925697" y="205739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59" h="19050">
                  <a:moveTo>
                    <a:pt x="762" y="10668"/>
                  </a:moveTo>
                  <a:lnTo>
                    <a:pt x="0" y="9906"/>
                  </a:lnTo>
                  <a:lnTo>
                    <a:pt x="0" y="10668"/>
                  </a:lnTo>
                  <a:lnTo>
                    <a:pt x="762" y="10668"/>
                  </a:lnTo>
                  <a:close/>
                </a:path>
                <a:path w="10159" h="19050">
                  <a:moveTo>
                    <a:pt x="2286" y="6858"/>
                  </a:moveTo>
                  <a:lnTo>
                    <a:pt x="2286" y="6096"/>
                  </a:lnTo>
                  <a:lnTo>
                    <a:pt x="1524" y="6096"/>
                  </a:lnTo>
                  <a:lnTo>
                    <a:pt x="2286" y="6858"/>
                  </a:lnTo>
                  <a:close/>
                </a:path>
                <a:path w="10159" h="19050">
                  <a:moveTo>
                    <a:pt x="3048" y="9144"/>
                  </a:moveTo>
                  <a:lnTo>
                    <a:pt x="3048" y="7620"/>
                  </a:lnTo>
                  <a:lnTo>
                    <a:pt x="2286" y="6858"/>
                  </a:lnTo>
                  <a:lnTo>
                    <a:pt x="2286" y="7620"/>
                  </a:lnTo>
                  <a:lnTo>
                    <a:pt x="3048" y="9144"/>
                  </a:lnTo>
                  <a:close/>
                </a:path>
                <a:path w="10159" h="19050">
                  <a:moveTo>
                    <a:pt x="3048" y="12192"/>
                  </a:moveTo>
                  <a:lnTo>
                    <a:pt x="2286" y="11430"/>
                  </a:lnTo>
                  <a:lnTo>
                    <a:pt x="2286" y="12192"/>
                  </a:lnTo>
                  <a:lnTo>
                    <a:pt x="3048" y="12192"/>
                  </a:lnTo>
                  <a:close/>
                </a:path>
                <a:path w="10159" h="19050">
                  <a:moveTo>
                    <a:pt x="3048" y="12954"/>
                  </a:moveTo>
                  <a:lnTo>
                    <a:pt x="3048" y="12192"/>
                  </a:lnTo>
                  <a:lnTo>
                    <a:pt x="2286" y="12954"/>
                  </a:lnTo>
                  <a:lnTo>
                    <a:pt x="3048" y="12954"/>
                  </a:lnTo>
                  <a:close/>
                </a:path>
                <a:path w="10159" h="19050">
                  <a:moveTo>
                    <a:pt x="3048" y="16002"/>
                  </a:moveTo>
                  <a:lnTo>
                    <a:pt x="2286" y="15240"/>
                  </a:lnTo>
                  <a:lnTo>
                    <a:pt x="2286" y="16002"/>
                  </a:lnTo>
                  <a:lnTo>
                    <a:pt x="3048" y="16002"/>
                  </a:lnTo>
                  <a:close/>
                </a:path>
                <a:path w="10159" h="19050">
                  <a:moveTo>
                    <a:pt x="4572" y="16002"/>
                  </a:moveTo>
                  <a:lnTo>
                    <a:pt x="4572" y="15240"/>
                  </a:lnTo>
                  <a:lnTo>
                    <a:pt x="3048" y="15240"/>
                  </a:lnTo>
                  <a:lnTo>
                    <a:pt x="3048" y="16002"/>
                  </a:lnTo>
                  <a:lnTo>
                    <a:pt x="4572" y="16002"/>
                  </a:lnTo>
                  <a:close/>
                </a:path>
                <a:path w="10159" h="19050">
                  <a:moveTo>
                    <a:pt x="3810" y="17526"/>
                  </a:moveTo>
                  <a:lnTo>
                    <a:pt x="3810" y="16764"/>
                  </a:lnTo>
                  <a:lnTo>
                    <a:pt x="3048" y="16764"/>
                  </a:lnTo>
                  <a:lnTo>
                    <a:pt x="3048" y="17526"/>
                  </a:lnTo>
                  <a:lnTo>
                    <a:pt x="3810" y="17526"/>
                  </a:lnTo>
                  <a:close/>
                </a:path>
                <a:path w="10159" h="19050">
                  <a:moveTo>
                    <a:pt x="4572" y="17526"/>
                  </a:moveTo>
                  <a:lnTo>
                    <a:pt x="3810" y="17526"/>
                  </a:lnTo>
                  <a:lnTo>
                    <a:pt x="3810" y="18288"/>
                  </a:lnTo>
                  <a:lnTo>
                    <a:pt x="4572" y="17526"/>
                  </a:lnTo>
                  <a:close/>
                </a:path>
                <a:path w="10159" h="19050">
                  <a:moveTo>
                    <a:pt x="6858" y="10668"/>
                  </a:moveTo>
                  <a:lnTo>
                    <a:pt x="4572" y="10668"/>
                  </a:lnTo>
                  <a:lnTo>
                    <a:pt x="4572" y="11430"/>
                  </a:lnTo>
                  <a:lnTo>
                    <a:pt x="6096" y="11430"/>
                  </a:lnTo>
                  <a:lnTo>
                    <a:pt x="6858" y="10668"/>
                  </a:lnTo>
                  <a:close/>
                </a:path>
                <a:path w="10159" h="19050">
                  <a:moveTo>
                    <a:pt x="5334" y="14478"/>
                  </a:moveTo>
                  <a:lnTo>
                    <a:pt x="5334" y="12954"/>
                  </a:lnTo>
                  <a:lnTo>
                    <a:pt x="4572" y="12954"/>
                  </a:lnTo>
                  <a:lnTo>
                    <a:pt x="5334" y="14478"/>
                  </a:lnTo>
                  <a:close/>
                </a:path>
                <a:path w="10159" h="19050">
                  <a:moveTo>
                    <a:pt x="5334" y="19050"/>
                  </a:moveTo>
                  <a:lnTo>
                    <a:pt x="5334" y="18288"/>
                  </a:lnTo>
                  <a:lnTo>
                    <a:pt x="4572" y="18288"/>
                  </a:lnTo>
                  <a:lnTo>
                    <a:pt x="4572" y="19050"/>
                  </a:lnTo>
                  <a:lnTo>
                    <a:pt x="5334" y="19050"/>
                  </a:lnTo>
                  <a:close/>
                </a:path>
                <a:path w="10159" h="19050">
                  <a:moveTo>
                    <a:pt x="6096" y="15240"/>
                  </a:moveTo>
                  <a:lnTo>
                    <a:pt x="6096" y="14478"/>
                  </a:lnTo>
                  <a:lnTo>
                    <a:pt x="5334" y="14478"/>
                  </a:lnTo>
                  <a:lnTo>
                    <a:pt x="6096" y="15240"/>
                  </a:lnTo>
                  <a:close/>
                </a:path>
                <a:path w="10159" h="19050">
                  <a:moveTo>
                    <a:pt x="6096" y="18288"/>
                  </a:moveTo>
                  <a:lnTo>
                    <a:pt x="6096" y="16764"/>
                  </a:lnTo>
                  <a:lnTo>
                    <a:pt x="5334" y="16764"/>
                  </a:lnTo>
                  <a:lnTo>
                    <a:pt x="5334" y="18288"/>
                  </a:lnTo>
                  <a:lnTo>
                    <a:pt x="6096" y="18288"/>
                  </a:lnTo>
                  <a:close/>
                </a:path>
                <a:path w="10159" h="19050">
                  <a:moveTo>
                    <a:pt x="6096" y="19050"/>
                  </a:moveTo>
                  <a:lnTo>
                    <a:pt x="6096" y="18288"/>
                  </a:lnTo>
                  <a:lnTo>
                    <a:pt x="5334" y="18288"/>
                  </a:lnTo>
                  <a:lnTo>
                    <a:pt x="6096" y="19050"/>
                  </a:lnTo>
                  <a:close/>
                </a:path>
                <a:path w="10159" h="19050">
                  <a:moveTo>
                    <a:pt x="7620" y="7620"/>
                  </a:moveTo>
                  <a:lnTo>
                    <a:pt x="7620" y="6858"/>
                  </a:lnTo>
                  <a:lnTo>
                    <a:pt x="6858" y="6096"/>
                  </a:lnTo>
                  <a:lnTo>
                    <a:pt x="6858" y="4572"/>
                  </a:lnTo>
                  <a:lnTo>
                    <a:pt x="6096" y="6096"/>
                  </a:lnTo>
                  <a:lnTo>
                    <a:pt x="7620" y="7620"/>
                  </a:lnTo>
                  <a:close/>
                </a:path>
                <a:path w="10159" h="19050">
                  <a:moveTo>
                    <a:pt x="7620" y="2286"/>
                  </a:moveTo>
                  <a:lnTo>
                    <a:pt x="7620" y="762"/>
                  </a:lnTo>
                  <a:lnTo>
                    <a:pt x="6858" y="1524"/>
                  </a:lnTo>
                  <a:lnTo>
                    <a:pt x="6858" y="3048"/>
                  </a:lnTo>
                  <a:lnTo>
                    <a:pt x="7620" y="2286"/>
                  </a:lnTo>
                  <a:close/>
                </a:path>
                <a:path w="10159" h="19050">
                  <a:moveTo>
                    <a:pt x="7620" y="5334"/>
                  </a:moveTo>
                  <a:lnTo>
                    <a:pt x="7620" y="4572"/>
                  </a:lnTo>
                  <a:lnTo>
                    <a:pt x="6858" y="5334"/>
                  </a:lnTo>
                  <a:lnTo>
                    <a:pt x="7620" y="5334"/>
                  </a:lnTo>
                  <a:close/>
                </a:path>
                <a:path w="10159" h="19050">
                  <a:moveTo>
                    <a:pt x="8382" y="10668"/>
                  </a:moveTo>
                  <a:lnTo>
                    <a:pt x="8382" y="9144"/>
                  </a:lnTo>
                  <a:lnTo>
                    <a:pt x="7620" y="7620"/>
                  </a:lnTo>
                  <a:lnTo>
                    <a:pt x="7620" y="9906"/>
                  </a:lnTo>
                  <a:lnTo>
                    <a:pt x="6858" y="9144"/>
                  </a:lnTo>
                  <a:lnTo>
                    <a:pt x="6858" y="10668"/>
                  </a:lnTo>
                  <a:lnTo>
                    <a:pt x="8382" y="10668"/>
                  </a:lnTo>
                  <a:close/>
                </a:path>
                <a:path w="10159" h="19050">
                  <a:moveTo>
                    <a:pt x="8382" y="3810"/>
                  </a:moveTo>
                  <a:lnTo>
                    <a:pt x="8382" y="3048"/>
                  </a:lnTo>
                  <a:lnTo>
                    <a:pt x="7620" y="3810"/>
                  </a:lnTo>
                  <a:lnTo>
                    <a:pt x="7620" y="4572"/>
                  </a:lnTo>
                  <a:lnTo>
                    <a:pt x="8382" y="3810"/>
                  </a:lnTo>
                  <a:close/>
                </a:path>
                <a:path w="10159" h="19050">
                  <a:moveTo>
                    <a:pt x="9144" y="3048"/>
                  </a:moveTo>
                  <a:lnTo>
                    <a:pt x="9144" y="2286"/>
                  </a:lnTo>
                  <a:lnTo>
                    <a:pt x="8382" y="3048"/>
                  </a:lnTo>
                  <a:lnTo>
                    <a:pt x="9144" y="3048"/>
                  </a:lnTo>
                  <a:close/>
                </a:path>
                <a:path w="10159" h="19050">
                  <a:moveTo>
                    <a:pt x="9906" y="762"/>
                  </a:moveTo>
                  <a:lnTo>
                    <a:pt x="9906" y="0"/>
                  </a:lnTo>
                  <a:lnTo>
                    <a:pt x="9144" y="0"/>
                  </a:lnTo>
                  <a:lnTo>
                    <a:pt x="9144" y="1524"/>
                  </a:lnTo>
                  <a:lnTo>
                    <a:pt x="9906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9919589" y="211836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7619" y="761"/>
                  </a:moveTo>
                  <a:lnTo>
                    <a:pt x="7619" y="0"/>
                  </a:lnTo>
                  <a:lnTo>
                    <a:pt x="5333" y="0"/>
                  </a:lnTo>
                  <a:lnTo>
                    <a:pt x="3809" y="762"/>
                  </a:lnTo>
                  <a:lnTo>
                    <a:pt x="2285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048"/>
                  </a:lnTo>
                  <a:lnTo>
                    <a:pt x="761" y="4572"/>
                  </a:lnTo>
                  <a:lnTo>
                    <a:pt x="1523" y="3810"/>
                  </a:lnTo>
                  <a:lnTo>
                    <a:pt x="3047" y="3810"/>
                  </a:lnTo>
                  <a:lnTo>
                    <a:pt x="3809" y="3048"/>
                  </a:lnTo>
                  <a:lnTo>
                    <a:pt x="4571" y="3048"/>
                  </a:lnTo>
                  <a:lnTo>
                    <a:pt x="5333" y="2286"/>
                  </a:lnTo>
                  <a:lnTo>
                    <a:pt x="6095" y="2286"/>
                  </a:lnTo>
                  <a:lnTo>
                    <a:pt x="6857" y="1523"/>
                  </a:lnTo>
                  <a:lnTo>
                    <a:pt x="6857" y="761"/>
                  </a:lnTo>
                  <a:lnTo>
                    <a:pt x="7619" y="761"/>
                  </a:lnTo>
                  <a:close/>
                </a:path>
                <a:path w="7620" h="5079">
                  <a:moveTo>
                    <a:pt x="761" y="3810"/>
                  </a:moveTo>
                  <a:lnTo>
                    <a:pt x="761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1" y="381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9918827" y="212597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8890" h="3810">
                  <a:moveTo>
                    <a:pt x="1524" y="3048"/>
                  </a:moveTo>
                  <a:lnTo>
                    <a:pt x="762" y="3048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1524" y="3048"/>
                  </a:lnTo>
                  <a:close/>
                </a:path>
                <a:path w="8890" h="3810">
                  <a:moveTo>
                    <a:pt x="2286" y="3048"/>
                  </a:moveTo>
                  <a:lnTo>
                    <a:pt x="1524" y="3048"/>
                  </a:lnTo>
                  <a:lnTo>
                    <a:pt x="1524" y="3810"/>
                  </a:lnTo>
                  <a:lnTo>
                    <a:pt x="2286" y="3048"/>
                  </a:lnTo>
                  <a:close/>
                </a:path>
                <a:path w="8890" h="3810">
                  <a:moveTo>
                    <a:pt x="3810" y="762"/>
                  </a:moveTo>
                  <a:lnTo>
                    <a:pt x="3048" y="762"/>
                  </a:lnTo>
                  <a:lnTo>
                    <a:pt x="2286" y="1524"/>
                  </a:lnTo>
                  <a:lnTo>
                    <a:pt x="3810" y="762"/>
                  </a:lnTo>
                  <a:close/>
                </a:path>
                <a:path w="8890" h="3810">
                  <a:moveTo>
                    <a:pt x="5334" y="0"/>
                  </a:moveTo>
                  <a:lnTo>
                    <a:pt x="3810" y="762"/>
                  </a:lnTo>
                  <a:lnTo>
                    <a:pt x="4572" y="762"/>
                  </a:lnTo>
                  <a:lnTo>
                    <a:pt x="5334" y="0"/>
                  </a:lnTo>
                  <a:close/>
                </a:path>
                <a:path w="8890" h="3810">
                  <a:moveTo>
                    <a:pt x="4572" y="2286"/>
                  </a:moveTo>
                  <a:lnTo>
                    <a:pt x="3810" y="2286"/>
                  </a:lnTo>
                  <a:lnTo>
                    <a:pt x="3810" y="3048"/>
                  </a:lnTo>
                  <a:lnTo>
                    <a:pt x="4572" y="2286"/>
                  </a:lnTo>
                  <a:close/>
                </a:path>
                <a:path w="8890" h="3810">
                  <a:moveTo>
                    <a:pt x="5334" y="2286"/>
                  </a:moveTo>
                  <a:lnTo>
                    <a:pt x="4572" y="2286"/>
                  </a:lnTo>
                  <a:lnTo>
                    <a:pt x="4572" y="3048"/>
                  </a:lnTo>
                  <a:lnTo>
                    <a:pt x="5334" y="2286"/>
                  </a:lnTo>
                  <a:close/>
                </a:path>
                <a:path w="8890" h="3810">
                  <a:moveTo>
                    <a:pt x="8382" y="0"/>
                  </a:moveTo>
                  <a:lnTo>
                    <a:pt x="7620" y="0"/>
                  </a:lnTo>
                  <a:lnTo>
                    <a:pt x="7620" y="762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9922649" y="205739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3048" y="6857"/>
                  </a:moveTo>
                  <a:lnTo>
                    <a:pt x="3048" y="4571"/>
                  </a:lnTo>
                  <a:lnTo>
                    <a:pt x="762" y="4571"/>
                  </a:lnTo>
                  <a:lnTo>
                    <a:pt x="0" y="5333"/>
                  </a:lnTo>
                  <a:lnTo>
                    <a:pt x="2286" y="5333"/>
                  </a:lnTo>
                  <a:lnTo>
                    <a:pt x="2286" y="6857"/>
                  </a:lnTo>
                  <a:lnTo>
                    <a:pt x="3048" y="6857"/>
                  </a:lnTo>
                  <a:close/>
                </a:path>
                <a:path w="7620" h="7620">
                  <a:moveTo>
                    <a:pt x="2286" y="6857"/>
                  </a:moveTo>
                  <a:lnTo>
                    <a:pt x="2286" y="5333"/>
                  </a:lnTo>
                  <a:lnTo>
                    <a:pt x="1524" y="6095"/>
                  </a:lnTo>
                  <a:lnTo>
                    <a:pt x="1524" y="7619"/>
                  </a:lnTo>
                  <a:lnTo>
                    <a:pt x="2286" y="6857"/>
                  </a:lnTo>
                  <a:close/>
                </a:path>
                <a:path w="7620" h="7620">
                  <a:moveTo>
                    <a:pt x="4572" y="6857"/>
                  </a:moveTo>
                  <a:lnTo>
                    <a:pt x="4572" y="761"/>
                  </a:lnTo>
                  <a:lnTo>
                    <a:pt x="2286" y="761"/>
                  </a:lnTo>
                  <a:lnTo>
                    <a:pt x="2286" y="1523"/>
                  </a:lnTo>
                  <a:lnTo>
                    <a:pt x="3048" y="2285"/>
                  </a:lnTo>
                  <a:lnTo>
                    <a:pt x="3810" y="2285"/>
                  </a:lnTo>
                  <a:lnTo>
                    <a:pt x="3810" y="6857"/>
                  </a:lnTo>
                  <a:lnTo>
                    <a:pt x="4572" y="6857"/>
                  </a:lnTo>
                  <a:close/>
                </a:path>
                <a:path w="7620" h="7620">
                  <a:moveTo>
                    <a:pt x="3810" y="7619"/>
                  </a:moveTo>
                  <a:lnTo>
                    <a:pt x="3810" y="3047"/>
                  </a:lnTo>
                  <a:lnTo>
                    <a:pt x="3048" y="3809"/>
                  </a:lnTo>
                  <a:lnTo>
                    <a:pt x="3048" y="7619"/>
                  </a:lnTo>
                  <a:lnTo>
                    <a:pt x="3810" y="7619"/>
                  </a:lnTo>
                  <a:close/>
                </a:path>
                <a:path w="7620" h="7620">
                  <a:moveTo>
                    <a:pt x="7620" y="3809"/>
                  </a:moveTo>
                  <a:lnTo>
                    <a:pt x="7620" y="2285"/>
                  </a:lnTo>
                  <a:lnTo>
                    <a:pt x="6096" y="761"/>
                  </a:lnTo>
                  <a:lnTo>
                    <a:pt x="5334" y="761"/>
                  </a:lnTo>
                  <a:lnTo>
                    <a:pt x="4572" y="0"/>
                  </a:lnTo>
                  <a:lnTo>
                    <a:pt x="4572" y="7619"/>
                  </a:lnTo>
                  <a:lnTo>
                    <a:pt x="5334" y="7619"/>
                  </a:lnTo>
                  <a:lnTo>
                    <a:pt x="5334" y="6857"/>
                  </a:lnTo>
                  <a:lnTo>
                    <a:pt x="6096" y="7619"/>
                  </a:lnTo>
                  <a:lnTo>
                    <a:pt x="6096" y="6095"/>
                  </a:lnTo>
                  <a:lnTo>
                    <a:pt x="6858" y="6095"/>
                  </a:lnTo>
                  <a:lnTo>
                    <a:pt x="6858" y="3809"/>
                  </a:lnTo>
                  <a:lnTo>
                    <a:pt x="7620" y="3809"/>
                  </a:lnTo>
                  <a:close/>
                </a:path>
                <a:path w="7620" h="7620">
                  <a:moveTo>
                    <a:pt x="7620" y="5333"/>
                  </a:moveTo>
                  <a:lnTo>
                    <a:pt x="7620" y="4571"/>
                  </a:lnTo>
                  <a:lnTo>
                    <a:pt x="6858" y="4571"/>
                  </a:lnTo>
                  <a:lnTo>
                    <a:pt x="6858" y="5333"/>
                  </a:lnTo>
                  <a:lnTo>
                    <a:pt x="7620" y="5333"/>
                  </a:lnTo>
                  <a:close/>
                </a:path>
                <a:path w="7620" h="7620">
                  <a:moveTo>
                    <a:pt x="7620" y="6095"/>
                  </a:moveTo>
                  <a:lnTo>
                    <a:pt x="6858" y="6095"/>
                  </a:lnTo>
                  <a:lnTo>
                    <a:pt x="6858" y="6857"/>
                  </a:lnTo>
                  <a:lnTo>
                    <a:pt x="7620" y="6095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9922650" y="205751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89">
                  <a:moveTo>
                    <a:pt x="1524" y="5334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5334"/>
                  </a:lnTo>
                  <a:close/>
                </a:path>
                <a:path w="7620" h="8889">
                  <a:moveTo>
                    <a:pt x="3048" y="6858"/>
                  </a:moveTo>
                  <a:lnTo>
                    <a:pt x="2286" y="6858"/>
                  </a:lnTo>
                  <a:lnTo>
                    <a:pt x="1524" y="7620"/>
                  </a:lnTo>
                  <a:lnTo>
                    <a:pt x="2286" y="7620"/>
                  </a:lnTo>
                  <a:lnTo>
                    <a:pt x="3048" y="6858"/>
                  </a:lnTo>
                  <a:close/>
                </a:path>
                <a:path w="7620" h="8889">
                  <a:moveTo>
                    <a:pt x="3048" y="3810"/>
                  </a:moveTo>
                  <a:lnTo>
                    <a:pt x="2286" y="3810"/>
                  </a:lnTo>
                  <a:lnTo>
                    <a:pt x="2286" y="4572"/>
                  </a:lnTo>
                  <a:lnTo>
                    <a:pt x="2286" y="5334"/>
                  </a:lnTo>
                  <a:lnTo>
                    <a:pt x="3048" y="4572"/>
                  </a:lnTo>
                  <a:lnTo>
                    <a:pt x="3048" y="3810"/>
                  </a:lnTo>
                  <a:close/>
                </a:path>
                <a:path w="7620" h="8889">
                  <a:moveTo>
                    <a:pt x="3048" y="762"/>
                  </a:moveTo>
                  <a:lnTo>
                    <a:pt x="2286" y="1524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  <a:path w="7620" h="8889">
                  <a:moveTo>
                    <a:pt x="3810" y="3048"/>
                  </a:moveTo>
                  <a:lnTo>
                    <a:pt x="3048" y="3810"/>
                  </a:lnTo>
                  <a:lnTo>
                    <a:pt x="3810" y="3810"/>
                  </a:lnTo>
                  <a:lnTo>
                    <a:pt x="3810" y="3048"/>
                  </a:lnTo>
                  <a:close/>
                </a:path>
                <a:path w="7620" h="8889">
                  <a:moveTo>
                    <a:pt x="3810" y="762"/>
                  </a:moveTo>
                  <a:lnTo>
                    <a:pt x="3048" y="1524"/>
                  </a:lnTo>
                  <a:lnTo>
                    <a:pt x="3810" y="1524"/>
                  </a:lnTo>
                  <a:lnTo>
                    <a:pt x="3810" y="762"/>
                  </a:lnTo>
                  <a:close/>
                </a:path>
                <a:path w="7620" h="8889">
                  <a:moveTo>
                    <a:pt x="4572" y="6858"/>
                  </a:moveTo>
                  <a:lnTo>
                    <a:pt x="3810" y="6858"/>
                  </a:lnTo>
                  <a:lnTo>
                    <a:pt x="3810" y="7620"/>
                  </a:lnTo>
                  <a:lnTo>
                    <a:pt x="4572" y="7620"/>
                  </a:lnTo>
                  <a:lnTo>
                    <a:pt x="4572" y="6858"/>
                  </a:lnTo>
                  <a:close/>
                </a:path>
                <a:path w="7620" h="8889">
                  <a:moveTo>
                    <a:pt x="5334" y="7620"/>
                  </a:moveTo>
                  <a:lnTo>
                    <a:pt x="4572" y="7620"/>
                  </a:lnTo>
                  <a:lnTo>
                    <a:pt x="4572" y="8382"/>
                  </a:lnTo>
                  <a:lnTo>
                    <a:pt x="5334" y="7620"/>
                  </a:lnTo>
                  <a:close/>
                </a:path>
                <a:path w="7620" h="8889">
                  <a:moveTo>
                    <a:pt x="6096" y="7620"/>
                  </a:moveTo>
                  <a:lnTo>
                    <a:pt x="5334" y="6858"/>
                  </a:lnTo>
                  <a:lnTo>
                    <a:pt x="5334" y="7620"/>
                  </a:lnTo>
                  <a:lnTo>
                    <a:pt x="6096" y="7620"/>
                  </a:lnTo>
                  <a:close/>
                </a:path>
                <a:path w="7620" h="8889">
                  <a:moveTo>
                    <a:pt x="6096" y="762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6096" y="762"/>
                  </a:lnTo>
                  <a:close/>
                </a:path>
                <a:path w="7620" h="8889">
                  <a:moveTo>
                    <a:pt x="7620" y="5334"/>
                  </a:moveTo>
                  <a:lnTo>
                    <a:pt x="6858" y="5334"/>
                  </a:lnTo>
                  <a:lnTo>
                    <a:pt x="6858" y="6096"/>
                  </a:lnTo>
                  <a:lnTo>
                    <a:pt x="6096" y="6096"/>
                  </a:lnTo>
                  <a:lnTo>
                    <a:pt x="6858" y="6858"/>
                  </a:lnTo>
                  <a:lnTo>
                    <a:pt x="7620" y="6858"/>
                  </a:lnTo>
                  <a:lnTo>
                    <a:pt x="7620" y="6096"/>
                  </a:lnTo>
                  <a:lnTo>
                    <a:pt x="7620" y="5334"/>
                  </a:lnTo>
                  <a:close/>
                </a:path>
                <a:path w="7620" h="8889">
                  <a:moveTo>
                    <a:pt x="7620" y="4572"/>
                  </a:moveTo>
                  <a:lnTo>
                    <a:pt x="6858" y="4572"/>
                  </a:lnTo>
                  <a:lnTo>
                    <a:pt x="7620" y="5334"/>
                  </a:lnTo>
                  <a:lnTo>
                    <a:pt x="7620" y="4572"/>
                  </a:lnTo>
                  <a:close/>
                </a:path>
                <a:path w="7620" h="8889">
                  <a:moveTo>
                    <a:pt x="7620" y="1524"/>
                  </a:moveTo>
                  <a:lnTo>
                    <a:pt x="6858" y="1524"/>
                  </a:lnTo>
                  <a:lnTo>
                    <a:pt x="7620" y="2286"/>
                  </a:lnTo>
                  <a:lnTo>
                    <a:pt x="762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9890645" y="183642"/>
              <a:ext cx="47625" cy="13970"/>
            </a:xfrm>
            <a:custGeom>
              <a:avLst/>
              <a:gdLst/>
              <a:ahLst/>
              <a:cxnLst/>
              <a:rect l="l" t="t" r="r" b="b"/>
              <a:pathLst>
                <a:path w="47625" h="13969">
                  <a:moveTo>
                    <a:pt x="47244" y="5333"/>
                  </a:moveTo>
                  <a:lnTo>
                    <a:pt x="46482" y="4571"/>
                  </a:lnTo>
                  <a:lnTo>
                    <a:pt x="45720" y="4571"/>
                  </a:lnTo>
                  <a:lnTo>
                    <a:pt x="44196" y="3809"/>
                  </a:lnTo>
                  <a:lnTo>
                    <a:pt x="43434" y="3047"/>
                  </a:lnTo>
                  <a:lnTo>
                    <a:pt x="41910" y="3047"/>
                  </a:lnTo>
                  <a:lnTo>
                    <a:pt x="40386" y="2285"/>
                  </a:lnTo>
                  <a:lnTo>
                    <a:pt x="35052" y="2285"/>
                  </a:lnTo>
                  <a:lnTo>
                    <a:pt x="32766" y="1523"/>
                  </a:lnTo>
                  <a:lnTo>
                    <a:pt x="31242" y="761"/>
                  </a:lnTo>
                  <a:lnTo>
                    <a:pt x="29718" y="761"/>
                  </a:lnTo>
                  <a:lnTo>
                    <a:pt x="28194" y="0"/>
                  </a:lnTo>
                  <a:lnTo>
                    <a:pt x="23622" y="0"/>
                  </a:lnTo>
                  <a:lnTo>
                    <a:pt x="19050" y="0"/>
                  </a:lnTo>
                  <a:lnTo>
                    <a:pt x="17526" y="762"/>
                  </a:lnTo>
                  <a:lnTo>
                    <a:pt x="16002" y="762"/>
                  </a:lnTo>
                  <a:lnTo>
                    <a:pt x="13716" y="1524"/>
                  </a:lnTo>
                  <a:lnTo>
                    <a:pt x="12192" y="2286"/>
                  </a:lnTo>
                  <a:lnTo>
                    <a:pt x="6096" y="2286"/>
                  </a:lnTo>
                  <a:lnTo>
                    <a:pt x="5334" y="3048"/>
                  </a:lnTo>
                  <a:lnTo>
                    <a:pt x="3810" y="3048"/>
                  </a:lnTo>
                  <a:lnTo>
                    <a:pt x="2286" y="3810"/>
                  </a:lnTo>
                  <a:lnTo>
                    <a:pt x="1524" y="4572"/>
                  </a:lnTo>
                  <a:lnTo>
                    <a:pt x="762" y="4572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762" y="7620"/>
                  </a:lnTo>
                  <a:lnTo>
                    <a:pt x="6096" y="12954"/>
                  </a:lnTo>
                  <a:lnTo>
                    <a:pt x="7620" y="12954"/>
                  </a:lnTo>
                  <a:lnTo>
                    <a:pt x="7620" y="13716"/>
                  </a:lnTo>
                  <a:lnTo>
                    <a:pt x="23622" y="12192"/>
                  </a:lnTo>
                  <a:lnTo>
                    <a:pt x="38862" y="13716"/>
                  </a:lnTo>
                  <a:lnTo>
                    <a:pt x="39624" y="12954"/>
                  </a:lnTo>
                  <a:lnTo>
                    <a:pt x="40386" y="12954"/>
                  </a:lnTo>
                  <a:lnTo>
                    <a:pt x="42672" y="10667"/>
                  </a:lnTo>
                  <a:lnTo>
                    <a:pt x="44196" y="9905"/>
                  </a:lnTo>
                  <a:lnTo>
                    <a:pt x="45720" y="7619"/>
                  </a:lnTo>
                  <a:lnTo>
                    <a:pt x="46482" y="6095"/>
                  </a:lnTo>
                  <a:lnTo>
                    <a:pt x="47244" y="533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9890632" y="183642"/>
              <a:ext cx="46990" cy="13970"/>
            </a:xfrm>
            <a:custGeom>
              <a:avLst/>
              <a:gdLst/>
              <a:ahLst/>
              <a:cxnLst/>
              <a:rect l="l" t="t" r="r" b="b"/>
              <a:pathLst>
                <a:path w="46990" h="13969">
                  <a:moveTo>
                    <a:pt x="762" y="5333"/>
                  </a:moveTo>
                  <a:lnTo>
                    <a:pt x="762" y="4571"/>
                  </a:lnTo>
                  <a:lnTo>
                    <a:pt x="0" y="4571"/>
                  </a:lnTo>
                  <a:lnTo>
                    <a:pt x="0" y="5333"/>
                  </a:lnTo>
                  <a:lnTo>
                    <a:pt x="762" y="5333"/>
                  </a:lnTo>
                  <a:close/>
                </a:path>
                <a:path w="46990" h="13969">
                  <a:moveTo>
                    <a:pt x="2286" y="4571"/>
                  </a:moveTo>
                  <a:lnTo>
                    <a:pt x="2286" y="3809"/>
                  </a:lnTo>
                  <a:lnTo>
                    <a:pt x="1524" y="3809"/>
                  </a:lnTo>
                  <a:lnTo>
                    <a:pt x="1524" y="4571"/>
                  </a:lnTo>
                  <a:lnTo>
                    <a:pt x="2286" y="4571"/>
                  </a:lnTo>
                  <a:close/>
                </a:path>
                <a:path w="46990" h="13969">
                  <a:moveTo>
                    <a:pt x="6096" y="2285"/>
                  </a:moveTo>
                  <a:lnTo>
                    <a:pt x="4572" y="2285"/>
                  </a:lnTo>
                  <a:lnTo>
                    <a:pt x="4572" y="3047"/>
                  </a:lnTo>
                  <a:lnTo>
                    <a:pt x="5334" y="3047"/>
                  </a:lnTo>
                  <a:lnTo>
                    <a:pt x="6096" y="2285"/>
                  </a:lnTo>
                  <a:close/>
                </a:path>
                <a:path w="46990" h="13969">
                  <a:moveTo>
                    <a:pt x="7620" y="12953"/>
                  </a:moveTo>
                  <a:lnTo>
                    <a:pt x="6096" y="12191"/>
                  </a:lnTo>
                  <a:lnTo>
                    <a:pt x="6096" y="12953"/>
                  </a:lnTo>
                  <a:lnTo>
                    <a:pt x="7620" y="12953"/>
                  </a:lnTo>
                  <a:close/>
                </a:path>
                <a:path w="46990" h="13969">
                  <a:moveTo>
                    <a:pt x="8315" y="13649"/>
                  </a:moveTo>
                  <a:lnTo>
                    <a:pt x="7620" y="12953"/>
                  </a:lnTo>
                  <a:lnTo>
                    <a:pt x="7620" y="13715"/>
                  </a:lnTo>
                  <a:lnTo>
                    <a:pt x="8315" y="13649"/>
                  </a:lnTo>
                  <a:close/>
                </a:path>
                <a:path w="46990" h="13969">
                  <a:moveTo>
                    <a:pt x="12192" y="2285"/>
                  </a:moveTo>
                  <a:lnTo>
                    <a:pt x="11430" y="1523"/>
                  </a:lnTo>
                  <a:lnTo>
                    <a:pt x="10668" y="1523"/>
                  </a:lnTo>
                  <a:lnTo>
                    <a:pt x="10668" y="2285"/>
                  </a:lnTo>
                  <a:lnTo>
                    <a:pt x="12192" y="2285"/>
                  </a:lnTo>
                  <a:close/>
                </a:path>
                <a:path w="46990" h="13969">
                  <a:moveTo>
                    <a:pt x="12954" y="2285"/>
                  </a:moveTo>
                  <a:lnTo>
                    <a:pt x="12954" y="1523"/>
                  </a:lnTo>
                  <a:lnTo>
                    <a:pt x="12192" y="1523"/>
                  </a:lnTo>
                  <a:lnTo>
                    <a:pt x="12192" y="2285"/>
                  </a:lnTo>
                  <a:lnTo>
                    <a:pt x="12954" y="2285"/>
                  </a:lnTo>
                  <a:close/>
                </a:path>
                <a:path w="46990" h="13969">
                  <a:moveTo>
                    <a:pt x="16002" y="1523"/>
                  </a:moveTo>
                  <a:lnTo>
                    <a:pt x="16002" y="761"/>
                  </a:lnTo>
                  <a:lnTo>
                    <a:pt x="15240" y="761"/>
                  </a:lnTo>
                  <a:lnTo>
                    <a:pt x="15240" y="1523"/>
                  </a:lnTo>
                  <a:lnTo>
                    <a:pt x="16002" y="1523"/>
                  </a:lnTo>
                  <a:close/>
                </a:path>
                <a:path w="46990" h="13969">
                  <a:moveTo>
                    <a:pt x="19050" y="761"/>
                  </a:moveTo>
                  <a:lnTo>
                    <a:pt x="19050" y="0"/>
                  </a:lnTo>
                  <a:lnTo>
                    <a:pt x="17526" y="0"/>
                  </a:lnTo>
                  <a:lnTo>
                    <a:pt x="17526" y="761"/>
                  </a:lnTo>
                  <a:lnTo>
                    <a:pt x="19050" y="761"/>
                  </a:lnTo>
                  <a:close/>
                </a:path>
                <a:path w="46990" h="13969">
                  <a:moveTo>
                    <a:pt x="29718" y="761"/>
                  </a:moveTo>
                  <a:lnTo>
                    <a:pt x="28956" y="0"/>
                  </a:lnTo>
                  <a:lnTo>
                    <a:pt x="28194" y="0"/>
                  </a:lnTo>
                  <a:lnTo>
                    <a:pt x="28194" y="761"/>
                  </a:lnTo>
                  <a:lnTo>
                    <a:pt x="29718" y="761"/>
                  </a:lnTo>
                  <a:close/>
                </a:path>
                <a:path w="46990" h="13969">
                  <a:moveTo>
                    <a:pt x="32004" y="1523"/>
                  </a:moveTo>
                  <a:lnTo>
                    <a:pt x="32004" y="761"/>
                  </a:lnTo>
                  <a:lnTo>
                    <a:pt x="31242" y="761"/>
                  </a:lnTo>
                  <a:lnTo>
                    <a:pt x="31242" y="1523"/>
                  </a:lnTo>
                  <a:lnTo>
                    <a:pt x="32004" y="1523"/>
                  </a:lnTo>
                  <a:close/>
                </a:path>
                <a:path w="46990" h="13969">
                  <a:moveTo>
                    <a:pt x="36576" y="2285"/>
                  </a:moveTo>
                  <a:lnTo>
                    <a:pt x="35814" y="1523"/>
                  </a:lnTo>
                  <a:lnTo>
                    <a:pt x="34290" y="1523"/>
                  </a:lnTo>
                  <a:lnTo>
                    <a:pt x="34290" y="2285"/>
                  </a:lnTo>
                  <a:lnTo>
                    <a:pt x="36576" y="2285"/>
                  </a:lnTo>
                  <a:close/>
                </a:path>
                <a:path w="46990" h="13969">
                  <a:moveTo>
                    <a:pt x="39624" y="13715"/>
                  </a:moveTo>
                  <a:lnTo>
                    <a:pt x="39624" y="12953"/>
                  </a:lnTo>
                  <a:lnTo>
                    <a:pt x="38862" y="13715"/>
                  </a:lnTo>
                  <a:lnTo>
                    <a:pt x="39624" y="13715"/>
                  </a:lnTo>
                  <a:close/>
                </a:path>
                <a:path w="46990" h="13969">
                  <a:moveTo>
                    <a:pt x="40386" y="12953"/>
                  </a:moveTo>
                  <a:lnTo>
                    <a:pt x="40386" y="12191"/>
                  </a:lnTo>
                  <a:lnTo>
                    <a:pt x="39624" y="12953"/>
                  </a:lnTo>
                  <a:lnTo>
                    <a:pt x="40386" y="12953"/>
                  </a:lnTo>
                  <a:close/>
                </a:path>
                <a:path w="46990" h="13969">
                  <a:moveTo>
                    <a:pt x="43434" y="10667"/>
                  </a:moveTo>
                  <a:lnTo>
                    <a:pt x="42672" y="10667"/>
                  </a:lnTo>
                  <a:lnTo>
                    <a:pt x="40386" y="12953"/>
                  </a:lnTo>
                  <a:lnTo>
                    <a:pt x="41148" y="12953"/>
                  </a:lnTo>
                  <a:lnTo>
                    <a:pt x="43434" y="10667"/>
                  </a:lnTo>
                  <a:close/>
                </a:path>
                <a:path w="46990" h="13969">
                  <a:moveTo>
                    <a:pt x="42672" y="3047"/>
                  </a:moveTo>
                  <a:lnTo>
                    <a:pt x="41910" y="2285"/>
                  </a:lnTo>
                  <a:lnTo>
                    <a:pt x="41148" y="2285"/>
                  </a:lnTo>
                  <a:lnTo>
                    <a:pt x="41148" y="3047"/>
                  </a:lnTo>
                  <a:lnTo>
                    <a:pt x="42672" y="3047"/>
                  </a:lnTo>
                  <a:close/>
                </a:path>
                <a:path w="46990" h="13969">
                  <a:moveTo>
                    <a:pt x="44196" y="9905"/>
                  </a:moveTo>
                  <a:lnTo>
                    <a:pt x="42672" y="10667"/>
                  </a:lnTo>
                  <a:lnTo>
                    <a:pt x="43434" y="10667"/>
                  </a:lnTo>
                  <a:lnTo>
                    <a:pt x="44196" y="9905"/>
                  </a:lnTo>
                  <a:close/>
                </a:path>
                <a:path w="46990" h="13969">
                  <a:moveTo>
                    <a:pt x="44196" y="3809"/>
                  </a:moveTo>
                  <a:lnTo>
                    <a:pt x="44196" y="3047"/>
                  </a:lnTo>
                  <a:lnTo>
                    <a:pt x="43434" y="3047"/>
                  </a:lnTo>
                  <a:lnTo>
                    <a:pt x="43434" y="3809"/>
                  </a:lnTo>
                  <a:lnTo>
                    <a:pt x="44196" y="3809"/>
                  </a:lnTo>
                  <a:close/>
                </a:path>
                <a:path w="46990" h="13969">
                  <a:moveTo>
                    <a:pt x="45720" y="8381"/>
                  </a:moveTo>
                  <a:lnTo>
                    <a:pt x="45720" y="7619"/>
                  </a:lnTo>
                  <a:lnTo>
                    <a:pt x="44196" y="9905"/>
                  </a:lnTo>
                  <a:lnTo>
                    <a:pt x="45720" y="8381"/>
                  </a:lnTo>
                  <a:close/>
                </a:path>
                <a:path w="46990" h="13969">
                  <a:moveTo>
                    <a:pt x="45720" y="4571"/>
                  </a:moveTo>
                  <a:lnTo>
                    <a:pt x="45720" y="3809"/>
                  </a:lnTo>
                  <a:lnTo>
                    <a:pt x="44958" y="3809"/>
                  </a:lnTo>
                  <a:lnTo>
                    <a:pt x="44958" y="4571"/>
                  </a:lnTo>
                  <a:lnTo>
                    <a:pt x="45720" y="4571"/>
                  </a:lnTo>
                  <a:close/>
                </a:path>
                <a:path w="46990" h="13969">
                  <a:moveTo>
                    <a:pt x="46481" y="7619"/>
                  </a:moveTo>
                  <a:lnTo>
                    <a:pt x="46481" y="6096"/>
                  </a:lnTo>
                  <a:lnTo>
                    <a:pt x="45720" y="7619"/>
                  </a:lnTo>
                  <a:lnTo>
                    <a:pt x="46481" y="7619"/>
                  </a:lnTo>
                  <a:close/>
                </a:path>
                <a:path w="46990" h="13969">
                  <a:moveTo>
                    <a:pt x="46481" y="8381"/>
                  </a:moveTo>
                  <a:lnTo>
                    <a:pt x="46481" y="7620"/>
                  </a:lnTo>
                  <a:lnTo>
                    <a:pt x="45720" y="8381"/>
                  </a:lnTo>
                  <a:lnTo>
                    <a:pt x="46481" y="838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9899027" y="197991"/>
              <a:ext cx="30480" cy="5080"/>
            </a:xfrm>
            <a:custGeom>
              <a:avLst/>
              <a:gdLst/>
              <a:ahLst/>
              <a:cxnLst/>
              <a:rect l="l" t="t" r="r" b="b"/>
              <a:pathLst>
                <a:path w="30479" h="5080">
                  <a:moveTo>
                    <a:pt x="30480" y="3176"/>
                  </a:moveTo>
                  <a:lnTo>
                    <a:pt x="30480" y="2414"/>
                  </a:lnTo>
                  <a:lnTo>
                    <a:pt x="29718" y="2414"/>
                  </a:lnTo>
                  <a:lnTo>
                    <a:pt x="22102" y="587"/>
                  </a:lnTo>
                  <a:lnTo>
                    <a:pt x="15254" y="0"/>
                  </a:lnTo>
                  <a:lnTo>
                    <a:pt x="8399" y="619"/>
                  </a:lnTo>
                  <a:lnTo>
                    <a:pt x="762" y="2414"/>
                  </a:lnTo>
                  <a:lnTo>
                    <a:pt x="0" y="2414"/>
                  </a:lnTo>
                  <a:lnTo>
                    <a:pt x="0" y="3176"/>
                  </a:lnTo>
                  <a:lnTo>
                    <a:pt x="762" y="3176"/>
                  </a:lnTo>
                  <a:lnTo>
                    <a:pt x="6858" y="4700"/>
                  </a:lnTo>
                  <a:lnTo>
                    <a:pt x="15240" y="4700"/>
                  </a:lnTo>
                  <a:lnTo>
                    <a:pt x="23622" y="4700"/>
                  </a:lnTo>
                  <a:lnTo>
                    <a:pt x="29718" y="3176"/>
                  </a:lnTo>
                  <a:lnTo>
                    <a:pt x="30480" y="317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9905766" y="198440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5" h="5714">
                  <a:moveTo>
                    <a:pt x="16883" y="688"/>
                  </a:moveTo>
                  <a:lnTo>
                    <a:pt x="15996" y="488"/>
                  </a:lnTo>
                  <a:lnTo>
                    <a:pt x="8477" y="0"/>
                  </a:lnTo>
                  <a:lnTo>
                    <a:pt x="1000" y="492"/>
                  </a:lnTo>
                  <a:lnTo>
                    <a:pt x="0" y="703"/>
                  </a:lnTo>
                  <a:lnTo>
                    <a:pt x="8477" y="274"/>
                  </a:lnTo>
                  <a:lnTo>
                    <a:pt x="12565" y="475"/>
                  </a:lnTo>
                  <a:lnTo>
                    <a:pt x="13073" y="500"/>
                  </a:lnTo>
                  <a:lnTo>
                    <a:pt x="15397" y="615"/>
                  </a:lnTo>
                  <a:lnTo>
                    <a:pt x="16883" y="688"/>
                  </a:lnTo>
                  <a:close/>
                </a:path>
                <a:path w="23495" h="5714">
                  <a:moveTo>
                    <a:pt x="13073" y="4251"/>
                  </a:moveTo>
                  <a:lnTo>
                    <a:pt x="12565" y="3984"/>
                  </a:lnTo>
                  <a:lnTo>
                    <a:pt x="4691" y="4251"/>
                  </a:lnTo>
                  <a:lnTo>
                    <a:pt x="8477" y="5008"/>
                  </a:lnTo>
                  <a:lnTo>
                    <a:pt x="12565" y="4336"/>
                  </a:lnTo>
                  <a:lnTo>
                    <a:pt x="13073" y="4251"/>
                  </a:lnTo>
                  <a:close/>
                </a:path>
                <a:path w="23495" h="5714">
                  <a:moveTo>
                    <a:pt x="22979" y="2727"/>
                  </a:moveTo>
                  <a:lnTo>
                    <a:pt x="16883" y="4251"/>
                  </a:lnTo>
                  <a:lnTo>
                    <a:pt x="13073" y="4251"/>
                  </a:lnTo>
                  <a:lnTo>
                    <a:pt x="15397" y="5204"/>
                  </a:lnTo>
                  <a:lnTo>
                    <a:pt x="22979" y="272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9900551" y="199643"/>
              <a:ext cx="27940" cy="2540"/>
            </a:xfrm>
            <a:custGeom>
              <a:avLst/>
              <a:gdLst/>
              <a:ahLst/>
              <a:cxnLst/>
              <a:rect l="l" t="t" r="r" b="b"/>
              <a:pathLst>
                <a:path w="27940" h="2539">
                  <a:moveTo>
                    <a:pt x="27432" y="761"/>
                  </a:moveTo>
                  <a:lnTo>
                    <a:pt x="24384" y="761"/>
                  </a:lnTo>
                  <a:lnTo>
                    <a:pt x="21336" y="0"/>
                  </a:lnTo>
                  <a:lnTo>
                    <a:pt x="6096" y="0"/>
                  </a:lnTo>
                  <a:lnTo>
                    <a:pt x="3048" y="761"/>
                  </a:lnTo>
                  <a:lnTo>
                    <a:pt x="0" y="761"/>
                  </a:lnTo>
                  <a:lnTo>
                    <a:pt x="6096" y="2285"/>
                  </a:lnTo>
                  <a:lnTo>
                    <a:pt x="13716" y="2285"/>
                  </a:lnTo>
                  <a:lnTo>
                    <a:pt x="21336" y="2285"/>
                  </a:lnTo>
                  <a:lnTo>
                    <a:pt x="27432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9898265" y="195843"/>
              <a:ext cx="32384" cy="5080"/>
            </a:xfrm>
            <a:custGeom>
              <a:avLst/>
              <a:gdLst/>
              <a:ahLst/>
              <a:cxnLst/>
              <a:rect l="l" t="t" r="r" b="b"/>
              <a:pathLst>
                <a:path w="32384" h="5080">
                  <a:moveTo>
                    <a:pt x="32003" y="2276"/>
                  </a:moveTo>
                  <a:lnTo>
                    <a:pt x="28955" y="752"/>
                  </a:lnTo>
                  <a:lnTo>
                    <a:pt x="21468" y="188"/>
                  </a:lnTo>
                  <a:lnTo>
                    <a:pt x="16001" y="0"/>
                  </a:lnTo>
                  <a:lnTo>
                    <a:pt x="10535" y="188"/>
                  </a:lnTo>
                  <a:lnTo>
                    <a:pt x="3809" y="695"/>
                  </a:lnTo>
                  <a:lnTo>
                    <a:pt x="3047" y="752"/>
                  </a:lnTo>
                  <a:lnTo>
                    <a:pt x="0" y="2276"/>
                  </a:lnTo>
                  <a:lnTo>
                    <a:pt x="761" y="2276"/>
                  </a:lnTo>
                  <a:lnTo>
                    <a:pt x="761" y="3038"/>
                  </a:lnTo>
                  <a:lnTo>
                    <a:pt x="1523" y="3800"/>
                  </a:lnTo>
                  <a:lnTo>
                    <a:pt x="1523" y="4371"/>
                  </a:lnTo>
                  <a:lnTo>
                    <a:pt x="3809" y="3800"/>
                  </a:lnTo>
                  <a:lnTo>
                    <a:pt x="7619" y="3038"/>
                  </a:lnTo>
                  <a:lnTo>
                    <a:pt x="24383" y="3038"/>
                  </a:lnTo>
                  <a:lnTo>
                    <a:pt x="30479" y="4562"/>
                  </a:lnTo>
                  <a:lnTo>
                    <a:pt x="30479" y="3800"/>
                  </a:lnTo>
                  <a:lnTo>
                    <a:pt x="31241" y="3038"/>
                  </a:lnTo>
                  <a:lnTo>
                    <a:pt x="31241" y="2276"/>
                  </a:lnTo>
                  <a:lnTo>
                    <a:pt x="32003" y="2276"/>
                  </a:lnTo>
                  <a:close/>
                </a:path>
                <a:path w="32384" h="5080">
                  <a:moveTo>
                    <a:pt x="1523" y="4562"/>
                  </a:moveTo>
                  <a:lnTo>
                    <a:pt x="1523" y="4371"/>
                  </a:lnTo>
                  <a:lnTo>
                    <a:pt x="761" y="4562"/>
                  </a:lnTo>
                  <a:lnTo>
                    <a:pt x="1523" y="45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9898265" y="195300"/>
              <a:ext cx="32384" cy="5715"/>
            </a:xfrm>
            <a:custGeom>
              <a:avLst/>
              <a:gdLst/>
              <a:ahLst/>
              <a:cxnLst/>
              <a:rect l="l" t="t" r="r" b="b"/>
              <a:pathLst>
                <a:path w="32384" h="5714">
                  <a:moveTo>
                    <a:pt x="761" y="2819"/>
                  </a:moveTo>
                  <a:lnTo>
                    <a:pt x="0" y="2057"/>
                  </a:lnTo>
                  <a:lnTo>
                    <a:pt x="0" y="2819"/>
                  </a:lnTo>
                  <a:lnTo>
                    <a:pt x="761" y="2819"/>
                  </a:lnTo>
                  <a:close/>
                </a:path>
                <a:path w="32384" h="5714">
                  <a:moveTo>
                    <a:pt x="7619" y="3581"/>
                  </a:moveTo>
                  <a:lnTo>
                    <a:pt x="4571" y="3581"/>
                  </a:lnTo>
                  <a:lnTo>
                    <a:pt x="1523" y="4343"/>
                  </a:lnTo>
                  <a:lnTo>
                    <a:pt x="761" y="5105"/>
                  </a:lnTo>
                  <a:lnTo>
                    <a:pt x="4571" y="4343"/>
                  </a:lnTo>
                  <a:lnTo>
                    <a:pt x="7619" y="3581"/>
                  </a:lnTo>
                  <a:close/>
                </a:path>
                <a:path w="32384" h="5714">
                  <a:moveTo>
                    <a:pt x="3809" y="1295"/>
                  </a:moveTo>
                  <a:lnTo>
                    <a:pt x="3047" y="1295"/>
                  </a:lnTo>
                  <a:lnTo>
                    <a:pt x="1523" y="1676"/>
                  </a:lnTo>
                  <a:lnTo>
                    <a:pt x="3047" y="1447"/>
                  </a:lnTo>
                  <a:lnTo>
                    <a:pt x="3809" y="1295"/>
                  </a:lnTo>
                  <a:close/>
                </a:path>
                <a:path w="32384" h="5714">
                  <a:moveTo>
                    <a:pt x="10831" y="548"/>
                  </a:moveTo>
                  <a:lnTo>
                    <a:pt x="8210" y="623"/>
                  </a:lnTo>
                  <a:lnTo>
                    <a:pt x="4571" y="1097"/>
                  </a:lnTo>
                  <a:lnTo>
                    <a:pt x="7619" y="890"/>
                  </a:lnTo>
                  <a:lnTo>
                    <a:pt x="10831" y="548"/>
                  </a:lnTo>
                  <a:close/>
                </a:path>
                <a:path w="32384" h="5714">
                  <a:moveTo>
                    <a:pt x="15989" y="2821"/>
                  </a:moveTo>
                  <a:lnTo>
                    <a:pt x="10831" y="2939"/>
                  </a:lnTo>
                  <a:lnTo>
                    <a:pt x="8210" y="3463"/>
                  </a:lnTo>
                  <a:lnTo>
                    <a:pt x="11429" y="3581"/>
                  </a:lnTo>
                  <a:lnTo>
                    <a:pt x="15989" y="2821"/>
                  </a:lnTo>
                  <a:close/>
                </a:path>
                <a:path w="32384" h="5714">
                  <a:moveTo>
                    <a:pt x="16972" y="427"/>
                  </a:moveTo>
                  <a:lnTo>
                    <a:pt x="15989" y="0"/>
                  </a:lnTo>
                  <a:lnTo>
                    <a:pt x="11429" y="484"/>
                  </a:lnTo>
                  <a:lnTo>
                    <a:pt x="16972" y="427"/>
                  </a:lnTo>
                  <a:close/>
                </a:path>
                <a:path w="32384" h="5714">
                  <a:moveTo>
                    <a:pt x="23793" y="3581"/>
                  </a:moveTo>
                  <a:lnTo>
                    <a:pt x="19811" y="2819"/>
                  </a:lnTo>
                  <a:lnTo>
                    <a:pt x="15989" y="2819"/>
                  </a:lnTo>
                  <a:lnTo>
                    <a:pt x="19811" y="3581"/>
                  </a:lnTo>
                  <a:lnTo>
                    <a:pt x="23793" y="3581"/>
                  </a:lnTo>
                  <a:close/>
                </a:path>
                <a:path w="32384" h="5714">
                  <a:moveTo>
                    <a:pt x="27431" y="1203"/>
                  </a:moveTo>
                  <a:lnTo>
                    <a:pt x="24383" y="700"/>
                  </a:lnTo>
                  <a:lnTo>
                    <a:pt x="23793" y="623"/>
                  </a:lnTo>
                  <a:lnTo>
                    <a:pt x="19811" y="509"/>
                  </a:lnTo>
                  <a:lnTo>
                    <a:pt x="16972" y="427"/>
                  </a:lnTo>
                  <a:lnTo>
                    <a:pt x="17360" y="596"/>
                  </a:lnTo>
                  <a:lnTo>
                    <a:pt x="27431" y="1203"/>
                  </a:lnTo>
                  <a:close/>
                </a:path>
                <a:path w="32384" h="5714">
                  <a:moveTo>
                    <a:pt x="31241" y="5105"/>
                  </a:moveTo>
                  <a:lnTo>
                    <a:pt x="30479" y="4343"/>
                  </a:lnTo>
                  <a:lnTo>
                    <a:pt x="27431" y="3581"/>
                  </a:lnTo>
                  <a:lnTo>
                    <a:pt x="24383" y="3581"/>
                  </a:lnTo>
                  <a:lnTo>
                    <a:pt x="30479" y="5105"/>
                  </a:lnTo>
                  <a:lnTo>
                    <a:pt x="31241" y="5105"/>
                  </a:lnTo>
                  <a:close/>
                </a:path>
                <a:path w="32384" h="5714">
                  <a:moveTo>
                    <a:pt x="31241" y="3581"/>
                  </a:moveTo>
                  <a:lnTo>
                    <a:pt x="31241" y="2819"/>
                  </a:lnTo>
                  <a:lnTo>
                    <a:pt x="30479" y="3581"/>
                  </a:lnTo>
                  <a:lnTo>
                    <a:pt x="30479" y="4343"/>
                  </a:lnTo>
                  <a:lnTo>
                    <a:pt x="31241" y="3581"/>
                  </a:lnTo>
                  <a:close/>
                </a:path>
                <a:path w="32384" h="5714">
                  <a:moveTo>
                    <a:pt x="32003" y="2819"/>
                  </a:moveTo>
                  <a:lnTo>
                    <a:pt x="32003" y="2057"/>
                  </a:lnTo>
                  <a:lnTo>
                    <a:pt x="31241" y="2819"/>
                  </a:lnTo>
                  <a:lnTo>
                    <a:pt x="32003" y="281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9897503" y="194938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4" h="2539">
                  <a:moveTo>
                    <a:pt x="33528" y="2419"/>
                  </a:moveTo>
                  <a:lnTo>
                    <a:pt x="33528" y="1657"/>
                  </a:lnTo>
                  <a:lnTo>
                    <a:pt x="29718" y="895"/>
                  </a:lnTo>
                  <a:lnTo>
                    <a:pt x="24555" y="223"/>
                  </a:lnTo>
                  <a:lnTo>
                    <a:pt x="16764" y="0"/>
                  </a:lnTo>
                  <a:lnTo>
                    <a:pt x="8972" y="223"/>
                  </a:lnTo>
                  <a:lnTo>
                    <a:pt x="3810" y="895"/>
                  </a:lnTo>
                  <a:lnTo>
                    <a:pt x="0" y="1657"/>
                  </a:lnTo>
                  <a:lnTo>
                    <a:pt x="0" y="2419"/>
                  </a:lnTo>
                  <a:lnTo>
                    <a:pt x="762" y="2419"/>
                  </a:lnTo>
                  <a:lnTo>
                    <a:pt x="3810" y="1657"/>
                  </a:lnTo>
                  <a:lnTo>
                    <a:pt x="7620" y="1657"/>
                  </a:lnTo>
                  <a:lnTo>
                    <a:pt x="12192" y="895"/>
                  </a:lnTo>
                  <a:lnTo>
                    <a:pt x="16764" y="895"/>
                  </a:lnTo>
                  <a:lnTo>
                    <a:pt x="21336" y="895"/>
                  </a:lnTo>
                  <a:lnTo>
                    <a:pt x="25908" y="1657"/>
                  </a:lnTo>
                  <a:lnTo>
                    <a:pt x="29718" y="1657"/>
                  </a:lnTo>
                  <a:lnTo>
                    <a:pt x="32766" y="2419"/>
                  </a:lnTo>
                  <a:lnTo>
                    <a:pt x="33528" y="241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9897504" y="195083"/>
              <a:ext cx="33655" cy="6985"/>
            </a:xfrm>
            <a:custGeom>
              <a:avLst/>
              <a:gdLst/>
              <a:ahLst/>
              <a:cxnLst/>
              <a:rect l="l" t="t" r="r" b="b"/>
              <a:pathLst>
                <a:path w="33654" h="6985">
                  <a:moveTo>
                    <a:pt x="9144" y="6705"/>
                  </a:moveTo>
                  <a:lnTo>
                    <a:pt x="6858" y="6096"/>
                  </a:lnTo>
                  <a:lnTo>
                    <a:pt x="3810" y="5334"/>
                  </a:lnTo>
                  <a:lnTo>
                    <a:pt x="3048" y="5334"/>
                  </a:lnTo>
                  <a:lnTo>
                    <a:pt x="3048" y="6096"/>
                  </a:lnTo>
                  <a:lnTo>
                    <a:pt x="6096" y="6096"/>
                  </a:lnTo>
                  <a:lnTo>
                    <a:pt x="9144" y="6705"/>
                  </a:lnTo>
                  <a:close/>
                </a:path>
                <a:path w="33654" h="6985">
                  <a:moveTo>
                    <a:pt x="15811" y="0"/>
                  </a:moveTo>
                  <a:lnTo>
                    <a:pt x="7073" y="101"/>
                  </a:lnTo>
                  <a:lnTo>
                    <a:pt x="4152" y="685"/>
                  </a:lnTo>
                  <a:lnTo>
                    <a:pt x="3810" y="762"/>
                  </a:lnTo>
                  <a:lnTo>
                    <a:pt x="2286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3441" y="2374"/>
                  </a:lnTo>
                  <a:lnTo>
                    <a:pt x="3810" y="2286"/>
                  </a:lnTo>
                  <a:lnTo>
                    <a:pt x="7073" y="1739"/>
                  </a:lnTo>
                  <a:lnTo>
                    <a:pt x="7620" y="1651"/>
                  </a:lnTo>
                  <a:lnTo>
                    <a:pt x="8382" y="1524"/>
                  </a:lnTo>
                  <a:lnTo>
                    <a:pt x="3441" y="1612"/>
                  </a:lnTo>
                  <a:lnTo>
                    <a:pt x="762" y="2286"/>
                  </a:lnTo>
                  <a:lnTo>
                    <a:pt x="7073" y="482"/>
                  </a:lnTo>
                  <a:lnTo>
                    <a:pt x="15811" y="0"/>
                  </a:lnTo>
                  <a:close/>
                </a:path>
                <a:path w="33654" h="6985">
                  <a:moveTo>
                    <a:pt x="16357" y="0"/>
                  </a:moveTo>
                  <a:lnTo>
                    <a:pt x="15811" y="0"/>
                  </a:lnTo>
                  <a:lnTo>
                    <a:pt x="15811" y="673"/>
                  </a:lnTo>
                  <a:lnTo>
                    <a:pt x="16357" y="660"/>
                  </a:lnTo>
                  <a:lnTo>
                    <a:pt x="16357" y="0"/>
                  </a:lnTo>
                  <a:close/>
                </a:path>
                <a:path w="33654" h="6985">
                  <a:moveTo>
                    <a:pt x="27432" y="5334"/>
                  </a:moveTo>
                  <a:lnTo>
                    <a:pt x="20459" y="3365"/>
                  </a:lnTo>
                  <a:lnTo>
                    <a:pt x="13055" y="3022"/>
                  </a:lnTo>
                  <a:lnTo>
                    <a:pt x="6096" y="5334"/>
                  </a:lnTo>
                  <a:lnTo>
                    <a:pt x="6858" y="5334"/>
                  </a:lnTo>
                  <a:lnTo>
                    <a:pt x="9144" y="4572"/>
                  </a:lnTo>
                  <a:lnTo>
                    <a:pt x="23622" y="4572"/>
                  </a:lnTo>
                  <a:lnTo>
                    <a:pt x="26670" y="5334"/>
                  </a:lnTo>
                  <a:lnTo>
                    <a:pt x="27432" y="5334"/>
                  </a:lnTo>
                  <a:close/>
                </a:path>
                <a:path w="33654" h="6985">
                  <a:moveTo>
                    <a:pt x="30480" y="5334"/>
                  </a:moveTo>
                  <a:lnTo>
                    <a:pt x="29718" y="5334"/>
                  </a:lnTo>
                  <a:lnTo>
                    <a:pt x="23622" y="6858"/>
                  </a:lnTo>
                  <a:lnTo>
                    <a:pt x="27432" y="6096"/>
                  </a:lnTo>
                  <a:lnTo>
                    <a:pt x="30480" y="6096"/>
                  </a:lnTo>
                  <a:lnTo>
                    <a:pt x="30480" y="5334"/>
                  </a:lnTo>
                  <a:close/>
                </a:path>
                <a:path w="33654" h="6985">
                  <a:moveTo>
                    <a:pt x="32004" y="1524"/>
                  </a:moveTo>
                  <a:lnTo>
                    <a:pt x="29718" y="762"/>
                  </a:lnTo>
                  <a:lnTo>
                    <a:pt x="26060" y="25"/>
                  </a:lnTo>
                  <a:lnTo>
                    <a:pt x="16764" y="0"/>
                  </a:lnTo>
                  <a:lnTo>
                    <a:pt x="19075" y="127"/>
                  </a:lnTo>
                  <a:lnTo>
                    <a:pt x="25209" y="431"/>
                  </a:lnTo>
                  <a:lnTo>
                    <a:pt x="32004" y="1524"/>
                  </a:lnTo>
                  <a:close/>
                </a:path>
                <a:path w="33654" h="6985">
                  <a:moveTo>
                    <a:pt x="33528" y="2286"/>
                  </a:moveTo>
                  <a:lnTo>
                    <a:pt x="32766" y="2286"/>
                  </a:lnTo>
                  <a:lnTo>
                    <a:pt x="26060" y="977"/>
                  </a:lnTo>
                  <a:lnTo>
                    <a:pt x="22085" y="749"/>
                  </a:lnTo>
                  <a:lnTo>
                    <a:pt x="25209" y="1397"/>
                  </a:lnTo>
                  <a:lnTo>
                    <a:pt x="25908" y="1524"/>
                  </a:lnTo>
                  <a:lnTo>
                    <a:pt x="29718" y="2286"/>
                  </a:lnTo>
                  <a:lnTo>
                    <a:pt x="32766" y="3048"/>
                  </a:lnTo>
                  <a:lnTo>
                    <a:pt x="33528" y="3048"/>
                  </a:lnTo>
                  <a:lnTo>
                    <a:pt x="33528" y="2286"/>
                  </a:lnTo>
                  <a:close/>
                </a:path>
                <a:path w="33654" h="6985">
                  <a:moveTo>
                    <a:pt x="33528" y="1524"/>
                  </a:moveTo>
                  <a:lnTo>
                    <a:pt x="32004" y="1524"/>
                  </a:lnTo>
                  <a:lnTo>
                    <a:pt x="33528" y="2286"/>
                  </a:lnTo>
                  <a:lnTo>
                    <a:pt x="3352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9909695" y="19659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9911981" y="196596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4571" y="761"/>
                  </a:moveTo>
                  <a:lnTo>
                    <a:pt x="3809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2285" y="761"/>
                  </a:lnTo>
                  <a:lnTo>
                    <a:pt x="4571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9914267" y="19659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6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9905123" y="19735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lnTo>
                    <a:pt x="2286" y="76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9906647" y="1973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9898265" y="198119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6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2" y="1523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9899027" y="1981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0"/>
                  </a:moveTo>
                  <a:lnTo>
                    <a:pt x="0" y="761"/>
                  </a:lnTo>
                  <a:lnTo>
                    <a:pt x="0" y="152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9920351" y="197357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810" y="0"/>
                  </a:moveTo>
                  <a:lnTo>
                    <a:pt x="0" y="0"/>
                  </a:lnTo>
                  <a:lnTo>
                    <a:pt x="762" y="761"/>
                  </a:lnTo>
                  <a:lnTo>
                    <a:pt x="1524" y="761"/>
                  </a:lnTo>
                  <a:lnTo>
                    <a:pt x="3048" y="761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9921113" y="19735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9918077" y="19659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9927983" y="198119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5" y="761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761" y="1523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9901301" y="17793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5061" y="1130"/>
                  </a:moveTo>
                  <a:lnTo>
                    <a:pt x="3048" y="1130"/>
                  </a:lnTo>
                  <a:lnTo>
                    <a:pt x="0" y="4178"/>
                  </a:lnTo>
                  <a:lnTo>
                    <a:pt x="0" y="6464"/>
                  </a:lnTo>
                  <a:lnTo>
                    <a:pt x="762" y="7226"/>
                  </a:lnTo>
                  <a:lnTo>
                    <a:pt x="762" y="4940"/>
                  </a:lnTo>
                  <a:lnTo>
                    <a:pt x="1524" y="4178"/>
                  </a:lnTo>
                  <a:lnTo>
                    <a:pt x="1524" y="3416"/>
                  </a:lnTo>
                  <a:lnTo>
                    <a:pt x="2286" y="2654"/>
                  </a:lnTo>
                  <a:lnTo>
                    <a:pt x="3048" y="2654"/>
                  </a:lnTo>
                  <a:lnTo>
                    <a:pt x="4394" y="1422"/>
                  </a:lnTo>
                  <a:lnTo>
                    <a:pt x="5061" y="1130"/>
                  </a:lnTo>
                  <a:close/>
                </a:path>
                <a:path w="10795" h="10794">
                  <a:moveTo>
                    <a:pt x="1524" y="8750"/>
                  </a:moveTo>
                  <a:lnTo>
                    <a:pt x="1524" y="6464"/>
                  </a:lnTo>
                  <a:lnTo>
                    <a:pt x="762" y="5702"/>
                  </a:lnTo>
                  <a:lnTo>
                    <a:pt x="762" y="7988"/>
                  </a:lnTo>
                  <a:lnTo>
                    <a:pt x="1524" y="8750"/>
                  </a:lnTo>
                  <a:close/>
                </a:path>
                <a:path w="10795" h="10794">
                  <a:moveTo>
                    <a:pt x="3048" y="8750"/>
                  </a:moveTo>
                  <a:lnTo>
                    <a:pt x="1524" y="7226"/>
                  </a:lnTo>
                  <a:lnTo>
                    <a:pt x="1524" y="10274"/>
                  </a:lnTo>
                  <a:lnTo>
                    <a:pt x="3048" y="8750"/>
                  </a:lnTo>
                  <a:close/>
                </a:path>
                <a:path w="10795" h="10794">
                  <a:moveTo>
                    <a:pt x="8540" y="1130"/>
                  </a:moveTo>
                  <a:lnTo>
                    <a:pt x="7645" y="0"/>
                  </a:lnTo>
                  <a:lnTo>
                    <a:pt x="5061" y="1130"/>
                  </a:lnTo>
                  <a:lnTo>
                    <a:pt x="8540" y="1130"/>
                  </a:lnTo>
                  <a:close/>
                </a:path>
                <a:path w="10795" h="10794">
                  <a:moveTo>
                    <a:pt x="10668" y="2654"/>
                  </a:moveTo>
                  <a:lnTo>
                    <a:pt x="10668" y="1892"/>
                  </a:lnTo>
                  <a:lnTo>
                    <a:pt x="9906" y="1130"/>
                  </a:lnTo>
                  <a:lnTo>
                    <a:pt x="8540" y="1130"/>
                  </a:lnTo>
                  <a:lnTo>
                    <a:pt x="9144" y="1892"/>
                  </a:lnTo>
                  <a:lnTo>
                    <a:pt x="9906" y="1892"/>
                  </a:lnTo>
                  <a:lnTo>
                    <a:pt x="10668" y="265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9901301" y="179081"/>
              <a:ext cx="11430" cy="9525"/>
            </a:xfrm>
            <a:custGeom>
              <a:avLst/>
              <a:gdLst/>
              <a:ahLst/>
              <a:cxnLst/>
              <a:rect l="l" t="t" r="r" b="b"/>
              <a:pathLst>
                <a:path w="11429" h="9525">
                  <a:moveTo>
                    <a:pt x="2286" y="7620"/>
                  </a:moveTo>
                  <a:lnTo>
                    <a:pt x="1524" y="6858"/>
                  </a:lnTo>
                  <a:lnTo>
                    <a:pt x="1524" y="7620"/>
                  </a:lnTo>
                  <a:lnTo>
                    <a:pt x="2286" y="7620"/>
                  </a:lnTo>
                  <a:close/>
                </a:path>
                <a:path w="11429" h="9525">
                  <a:moveTo>
                    <a:pt x="2286" y="2286"/>
                  </a:moveTo>
                  <a:lnTo>
                    <a:pt x="1524" y="2286"/>
                  </a:lnTo>
                  <a:lnTo>
                    <a:pt x="1524" y="2501"/>
                  </a:lnTo>
                  <a:lnTo>
                    <a:pt x="698" y="3898"/>
                  </a:lnTo>
                  <a:lnTo>
                    <a:pt x="698" y="3111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698" y="5270"/>
                  </a:lnTo>
                  <a:lnTo>
                    <a:pt x="698" y="4508"/>
                  </a:lnTo>
                  <a:lnTo>
                    <a:pt x="1524" y="5334"/>
                  </a:lnTo>
                  <a:lnTo>
                    <a:pt x="1524" y="3060"/>
                  </a:lnTo>
                  <a:lnTo>
                    <a:pt x="2286" y="2286"/>
                  </a:lnTo>
                  <a:close/>
                </a:path>
                <a:path w="11429" h="9525">
                  <a:moveTo>
                    <a:pt x="3048" y="6858"/>
                  </a:moveTo>
                  <a:lnTo>
                    <a:pt x="2286" y="6858"/>
                  </a:lnTo>
                  <a:lnTo>
                    <a:pt x="2667" y="7239"/>
                  </a:lnTo>
                  <a:lnTo>
                    <a:pt x="2286" y="7620"/>
                  </a:lnTo>
                  <a:lnTo>
                    <a:pt x="1524" y="8382"/>
                  </a:lnTo>
                  <a:lnTo>
                    <a:pt x="1524" y="9144"/>
                  </a:lnTo>
                  <a:lnTo>
                    <a:pt x="2286" y="9144"/>
                  </a:lnTo>
                  <a:lnTo>
                    <a:pt x="3048" y="7620"/>
                  </a:lnTo>
                  <a:lnTo>
                    <a:pt x="3048" y="6858"/>
                  </a:lnTo>
                  <a:close/>
                </a:path>
                <a:path w="11429" h="9525">
                  <a:moveTo>
                    <a:pt x="4572" y="762"/>
                  </a:moveTo>
                  <a:lnTo>
                    <a:pt x="3810" y="762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4572" y="762"/>
                  </a:lnTo>
                  <a:close/>
                </a:path>
                <a:path w="11429" h="9525">
                  <a:moveTo>
                    <a:pt x="4572" y="0"/>
                  </a:moveTo>
                  <a:lnTo>
                    <a:pt x="3048" y="762"/>
                  </a:lnTo>
                  <a:lnTo>
                    <a:pt x="3810" y="762"/>
                  </a:lnTo>
                  <a:lnTo>
                    <a:pt x="4572" y="0"/>
                  </a:lnTo>
                  <a:close/>
                </a:path>
                <a:path w="11429" h="9525">
                  <a:moveTo>
                    <a:pt x="10668" y="1524"/>
                  </a:moveTo>
                  <a:lnTo>
                    <a:pt x="9906" y="762"/>
                  </a:lnTo>
                  <a:lnTo>
                    <a:pt x="9144" y="762"/>
                  </a:lnTo>
                  <a:lnTo>
                    <a:pt x="9906" y="1524"/>
                  </a:lnTo>
                  <a:lnTo>
                    <a:pt x="10668" y="1524"/>
                  </a:lnTo>
                  <a:close/>
                </a:path>
                <a:path w="11429" h="9525">
                  <a:moveTo>
                    <a:pt x="11430" y="762"/>
                  </a:moveTo>
                  <a:lnTo>
                    <a:pt x="9906" y="0"/>
                  </a:lnTo>
                  <a:lnTo>
                    <a:pt x="9144" y="0"/>
                  </a:lnTo>
                  <a:lnTo>
                    <a:pt x="9906" y="762"/>
                  </a:lnTo>
                  <a:lnTo>
                    <a:pt x="11430" y="762"/>
                  </a:lnTo>
                  <a:close/>
                </a:path>
                <a:path w="11429" h="9525">
                  <a:moveTo>
                    <a:pt x="11430" y="762"/>
                  </a:moveTo>
                  <a:lnTo>
                    <a:pt x="10668" y="1524"/>
                  </a:lnTo>
                  <a:lnTo>
                    <a:pt x="11430" y="1524"/>
                  </a:lnTo>
                  <a:lnTo>
                    <a:pt x="1143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9900539" y="1798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3047" y="0"/>
                  </a:moveTo>
                  <a:lnTo>
                    <a:pt x="1523" y="762"/>
                  </a:lnTo>
                  <a:lnTo>
                    <a:pt x="761" y="2286"/>
                  </a:lnTo>
                  <a:lnTo>
                    <a:pt x="0" y="3048"/>
                  </a:lnTo>
                  <a:lnTo>
                    <a:pt x="0" y="5334"/>
                  </a:lnTo>
                  <a:lnTo>
                    <a:pt x="2285" y="7620"/>
                  </a:lnTo>
                  <a:lnTo>
                    <a:pt x="2285" y="6858"/>
                  </a:lnTo>
                  <a:lnTo>
                    <a:pt x="1523" y="6096"/>
                  </a:lnTo>
                  <a:lnTo>
                    <a:pt x="1523" y="4572"/>
                  </a:lnTo>
                  <a:lnTo>
                    <a:pt x="761" y="3810"/>
                  </a:lnTo>
                  <a:lnTo>
                    <a:pt x="761" y="3048"/>
                  </a:lnTo>
                  <a:lnTo>
                    <a:pt x="1523" y="2286"/>
                  </a:lnTo>
                  <a:lnTo>
                    <a:pt x="1523" y="1524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9901301" y="179843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19">
                  <a:moveTo>
                    <a:pt x="1524" y="6096"/>
                  </a:moveTo>
                  <a:lnTo>
                    <a:pt x="762" y="5334"/>
                  </a:lnTo>
                  <a:lnTo>
                    <a:pt x="762" y="6096"/>
                  </a:lnTo>
                  <a:lnTo>
                    <a:pt x="1524" y="6858"/>
                  </a:lnTo>
                  <a:lnTo>
                    <a:pt x="1524" y="6096"/>
                  </a:lnTo>
                  <a:close/>
                </a:path>
                <a:path w="2540" h="7619">
                  <a:moveTo>
                    <a:pt x="2286" y="6858"/>
                  </a:moveTo>
                  <a:lnTo>
                    <a:pt x="1524" y="6858"/>
                  </a:lnTo>
                  <a:lnTo>
                    <a:pt x="1524" y="7620"/>
                  </a:lnTo>
                  <a:lnTo>
                    <a:pt x="2286" y="6858"/>
                  </a:lnTo>
                  <a:close/>
                </a:path>
                <a:path w="2540" h="7619">
                  <a:moveTo>
                    <a:pt x="2286" y="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0" y="2286"/>
                  </a:lnTo>
                  <a:lnTo>
                    <a:pt x="0" y="4572"/>
                  </a:lnTo>
                  <a:lnTo>
                    <a:pt x="762" y="5334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9890645" y="180568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11429" y="787"/>
                  </a:moveTo>
                  <a:lnTo>
                    <a:pt x="8381" y="787"/>
                  </a:lnTo>
                  <a:lnTo>
                    <a:pt x="5880" y="990"/>
                  </a:lnTo>
                  <a:lnTo>
                    <a:pt x="4127" y="0"/>
                  </a:lnTo>
                  <a:lnTo>
                    <a:pt x="2285" y="2311"/>
                  </a:lnTo>
                  <a:lnTo>
                    <a:pt x="1523" y="2311"/>
                  </a:lnTo>
                  <a:lnTo>
                    <a:pt x="0" y="3835"/>
                  </a:lnTo>
                  <a:lnTo>
                    <a:pt x="0" y="6883"/>
                  </a:lnTo>
                  <a:lnTo>
                    <a:pt x="761" y="7645"/>
                  </a:lnTo>
                  <a:lnTo>
                    <a:pt x="761" y="8407"/>
                  </a:lnTo>
                  <a:lnTo>
                    <a:pt x="0" y="9931"/>
                  </a:lnTo>
                  <a:lnTo>
                    <a:pt x="761" y="10693"/>
                  </a:lnTo>
                  <a:lnTo>
                    <a:pt x="2285" y="8407"/>
                  </a:lnTo>
                  <a:lnTo>
                    <a:pt x="761" y="6883"/>
                  </a:lnTo>
                  <a:lnTo>
                    <a:pt x="761" y="4597"/>
                  </a:lnTo>
                  <a:lnTo>
                    <a:pt x="3047" y="2311"/>
                  </a:lnTo>
                  <a:lnTo>
                    <a:pt x="3809" y="2311"/>
                  </a:lnTo>
                  <a:lnTo>
                    <a:pt x="4571" y="1549"/>
                  </a:lnTo>
                  <a:lnTo>
                    <a:pt x="10667" y="1549"/>
                  </a:lnTo>
                  <a:lnTo>
                    <a:pt x="11429" y="78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9890646" y="181367"/>
              <a:ext cx="11430" cy="10160"/>
            </a:xfrm>
            <a:custGeom>
              <a:avLst/>
              <a:gdLst/>
              <a:ahLst/>
              <a:cxnLst/>
              <a:rect l="l" t="t" r="r" b="b"/>
              <a:pathLst>
                <a:path w="11429" h="10160">
                  <a:moveTo>
                    <a:pt x="762" y="2286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762" y="3048"/>
                  </a:lnTo>
                  <a:lnTo>
                    <a:pt x="762" y="2286"/>
                  </a:lnTo>
                  <a:close/>
                </a:path>
                <a:path w="11429" h="10160">
                  <a:moveTo>
                    <a:pt x="1524" y="6096"/>
                  </a:moveTo>
                  <a:lnTo>
                    <a:pt x="762" y="5334"/>
                  </a:lnTo>
                  <a:lnTo>
                    <a:pt x="762" y="6096"/>
                  </a:lnTo>
                  <a:lnTo>
                    <a:pt x="1524" y="6858"/>
                  </a:lnTo>
                  <a:lnTo>
                    <a:pt x="1524" y="6096"/>
                  </a:lnTo>
                  <a:close/>
                </a:path>
                <a:path w="11429" h="10160">
                  <a:moveTo>
                    <a:pt x="1524" y="3048"/>
                  </a:moveTo>
                  <a:lnTo>
                    <a:pt x="762" y="3048"/>
                  </a:lnTo>
                  <a:lnTo>
                    <a:pt x="762" y="4572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11429" h="10160">
                  <a:moveTo>
                    <a:pt x="2286" y="7620"/>
                  </a:moveTo>
                  <a:lnTo>
                    <a:pt x="762" y="9144"/>
                  </a:lnTo>
                  <a:lnTo>
                    <a:pt x="0" y="9144"/>
                  </a:lnTo>
                  <a:lnTo>
                    <a:pt x="762" y="9906"/>
                  </a:lnTo>
                  <a:lnTo>
                    <a:pt x="2286" y="7620"/>
                  </a:lnTo>
                  <a:close/>
                </a:path>
                <a:path w="11429" h="10160">
                  <a:moveTo>
                    <a:pt x="3048" y="762"/>
                  </a:moveTo>
                  <a:lnTo>
                    <a:pt x="2286" y="762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3048" y="762"/>
                  </a:lnTo>
                  <a:close/>
                </a:path>
                <a:path w="11429" h="10160">
                  <a:moveTo>
                    <a:pt x="4572" y="762"/>
                  </a:moveTo>
                  <a:lnTo>
                    <a:pt x="3314" y="762"/>
                  </a:lnTo>
                  <a:lnTo>
                    <a:pt x="3695" y="495"/>
                  </a:lnTo>
                  <a:lnTo>
                    <a:pt x="4254" y="177"/>
                  </a:lnTo>
                  <a:lnTo>
                    <a:pt x="3695" y="63"/>
                  </a:lnTo>
                  <a:lnTo>
                    <a:pt x="3175" y="762"/>
                  </a:lnTo>
                  <a:lnTo>
                    <a:pt x="3048" y="762"/>
                  </a:lnTo>
                  <a:lnTo>
                    <a:pt x="3048" y="952"/>
                  </a:lnTo>
                  <a:lnTo>
                    <a:pt x="1524" y="3048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4572" y="762"/>
                  </a:lnTo>
                  <a:close/>
                </a:path>
                <a:path w="11429" h="10160">
                  <a:moveTo>
                    <a:pt x="5334" y="0"/>
                  </a:moveTo>
                  <a:lnTo>
                    <a:pt x="4572" y="0"/>
                  </a:lnTo>
                  <a:lnTo>
                    <a:pt x="4254" y="177"/>
                  </a:lnTo>
                  <a:lnTo>
                    <a:pt x="4572" y="241"/>
                  </a:lnTo>
                  <a:lnTo>
                    <a:pt x="4991" y="330"/>
                  </a:lnTo>
                  <a:lnTo>
                    <a:pt x="5334" y="0"/>
                  </a:lnTo>
                  <a:close/>
                </a:path>
                <a:path w="11429" h="10160">
                  <a:moveTo>
                    <a:pt x="7035" y="762"/>
                  </a:moveTo>
                  <a:lnTo>
                    <a:pt x="5334" y="393"/>
                  </a:lnTo>
                  <a:lnTo>
                    <a:pt x="4991" y="330"/>
                  </a:lnTo>
                  <a:lnTo>
                    <a:pt x="4572" y="762"/>
                  </a:lnTo>
                  <a:lnTo>
                    <a:pt x="7035" y="762"/>
                  </a:lnTo>
                  <a:close/>
                </a:path>
                <a:path w="11429" h="10160">
                  <a:moveTo>
                    <a:pt x="11430" y="0"/>
                  </a:moveTo>
                  <a:lnTo>
                    <a:pt x="10668" y="762"/>
                  </a:lnTo>
                  <a:lnTo>
                    <a:pt x="11430" y="762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9889883" y="182880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5">
                  <a:moveTo>
                    <a:pt x="762" y="6096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0" y="6096"/>
                  </a:lnTo>
                  <a:lnTo>
                    <a:pt x="762" y="6096"/>
                  </a:lnTo>
                  <a:close/>
                </a:path>
                <a:path w="2540" h="6985">
                  <a:moveTo>
                    <a:pt x="1524" y="6096"/>
                  </a:moveTo>
                  <a:lnTo>
                    <a:pt x="1524" y="5334"/>
                  </a:lnTo>
                  <a:lnTo>
                    <a:pt x="762" y="4572"/>
                  </a:lnTo>
                  <a:lnTo>
                    <a:pt x="762" y="6858"/>
                  </a:lnTo>
                  <a:lnTo>
                    <a:pt x="1524" y="6096"/>
                  </a:lnTo>
                  <a:close/>
                </a:path>
                <a:path w="2540" h="6985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9889884" y="182129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762" y="6858"/>
                  </a:moveTo>
                  <a:lnTo>
                    <a:pt x="0" y="6858"/>
                  </a:lnTo>
                  <a:lnTo>
                    <a:pt x="762" y="7620"/>
                  </a:lnTo>
                  <a:lnTo>
                    <a:pt x="762" y="6858"/>
                  </a:lnTo>
                  <a:close/>
                </a:path>
                <a:path w="3175" h="7619">
                  <a:moveTo>
                    <a:pt x="3048" y="0"/>
                  </a:moveTo>
                  <a:lnTo>
                    <a:pt x="2286" y="762"/>
                  </a:lnTo>
                  <a:lnTo>
                    <a:pt x="1524" y="1524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2286" y="1143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9911981" y="178307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4571" y="7620"/>
                  </a:moveTo>
                  <a:lnTo>
                    <a:pt x="4571" y="6096"/>
                  </a:lnTo>
                  <a:lnTo>
                    <a:pt x="3809" y="3810"/>
                  </a:lnTo>
                  <a:lnTo>
                    <a:pt x="3809" y="761"/>
                  </a:lnTo>
                  <a:lnTo>
                    <a:pt x="3047" y="0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761" y="2286"/>
                  </a:lnTo>
                  <a:lnTo>
                    <a:pt x="0" y="3048"/>
                  </a:lnTo>
                  <a:lnTo>
                    <a:pt x="0" y="7620"/>
                  </a:lnTo>
                  <a:lnTo>
                    <a:pt x="2285" y="9906"/>
                  </a:lnTo>
                  <a:lnTo>
                    <a:pt x="4571" y="762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9915029" y="178307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80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  <a:path w="1904" h="5080">
                  <a:moveTo>
                    <a:pt x="1524" y="4576"/>
                  </a:moveTo>
                  <a:lnTo>
                    <a:pt x="1524" y="2286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469" y="5080"/>
                  </a:lnTo>
                  <a:lnTo>
                    <a:pt x="1524" y="457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9912743" y="179069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3048" y="6858"/>
                  </a:moveTo>
                  <a:lnTo>
                    <a:pt x="3048" y="5334"/>
                  </a:lnTo>
                  <a:lnTo>
                    <a:pt x="2286" y="3048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3048"/>
                  </a:lnTo>
                  <a:lnTo>
                    <a:pt x="0" y="5334"/>
                  </a:lnTo>
                  <a:lnTo>
                    <a:pt x="0" y="6858"/>
                  </a:lnTo>
                  <a:lnTo>
                    <a:pt x="1524" y="8382"/>
                  </a:lnTo>
                  <a:lnTo>
                    <a:pt x="3048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9911981" y="179069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89">
                  <a:moveTo>
                    <a:pt x="761" y="6858"/>
                  </a:moveTo>
                  <a:lnTo>
                    <a:pt x="761" y="6096"/>
                  </a:lnTo>
                  <a:lnTo>
                    <a:pt x="0" y="6858"/>
                  </a:lnTo>
                  <a:lnTo>
                    <a:pt x="761" y="6858"/>
                  </a:lnTo>
                  <a:close/>
                </a:path>
                <a:path w="3809" h="8889">
                  <a:moveTo>
                    <a:pt x="1523" y="3048"/>
                  </a:moveTo>
                  <a:lnTo>
                    <a:pt x="1523" y="762"/>
                  </a:lnTo>
                  <a:lnTo>
                    <a:pt x="761" y="762"/>
                  </a:lnTo>
                  <a:lnTo>
                    <a:pt x="761" y="5334"/>
                  </a:lnTo>
                  <a:lnTo>
                    <a:pt x="1523" y="3048"/>
                  </a:lnTo>
                  <a:close/>
                </a:path>
                <a:path w="3809" h="8889">
                  <a:moveTo>
                    <a:pt x="3809" y="6858"/>
                  </a:moveTo>
                  <a:lnTo>
                    <a:pt x="2285" y="7620"/>
                  </a:lnTo>
                  <a:lnTo>
                    <a:pt x="761" y="6858"/>
                  </a:lnTo>
                  <a:lnTo>
                    <a:pt x="2285" y="8382"/>
                  </a:lnTo>
                  <a:lnTo>
                    <a:pt x="3809" y="6858"/>
                  </a:lnTo>
                  <a:close/>
                </a:path>
                <a:path w="3809" h="8889">
                  <a:moveTo>
                    <a:pt x="3047" y="761"/>
                  </a:moveTo>
                  <a:lnTo>
                    <a:pt x="3047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3047" y="761"/>
                  </a:lnTo>
                  <a:close/>
                </a:path>
                <a:path w="3809" h="8889">
                  <a:moveTo>
                    <a:pt x="3809" y="6858"/>
                  </a:moveTo>
                  <a:lnTo>
                    <a:pt x="3809" y="5334"/>
                  </a:lnTo>
                  <a:lnTo>
                    <a:pt x="3047" y="3048"/>
                  </a:lnTo>
                  <a:lnTo>
                    <a:pt x="3047" y="5334"/>
                  </a:lnTo>
                  <a:lnTo>
                    <a:pt x="3809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9915791" y="179069"/>
              <a:ext cx="10795" cy="9525"/>
            </a:xfrm>
            <a:custGeom>
              <a:avLst/>
              <a:gdLst/>
              <a:ahLst/>
              <a:cxnLst/>
              <a:rect l="l" t="t" r="r" b="b"/>
              <a:pathLst>
                <a:path w="10795" h="9525">
                  <a:moveTo>
                    <a:pt x="3047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1" y="761"/>
                  </a:lnTo>
                  <a:lnTo>
                    <a:pt x="2285" y="761"/>
                  </a:lnTo>
                  <a:lnTo>
                    <a:pt x="3047" y="0"/>
                  </a:lnTo>
                  <a:close/>
                </a:path>
                <a:path w="10795" h="9525">
                  <a:moveTo>
                    <a:pt x="10667" y="6095"/>
                  </a:moveTo>
                  <a:lnTo>
                    <a:pt x="10667" y="2285"/>
                  </a:lnTo>
                  <a:lnTo>
                    <a:pt x="8381" y="0"/>
                  </a:lnTo>
                  <a:lnTo>
                    <a:pt x="5333" y="0"/>
                  </a:lnTo>
                  <a:lnTo>
                    <a:pt x="6857" y="761"/>
                  </a:lnTo>
                  <a:lnTo>
                    <a:pt x="7619" y="761"/>
                  </a:lnTo>
                  <a:lnTo>
                    <a:pt x="8381" y="1523"/>
                  </a:lnTo>
                  <a:lnTo>
                    <a:pt x="9143" y="1523"/>
                  </a:lnTo>
                  <a:lnTo>
                    <a:pt x="9905" y="2285"/>
                  </a:lnTo>
                  <a:lnTo>
                    <a:pt x="9905" y="6857"/>
                  </a:lnTo>
                  <a:lnTo>
                    <a:pt x="10667" y="6095"/>
                  </a:lnTo>
                  <a:close/>
                </a:path>
                <a:path w="10795" h="9525">
                  <a:moveTo>
                    <a:pt x="9905" y="8381"/>
                  </a:moveTo>
                  <a:lnTo>
                    <a:pt x="9905" y="6095"/>
                  </a:lnTo>
                  <a:lnTo>
                    <a:pt x="8381" y="7619"/>
                  </a:lnTo>
                  <a:lnTo>
                    <a:pt x="9143" y="9143"/>
                  </a:lnTo>
                  <a:lnTo>
                    <a:pt x="9905" y="838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9915792" y="179081"/>
              <a:ext cx="11430" cy="9525"/>
            </a:xfrm>
            <a:custGeom>
              <a:avLst/>
              <a:gdLst/>
              <a:ahLst/>
              <a:cxnLst/>
              <a:rect l="l" t="t" r="r" b="b"/>
              <a:pathLst>
                <a:path w="11429" h="9525">
                  <a:moveTo>
                    <a:pt x="2286" y="762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  <a:path w="11429" h="9525">
                  <a:moveTo>
                    <a:pt x="2286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11429" h="9525">
                  <a:moveTo>
                    <a:pt x="8382" y="1524"/>
                  </a:moveTo>
                  <a:lnTo>
                    <a:pt x="7620" y="762"/>
                  </a:lnTo>
                  <a:lnTo>
                    <a:pt x="6858" y="762"/>
                  </a:lnTo>
                  <a:lnTo>
                    <a:pt x="7620" y="1524"/>
                  </a:lnTo>
                  <a:lnTo>
                    <a:pt x="8382" y="1524"/>
                  </a:lnTo>
                  <a:close/>
                </a:path>
                <a:path w="11429" h="9525">
                  <a:moveTo>
                    <a:pt x="9906" y="8382"/>
                  </a:moveTo>
                  <a:lnTo>
                    <a:pt x="9144" y="8382"/>
                  </a:lnTo>
                  <a:lnTo>
                    <a:pt x="8636" y="7366"/>
                  </a:lnTo>
                  <a:lnTo>
                    <a:pt x="9144" y="6858"/>
                  </a:lnTo>
                  <a:lnTo>
                    <a:pt x="8382" y="6858"/>
                  </a:lnTo>
                  <a:lnTo>
                    <a:pt x="8382" y="7620"/>
                  </a:lnTo>
                  <a:lnTo>
                    <a:pt x="9144" y="9144"/>
                  </a:lnTo>
                  <a:lnTo>
                    <a:pt x="9906" y="8382"/>
                  </a:lnTo>
                  <a:close/>
                </a:path>
                <a:path w="11429" h="9525">
                  <a:moveTo>
                    <a:pt x="9906" y="2286"/>
                  </a:moveTo>
                  <a:lnTo>
                    <a:pt x="9144" y="2286"/>
                  </a:lnTo>
                  <a:lnTo>
                    <a:pt x="9906" y="3048"/>
                  </a:lnTo>
                  <a:lnTo>
                    <a:pt x="9906" y="2286"/>
                  </a:lnTo>
                  <a:close/>
                </a:path>
                <a:path w="11429" h="9525">
                  <a:moveTo>
                    <a:pt x="10668" y="6096"/>
                  </a:moveTo>
                  <a:lnTo>
                    <a:pt x="9144" y="7620"/>
                  </a:lnTo>
                  <a:lnTo>
                    <a:pt x="9906" y="7620"/>
                  </a:lnTo>
                  <a:lnTo>
                    <a:pt x="10668" y="6858"/>
                  </a:lnTo>
                  <a:lnTo>
                    <a:pt x="10668" y="6096"/>
                  </a:lnTo>
                  <a:close/>
                </a:path>
                <a:path w="11429" h="9525">
                  <a:moveTo>
                    <a:pt x="10668" y="3810"/>
                  </a:moveTo>
                  <a:lnTo>
                    <a:pt x="9906" y="3048"/>
                  </a:lnTo>
                  <a:lnTo>
                    <a:pt x="9906" y="5334"/>
                  </a:lnTo>
                  <a:lnTo>
                    <a:pt x="10668" y="4572"/>
                  </a:lnTo>
                  <a:lnTo>
                    <a:pt x="10668" y="3810"/>
                  </a:lnTo>
                  <a:close/>
                </a:path>
                <a:path w="11429" h="9525">
                  <a:moveTo>
                    <a:pt x="11430" y="4572"/>
                  </a:moveTo>
                  <a:lnTo>
                    <a:pt x="10668" y="5334"/>
                  </a:lnTo>
                  <a:lnTo>
                    <a:pt x="10668" y="6096"/>
                  </a:lnTo>
                  <a:lnTo>
                    <a:pt x="11430" y="5334"/>
                  </a:lnTo>
                  <a:lnTo>
                    <a:pt x="11430" y="4572"/>
                  </a:lnTo>
                  <a:close/>
                </a:path>
                <a:path w="11429" h="9525">
                  <a:moveTo>
                    <a:pt x="11430" y="3048"/>
                  </a:moveTo>
                  <a:lnTo>
                    <a:pt x="10668" y="2286"/>
                  </a:lnTo>
                  <a:lnTo>
                    <a:pt x="10668" y="3048"/>
                  </a:lnTo>
                  <a:lnTo>
                    <a:pt x="11430" y="3810"/>
                  </a:lnTo>
                  <a:lnTo>
                    <a:pt x="1143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9924935" y="1798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3047" y="5334"/>
                  </a:moveTo>
                  <a:lnTo>
                    <a:pt x="3047" y="3048"/>
                  </a:lnTo>
                  <a:lnTo>
                    <a:pt x="2285" y="2286"/>
                  </a:lnTo>
                  <a:lnTo>
                    <a:pt x="1523" y="762"/>
                  </a:lnTo>
                  <a:lnTo>
                    <a:pt x="0" y="0"/>
                  </a:lnTo>
                  <a:lnTo>
                    <a:pt x="1523" y="1524"/>
                  </a:lnTo>
                  <a:lnTo>
                    <a:pt x="1523" y="2286"/>
                  </a:lnTo>
                  <a:lnTo>
                    <a:pt x="2285" y="3048"/>
                  </a:lnTo>
                  <a:lnTo>
                    <a:pt x="2285" y="4572"/>
                  </a:lnTo>
                  <a:lnTo>
                    <a:pt x="761" y="6096"/>
                  </a:lnTo>
                  <a:lnTo>
                    <a:pt x="761" y="7620"/>
                  </a:lnTo>
                  <a:lnTo>
                    <a:pt x="3047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9924923" y="179843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762" y="6858"/>
                  </a:moveTo>
                  <a:lnTo>
                    <a:pt x="0" y="6858"/>
                  </a:lnTo>
                  <a:lnTo>
                    <a:pt x="762" y="7620"/>
                  </a:lnTo>
                  <a:lnTo>
                    <a:pt x="762" y="6858"/>
                  </a:lnTo>
                  <a:close/>
                </a:path>
                <a:path w="3175" h="7619">
                  <a:moveTo>
                    <a:pt x="1536" y="5334"/>
                  </a:moveTo>
                  <a:lnTo>
                    <a:pt x="774" y="6096"/>
                  </a:lnTo>
                  <a:lnTo>
                    <a:pt x="774" y="6858"/>
                  </a:lnTo>
                  <a:lnTo>
                    <a:pt x="1536" y="6096"/>
                  </a:lnTo>
                  <a:lnTo>
                    <a:pt x="1536" y="5334"/>
                  </a:lnTo>
                  <a:close/>
                </a:path>
                <a:path w="3175" h="7619">
                  <a:moveTo>
                    <a:pt x="2298" y="6096"/>
                  </a:moveTo>
                  <a:lnTo>
                    <a:pt x="774" y="7620"/>
                  </a:lnTo>
                  <a:lnTo>
                    <a:pt x="2298" y="6858"/>
                  </a:lnTo>
                  <a:lnTo>
                    <a:pt x="2298" y="6096"/>
                  </a:lnTo>
                  <a:close/>
                </a:path>
                <a:path w="3175" h="7619">
                  <a:moveTo>
                    <a:pt x="3060" y="3048"/>
                  </a:moveTo>
                  <a:lnTo>
                    <a:pt x="2298" y="2286"/>
                  </a:lnTo>
                  <a:lnTo>
                    <a:pt x="1536" y="762"/>
                  </a:lnTo>
                  <a:lnTo>
                    <a:pt x="774" y="0"/>
                  </a:lnTo>
                  <a:lnTo>
                    <a:pt x="12" y="0"/>
                  </a:lnTo>
                  <a:lnTo>
                    <a:pt x="12" y="762"/>
                  </a:lnTo>
                  <a:lnTo>
                    <a:pt x="774" y="762"/>
                  </a:lnTo>
                  <a:lnTo>
                    <a:pt x="1536" y="1524"/>
                  </a:lnTo>
                  <a:lnTo>
                    <a:pt x="1536" y="2286"/>
                  </a:lnTo>
                  <a:lnTo>
                    <a:pt x="2298" y="3048"/>
                  </a:lnTo>
                  <a:lnTo>
                    <a:pt x="2298" y="3810"/>
                  </a:lnTo>
                  <a:lnTo>
                    <a:pt x="1536" y="4572"/>
                  </a:lnTo>
                  <a:lnTo>
                    <a:pt x="1536" y="5334"/>
                  </a:lnTo>
                  <a:lnTo>
                    <a:pt x="2298" y="4572"/>
                  </a:lnTo>
                  <a:lnTo>
                    <a:pt x="2298" y="6096"/>
                  </a:lnTo>
                  <a:lnTo>
                    <a:pt x="3060" y="5334"/>
                  </a:lnTo>
                  <a:lnTo>
                    <a:pt x="306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9926459" y="180568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11430" y="9931"/>
                  </a:moveTo>
                  <a:lnTo>
                    <a:pt x="10668" y="8407"/>
                  </a:lnTo>
                  <a:lnTo>
                    <a:pt x="10668" y="7645"/>
                  </a:lnTo>
                  <a:lnTo>
                    <a:pt x="11430" y="6883"/>
                  </a:lnTo>
                  <a:lnTo>
                    <a:pt x="11430" y="3835"/>
                  </a:lnTo>
                  <a:lnTo>
                    <a:pt x="9906" y="2311"/>
                  </a:lnTo>
                  <a:lnTo>
                    <a:pt x="9144" y="2311"/>
                  </a:lnTo>
                  <a:lnTo>
                    <a:pt x="7302" y="0"/>
                  </a:lnTo>
                  <a:lnTo>
                    <a:pt x="5549" y="990"/>
                  </a:lnTo>
                  <a:lnTo>
                    <a:pt x="3048" y="787"/>
                  </a:lnTo>
                  <a:lnTo>
                    <a:pt x="0" y="787"/>
                  </a:lnTo>
                  <a:lnTo>
                    <a:pt x="762" y="1549"/>
                  </a:lnTo>
                  <a:lnTo>
                    <a:pt x="6858" y="1549"/>
                  </a:lnTo>
                  <a:lnTo>
                    <a:pt x="7620" y="2311"/>
                  </a:lnTo>
                  <a:lnTo>
                    <a:pt x="8382" y="2311"/>
                  </a:lnTo>
                  <a:lnTo>
                    <a:pt x="10668" y="4597"/>
                  </a:lnTo>
                  <a:lnTo>
                    <a:pt x="10668" y="6883"/>
                  </a:lnTo>
                  <a:lnTo>
                    <a:pt x="9144" y="8407"/>
                  </a:lnTo>
                  <a:lnTo>
                    <a:pt x="10668" y="10693"/>
                  </a:lnTo>
                  <a:lnTo>
                    <a:pt x="11430" y="993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9926460" y="181101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762" y="266"/>
                  </a:moveTo>
                  <a:lnTo>
                    <a:pt x="0" y="266"/>
                  </a:lnTo>
                  <a:lnTo>
                    <a:pt x="762" y="1028"/>
                  </a:lnTo>
                  <a:lnTo>
                    <a:pt x="762" y="266"/>
                  </a:lnTo>
                  <a:close/>
                </a:path>
                <a:path w="11429" h="10794">
                  <a:moveTo>
                    <a:pt x="6540" y="266"/>
                  </a:moveTo>
                  <a:lnTo>
                    <a:pt x="5245" y="88"/>
                  </a:lnTo>
                  <a:lnTo>
                    <a:pt x="4521" y="0"/>
                  </a:lnTo>
                  <a:lnTo>
                    <a:pt x="2286" y="190"/>
                  </a:lnTo>
                  <a:lnTo>
                    <a:pt x="6540" y="266"/>
                  </a:lnTo>
                  <a:close/>
                </a:path>
                <a:path w="11429" h="10794">
                  <a:moveTo>
                    <a:pt x="9144" y="2298"/>
                  </a:moveTo>
                  <a:lnTo>
                    <a:pt x="8255" y="1130"/>
                  </a:lnTo>
                  <a:lnTo>
                    <a:pt x="8039" y="1143"/>
                  </a:lnTo>
                  <a:lnTo>
                    <a:pt x="8039" y="850"/>
                  </a:lnTo>
                  <a:lnTo>
                    <a:pt x="7708" y="419"/>
                  </a:lnTo>
                  <a:lnTo>
                    <a:pt x="6858" y="304"/>
                  </a:lnTo>
                  <a:lnTo>
                    <a:pt x="7975" y="838"/>
                  </a:lnTo>
                  <a:lnTo>
                    <a:pt x="4521" y="901"/>
                  </a:lnTo>
                  <a:lnTo>
                    <a:pt x="6858" y="1028"/>
                  </a:lnTo>
                  <a:lnTo>
                    <a:pt x="8039" y="2209"/>
                  </a:lnTo>
                  <a:lnTo>
                    <a:pt x="8039" y="2578"/>
                  </a:lnTo>
                  <a:lnTo>
                    <a:pt x="9144" y="2463"/>
                  </a:lnTo>
                  <a:lnTo>
                    <a:pt x="9144" y="2298"/>
                  </a:lnTo>
                  <a:close/>
                </a:path>
                <a:path w="11429" h="10794">
                  <a:moveTo>
                    <a:pt x="10668" y="5600"/>
                  </a:moveTo>
                  <a:lnTo>
                    <a:pt x="9906" y="6362"/>
                  </a:lnTo>
                  <a:lnTo>
                    <a:pt x="9906" y="7124"/>
                  </a:lnTo>
                  <a:lnTo>
                    <a:pt x="10668" y="6362"/>
                  </a:lnTo>
                  <a:lnTo>
                    <a:pt x="10668" y="5600"/>
                  </a:lnTo>
                  <a:close/>
                </a:path>
                <a:path w="11429" h="10794">
                  <a:moveTo>
                    <a:pt x="10668" y="3314"/>
                  </a:moveTo>
                  <a:lnTo>
                    <a:pt x="9906" y="3314"/>
                  </a:lnTo>
                  <a:lnTo>
                    <a:pt x="9906" y="4076"/>
                  </a:lnTo>
                  <a:lnTo>
                    <a:pt x="10668" y="4838"/>
                  </a:lnTo>
                  <a:lnTo>
                    <a:pt x="10668" y="3314"/>
                  </a:lnTo>
                  <a:close/>
                </a:path>
                <a:path w="11429" h="10794">
                  <a:moveTo>
                    <a:pt x="10668" y="2552"/>
                  </a:moveTo>
                  <a:lnTo>
                    <a:pt x="9144" y="1028"/>
                  </a:lnTo>
                  <a:lnTo>
                    <a:pt x="8407" y="1104"/>
                  </a:lnTo>
                  <a:lnTo>
                    <a:pt x="9906" y="2552"/>
                  </a:lnTo>
                  <a:lnTo>
                    <a:pt x="10668" y="2552"/>
                  </a:lnTo>
                  <a:close/>
                </a:path>
                <a:path w="11429" h="10794">
                  <a:moveTo>
                    <a:pt x="11430" y="9410"/>
                  </a:moveTo>
                  <a:lnTo>
                    <a:pt x="10668" y="7886"/>
                  </a:lnTo>
                  <a:lnTo>
                    <a:pt x="10668" y="7124"/>
                  </a:lnTo>
                  <a:lnTo>
                    <a:pt x="9906" y="7886"/>
                  </a:lnTo>
                  <a:lnTo>
                    <a:pt x="11430" y="9410"/>
                  </a:lnTo>
                  <a:close/>
                </a:path>
                <a:path w="11429" h="10794">
                  <a:moveTo>
                    <a:pt x="11430" y="9410"/>
                  </a:moveTo>
                  <a:lnTo>
                    <a:pt x="10668" y="9410"/>
                  </a:lnTo>
                  <a:lnTo>
                    <a:pt x="9144" y="7886"/>
                  </a:lnTo>
                  <a:lnTo>
                    <a:pt x="10668" y="10172"/>
                  </a:lnTo>
                  <a:lnTo>
                    <a:pt x="11430" y="9410"/>
                  </a:lnTo>
                  <a:close/>
                </a:path>
                <a:path w="11429" h="10794">
                  <a:moveTo>
                    <a:pt x="11430" y="3314"/>
                  </a:moveTo>
                  <a:lnTo>
                    <a:pt x="10668" y="2552"/>
                  </a:lnTo>
                  <a:lnTo>
                    <a:pt x="10668" y="3314"/>
                  </a:lnTo>
                  <a:lnTo>
                    <a:pt x="11430" y="4076"/>
                  </a:lnTo>
                  <a:lnTo>
                    <a:pt x="11430" y="331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9936365" y="182880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5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close/>
                </a:path>
                <a:path w="2540" h="6985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1524" y="1524"/>
                  </a:lnTo>
                  <a:close/>
                </a:path>
                <a:path w="2540" h="6985">
                  <a:moveTo>
                    <a:pt x="1524" y="6858"/>
                  </a:moveTo>
                  <a:lnTo>
                    <a:pt x="1524" y="4572"/>
                  </a:lnTo>
                  <a:lnTo>
                    <a:pt x="762" y="5334"/>
                  </a:lnTo>
                  <a:lnTo>
                    <a:pt x="762" y="6096"/>
                  </a:lnTo>
                  <a:lnTo>
                    <a:pt x="1524" y="6858"/>
                  </a:lnTo>
                  <a:close/>
                </a:path>
                <a:path w="2540" h="6985">
                  <a:moveTo>
                    <a:pt x="2286" y="6096"/>
                  </a:moveTo>
                  <a:lnTo>
                    <a:pt x="2286" y="2286"/>
                  </a:lnTo>
                  <a:lnTo>
                    <a:pt x="1524" y="1524"/>
                  </a:lnTo>
                  <a:lnTo>
                    <a:pt x="1524" y="6096"/>
                  </a:lnTo>
                  <a:lnTo>
                    <a:pt x="2286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9935591" y="182129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1536" y="6096"/>
                  </a:moveTo>
                  <a:lnTo>
                    <a:pt x="774" y="6858"/>
                  </a:lnTo>
                  <a:lnTo>
                    <a:pt x="1536" y="6858"/>
                  </a:lnTo>
                  <a:lnTo>
                    <a:pt x="1536" y="6096"/>
                  </a:lnTo>
                  <a:close/>
                </a:path>
                <a:path w="3175" h="8889">
                  <a:moveTo>
                    <a:pt x="1536" y="1524"/>
                  </a:moveTo>
                  <a:lnTo>
                    <a:pt x="774" y="774"/>
                  </a:lnTo>
                  <a:lnTo>
                    <a:pt x="12" y="12"/>
                  </a:lnTo>
                  <a:lnTo>
                    <a:pt x="0" y="762"/>
                  </a:lnTo>
                  <a:lnTo>
                    <a:pt x="774" y="1155"/>
                  </a:lnTo>
                  <a:lnTo>
                    <a:pt x="774" y="1524"/>
                  </a:lnTo>
                  <a:lnTo>
                    <a:pt x="1536" y="2286"/>
                  </a:lnTo>
                  <a:lnTo>
                    <a:pt x="1536" y="1524"/>
                  </a:lnTo>
                  <a:close/>
                </a:path>
                <a:path w="3175" h="8889">
                  <a:moveTo>
                    <a:pt x="3048" y="6096"/>
                  </a:moveTo>
                  <a:lnTo>
                    <a:pt x="2286" y="6858"/>
                  </a:lnTo>
                  <a:lnTo>
                    <a:pt x="1905" y="7607"/>
                  </a:lnTo>
                  <a:lnTo>
                    <a:pt x="1536" y="6858"/>
                  </a:lnTo>
                  <a:lnTo>
                    <a:pt x="1536" y="8356"/>
                  </a:lnTo>
                  <a:lnTo>
                    <a:pt x="2286" y="8382"/>
                  </a:lnTo>
                  <a:lnTo>
                    <a:pt x="2286" y="7620"/>
                  </a:lnTo>
                  <a:lnTo>
                    <a:pt x="3048" y="6858"/>
                  </a:lnTo>
                  <a:lnTo>
                    <a:pt x="3048" y="6096"/>
                  </a:lnTo>
                  <a:close/>
                </a:path>
                <a:path w="3175" h="8889">
                  <a:moveTo>
                    <a:pt x="3048" y="3048"/>
                  </a:moveTo>
                  <a:lnTo>
                    <a:pt x="2298" y="2298"/>
                  </a:lnTo>
                  <a:lnTo>
                    <a:pt x="1536" y="2286"/>
                  </a:lnTo>
                  <a:lnTo>
                    <a:pt x="2286" y="3035"/>
                  </a:lnTo>
                  <a:lnTo>
                    <a:pt x="3048" y="381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9913505" y="18516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9913505" y="18516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4" h="2539">
                  <a:moveTo>
                    <a:pt x="1524" y="2286"/>
                  </a:moveTo>
                  <a:lnTo>
                    <a:pt x="1524" y="1523"/>
                  </a:lnTo>
                  <a:lnTo>
                    <a:pt x="0" y="1523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9913505" y="18364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1524" y="761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9913506" y="182891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2286"/>
                  </a:moveTo>
                  <a:lnTo>
                    <a:pt x="0" y="2286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  <a:path w="1904" h="3175">
                  <a:moveTo>
                    <a:pt x="1524" y="762"/>
                  </a:moveTo>
                  <a:lnTo>
                    <a:pt x="762" y="762"/>
                  </a:lnTo>
                  <a:lnTo>
                    <a:pt x="762" y="381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9913506" y="179843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11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11" y="762"/>
                  </a:lnTo>
                  <a:lnTo>
                    <a:pt x="1511" y="0"/>
                  </a:lnTo>
                  <a:close/>
                </a:path>
                <a:path w="1904" h="2539">
                  <a:moveTo>
                    <a:pt x="1524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9894455" y="191261"/>
              <a:ext cx="40005" cy="5715"/>
            </a:xfrm>
            <a:custGeom>
              <a:avLst/>
              <a:gdLst/>
              <a:ahLst/>
              <a:cxnLst/>
              <a:rect l="l" t="t" r="r" b="b"/>
              <a:pathLst>
                <a:path w="40004" h="5714">
                  <a:moveTo>
                    <a:pt x="4571" y="5334"/>
                  </a:moveTo>
                  <a:lnTo>
                    <a:pt x="4571" y="3810"/>
                  </a:lnTo>
                  <a:lnTo>
                    <a:pt x="3809" y="4572"/>
                  </a:lnTo>
                  <a:lnTo>
                    <a:pt x="2285" y="4572"/>
                  </a:lnTo>
                  <a:lnTo>
                    <a:pt x="1523" y="3810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523" y="5334"/>
                  </a:lnTo>
                  <a:lnTo>
                    <a:pt x="4571" y="5334"/>
                  </a:lnTo>
                  <a:close/>
                </a:path>
                <a:path w="40004" h="5714">
                  <a:moveTo>
                    <a:pt x="9143" y="3810"/>
                  </a:moveTo>
                  <a:lnTo>
                    <a:pt x="9143" y="2286"/>
                  </a:lnTo>
                  <a:lnTo>
                    <a:pt x="7619" y="3810"/>
                  </a:lnTo>
                  <a:lnTo>
                    <a:pt x="5333" y="3810"/>
                  </a:lnTo>
                  <a:lnTo>
                    <a:pt x="4571" y="3048"/>
                  </a:lnTo>
                  <a:lnTo>
                    <a:pt x="4571" y="4572"/>
                  </a:lnTo>
                  <a:lnTo>
                    <a:pt x="8381" y="4572"/>
                  </a:lnTo>
                  <a:lnTo>
                    <a:pt x="9143" y="3810"/>
                  </a:lnTo>
                  <a:close/>
                </a:path>
                <a:path w="40004" h="5714">
                  <a:moveTo>
                    <a:pt x="9905" y="3048"/>
                  </a:moveTo>
                  <a:lnTo>
                    <a:pt x="9905" y="762"/>
                  </a:lnTo>
                  <a:lnTo>
                    <a:pt x="8381" y="762"/>
                  </a:lnTo>
                  <a:lnTo>
                    <a:pt x="9143" y="1524"/>
                  </a:lnTo>
                  <a:lnTo>
                    <a:pt x="9143" y="3810"/>
                  </a:lnTo>
                  <a:lnTo>
                    <a:pt x="9905" y="3048"/>
                  </a:lnTo>
                  <a:close/>
                </a:path>
                <a:path w="40004" h="5714">
                  <a:moveTo>
                    <a:pt x="18287" y="3810"/>
                  </a:moveTo>
                  <a:lnTo>
                    <a:pt x="18287" y="3048"/>
                  </a:lnTo>
                  <a:lnTo>
                    <a:pt x="16001" y="3048"/>
                  </a:lnTo>
                  <a:lnTo>
                    <a:pt x="16001" y="2286"/>
                  </a:lnTo>
                  <a:lnTo>
                    <a:pt x="15239" y="2286"/>
                  </a:lnTo>
                  <a:lnTo>
                    <a:pt x="14477" y="1524"/>
                  </a:lnTo>
                  <a:lnTo>
                    <a:pt x="13715" y="2286"/>
                  </a:lnTo>
                  <a:lnTo>
                    <a:pt x="13715" y="3048"/>
                  </a:lnTo>
                  <a:lnTo>
                    <a:pt x="11429" y="3048"/>
                  </a:lnTo>
                  <a:lnTo>
                    <a:pt x="10667" y="2286"/>
                  </a:lnTo>
                  <a:lnTo>
                    <a:pt x="9905" y="2286"/>
                  </a:lnTo>
                  <a:lnTo>
                    <a:pt x="9905" y="3810"/>
                  </a:lnTo>
                  <a:lnTo>
                    <a:pt x="13715" y="3810"/>
                  </a:lnTo>
                  <a:lnTo>
                    <a:pt x="14477" y="3048"/>
                  </a:lnTo>
                  <a:lnTo>
                    <a:pt x="15239" y="3048"/>
                  </a:lnTo>
                  <a:lnTo>
                    <a:pt x="16001" y="3810"/>
                  </a:lnTo>
                  <a:lnTo>
                    <a:pt x="18287" y="3810"/>
                  </a:lnTo>
                  <a:close/>
                </a:path>
                <a:path w="40004" h="5714">
                  <a:moveTo>
                    <a:pt x="29717" y="3809"/>
                  </a:moveTo>
                  <a:lnTo>
                    <a:pt x="29717" y="2285"/>
                  </a:lnTo>
                  <a:lnTo>
                    <a:pt x="28955" y="2285"/>
                  </a:lnTo>
                  <a:lnTo>
                    <a:pt x="28193" y="3047"/>
                  </a:lnTo>
                  <a:lnTo>
                    <a:pt x="25907" y="3047"/>
                  </a:lnTo>
                  <a:lnTo>
                    <a:pt x="25145" y="2285"/>
                  </a:lnTo>
                  <a:lnTo>
                    <a:pt x="25145" y="761"/>
                  </a:lnTo>
                  <a:lnTo>
                    <a:pt x="24383" y="1523"/>
                  </a:lnTo>
                  <a:lnTo>
                    <a:pt x="24383" y="2285"/>
                  </a:lnTo>
                  <a:lnTo>
                    <a:pt x="23621" y="3047"/>
                  </a:lnTo>
                  <a:lnTo>
                    <a:pt x="22097" y="3048"/>
                  </a:lnTo>
                  <a:lnTo>
                    <a:pt x="20573" y="1524"/>
                  </a:lnTo>
                  <a:lnTo>
                    <a:pt x="20573" y="0"/>
                  </a:lnTo>
                  <a:lnTo>
                    <a:pt x="19049" y="0"/>
                  </a:lnTo>
                  <a:lnTo>
                    <a:pt x="19049" y="1524"/>
                  </a:lnTo>
                  <a:lnTo>
                    <a:pt x="18287" y="2286"/>
                  </a:lnTo>
                  <a:lnTo>
                    <a:pt x="18287" y="3048"/>
                  </a:lnTo>
                  <a:lnTo>
                    <a:pt x="19049" y="3048"/>
                  </a:lnTo>
                  <a:lnTo>
                    <a:pt x="19811" y="2286"/>
                  </a:lnTo>
                  <a:lnTo>
                    <a:pt x="20573" y="3048"/>
                  </a:lnTo>
                  <a:lnTo>
                    <a:pt x="21335" y="3048"/>
                  </a:lnTo>
                  <a:lnTo>
                    <a:pt x="22097" y="3810"/>
                  </a:lnTo>
                  <a:lnTo>
                    <a:pt x="23621" y="3810"/>
                  </a:lnTo>
                  <a:lnTo>
                    <a:pt x="24383" y="3047"/>
                  </a:lnTo>
                  <a:lnTo>
                    <a:pt x="25145" y="3047"/>
                  </a:lnTo>
                  <a:lnTo>
                    <a:pt x="25907" y="3809"/>
                  </a:lnTo>
                  <a:lnTo>
                    <a:pt x="29717" y="3809"/>
                  </a:lnTo>
                  <a:close/>
                </a:path>
                <a:path w="40004" h="5714">
                  <a:moveTo>
                    <a:pt x="31241" y="761"/>
                  </a:moveTo>
                  <a:lnTo>
                    <a:pt x="29717" y="761"/>
                  </a:lnTo>
                  <a:lnTo>
                    <a:pt x="29717" y="3047"/>
                  </a:lnTo>
                  <a:lnTo>
                    <a:pt x="30479" y="3809"/>
                  </a:lnTo>
                  <a:lnTo>
                    <a:pt x="30479" y="1523"/>
                  </a:lnTo>
                  <a:lnTo>
                    <a:pt x="31241" y="761"/>
                  </a:lnTo>
                  <a:close/>
                </a:path>
                <a:path w="40004" h="5714">
                  <a:moveTo>
                    <a:pt x="35051" y="4571"/>
                  </a:moveTo>
                  <a:lnTo>
                    <a:pt x="35051" y="3047"/>
                  </a:lnTo>
                  <a:lnTo>
                    <a:pt x="34289" y="3809"/>
                  </a:lnTo>
                  <a:lnTo>
                    <a:pt x="32003" y="3809"/>
                  </a:lnTo>
                  <a:lnTo>
                    <a:pt x="30479" y="2285"/>
                  </a:lnTo>
                  <a:lnTo>
                    <a:pt x="30479" y="3809"/>
                  </a:lnTo>
                  <a:lnTo>
                    <a:pt x="31241" y="4571"/>
                  </a:lnTo>
                  <a:lnTo>
                    <a:pt x="35051" y="4571"/>
                  </a:lnTo>
                  <a:close/>
                </a:path>
                <a:path w="40004" h="5714">
                  <a:moveTo>
                    <a:pt x="39623" y="3809"/>
                  </a:moveTo>
                  <a:lnTo>
                    <a:pt x="39623" y="3047"/>
                  </a:lnTo>
                  <a:lnTo>
                    <a:pt x="38099" y="3809"/>
                  </a:lnTo>
                  <a:lnTo>
                    <a:pt x="37337" y="4571"/>
                  </a:lnTo>
                  <a:lnTo>
                    <a:pt x="35813" y="4571"/>
                  </a:lnTo>
                  <a:lnTo>
                    <a:pt x="35051" y="3809"/>
                  </a:lnTo>
                  <a:lnTo>
                    <a:pt x="35051" y="5333"/>
                  </a:lnTo>
                  <a:lnTo>
                    <a:pt x="38099" y="5333"/>
                  </a:lnTo>
                  <a:lnTo>
                    <a:pt x="39623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9893693" y="191261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762" y="3810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41275" h="6350">
                  <a:moveTo>
                    <a:pt x="4572" y="6096"/>
                  </a:moveTo>
                  <a:lnTo>
                    <a:pt x="4572" y="5334"/>
                  </a:lnTo>
                  <a:lnTo>
                    <a:pt x="3810" y="5334"/>
                  </a:lnTo>
                  <a:lnTo>
                    <a:pt x="3810" y="6096"/>
                  </a:lnTo>
                  <a:lnTo>
                    <a:pt x="4572" y="6096"/>
                  </a:lnTo>
                  <a:close/>
                </a:path>
                <a:path w="41275" h="6350">
                  <a:moveTo>
                    <a:pt x="5334" y="4572"/>
                  </a:moveTo>
                  <a:lnTo>
                    <a:pt x="5334" y="3810"/>
                  </a:lnTo>
                  <a:lnTo>
                    <a:pt x="4572" y="4572"/>
                  </a:lnTo>
                  <a:lnTo>
                    <a:pt x="5334" y="4572"/>
                  </a:lnTo>
                  <a:close/>
                </a:path>
                <a:path w="41275" h="6350">
                  <a:moveTo>
                    <a:pt x="6096" y="3810"/>
                  </a:moveTo>
                  <a:lnTo>
                    <a:pt x="6096" y="3048"/>
                  </a:lnTo>
                  <a:lnTo>
                    <a:pt x="5334" y="3048"/>
                  </a:lnTo>
                  <a:lnTo>
                    <a:pt x="6096" y="3810"/>
                  </a:lnTo>
                  <a:close/>
                </a:path>
                <a:path w="41275" h="6350">
                  <a:moveTo>
                    <a:pt x="9144" y="3810"/>
                  </a:moveTo>
                  <a:lnTo>
                    <a:pt x="9144" y="3048"/>
                  </a:lnTo>
                  <a:lnTo>
                    <a:pt x="8382" y="3810"/>
                  </a:lnTo>
                  <a:lnTo>
                    <a:pt x="9144" y="3810"/>
                  </a:lnTo>
                  <a:close/>
                </a:path>
                <a:path w="41275" h="6350">
                  <a:moveTo>
                    <a:pt x="10668" y="762"/>
                  </a:moveTo>
                  <a:lnTo>
                    <a:pt x="9906" y="0"/>
                  </a:lnTo>
                  <a:lnTo>
                    <a:pt x="9144" y="762"/>
                  </a:lnTo>
                  <a:lnTo>
                    <a:pt x="9144" y="1524"/>
                  </a:lnTo>
                  <a:lnTo>
                    <a:pt x="9906" y="2286"/>
                  </a:lnTo>
                  <a:lnTo>
                    <a:pt x="9906" y="762"/>
                  </a:lnTo>
                  <a:lnTo>
                    <a:pt x="10668" y="762"/>
                  </a:lnTo>
                  <a:close/>
                </a:path>
                <a:path w="41275" h="6350">
                  <a:moveTo>
                    <a:pt x="9906" y="3048"/>
                  </a:moveTo>
                  <a:lnTo>
                    <a:pt x="9906" y="2286"/>
                  </a:lnTo>
                  <a:lnTo>
                    <a:pt x="9144" y="3048"/>
                  </a:lnTo>
                  <a:lnTo>
                    <a:pt x="9906" y="3048"/>
                  </a:lnTo>
                  <a:close/>
                </a:path>
                <a:path w="41275" h="6350">
                  <a:moveTo>
                    <a:pt x="12192" y="3048"/>
                  </a:moveTo>
                  <a:lnTo>
                    <a:pt x="10668" y="1524"/>
                  </a:lnTo>
                  <a:lnTo>
                    <a:pt x="10668" y="2286"/>
                  </a:lnTo>
                  <a:lnTo>
                    <a:pt x="11430" y="3048"/>
                  </a:lnTo>
                  <a:lnTo>
                    <a:pt x="12192" y="3048"/>
                  </a:lnTo>
                  <a:close/>
                </a:path>
                <a:path w="41275" h="6350">
                  <a:moveTo>
                    <a:pt x="11430" y="3810"/>
                  </a:moveTo>
                  <a:lnTo>
                    <a:pt x="10668" y="3048"/>
                  </a:lnTo>
                  <a:lnTo>
                    <a:pt x="10668" y="3810"/>
                  </a:lnTo>
                  <a:lnTo>
                    <a:pt x="11430" y="3810"/>
                  </a:lnTo>
                  <a:close/>
                </a:path>
                <a:path w="41275" h="6350">
                  <a:moveTo>
                    <a:pt x="13716" y="3810"/>
                  </a:moveTo>
                  <a:lnTo>
                    <a:pt x="12192" y="3810"/>
                  </a:lnTo>
                  <a:lnTo>
                    <a:pt x="12954" y="4572"/>
                  </a:lnTo>
                  <a:lnTo>
                    <a:pt x="13716" y="3810"/>
                  </a:lnTo>
                  <a:close/>
                </a:path>
                <a:path w="41275" h="6350">
                  <a:moveTo>
                    <a:pt x="15240" y="2286"/>
                  </a:moveTo>
                  <a:lnTo>
                    <a:pt x="14478" y="2286"/>
                  </a:lnTo>
                  <a:lnTo>
                    <a:pt x="13716" y="3048"/>
                  </a:lnTo>
                  <a:lnTo>
                    <a:pt x="14478" y="3048"/>
                  </a:lnTo>
                  <a:lnTo>
                    <a:pt x="15240" y="2286"/>
                  </a:lnTo>
                  <a:close/>
                </a:path>
                <a:path w="41275" h="6350">
                  <a:moveTo>
                    <a:pt x="15240" y="3810"/>
                  </a:moveTo>
                  <a:lnTo>
                    <a:pt x="15240" y="3048"/>
                  </a:lnTo>
                  <a:lnTo>
                    <a:pt x="14478" y="3810"/>
                  </a:lnTo>
                  <a:lnTo>
                    <a:pt x="15240" y="3810"/>
                  </a:lnTo>
                  <a:close/>
                </a:path>
                <a:path w="41275" h="6350">
                  <a:moveTo>
                    <a:pt x="16764" y="2286"/>
                  </a:moveTo>
                  <a:lnTo>
                    <a:pt x="15240" y="762"/>
                  </a:lnTo>
                  <a:lnTo>
                    <a:pt x="15240" y="1524"/>
                  </a:lnTo>
                  <a:lnTo>
                    <a:pt x="16002" y="2286"/>
                  </a:lnTo>
                  <a:lnTo>
                    <a:pt x="16764" y="2286"/>
                  </a:lnTo>
                  <a:close/>
                </a:path>
                <a:path w="41275" h="6350">
                  <a:moveTo>
                    <a:pt x="16764" y="3810"/>
                  </a:moveTo>
                  <a:lnTo>
                    <a:pt x="16764" y="3048"/>
                  </a:lnTo>
                  <a:lnTo>
                    <a:pt x="16002" y="3048"/>
                  </a:lnTo>
                  <a:lnTo>
                    <a:pt x="16764" y="3810"/>
                  </a:lnTo>
                  <a:close/>
                </a:path>
                <a:path w="41275" h="6350">
                  <a:moveTo>
                    <a:pt x="19050" y="3048"/>
                  </a:moveTo>
                  <a:lnTo>
                    <a:pt x="19050" y="2286"/>
                  </a:lnTo>
                  <a:lnTo>
                    <a:pt x="18288" y="3048"/>
                  </a:lnTo>
                  <a:lnTo>
                    <a:pt x="19050" y="3048"/>
                  </a:lnTo>
                  <a:close/>
                </a:path>
                <a:path w="41275" h="6350">
                  <a:moveTo>
                    <a:pt x="19812" y="3810"/>
                  </a:moveTo>
                  <a:lnTo>
                    <a:pt x="19812" y="3048"/>
                  </a:lnTo>
                  <a:lnTo>
                    <a:pt x="19050" y="3048"/>
                  </a:lnTo>
                  <a:lnTo>
                    <a:pt x="18288" y="3810"/>
                  </a:lnTo>
                  <a:lnTo>
                    <a:pt x="19812" y="3810"/>
                  </a:lnTo>
                  <a:close/>
                </a:path>
                <a:path w="41275" h="6350">
                  <a:moveTo>
                    <a:pt x="20574" y="762"/>
                  </a:moveTo>
                  <a:lnTo>
                    <a:pt x="19812" y="0"/>
                  </a:lnTo>
                  <a:lnTo>
                    <a:pt x="19812" y="1524"/>
                  </a:lnTo>
                  <a:lnTo>
                    <a:pt x="20574" y="762"/>
                  </a:lnTo>
                  <a:close/>
                </a:path>
                <a:path w="41275" h="6350">
                  <a:moveTo>
                    <a:pt x="22098" y="2286"/>
                  </a:moveTo>
                  <a:lnTo>
                    <a:pt x="21336" y="1524"/>
                  </a:lnTo>
                  <a:lnTo>
                    <a:pt x="21336" y="2286"/>
                  </a:lnTo>
                  <a:lnTo>
                    <a:pt x="22098" y="2286"/>
                  </a:lnTo>
                  <a:close/>
                </a:path>
                <a:path w="41275" h="6350">
                  <a:moveTo>
                    <a:pt x="22860" y="3810"/>
                  </a:moveTo>
                  <a:lnTo>
                    <a:pt x="22098" y="3048"/>
                  </a:lnTo>
                  <a:lnTo>
                    <a:pt x="21336" y="3048"/>
                  </a:lnTo>
                  <a:lnTo>
                    <a:pt x="22098" y="3810"/>
                  </a:lnTo>
                  <a:lnTo>
                    <a:pt x="22860" y="3810"/>
                  </a:lnTo>
                  <a:close/>
                </a:path>
                <a:path w="41275" h="6350">
                  <a:moveTo>
                    <a:pt x="22860" y="3048"/>
                  </a:moveTo>
                  <a:lnTo>
                    <a:pt x="22860" y="2286"/>
                  </a:lnTo>
                  <a:lnTo>
                    <a:pt x="22098" y="2286"/>
                  </a:lnTo>
                  <a:lnTo>
                    <a:pt x="22098" y="3048"/>
                  </a:lnTo>
                  <a:lnTo>
                    <a:pt x="22860" y="3048"/>
                  </a:lnTo>
                  <a:close/>
                </a:path>
                <a:path w="41275" h="6350">
                  <a:moveTo>
                    <a:pt x="25146" y="3810"/>
                  </a:moveTo>
                  <a:lnTo>
                    <a:pt x="25146" y="3047"/>
                  </a:lnTo>
                  <a:lnTo>
                    <a:pt x="24384" y="3047"/>
                  </a:lnTo>
                  <a:lnTo>
                    <a:pt x="23622" y="3810"/>
                  </a:lnTo>
                  <a:lnTo>
                    <a:pt x="25146" y="3810"/>
                  </a:lnTo>
                  <a:close/>
                </a:path>
                <a:path w="41275" h="6350">
                  <a:moveTo>
                    <a:pt x="25908" y="1523"/>
                  </a:moveTo>
                  <a:lnTo>
                    <a:pt x="25146" y="1523"/>
                  </a:lnTo>
                  <a:lnTo>
                    <a:pt x="25146" y="2285"/>
                  </a:lnTo>
                  <a:lnTo>
                    <a:pt x="25908" y="1523"/>
                  </a:lnTo>
                  <a:close/>
                </a:path>
                <a:path w="41275" h="6350">
                  <a:moveTo>
                    <a:pt x="27432" y="3047"/>
                  </a:moveTo>
                  <a:lnTo>
                    <a:pt x="25908" y="1523"/>
                  </a:lnTo>
                  <a:lnTo>
                    <a:pt x="25908" y="2285"/>
                  </a:lnTo>
                  <a:lnTo>
                    <a:pt x="26670" y="3047"/>
                  </a:lnTo>
                  <a:lnTo>
                    <a:pt x="27432" y="3047"/>
                  </a:lnTo>
                  <a:close/>
                </a:path>
                <a:path w="41275" h="6350">
                  <a:moveTo>
                    <a:pt x="26670" y="3809"/>
                  </a:moveTo>
                  <a:lnTo>
                    <a:pt x="26670" y="3047"/>
                  </a:lnTo>
                  <a:lnTo>
                    <a:pt x="25908" y="3047"/>
                  </a:lnTo>
                  <a:lnTo>
                    <a:pt x="26670" y="3809"/>
                  </a:lnTo>
                  <a:close/>
                </a:path>
                <a:path w="41275" h="6350">
                  <a:moveTo>
                    <a:pt x="28956" y="3809"/>
                  </a:moveTo>
                  <a:lnTo>
                    <a:pt x="27432" y="3809"/>
                  </a:lnTo>
                  <a:lnTo>
                    <a:pt x="28194" y="4571"/>
                  </a:lnTo>
                  <a:lnTo>
                    <a:pt x="28956" y="3809"/>
                  </a:lnTo>
                  <a:close/>
                </a:path>
                <a:path w="41275" h="6350">
                  <a:moveTo>
                    <a:pt x="30480" y="2285"/>
                  </a:moveTo>
                  <a:lnTo>
                    <a:pt x="30480" y="1523"/>
                  </a:lnTo>
                  <a:lnTo>
                    <a:pt x="28956" y="3047"/>
                  </a:lnTo>
                  <a:lnTo>
                    <a:pt x="29718" y="3047"/>
                  </a:lnTo>
                  <a:lnTo>
                    <a:pt x="30480" y="2285"/>
                  </a:lnTo>
                  <a:close/>
                </a:path>
                <a:path w="41275" h="6350">
                  <a:moveTo>
                    <a:pt x="30480" y="3809"/>
                  </a:moveTo>
                  <a:lnTo>
                    <a:pt x="30480" y="3047"/>
                  </a:lnTo>
                  <a:lnTo>
                    <a:pt x="29718" y="3809"/>
                  </a:lnTo>
                  <a:lnTo>
                    <a:pt x="30480" y="3809"/>
                  </a:lnTo>
                  <a:close/>
                </a:path>
                <a:path w="41275" h="6350">
                  <a:moveTo>
                    <a:pt x="32004" y="3047"/>
                  </a:moveTo>
                  <a:lnTo>
                    <a:pt x="32004" y="761"/>
                  </a:lnTo>
                  <a:lnTo>
                    <a:pt x="31242" y="0"/>
                  </a:lnTo>
                  <a:lnTo>
                    <a:pt x="30480" y="761"/>
                  </a:lnTo>
                  <a:lnTo>
                    <a:pt x="31242" y="761"/>
                  </a:lnTo>
                  <a:lnTo>
                    <a:pt x="31242" y="3047"/>
                  </a:lnTo>
                  <a:lnTo>
                    <a:pt x="32004" y="3047"/>
                  </a:lnTo>
                  <a:close/>
                </a:path>
                <a:path w="41275" h="6350">
                  <a:moveTo>
                    <a:pt x="31242" y="3809"/>
                  </a:moveTo>
                  <a:lnTo>
                    <a:pt x="31242" y="3047"/>
                  </a:lnTo>
                  <a:lnTo>
                    <a:pt x="30480" y="3047"/>
                  </a:lnTo>
                  <a:lnTo>
                    <a:pt x="31242" y="3809"/>
                  </a:lnTo>
                  <a:close/>
                </a:path>
                <a:path w="41275" h="6350">
                  <a:moveTo>
                    <a:pt x="32766" y="3809"/>
                  </a:moveTo>
                  <a:lnTo>
                    <a:pt x="32004" y="3047"/>
                  </a:lnTo>
                  <a:lnTo>
                    <a:pt x="32004" y="3809"/>
                  </a:lnTo>
                  <a:lnTo>
                    <a:pt x="32766" y="3809"/>
                  </a:lnTo>
                  <a:close/>
                </a:path>
                <a:path w="41275" h="6350">
                  <a:moveTo>
                    <a:pt x="35814" y="3047"/>
                  </a:moveTo>
                  <a:lnTo>
                    <a:pt x="35052" y="3047"/>
                  </a:lnTo>
                  <a:lnTo>
                    <a:pt x="35052" y="3809"/>
                  </a:lnTo>
                  <a:lnTo>
                    <a:pt x="35814" y="3047"/>
                  </a:lnTo>
                  <a:close/>
                </a:path>
                <a:path w="41275" h="6350">
                  <a:moveTo>
                    <a:pt x="38100" y="4760"/>
                  </a:moveTo>
                  <a:lnTo>
                    <a:pt x="38100" y="4571"/>
                  </a:lnTo>
                  <a:lnTo>
                    <a:pt x="36576" y="4571"/>
                  </a:lnTo>
                  <a:lnTo>
                    <a:pt x="36576" y="2285"/>
                  </a:lnTo>
                  <a:lnTo>
                    <a:pt x="35814" y="2285"/>
                  </a:lnTo>
                  <a:lnTo>
                    <a:pt x="35814" y="3809"/>
                  </a:lnTo>
                  <a:lnTo>
                    <a:pt x="36904" y="5333"/>
                  </a:lnTo>
                  <a:lnTo>
                    <a:pt x="37338" y="5333"/>
                  </a:lnTo>
                  <a:lnTo>
                    <a:pt x="38100" y="4760"/>
                  </a:lnTo>
                  <a:close/>
                </a:path>
                <a:path w="41275" h="6350">
                  <a:moveTo>
                    <a:pt x="36576" y="5333"/>
                  </a:moveTo>
                  <a:lnTo>
                    <a:pt x="35814" y="4571"/>
                  </a:lnTo>
                  <a:lnTo>
                    <a:pt x="35814" y="5333"/>
                  </a:lnTo>
                  <a:lnTo>
                    <a:pt x="36576" y="5333"/>
                  </a:lnTo>
                  <a:close/>
                </a:path>
                <a:path w="41275" h="6350">
                  <a:moveTo>
                    <a:pt x="38100" y="5333"/>
                  </a:moveTo>
                  <a:lnTo>
                    <a:pt x="37338" y="5338"/>
                  </a:lnTo>
                  <a:lnTo>
                    <a:pt x="37058" y="5549"/>
                  </a:lnTo>
                  <a:lnTo>
                    <a:pt x="37058" y="5333"/>
                  </a:lnTo>
                  <a:lnTo>
                    <a:pt x="36576" y="5333"/>
                  </a:lnTo>
                  <a:lnTo>
                    <a:pt x="36576" y="6095"/>
                  </a:lnTo>
                  <a:lnTo>
                    <a:pt x="37338" y="6095"/>
                  </a:lnTo>
                  <a:lnTo>
                    <a:pt x="38100" y="5333"/>
                  </a:lnTo>
                  <a:close/>
                </a:path>
                <a:path w="41275" h="6350">
                  <a:moveTo>
                    <a:pt x="38862" y="4054"/>
                  </a:moveTo>
                  <a:lnTo>
                    <a:pt x="38862" y="3809"/>
                  </a:lnTo>
                  <a:lnTo>
                    <a:pt x="38348" y="4484"/>
                  </a:lnTo>
                  <a:lnTo>
                    <a:pt x="38633" y="4356"/>
                  </a:lnTo>
                  <a:lnTo>
                    <a:pt x="38862" y="4054"/>
                  </a:lnTo>
                  <a:close/>
                </a:path>
                <a:path w="41275" h="6350">
                  <a:moveTo>
                    <a:pt x="40386" y="3047"/>
                  </a:moveTo>
                  <a:lnTo>
                    <a:pt x="39624" y="3047"/>
                  </a:lnTo>
                  <a:lnTo>
                    <a:pt x="38862" y="4054"/>
                  </a:lnTo>
                  <a:lnTo>
                    <a:pt x="38862" y="3809"/>
                  </a:lnTo>
                  <a:lnTo>
                    <a:pt x="40386" y="3047"/>
                  </a:lnTo>
                  <a:close/>
                </a:path>
                <a:path w="41275" h="6350">
                  <a:moveTo>
                    <a:pt x="41148" y="3047"/>
                  </a:moveTo>
                  <a:lnTo>
                    <a:pt x="40386" y="2285"/>
                  </a:lnTo>
                  <a:lnTo>
                    <a:pt x="40386" y="3047"/>
                  </a:lnTo>
                  <a:lnTo>
                    <a:pt x="39624" y="3809"/>
                  </a:lnTo>
                  <a:lnTo>
                    <a:pt x="39624" y="4571"/>
                  </a:lnTo>
                  <a:lnTo>
                    <a:pt x="41148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9929507" y="19354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9929507" y="19278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1270" h="2539">
                  <a:moveTo>
                    <a:pt x="761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9898266" y="191273"/>
              <a:ext cx="22225" cy="3175"/>
            </a:xfrm>
            <a:custGeom>
              <a:avLst/>
              <a:gdLst/>
              <a:ahLst/>
              <a:cxnLst/>
              <a:rect l="l" t="t" r="r" b="b"/>
              <a:pathLst>
                <a:path w="22225" h="3175">
                  <a:moveTo>
                    <a:pt x="1524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22225" h="3175">
                  <a:moveTo>
                    <a:pt x="11430" y="762"/>
                  </a:moveTo>
                  <a:lnTo>
                    <a:pt x="10668" y="0"/>
                  </a:lnTo>
                  <a:lnTo>
                    <a:pt x="9906" y="0"/>
                  </a:lnTo>
                  <a:lnTo>
                    <a:pt x="9906" y="762"/>
                  </a:lnTo>
                  <a:lnTo>
                    <a:pt x="10668" y="1524"/>
                  </a:lnTo>
                  <a:lnTo>
                    <a:pt x="11430" y="1524"/>
                  </a:lnTo>
                  <a:lnTo>
                    <a:pt x="11430" y="762"/>
                  </a:lnTo>
                  <a:close/>
                </a:path>
                <a:path w="22225" h="3175">
                  <a:moveTo>
                    <a:pt x="22085" y="0"/>
                  </a:moveTo>
                  <a:lnTo>
                    <a:pt x="21323" y="0"/>
                  </a:lnTo>
                  <a:lnTo>
                    <a:pt x="21323" y="1524"/>
                  </a:lnTo>
                  <a:lnTo>
                    <a:pt x="22085" y="1524"/>
                  </a:lnTo>
                  <a:lnTo>
                    <a:pt x="22085" y="762"/>
                  </a:lnTo>
                  <a:lnTo>
                    <a:pt x="22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9898265" y="19278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1904" h="2539">
                  <a:moveTo>
                    <a:pt x="761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761" y="2285"/>
                  </a:lnTo>
                  <a:close/>
                </a:path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9908933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2286" y="2285"/>
                  </a:moveTo>
                  <a:lnTo>
                    <a:pt x="2286" y="761"/>
                  </a:lnTo>
                  <a:lnTo>
                    <a:pt x="1524" y="761"/>
                  </a:lnTo>
                  <a:lnTo>
                    <a:pt x="0" y="1523"/>
                  </a:lnTo>
                  <a:lnTo>
                    <a:pt x="1524" y="2285"/>
                  </a:lnTo>
                  <a:lnTo>
                    <a:pt x="2286" y="2285"/>
                  </a:lnTo>
                  <a:close/>
                </a:path>
                <a:path w="5079" h="3175">
                  <a:moveTo>
                    <a:pt x="4572" y="2285"/>
                  </a:moveTo>
                  <a:lnTo>
                    <a:pt x="4572" y="761"/>
                  </a:lnTo>
                  <a:lnTo>
                    <a:pt x="3810" y="761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2286" y="761"/>
                  </a:lnTo>
                  <a:lnTo>
                    <a:pt x="2286" y="3047"/>
                  </a:lnTo>
                  <a:lnTo>
                    <a:pt x="3048" y="3047"/>
                  </a:lnTo>
                  <a:lnTo>
                    <a:pt x="3810" y="2285"/>
                  </a:lnTo>
                  <a:lnTo>
                    <a:pt x="4572" y="2285"/>
                  </a:lnTo>
                  <a:close/>
                </a:path>
                <a:path w="5079" h="3175">
                  <a:moveTo>
                    <a:pt x="2286" y="3047"/>
                  </a:moveTo>
                  <a:lnTo>
                    <a:pt x="2286" y="2285"/>
                  </a:lnTo>
                  <a:lnTo>
                    <a:pt x="1524" y="3047"/>
                  </a:lnTo>
                  <a:lnTo>
                    <a:pt x="2286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9908933" y="188976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762" y="2285"/>
                  </a:moveTo>
                  <a:lnTo>
                    <a:pt x="762" y="1523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  <a:path w="3809" h="3175">
                  <a:moveTo>
                    <a:pt x="1524" y="761"/>
                  </a:moveTo>
                  <a:lnTo>
                    <a:pt x="762" y="761"/>
                  </a:lnTo>
                  <a:lnTo>
                    <a:pt x="762" y="1523"/>
                  </a:lnTo>
                  <a:lnTo>
                    <a:pt x="1524" y="761"/>
                  </a:lnTo>
                  <a:close/>
                </a:path>
                <a:path w="3809" h="3175">
                  <a:moveTo>
                    <a:pt x="3810" y="761"/>
                  </a:moveTo>
                  <a:lnTo>
                    <a:pt x="3048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3810" y="761"/>
                  </a:lnTo>
                  <a:close/>
                </a:path>
                <a:path w="3809" h="3175">
                  <a:moveTo>
                    <a:pt x="2286" y="3047"/>
                  </a:moveTo>
                  <a:lnTo>
                    <a:pt x="2286" y="2285"/>
                  </a:lnTo>
                  <a:lnTo>
                    <a:pt x="1524" y="2285"/>
                  </a:lnTo>
                  <a:lnTo>
                    <a:pt x="1524" y="3047"/>
                  </a:lnTo>
                  <a:lnTo>
                    <a:pt x="2286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9915029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3048" y="761"/>
                  </a:moveTo>
                  <a:lnTo>
                    <a:pt x="3048" y="0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2" y="2285"/>
                  </a:lnTo>
                  <a:lnTo>
                    <a:pt x="1524" y="3047"/>
                  </a:lnTo>
                  <a:lnTo>
                    <a:pt x="2286" y="3047"/>
                  </a:lnTo>
                  <a:lnTo>
                    <a:pt x="2286" y="761"/>
                  </a:lnTo>
                  <a:lnTo>
                    <a:pt x="3048" y="761"/>
                  </a:lnTo>
                  <a:close/>
                </a:path>
                <a:path w="5079" h="3175">
                  <a:moveTo>
                    <a:pt x="4572" y="1523"/>
                  </a:moveTo>
                  <a:lnTo>
                    <a:pt x="3810" y="761"/>
                  </a:lnTo>
                  <a:lnTo>
                    <a:pt x="2286" y="761"/>
                  </a:lnTo>
                  <a:lnTo>
                    <a:pt x="2286" y="2285"/>
                  </a:lnTo>
                  <a:lnTo>
                    <a:pt x="3810" y="2285"/>
                  </a:lnTo>
                  <a:lnTo>
                    <a:pt x="4572" y="1523"/>
                  </a:lnTo>
                  <a:close/>
                </a:path>
                <a:path w="5079" h="3175">
                  <a:moveTo>
                    <a:pt x="3048" y="3047"/>
                  </a:moveTo>
                  <a:lnTo>
                    <a:pt x="2286" y="2285"/>
                  </a:lnTo>
                  <a:lnTo>
                    <a:pt x="2286" y="3047"/>
                  </a:lnTo>
                  <a:lnTo>
                    <a:pt x="3048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9915029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761" y="2285"/>
                  </a:moveTo>
                  <a:lnTo>
                    <a:pt x="761" y="1523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1" y="2285"/>
                  </a:lnTo>
                  <a:close/>
                </a:path>
                <a:path w="5079" h="3175">
                  <a:moveTo>
                    <a:pt x="3048" y="761"/>
                  </a:moveTo>
                  <a:lnTo>
                    <a:pt x="3048" y="0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3048" y="761"/>
                  </a:lnTo>
                  <a:close/>
                </a:path>
                <a:path w="5079" h="3175">
                  <a:moveTo>
                    <a:pt x="3048" y="3047"/>
                  </a:moveTo>
                  <a:lnTo>
                    <a:pt x="2286" y="2285"/>
                  </a:lnTo>
                  <a:lnTo>
                    <a:pt x="2286" y="3047"/>
                  </a:lnTo>
                  <a:lnTo>
                    <a:pt x="3048" y="3047"/>
                  </a:lnTo>
                  <a:close/>
                </a:path>
                <a:path w="5079" h="3175">
                  <a:moveTo>
                    <a:pt x="3810" y="1523"/>
                  </a:moveTo>
                  <a:lnTo>
                    <a:pt x="3810" y="761"/>
                  </a:lnTo>
                  <a:lnTo>
                    <a:pt x="3048" y="761"/>
                  </a:lnTo>
                  <a:lnTo>
                    <a:pt x="3810" y="1523"/>
                  </a:lnTo>
                  <a:close/>
                </a:path>
                <a:path w="5079" h="3175">
                  <a:moveTo>
                    <a:pt x="4572" y="1523"/>
                  </a:moveTo>
                  <a:lnTo>
                    <a:pt x="3810" y="1523"/>
                  </a:lnTo>
                  <a:lnTo>
                    <a:pt x="3810" y="2285"/>
                  </a:lnTo>
                  <a:lnTo>
                    <a:pt x="4572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9934079" y="1935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9934079" y="19354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9937877" y="18898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774" y="0"/>
                  </a:lnTo>
                  <a:lnTo>
                    <a:pt x="774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9938651" y="18745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9926447" y="179843"/>
              <a:ext cx="13970" cy="7620"/>
            </a:xfrm>
            <a:custGeom>
              <a:avLst/>
              <a:gdLst/>
              <a:ahLst/>
              <a:cxnLst/>
              <a:rect l="l" t="t" r="r" b="b"/>
              <a:pathLst>
                <a:path w="13970" h="761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3970" h="7619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13970" h="7619">
                  <a:moveTo>
                    <a:pt x="3810" y="0"/>
                  </a:moveTo>
                  <a:lnTo>
                    <a:pt x="3060" y="0"/>
                  </a:lnTo>
                  <a:lnTo>
                    <a:pt x="3060" y="762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  <a:path w="13970" h="7619">
                  <a:moveTo>
                    <a:pt x="5334" y="0"/>
                  </a:moveTo>
                  <a:lnTo>
                    <a:pt x="4584" y="0"/>
                  </a:lnTo>
                  <a:lnTo>
                    <a:pt x="4584" y="762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  <a:path w="13970" h="7619">
                  <a:moveTo>
                    <a:pt x="6870" y="0"/>
                  </a:moveTo>
                  <a:lnTo>
                    <a:pt x="6108" y="762"/>
                  </a:lnTo>
                  <a:lnTo>
                    <a:pt x="6870" y="1524"/>
                  </a:lnTo>
                  <a:lnTo>
                    <a:pt x="6870" y="0"/>
                  </a:lnTo>
                  <a:close/>
                </a:path>
                <a:path w="13970" h="7619">
                  <a:moveTo>
                    <a:pt x="9156" y="762"/>
                  </a:moveTo>
                  <a:lnTo>
                    <a:pt x="7632" y="762"/>
                  </a:lnTo>
                  <a:lnTo>
                    <a:pt x="7632" y="1524"/>
                  </a:lnTo>
                  <a:lnTo>
                    <a:pt x="8394" y="1524"/>
                  </a:lnTo>
                  <a:lnTo>
                    <a:pt x="9156" y="762"/>
                  </a:lnTo>
                  <a:close/>
                </a:path>
                <a:path w="13970" h="7619">
                  <a:moveTo>
                    <a:pt x="10680" y="2286"/>
                  </a:moveTo>
                  <a:lnTo>
                    <a:pt x="9918" y="1524"/>
                  </a:lnTo>
                  <a:lnTo>
                    <a:pt x="9156" y="1524"/>
                  </a:lnTo>
                  <a:lnTo>
                    <a:pt x="9156" y="2286"/>
                  </a:lnTo>
                  <a:lnTo>
                    <a:pt x="10680" y="2286"/>
                  </a:lnTo>
                  <a:close/>
                </a:path>
                <a:path w="13970" h="7619">
                  <a:moveTo>
                    <a:pt x="11442" y="2286"/>
                  </a:moveTo>
                  <a:lnTo>
                    <a:pt x="10680" y="2286"/>
                  </a:lnTo>
                  <a:lnTo>
                    <a:pt x="10680" y="3048"/>
                  </a:lnTo>
                  <a:lnTo>
                    <a:pt x="10680" y="3810"/>
                  </a:lnTo>
                  <a:lnTo>
                    <a:pt x="11442" y="3048"/>
                  </a:lnTo>
                  <a:lnTo>
                    <a:pt x="11442" y="2286"/>
                  </a:lnTo>
                  <a:close/>
                </a:path>
                <a:path w="13970" h="7619">
                  <a:moveTo>
                    <a:pt x="12192" y="3810"/>
                  </a:moveTo>
                  <a:lnTo>
                    <a:pt x="11430" y="3810"/>
                  </a:lnTo>
                  <a:lnTo>
                    <a:pt x="11430" y="4572"/>
                  </a:lnTo>
                  <a:lnTo>
                    <a:pt x="12192" y="4572"/>
                  </a:lnTo>
                  <a:lnTo>
                    <a:pt x="12192" y="3810"/>
                  </a:lnTo>
                  <a:close/>
                </a:path>
                <a:path w="13970" h="7619">
                  <a:moveTo>
                    <a:pt x="12954" y="5334"/>
                  </a:moveTo>
                  <a:lnTo>
                    <a:pt x="12204" y="5334"/>
                  </a:lnTo>
                  <a:lnTo>
                    <a:pt x="12204" y="6096"/>
                  </a:lnTo>
                  <a:lnTo>
                    <a:pt x="12954" y="6096"/>
                  </a:lnTo>
                  <a:lnTo>
                    <a:pt x="12954" y="5334"/>
                  </a:lnTo>
                  <a:close/>
                </a:path>
                <a:path w="13970" h="7619">
                  <a:moveTo>
                    <a:pt x="13716" y="6858"/>
                  </a:moveTo>
                  <a:lnTo>
                    <a:pt x="12954" y="6096"/>
                  </a:lnTo>
                  <a:lnTo>
                    <a:pt x="12954" y="6858"/>
                  </a:lnTo>
                  <a:lnTo>
                    <a:pt x="12954" y="7620"/>
                  </a:lnTo>
                  <a:lnTo>
                    <a:pt x="13716" y="68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9925697" y="1798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9888347" y="177557"/>
              <a:ext cx="40005" cy="13970"/>
            </a:xfrm>
            <a:custGeom>
              <a:avLst/>
              <a:gdLst/>
              <a:ahLst/>
              <a:cxnLst/>
              <a:rect l="l" t="t" r="r" b="b"/>
              <a:pathLst>
                <a:path w="40004" h="13969">
                  <a:moveTo>
                    <a:pt x="762" y="9906"/>
                  </a:moveTo>
                  <a:lnTo>
                    <a:pt x="0" y="10668"/>
                  </a:lnTo>
                  <a:lnTo>
                    <a:pt x="762" y="11430"/>
                  </a:lnTo>
                  <a:lnTo>
                    <a:pt x="762" y="9906"/>
                  </a:lnTo>
                  <a:close/>
                </a:path>
                <a:path w="40004" h="13969">
                  <a:moveTo>
                    <a:pt x="762" y="8382"/>
                  </a:moveTo>
                  <a:lnTo>
                    <a:pt x="0" y="9144"/>
                  </a:lnTo>
                  <a:lnTo>
                    <a:pt x="762" y="9906"/>
                  </a:lnTo>
                  <a:lnTo>
                    <a:pt x="762" y="8382"/>
                  </a:lnTo>
                  <a:close/>
                </a:path>
                <a:path w="40004" h="13969">
                  <a:moveTo>
                    <a:pt x="1524" y="11430"/>
                  </a:moveTo>
                  <a:lnTo>
                    <a:pt x="774" y="11430"/>
                  </a:lnTo>
                  <a:lnTo>
                    <a:pt x="774" y="12192"/>
                  </a:lnTo>
                  <a:lnTo>
                    <a:pt x="1524" y="12192"/>
                  </a:lnTo>
                  <a:lnTo>
                    <a:pt x="1524" y="11430"/>
                  </a:lnTo>
                  <a:close/>
                </a:path>
                <a:path w="40004" h="13969">
                  <a:moveTo>
                    <a:pt x="1524" y="7620"/>
                  </a:moveTo>
                  <a:lnTo>
                    <a:pt x="0" y="7620"/>
                  </a:lnTo>
                  <a:lnTo>
                    <a:pt x="0" y="8382"/>
                  </a:lnTo>
                  <a:lnTo>
                    <a:pt x="762" y="8382"/>
                  </a:lnTo>
                  <a:lnTo>
                    <a:pt x="1524" y="8382"/>
                  </a:lnTo>
                  <a:lnTo>
                    <a:pt x="1524" y="7620"/>
                  </a:lnTo>
                  <a:close/>
                </a:path>
                <a:path w="40004" h="13969">
                  <a:moveTo>
                    <a:pt x="2298" y="12954"/>
                  </a:moveTo>
                  <a:lnTo>
                    <a:pt x="774" y="12954"/>
                  </a:lnTo>
                  <a:lnTo>
                    <a:pt x="1536" y="13716"/>
                  </a:lnTo>
                  <a:lnTo>
                    <a:pt x="2298" y="13716"/>
                  </a:lnTo>
                  <a:lnTo>
                    <a:pt x="2298" y="12954"/>
                  </a:lnTo>
                  <a:close/>
                </a:path>
                <a:path w="40004" h="13969">
                  <a:moveTo>
                    <a:pt x="2298" y="6096"/>
                  </a:moveTo>
                  <a:lnTo>
                    <a:pt x="1536" y="6096"/>
                  </a:lnTo>
                  <a:lnTo>
                    <a:pt x="774" y="6858"/>
                  </a:lnTo>
                  <a:lnTo>
                    <a:pt x="2298" y="6858"/>
                  </a:lnTo>
                  <a:lnTo>
                    <a:pt x="2298" y="6096"/>
                  </a:lnTo>
                  <a:close/>
                </a:path>
                <a:path w="40004" h="13969">
                  <a:moveTo>
                    <a:pt x="3060" y="4572"/>
                  </a:moveTo>
                  <a:lnTo>
                    <a:pt x="2298" y="4572"/>
                  </a:lnTo>
                  <a:lnTo>
                    <a:pt x="2298" y="5334"/>
                  </a:lnTo>
                  <a:lnTo>
                    <a:pt x="3060" y="6096"/>
                  </a:lnTo>
                  <a:lnTo>
                    <a:pt x="3060" y="4572"/>
                  </a:lnTo>
                  <a:close/>
                </a:path>
                <a:path w="40004" h="13969">
                  <a:moveTo>
                    <a:pt x="4572" y="3810"/>
                  </a:moveTo>
                  <a:lnTo>
                    <a:pt x="3822" y="3810"/>
                  </a:lnTo>
                  <a:lnTo>
                    <a:pt x="3822" y="4572"/>
                  </a:lnTo>
                  <a:lnTo>
                    <a:pt x="4572" y="4572"/>
                  </a:lnTo>
                  <a:lnTo>
                    <a:pt x="4572" y="3810"/>
                  </a:lnTo>
                  <a:close/>
                </a:path>
                <a:path w="40004" h="13969">
                  <a:moveTo>
                    <a:pt x="6108" y="3048"/>
                  </a:moveTo>
                  <a:lnTo>
                    <a:pt x="4584" y="3048"/>
                  </a:lnTo>
                  <a:lnTo>
                    <a:pt x="5346" y="3810"/>
                  </a:lnTo>
                  <a:lnTo>
                    <a:pt x="6108" y="3810"/>
                  </a:lnTo>
                  <a:lnTo>
                    <a:pt x="6108" y="3048"/>
                  </a:lnTo>
                  <a:close/>
                </a:path>
                <a:path w="40004" h="13969">
                  <a:moveTo>
                    <a:pt x="9144" y="2286"/>
                  </a:moveTo>
                  <a:lnTo>
                    <a:pt x="8394" y="2286"/>
                  </a:lnTo>
                  <a:lnTo>
                    <a:pt x="8394" y="3048"/>
                  </a:lnTo>
                  <a:lnTo>
                    <a:pt x="9144" y="3048"/>
                  </a:lnTo>
                  <a:lnTo>
                    <a:pt x="9144" y="2286"/>
                  </a:lnTo>
                  <a:close/>
                </a:path>
                <a:path w="40004" h="13969">
                  <a:moveTo>
                    <a:pt x="10668" y="2286"/>
                  </a:moveTo>
                  <a:lnTo>
                    <a:pt x="9918" y="2286"/>
                  </a:lnTo>
                  <a:lnTo>
                    <a:pt x="9918" y="3048"/>
                  </a:lnTo>
                  <a:lnTo>
                    <a:pt x="10668" y="3048"/>
                  </a:lnTo>
                  <a:lnTo>
                    <a:pt x="10668" y="2286"/>
                  </a:lnTo>
                  <a:close/>
                </a:path>
                <a:path w="40004" h="13969">
                  <a:moveTo>
                    <a:pt x="12192" y="2286"/>
                  </a:moveTo>
                  <a:lnTo>
                    <a:pt x="11430" y="2286"/>
                  </a:lnTo>
                  <a:lnTo>
                    <a:pt x="11430" y="3048"/>
                  </a:lnTo>
                  <a:lnTo>
                    <a:pt x="12192" y="3048"/>
                  </a:lnTo>
                  <a:lnTo>
                    <a:pt x="12192" y="2286"/>
                  </a:lnTo>
                  <a:close/>
                </a:path>
                <a:path w="40004" h="13969">
                  <a:moveTo>
                    <a:pt x="12954" y="3810"/>
                  </a:moveTo>
                  <a:lnTo>
                    <a:pt x="12204" y="3810"/>
                  </a:lnTo>
                  <a:lnTo>
                    <a:pt x="12204" y="4572"/>
                  </a:lnTo>
                  <a:lnTo>
                    <a:pt x="12954" y="4572"/>
                  </a:lnTo>
                  <a:lnTo>
                    <a:pt x="12954" y="3810"/>
                  </a:lnTo>
                  <a:close/>
                </a:path>
                <a:path w="40004" h="13969">
                  <a:moveTo>
                    <a:pt x="12966" y="5334"/>
                  </a:moveTo>
                  <a:lnTo>
                    <a:pt x="12204" y="4572"/>
                  </a:lnTo>
                  <a:lnTo>
                    <a:pt x="12204" y="5334"/>
                  </a:lnTo>
                  <a:lnTo>
                    <a:pt x="12204" y="6096"/>
                  </a:lnTo>
                  <a:lnTo>
                    <a:pt x="12966" y="6096"/>
                  </a:lnTo>
                  <a:lnTo>
                    <a:pt x="12966" y="5334"/>
                  </a:lnTo>
                  <a:close/>
                </a:path>
                <a:path w="40004" h="13969">
                  <a:moveTo>
                    <a:pt x="13716" y="2286"/>
                  </a:moveTo>
                  <a:lnTo>
                    <a:pt x="12954" y="2286"/>
                  </a:lnTo>
                  <a:lnTo>
                    <a:pt x="12954" y="3048"/>
                  </a:lnTo>
                  <a:lnTo>
                    <a:pt x="13716" y="3048"/>
                  </a:lnTo>
                  <a:lnTo>
                    <a:pt x="13716" y="2286"/>
                  </a:lnTo>
                  <a:close/>
                </a:path>
                <a:path w="40004" h="13969">
                  <a:moveTo>
                    <a:pt x="13728" y="8382"/>
                  </a:moveTo>
                  <a:lnTo>
                    <a:pt x="12966" y="7620"/>
                  </a:lnTo>
                  <a:lnTo>
                    <a:pt x="12204" y="7620"/>
                  </a:lnTo>
                  <a:lnTo>
                    <a:pt x="12204" y="8382"/>
                  </a:lnTo>
                  <a:lnTo>
                    <a:pt x="13728" y="8382"/>
                  </a:lnTo>
                  <a:close/>
                </a:path>
                <a:path w="40004" h="13969">
                  <a:moveTo>
                    <a:pt x="14478" y="9144"/>
                  </a:moveTo>
                  <a:lnTo>
                    <a:pt x="12954" y="9144"/>
                  </a:lnTo>
                  <a:lnTo>
                    <a:pt x="12954" y="9906"/>
                  </a:lnTo>
                  <a:lnTo>
                    <a:pt x="13716" y="9906"/>
                  </a:lnTo>
                  <a:lnTo>
                    <a:pt x="14478" y="9144"/>
                  </a:lnTo>
                  <a:close/>
                </a:path>
                <a:path w="40004" h="13969">
                  <a:moveTo>
                    <a:pt x="15240" y="1524"/>
                  </a:moveTo>
                  <a:lnTo>
                    <a:pt x="14478" y="1524"/>
                  </a:lnTo>
                  <a:lnTo>
                    <a:pt x="14478" y="2286"/>
                  </a:lnTo>
                  <a:lnTo>
                    <a:pt x="15240" y="2286"/>
                  </a:lnTo>
                  <a:lnTo>
                    <a:pt x="15240" y="1524"/>
                  </a:lnTo>
                  <a:close/>
                </a:path>
                <a:path w="40004" h="13969">
                  <a:moveTo>
                    <a:pt x="16776" y="762"/>
                  </a:moveTo>
                  <a:lnTo>
                    <a:pt x="15252" y="762"/>
                  </a:lnTo>
                  <a:lnTo>
                    <a:pt x="16014" y="1524"/>
                  </a:lnTo>
                  <a:lnTo>
                    <a:pt x="16776" y="1524"/>
                  </a:lnTo>
                  <a:lnTo>
                    <a:pt x="16776" y="762"/>
                  </a:lnTo>
                  <a:close/>
                </a:path>
                <a:path w="40004" h="13969">
                  <a:moveTo>
                    <a:pt x="18300" y="0"/>
                  </a:moveTo>
                  <a:lnTo>
                    <a:pt x="17538" y="0"/>
                  </a:lnTo>
                  <a:lnTo>
                    <a:pt x="16776" y="762"/>
                  </a:lnTo>
                  <a:lnTo>
                    <a:pt x="17538" y="762"/>
                  </a:lnTo>
                  <a:lnTo>
                    <a:pt x="17538" y="1524"/>
                  </a:lnTo>
                  <a:lnTo>
                    <a:pt x="18300" y="762"/>
                  </a:lnTo>
                  <a:lnTo>
                    <a:pt x="18300" y="0"/>
                  </a:lnTo>
                  <a:close/>
                </a:path>
                <a:path w="40004" h="13969">
                  <a:moveTo>
                    <a:pt x="19812" y="0"/>
                  </a:moveTo>
                  <a:lnTo>
                    <a:pt x="19050" y="0"/>
                  </a:lnTo>
                  <a:lnTo>
                    <a:pt x="19050" y="762"/>
                  </a:lnTo>
                  <a:lnTo>
                    <a:pt x="19812" y="762"/>
                  </a:lnTo>
                  <a:lnTo>
                    <a:pt x="19812" y="0"/>
                  </a:lnTo>
                  <a:close/>
                </a:path>
                <a:path w="40004" h="13969">
                  <a:moveTo>
                    <a:pt x="21336" y="0"/>
                  </a:moveTo>
                  <a:lnTo>
                    <a:pt x="20574" y="0"/>
                  </a:lnTo>
                  <a:lnTo>
                    <a:pt x="20574" y="762"/>
                  </a:lnTo>
                  <a:lnTo>
                    <a:pt x="21336" y="762"/>
                  </a:lnTo>
                  <a:lnTo>
                    <a:pt x="21336" y="0"/>
                  </a:lnTo>
                  <a:close/>
                </a:path>
                <a:path w="40004" h="13969">
                  <a:moveTo>
                    <a:pt x="22872" y="762"/>
                  </a:moveTo>
                  <a:lnTo>
                    <a:pt x="22110" y="0"/>
                  </a:lnTo>
                  <a:lnTo>
                    <a:pt x="22110" y="762"/>
                  </a:lnTo>
                  <a:lnTo>
                    <a:pt x="22110" y="1524"/>
                  </a:lnTo>
                  <a:lnTo>
                    <a:pt x="22872" y="762"/>
                  </a:lnTo>
                  <a:close/>
                </a:path>
                <a:path w="40004" h="13969">
                  <a:moveTo>
                    <a:pt x="24384" y="762"/>
                  </a:moveTo>
                  <a:lnTo>
                    <a:pt x="23634" y="762"/>
                  </a:lnTo>
                  <a:lnTo>
                    <a:pt x="23634" y="1524"/>
                  </a:lnTo>
                  <a:lnTo>
                    <a:pt x="24384" y="1524"/>
                  </a:lnTo>
                  <a:lnTo>
                    <a:pt x="24384" y="762"/>
                  </a:lnTo>
                  <a:close/>
                </a:path>
                <a:path w="40004" h="13969">
                  <a:moveTo>
                    <a:pt x="28194" y="762"/>
                  </a:moveTo>
                  <a:lnTo>
                    <a:pt x="27444" y="762"/>
                  </a:lnTo>
                  <a:lnTo>
                    <a:pt x="27444" y="1524"/>
                  </a:lnTo>
                  <a:lnTo>
                    <a:pt x="28194" y="1524"/>
                  </a:lnTo>
                  <a:lnTo>
                    <a:pt x="28194" y="762"/>
                  </a:lnTo>
                  <a:close/>
                </a:path>
                <a:path w="40004" h="13969">
                  <a:moveTo>
                    <a:pt x="38874" y="9144"/>
                  </a:moveTo>
                  <a:lnTo>
                    <a:pt x="37350" y="9144"/>
                  </a:lnTo>
                  <a:lnTo>
                    <a:pt x="38112" y="9906"/>
                  </a:lnTo>
                  <a:lnTo>
                    <a:pt x="38874" y="9906"/>
                  </a:lnTo>
                  <a:lnTo>
                    <a:pt x="38874" y="9144"/>
                  </a:lnTo>
                  <a:close/>
                </a:path>
                <a:path w="40004" h="13969">
                  <a:moveTo>
                    <a:pt x="39624" y="7620"/>
                  </a:moveTo>
                  <a:lnTo>
                    <a:pt x="38862" y="7620"/>
                  </a:lnTo>
                  <a:lnTo>
                    <a:pt x="38100" y="8382"/>
                  </a:lnTo>
                  <a:lnTo>
                    <a:pt x="39624" y="8382"/>
                  </a:lnTo>
                  <a:lnTo>
                    <a:pt x="39624" y="7620"/>
                  </a:lnTo>
                  <a:close/>
                </a:path>
                <a:path w="40004" h="13969">
                  <a:moveTo>
                    <a:pt x="39624" y="3810"/>
                  </a:moveTo>
                  <a:lnTo>
                    <a:pt x="38100" y="3810"/>
                  </a:lnTo>
                  <a:lnTo>
                    <a:pt x="38862" y="4572"/>
                  </a:lnTo>
                  <a:lnTo>
                    <a:pt x="39624" y="4572"/>
                  </a:lnTo>
                  <a:lnTo>
                    <a:pt x="39624" y="3810"/>
                  </a:lnTo>
                  <a:close/>
                </a:path>
                <a:path w="40004" h="13969">
                  <a:moveTo>
                    <a:pt x="39636" y="6096"/>
                  </a:moveTo>
                  <a:lnTo>
                    <a:pt x="38874" y="6858"/>
                  </a:lnTo>
                  <a:lnTo>
                    <a:pt x="39624" y="7620"/>
                  </a:lnTo>
                  <a:lnTo>
                    <a:pt x="39636" y="6096"/>
                  </a:lnTo>
                  <a:close/>
                </a:path>
                <a:path w="40004" h="13969">
                  <a:moveTo>
                    <a:pt x="39636" y="4572"/>
                  </a:moveTo>
                  <a:lnTo>
                    <a:pt x="38874" y="5334"/>
                  </a:lnTo>
                  <a:lnTo>
                    <a:pt x="38874" y="6096"/>
                  </a:lnTo>
                  <a:lnTo>
                    <a:pt x="39636" y="6096"/>
                  </a:lnTo>
                  <a:lnTo>
                    <a:pt x="39636" y="4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9911219" y="178307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19">
                  <a:moveTo>
                    <a:pt x="762" y="7620"/>
                  </a:moveTo>
                  <a:lnTo>
                    <a:pt x="762" y="6858"/>
                  </a:lnTo>
                  <a:lnTo>
                    <a:pt x="0" y="7620"/>
                  </a:lnTo>
                  <a:lnTo>
                    <a:pt x="762" y="7620"/>
                  </a:lnTo>
                  <a:close/>
                </a:path>
                <a:path w="2540" h="7619">
                  <a:moveTo>
                    <a:pt x="1524" y="2286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  <a:path w="2540" h="7619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9912743" y="18592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7" y="3047"/>
                  </a:moveTo>
                  <a:lnTo>
                    <a:pt x="3047" y="1523"/>
                  </a:lnTo>
                  <a:lnTo>
                    <a:pt x="2285" y="1523"/>
                  </a:lnTo>
                  <a:lnTo>
                    <a:pt x="2285" y="761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0" y="1523"/>
                  </a:lnTo>
                  <a:lnTo>
                    <a:pt x="0" y="2285"/>
                  </a:lnTo>
                  <a:lnTo>
                    <a:pt x="761" y="2285"/>
                  </a:lnTo>
                  <a:lnTo>
                    <a:pt x="761" y="3809"/>
                  </a:lnTo>
                  <a:lnTo>
                    <a:pt x="2285" y="3809"/>
                  </a:lnTo>
                  <a:lnTo>
                    <a:pt x="3047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9912743" y="18592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1" y="3047"/>
                  </a:move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3175" h="3810">
                  <a:moveTo>
                    <a:pt x="761" y="3809"/>
                  </a:moveTo>
                  <a:lnTo>
                    <a:pt x="761" y="3047"/>
                  </a:lnTo>
                  <a:lnTo>
                    <a:pt x="0" y="3047"/>
                  </a:lnTo>
                  <a:lnTo>
                    <a:pt x="761" y="3809"/>
                  </a:lnTo>
                  <a:close/>
                </a:path>
                <a:path w="3175" h="3810">
                  <a:moveTo>
                    <a:pt x="1523" y="0"/>
                  </a:moveTo>
                  <a:lnTo>
                    <a:pt x="761" y="0"/>
                  </a:lnTo>
                  <a:lnTo>
                    <a:pt x="761" y="761"/>
                  </a:lnTo>
                  <a:lnTo>
                    <a:pt x="1523" y="0"/>
                  </a:lnTo>
                  <a:close/>
                </a:path>
                <a:path w="3175" h="3810">
                  <a:moveTo>
                    <a:pt x="2285" y="1523"/>
                  </a:moveTo>
                  <a:lnTo>
                    <a:pt x="2285" y="761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2285" y="1523"/>
                  </a:lnTo>
                  <a:close/>
                </a:path>
                <a:path w="3175" h="3810">
                  <a:moveTo>
                    <a:pt x="3047" y="3047"/>
                  </a:moveTo>
                  <a:lnTo>
                    <a:pt x="3047" y="2285"/>
                  </a:lnTo>
                  <a:lnTo>
                    <a:pt x="2285" y="3047"/>
                  </a:lnTo>
                  <a:lnTo>
                    <a:pt x="2285" y="3809"/>
                  </a:lnTo>
                  <a:lnTo>
                    <a:pt x="3047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9913505" y="18973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9920363" y="189738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3809" y="2285"/>
                  </a:moveTo>
                  <a:lnTo>
                    <a:pt x="3809" y="761"/>
                  </a:lnTo>
                  <a:lnTo>
                    <a:pt x="3047" y="761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0" y="761"/>
                  </a:lnTo>
                  <a:lnTo>
                    <a:pt x="1523" y="2285"/>
                  </a:lnTo>
                  <a:lnTo>
                    <a:pt x="761" y="2285"/>
                  </a:lnTo>
                  <a:lnTo>
                    <a:pt x="3809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9920363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761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5079" h="3175">
                  <a:moveTo>
                    <a:pt x="2285" y="1524"/>
                  </a:moveTo>
                  <a:lnTo>
                    <a:pt x="2285" y="762"/>
                  </a:lnTo>
                  <a:lnTo>
                    <a:pt x="1523" y="762"/>
                  </a:lnTo>
                  <a:lnTo>
                    <a:pt x="761" y="1524"/>
                  </a:lnTo>
                  <a:lnTo>
                    <a:pt x="2285" y="1524"/>
                  </a:lnTo>
                  <a:close/>
                </a:path>
                <a:path w="5079" h="3175">
                  <a:moveTo>
                    <a:pt x="1523" y="3048"/>
                  </a:moveTo>
                  <a:lnTo>
                    <a:pt x="1523" y="2286"/>
                  </a:lnTo>
                  <a:lnTo>
                    <a:pt x="761" y="2286"/>
                  </a:lnTo>
                  <a:lnTo>
                    <a:pt x="1523" y="3048"/>
                  </a:lnTo>
                  <a:close/>
                </a:path>
                <a:path w="5079" h="3175">
                  <a:moveTo>
                    <a:pt x="2285" y="762"/>
                  </a:moveTo>
                  <a:lnTo>
                    <a:pt x="1523" y="0"/>
                  </a:lnTo>
                  <a:lnTo>
                    <a:pt x="1523" y="762"/>
                  </a:lnTo>
                  <a:lnTo>
                    <a:pt x="2285" y="762"/>
                  </a:lnTo>
                  <a:close/>
                </a:path>
                <a:path w="5079" h="3175">
                  <a:moveTo>
                    <a:pt x="3809" y="1524"/>
                  </a:moveTo>
                  <a:lnTo>
                    <a:pt x="3047" y="762"/>
                  </a:lnTo>
                  <a:lnTo>
                    <a:pt x="3047" y="1524"/>
                  </a:lnTo>
                  <a:lnTo>
                    <a:pt x="3809" y="1524"/>
                  </a:lnTo>
                  <a:close/>
                </a:path>
                <a:path w="5079" h="3175">
                  <a:moveTo>
                    <a:pt x="4571" y="1524"/>
                  </a:moveTo>
                  <a:lnTo>
                    <a:pt x="3809" y="1524"/>
                  </a:lnTo>
                  <a:lnTo>
                    <a:pt x="3809" y="2286"/>
                  </a:lnTo>
                  <a:lnTo>
                    <a:pt x="457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9925697" y="190500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3810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2286" y="2286"/>
                  </a:lnTo>
                  <a:lnTo>
                    <a:pt x="2286" y="1524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9925697" y="190500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3809" h="2539">
                  <a:moveTo>
                    <a:pt x="3048" y="762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3809" h="2539">
                  <a:moveTo>
                    <a:pt x="3048" y="1524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  <a:path w="3809" h="2539">
                  <a:moveTo>
                    <a:pt x="3810" y="1524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9924173" y="187451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1523"/>
                  </a:moveTo>
                  <a:lnTo>
                    <a:pt x="2286" y="1523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0" y="761"/>
                  </a:lnTo>
                  <a:lnTo>
                    <a:pt x="0" y="3047"/>
                  </a:lnTo>
                  <a:lnTo>
                    <a:pt x="762" y="3809"/>
                  </a:lnTo>
                  <a:lnTo>
                    <a:pt x="762" y="3047"/>
                  </a:lnTo>
                  <a:lnTo>
                    <a:pt x="1524" y="3809"/>
                  </a:lnTo>
                  <a:lnTo>
                    <a:pt x="2286" y="3047"/>
                  </a:lnTo>
                  <a:lnTo>
                    <a:pt x="2286" y="2285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9923412" y="187463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80">
                  <a:moveTo>
                    <a:pt x="1524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3809" h="5080">
                  <a:moveTo>
                    <a:pt x="2286" y="3048"/>
                  </a:moveTo>
                  <a:lnTo>
                    <a:pt x="1524" y="3048"/>
                  </a:lnTo>
                  <a:lnTo>
                    <a:pt x="1143" y="3048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2286" y="4572"/>
                  </a:lnTo>
                  <a:lnTo>
                    <a:pt x="2286" y="3810"/>
                  </a:lnTo>
                  <a:lnTo>
                    <a:pt x="2286" y="3048"/>
                  </a:lnTo>
                  <a:close/>
                </a:path>
                <a:path w="3809" h="5080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3809" h="5080">
                  <a:moveTo>
                    <a:pt x="3048" y="0"/>
                  </a:moveTo>
                  <a:lnTo>
                    <a:pt x="2286" y="0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3809" h="5080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9899014" y="189738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809" y="2285"/>
                  </a:moveTo>
                  <a:lnTo>
                    <a:pt x="3809" y="761"/>
                  </a:lnTo>
                  <a:lnTo>
                    <a:pt x="2285" y="761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1523" y="761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0" y="1523"/>
                  </a:lnTo>
                  <a:lnTo>
                    <a:pt x="761" y="2285"/>
                  </a:lnTo>
                  <a:lnTo>
                    <a:pt x="1523" y="2285"/>
                  </a:lnTo>
                  <a:lnTo>
                    <a:pt x="1523" y="3047"/>
                  </a:lnTo>
                  <a:lnTo>
                    <a:pt x="3047" y="3047"/>
                  </a:lnTo>
                  <a:lnTo>
                    <a:pt x="3809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9898252" y="18973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1524" y="1523"/>
                  </a:moveTo>
                  <a:lnTo>
                    <a:pt x="762" y="1523"/>
                  </a:lnTo>
                  <a:lnTo>
                    <a:pt x="0" y="2285"/>
                  </a:lnTo>
                  <a:lnTo>
                    <a:pt x="762" y="2285"/>
                  </a:lnTo>
                  <a:lnTo>
                    <a:pt x="1524" y="1523"/>
                  </a:lnTo>
                  <a:close/>
                </a:path>
                <a:path w="5079" h="3175">
                  <a:moveTo>
                    <a:pt x="2286" y="761"/>
                  </a:moveTo>
                  <a:lnTo>
                    <a:pt x="1524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  <a:path w="5079" h="3175">
                  <a:moveTo>
                    <a:pt x="2286" y="1523"/>
                  </a:moveTo>
                  <a:lnTo>
                    <a:pt x="2286" y="761"/>
                  </a:lnTo>
                  <a:lnTo>
                    <a:pt x="1524" y="1523"/>
                  </a:lnTo>
                  <a:lnTo>
                    <a:pt x="2286" y="1523"/>
                  </a:lnTo>
                  <a:close/>
                </a:path>
                <a:path w="5079" h="3175">
                  <a:moveTo>
                    <a:pt x="4572" y="2285"/>
                  </a:moveTo>
                  <a:lnTo>
                    <a:pt x="3810" y="2285"/>
                  </a:lnTo>
                  <a:lnTo>
                    <a:pt x="3048" y="3047"/>
                  </a:lnTo>
                  <a:lnTo>
                    <a:pt x="3810" y="3047"/>
                  </a:lnTo>
                  <a:lnTo>
                    <a:pt x="4572" y="2285"/>
                  </a:lnTo>
                  <a:close/>
                </a:path>
                <a:path w="5079" h="3175">
                  <a:moveTo>
                    <a:pt x="4572" y="1523"/>
                  </a:moveTo>
                  <a:lnTo>
                    <a:pt x="4572" y="761"/>
                  </a:lnTo>
                  <a:lnTo>
                    <a:pt x="3810" y="761"/>
                  </a:lnTo>
                  <a:lnTo>
                    <a:pt x="4572" y="1523"/>
                  </a:lnTo>
                  <a:close/>
                </a:path>
                <a:path w="5079" h="3175">
                  <a:moveTo>
                    <a:pt x="4572" y="2285"/>
                  </a:moveTo>
                  <a:lnTo>
                    <a:pt x="4572" y="1523"/>
                  </a:lnTo>
                  <a:lnTo>
                    <a:pt x="3810" y="1523"/>
                  </a:lnTo>
                  <a:lnTo>
                    <a:pt x="4572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9903586" y="189738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4571" y="761"/>
                  </a:moveTo>
                  <a:lnTo>
                    <a:pt x="3809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761" y="2285"/>
                  </a:lnTo>
                  <a:lnTo>
                    <a:pt x="3047" y="2285"/>
                  </a:lnTo>
                  <a:lnTo>
                    <a:pt x="3047" y="1523"/>
                  </a:lnTo>
                  <a:lnTo>
                    <a:pt x="3809" y="1523"/>
                  </a:lnTo>
                  <a:lnTo>
                    <a:pt x="3809" y="761"/>
                  </a:lnTo>
                  <a:lnTo>
                    <a:pt x="4571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9903586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1523" y="761"/>
                  </a:move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lnTo>
                    <a:pt x="1523" y="761"/>
                  </a:lnTo>
                  <a:close/>
                </a:path>
                <a:path w="5079" h="3175">
                  <a:moveTo>
                    <a:pt x="1523" y="3047"/>
                  </a:moveTo>
                  <a:lnTo>
                    <a:pt x="761" y="2285"/>
                  </a:lnTo>
                  <a:lnTo>
                    <a:pt x="761" y="3047"/>
                  </a:lnTo>
                  <a:lnTo>
                    <a:pt x="1523" y="3047"/>
                  </a:lnTo>
                  <a:close/>
                </a:path>
                <a:path w="5079" h="3175">
                  <a:moveTo>
                    <a:pt x="2285" y="761"/>
                  </a:moveTo>
                  <a:lnTo>
                    <a:pt x="2285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  <a:path w="5079" h="3175">
                  <a:moveTo>
                    <a:pt x="4571" y="1523"/>
                  </a:moveTo>
                  <a:lnTo>
                    <a:pt x="4571" y="761"/>
                  </a:lnTo>
                  <a:lnTo>
                    <a:pt x="3047" y="761"/>
                  </a:lnTo>
                  <a:lnTo>
                    <a:pt x="3809" y="1523"/>
                  </a:lnTo>
                  <a:lnTo>
                    <a:pt x="4571" y="1523"/>
                  </a:lnTo>
                  <a:close/>
                </a:path>
                <a:path w="5079" h="3175">
                  <a:moveTo>
                    <a:pt x="3809" y="3047"/>
                  </a:moveTo>
                  <a:lnTo>
                    <a:pt x="3047" y="2285"/>
                  </a:lnTo>
                  <a:lnTo>
                    <a:pt x="3047" y="3047"/>
                  </a:lnTo>
                  <a:lnTo>
                    <a:pt x="3809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9901301" y="186689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762" y="2285"/>
                  </a:moveTo>
                  <a:lnTo>
                    <a:pt x="762" y="1523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  <a:path w="3175" h="5080">
                  <a:moveTo>
                    <a:pt x="3048" y="3809"/>
                  </a:moveTo>
                  <a:lnTo>
                    <a:pt x="3048" y="1523"/>
                  </a:lnTo>
                  <a:lnTo>
                    <a:pt x="2286" y="1523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762" y="3809"/>
                  </a:lnTo>
                  <a:lnTo>
                    <a:pt x="1524" y="4571"/>
                  </a:lnTo>
                  <a:lnTo>
                    <a:pt x="1524" y="3809"/>
                  </a:lnTo>
                  <a:lnTo>
                    <a:pt x="3048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9901301" y="186701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09" h="5714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3809" h="5714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3809" h="5714">
                  <a:moveTo>
                    <a:pt x="3060" y="3810"/>
                  </a:moveTo>
                  <a:lnTo>
                    <a:pt x="1536" y="3810"/>
                  </a:lnTo>
                  <a:lnTo>
                    <a:pt x="1536" y="4826"/>
                  </a:lnTo>
                  <a:lnTo>
                    <a:pt x="1536" y="5334"/>
                  </a:lnTo>
                  <a:lnTo>
                    <a:pt x="3060" y="5334"/>
                  </a:lnTo>
                  <a:lnTo>
                    <a:pt x="3060" y="3810"/>
                  </a:lnTo>
                  <a:close/>
                </a:path>
                <a:path w="3809" h="5714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9911981" y="17352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4572" y="4025"/>
                  </a:moveTo>
                  <a:lnTo>
                    <a:pt x="4572" y="2501"/>
                  </a:lnTo>
                  <a:lnTo>
                    <a:pt x="3581" y="1193"/>
                  </a:lnTo>
                  <a:lnTo>
                    <a:pt x="2006" y="0"/>
                  </a:lnTo>
                  <a:lnTo>
                    <a:pt x="761" y="1739"/>
                  </a:lnTo>
                  <a:lnTo>
                    <a:pt x="0" y="2501"/>
                  </a:lnTo>
                  <a:lnTo>
                    <a:pt x="0" y="3263"/>
                  </a:lnTo>
                  <a:lnTo>
                    <a:pt x="0" y="4025"/>
                  </a:lnTo>
                  <a:lnTo>
                    <a:pt x="762" y="4787"/>
                  </a:lnTo>
                  <a:lnTo>
                    <a:pt x="3810" y="4787"/>
                  </a:lnTo>
                  <a:lnTo>
                    <a:pt x="4572" y="4025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9911981" y="173520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3810" y="1739"/>
                  </a:moveTo>
                  <a:lnTo>
                    <a:pt x="2565" y="0"/>
                  </a:lnTo>
                  <a:lnTo>
                    <a:pt x="990" y="1193"/>
                  </a:lnTo>
                  <a:lnTo>
                    <a:pt x="0" y="2501"/>
                  </a:lnTo>
                  <a:lnTo>
                    <a:pt x="761" y="1739"/>
                  </a:lnTo>
                  <a:lnTo>
                    <a:pt x="1523" y="1739"/>
                  </a:lnTo>
                  <a:lnTo>
                    <a:pt x="2286" y="977"/>
                  </a:lnTo>
                  <a:lnTo>
                    <a:pt x="3047" y="1739"/>
                  </a:lnTo>
                  <a:lnTo>
                    <a:pt x="3810" y="1739"/>
                  </a:lnTo>
                  <a:close/>
                </a:path>
                <a:path w="5079" h="5714">
                  <a:moveTo>
                    <a:pt x="3047" y="4787"/>
                  </a:moveTo>
                  <a:lnTo>
                    <a:pt x="1524" y="4787"/>
                  </a:lnTo>
                  <a:lnTo>
                    <a:pt x="1524" y="5549"/>
                  </a:lnTo>
                  <a:lnTo>
                    <a:pt x="2286" y="5549"/>
                  </a:lnTo>
                  <a:lnTo>
                    <a:pt x="3047" y="4787"/>
                  </a:lnTo>
                  <a:close/>
                </a:path>
                <a:path w="5079" h="5714">
                  <a:moveTo>
                    <a:pt x="4572" y="3263"/>
                  </a:moveTo>
                  <a:lnTo>
                    <a:pt x="4572" y="2501"/>
                  </a:lnTo>
                  <a:lnTo>
                    <a:pt x="3810" y="2501"/>
                  </a:lnTo>
                  <a:lnTo>
                    <a:pt x="3810" y="4025"/>
                  </a:lnTo>
                  <a:lnTo>
                    <a:pt x="4572" y="326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9911981" y="17145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572" y="5334"/>
                  </a:moveTo>
                  <a:lnTo>
                    <a:pt x="3810" y="4572"/>
                  </a:lnTo>
                  <a:lnTo>
                    <a:pt x="3048" y="4572"/>
                  </a:lnTo>
                  <a:lnTo>
                    <a:pt x="3048" y="1523"/>
                  </a:lnTo>
                  <a:lnTo>
                    <a:pt x="3810" y="1523"/>
                  </a:lnTo>
                  <a:lnTo>
                    <a:pt x="3810" y="761"/>
                  </a:lnTo>
                  <a:lnTo>
                    <a:pt x="3048" y="761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6096"/>
                  </a:lnTo>
                  <a:lnTo>
                    <a:pt x="3810" y="6096"/>
                  </a:lnTo>
                  <a:lnTo>
                    <a:pt x="4572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9911981" y="17145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1524" y="2286"/>
                  </a:moveTo>
                  <a:lnTo>
                    <a:pt x="1524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5079" h="6350">
                  <a:moveTo>
                    <a:pt x="1524" y="5334"/>
                  </a:moveTo>
                  <a:lnTo>
                    <a:pt x="1524" y="4572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1524" y="5334"/>
                  </a:lnTo>
                  <a:close/>
                </a:path>
                <a:path w="5079" h="6350">
                  <a:moveTo>
                    <a:pt x="3048" y="761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2286" y="761"/>
                  </a:lnTo>
                  <a:lnTo>
                    <a:pt x="3048" y="761"/>
                  </a:lnTo>
                  <a:close/>
                </a:path>
                <a:path w="5079" h="6350">
                  <a:moveTo>
                    <a:pt x="3810" y="2286"/>
                  </a:moveTo>
                  <a:lnTo>
                    <a:pt x="3810" y="1523"/>
                  </a:lnTo>
                  <a:lnTo>
                    <a:pt x="2286" y="1524"/>
                  </a:lnTo>
                  <a:lnTo>
                    <a:pt x="2286" y="4572"/>
                  </a:lnTo>
                  <a:lnTo>
                    <a:pt x="3048" y="533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5079" h="6350">
                  <a:moveTo>
                    <a:pt x="4572" y="5334"/>
                  </a:moveTo>
                  <a:lnTo>
                    <a:pt x="4572" y="4572"/>
                  </a:lnTo>
                  <a:lnTo>
                    <a:pt x="3048" y="4572"/>
                  </a:lnTo>
                  <a:lnTo>
                    <a:pt x="3048" y="5334"/>
                  </a:lnTo>
                  <a:lnTo>
                    <a:pt x="3810" y="5334"/>
                  </a:lnTo>
                  <a:lnTo>
                    <a:pt x="3810" y="6096"/>
                  </a:lnTo>
                  <a:lnTo>
                    <a:pt x="4572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9902825" y="190511"/>
              <a:ext cx="23495" cy="1905"/>
            </a:xfrm>
            <a:custGeom>
              <a:avLst/>
              <a:gdLst/>
              <a:ahLst/>
              <a:cxnLst/>
              <a:rect l="l" t="t" r="r" b="b"/>
              <a:pathLst>
                <a:path w="23495" h="1905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23495" h="1905">
                  <a:moveTo>
                    <a:pt x="22872" y="0"/>
                  </a:moveTo>
                  <a:lnTo>
                    <a:pt x="21348" y="0"/>
                  </a:lnTo>
                  <a:lnTo>
                    <a:pt x="21348" y="762"/>
                  </a:lnTo>
                  <a:lnTo>
                    <a:pt x="21348" y="1524"/>
                  </a:lnTo>
                  <a:lnTo>
                    <a:pt x="22872" y="1524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9931031" y="191261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3048" y="3048"/>
                  </a:moveTo>
                  <a:lnTo>
                    <a:pt x="3048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3048" y="3048"/>
                  </a:lnTo>
                  <a:close/>
                </a:path>
                <a:path w="6984" h="3175">
                  <a:moveTo>
                    <a:pt x="762" y="3048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6984" h="3175">
                  <a:moveTo>
                    <a:pt x="6858" y="762"/>
                  </a:moveTo>
                  <a:lnTo>
                    <a:pt x="6858" y="0"/>
                  </a:lnTo>
                  <a:lnTo>
                    <a:pt x="3810" y="0"/>
                  </a:lnTo>
                  <a:lnTo>
                    <a:pt x="3810" y="1524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4572" y="2286"/>
                  </a:lnTo>
                  <a:lnTo>
                    <a:pt x="5334" y="1524"/>
                  </a:lnTo>
                  <a:lnTo>
                    <a:pt x="5334" y="762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9930269" y="190500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1523" y="1523"/>
                  </a:moveTo>
                  <a:lnTo>
                    <a:pt x="761" y="1523"/>
                  </a:lnTo>
                  <a:lnTo>
                    <a:pt x="0" y="2285"/>
                  </a:lnTo>
                  <a:lnTo>
                    <a:pt x="761" y="2285"/>
                  </a:lnTo>
                  <a:lnTo>
                    <a:pt x="1523" y="1523"/>
                  </a:lnTo>
                  <a:close/>
                </a:path>
                <a:path w="8890" h="3810">
                  <a:moveTo>
                    <a:pt x="1523" y="3809"/>
                  </a:moveTo>
                  <a:lnTo>
                    <a:pt x="1523" y="3047"/>
                  </a:lnTo>
                  <a:lnTo>
                    <a:pt x="761" y="3047"/>
                  </a:lnTo>
                  <a:lnTo>
                    <a:pt x="761" y="3809"/>
                  </a:lnTo>
                  <a:lnTo>
                    <a:pt x="1523" y="3809"/>
                  </a:lnTo>
                  <a:close/>
                </a:path>
                <a:path w="8890" h="3810">
                  <a:moveTo>
                    <a:pt x="3047" y="1523"/>
                  </a:moveTo>
                  <a:lnTo>
                    <a:pt x="2285" y="761"/>
                  </a:lnTo>
                  <a:lnTo>
                    <a:pt x="2285" y="1523"/>
                  </a:lnTo>
                  <a:lnTo>
                    <a:pt x="3047" y="1523"/>
                  </a:lnTo>
                  <a:close/>
                </a:path>
                <a:path w="8890" h="3810">
                  <a:moveTo>
                    <a:pt x="3809" y="2285"/>
                  </a:moveTo>
                  <a:lnTo>
                    <a:pt x="3809" y="1523"/>
                  </a:lnTo>
                  <a:lnTo>
                    <a:pt x="3047" y="1523"/>
                  </a:lnTo>
                  <a:lnTo>
                    <a:pt x="3809" y="2285"/>
                  </a:lnTo>
                  <a:close/>
                </a:path>
                <a:path w="8890" h="3810">
                  <a:moveTo>
                    <a:pt x="3809" y="3809"/>
                  </a:moveTo>
                  <a:lnTo>
                    <a:pt x="3809" y="3047"/>
                  </a:lnTo>
                  <a:lnTo>
                    <a:pt x="3047" y="3809"/>
                  </a:lnTo>
                  <a:lnTo>
                    <a:pt x="3809" y="3809"/>
                  </a:lnTo>
                  <a:close/>
                </a:path>
                <a:path w="8890" h="3810">
                  <a:moveTo>
                    <a:pt x="5333" y="3047"/>
                  </a:moveTo>
                  <a:lnTo>
                    <a:pt x="5333" y="2285"/>
                  </a:lnTo>
                  <a:lnTo>
                    <a:pt x="3809" y="2285"/>
                  </a:lnTo>
                  <a:lnTo>
                    <a:pt x="4571" y="3047"/>
                  </a:lnTo>
                  <a:lnTo>
                    <a:pt x="5333" y="3047"/>
                  </a:lnTo>
                  <a:close/>
                </a:path>
                <a:path w="8890" h="3810">
                  <a:moveTo>
                    <a:pt x="7619" y="761"/>
                  </a:moveTo>
                  <a:lnTo>
                    <a:pt x="7619" y="0"/>
                  </a:lnTo>
                  <a:lnTo>
                    <a:pt x="6095" y="0"/>
                  </a:lnTo>
                  <a:lnTo>
                    <a:pt x="5333" y="761"/>
                  </a:lnTo>
                  <a:lnTo>
                    <a:pt x="7619" y="761"/>
                  </a:lnTo>
                  <a:close/>
                </a:path>
                <a:path w="8890" h="3810">
                  <a:moveTo>
                    <a:pt x="6857" y="2285"/>
                  </a:moveTo>
                  <a:lnTo>
                    <a:pt x="6857" y="1523"/>
                  </a:lnTo>
                  <a:lnTo>
                    <a:pt x="6095" y="1523"/>
                  </a:lnTo>
                  <a:lnTo>
                    <a:pt x="6095" y="2285"/>
                  </a:lnTo>
                  <a:lnTo>
                    <a:pt x="6857" y="2285"/>
                  </a:lnTo>
                  <a:close/>
                </a:path>
                <a:path w="8890" h="3810">
                  <a:moveTo>
                    <a:pt x="8381" y="1523"/>
                  </a:moveTo>
                  <a:lnTo>
                    <a:pt x="8381" y="761"/>
                  </a:lnTo>
                  <a:lnTo>
                    <a:pt x="7619" y="761"/>
                  </a:lnTo>
                  <a:lnTo>
                    <a:pt x="8381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9902076" y="197369"/>
              <a:ext cx="24765" cy="1270"/>
            </a:xfrm>
            <a:custGeom>
              <a:avLst/>
              <a:gdLst/>
              <a:ahLst/>
              <a:cxnLst/>
              <a:rect l="l" t="t" r="r" b="b"/>
              <a:pathLst>
                <a:path w="24765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24765" h="1269">
                  <a:moveTo>
                    <a:pt x="24384" y="0"/>
                  </a:moveTo>
                  <a:lnTo>
                    <a:pt x="23622" y="762"/>
                  </a:lnTo>
                  <a:lnTo>
                    <a:pt x="24384" y="76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9892931" y="1935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1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9892931" y="19354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9890645" y="191261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3809" y="1524"/>
                  </a:moveTo>
                  <a:lnTo>
                    <a:pt x="3809" y="762"/>
                  </a:lnTo>
                  <a:lnTo>
                    <a:pt x="304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lnTo>
                    <a:pt x="2285" y="1524"/>
                  </a:lnTo>
                  <a:lnTo>
                    <a:pt x="2285" y="2286"/>
                  </a:lnTo>
                  <a:lnTo>
                    <a:pt x="3047" y="2286"/>
                  </a:lnTo>
                  <a:lnTo>
                    <a:pt x="3809" y="1524"/>
                  </a:lnTo>
                  <a:close/>
                </a:path>
                <a:path w="7620" h="3175">
                  <a:moveTo>
                    <a:pt x="7619" y="1524"/>
                  </a:moveTo>
                  <a:lnTo>
                    <a:pt x="6857" y="762"/>
                  </a:lnTo>
                  <a:lnTo>
                    <a:pt x="4571" y="762"/>
                  </a:lnTo>
                  <a:lnTo>
                    <a:pt x="3809" y="1524"/>
                  </a:lnTo>
                  <a:lnTo>
                    <a:pt x="3809" y="3048"/>
                  </a:lnTo>
                  <a:lnTo>
                    <a:pt x="6095" y="3048"/>
                  </a:lnTo>
                  <a:lnTo>
                    <a:pt x="6095" y="2286"/>
                  </a:lnTo>
                  <a:lnTo>
                    <a:pt x="6857" y="2286"/>
                  </a:lnTo>
                  <a:lnTo>
                    <a:pt x="6857" y="1524"/>
                  </a:lnTo>
                  <a:lnTo>
                    <a:pt x="7619" y="1524"/>
                  </a:lnTo>
                  <a:close/>
                </a:path>
                <a:path w="7620" h="3175">
                  <a:moveTo>
                    <a:pt x="6857" y="3048"/>
                  </a:moveTo>
                  <a:lnTo>
                    <a:pt x="6095" y="2286"/>
                  </a:lnTo>
                  <a:lnTo>
                    <a:pt x="6095" y="3048"/>
                  </a:lnTo>
                  <a:lnTo>
                    <a:pt x="6857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9890645" y="190500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3047" y="761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3047" y="761"/>
                  </a:lnTo>
                  <a:close/>
                </a:path>
                <a:path w="7620" h="3810">
                  <a:moveTo>
                    <a:pt x="2285" y="2285"/>
                  </a:moveTo>
                  <a:lnTo>
                    <a:pt x="1523" y="1523"/>
                  </a:lnTo>
                  <a:lnTo>
                    <a:pt x="761" y="1523"/>
                  </a:lnTo>
                  <a:lnTo>
                    <a:pt x="1523" y="2285"/>
                  </a:lnTo>
                  <a:lnTo>
                    <a:pt x="2285" y="2285"/>
                  </a:lnTo>
                  <a:close/>
                </a:path>
                <a:path w="7620" h="3810">
                  <a:moveTo>
                    <a:pt x="3047" y="3047"/>
                  </a:moveTo>
                  <a:lnTo>
                    <a:pt x="2285" y="2285"/>
                  </a:lnTo>
                  <a:lnTo>
                    <a:pt x="2285" y="3047"/>
                  </a:lnTo>
                  <a:lnTo>
                    <a:pt x="3047" y="3047"/>
                  </a:lnTo>
                  <a:close/>
                </a:path>
                <a:path w="7620" h="3810">
                  <a:moveTo>
                    <a:pt x="3809" y="1523"/>
                  </a:moveTo>
                  <a:lnTo>
                    <a:pt x="3809" y="761"/>
                  </a:lnTo>
                  <a:lnTo>
                    <a:pt x="3047" y="761"/>
                  </a:lnTo>
                  <a:lnTo>
                    <a:pt x="3047" y="1523"/>
                  </a:lnTo>
                  <a:lnTo>
                    <a:pt x="3809" y="1523"/>
                  </a:lnTo>
                  <a:close/>
                </a:path>
                <a:path w="7620" h="3810">
                  <a:moveTo>
                    <a:pt x="3809" y="3047"/>
                  </a:moveTo>
                  <a:lnTo>
                    <a:pt x="3809" y="2285"/>
                  </a:lnTo>
                  <a:lnTo>
                    <a:pt x="3047" y="2285"/>
                  </a:lnTo>
                  <a:lnTo>
                    <a:pt x="3047" y="3047"/>
                  </a:lnTo>
                  <a:lnTo>
                    <a:pt x="3809" y="3047"/>
                  </a:lnTo>
                  <a:close/>
                </a:path>
                <a:path w="7620" h="3810">
                  <a:moveTo>
                    <a:pt x="5333" y="1523"/>
                  </a:moveTo>
                  <a:lnTo>
                    <a:pt x="4571" y="1523"/>
                  </a:lnTo>
                  <a:lnTo>
                    <a:pt x="3809" y="2285"/>
                  </a:lnTo>
                  <a:lnTo>
                    <a:pt x="4571" y="2285"/>
                  </a:lnTo>
                  <a:lnTo>
                    <a:pt x="5333" y="1523"/>
                  </a:lnTo>
                  <a:close/>
                </a:path>
                <a:path w="7620" h="3810">
                  <a:moveTo>
                    <a:pt x="4571" y="3809"/>
                  </a:moveTo>
                  <a:lnTo>
                    <a:pt x="4571" y="3047"/>
                  </a:lnTo>
                  <a:lnTo>
                    <a:pt x="3809" y="3047"/>
                  </a:lnTo>
                  <a:lnTo>
                    <a:pt x="3809" y="3809"/>
                  </a:lnTo>
                  <a:lnTo>
                    <a:pt x="4571" y="3809"/>
                  </a:lnTo>
                  <a:close/>
                </a:path>
                <a:path w="7620" h="3810">
                  <a:moveTo>
                    <a:pt x="6095" y="1523"/>
                  </a:moveTo>
                  <a:lnTo>
                    <a:pt x="6095" y="761"/>
                  </a:lnTo>
                  <a:lnTo>
                    <a:pt x="5333" y="761"/>
                  </a:lnTo>
                  <a:lnTo>
                    <a:pt x="5333" y="1523"/>
                  </a:lnTo>
                  <a:lnTo>
                    <a:pt x="6095" y="1523"/>
                  </a:lnTo>
                  <a:close/>
                </a:path>
                <a:path w="7620" h="3810">
                  <a:moveTo>
                    <a:pt x="6857" y="3047"/>
                  </a:moveTo>
                  <a:lnTo>
                    <a:pt x="6857" y="2285"/>
                  </a:lnTo>
                  <a:lnTo>
                    <a:pt x="6095" y="3047"/>
                  </a:lnTo>
                  <a:lnTo>
                    <a:pt x="6857" y="3047"/>
                  </a:lnTo>
                  <a:close/>
                </a:path>
                <a:path w="7620" h="3810">
                  <a:moveTo>
                    <a:pt x="6857" y="3809"/>
                  </a:moveTo>
                  <a:lnTo>
                    <a:pt x="6857" y="3047"/>
                  </a:lnTo>
                  <a:lnTo>
                    <a:pt x="6095" y="3047"/>
                  </a:lnTo>
                  <a:lnTo>
                    <a:pt x="6095" y="3809"/>
                  </a:lnTo>
                  <a:lnTo>
                    <a:pt x="6857" y="3809"/>
                  </a:lnTo>
                  <a:close/>
                </a:path>
                <a:path w="7620" h="3810">
                  <a:moveTo>
                    <a:pt x="7619" y="2285"/>
                  </a:moveTo>
                  <a:lnTo>
                    <a:pt x="7619" y="1523"/>
                  </a:lnTo>
                  <a:lnTo>
                    <a:pt x="6857" y="1523"/>
                  </a:lnTo>
                  <a:lnTo>
                    <a:pt x="7619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9873881" y="198881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59" h="3175">
                  <a:moveTo>
                    <a:pt x="9905" y="1523"/>
                  </a:moveTo>
                  <a:lnTo>
                    <a:pt x="9143" y="761"/>
                  </a:lnTo>
                  <a:lnTo>
                    <a:pt x="7619" y="761"/>
                  </a:lnTo>
                  <a:lnTo>
                    <a:pt x="6857" y="0"/>
                  </a:lnTo>
                  <a:lnTo>
                    <a:pt x="5333" y="0"/>
                  </a:lnTo>
                  <a:lnTo>
                    <a:pt x="3809" y="0"/>
                  </a:lnTo>
                  <a:lnTo>
                    <a:pt x="2285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1523" y="3048"/>
                  </a:lnTo>
                  <a:lnTo>
                    <a:pt x="9143" y="3047"/>
                  </a:lnTo>
                  <a:lnTo>
                    <a:pt x="9143" y="2285"/>
                  </a:lnTo>
                  <a:lnTo>
                    <a:pt x="9905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9876929" y="201929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809" y="761"/>
                  </a:moveTo>
                  <a:lnTo>
                    <a:pt x="3809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3809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9879215" y="201929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761"/>
                  </a:lnTo>
                  <a:lnTo>
                    <a:pt x="3048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9875405" y="201168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5">
                  <a:moveTo>
                    <a:pt x="6857" y="1523"/>
                  </a:moveTo>
                  <a:lnTo>
                    <a:pt x="6857" y="761"/>
                  </a:lnTo>
                  <a:lnTo>
                    <a:pt x="5333" y="0"/>
                  </a:lnTo>
                  <a:lnTo>
                    <a:pt x="1523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2285" y="761"/>
                  </a:lnTo>
                  <a:lnTo>
                    <a:pt x="3809" y="761"/>
                  </a:lnTo>
                  <a:lnTo>
                    <a:pt x="5333" y="761"/>
                  </a:lnTo>
                  <a:lnTo>
                    <a:pt x="6857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9876930" y="201179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3810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508"/>
                  </a:lnTo>
                  <a:lnTo>
                    <a:pt x="762" y="762"/>
                  </a:lnTo>
                  <a:lnTo>
                    <a:pt x="3810" y="762"/>
                  </a:lnTo>
                  <a:close/>
                </a:path>
                <a:path w="6350" h="1269">
                  <a:moveTo>
                    <a:pt x="6096" y="762"/>
                  </a:moveTo>
                  <a:lnTo>
                    <a:pt x="4572" y="254"/>
                  </a:lnTo>
                  <a:lnTo>
                    <a:pt x="3810" y="0"/>
                  </a:lnTo>
                  <a:lnTo>
                    <a:pt x="2286" y="0"/>
                  </a:lnTo>
                  <a:lnTo>
                    <a:pt x="3810" y="177"/>
                  </a:lnTo>
                  <a:lnTo>
                    <a:pt x="3810" y="762"/>
                  </a:lnTo>
                  <a:lnTo>
                    <a:pt x="609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987845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987845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9878453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9878453" y="201929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761" y="0"/>
                  </a:moveTo>
                  <a:lnTo>
                    <a:pt x="0" y="0"/>
                  </a:lnTo>
                  <a:lnTo>
                    <a:pt x="1523" y="0"/>
                  </a:lnTo>
                  <a:lnTo>
                    <a:pt x="761" y="0"/>
                  </a:lnTo>
                  <a:close/>
                </a:path>
                <a:path w="1904" h="0">
                  <a:moveTo>
                    <a:pt x="0" y="0"/>
                  </a:moveTo>
                  <a:lnTo>
                    <a:pt x="7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9876929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987540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987540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9880726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9880726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9879977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9882251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9882251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9876167" y="19735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1" y="761"/>
                  </a:moveTo>
                  <a:lnTo>
                    <a:pt x="0" y="761"/>
                  </a:lnTo>
                  <a:lnTo>
                    <a:pt x="0" y="1523"/>
                  </a:lnTo>
                  <a:lnTo>
                    <a:pt x="761" y="761"/>
                  </a:lnTo>
                  <a:close/>
                </a:path>
                <a:path w="2540" h="2539">
                  <a:moveTo>
                    <a:pt x="762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  <a:path w="2540" h="2539">
                  <a:moveTo>
                    <a:pt x="2286" y="761"/>
                  </a:moveTo>
                  <a:lnTo>
                    <a:pt x="1523" y="0"/>
                  </a:lnTo>
                  <a:lnTo>
                    <a:pt x="761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9876930" y="19736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9873882" y="19813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524"/>
                  </a:moveTo>
                  <a:lnTo>
                    <a:pt x="381" y="1905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9873881" y="19811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9878453" y="19735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2286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9878454" y="197369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762"/>
                  </a:lnTo>
                  <a:close/>
                </a:path>
                <a:path w="3809" h="2539">
                  <a:moveTo>
                    <a:pt x="2286" y="0"/>
                  </a:move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3809" h="2539">
                  <a:moveTo>
                    <a:pt x="3810" y="1524"/>
                  </a:moveTo>
                  <a:lnTo>
                    <a:pt x="3048" y="762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9879978" y="19736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2540" h="2539">
                  <a:moveTo>
                    <a:pt x="2286" y="1524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9881502" y="198131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76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2540" h="1905">
                  <a:moveTo>
                    <a:pt x="2273" y="0"/>
                  </a:moveTo>
                  <a:lnTo>
                    <a:pt x="1511" y="0"/>
                  </a:lnTo>
                  <a:lnTo>
                    <a:pt x="1511" y="762"/>
                  </a:lnTo>
                  <a:lnTo>
                    <a:pt x="2273" y="762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9883775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9883775" y="198119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1524"/>
                  </a:moveTo>
                  <a:lnTo>
                    <a:pt x="762" y="761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close/>
                </a:path>
                <a:path w="1270" h="2539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9883775" y="1981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9879215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9879215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9879215" y="1988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987921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987921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9882251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9882251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9877692" y="20041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175" h="1269">
                  <a:moveTo>
                    <a:pt x="3035" y="0"/>
                  </a:moveTo>
                  <a:lnTo>
                    <a:pt x="2273" y="0"/>
                  </a:lnTo>
                  <a:lnTo>
                    <a:pt x="2273" y="762"/>
                  </a:lnTo>
                  <a:lnTo>
                    <a:pt x="30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9875405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9878454" y="19965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9883775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9884549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9884549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9884549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9883775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988377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988377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988302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9883025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988225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988150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988150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9882251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9882251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9882251" y="1988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9882251" y="1988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9882251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988150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9881501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9880727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9879215" y="1973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9873881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9873881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9873881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9873881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9874643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987540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98761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98761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 descr=""/>
            <p:cNvSpPr/>
            <p:nvPr/>
          </p:nvSpPr>
          <p:spPr>
            <a:xfrm>
              <a:off x="98761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98761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98761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9876167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9876929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9877691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9877691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9877691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9877691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 descr=""/>
            <p:cNvSpPr/>
            <p:nvPr/>
          </p:nvSpPr>
          <p:spPr>
            <a:xfrm>
              <a:off x="9878453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 descr=""/>
            <p:cNvSpPr/>
            <p:nvPr/>
          </p:nvSpPr>
          <p:spPr>
            <a:xfrm>
              <a:off x="9878454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9878453" y="19964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9879215" y="2004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9878453" y="2004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9881502" y="199655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49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49" y="1524"/>
                  </a:lnTo>
                  <a:lnTo>
                    <a:pt x="749" y="762"/>
                  </a:lnTo>
                  <a:close/>
                </a:path>
                <a:path w="1270" h="1905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 descr=""/>
            <p:cNvSpPr/>
            <p:nvPr/>
          </p:nvSpPr>
          <p:spPr>
            <a:xfrm>
              <a:off x="9881501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 descr=""/>
            <p:cNvSpPr/>
            <p:nvPr/>
          </p:nvSpPr>
          <p:spPr>
            <a:xfrm>
              <a:off x="9876168" y="19965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904" h="1269">
                  <a:moveTo>
                    <a:pt x="1524" y="0"/>
                  </a:move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9876929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 descr=""/>
            <p:cNvSpPr/>
            <p:nvPr/>
          </p:nvSpPr>
          <p:spPr>
            <a:xfrm>
              <a:off x="9878453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9878453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9874643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9874643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9" name="object 459" descr=""/>
          <p:cNvSpPr/>
          <p:nvPr/>
        </p:nvSpPr>
        <p:spPr>
          <a:xfrm>
            <a:off x="9873881" y="202703"/>
            <a:ext cx="45085" cy="47625"/>
          </a:xfrm>
          <a:custGeom>
            <a:avLst/>
            <a:gdLst/>
            <a:ahLst/>
            <a:cxnLst/>
            <a:rect l="l" t="t" r="r" b="b"/>
            <a:pathLst>
              <a:path w="45084" h="47625">
                <a:moveTo>
                  <a:pt x="749" y="43434"/>
                </a:moveTo>
                <a:lnTo>
                  <a:pt x="0" y="44196"/>
                </a:lnTo>
                <a:lnTo>
                  <a:pt x="749" y="44196"/>
                </a:lnTo>
                <a:lnTo>
                  <a:pt x="749" y="43434"/>
                </a:lnTo>
                <a:close/>
              </a:path>
              <a:path w="45084" h="47625">
                <a:moveTo>
                  <a:pt x="1524" y="42672"/>
                </a:moveTo>
                <a:lnTo>
                  <a:pt x="749" y="42672"/>
                </a:lnTo>
                <a:lnTo>
                  <a:pt x="749" y="43434"/>
                </a:lnTo>
                <a:lnTo>
                  <a:pt x="1524" y="42672"/>
                </a:lnTo>
                <a:close/>
              </a:path>
              <a:path w="45084" h="47625">
                <a:moveTo>
                  <a:pt x="9906" y="43434"/>
                </a:moveTo>
                <a:lnTo>
                  <a:pt x="9144" y="43434"/>
                </a:lnTo>
                <a:lnTo>
                  <a:pt x="9144" y="44196"/>
                </a:lnTo>
                <a:lnTo>
                  <a:pt x="9906" y="44196"/>
                </a:lnTo>
                <a:lnTo>
                  <a:pt x="9906" y="43434"/>
                </a:lnTo>
                <a:close/>
              </a:path>
              <a:path w="45084" h="47625">
                <a:moveTo>
                  <a:pt x="9906" y="42672"/>
                </a:moveTo>
                <a:lnTo>
                  <a:pt x="9144" y="41910"/>
                </a:lnTo>
                <a:lnTo>
                  <a:pt x="9144" y="42672"/>
                </a:lnTo>
                <a:lnTo>
                  <a:pt x="9906" y="42672"/>
                </a:lnTo>
                <a:close/>
              </a:path>
              <a:path w="45084" h="47625">
                <a:moveTo>
                  <a:pt x="9906" y="5334"/>
                </a:moveTo>
                <a:lnTo>
                  <a:pt x="9144" y="4572"/>
                </a:lnTo>
                <a:lnTo>
                  <a:pt x="749" y="4572"/>
                </a:lnTo>
                <a:lnTo>
                  <a:pt x="749" y="5334"/>
                </a:lnTo>
                <a:lnTo>
                  <a:pt x="9906" y="5334"/>
                </a:lnTo>
                <a:close/>
              </a:path>
              <a:path w="45084" h="47625">
                <a:moveTo>
                  <a:pt x="9906" y="3048"/>
                </a:moveTo>
                <a:lnTo>
                  <a:pt x="9144" y="3048"/>
                </a:lnTo>
                <a:lnTo>
                  <a:pt x="9144" y="3810"/>
                </a:lnTo>
                <a:lnTo>
                  <a:pt x="9906" y="3810"/>
                </a:lnTo>
                <a:lnTo>
                  <a:pt x="9906" y="3048"/>
                </a:lnTo>
                <a:close/>
              </a:path>
              <a:path w="45084" h="47625">
                <a:moveTo>
                  <a:pt x="10668" y="46482"/>
                </a:moveTo>
                <a:lnTo>
                  <a:pt x="0" y="46482"/>
                </a:lnTo>
                <a:lnTo>
                  <a:pt x="0" y="47244"/>
                </a:lnTo>
                <a:lnTo>
                  <a:pt x="10668" y="47244"/>
                </a:lnTo>
                <a:lnTo>
                  <a:pt x="10668" y="46482"/>
                </a:lnTo>
                <a:close/>
              </a:path>
              <a:path w="45084" h="47625">
                <a:moveTo>
                  <a:pt x="10668" y="0"/>
                </a:moveTo>
                <a:lnTo>
                  <a:pt x="0" y="0"/>
                </a:lnTo>
                <a:lnTo>
                  <a:pt x="0" y="762"/>
                </a:lnTo>
                <a:lnTo>
                  <a:pt x="10668" y="762"/>
                </a:lnTo>
                <a:lnTo>
                  <a:pt x="10668" y="0"/>
                </a:lnTo>
                <a:close/>
              </a:path>
              <a:path w="45084" h="47625">
                <a:moveTo>
                  <a:pt x="36576" y="22860"/>
                </a:moveTo>
                <a:lnTo>
                  <a:pt x="35814" y="22860"/>
                </a:lnTo>
                <a:lnTo>
                  <a:pt x="35814" y="23622"/>
                </a:lnTo>
                <a:lnTo>
                  <a:pt x="36576" y="24384"/>
                </a:lnTo>
                <a:lnTo>
                  <a:pt x="36576" y="22860"/>
                </a:lnTo>
                <a:close/>
              </a:path>
              <a:path w="45084" h="47625">
                <a:moveTo>
                  <a:pt x="38862" y="22098"/>
                </a:moveTo>
                <a:lnTo>
                  <a:pt x="38100" y="22860"/>
                </a:lnTo>
                <a:lnTo>
                  <a:pt x="38862" y="22860"/>
                </a:lnTo>
                <a:lnTo>
                  <a:pt x="38862" y="22098"/>
                </a:lnTo>
                <a:close/>
              </a:path>
              <a:path w="45084" h="47625">
                <a:moveTo>
                  <a:pt x="38862" y="21336"/>
                </a:moveTo>
                <a:lnTo>
                  <a:pt x="38100" y="20574"/>
                </a:lnTo>
                <a:lnTo>
                  <a:pt x="38100" y="21336"/>
                </a:lnTo>
                <a:lnTo>
                  <a:pt x="38862" y="21336"/>
                </a:lnTo>
                <a:close/>
              </a:path>
              <a:path w="45084" h="47625">
                <a:moveTo>
                  <a:pt x="39624" y="23622"/>
                </a:moveTo>
                <a:lnTo>
                  <a:pt x="38100" y="23622"/>
                </a:lnTo>
                <a:lnTo>
                  <a:pt x="38100" y="24384"/>
                </a:lnTo>
                <a:lnTo>
                  <a:pt x="36576" y="24384"/>
                </a:lnTo>
                <a:lnTo>
                  <a:pt x="36576" y="25146"/>
                </a:lnTo>
                <a:lnTo>
                  <a:pt x="37338" y="25908"/>
                </a:lnTo>
                <a:lnTo>
                  <a:pt x="37338" y="25146"/>
                </a:lnTo>
                <a:lnTo>
                  <a:pt x="38100" y="25146"/>
                </a:lnTo>
                <a:lnTo>
                  <a:pt x="38862" y="25908"/>
                </a:lnTo>
                <a:lnTo>
                  <a:pt x="38862" y="25146"/>
                </a:lnTo>
                <a:lnTo>
                  <a:pt x="38862" y="24384"/>
                </a:lnTo>
                <a:lnTo>
                  <a:pt x="39624" y="24384"/>
                </a:lnTo>
                <a:lnTo>
                  <a:pt x="39624" y="23622"/>
                </a:lnTo>
                <a:close/>
              </a:path>
              <a:path w="45084" h="47625">
                <a:moveTo>
                  <a:pt x="40386" y="28956"/>
                </a:moveTo>
                <a:lnTo>
                  <a:pt x="39624" y="28956"/>
                </a:lnTo>
                <a:lnTo>
                  <a:pt x="39624" y="29718"/>
                </a:lnTo>
                <a:lnTo>
                  <a:pt x="40386" y="28956"/>
                </a:lnTo>
                <a:close/>
              </a:path>
              <a:path w="45084" h="47625">
                <a:moveTo>
                  <a:pt x="40386" y="26670"/>
                </a:moveTo>
                <a:lnTo>
                  <a:pt x="39624" y="25908"/>
                </a:lnTo>
                <a:lnTo>
                  <a:pt x="39624" y="27432"/>
                </a:lnTo>
                <a:lnTo>
                  <a:pt x="40386" y="27432"/>
                </a:lnTo>
                <a:lnTo>
                  <a:pt x="40386" y="26670"/>
                </a:lnTo>
                <a:close/>
              </a:path>
              <a:path w="45084" h="47625">
                <a:moveTo>
                  <a:pt x="40386" y="25146"/>
                </a:moveTo>
                <a:lnTo>
                  <a:pt x="39624" y="25146"/>
                </a:lnTo>
                <a:lnTo>
                  <a:pt x="39624" y="25908"/>
                </a:lnTo>
                <a:lnTo>
                  <a:pt x="40386" y="25908"/>
                </a:lnTo>
                <a:lnTo>
                  <a:pt x="40386" y="25146"/>
                </a:lnTo>
                <a:close/>
              </a:path>
              <a:path w="45084" h="47625">
                <a:moveTo>
                  <a:pt x="41910" y="29718"/>
                </a:moveTo>
                <a:lnTo>
                  <a:pt x="41148" y="28956"/>
                </a:lnTo>
                <a:lnTo>
                  <a:pt x="41148" y="29718"/>
                </a:lnTo>
                <a:lnTo>
                  <a:pt x="41910" y="29718"/>
                </a:lnTo>
                <a:close/>
              </a:path>
              <a:path w="45084" h="47625">
                <a:moveTo>
                  <a:pt x="41910" y="28194"/>
                </a:moveTo>
                <a:lnTo>
                  <a:pt x="41148" y="27432"/>
                </a:lnTo>
                <a:lnTo>
                  <a:pt x="41148" y="28194"/>
                </a:lnTo>
                <a:lnTo>
                  <a:pt x="41148" y="28956"/>
                </a:lnTo>
                <a:lnTo>
                  <a:pt x="41910" y="28956"/>
                </a:lnTo>
                <a:lnTo>
                  <a:pt x="41910" y="28194"/>
                </a:lnTo>
                <a:close/>
              </a:path>
              <a:path w="45084" h="47625">
                <a:moveTo>
                  <a:pt x="41910" y="23622"/>
                </a:moveTo>
                <a:lnTo>
                  <a:pt x="41148" y="23622"/>
                </a:lnTo>
                <a:lnTo>
                  <a:pt x="41910" y="24384"/>
                </a:lnTo>
                <a:lnTo>
                  <a:pt x="41910" y="23622"/>
                </a:lnTo>
                <a:close/>
              </a:path>
              <a:path w="45084" h="47625">
                <a:moveTo>
                  <a:pt x="41910" y="22860"/>
                </a:moveTo>
                <a:lnTo>
                  <a:pt x="41148" y="22860"/>
                </a:lnTo>
                <a:lnTo>
                  <a:pt x="41148" y="23622"/>
                </a:lnTo>
                <a:lnTo>
                  <a:pt x="41910" y="22860"/>
                </a:lnTo>
                <a:close/>
              </a:path>
              <a:path w="45084" h="47625">
                <a:moveTo>
                  <a:pt x="42672" y="27432"/>
                </a:moveTo>
                <a:lnTo>
                  <a:pt x="41910" y="26670"/>
                </a:lnTo>
                <a:lnTo>
                  <a:pt x="41910" y="28194"/>
                </a:lnTo>
                <a:lnTo>
                  <a:pt x="42672" y="27432"/>
                </a:lnTo>
                <a:close/>
              </a:path>
              <a:path w="45084" h="47625">
                <a:moveTo>
                  <a:pt x="43434" y="20574"/>
                </a:moveTo>
                <a:lnTo>
                  <a:pt x="42672" y="20574"/>
                </a:lnTo>
                <a:lnTo>
                  <a:pt x="42672" y="21336"/>
                </a:lnTo>
                <a:lnTo>
                  <a:pt x="43434" y="20574"/>
                </a:lnTo>
                <a:close/>
              </a:path>
              <a:path w="45084" h="47625">
                <a:moveTo>
                  <a:pt x="44196" y="24384"/>
                </a:moveTo>
                <a:lnTo>
                  <a:pt x="41910" y="24384"/>
                </a:lnTo>
                <a:lnTo>
                  <a:pt x="41910" y="25146"/>
                </a:lnTo>
                <a:lnTo>
                  <a:pt x="41910" y="25908"/>
                </a:lnTo>
                <a:lnTo>
                  <a:pt x="43434" y="25908"/>
                </a:lnTo>
                <a:lnTo>
                  <a:pt x="42672" y="25146"/>
                </a:lnTo>
                <a:lnTo>
                  <a:pt x="43434" y="25146"/>
                </a:lnTo>
                <a:lnTo>
                  <a:pt x="44196" y="25908"/>
                </a:lnTo>
                <a:lnTo>
                  <a:pt x="44196" y="24384"/>
                </a:lnTo>
                <a:close/>
              </a:path>
              <a:path w="45084" h="47625">
                <a:moveTo>
                  <a:pt x="44196" y="22098"/>
                </a:moveTo>
                <a:lnTo>
                  <a:pt x="43434" y="21336"/>
                </a:lnTo>
                <a:lnTo>
                  <a:pt x="43434" y="22860"/>
                </a:lnTo>
                <a:lnTo>
                  <a:pt x="44196" y="22098"/>
                </a:lnTo>
                <a:close/>
              </a:path>
              <a:path w="45084" h="47625">
                <a:moveTo>
                  <a:pt x="44958" y="23622"/>
                </a:moveTo>
                <a:lnTo>
                  <a:pt x="44196" y="23622"/>
                </a:lnTo>
                <a:lnTo>
                  <a:pt x="44196" y="24384"/>
                </a:lnTo>
                <a:lnTo>
                  <a:pt x="44958" y="24384"/>
                </a:lnTo>
                <a:lnTo>
                  <a:pt x="44958" y="23622"/>
                </a:lnTo>
                <a:close/>
              </a:path>
            </a:pathLst>
          </a:custGeom>
          <a:solidFill>
            <a:srgbClr val="0000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0" name="object 460" descr=""/>
          <p:cNvSpPr txBox="1"/>
          <p:nvPr/>
        </p:nvSpPr>
        <p:spPr>
          <a:xfrm>
            <a:off x="7216273" y="6779486"/>
            <a:ext cx="753745" cy="16637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50">
                <a:latin typeface="Arial"/>
                <a:cs typeface="Arial"/>
              </a:rPr>
              <a:t>Best</a:t>
            </a:r>
            <a:r>
              <a:rPr dirty="0" sz="950" spc="80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practice</a:t>
            </a:r>
            <a:endParaRPr sz="950">
              <a:latin typeface="Arial"/>
              <a:cs typeface="Arial"/>
            </a:endParaRPr>
          </a:p>
        </p:txBody>
      </p:sp>
      <p:sp>
        <p:nvSpPr>
          <p:cNvPr id="461" name="object 461" descr=""/>
          <p:cNvSpPr txBox="1"/>
          <p:nvPr/>
        </p:nvSpPr>
        <p:spPr>
          <a:xfrm>
            <a:off x="8287869" y="6779486"/>
            <a:ext cx="726440" cy="16637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50" spc="-10">
                <a:latin typeface="Arial"/>
                <a:cs typeface="Arial"/>
              </a:rPr>
              <a:t>Intermediate</a:t>
            </a:r>
            <a:endParaRPr sz="950">
              <a:latin typeface="Arial"/>
              <a:cs typeface="Arial"/>
            </a:endParaRPr>
          </a:p>
        </p:txBody>
      </p:sp>
      <p:sp>
        <p:nvSpPr>
          <p:cNvPr id="462" name="object 462" descr=""/>
          <p:cNvSpPr txBox="1"/>
          <p:nvPr/>
        </p:nvSpPr>
        <p:spPr>
          <a:xfrm>
            <a:off x="9332042" y="6779486"/>
            <a:ext cx="488315" cy="16637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50" spc="-10">
                <a:latin typeface="Arial"/>
                <a:cs typeface="Arial"/>
              </a:rPr>
              <a:t>Laggard</a:t>
            </a:r>
            <a:endParaRPr sz="950">
              <a:latin typeface="Arial"/>
              <a:cs typeface="Arial"/>
            </a:endParaRPr>
          </a:p>
        </p:txBody>
      </p:sp>
      <p:sp>
        <p:nvSpPr>
          <p:cNvPr id="463" name="object 463" descr=""/>
          <p:cNvSpPr txBox="1"/>
          <p:nvPr/>
        </p:nvSpPr>
        <p:spPr>
          <a:xfrm>
            <a:off x="548011" y="6833050"/>
            <a:ext cx="4025265" cy="1511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5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Wyman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Observatory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clients’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experience,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May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2015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-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May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2017</a:t>
            </a:r>
            <a:endParaRPr sz="850">
              <a:latin typeface="Arial"/>
              <a:cs typeface="Arial"/>
            </a:endParaRPr>
          </a:p>
        </p:txBody>
      </p:sp>
      <p:sp>
        <p:nvSpPr>
          <p:cNvPr id="464" name="object 46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r>
              <a:rPr dirty="0" spc="-25"/>
              <a:t>13</a:t>
            </a:r>
          </a:p>
        </p:txBody>
      </p:sp>
      <p:sp>
        <p:nvSpPr>
          <p:cNvPr id="465" name="object 46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395357" y="3228594"/>
            <a:ext cx="10795" cy="1120140"/>
          </a:xfrm>
          <a:custGeom>
            <a:avLst/>
            <a:gdLst/>
            <a:ahLst/>
            <a:cxnLst/>
            <a:rect l="l" t="t" r="r" b="b"/>
            <a:pathLst>
              <a:path w="10795" h="1120139">
                <a:moveTo>
                  <a:pt x="10668" y="5334"/>
                </a:moveTo>
                <a:lnTo>
                  <a:pt x="10668" y="2286"/>
                </a:lnTo>
                <a:lnTo>
                  <a:pt x="8382" y="0"/>
                </a:lnTo>
                <a:lnTo>
                  <a:pt x="2285" y="0"/>
                </a:lnTo>
                <a:lnTo>
                  <a:pt x="0" y="2286"/>
                </a:lnTo>
                <a:lnTo>
                  <a:pt x="0" y="5334"/>
                </a:lnTo>
                <a:lnTo>
                  <a:pt x="10668" y="5334"/>
                </a:lnTo>
                <a:close/>
              </a:path>
              <a:path w="10795" h="1120139">
                <a:moveTo>
                  <a:pt x="10668" y="1114806"/>
                </a:moveTo>
                <a:lnTo>
                  <a:pt x="10668" y="5334"/>
                </a:lnTo>
                <a:lnTo>
                  <a:pt x="0" y="5334"/>
                </a:lnTo>
                <a:lnTo>
                  <a:pt x="0" y="1114806"/>
                </a:lnTo>
                <a:lnTo>
                  <a:pt x="10668" y="1114806"/>
                </a:lnTo>
                <a:close/>
              </a:path>
              <a:path w="10795" h="1120139">
                <a:moveTo>
                  <a:pt x="10668" y="1117854"/>
                </a:moveTo>
                <a:lnTo>
                  <a:pt x="10668" y="1114806"/>
                </a:lnTo>
                <a:lnTo>
                  <a:pt x="0" y="1114806"/>
                </a:lnTo>
                <a:lnTo>
                  <a:pt x="0" y="1117854"/>
                </a:lnTo>
                <a:lnTo>
                  <a:pt x="2286" y="1120140"/>
                </a:lnTo>
                <a:lnTo>
                  <a:pt x="8382" y="1120140"/>
                </a:lnTo>
                <a:lnTo>
                  <a:pt x="10668" y="1117854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6481" y="3289046"/>
            <a:ext cx="3796029" cy="96583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3050"/>
              <a:t>Customer</a:t>
            </a:r>
            <a:r>
              <a:rPr dirty="0" sz="3050" spc="165"/>
              <a:t> </a:t>
            </a:r>
            <a:r>
              <a:rPr dirty="0" sz="3050" spc="-10"/>
              <a:t>Experience </a:t>
            </a:r>
            <a:r>
              <a:rPr dirty="0" sz="3050"/>
              <a:t>as</a:t>
            </a:r>
            <a:r>
              <a:rPr dirty="0" sz="3050" spc="10"/>
              <a:t> </a:t>
            </a:r>
            <a:r>
              <a:rPr dirty="0" sz="3050"/>
              <a:t>a</a:t>
            </a:r>
            <a:r>
              <a:rPr dirty="0" sz="3050" spc="10"/>
              <a:t> </a:t>
            </a:r>
            <a:r>
              <a:rPr dirty="0" sz="3050"/>
              <a:t>value</a:t>
            </a:r>
            <a:r>
              <a:rPr dirty="0" sz="3050" spc="25"/>
              <a:t> </a:t>
            </a:r>
            <a:r>
              <a:rPr dirty="0" sz="3050" spc="-10"/>
              <a:t>driver</a:t>
            </a:r>
            <a:endParaRPr sz="3050"/>
          </a:p>
        </p:txBody>
      </p:sp>
      <p:sp>
        <p:nvSpPr>
          <p:cNvPr id="4" name="object 4" descr=""/>
          <p:cNvSpPr txBox="1"/>
          <p:nvPr/>
        </p:nvSpPr>
        <p:spPr>
          <a:xfrm>
            <a:off x="1580503" y="3289046"/>
            <a:ext cx="1659889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>
                <a:solidFill>
                  <a:srgbClr val="5F5F5F"/>
                </a:solidFill>
                <a:latin typeface="Arial"/>
                <a:cs typeface="Arial"/>
              </a:rPr>
              <a:t>Section</a:t>
            </a:r>
            <a:r>
              <a:rPr dirty="0" sz="305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3050" spc="-60">
                <a:solidFill>
                  <a:srgbClr val="5F5F5F"/>
                </a:solidFill>
                <a:latin typeface="Arial"/>
                <a:cs typeface="Arial"/>
              </a:rPr>
              <a:t>3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4964" y="1531874"/>
            <a:ext cx="4072254" cy="495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Number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of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banking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relations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per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household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Germany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44964" y="2088895"/>
            <a:ext cx="1191895" cy="764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50" spc="-35" b="1">
                <a:solidFill>
                  <a:srgbClr val="9DE0ED"/>
                </a:solidFill>
                <a:latin typeface="Arial"/>
                <a:cs typeface="Arial"/>
              </a:rPr>
              <a:t>2</a:t>
            </a:r>
            <a:r>
              <a:rPr dirty="0" sz="4850" spc="-735" b="1">
                <a:solidFill>
                  <a:srgbClr val="9DE0ED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5F5F5F"/>
                </a:solidFill>
                <a:latin typeface="Arial"/>
                <a:cs typeface="Arial"/>
              </a:rPr>
              <a:t>banks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36697" y="1531874"/>
            <a:ext cx="4072254" cy="495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Number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of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banking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relations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per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household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Spain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ts val="2485"/>
              </a:lnSpc>
              <a:spcBef>
                <a:spcPts val="100"/>
              </a:spcBef>
            </a:pPr>
            <a:r>
              <a:rPr dirty="0"/>
              <a:t>Banking</a:t>
            </a:r>
            <a:r>
              <a:rPr dirty="0" spc="-40"/>
              <a:t> </a:t>
            </a:r>
            <a:r>
              <a:rPr dirty="0"/>
              <a:t>relations</a:t>
            </a:r>
            <a:r>
              <a:rPr dirty="0" spc="-40"/>
              <a:t> </a:t>
            </a:r>
            <a:r>
              <a:rPr dirty="0"/>
              <a:t>per</a:t>
            </a:r>
            <a:r>
              <a:rPr dirty="0" spc="-40"/>
              <a:t> </a:t>
            </a:r>
            <a:r>
              <a:rPr dirty="0" spc="-10"/>
              <a:t>customer</a:t>
            </a:r>
          </a:p>
          <a:p>
            <a:pPr marL="13970">
              <a:lnSpc>
                <a:spcPts val="2485"/>
              </a:lnSpc>
            </a:pPr>
            <a:r>
              <a:rPr dirty="0">
                <a:solidFill>
                  <a:srgbClr val="008AB3"/>
                </a:solidFill>
              </a:rPr>
              <a:t>Most</a:t>
            </a:r>
            <a:r>
              <a:rPr dirty="0" spc="-8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customers</a:t>
            </a:r>
            <a:r>
              <a:rPr dirty="0" spc="-8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already</a:t>
            </a:r>
            <a:r>
              <a:rPr dirty="0" spc="-6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work</a:t>
            </a:r>
            <a:r>
              <a:rPr dirty="0" spc="-6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with</a:t>
            </a:r>
            <a:r>
              <a:rPr dirty="0" spc="-6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more</a:t>
            </a:r>
            <a:r>
              <a:rPr dirty="0" spc="-6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than</a:t>
            </a:r>
            <a:r>
              <a:rPr dirty="0" spc="-6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1</a:t>
            </a:r>
            <a:r>
              <a:rPr dirty="0" spc="-60">
                <a:solidFill>
                  <a:srgbClr val="008AB3"/>
                </a:solidFill>
              </a:rPr>
              <a:t> </a:t>
            </a:r>
            <a:r>
              <a:rPr dirty="0" spc="-20">
                <a:solidFill>
                  <a:srgbClr val="008AB3"/>
                </a:solidFill>
              </a:rPr>
              <a:t>bank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437779" y="1794728"/>
            <a:ext cx="285115" cy="269875"/>
            <a:chOff x="1437779" y="1794728"/>
            <a:chExt cx="285115" cy="269875"/>
          </a:xfrm>
        </p:grpSpPr>
        <p:sp>
          <p:nvSpPr>
            <p:cNvPr id="7" name="object 7" descr=""/>
            <p:cNvSpPr/>
            <p:nvPr/>
          </p:nvSpPr>
          <p:spPr>
            <a:xfrm>
              <a:off x="1437779" y="1794728"/>
              <a:ext cx="285115" cy="269875"/>
            </a:xfrm>
            <a:custGeom>
              <a:avLst/>
              <a:gdLst/>
              <a:ahLst/>
              <a:cxnLst/>
              <a:rect l="l" t="t" r="r" b="b"/>
              <a:pathLst>
                <a:path w="285114" h="269875">
                  <a:moveTo>
                    <a:pt x="284988" y="134655"/>
                  </a:moveTo>
                  <a:lnTo>
                    <a:pt x="284988" y="127035"/>
                  </a:lnTo>
                  <a:lnTo>
                    <a:pt x="284226" y="120177"/>
                  </a:lnTo>
                  <a:lnTo>
                    <a:pt x="273000" y="80036"/>
                  </a:lnTo>
                  <a:lnTo>
                    <a:pt x="226027" y="23923"/>
                  </a:lnTo>
                  <a:lnTo>
                    <a:pt x="159521" y="0"/>
                  </a:lnTo>
                  <a:lnTo>
                    <a:pt x="123879" y="95"/>
                  </a:lnTo>
                  <a:lnTo>
                    <a:pt x="57691" y="24376"/>
                  </a:lnTo>
                  <a:lnTo>
                    <a:pt x="11429" y="80847"/>
                  </a:lnTo>
                  <a:lnTo>
                    <a:pt x="761" y="120939"/>
                  </a:lnTo>
                  <a:lnTo>
                    <a:pt x="0" y="127797"/>
                  </a:lnTo>
                  <a:lnTo>
                    <a:pt x="0" y="141513"/>
                  </a:lnTo>
                  <a:lnTo>
                    <a:pt x="1524" y="155229"/>
                  </a:lnTo>
                  <a:lnTo>
                    <a:pt x="9906" y="179946"/>
                  </a:lnTo>
                  <a:lnTo>
                    <a:pt x="9906" y="134655"/>
                  </a:lnTo>
                  <a:lnTo>
                    <a:pt x="10668" y="127797"/>
                  </a:lnTo>
                  <a:lnTo>
                    <a:pt x="21692" y="83715"/>
                  </a:lnTo>
                  <a:lnTo>
                    <a:pt x="66475" y="31259"/>
                  </a:lnTo>
                  <a:lnTo>
                    <a:pt x="129096" y="9866"/>
                  </a:lnTo>
                  <a:lnTo>
                    <a:pt x="159521" y="10635"/>
                  </a:lnTo>
                  <a:lnTo>
                    <a:pt x="162419" y="10708"/>
                  </a:lnTo>
                  <a:lnTo>
                    <a:pt x="194228" y="19090"/>
                  </a:lnTo>
                  <a:lnTo>
                    <a:pt x="194588" y="19185"/>
                  </a:lnTo>
                  <a:lnTo>
                    <a:pt x="223734" y="35252"/>
                  </a:lnTo>
                  <a:lnTo>
                    <a:pt x="247985" y="58866"/>
                  </a:lnTo>
                  <a:lnTo>
                    <a:pt x="265471" y="89983"/>
                  </a:lnTo>
                  <a:lnTo>
                    <a:pt x="274320" y="128559"/>
                  </a:lnTo>
                  <a:lnTo>
                    <a:pt x="274320" y="183103"/>
                  </a:lnTo>
                  <a:lnTo>
                    <a:pt x="277495" y="176751"/>
                  </a:lnTo>
                  <a:lnTo>
                    <a:pt x="284988" y="134655"/>
                  </a:lnTo>
                  <a:close/>
                </a:path>
                <a:path w="285114" h="269875">
                  <a:moveTo>
                    <a:pt x="274320" y="183103"/>
                  </a:moveTo>
                  <a:lnTo>
                    <a:pt x="274320" y="140751"/>
                  </a:lnTo>
                  <a:lnTo>
                    <a:pt x="264428" y="181801"/>
                  </a:lnTo>
                  <a:lnTo>
                    <a:pt x="244583" y="214276"/>
                  </a:lnTo>
                  <a:lnTo>
                    <a:pt x="217151" y="238080"/>
                  </a:lnTo>
                  <a:lnTo>
                    <a:pt x="184498" y="253113"/>
                  </a:lnTo>
                  <a:lnTo>
                    <a:pt x="148990" y="259280"/>
                  </a:lnTo>
                  <a:lnTo>
                    <a:pt x="112992" y="256483"/>
                  </a:lnTo>
                  <a:lnTo>
                    <a:pt x="48993" y="223607"/>
                  </a:lnTo>
                  <a:lnTo>
                    <a:pt x="25724" y="193333"/>
                  </a:lnTo>
                  <a:lnTo>
                    <a:pt x="11430" y="153705"/>
                  </a:lnTo>
                  <a:lnTo>
                    <a:pt x="10668" y="146847"/>
                  </a:lnTo>
                  <a:lnTo>
                    <a:pt x="9906" y="140751"/>
                  </a:lnTo>
                  <a:lnTo>
                    <a:pt x="9906" y="179946"/>
                  </a:lnTo>
                  <a:lnTo>
                    <a:pt x="37375" y="227068"/>
                  </a:lnTo>
                  <a:lnTo>
                    <a:pt x="99093" y="264082"/>
                  </a:lnTo>
                  <a:lnTo>
                    <a:pt x="134591" y="269860"/>
                  </a:lnTo>
                  <a:lnTo>
                    <a:pt x="170482" y="267328"/>
                  </a:lnTo>
                  <a:lnTo>
                    <a:pt x="204743" y="256619"/>
                  </a:lnTo>
                  <a:lnTo>
                    <a:pt x="235348" y="237865"/>
                  </a:lnTo>
                  <a:lnTo>
                    <a:pt x="260274" y="211199"/>
                  </a:lnTo>
                  <a:lnTo>
                    <a:pt x="274320" y="18310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50733" y="1798319"/>
              <a:ext cx="258445" cy="86360"/>
            </a:xfrm>
            <a:custGeom>
              <a:avLst/>
              <a:gdLst/>
              <a:ahLst/>
              <a:cxnLst/>
              <a:rect l="l" t="t" r="r" b="b"/>
              <a:pathLst>
                <a:path w="258444" h="86360">
                  <a:moveTo>
                    <a:pt x="258318" y="86105"/>
                  </a:moveTo>
                  <a:lnTo>
                    <a:pt x="238517" y="51434"/>
                  </a:lnTo>
                  <a:lnTo>
                    <a:pt x="209073" y="24193"/>
                  </a:lnTo>
                  <a:lnTo>
                    <a:pt x="172057" y="6381"/>
                  </a:lnTo>
                  <a:lnTo>
                    <a:pt x="129540" y="0"/>
                  </a:lnTo>
                  <a:lnTo>
                    <a:pt x="86903" y="6381"/>
                  </a:lnTo>
                  <a:lnTo>
                    <a:pt x="49625" y="24193"/>
                  </a:lnTo>
                  <a:lnTo>
                    <a:pt x="19919" y="51435"/>
                  </a:lnTo>
                  <a:lnTo>
                    <a:pt x="0" y="86106"/>
                  </a:lnTo>
                  <a:lnTo>
                    <a:pt x="258318" y="86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42351" y="1884425"/>
              <a:ext cx="275590" cy="89535"/>
            </a:xfrm>
            <a:custGeom>
              <a:avLst/>
              <a:gdLst/>
              <a:ahLst/>
              <a:cxnLst/>
              <a:rect l="l" t="t" r="r" b="b"/>
              <a:pathLst>
                <a:path w="275589" h="89535">
                  <a:moveTo>
                    <a:pt x="275081" y="44957"/>
                  </a:moveTo>
                  <a:lnTo>
                    <a:pt x="274522" y="33111"/>
                  </a:lnTo>
                  <a:lnTo>
                    <a:pt x="272891" y="21621"/>
                  </a:lnTo>
                  <a:lnTo>
                    <a:pt x="270259" y="10560"/>
                  </a:lnTo>
                  <a:lnTo>
                    <a:pt x="266699" y="0"/>
                  </a:lnTo>
                  <a:lnTo>
                    <a:pt x="8381" y="0"/>
                  </a:lnTo>
                  <a:lnTo>
                    <a:pt x="4822" y="10560"/>
                  </a:lnTo>
                  <a:lnTo>
                    <a:pt x="2190" y="21621"/>
                  </a:lnTo>
                  <a:lnTo>
                    <a:pt x="559" y="33111"/>
                  </a:lnTo>
                  <a:lnTo>
                    <a:pt x="0" y="44958"/>
                  </a:lnTo>
                  <a:lnTo>
                    <a:pt x="559" y="56364"/>
                  </a:lnTo>
                  <a:lnTo>
                    <a:pt x="2190" y="67627"/>
                  </a:lnTo>
                  <a:lnTo>
                    <a:pt x="4822" y="78605"/>
                  </a:lnTo>
                  <a:lnTo>
                    <a:pt x="8381" y="89154"/>
                  </a:lnTo>
                  <a:lnTo>
                    <a:pt x="266699" y="89153"/>
                  </a:lnTo>
                  <a:lnTo>
                    <a:pt x="270259" y="78605"/>
                  </a:lnTo>
                  <a:lnTo>
                    <a:pt x="272891" y="67627"/>
                  </a:lnTo>
                  <a:lnTo>
                    <a:pt x="274522" y="56364"/>
                  </a:lnTo>
                  <a:lnTo>
                    <a:pt x="275081" y="4495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50733" y="1973579"/>
              <a:ext cx="258445" cy="86360"/>
            </a:xfrm>
            <a:custGeom>
              <a:avLst/>
              <a:gdLst/>
              <a:ahLst/>
              <a:cxnLst/>
              <a:rect l="l" t="t" r="r" b="b"/>
              <a:pathLst>
                <a:path w="258444" h="86360">
                  <a:moveTo>
                    <a:pt x="258318" y="0"/>
                  </a:moveTo>
                  <a:lnTo>
                    <a:pt x="0" y="0"/>
                  </a:lnTo>
                  <a:lnTo>
                    <a:pt x="19919" y="34671"/>
                  </a:lnTo>
                  <a:lnTo>
                    <a:pt x="49625" y="61912"/>
                  </a:lnTo>
                  <a:lnTo>
                    <a:pt x="86903" y="79724"/>
                  </a:lnTo>
                  <a:lnTo>
                    <a:pt x="129539" y="86105"/>
                  </a:lnTo>
                  <a:lnTo>
                    <a:pt x="172057" y="79724"/>
                  </a:lnTo>
                  <a:lnTo>
                    <a:pt x="209073" y="61912"/>
                  </a:lnTo>
                  <a:lnTo>
                    <a:pt x="238517" y="34670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6655955" y="1780586"/>
            <a:ext cx="285115" cy="269240"/>
            <a:chOff x="6655955" y="1780586"/>
            <a:chExt cx="285115" cy="269240"/>
          </a:xfrm>
        </p:grpSpPr>
        <p:sp>
          <p:nvSpPr>
            <p:cNvPr id="12" name="object 12" descr=""/>
            <p:cNvSpPr/>
            <p:nvPr/>
          </p:nvSpPr>
          <p:spPr>
            <a:xfrm>
              <a:off x="6655955" y="1780586"/>
              <a:ext cx="285115" cy="269240"/>
            </a:xfrm>
            <a:custGeom>
              <a:avLst/>
              <a:gdLst/>
              <a:ahLst/>
              <a:cxnLst/>
              <a:rect l="l" t="t" r="r" b="b"/>
              <a:pathLst>
                <a:path w="285115" h="269239">
                  <a:moveTo>
                    <a:pt x="284988" y="134319"/>
                  </a:moveTo>
                  <a:lnTo>
                    <a:pt x="284988" y="126699"/>
                  </a:lnTo>
                  <a:lnTo>
                    <a:pt x="284226" y="119841"/>
                  </a:lnTo>
                  <a:lnTo>
                    <a:pt x="272726" y="79815"/>
                  </a:lnTo>
                  <a:lnTo>
                    <a:pt x="225825" y="23860"/>
                  </a:lnTo>
                  <a:lnTo>
                    <a:pt x="159837" y="0"/>
                  </a:lnTo>
                  <a:lnTo>
                    <a:pt x="124479" y="93"/>
                  </a:lnTo>
                  <a:lnTo>
                    <a:pt x="58626" y="24303"/>
                  </a:lnTo>
                  <a:lnTo>
                    <a:pt x="12037" y="80511"/>
                  </a:lnTo>
                  <a:lnTo>
                    <a:pt x="761" y="120603"/>
                  </a:lnTo>
                  <a:lnTo>
                    <a:pt x="0" y="127461"/>
                  </a:lnTo>
                  <a:lnTo>
                    <a:pt x="0" y="141177"/>
                  </a:lnTo>
                  <a:lnTo>
                    <a:pt x="1524" y="154893"/>
                  </a:lnTo>
                  <a:lnTo>
                    <a:pt x="10668" y="180990"/>
                  </a:lnTo>
                  <a:lnTo>
                    <a:pt x="10668" y="127461"/>
                  </a:lnTo>
                  <a:lnTo>
                    <a:pt x="11429" y="121365"/>
                  </a:lnTo>
                  <a:lnTo>
                    <a:pt x="22170" y="83704"/>
                  </a:lnTo>
                  <a:lnTo>
                    <a:pt x="66524" y="31579"/>
                  </a:lnTo>
                  <a:lnTo>
                    <a:pt x="128894" y="10159"/>
                  </a:lnTo>
                  <a:lnTo>
                    <a:pt x="159837" y="10829"/>
                  </a:lnTo>
                  <a:lnTo>
                    <a:pt x="162154" y="10879"/>
                  </a:lnTo>
                  <a:lnTo>
                    <a:pt x="223465" y="35016"/>
                  </a:lnTo>
                  <a:lnTo>
                    <a:pt x="265346" y="89192"/>
                  </a:lnTo>
                  <a:lnTo>
                    <a:pt x="274320" y="127461"/>
                  </a:lnTo>
                  <a:lnTo>
                    <a:pt x="274320" y="182489"/>
                  </a:lnTo>
                  <a:lnTo>
                    <a:pt x="277400" y="176340"/>
                  </a:lnTo>
                  <a:lnTo>
                    <a:pt x="284988" y="134319"/>
                  </a:lnTo>
                  <a:close/>
                </a:path>
                <a:path w="285115" h="269239">
                  <a:moveTo>
                    <a:pt x="274320" y="182489"/>
                  </a:moveTo>
                  <a:lnTo>
                    <a:pt x="274320" y="140415"/>
                  </a:lnTo>
                  <a:lnTo>
                    <a:pt x="264341" y="181371"/>
                  </a:lnTo>
                  <a:lnTo>
                    <a:pt x="244400" y="213775"/>
                  </a:lnTo>
                  <a:lnTo>
                    <a:pt x="216880" y="237522"/>
                  </a:lnTo>
                  <a:lnTo>
                    <a:pt x="184163" y="252509"/>
                  </a:lnTo>
                  <a:lnTo>
                    <a:pt x="148632" y="258630"/>
                  </a:lnTo>
                  <a:lnTo>
                    <a:pt x="112672" y="255781"/>
                  </a:lnTo>
                  <a:lnTo>
                    <a:pt x="48993" y="222758"/>
                  </a:lnTo>
                  <a:lnTo>
                    <a:pt x="12192" y="152607"/>
                  </a:lnTo>
                  <a:lnTo>
                    <a:pt x="10668" y="140415"/>
                  </a:lnTo>
                  <a:lnTo>
                    <a:pt x="10668" y="180990"/>
                  </a:lnTo>
                  <a:lnTo>
                    <a:pt x="37921" y="226256"/>
                  </a:lnTo>
                  <a:lnTo>
                    <a:pt x="78664" y="254121"/>
                  </a:lnTo>
                  <a:lnTo>
                    <a:pt x="135053" y="268945"/>
                  </a:lnTo>
                  <a:lnTo>
                    <a:pt x="170795" y="266484"/>
                  </a:lnTo>
                  <a:lnTo>
                    <a:pt x="204895" y="255876"/>
                  </a:lnTo>
                  <a:lnTo>
                    <a:pt x="235359" y="237237"/>
                  </a:lnTo>
                  <a:lnTo>
                    <a:pt x="260192" y="210686"/>
                  </a:lnTo>
                  <a:lnTo>
                    <a:pt x="274320" y="18248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662039" y="1850135"/>
              <a:ext cx="274320" cy="132080"/>
            </a:xfrm>
            <a:custGeom>
              <a:avLst/>
              <a:gdLst/>
              <a:ahLst/>
              <a:cxnLst/>
              <a:rect l="l" t="t" r="r" b="b"/>
              <a:pathLst>
                <a:path w="274320" h="132080">
                  <a:moveTo>
                    <a:pt x="274320" y="65531"/>
                  </a:moveTo>
                  <a:lnTo>
                    <a:pt x="272938" y="48005"/>
                  </a:lnTo>
                  <a:lnTo>
                    <a:pt x="268986" y="31051"/>
                  </a:lnTo>
                  <a:lnTo>
                    <a:pt x="262747" y="14954"/>
                  </a:lnTo>
                  <a:lnTo>
                    <a:pt x="254508" y="0"/>
                  </a:lnTo>
                  <a:lnTo>
                    <a:pt x="19050" y="0"/>
                  </a:lnTo>
                  <a:lnTo>
                    <a:pt x="10929" y="14954"/>
                  </a:lnTo>
                  <a:lnTo>
                    <a:pt x="4953" y="31051"/>
                  </a:lnTo>
                  <a:lnTo>
                    <a:pt x="1262" y="48006"/>
                  </a:lnTo>
                  <a:lnTo>
                    <a:pt x="0" y="65532"/>
                  </a:lnTo>
                  <a:lnTo>
                    <a:pt x="1262" y="83498"/>
                  </a:lnTo>
                  <a:lnTo>
                    <a:pt x="4953" y="100679"/>
                  </a:lnTo>
                  <a:lnTo>
                    <a:pt x="10929" y="116859"/>
                  </a:lnTo>
                  <a:lnTo>
                    <a:pt x="19050" y="131826"/>
                  </a:lnTo>
                  <a:lnTo>
                    <a:pt x="255270" y="131826"/>
                  </a:lnTo>
                  <a:lnTo>
                    <a:pt x="263390" y="116859"/>
                  </a:lnTo>
                  <a:lnTo>
                    <a:pt x="269366" y="100679"/>
                  </a:lnTo>
                  <a:lnTo>
                    <a:pt x="273057" y="83498"/>
                  </a:lnTo>
                  <a:lnTo>
                    <a:pt x="274320" y="6553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681089" y="1785365"/>
              <a:ext cx="235585" cy="64135"/>
            </a:xfrm>
            <a:custGeom>
              <a:avLst/>
              <a:gdLst/>
              <a:ahLst/>
              <a:cxnLst/>
              <a:rect l="l" t="t" r="r" b="b"/>
              <a:pathLst>
                <a:path w="235584" h="64135">
                  <a:moveTo>
                    <a:pt x="235457" y="64007"/>
                  </a:moveTo>
                  <a:lnTo>
                    <a:pt x="214229" y="37933"/>
                  </a:lnTo>
                  <a:lnTo>
                    <a:pt x="186785" y="17716"/>
                  </a:lnTo>
                  <a:lnTo>
                    <a:pt x="154340" y="4643"/>
                  </a:lnTo>
                  <a:lnTo>
                    <a:pt x="118109" y="0"/>
                  </a:lnTo>
                  <a:lnTo>
                    <a:pt x="81760" y="4643"/>
                  </a:lnTo>
                  <a:lnTo>
                    <a:pt x="49053" y="17716"/>
                  </a:lnTo>
                  <a:lnTo>
                    <a:pt x="21347" y="37933"/>
                  </a:lnTo>
                  <a:lnTo>
                    <a:pt x="0" y="64008"/>
                  </a:lnTo>
                  <a:lnTo>
                    <a:pt x="235457" y="6400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0327" y="1981961"/>
              <a:ext cx="236220" cy="6400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768732" y="1898153"/>
              <a:ext cx="13335" cy="6350"/>
            </a:xfrm>
            <a:custGeom>
              <a:avLst/>
              <a:gdLst/>
              <a:ahLst/>
              <a:cxnLst/>
              <a:rect l="l" t="t" r="r" b="b"/>
              <a:pathLst>
                <a:path w="13334" h="6350">
                  <a:moveTo>
                    <a:pt x="12954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511" y="3048"/>
                  </a:lnTo>
                  <a:lnTo>
                    <a:pt x="1511" y="3810"/>
                  </a:lnTo>
                  <a:lnTo>
                    <a:pt x="2273" y="3810"/>
                  </a:lnTo>
                  <a:lnTo>
                    <a:pt x="2273" y="5334"/>
                  </a:lnTo>
                  <a:lnTo>
                    <a:pt x="1511" y="5334"/>
                  </a:lnTo>
                  <a:lnTo>
                    <a:pt x="1511" y="6096"/>
                  </a:lnTo>
                  <a:lnTo>
                    <a:pt x="11417" y="6096"/>
                  </a:lnTo>
                  <a:lnTo>
                    <a:pt x="11417" y="5334"/>
                  </a:lnTo>
                  <a:lnTo>
                    <a:pt x="10655" y="5334"/>
                  </a:lnTo>
                  <a:lnTo>
                    <a:pt x="10655" y="3810"/>
                  </a:lnTo>
                  <a:lnTo>
                    <a:pt x="11417" y="3810"/>
                  </a:lnTo>
                  <a:lnTo>
                    <a:pt x="11417" y="3048"/>
                  </a:lnTo>
                  <a:lnTo>
                    <a:pt x="12954" y="3048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766445" y="1951481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526" y="2286"/>
                  </a:moveTo>
                  <a:lnTo>
                    <a:pt x="17526" y="762"/>
                  </a:lnTo>
                  <a:lnTo>
                    <a:pt x="16002" y="762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7620" y="762"/>
                  </a:lnTo>
                  <a:lnTo>
                    <a:pt x="685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6858" y="1524"/>
                  </a:lnTo>
                  <a:lnTo>
                    <a:pt x="7620" y="2286"/>
                  </a:lnTo>
                  <a:lnTo>
                    <a:pt x="9906" y="2286"/>
                  </a:lnTo>
                  <a:lnTo>
                    <a:pt x="10668" y="1524"/>
                  </a:lnTo>
                  <a:lnTo>
                    <a:pt x="15240" y="1524"/>
                  </a:lnTo>
                  <a:lnTo>
                    <a:pt x="16002" y="2286"/>
                  </a:lnTo>
                  <a:lnTo>
                    <a:pt x="17526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766445" y="1952243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526" y="2286"/>
                  </a:moveTo>
                  <a:lnTo>
                    <a:pt x="17526" y="762"/>
                  </a:lnTo>
                  <a:lnTo>
                    <a:pt x="14478" y="762"/>
                  </a:lnTo>
                  <a:lnTo>
                    <a:pt x="12954" y="0"/>
                  </a:lnTo>
                  <a:lnTo>
                    <a:pt x="12192" y="762"/>
                  </a:lnTo>
                  <a:lnTo>
                    <a:pt x="5334" y="762"/>
                  </a:lnTo>
                  <a:lnTo>
                    <a:pt x="4572" y="0"/>
                  </a:lnTo>
                  <a:lnTo>
                    <a:pt x="3048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2286" y="2286"/>
                  </a:lnTo>
                  <a:lnTo>
                    <a:pt x="3048" y="1524"/>
                  </a:lnTo>
                  <a:lnTo>
                    <a:pt x="5334" y="1524"/>
                  </a:lnTo>
                  <a:lnTo>
                    <a:pt x="6858" y="2286"/>
                  </a:lnTo>
                  <a:lnTo>
                    <a:pt x="10668" y="2286"/>
                  </a:lnTo>
                  <a:lnTo>
                    <a:pt x="12192" y="1524"/>
                  </a:lnTo>
                  <a:lnTo>
                    <a:pt x="14478" y="1524"/>
                  </a:lnTo>
                  <a:lnTo>
                    <a:pt x="15240" y="2286"/>
                  </a:lnTo>
                  <a:lnTo>
                    <a:pt x="17526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769493" y="1952243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5">
                  <a:moveTo>
                    <a:pt x="3048" y="762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3048" y="762"/>
                  </a:lnTo>
                  <a:close/>
                </a:path>
                <a:path w="14604" h="1905">
                  <a:moveTo>
                    <a:pt x="6096" y="1524"/>
                  </a:moveTo>
                  <a:lnTo>
                    <a:pt x="6096" y="762"/>
                  </a:lnTo>
                  <a:lnTo>
                    <a:pt x="4572" y="762"/>
                  </a:lnTo>
                  <a:lnTo>
                    <a:pt x="6096" y="1524"/>
                  </a:lnTo>
                  <a:close/>
                </a:path>
                <a:path w="14604" h="1905">
                  <a:moveTo>
                    <a:pt x="11430" y="762"/>
                  </a:moveTo>
                  <a:lnTo>
                    <a:pt x="9906" y="0"/>
                  </a:lnTo>
                  <a:lnTo>
                    <a:pt x="9906" y="762"/>
                  </a:lnTo>
                  <a:lnTo>
                    <a:pt x="11430" y="762"/>
                  </a:lnTo>
                  <a:close/>
                </a:path>
                <a:path w="14604" h="1905">
                  <a:moveTo>
                    <a:pt x="14478" y="1524"/>
                  </a:moveTo>
                  <a:lnTo>
                    <a:pt x="14478" y="762"/>
                  </a:lnTo>
                  <a:lnTo>
                    <a:pt x="12954" y="762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766445" y="1953767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526" y="2286"/>
                  </a:moveTo>
                  <a:lnTo>
                    <a:pt x="17526" y="762"/>
                  </a:lnTo>
                  <a:lnTo>
                    <a:pt x="15240" y="762"/>
                  </a:lnTo>
                  <a:lnTo>
                    <a:pt x="14478" y="0"/>
                  </a:lnTo>
                  <a:lnTo>
                    <a:pt x="12192" y="0"/>
                  </a:lnTo>
                  <a:lnTo>
                    <a:pt x="10668" y="762"/>
                  </a:lnTo>
                  <a:lnTo>
                    <a:pt x="5334" y="762"/>
                  </a:lnTo>
                  <a:lnTo>
                    <a:pt x="4572" y="0"/>
                  </a:lnTo>
                  <a:lnTo>
                    <a:pt x="3048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6858" y="1524"/>
                  </a:lnTo>
                  <a:lnTo>
                    <a:pt x="7620" y="2286"/>
                  </a:lnTo>
                  <a:lnTo>
                    <a:pt x="9906" y="2286"/>
                  </a:lnTo>
                  <a:lnTo>
                    <a:pt x="10668" y="1524"/>
                  </a:lnTo>
                  <a:lnTo>
                    <a:pt x="15240" y="1524"/>
                  </a:lnTo>
                  <a:lnTo>
                    <a:pt x="16002" y="2286"/>
                  </a:lnTo>
                  <a:lnTo>
                    <a:pt x="17526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766445" y="1955291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526" y="2286"/>
                  </a:moveTo>
                  <a:lnTo>
                    <a:pt x="17526" y="762"/>
                  </a:lnTo>
                  <a:lnTo>
                    <a:pt x="16002" y="762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6858" y="762"/>
                  </a:lnTo>
                  <a:lnTo>
                    <a:pt x="5334" y="0"/>
                  </a:lnTo>
                  <a:lnTo>
                    <a:pt x="2286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6858" y="1524"/>
                  </a:lnTo>
                  <a:lnTo>
                    <a:pt x="7620" y="2286"/>
                  </a:lnTo>
                  <a:lnTo>
                    <a:pt x="9906" y="2286"/>
                  </a:lnTo>
                  <a:lnTo>
                    <a:pt x="10668" y="1524"/>
                  </a:lnTo>
                  <a:lnTo>
                    <a:pt x="15240" y="1524"/>
                  </a:lnTo>
                  <a:lnTo>
                    <a:pt x="16002" y="2286"/>
                  </a:lnTo>
                  <a:lnTo>
                    <a:pt x="17526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766445" y="1956815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5">
                  <a:moveTo>
                    <a:pt x="17526" y="1524"/>
                  </a:moveTo>
                  <a:lnTo>
                    <a:pt x="17526" y="762"/>
                  </a:lnTo>
                  <a:lnTo>
                    <a:pt x="16002" y="762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7620" y="762"/>
                  </a:lnTo>
                  <a:lnTo>
                    <a:pt x="685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5334" y="762"/>
                  </a:lnTo>
                  <a:lnTo>
                    <a:pt x="6858" y="1524"/>
                  </a:lnTo>
                  <a:lnTo>
                    <a:pt x="10668" y="1524"/>
                  </a:lnTo>
                  <a:lnTo>
                    <a:pt x="12192" y="762"/>
                  </a:lnTo>
                  <a:lnTo>
                    <a:pt x="14478" y="762"/>
                  </a:lnTo>
                  <a:lnTo>
                    <a:pt x="15240" y="1524"/>
                  </a:lnTo>
                  <a:lnTo>
                    <a:pt x="17526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767207" y="1956053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5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7145" h="1905">
                  <a:moveTo>
                    <a:pt x="5334" y="762"/>
                  </a:moveTo>
                  <a:lnTo>
                    <a:pt x="3810" y="0"/>
                  </a:lnTo>
                  <a:lnTo>
                    <a:pt x="2286" y="762"/>
                  </a:lnTo>
                  <a:lnTo>
                    <a:pt x="5334" y="762"/>
                  </a:lnTo>
                  <a:close/>
                </a:path>
                <a:path w="17145" h="1905">
                  <a:moveTo>
                    <a:pt x="10668" y="762"/>
                  </a:moveTo>
                  <a:lnTo>
                    <a:pt x="6858" y="762"/>
                  </a:lnTo>
                  <a:lnTo>
                    <a:pt x="6858" y="1524"/>
                  </a:lnTo>
                  <a:lnTo>
                    <a:pt x="9144" y="1524"/>
                  </a:lnTo>
                  <a:lnTo>
                    <a:pt x="10668" y="762"/>
                  </a:lnTo>
                  <a:close/>
                </a:path>
                <a:path w="17145" h="1905">
                  <a:moveTo>
                    <a:pt x="10668" y="762"/>
                  </a:moveTo>
                  <a:lnTo>
                    <a:pt x="12192" y="762"/>
                  </a:lnTo>
                  <a:lnTo>
                    <a:pt x="11430" y="762"/>
                  </a:lnTo>
                  <a:lnTo>
                    <a:pt x="9144" y="1524"/>
                  </a:lnTo>
                  <a:lnTo>
                    <a:pt x="10668" y="762"/>
                  </a:lnTo>
                  <a:close/>
                </a:path>
                <a:path w="17145" h="1905">
                  <a:moveTo>
                    <a:pt x="13716" y="762"/>
                  </a:moveTo>
                  <a:lnTo>
                    <a:pt x="12192" y="0"/>
                  </a:lnTo>
                  <a:lnTo>
                    <a:pt x="12192" y="762"/>
                  </a:lnTo>
                  <a:lnTo>
                    <a:pt x="13716" y="762"/>
                  </a:lnTo>
                  <a:close/>
                </a:path>
                <a:path w="17145" h="1905">
                  <a:moveTo>
                    <a:pt x="16764" y="1524"/>
                  </a:moveTo>
                  <a:lnTo>
                    <a:pt x="15240" y="762"/>
                  </a:lnTo>
                  <a:lnTo>
                    <a:pt x="15240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770243" y="1946909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59" h="1905">
                  <a:moveTo>
                    <a:pt x="9905" y="1524"/>
                  </a:moveTo>
                  <a:lnTo>
                    <a:pt x="9905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9905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768719" y="1948433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4" h="1269">
                  <a:moveTo>
                    <a:pt x="12953" y="761"/>
                  </a:moveTo>
                  <a:lnTo>
                    <a:pt x="12953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2953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768732" y="1946159"/>
              <a:ext cx="13335" cy="5715"/>
            </a:xfrm>
            <a:custGeom>
              <a:avLst/>
              <a:gdLst/>
              <a:ahLst/>
              <a:cxnLst/>
              <a:rect l="l" t="t" r="r" b="b"/>
              <a:pathLst>
                <a:path w="13334" h="5714">
                  <a:moveTo>
                    <a:pt x="11417" y="0"/>
                  </a:moveTo>
                  <a:lnTo>
                    <a:pt x="1511" y="0"/>
                  </a:lnTo>
                  <a:lnTo>
                    <a:pt x="1511" y="762"/>
                  </a:lnTo>
                  <a:lnTo>
                    <a:pt x="11417" y="762"/>
                  </a:lnTo>
                  <a:lnTo>
                    <a:pt x="11417" y="0"/>
                  </a:lnTo>
                  <a:close/>
                </a:path>
                <a:path w="13334" h="5714">
                  <a:moveTo>
                    <a:pt x="12954" y="2286"/>
                  </a:moveTo>
                  <a:lnTo>
                    <a:pt x="0" y="2286"/>
                  </a:lnTo>
                  <a:lnTo>
                    <a:pt x="0" y="5334"/>
                  </a:lnTo>
                  <a:lnTo>
                    <a:pt x="12954" y="5334"/>
                  </a:lnTo>
                  <a:lnTo>
                    <a:pt x="12954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780911" y="1935479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80">
                  <a:moveTo>
                    <a:pt x="3810" y="1523"/>
                  </a:moveTo>
                  <a:lnTo>
                    <a:pt x="3048" y="1523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810" y="1523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780911" y="1935479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80">
                  <a:moveTo>
                    <a:pt x="762" y="3810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3809" h="5080">
                  <a:moveTo>
                    <a:pt x="1524" y="4572"/>
                  </a:moveTo>
                  <a:lnTo>
                    <a:pt x="762" y="3810"/>
                  </a:lnTo>
                  <a:lnTo>
                    <a:pt x="762" y="4572"/>
                  </a:lnTo>
                  <a:lnTo>
                    <a:pt x="1524" y="4572"/>
                  </a:lnTo>
                  <a:close/>
                </a:path>
                <a:path w="3809" h="5080">
                  <a:moveTo>
                    <a:pt x="3048" y="761"/>
                  </a:moveTo>
                  <a:lnTo>
                    <a:pt x="1524" y="0"/>
                  </a:lnTo>
                  <a:lnTo>
                    <a:pt x="2286" y="761"/>
                  </a:lnTo>
                  <a:lnTo>
                    <a:pt x="3048" y="761"/>
                  </a:lnTo>
                  <a:close/>
                </a:path>
                <a:path w="3809" h="5080">
                  <a:moveTo>
                    <a:pt x="2286" y="3810"/>
                  </a:moveTo>
                  <a:lnTo>
                    <a:pt x="2286" y="3048"/>
                  </a:lnTo>
                  <a:lnTo>
                    <a:pt x="1524" y="3810"/>
                  </a:lnTo>
                  <a:lnTo>
                    <a:pt x="2286" y="3810"/>
                  </a:lnTo>
                  <a:close/>
                </a:path>
                <a:path w="3809" h="5080">
                  <a:moveTo>
                    <a:pt x="3048" y="2286"/>
                  </a:moveTo>
                  <a:lnTo>
                    <a:pt x="2286" y="2286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  <a:path w="3809" h="5080">
                  <a:moveTo>
                    <a:pt x="3810" y="2286"/>
                  </a:moveTo>
                  <a:lnTo>
                    <a:pt x="3048" y="1523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771017" y="1904999"/>
              <a:ext cx="9525" cy="41275"/>
            </a:xfrm>
            <a:custGeom>
              <a:avLst/>
              <a:gdLst/>
              <a:ahLst/>
              <a:cxnLst/>
              <a:rect l="l" t="t" r="r" b="b"/>
              <a:pathLst>
                <a:path w="9525" h="41275">
                  <a:moveTo>
                    <a:pt x="9143" y="41147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41147"/>
                  </a:lnTo>
                  <a:lnTo>
                    <a:pt x="9143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770243" y="1904249"/>
              <a:ext cx="10160" cy="41910"/>
            </a:xfrm>
            <a:custGeom>
              <a:avLst/>
              <a:gdLst/>
              <a:ahLst/>
              <a:cxnLst/>
              <a:rect l="l" t="t" r="r" b="b"/>
              <a:pathLst>
                <a:path w="10159" h="41910">
                  <a:moveTo>
                    <a:pt x="9906" y="762"/>
                  </a:moveTo>
                  <a:lnTo>
                    <a:pt x="914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41910"/>
                  </a:lnTo>
                  <a:lnTo>
                    <a:pt x="762" y="41910"/>
                  </a:lnTo>
                  <a:lnTo>
                    <a:pt x="762" y="762"/>
                  </a:lnTo>
                  <a:lnTo>
                    <a:pt x="3060" y="762"/>
                  </a:lnTo>
                  <a:lnTo>
                    <a:pt x="3060" y="41910"/>
                  </a:lnTo>
                  <a:lnTo>
                    <a:pt x="3810" y="41910"/>
                  </a:lnTo>
                  <a:lnTo>
                    <a:pt x="3810" y="762"/>
                  </a:lnTo>
                  <a:lnTo>
                    <a:pt x="9144" y="762"/>
                  </a:lnTo>
                  <a:lnTo>
                    <a:pt x="9144" y="41910"/>
                  </a:lnTo>
                  <a:lnTo>
                    <a:pt x="9906" y="41910"/>
                  </a:lnTo>
                  <a:lnTo>
                    <a:pt x="990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761861" y="1914143"/>
              <a:ext cx="24765" cy="9525"/>
            </a:xfrm>
            <a:custGeom>
              <a:avLst/>
              <a:gdLst/>
              <a:ahLst/>
              <a:cxnLst/>
              <a:rect l="l" t="t" r="r" b="b"/>
              <a:pathLst>
                <a:path w="24765" h="9525">
                  <a:moveTo>
                    <a:pt x="24384" y="5334"/>
                  </a:moveTo>
                  <a:lnTo>
                    <a:pt x="24384" y="4572"/>
                  </a:lnTo>
                  <a:lnTo>
                    <a:pt x="22860" y="3048"/>
                  </a:lnTo>
                  <a:lnTo>
                    <a:pt x="18288" y="762"/>
                  </a:lnTo>
                  <a:lnTo>
                    <a:pt x="16764" y="762"/>
                  </a:lnTo>
                  <a:lnTo>
                    <a:pt x="14478" y="0"/>
                  </a:lnTo>
                  <a:lnTo>
                    <a:pt x="1523" y="0"/>
                  </a:lnTo>
                  <a:lnTo>
                    <a:pt x="0" y="762"/>
                  </a:lnTo>
                  <a:lnTo>
                    <a:pt x="0" y="6096"/>
                  </a:lnTo>
                  <a:lnTo>
                    <a:pt x="1524" y="5334"/>
                  </a:lnTo>
                  <a:lnTo>
                    <a:pt x="3810" y="5334"/>
                  </a:lnTo>
                  <a:lnTo>
                    <a:pt x="6096" y="4572"/>
                  </a:lnTo>
                  <a:lnTo>
                    <a:pt x="12954" y="4572"/>
                  </a:lnTo>
                  <a:lnTo>
                    <a:pt x="15240" y="5334"/>
                  </a:lnTo>
                  <a:lnTo>
                    <a:pt x="16764" y="6096"/>
                  </a:lnTo>
                  <a:lnTo>
                    <a:pt x="18288" y="6096"/>
                  </a:lnTo>
                  <a:lnTo>
                    <a:pt x="19812" y="6858"/>
                  </a:lnTo>
                  <a:lnTo>
                    <a:pt x="22098" y="9144"/>
                  </a:lnTo>
                  <a:lnTo>
                    <a:pt x="24384" y="533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761861" y="1912416"/>
              <a:ext cx="24765" cy="11430"/>
            </a:xfrm>
            <a:custGeom>
              <a:avLst/>
              <a:gdLst/>
              <a:ahLst/>
              <a:cxnLst/>
              <a:rect l="l" t="t" r="r" b="b"/>
              <a:pathLst>
                <a:path w="24765" h="11430">
                  <a:moveTo>
                    <a:pt x="4789" y="1727"/>
                  </a:moveTo>
                  <a:lnTo>
                    <a:pt x="1523" y="1727"/>
                  </a:lnTo>
                  <a:lnTo>
                    <a:pt x="0" y="2489"/>
                  </a:lnTo>
                  <a:lnTo>
                    <a:pt x="1523" y="2489"/>
                  </a:lnTo>
                  <a:lnTo>
                    <a:pt x="4789" y="1727"/>
                  </a:lnTo>
                  <a:close/>
                </a:path>
                <a:path w="24765" h="11430">
                  <a:moveTo>
                    <a:pt x="12712" y="978"/>
                  </a:moveTo>
                  <a:lnTo>
                    <a:pt x="8763" y="800"/>
                  </a:lnTo>
                  <a:lnTo>
                    <a:pt x="4789" y="1727"/>
                  </a:lnTo>
                  <a:lnTo>
                    <a:pt x="8763" y="1727"/>
                  </a:lnTo>
                  <a:lnTo>
                    <a:pt x="12712" y="978"/>
                  </a:lnTo>
                  <a:close/>
                </a:path>
                <a:path w="24765" h="11430">
                  <a:moveTo>
                    <a:pt x="23622" y="5537"/>
                  </a:moveTo>
                  <a:lnTo>
                    <a:pt x="17856" y="0"/>
                  </a:lnTo>
                  <a:lnTo>
                    <a:pt x="12712" y="978"/>
                  </a:lnTo>
                  <a:lnTo>
                    <a:pt x="15240" y="1092"/>
                  </a:lnTo>
                  <a:lnTo>
                    <a:pt x="17487" y="1193"/>
                  </a:lnTo>
                  <a:lnTo>
                    <a:pt x="23622" y="5537"/>
                  </a:lnTo>
                  <a:close/>
                </a:path>
                <a:path w="24765" h="11430">
                  <a:moveTo>
                    <a:pt x="19050" y="7823"/>
                  </a:moveTo>
                  <a:lnTo>
                    <a:pt x="17856" y="7226"/>
                  </a:lnTo>
                  <a:lnTo>
                    <a:pt x="17487" y="7061"/>
                  </a:lnTo>
                  <a:lnTo>
                    <a:pt x="15240" y="7061"/>
                  </a:lnTo>
                  <a:lnTo>
                    <a:pt x="17487" y="7810"/>
                  </a:lnTo>
                  <a:lnTo>
                    <a:pt x="19050" y="7823"/>
                  </a:lnTo>
                  <a:close/>
                </a:path>
                <a:path w="24765" h="11430">
                  <a:moveTo>
                    <a:pt x="22098" y="10109"/>
                  </a:moveTo>
                  <a:lnTo>
                    <a:pt x="20574" y="8585"/>
                  </a:lnTo>
                  <a:lnTo>
                    <a:pt x="19812" y="8585"/>
                  </a:lnTo>
                  <a:lnTo>
                    <a:pt x="21336" y="10109"/>
                  </a:lnTo>
                  <a:lnTo>
                    <a:pt x="22098" y="10109"/>
                  </a:lnTo>
                  <a:close/>
                </a:path>
                <a:path w="24765" h="11430">
                  <a:moveTo>
                    <a:pt x="24384" y="6299"/>
                  </a:moveTo>
                  <a:lnTo>
                    <a:pt x="22098" y="10109"/>
                  </a:lnTo>
                  <a:lnTo>
                    <a:pt x="22098" y="10871"/>
                  </a:lnTo>
                  <a:lnTo>
                    <a:pt x="24384" y="629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780149" y="1921001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80">
                  <a:moveTo>
                    <a:pt x="3810" y="3048"/>
                  </a:moveTo>
                  <a:lnTo>
                    <a:pt x="3810" y="1524"/>
                  </a:lnTo>
                  <a:lnTo>
                    <a:pt x="3047" y="762"/>
                  </a:lnTo>
                  <a:lnTo>
                    <a:pt x="1523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779387" y="1921763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2286" y="3048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2286" y="3048"/>
                  </a:lnTo>
                  <a:close/>
                </a:path>
                <a:path w="5079" h="3810">
                  <a:moveTo>
                    <a:pt x="3810" y="3048"/>
                  </a:moveTo>
                  <a:lnTo>
                    <a:pt x="3810" y="2286"/>
                  </a:lnTo>
                  <a:lnTo>
                    <a:pt x="3048" y="2286"/>
                  </a:lnTo>
                  <a:lnTo>
                    <a:pt x="2286" y="3048"/>
                  </a:lnTo>
                  <a:lnTo>
                    <a:pt x="3810" y="3048"/>
                  </a:lnTo>
                  <a:close/>
                </a:path>
                <a:path w="5079" h="3810">
                  <a:moveTo>
                    <a:pt x="4572" y="762"/>
                  </a:moveTo>
                  <a:lnTo>
                    <a:pt x="3810" y="0"/>
                  </a:lnTo>
                  <a:lnTo>
                    <a:pt x="3810" y="762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767207" y="1922525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3809" y="3810"/>
                  </a:moveTo>
                  <a:lnTo>
                    <a:pt x="3809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3809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768731" y="1921763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2"/>
                  </a:moveTo>
                  <a:lnTo>
                    <a:pt x="2285" y="0"/>
                  </a:lnTo>
                  <a:lnTo>
                    <a:pt x="0" y="762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767207" y="1923287"/>
              <a:ext cx="18415" cy="13970"/>
            </a:xfrm>
            <a:custGeom>
              <a:avLst/>
              <a:gdLst/>
              <a:ahLst/>
              <a:cxnLst/>
              <a:rect l="l" t="t" r="r" b="b"/>
              <a:pathLst>
                <a:path w="18415" h="13969">
                  <a:moveTo>
                    <a:pt x="18288" y="9905"/>
                  </a:moveTo>
                  <a:lnTo>
                    <a:pt x="18288" y="9143"/>
                  </a:lnTo>
                  <a:lnTo>
                    <a:pt x="15240" y="7619"/>
                  </a:lnTo>
                  <a:lnTo>
                    <a:pt x="10668" y="6095"/>
                  </a:lnTo>
                  <a:lnTo>
                    <a:pt x="8382" y="4571"/>
                  </a:lnTo>
                  <a:lnTo>
                    <a:pt x="4572" y="3809"/>
                  </a:lnTo>
                  <a:lnTo>
                    <a:pt x="2286" y="2285"/>
                  </a:lnTo>
                  <a:lnTo>
                    <a:pt x="0" y="0"/>
                  </a:lnTo>
                  <a:lnTo>
                    <a:pt x="0" y="4571"/>
                  </a:lnTo>
                  <a:lnTo>
                    <a:pt x="1524" y="6095"/>
                  </a:lnTo>
                  <a:lnTo>
                    <a:pt x="3810" y="7619"/>
                  </a:lnTo>
                  <a:lnTo>
                    <a:pt x="6858" y="9143"/>
                  </a:lnTo>
                  <a:lnTo>
                    <a:pt x="9906" y="9905"/>
                  </a:lnTo>
                  <a:lnTo>
                    <a:pt x="12954" y="11429"/>
                  </a:lnTo>
                  <a:lnTo>
                    <a:pt x="14478" y="11429"/>
                  </a:lnTo>
                  <a:lnTo>
                    <a:pt x="16764" y="13715"/>
                  </a:lnTo>
                  <a:lnTo>
                    <a:pt x="17526" y="13715"/>
                  </a:lnTo>
                  <a:lnTo>
                    <a:pt x="18288" y="990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766446" y="1923299"/>
              <a:ext cx="19050" cy="14604"/>
            </a:xfrm>
            <a:custGeom>
              <a:avLst/>
              <a:gdLst/>
              <a:ahLst/>
              <a:cxnLst/>
              <a:rect l="l" t="t" r="r" b="b"/>
              <a:pathLst>
                <a:path w="19050" h="14605">
                  <a:moveTo>
                    <a:pt x="762" y="1524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762" y="1524"/>
                  </a:lnTo>
                  <a:close/>
                </a:path>
                <a:path w="19050" h="14605">
                  <a:moveTo>
                    <a:pt x="1524" y="5334"/>
                  </a:moveTo>
                  <a:lnTo>
                    <a:pt x="762" y="4572"/>
                  </a:lnTo>
                  <a:lnTo>
                    <a:pt x="762" y="5334"/>
                  </a:lnTo>
                  <a:lnTo>
                    <a:pt x="1524" y="6057"/>
                  </a:lnTo>
                  <a:lnTo>
                    <a:pt x="1524" y="5334"/>
                  </a:lnTo>
                  <a:close/>
                </a:path>
                <a:path w="19050" h="14605">
                  <a:moveTo>
                    <a:pt x="2286" y="1524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  <a:path w="19050" h="14605">
                  <a:moveTo>
                    <a:pt x="9067" y="9829"/>
                  </a:moveTo>
                  <a:lnTo>
                    <a:pt x="6400" y="9182"/>
                  </a:lnTo>
                  <a:lnTo>
                    <a:pt x="3048" y="6858"/>
                  </a:lnTo>
                  <a:lnTo>
                    <a:pt x="1524" y="6096"/>
                  </a:lnTo>
                  <a:lnTo>
                    <a:pt x="4978" y="9385"/>
                  </a:lnTo>
                  <a:lnTo>
                    <a:pt x="9067" y="9829"/>
                  </a:lnTo>
                  <a:close/>
                </a:path>
                <a:path w="19050" h="14605">
                  <a:moveTo>
                    <a:pt x="9144" y="4572"/>
                  </a:moveTo>
                  <a:lnTo>
                    <a:pt x="4572" y="3048"/>
                  </a:lnTo>
                  <a:lnTo>
                    <a:pt x="6858" y="4572"/>
                  </a:lnTo>
                  <a:lnTo>
                    <a:pt x="9144" y="5334"/>
                  </a:lnTo>
                  <a:lnTo>
                    <a:pt x="9144" y="4572"/>
                  </a:lnTo>
                  <a:close/>
                </a:path>
                <a:path w="19050" h="14605">
                  <a:moveTo>
                    <a:pt x="14503" y="11163"/>
                  </a:moveTo>
                  <a:lnTo>
                    <a:pt x="13512" y="10325"/>
                  </a:lnTo>
                  <a:lnTo>
                    <a:pt x="9067" y="9829"/>
                  </a:lnTo>
                  <a:lnTo>
                    <a:pt x="14503" y="11163"/>
                  </a:lnTo>
                  <a:close/>
                </a:path>
                <a:path w="19050" h="14605">
                  <a:moveTo>
                    <a:pt x="17526" y="13716"/>
                  </a:moveTo>
                  <a:lnTo>
                    <a:pt x="14960" y="11277"/>
                  </a:lnTo>
                  <a:lnTo>
                    <a:pt x="14503" y="11163"/>
                  </a:lnTo>
                  <a:lnTo>
                    <a:pt x="17526" y="13716"/>
                  </a:lnTo>
                  <a:close/>
                </a:path>
                <a:path w="19050" h="14605">
                  <a:moveTo>
                    <a:pt x="18288" y="9144"/>
                  </a:moveTo>
                  <a:lnTo>
                    <a:pt x="17526" y="8382"/>
                  </a:lnTo>
                  <a:lnTo>
                    <a:pt x="16002" y="7620"/>
                  </a:lnTo>
                  <a:lnTo>
                    <a:pt x="17526" y="9144"/>
                  </a:lnTo>
                  <a:lnTo>
                    <a:pt x="18288" y="9144"/>
                  </a:lnTo>
                  <a:close/>
                </a:path>
                <a:path w="19050" h="14605">
                  <a:moveTo>
                    <a:pt x="19037" y="9906"/>
                  </a:moveTo>
                  <a:lnTo>
                    <a:pt x="18275" y="13716"/>
                  </a:lnTo>
                  <a:lnTo>
                    <a:pt x="17526" y="13716"/>
                  </a:lnTo>
                  <a:lnTo>
                    <a:pt x="17526" y="14478"/>
                  </a:lnTo>
                  <a:lnTo>
                    <a:pt x="18275" y="14478"/>
                  </a:lnTo>
                  <a:lnTo>
                    <a:pt x="19037" y="9906"/>
                  </a:lnTo>
                  <a:close/>
                </a:path>
                <a:path w="19050" h="14605">
                  <a:moveTo>
                    <a:pt x="19050" y="9144"/>
                  </a:moveTo>
                  <a:lnTo>
                    <a:pt x="18288" y="9144"/>
                  </a:lnTo>
                  <a:lnTo>
                    <a:pt x="19037" y="9906"/>
                  </a:lnTo>
                  <a:lnTo>
                    <a:pt x="19050" y="914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769481" y="1893569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1430" y="2285"/>
                  </a:moveTo>
                  <a:lnTo>
                    <a:pt x="11430" y="1523"/>
                  </a:lnTo>
                  <a:lnTo>
                    <a:pt x="10668" y="761"/>
                  </a:lnTo>
                  <a:lnTo>
                    <a:pt x="8382" y="761"/>
                  </a:lnTo>
                  <a:lnTo>
                    <a:pt x="7620" y="0"/>
                  </a:lnTo>
                  <a:lnTo>
                    <a:pt x="6096" y="0"/>
                  </a:lnTo>
                  <a:lnTo>
                    <a:pt x="3810" y="0"/>
                  </a:lnTo>
                  <a:lnTo>
                    <a:pt x="3048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1524" y="3048"/>
                  </a:lnTo>
                  <a:lnTo>
                    <a:pt x="9906" y="3047"/>
                  </a:lnTo>
                  <a:lnTo>
                    <a:pt x="10668" y="2285"/>
                  </a:lnTo>
                  <a:lnTo>
                    <a:pt x="11430" y="228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769493" y="1893569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761" y="2285"/>
                  </a:moveTo>
                  <a:lnTo>
                    <a:pt x="0" y="1523"/>
                  </a:lnTo>
                  <a:lnTo>
                    <a:pt x="0" y="2285"/>
                  </a:lnTo>
                  <a:lnTo>
                    <a:pt x="761" y="2285"/>
                  </a:lnTo>
                  <a:close/>
                </a:path>
                <a:path w="11429" h="3175">
                  <a:moveTo>
                    <a:pt x="1523" y="3047"/>
                  </a:moveTo>
                  <a:lnTo>
                    <a:pt x="761" y="2285"/>
                  </a:lnTo>
                  <a:lnTo>
                    <a:pt x="761" y="3047"/>
                  </a:lnTo>
                  <a:lnTo>
                    <a:pt x="1523" y="3047"/>
                  </a:lnTo>
                  <a:close/>
                </a:path>
                <a:path w="11429" h="3175">
                  <a:moveTo>
                    <a:pt x="8381" y="761"/>
                  </a:moveTo>
                  <a:lnTo>
                    <a:pt x="8381" y="0"/>
                  </a:lnTo>
                  <a:lnTo>
                    <a:pt x="7619" y="0"/>
                  </a:lnTo>
                  <a:lnTo>
                    <a:pt x="7619" y="761"/>
                  </a:lnTo>
                  <a:lnTo>
                    <a:pt x="8381" y="761"/>
                  </a:lnTo>
                  <a:close/>
                </a:path>
                <a:path w="11429" h="3175">
                  <a:moveTo>
                    <a:pt x="10667" y="3047"/>
                  </a:moveTo>
                  <a:lnTo>
                    <a:pt x="10667" y="2285"/>
                  </a:lnTo>
                  <a:lnTo>
                    <a:pt x="9905" y="3047"/>
                  </a:lnTo>
                  <a:lnTo>
                    <a:pt x="10667" y="3047"/>
                  </a:lnTo>
                  <a:close/>
                </a:path>
                <a:path w="11429" h="3175">
                  <a:moveTo>
                    <a:pt x="11429" y="2285"/>
                  </a:moveTo>
                  <a:lnTo>
                    <a:pt x="11429" y="1523"/>
                  </a:lnTo>
                  <a:lnTo>
                    <a:pt x="10667" y="2285"/>
                  </a:lnTo>
                  <a:lnTo>
                    <a:pt x="11429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773291" y="1897379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2285" y="762"/>
                  </a:moveTo>
                  <a:lnTo>
                    <a:pt x="3809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775577" y="189737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771767" y="1897379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69">
                  <a:moveTo>
                    <a:pt x="6857" y="0"/>
                  </a:moveTo>
                  <a:lnTo>
                    <a:pt x="0" y="0"/>
                  </a:lnTo>
                  <a:lnTo>
                    <a:pt x="1523" y="762"/>
                  </a:lnTo>
                  <a:lnTo>
                    <a:pt x="3809" y="762"/>
                  </a:lnTo>
                  <a:lnTo>
                    <a:pt x="5333" y="762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771767" y="1896617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20" h="1269">
                  <a:moveTo>
                    <a:pt x="7619" y="762"/>
                  </a:moveTo>
                  <a:lnTo>
                    <a:pt x="7619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9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771767" y="189661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3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773291" y="1895855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4571" y="762"/>
                  </a:moveTo>
                  <a:lnTo>
                    <a:pt x="2285" y="0"/>
                  </a:lnTo>
                  <a:lnTo>
                    <a:pt x="0" y="762"/>
                  </a:lnTo>
                  <a:lnTo>
                    <a:pt x="4571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775577" y="189737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776339" y="189661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776339" y="189661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774815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774815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777101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777101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778625" y="189661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773303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773303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774065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771017" y="189661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775577" y="1892045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175" h="2539">
                  <a:moveTo>
                    <a:pt x="3048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3175" h="2539">
                  <a:moveTo>
                    <a:pt x="3048" y="1524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777863" y="18920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779387" y="189280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780911" y="189433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780911" y="1892807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0" y="0"/>
                  </a:moveTo>
                  <a:lnTo>
                    <a:pt x="0" y="2286"/>
                  </a:lnTo>
                  <a:lnTo>
                    <a:pt x="762" y="1524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780911" y="189358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774815" y="189204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2286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772542" y="1892057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175" h="2539">
                  <a:moveTo>
                    <a:pt x="3035" y="0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2273" y="749"/>
                  </a:lnTo>
                  <a:lnTo>
                    <a:pt x="2273" y="1524"/>
                  </a:lnTo>
                  <a:lnTo>
                    <a:pt x="3035" y="2286"/>
                  </a:lnTo>
                  <a:lnTo>
                    <a:pt x="3035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772542" y="18920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768732" y="189281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2" y="762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762" y="762"/>
                  </a:lnTo>
                  <a:close/>
                </a:path>
                <a:path w="2540" h="2539">
                  <a:moveTo>
                    <a:pt x="2286" y="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768731" y="189280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1524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1904" h="2539">
                  <a:moveTo>
                    <a:pt x="761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761" y="2286"/>
                  </a:lnTo>
                  <a:close/>
                </a:path>
                <a:path w="1904" h="2539">
                  <a:moveTo>
                    <a:pt x="1523" y="762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775577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774065" y="189509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6774065" y="189509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776339" y="189510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778625" y="189585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775577" y="189433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2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770255" y="189585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768731" y="18943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6768731" y="18943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768731" y="18943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769493" y="189280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77025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77025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6771017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6771017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6771779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6771779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6772541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6771779" y="18928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6771779" y="18928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6771779" y="18935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772541" y="18943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772541" y="189204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773303" y="189204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6773303" y="189204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6774065" y="189204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6774065" y="189204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6774827" y="189204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6781673" y="189433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6781673" y="189433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6781673" y="18943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6780911" y="189280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6780149" y="18928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6780149" y="18928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6780149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6780149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6779387" y="18928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77862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677862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677862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677862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677862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677862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6778625" y="189280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6778625" y="189280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6778625" y="18935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6778625" y="18935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6778625" y="189356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777863" y="18920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777863" y="189204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6777101" y="189204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6774815" y="18943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0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6774815" y="189509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6774815" y="189509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6771780" y="1894343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5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close/>
                </a:path>
                <a:path w="7620" h="1905">
                  <a:moveTo>
                    <a:pt x="1511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11" y="762"/>
                  </a:lnTo>
                  <a:lnTo>
                    <a:pt x="1511" y="0"/>
                  </a:lnTo>
                  <a:close/>
                </a:path>
                <a:path w="7620" h="1905">
                  <a:moveTo>
                    <a:pt x="2286" y="762"/>
                  </a:moveTo>
                  <a:lnTo>
                    <a:pt x="1524" y="762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  <a:path w="7620" h="1905">
                  <a:moveTo>
                    <a:pt x="7607" y="762"/>
                  </a:moveTo>
                  <a:lnTo>
                    <a:pt x="6845" y="762"/>
                  </a:lnTo>
                  <a:lnTo>
                    <a:pt x="6832" y="0"/>
                  </a:lnTo>
                  <a:lnTo>
                    <a:pt x="6083" y="0"/>
                  </a:lnTo>
                  <a:lnTo>
                    <a:pt x="5321" y="0"/>
                  </a:lnTo>
                  <a:lnTo>
                    <a:pt x="5321" y="762"/>
                  </a:lnTo>
                  <a:lnTo>
                    <a:pt x="6083" y="762"/>
                  </a:lnTo>
                  <a:lnTo>
                    <a:pt x="6845" y="1524"/>
                  </a:lnTo>
                  <a:lnTo>
                    <a:pt x="7607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6774815" y="189128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6774815" y="189052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1" y="1523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6772542" y="1895105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6350" h="1269">
                  <a:moveTo>
                    <a:pt x="6083" y="762"/>
                  </a:moveTo>
                  <a:lnTo>
                    <a:pt x="5321" y="0"/>
                  </a:lnTo>
                  <a:lnTo>
                    <a:pt x="5321" y="762"/>
                  </a:lnTo>
                  <a:lnTo>
                    <a:pt x="6083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6777863" y="189662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6780149" y="189585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6768719" y="1898153"/>
              <a:ext cx="13335" cy="54610"/>
            </a:xfrm>
            <a:custGeom>
              <a:avLst/>
              <a:gdLst/>
              <a:ahLst/>
              <a:cxnLst/>
              <a:rect l="l" t="t" r="r" b="b"/>
              <a:pathLst>
                <a:path w="13334" h="54610">
                  <a:moveTo>
                    <a:pt x="774" y="0"/>
                  </a:moveTo>
                  <a:lnTo>
                    <a:pt x="12" y="0"/>
                  </a:lnTo>
                  <a:lnTo>
                    <a:pt x="12" y="3048"/>
                  </a:lnTo>
                  <a:lnTo>
                    <a:pt x="774" y="3048"/>
                  </a:lnTo>
                  <a:lnTo>
                    <a:pt x="774" y="0"/>
                  </a:lnTo>
                  <a:close/>
                </a:path>
                <a:path w="13334" h="54610">
                  <a:moveTo>
                    <a:pt x="2298" y="3810"/>
                  </a:moveTo>
                  <a:lnTo>
                    <a:pt x="1536" y="3810"/>
                  </a:lnTo>
                  <a:lnTo>
                    <a:pt x="2298" y="4572"/>
                  </a:lnTo>
                  <a:lnTo>
                    <a:pt x="2298" y="3810"/>
                  </a:lnTo>
                  <a:close/>
                </a:path>
                <a:path w="13334" h="54610">
                  <a:moveTo>
                    <a:pt x="2298" y="3048"/>
                  </a:moveTo>
                  <a:lnTo>
                    <a:pt x="1536" y="3048"/>
                  </a:lnTo>
                  <a:lnTo>
                    <a:pt x="1536" y="3810"/>
                  </a:lnTo>
                  <a:lnTo>
                    <a:pt x="2298" y="3048"/>
                  </a:lnTo>
                  <a:close/>
                </a:path>
                <a:path w="13334" h="54610">
                  <a:moveTo>
                    <a:pt x="11430" y="48006"/>
                  </a:moveTo>
                  <a:lnTo>
                    <a:pt x="1524" y="48006"/>
                  </a:lnTo>
                  <a:lnTo>
                    <a:pt x="1524" y="48768"/>
                  </a:lnTo>
                  <a:lnTo>
                    <a:pt x="1524" y="49530"/>
                  </a:lnTo>
                  <a:lnTo>
                    <a:pt x="11430" y="49530"/>
                  </a:lnTo>
                  <a:lnTo>
                    <a:pt x="11430" y="48768"/>
                  </a:lnTo>
                  <a:lnTo>
                    <a:pt x="11430" y="48006"/>
                  </a:lnTo>
                  <a:close/>
                </a:path>
                <a:path w="13334" h="54610">
                  <a:moveTo>
                    <a:pt x="11442" y="3810"/>
                  </a:moveTo>
                  <a:lnTo>
                    <a:pt x="10668" y="3810"/>
                  </a:lnTo>
                  <a:lnTo>
                    <a:pt x="10668" y="5334"/>
                  </a:lnTo>
                  <a:lnTo>
                    <a:pt x="11442" y="5334"/>
                  </a:lnTo>
                  <a:lnTo>
                    <a:pt x="11442" y="3810"/>
                  </a:lnTo>
                  <a:close/>
                </a:path>
                <a:path w="13334" h="54610">
                  <a:moveTo>
                    <a:pt x="12204" y="5334"/>
                  </a:moveTo>
                  <a:lnTo>
                    <a:pt x="11442" y="5334"/>
                  </a:lnTo>
                  <a:lnTo>
                    <a:pt x="11442" y="6096"/>
                  </a:lnTo>
                  <a:lnTo>
                    <a:pt x="12204" y="6096"/>
                  </a:lnTo>
                  <a:lnTo>
                    <a:pt x="12204" y="5334"/>
                  </a:lnTo>
                  <a:close/>
                </a:path>
                <a:path w="13334" h="54610">
                  <a:moveTo>
                    <a:pt x="12204" y="3048"/>
                  </a:moveTo>
                  <a:lnTo>
                    <a:pt x="11442" y="3048"/>
                  </a:lnTo>
                  <a:lnTo>
                    <a:pt x="11442" y="3810"/>
                  </a:lnTo>
                  <a:lnTo>
                    <a:pt x="12204" y="3810"/>
                  </a:lnTo>
                  <a:lnTo>
                    <a:pt x="12204" y="3048"/>
                  </a:lnTo>
                  <a:close/>
                </a:path>
                <a:path w="13334" h="54610">
                  <a:moveTo>
                    <a:pt x="12954" y="50292"/>
                  </a:moveTo>
                  <a:lnTo>
                    <a:pt x="12192" y="50292"/>
                  </a:lnTo>
                  <a:lnTo>
                    <a:pt x="12192" y="51054"/>
                  </a:lnTo>
                  <a:lnTo>
                    <a:pt x="12192" y="53340"/>
                  </a:lnTo>
                  <a:lnTo>
                    <a:pt x="762" y="53340"/>
                  </a:lnTo>
                  <a:lnTo>
                    <a:pt x="762" y="51054"/>
                  </a:lnTo>
                  <a:lnTo>
                    <a:pt x="12192" y="51054"/>
                  </a:lnTo>
                  <a:lnTo>
                    <a:pt x="12192" y="50292"/>
                  </a:lnTo>
                  <a:lnTo>
                    <a:pt x="0" y="50292"/>
                  </a:lnTo>
                  <a:lnTo>
                    <a:pt x="0" y="54102"/>
                  </a:lnTo>
                  <a:lnTo>
                    <a:pt x="762" y="54102"/>
                  </a:lnTo>
                  <a:lnTo>
                    <a:pt x="12192" y="54102"/>
                  </a:lnTo>
                  <a:lnTo>
                    <a:pt x="12954" y="54102"/>
                  </a:lnTo>
                  <a:lnTo>
                    <a:pt x="12954" y="5029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6687947" y="1898153"/>
              <a:ext cx="94615" cy="22225"/>
            </a:xfrm>
            <a:custGeom>
              <a:avLst/>
              <a:gdLst/>
              <a:ahLst/>
              <a:cxnLst/>
              <a:rect l="l" t="t" r="r" b="b"/>
              <a:pathLst>
                <a:path w="94615" h="22225">
                  <a:moveTo>
                    <a:pt x="1219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lnTo>
                    <a:pt x="1524" y="5334"/>
                  </a:lnTo>
                  <a:lnTo>
                    <a:pt x="762" y="5334"/>
                  </a:lnTo>
                  <a:lnTo>
                    <a:pt x="762" y="6096"/>
                  </a:lnTo>
                  <a:lnTo>
                    <a:pt x="10668" y="6096"/>
                  </a:lnTo>
                  <a:lnTo>
                    <a:pt x="10668" y="5334"/>
                  </a:lnTo>
                  <a:lnTo>
                    <a:pt x="9906" y="5334"/>
                  </a:lnTo>
                  <a:lnTo>
                    <a:pt x="9906" y="3810"/>
                  </a:lnTo>
                  <a:lnTo>
                    <a:pt x="10668" y="3810"/>
                  </a:lnTo>
                  <a:lnTo>
                    <a:pt x="10668" y="3048"/>
                  </a:lnTo>
                  <a:lnTo>
                    <a:pt x="12192" y="3048"/>
                  </a:lnTo>
                  <a:lnTo>
                    <a:pt x="12192" y="0"/>
                  </a:lnTo>
                  <a:close/>
                </a:path>
                <a:path w="94615" h="22225">
                  <a:moveTo>
                    <a:pt x="79260" y="16764"/>
                  </a:moveTo>
                  <a:lnTo>
                    <a:pt x="78498" y="19050"/>
                  </a:lnTo>
                  <a:lnTo>
                    <a:pt x="76974" y="17526"/>
                  </a:lnTo>
                  <a:lnTo>
                    <a:pt x="75450" y="17526"/>
                  </a:lnTo>
                  <a:lnTo>
                    <a:pt x="77736" y="20574"/>
                  </a:lnTo>
                  <a:lnTo>
                    <a:pt x="78498" y="20574"/>
                  </a:lnTo>
                  <a:lnTo>
                    <a:pt x="79260" y="18288"/>
                  </a:lnTo>
                  <a:lnTo>
                    <a:pt x="79260" y="16764"/>
                  </a:lnTo>
                  <a:close/>
                </a:path>
                <a:path w="94615" h="22225">
                  <a:moveTo>
                    <a:pt x="81546" y="16764"/>
                  </a:moveTo>
                  <a:lnTo>
                    <a:pt x="80784" y="16764"/>
                  </a:lnTo>
                  <a:lnTo>
                    <a:pt x="80784" y="19812"/>
                  </a:lnTo>
                  <a:lnTo>
                    <a:pt x="81546" y="19812"/>
                  </a:lnTo>
                  <a:lnTo>
                    <a:pt x="81546" y="16764"/>
                  </a:lnTo>
                  <a:close/>
                </a:path>
                <a:path w="94615" h="22225">
                  <a:moveTo>
                    <a:pt x="85356" y="16764"/>
                  </a:moveTo>
                  <a:lnTo>
                    <a:pt x="84594" y="16764"/>
                  </a:lnTo>
                  <a:lnTo>
                    <a:pt x="84594" y="19812"/>
                  </a:lnTo>
                  <a:lnTo>
                    <a:pt x="85356" y="19812"/>
                  </a:lnTo>
                  <a:lnTo>
                    <a:pt x="85356" y="16764"/>
                  </a:lnTo>
                  <a:close/>
                </a:path>
                <a:path w="94615" h="22225">
                  <a:moveTo>
                    <a:pt x="90690" y="17526"/>
                  </a:moveTo>
                  <a:lnTo>
                    <a:pt x="89928" y="17526"/>
                  </a:lnTo>
                  <a:lnTo>
                    <a:pt x="89154" y="16764"/>
                  </a:lnTo>
                  <a:lnTo>
                    <a:pt x="89154" y="17526"/>
                  </a:lnTo>
                  <a:lnTo>
                    <a:pt x="89154" y="18288"/>
                  </a:lnTo>
                  <a:lnTo>
                    <a:pt x="88404" y="18288"/>
                  </a:lnTo>
                  <a:lnTo>
                    <a:pt x="88404" y="17526"/>
                  </a:lnTo>
                  <a:lnTo>
                    <a:pt x="89154" y="17526"/>
                  </a:lnTo>
                  <a:lnTo>
                    <a:pt x="89154" y="16764"/>
                  </a:lnTo>
                  <a:lnTo>
                    <a:pt x="87642" y="16764"/>
                  </a:lnTo>
                  <a:lnTo>
                    <a:pt x="86880" y="19812"/>
                  </a:lnTo>
                  <a:lnTo>
                    <a:pt x="87642" y="20574"/>
                  </a:lnTo>
                  <a:lnTo>
                    <a:pt x="88404" y="20574"/>
                  </a:lnTo>
                  <a:lnTo>
                    <a:pt x="88404" y="19050"/>
                  </a:lnTo>
                  <a:lnTo>
                    <a:pt x="89154" y="20574"/>
                  </a:lnTo>
                  <a:lnTo>
                    <a:pt x="89928" y="20574"/>
                  </a:lnTo>
                  <a:lnTo>
                    <a:pt x="89154" y="19050"/>
                  </a:lnTo>
                  <a:lnTo>
                    <a:pt x="89928" y="19050"/>
                  </a:lnTo>
                  <a:lnTo>
                    <a:pt x="89928" y="18288"/>
                  </a:lnTo>
                  <a:lnTo>
                    <a:pt x="90690" y="18288"/>
                  </a:lnTo>
                  <a:lnTo>
                    <a:pt x="90690" y="17526"/>
                  </a:lnTo>
                  <a:close/>
                </a:path>
                <a:path w="94615" h="22225">
                  <a:moveTo>
                    <a:pt x="94500" y="18288"/>
                  </a:moveTo>
                  <a:lnTo>
                    <a:pt x="93738" y="18288"/>
                  </a:lnTo>
                  <a:lnTo>
                    <a:pt x="90690" y="20574"/>
                  </a:lnTo>
                  <a:lnTo>
                    <a:pt x="92214" y="20574"/>
                  </a:lnTo>
                  <a:lnTo>
                    <a:pt x="93738" y="20574"/>
                  </a:lnTo>
                  <a:lnTo>
                    <a:pt x="92214" y="19812"/>
                  </a:lnTo>
                  <a:lnTo>
                    <a:pt x="93738" y="19050"/>
                  </a:lnTo>
                  <a:lnTo>
                    <a:pt x="93738" y="20574"/>
                  </a:lnTo>
                  <a:lnTo>
                    <a:pt x="92976" y="22098"/>
                  </a:lnTo>
                  <a:lnTo>
                    <a:pt x="93738" y="22098"/>
                  </a:lnTo>
                  <a:lnTo>
                    <a:pt x="94500" y="22098"/>
                  </a:lnTo>
                  <a:lnTo>
                    <a:pt x="94500" y="1828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6684899" y="1951481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525" y="2286"/>
                  </a:moveTo>
                  <a:lnTo>
                    <a:pt x="17525" y="762"/>
                  </a:lnTo>
                  <a:lnTo>
                    <a:pt x="16001" y="762"/>
                  </a:lnTo>
                  <a:lnTo>
                    <a:pt x="15239" y="0"/>
                  </a:lnTo>
                  <a:lnTo>
                    <a:pt x="10667" y="0"/>
                  </a:lnTo>
                  <a:lnTo>
                    <a:pt x="9905" y="762"/>
                  </a:lnTo>
                  <a:lnTo>
                    <a:pt x="7619" y="762"/>
                  </a:lnTo>
                  <a:lnTo>
                    <a:pt x="6857" y="0"/>
                  </a:lnTo>
                  <a:lnTo>
                    <a:pt x="3047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3" y="2286"/>
                  </a:lnTo>
                  <a:lnTo>
                    <a:pt x="3047" y="1524"/>
                  </a:lnTo>
                  <a:lnTo>
                    <a:pt x="6857" y="1524"/>
                  </a:lnTo>
                  <a:lnTo>
                    <a:pt x="7619" y="2286"/>
                  </a:lnTo>
                  <a:lnTo>
                    <a:pt x="9905" y="2286"/>
                  </a:lnTo>
                  <a:lnTo>
                    <a:pt x="10667" y="1524"/>
                  </a:lnTo>
                  <a:lnTo>
                    <a:pt x="15239" y="1524"/>
                  </a:lnTo>
                  <a:lnTo>
                    <a:pt x="16001" y="2286"/>
                  </a:lnTo>
                  <a:lnTo>
                    <a:pt x="17525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6684899" y="1952243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525" y="2286"/>
                  </a:moveTo>
                  <a:lnTo>
                    <a:pt x="17525" y="762"/>
                  </a:lnTo>
                  <a:lnTo>
                    <a:pt x="14477" y="762"/>
                  </a:lnTo>
                  <a:lnTo>
                    <a:pt x="12953" y="0"/>
                  </a:lnTo>
                  <a:lnTo>
                    <a:pt x="12191" y="762"/>
                  </a:lnTo>
                  <a:lnTo>
                    <a:pt x="6095" y="762"/>
                  </a:lnTo>
                  <a:lnTo>
                    <a:pt x="4571" y="0"/>
                  </a:lnTo>
                  <a:lnTo>
                    <a:pt x="3809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3047" y="2286"/>
                  </a:lnTo>
                  <a:lnTo>
                    <a:pt x="3809" y="1524"/>
                  </a:lnTo>
                  <a:lnTo>
                    <a:pt x="6095" y="1524"/>
                  </a:lnTo>
                  <a:lnTo>
                    <a:pt x="6857" y="2286"/>
                  </a:lnTo>
                  <a:lnTo>
                    <a:pt x="10667" y="2286"/>
                  </a:lnTo>
                  <a:lnTo>
                    <a:pt x="12191" y="1524"/>
                  </a:lnTo>
                  <a:lnTo>
                    <a:pt x="14477" y="1524"/>
                  </a:lnTo>
                  <a:lnTo>
                    <a:pt x="15239" y="2286"/>
                  </a:lnTo>
                  <a:lnTo>
                    <a:pt x="17525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6684899" y="1952243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5">
                  <a:moveTo>
                    <a:pt x="1523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3" y="762"/>
                  </a:lnTo>
                  <a:close/>
                </a:path>
                <a:path w="17779" h="1905">
                  <a:moveTo>
                    <a:pt x="6095" y="762"/>
                  </a:moveTo>
                  <a:lnTo>
                    <a:pt x="4571" y="0"/>
                  </a:lnTo>
                  <a:lnTo>
                    <a:pt x="4571" y="762"/>
                  </a:lnTo>
                  <a:lnTo>
                    <a:pt x="6095" y="762"/>
                  </a:lnTo>
                  <a:close/>
                </a:path>
                <a:path w="17779" h="1905">
                  <a:moveTo>
                    <a:pt x="9143" y="1524"/>
                  </a:moveTo>
                  <a:lnTo>
                    <a:pt x="9143" y="762"/>
                  </a:lnTo>
                  <a:lnTo>
                    <a:pt x="7619" y="762"/>
                  </a:lnTo>
                  <a:lnTo>
                    <a:pt x="9143" y="1524"/>
                  </a:lnTo>
                  <a:close/>
                </a:path>
                <a:path w="17779" h="1905">
                  <a:moveTo>
                    <a:pt x="14477" y="762"/>
                  </a:moveTo>
                  <a:lnTo>
                    <a:pt x="12953" y="0"/>
                  </a:lnTo>
                  <a:lnTo>
                    <a:pt x="12953" y="762"/>
                  </a:lnTo>
                  <a:lnTo>
                    <a:pt x="14477" y="762"/>
                  </a:lnTo>
                  <a:close/>
                </a:path>
                <a:path w="17779" h="1905">
                  <a:moveTo>
                    <a:pt x="17525" y="1524"/>
                  </a:moveTo>
                  <a:lnTo>
                    <a:pt x="17525" y="762"/>
                  </a:lnTo>
                  <a:lnTo>
                    <a:pt x="16001" y="762"/>
                  </a:lnTo>
                  <a:lnTo>
                    <a:pt x="17525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6684899" y="1953767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525" y="2286"/>
                  </a:moveTo>
                  <a:lnTo>
                    <a:pt x="17525" y="762"/>
                  </a:lnTo>
                  <a:lnTo>
                    <a:pt x="14477" y="762"/>
                  </a:lnTo>
                  <a:lnTo>
                    <a:pt x="12953" y="0"/>
                  </a:lnTo>
                  <a:lnTo>
                    <a:pt x="12191" y="762"/>
                  </a:lnTo>
                  <a:lnTo>
                    <a:pt x="6857" y="762"/>
                  </a:lnTo>
                  <a:lnTo>
                    <a:pt x="6095" y="0"/>
                  </a:lnTo>
                  <a:lnTo>
                    <a:pt x="3809" y="0"/>
                  </a:lnTo>
                  <a:lnTo>
                    <a:pt x="3047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3" y="2286"/>
                  </a:lnTo>
                  <a:lnTo>
                    <a:pt x="3047" y="1524"/>
                  </a:lnTo>
                  <a:lnTo>
                    <a:pt x="6857" y="1524"/>
                  </a:lnTo>
                  <a:lnTo>
                    <a:pt x="7619" y="2286"/>
                  </a:lnTo>
                  <a:lnTo>
                    <a:pt x="9905" y="2286"/>
                  </a:lnTo>
                  <a:lnTo>
                    <a:pt x="10667" y="1524"/>
                  </a:lnTo>
                  <a:lnTo>
                    <a:pt x="15239" y="1524"/>
                  </a:lnTo>
                  <a:lnTo>
                    <a:pt x="16001" y="2286"/>
                  </a:lnTo>
                  <a:lnTo>
                    <a:pt x="17525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6684899" y="1955291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525" y="2286"/>
                  </a:moveTo>
                  <a:lnTo>
                    <a:pt x="17525" y="762"/>
                  </a:lnTo>
                  <a:lnTo>
                    <a:pt x="16001" y="762"/>
                  </a:lnTo>
                  <a:lnTo>
                    <a:pt x="15239" y="0"/>
                  </a:lnTo>
                  <a:lnTo>
                    <a:pt x="12191" y="0"/>
                  </a:lnTo>
                  <a:lnTo>
                    <a:pt x="10667" y="762"/>
                  </a:lnTo>
                  <a:lnTo>
                    <a:pt x="7619" y="762"/>
                  </a:lnTo>
                  <a:lnTo>
                    <a:pt x="6857" y="0"/>
                  </a:lnTo>
                  <a:lnTo>
                    <a:pt x="3047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3" y="2286"/>
                  </a:lnTo>
                  <a:lnTo>
                    <a:pt x="3047" y="1524"/>
                  </a:lnTo>
                  <a:lnTo>
                    <a:pt x="6857" y="1524"/>
                  </a:lnTo>
                  <a:lnTo>
                    <a:pt x="7619" y="2286"/>
                  </a:lnTo>
                  <a:lnTo>
                    <a:pt x="9905" y="2286"/>
                  </a:lnTo>
                  <a:lnTo>
                    <a:pt x="10667" y="1524"/>
                  </a:lnTo>
                  <a:lnTo>
                    <a:pt x="15239" y="1524"/>
                  </a:lnTo>
                  <a:lnTo>
                    <a:pt x="16001" y="2286"/>
                  </a:lnTo>
                  <a:lnTo>
                    <a:pt x="17525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6684899" y="1956815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5">
                  <a:moveTo>
                    <a:pt x="17525" y="1524"/>
                  </a:moveTo>
                  <a:lnTo>
                    <a:pt x="17525" y="762"/>
                  </a:lnTo>
                  <a:lnTo>
                    <a:pt x="16001" y="762"/>
                  </a:lnTo>
                  <a:lnTo>
                    <a:pt x="15239" y="0"/>
                  </a:lnTo>
                  <a:lnTo>
                    <a:pt x="10667" y="0"/>
                  </a:lnTo>
                  <a:lnTo>
                    <a:pt x="9905" y="762"/>
                  </a:lnTo>
                  <a:lnTo>
                    <a:pt x="7619" y="762"/>
                  </a:lnTo>
                  <a:lnTo>
                    <a:pt x="6857" y="0"/>
                  </a:lnTo>
                  <a:lnTo>
                    <a:pt x="3047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3047" y="1524"/>
                  </a:lnTo>
                  <a:lnTo>
                    <a:pt x="3809" y="762"/>
                  </a:lnTo>
                  <a:lnTo>
                    <a:pt x="6095" y="762"/>
                  </a:lnTo>
                  <a:lnTo>
                    <a:pt x="6857" y="1524"/>
                  </a:lnTo>
                  <a:lnTo>
                    <a:pt x="10667" y="1524"/>
                  </a:lnTo>
                  <a:lnTo>
                    <a:pt x="12191" y="762"/>
                  </a:lnTo>
                  <a:lnTo>
                    <a:pt x="14477" y="762"/>
                  </a:lnTo>
                  <a:lnTo>
                    <a:pt x="15239" y="1524"/>
                  </a:lnTo>
                  <a:lnTo>
                    <a:pt x="17525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6684899" y="1956053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5">
                  <a:moveTo>
                    <a:pt x="3048" y="762"/>
                  </a:moveTo>
                  <a:lnTo>
                    <a:pt x="1524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762"/>
                  </a:lnTo>
                  <a:close/>
                </a:path>
                <a:path w="17779" h="1905">
                  <a:moveTo>
                    <a:pt x="3048" y="762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1524" y="1524"/>
                  </a:lnTo>
                  <a:lnTo>
                    <a:pt x="3048" y="762"/>
                  </a:lnTo>
                  <a:close/>
                </a:path>
                <a:path w="17779" h="1905">
                  <a:moveTo>
                    <a:pt x="6096" y="762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6096" y="762"/>
                  </a:lnTo>
                  <a:close/>
                </a:path>
                <a:path w="17779" h="1905">
                  <a:moveTo>
                    <a:pt x="9906" y="1524"/>
                  </a:moveTo>
                  <a:lnTo>
                    <a:pt x="9906" y="762"/>
                  </a:lnTo>
                  <a:lnTo>
                    <a:pt x="7620" y="762"/>
                  </a:lnTo>
                  <a:lnTo>
                    <a:pt x="7620" y="1524"/>
                  </a:lnTo>
                  <a:lnTo>
                    <a:pt x="9906" y="1524"/>
                  </a:lnTo>
                  <a:close/>
                </a:path>
                <a:path w="17779" h="1905">
                  <a:moveTo>
                    <a:pt x="14478" y="762"/>
                  </a:moveTo>
                  <a:lnTo>
                    <a:pt x="12954" y="0"/>
                  </a:lnTo>
                  <a:lnTo>
                    <a:pt x="12954" y="762"/>
                  </a:lnTo>
                  <a:lnTo>
                    <a:pt x="14478" y="762"/>
                  </a:lnTo>
                  <a:close/>
                </a:path>
                <a:path w="17779" h="1905">
                  <a:moveTo>
                    <a:pt x="17526" y="1524"/>
                  </a:moveTo>
                  <a:lnTo>
                    <a:pt x="17526" y="762"/>
                  </a:lnTo>
                  <a:lnTo>
                    <a:pt x="16002" y="762"/>
                  </a:lnTo>
                  <a:lnTo>
                    <a:pt x="16002" y="1524"/>
                  </a:lnTo>
                  <a:lnTo>
                    <a:pt x="1752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6688721" y="1946909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59" h="1905">
                  <a:moveTo>
                    <a:pt x="9906" y="1523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9906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6687185" y="1948433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4" h="1269">
                  <a:moveTo>
                    <a:pt x="12953" y="762"/>
                  </a:moveTo>
                  <a:lnTo>
                    <a:pt x="12953" y="0"/>
                  </a:lnTo>
                  <a:lnTo>
                    <a:pt x="0" y="0"/>
                  </a:lnTo>
                  <a:lnTo>
                    <a:pt x="761" y="762"/>
                  </a:lnTo>
                  <a:lnTo>
                    <a:pt x="1295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6687947" y="1946159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10668" y="0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10668" y="762"/>
                  </a:lnTo>
                  <a:lnTo>
                    <a:pt x="10668" y="0"/>
                  </a:lnTo>
                  <a:close/>
                </a:path>
                <a:path w="12700" h="5714">
                  <a:moveTo>
                    <a:pt x="12192" y="2286"/>
                  </a:moveTo>
                  <a:lnTo>
                    <a:pt x="0" y="2286"/>
                  </a:lnTo>
                  <a:lnTo>
                    <a:pt x="0" y="5334"/>
                  </a:lnTo>
                  <a:lnTo>
                    <a:pt x="12192" y="5334"/>
                  </a:lnTo>
                  <a:lnTo>
                    <a:pt x="1219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6684899" y="1935479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3810"/>
                  </a:moveTo>
                  <a:lnTo>
                    <a:pt x="3048" y="1523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4572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6684137" y="1935479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80">
                  <a:moveTo>
                    <a:pt x="761" y="2286"/>
                  </a:moveTo>
                  <a:lnTo>
                    <a:pt x="761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3809" h="5080">
                  <a:moveTo>
                    <a:pt x="2285" y="0"/>
                  </a:moveTo>
                  <a:lnTo>
                    <a:pt x="761" y="762"/>
                  </a:lnTo>
                  <a:lnTo>
                    <a:pt x="1523" y="762"/>
                  </a:lnTo>
                  <a:lnTo>
                    <a:pt x="2285" y="0"/>
                  </a:lnTo>
                  <a:close/>
                </a:path>
                <a:path w="3809" h="5080">
                  <a:moveTo>
                    <a:pt x="1523" y="3048"/>
                  </a:moveTo>
                  <a:lnTo>
                    <a:pt x="1523" y="2286"/>
                  </a:lnTo>
                  <a:lnTo>
                    <a:pt x="761" y="2286"/>
                  </a:lnTo>
                  <a:lnTo>
                    <a:pt x="1523" y="3048"/>
                  </a:lnTo>
                  <a:close/>
                </a:path>
                <a:path w="3809" h="5080">
                  <a:moveTo>
                    <a:pt x="3809" y="3810"/>
                  </a:moveTo>
                  <a:lnTo>
                    <a:pt x="3809" y="3048"/>
                  </a:lnTo>
                  <a:lnTo>
                    <a:pt x="3047" y="3810"/>
                  </a:lnTo>
                  <a:lnTo>
                    <a:pt x="2285" y="3810"/>
                  </a:lnTo>
                  <a:lnTo>
                    <a:pt x="2285" y="4572"/>
                  </a:lnTo>
                  <a:lnTo>
                    <a:pt x="3047" y="4572"/>
                  </a:lnTo>
                  <a:lnTo>
                    <a:pt x="3809" y="3810"/>
                  </a:lnTo>
                  <a:close/>
                </a:path>
                <a:path w="3809" h="5080">
                  <a:moveTo>
                    <a:pt x="3809" y="2286"/>
                  </a:moveTo>
                  <a:lnTo>
                    <a:pt x="3809" y="1523"/>
                  </a:lnTo>
                  <a:lnTo>
                    <a:pt x="3047" y="761"/>
                  </a:lnTo>
                  <a:lnTo>
                    <a:pt x="3047" y="1524"/>
                  </a:lnTo>
                  <a:lnTo>
                    <a:pt x="3809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6689471" y="1904999"/>
              <a:ext cx="9525" cy="41275"/>
            </a:xfrm>
            <a:custGeom>
              <a:avLst/>
              <a:gdLst/>
              <a:ahLst/>
              <a:cxnLst/>
              <a:rect l="l" t="t" r="r" b="b"/>
              <a:pathLst>
                <a:path w="9525" h="41275">
                  <a:moveTo>
                    <a:pt x="9144" y="41147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41147"/>
                  </a:lnTo>
                  <a:lnTo>
                    <a:pt x="9144" y="41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6689471" y="1904249"/>
              <a:ext cx="9525" cy="41910"/>
            </a:xfrm>
            <a:custGeom>
              <a:avLst/>
              <a:gdLst/>
              <a:ahLst/>
              <a:cxnLst/>
              <a:rect l="l" t="t" r="r" b="b"/>
              <a:pathLst>
                <a:path w="9525" h="41910">
                  <a:moveTo>
                    <a:pt x="9144" y="762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6870" y="762"/>
                  </a:lnTo>
                  <a:lnTo>
                    <a:pt x="6870" y="41910"/>
                  </a:lnTo>
                  <a:lnTo>
                    <a:pt x="7620" y="41910"/>
                  </a:lnTo>
                  <a:lnTo>
                    <a:pt x="7620" y="762"/>
                  </a:lnTo>
                  <a:lnTo>
                    <a:pt x="8382" y="762"/>
                  </a:lnTo>
                  <a:lnTo>
                    <a:pt x="8382" y="41910"/>
                  </a:lnTo>
                  <a:lnTo>
                    <a:pt x="9144" y="41910"/>
                  </a:lnTo>
                  <a:lnTo>
                    <a:pt x="914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6682613" y="1914143"/>
              <a:ext cx="24765" cy="9525"/>
            </a:xfrm>
            <a:custGeom>
              <a:avLst/>
              <a:gdLst/>
              <a:ahLst/>
              <a:cxnLst/>
              <a:rect l="l" t="t" r="r" b="b"/>
              <a:pathLst>
                <a:path w="24765" h="9525">
                  <a:moveTo>
                    <a:pt x="24383" y="6096"/>
                  </a:moveTo>
                  <a:lnTo>
                    <a:pt x="24383" y="762"/>
                  </a:lnTo>
                  <a:lnTo>
                    <a:pt x="22859" y="0"/>
                  </a:lnTo>
                  <a:lnTo>
                    <a:pt x="9905" y="0"/>
                  </a:lnTo>
                  <a:lnTo>
                    <a:pt x="8381" y="762"/>
                  </a:lnTo>
                  <a:lnTo>
                    <a:pt x="6095" y="762"/>
                  </a:lnTo>
                  <a:lnTo>
                    <a:pt x="1523" y="3048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2285" y="9144"/>
                  </a:lnTo>
                  <a:lnTo>
                    <a:pt x="4571" y="6858"/>
                  </a:lnTo>
                  <a:lnTo>
                    <a:pt x="6095" y="6096"/>
                  </a:lnTo>
                  <a:lnTo>
                    <a:pt x="7619" y="6096"/>
                  </a:lnTo>
                  <a:lnTo>
                    <a:pt x="9143" y="5334"/>
                  </a:lnTo>
                  <a:lnTo>
                    <a:pt x="11429" y="4572"/>
                  </a:lnTo>
                  <a:lnTo>
                    <a:pt x="18287" y="4572"/>
                  </a:lnTo>
                  <a:lnTo>
                    <a:pt x="21335" y="5334"/>
                  </a:lnTo>
                  <a:lnTo>
                    <a:pt x="22859" y="5334"/>
                  </a:lnTo>
                  <a:lnTo>
                    <a:pt x="24383" y="609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6682613" y="1912899"/>
              <a:ext cx="24765" cy="10795"/>
            </a:xfrm>
            <a:custGeom>
              <a:avLst/>
              <a:gdLst/>
              <a:ahLst/>
              <a:cxnLst/>
              <a:rect l="l" t="t" r="r" b="b"/>
              <a:pathLst>
                <a:path w="24765" h="10794">
                  <a:moveTo>
                    <a:pt x="2285" y="10388"/>
                  </a:moveTo>
                  <a:lnTo>
                    <a:pt x="2285" y="9626"/>
                  </a:lnTo>
                  <a:lnTo>
                    <a:pt x="761" y="5816"/>
                  </a:lnTo>
                  <a:lnTo>
                    <a:pt x="761" y="5054"/>
                  </a:lnTo>
                  <a:lnTo>
                    <a:pt x="0" y="5816"/>
                  </a:lnTo>
                  <a:lnTo>
                    <a:pt x="2285" y="10388"/>
                  </a:lnTo>
                  <a:close/>
                </a:path>
                <a:path w="24765" h="10794">
                  <a:moveTo>
                    <a:pt x="2001" y="4053"/>
                  </a:moveTo>
                  <a:lnTo>
                    <a:pt x="1523" y="4292"/>
                  </a:lnTo>
                  <a:lnTo>
                    <a:pt x="761" y="5054"/>
                  </a:lnTo>
                  <a:lnTo>
                    <a:pt x="2001" y="4053"/>
                  </a:lnTo>
                  <a:close/>
                </a:path>
                <a:path w="24765" h="10794">
                  <a:moveTo>
                    <a:pt x="20254" y="1154"/>
                  </a:moveTo>
                  <a:lnTo>
                    <a:pt x="17373" y="1020"/>
                  </a:lnTo>
                  <a:lnTo>
                    <a:pt x="15405" y="939"/>
                  </a:lnTo>
                  <a:lnTo>
                    <a:pt x="7619" y="66"/>
                  </a:lnTo>
                  <a:lnTo>
                    <a:pt x="7023" y="0"/>
                  </a:lnTo>
                  <a:lnTo>
                    <a:pt x="2285" y="3824"/>
                  </a:lnTo>
                  <a:lnTo>
                    <a:pt x="3047" y="3530"/>
                  </a:lnTo>
                  <a:lnTo>
                    <a:pt x="4571" y="2768"/>
                  </a:lnTo>
                  <a:lnTo>
                    <a:pt x="6095" y="2768"/>
                  </a:lnTo>
                  <a:lnTo>
                    <a:pt x="7619" y="2006"/>
                  </a:lnTo>
                  <a:lnTo>
                    <a:pt x="9905" y="1244"/>
                  </a:lnTo>
                  <a:lnTo>
                    <a:pt x="20254" y="1154"/>
                  </a:lnTo>
                  <a:close/>
                </a:path>
                <a:path w="24765" h="10794">
                  <a:moveTo>
                    <a:pt x="20254" y="5816"/>
                  </a:moveTo>
                  <a:lnTo>
                    <a:pt x="17373" y="4902"/>
                  </a:lnTo>
                  <a:lnTo>
                    <a:pt x="10667" y="5255"/>
                  </a:lnTo>
                  <a:lnTo>
                    <a:pt x="9905" y="5295"/>
                  </a:lnTo>
                  <a:lnTo>
                    <a:pt x="7619" y="5485"/>
                  </a:lnTo>
                  <a:lnTo>
                    <a:pt x="3047" y="8864"/>
                  </a:lnTo>
                  <a:lnTo>
                    <a:pt x="2285" y="9626"/>
                  </a:lnTo>
                  <a:lnTo>
                    <a:pt x="3047" y="9626"/>
                  </a:lnTo>
                  <a:lnTo>
                    <a:pt x="4571" y="8102"/>
                  </a:lnTo>
                  <a:lnTo>
                    <a:pt x="6095" y="7340"/>
                  </a:lnTo>
                  <a:lnTo>
                    <a:pt x="7619" y="7340"/>
                  </a:lnTo>
                  <a:lnTo>
                    <a:pt x="10667" y="5816"/>
                  </a:lnTo>
                  <a:lnTo>
                    <a:pt x="20254" y="5816"/>
                  </a:lnTo>
                  <a:close/>
                </a:path>
                <a:path w="24765" h="10794">
                  <a:moveTo>
                    <a:pt x="24383" y="2006"/>
                  </a:moveTo>
                  <a:lnTo>
                    <a:pt x="22859" y="1244"/>
                  </a:lnTo>
                  <a:lnTo>
                    <a:pt x="20573" y="1151"/>
                  </a:lnTo>
                  <a:lnTo>
                    <a:pt x="22859" y="2006"/>
                  </a:lnTo>
                  <a:lnTo>
                    <a:pt x="24383" y="200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6684899" y="192100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4572" y="4572"/>
                  </a:moveTo>
                  <a:lnTo>
                    <a:pt x="4572" y="0"/>
                  </a:lnTo>
                  <a:lnTo>
                    <a:pt x="2286" y="0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1524" y="3810"/>
                  </a:lnTo>
                  <a:lnTo>
                    <a:pt x="3048" y="3810"/>
                  </a:lnTo>
                  <a:lnTo>
                    <a:pt x="4572" y="457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6684899" y="1922525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5079" h="3175">
                  <a:moveTo>
                    <a:pt x="762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5079" h="3175">
                  <a:moveTo>
                    <a:pt x="3048" y="2286"/>
                  </a:moveTo>
                  <a:lnTo>
                    <a:pt x="1524" y="1524"/>
                  </a:lnTo>
                  <a:lnTo>
                    <a:pt x="762" y="1524"/>
                  </a:lnTo>
                  <a:lnTo>
                    <a:pt x="1524" y="2286"/>
                  </a:lnTo>
                  <a:lnTo>
                    <a:pt x="3048" y="2286"/>
                  </a:lnTo>
                  <a:close/>
                </a:path>
                <a:path w="5079" h="3175">
                  <a:moveTo>
                    <a:pt x="4572" y="3048"/>
                  </a:moveTo>
                  <a:lnTo>
                    <a:pt x="4572" y="2286"/>
                  </a:lnTo>
                  <a:lnTo>
                    <a:pt x="3048" y="2286"/>
                  </a:lnTo>
                  <a:lnTo>
                    <a:pt x="4572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6698627" y="1922525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1523"/>
                  </a:moveTo>
                  <a:lnTo>
                    <a:pt x="3048" y="761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1524" y="3048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6697865" y="1921763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6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6684137" y="1924049"/>
              <a:ext cx="18415" cy="13335"/>
            </a:xfrm>
            <a:custGeom>
              <a:avLst/>
              <a:gdLst/>
              <a:ahLst/>
              <a:cxnLst/>
              <a:rect l="l" t="t" r="r" b="b"/>
              <a:pathLst>
                <a:path w="18415" h="13335">
                  <a:moveTo>
                    <a:pt x="17526" y="4572"/>
                  </a:moveTo>
                  <a:lnTo>
                    <a:pt x="17526" y="0"/>
                  </a:lnTo>
                  <a:lnTo>
                    <a:pt x="14490" y="2882"/>
                  </a:lnTo>
                  <a:lnTo>
                    <a:pt x="5651" y="5702"/>
                  </a:lnTo>
                  <a:lnTo>
                    <a:pt x="1523" y="7620"/>
                  </a:lnTo>
                  <a:lnTo>
                    <a:pt x="0" y="8382"/>
                  </a:lnTo>
                  <a:lnTo>
                    <a:pt x="0" y="9144"/>
                  </a:lnTo>
                  <a:lnTo>
                    <a:pt x="762" y="12954"/>
                  </a:lnTo>
                  <a:lnTo>
                    <a:pt x="2286" y="12192"/>
                  </a:lnTo>
                  <a:lnTo>
                    <a:pt x="3810" y="10668"/>
                  </a:lnTo>
                  <a:lnTo>
                    <a:pt x="5334" y="10668"/>
                  </a:lnTo>
                  <a:lnTo>
                    <a:pt x="8382" y="9144"/>
                  </a:lnTo>
                  <a:lnTo>
                    <a:pt x="10668" y="8382"/>
                  </a:lnTo>
                  <a:lnTo>
                    <a:pt x="13716" y="6858"/>
                  </a:lnTo>
                  <a:lnTo>
                    <a:pt x="16002" y="5334"/>
                  </a:lnTo>
                  <a:lnTo>
                    <a:pt x="17526" y="4572"/>
                  </a:lnTo>
                  <a:close/>
                </a:path>
                <a:path w="18415" h="13335">
                  <a:moveTo>
                    <a:pt x="18288" y="3810"/>
                  </a:moveTo>
                  <a:lnTo>
                    <a:pt x="17526" y="1524"/>
                  </a:lnTo>
                  <a:lnTo>
                    <a:pt x="17526" y="3810"/>
                  </a:lnTo>
                  <a:lnTo>
                    <a:pt x="18288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6683375" y="1924061"/>
              <a:ext cx="19685" cy="13970"/>
            </a:xfrm>
            <a:custGeom>
              <a:avLst/>
              <a:gdLst/>
              <a:ahLst/>
              <a:cxnLst/>
              <a:rect l="l" t="t" r="r" b="b"/>
              <a:pathLst>
                <a:path w="19684" h="13969">
                  <a:moveTo>
                    <a:pt x="1524" y="12954"/>
                  </a:moveTo>
                  <a:lnTo>
                    <a:pt x="762" y="9144"/>
                  </a:lnTo>
                  <a:lnTo>
                    <a:pt x="762" y="8382"/>
                  </a:lnTo>
                  <a:lnTo>
                    <a:pt x="0" y="9144"/>
                  </a:lnTo>
                  <a:lnTo>
                    <a:pt x="762" y="13716"/>
                  </a:lnTo>
                  <a:lnTo>
                    <a:pt x="1524" y="13716"/>
                  </a:lnTo>
                  <a:lnTo>
                    <a:pt x="1524" y="12954"/>
                  </a:lnTo>
                  <a:close/>
                </a:path>
                <a:path w="19684" h="13969">
                  <a:moveTo>
                    <a:pt x="4419" y="6642"/>
                  </a:moveTo>
                  <a:lnTo>
                    <a:pt x="1524" y="7620"/>
                  </a:lnTo>
                  <a:lnTo>
                    <a:pt x="762" y="8382"/>
                  </a:lnTo>
                  <a:lnTo>
                    <a:pt x="1524" y="8382"/>
                  </a:lnTo>
                  <a:lnTo>
                    <a:pt x="4419" y="6642"/>
                  </a:lnTo>
                  <a:close/>
                </a:path>
                <a:path w="19684" h="13969">
                  <a:moveTo>
                    <a:pt x="8877" y="9271"/>
                  </a:moveTo>
                  <a:lnTo>
                    <a:pt x="6096" y="10426"/>
                  </a:lnTo>
                  <a:lnTo>
                    <a:pt x="5334" y="10756"/>
                  </a:lnTo>
                  <a:lnTo>
                    <a:pt x="6096" y="10668"/>
                  </a:lnTo>
                  <a:lnTo>
                    <a:pt x="8877" y="9271"/>
                  </a:lnTo>
                  <a:close/>
                </a:path>
                <a:path w="19684" h="13969">
                  <a:moveTo>
                    <a:pt x="9169" y="4813"/>
                  </a:moveTo>
                  <a:lnTo>
                    <a:pt x="8445" y="4254"/>
                  </a:lnTo>
                  <a:lnTo>
                    <a:pt x="4419" y="6642"/>
                  </a:lnTo>
                  <a:lnTo>
                    <a:pt x="6096" y="6096"/>
                  </a:lnTo>
                  <a:lnTo>
                    <a:pt x="7620" y="5334"/>
                  </a:lnTo>
                  <a:lnTo>
                    <a:pt x="9169" y="4813"/>
                  </a:lnTo>
                  <a:close/>
                </a:path>
                <a:path w="19684" h="13969">
                  <a:moveTo>
                    <a:pt x="18288" y="0"/>
                  </a:moveTo>
                  <a:lnTo>
                    <a:pt x="16764" y="762"/>
                  </a:lnTo>
                  <a:lnTo>
                    <a:pt x="14478" y="2286"/>
                  </a:lnTo>
                  <a:lnTo>
                    <a:pt x="12192" y="3048"/>
                  </a:lnTo>
                  <a:lnTo>
                    <a:pt x="10668" y="3810"/>
                  </a:lnTo>
                  <a:lnTo>
                    <a:pt x="9906" y="4572"/>
                  </a:lnTo>
                  <a:lnTo>
                    <a:pt x="9169" y="4813"/>
                  </a:lnTo>
                  <a:lnTo>
                    <a:pt x="10414" y="5765"/>
                  </a:lnTo>
                  <a:lnTo>
                    <a:pt x="18288" y="0"/>
                  </a:lnTo>
                  <a:close/>
                </a:path>
                <a:path w="19684" h="13969">
                  <a:moveTo>
                    <a:pt x="19304" y="4191"/>
                  </a:moveTo>
                  <a:lnTo>
                    <a:pt x="19050" y="762"/>
                  </a:lnTo>
                  <a:lnTo>
                    <a:pt x="18288" y="0"/>
                  </a:lnTo>
                  <a:lnTo>
                    <a:pt x="18288" y="1524"/>
                  </a:lnTo>
                  <a:lnTo>
                    <a:pt x="19050" y="3810"/>
                  </a:lnTo>
                  <a:lnTo>
                    <a:pt x="18288" y="3810"/>
                  </a:lnTo>
                  <a:lnTo>
                    <a:pt x="17526" y="4572"/>
                  </a:lnTo>
                  <a:lnTo>
                    <a:pt x="17526" y="5295"/>
                  </a:lnTo>
                  <a:lnTo>
                    <a:pt x="19050" y="4495"/>
                  </a:lnTo>
                  <a:lnTo>
                    <a:pt x="19050" y="4648"/>
                  </a:lnTo>
                  <a:lnTo>
                    <a:pt x="19304" y="419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6687197" y="1914905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80">
                  <a:moveTo>
                    <a:pt x="2286" y="4572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15240" h="5080">
                  <a:moveTo>
                    <a:pt x="3048" y="2286"/>
                  </a:moveTo>
                  <a:lnTo>
                    <a:pt x="3048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  <a:path w="15240" h="5080">
                  <a:moveTo>
                    <a:pt x="15240" y="3048"/>
                  </a:moveTo>
                  <a:lnTo>
                    <a:pt x="15240" y="1524"/>
                  </a:lnTo>
                  <a:lnTo>
                    <a:pt x="14478" y="1524"/>
                  </a:lnTo>
                  <a:lnTo>
                    <a:pt x="13716" y="762"/>
                  </a:lnTo>
                  <a:lnTo>
                    <a:pt x="12954" y="762"/>
                  </a:lnTo>
                  <a:lnTo>
                    <a:pt x="12954" y="0"/>
                  </a:lnTo>
                  <a:lnTo>
                    <a:pt x="12192" y="0"/>
                  </a:lnTo>
                  <a:lnTo>
                    <a:pt x="12192" y="1524"/>
                  </a:lnTo>
                  <a:lnTo>
                    <a:pt x="12954" y="1524"/>
                  </a:lnTo>
                  <a:lnTo>
                    <a:pt x="13716" y="2286"/>
                  </a:lnTo>
                  <a:lnTo>
                    <a:pt x="14478" y="2286"/>
                  </a:lnTo>
                  <a:lnTo>
                    <a:pt x="14478" y="3048"/>
                  </a:lnTo>
                  <a:lnTo>
                    <a:pt x="15240" y="3048"/>
                  </a:lnTo>
                  <a:close/>
                </a:path>
                <a:path w="15240" h="5080">
                  <a:moveTo>
                    <a:pt x="12954" y="3048"/>
                  </a:moveTo>
                  <a:lnTo>
                    <a:pt x="12192" y="2286"/>
                  </a:lnTo>
                  <a:lnTo>
                    <a:pt x="12192" y="3048"/>
                  </a:lnTo>
                  <a:lnTo>
                    <a:pt x="12954" y="3048"/>
                  </a:lnTo>
                  <a:close/>
                </a:path>
                <a:path w="15240" h="5080">
                  <a:moveTo>
                    <a:pt x="15240" y="762"/>
                  </a:moveTo>
                  <a:lnTo>
                    <a:pt x="15240" y="0"/>
                  </a:lnTo>
                  <a:lnTo>
                    <a:pt x="14478" y="0"/>
                  </a:lnTo>
                  <a:lnTo>
                    <a:pt x="14478" y="762"/>
                  </a:lnTo>
                  <a:lnTo>
                    <a:pt x="15240" y="762"/>
                  </a:lnTo>
                  <a:close/>
                </a:path>
                <a:path w="15240" h="5080">
                  <a:moveTo>
                    <a:pt x="7620" y="3048"/>
                  </a:moveTo>
                  <a:lnTo>
                    <a:pt x="5334" y="3048"/>
                  </a:lnTo>
                  <a:lnTo>
                    <a:pt x="5334" y="0"/>
                  </a:lnTo>
                  <a:lnTo>
                    <a:pt x="4572" y="762"/>
                  </a:lnTo>
                  <a:lnTo>
                    <a:pt x="3810" y="762"/>
                  </a:lnTo>
                  <a:lnTo>
                    <a:pt x="4572" y="3810"/>
                  </a:lnTo>
                  <a:lnTo>
                    <a:pt x="7620" y="3048"/>
                  </a:lnTo>
                  <a:close/>
                </a:path>
                <a:path w="15240" h="5080">
                  <a:moveTo>
                    <a:pt x="11430" y="0"/>
                  </a:moveTo>
                  <a:lnTo>
                    <a:pt x="10668" y="0"/>
                  </a:lnTo>
                  <a:lnTo>
                    <a:pt x="9906" y="2286"/>
                  </a:lnTo>
                  <a:lnTo>
                    <a:pt x="8382" y="0"/>
                  </a:lnTo>
                  <a:lnTo>
                    <a:pt x="7620" y="0"/>
                  </a:lnTo>
                  <a:lnTo>
                    <a:pt x="9144" y="3048"/>
                  </a:lnTo>
                  <a:lnTo>
                    <a:pt x="9906" y="3048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6707009" y="1927097"/>
              <a:ext cx="55244" cy="32384"/>
            </a:xfrm>
            <a:custGeom>
              <a:avLst/>
              <a:gdLst/>
              <a:ahLst/>
              <a:cxnLst/>
              <a:rect l="l" t="t" r="r" b="b"/>
              <a:pathLst>
                <a:path w="55245" h="32385">
                  <a:moveTo>
                    <a:pt x="54863" y="18287"/>
                  </a:moveTo>
                  <a:lnTo>
                    <a:pt x="54863" y="0"/>
                  </a:lnTo>
                  <a:lnTo>
                    <a:pt x="0" y="0"/>
                  </a:lnTo>
                  <a:lnTo>
                    <a:pt x="0" y="16763"/>
                  </a:lnTo>
                  <a:lnTo>
                    <a:pt x="2762" y="23960"/>
                  </a:lnTo>
                  <a:lnTo>
                    <a:pt x="9320" y="28613"/>
                  </a:lnTo>
                  <a:lnTo>
                    <a:pt x="17503" y="31151"/>
                  </a:lnTo>
                  <a:lnTo>
                    <a:pt x="25145" y="32003"/>
                  </a:lnTo>
                  <a:lnTo>
                    <a:pt x="27431" y="32003"/>
                  </a:lnTo>
                  <a:lnTo>
                    <a:pt x="32765" y="32003"/>
                  </a:lnTo>
                  <a:lnTo>
                    <a:pt x="37769" y="30619"/>
                  </a:lnTo>
                  <a:lnTo>
                    <a:pt x="43675" y="30937"/>
                  </a:lnTo>
                  <a:lnTo>
                    <a:pt x="48005" y="27431"/>
                  </a:lnTo>
                  <a:lnTo>
                    <a:pt x="48767" y="26669"/>
                  </a:lnTo>
                  <a:lnTo>
                    <a:pt x="50291" y="25907"/>
                  </a:lnTo>
                  <a:lnTo>
                    <a:pt x="51815" y="24383"/>
                  </a:lnTo>
                  <a:lnTo>
                    <a:pt x="53339" y="23621"/>
                  </a:lnTo>
                  <a:lnTo>
                    <a:pt x="54101" y="22097"/>
                  </a:lnTo>
                  <a:lnTo>
                    <a:pt x="54101" y="20573"/>
                  </a:lnTo>
                  <a:lnTo>
                    <a:pt x="54863" y="18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6707009" y="1945385"/>
              <a:ext cx="55244" cy="14604"/>
            </a:xfrm>
            <a:custGeom>
              <a:avLst/>
              <a:gdLst/>
              <a:ahLst/>
              <a:cxnLst/>
              <a:rect l="l" t="t" r="r" b="b"/>
              <a:pathLst>
                <a:path w="55245" h="14605">
                  <a:moveTo>
                    <a:pt x="5333" y="8242"/>
                  </a:moveTo>
                  <a:lnTo>
                    <a:pt x="5046" y="7969"/>
                  </a:lnTo>
                  <a:lnTo>
                    <a:pt x="761" y="2285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1777" y="6101"/>
                  </a:lnTo>
                  <a:lnTo>
                    <a:pt x="1777" y="5460"/>
                  </a:lnTo>
                  <a:lnTo>
                    <a:pt x="5046" y="8145"/>
                  </a:lnTo>
                  <a:lnTo>
                    <a:pt x="5333" y="8242"/>
                  </a:lnTo>
                  <a:close/>
                </a:path>
                <a:path w="55245" h="14605">
                  <a:moveTo>
                    <a:pt x="2527" y="7708"/>
                  </a:moveTo>
                  <a:lnTo>
                    <a:pt x="1777" y="5460"/>
                  </a:lnTo>
                  <a:lnTo>
                    <a:pt x="1777" y="6101"/>
                  </a:lnTo>
                  <a:lnTo>
                    <a:pt x="2527" y="7708"/>
                  </a:lnTo>
                  <a:close/>
                </a:path>
                <a:path w="55245" h="14605">
                  <a:moveTo>
                    <a:pt x="10342" y="10824"/>
                  </a:moveTo>
                  <a:lnTo>
                    <a:pt x="5333" y="8242"/>
                  </a:lnTo>
                  <a:lnTo>
                    <a:pt x="5333" y="8381"/>
                  </a:lnTo>
                  <a:lnTo>
                    <a:pt x="6857" y="9905"/>
                  </a:lnTo>
                  <a:lnTo>
                    <a:pt x="9143" y="10667"/>
                  </a:lnTo>
                  <a:lnTo>
                    <a:pt x="10342" y="10824"/>
                  </a:lnTo>
                  <a:close/>
                </a:path>
                <a:path w="55245" h="14605">
                  <a:moveTo>
                    <a:pt x="14544" y="12067"/>
                  </a:moveTo>
                  <a:lnTo>
                    <a:pt x="13042" y="11175"/>
                  </a:lnTo>
                  <a:lnTo>
                    <a:pt x="11129" y="10926"/>
                  </a:lnTo>
                  <a:lnTo>
                    <a:pt x="10342" y="10824"/>
                  </a:lnTo>
                  <a:lnTo>
                    <a:pt x="11129" y="11229"/>
                  </a:lnTo>
                  <a:lnTo>
                    <a:pt x="14544" y="12067"/>
                  </a:lnTo>
                  <a:close/>
                </a:path>
                <a:path w="55245" h="14605">
                  <a:moveTo>
                    <a:pt x="25145" y="13715"/>
                  </a:moveTo>
                  <a:lnTo>
                    <a:pt x="18326" y="12976"/>
                  </a:lnTo>
                  <a:lnTo>
                    <a:pt x="18190" y="12962"/>
                  </a:lnTo>
                  <a:lnTo>
                    <a:pt x="14544" y="12067"/>
                  </a:lnTo>
                  <a:lnTo>
                    <a:pt x="18190" y="14232"/>
                  </a:lnTo>
                  <a:lnTo>
                    <a:pt x="18326" y="14312"/>
                  </a:lnTo>
                  <a:lnTo>
                    <a:pt x="22097" y="13715"/>
                  </a:lnTo>
                  <a:lnTo>
                    <a:pt x="25145" y="13715"/>
                  </a:lnTo>
                  <a:close/>
                </a:path>
                <a:path w="55245" h="14605">
                  <a:moveTo>
                    <a:pt x="43755" y="11205"/>
                  </a:moveTo>
                  <a:lnTo>
                    <a:pt x="37483" y="12793"/>
                  </a:lnTo>
                  <a:lnTo>
                    <a:pt x="37157" y="12876"/>
                  </a:lnTo>
                  <a:lnTo>
                    <a:pt x="30479" y="13715"/>
                  </a:lnTo>
                  <a:lnTo>
                    <a:pt x="37157" y="13058"/>
                  </a:lnTo>
                  <a:lnTo>
                    <a:pt x="37483" y="13026"/>
                  </a:lnTo>
                  <a:lnTo>
                    <a:pt x="43755" y="11205"/>
                  </a:lnTo>
                  <a:close/>
                </a:path>
                <a:path w="55245" h="14605">
                  <a:moveTo>
                    <a:pt x="50026" y="7867"/>
                  </a:moveTo>
                  <a:lnTo>
                    <a:pt x="44110" y="11115"/>
                  </a:lnTo>
                  <a:lnTo>
                    <a:pt x="45672" y="10648"/>
                  </a:lnTo>
                  <a:lnTo>
                    <a:pt x="50026" y="7867"/>
                  </a:lnTo>
                  <a:close/>
                </a:path>
                <a:path w="55245" h="14605">
                  <a:moveTo>
                    <a:pt x="53802" y="2703"/>
                  </a:moveTo>
                  <a:lnTo>
                    <a:pt x="50153" y="7797"/>
                  </a:lnTo>
                  <a:lnTo>
                    <a:pt x="52361" y="6375"/>
                  </a:lnTo>
                  <a:lnTo>
                    <a:pt x="53802" y="2703"/>
                  </a:lnTo>
                  <a:close/>
                </a:path>
                <a:path w="55245" h="14605">
                  <a:moveTo>
                    <a:pt x="54863" y="0"/>
                  </a:moveTo>
                  <a:lnTo>
                    <a:pt x="53802" y="2703"/>
                  </a:lnTo>
                  <a:lnTo>
                    <a:pt x="54101" y="2285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6734441" y="1898141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40" h="29210">
                  <a:moveTo>
                    <a:pt x="27431" y="28956"/>
                  </a:moveTo>
                  <a:lnTo>
                    <a:pt x="2743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7431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6734441" y="1926335"/>
              <a:ext cx="27940" cy="1270"/>
            </a:xfrm>
            <a:custGeom>
              <a:avLst/>
              <a:gdLst/>
              <a:ahLst/>
              <a:cxnLst/>
              <a:rect l="l" t="t" r="r" b="b"/>
              <a:pathLst>
                <a:path w="27940" h="1269">
                  <a:moveTo>
                    <a:pt x="27432" y="761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743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6705650" y="1927097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790" y="19049"/>
                  </a:moveTo>
                  <a:lnTo>
                    <a:pt x="28790" y="16763"/>
                  </a:lnTo>
                  <a:lnTo>
                    <a:pt x="28790" y="0"/>
                  </a:lnTo>
                  <a:lnTo>
                    <a:pt x="1358" y="0"/>
                  </a:lnTo>
                  <a:lnTo>
                    <a:pt x="1358" y="19049"/>
                  </a:lnTo>
                  <a:lnTo>
                    <a:pt x="3746" y="23253"/>
                  </a:lnTo>
                  <a:lnTo>
                    <a:pt x="0" y="20281"/>
                  </a:lnTo>
                  <a:lnTo>
                    <a:pt x="4406" y="24383"/>
                  </a:lnTo>
                  <a:lnTo>
                    <a:pt x="5168" y="25907"/>
                  </a:lnTo>
                  <a:lnTo>
                    <a:pt x="5930" y="26669"/>
                  </a:lnTo>
                  <a:lnTo>
                    <a:pt x="7454" y="27431"/>
                  </a:lnTo>
                  <a:lnTo>
                    <a:pt x="8216" y="27431"/>
                  </a:lnTo>
                  <a:lnTo>
                    <a:pt x="9740" y="28193"/>
                  </a:lnTo>
                  <a:lnTo>
                    <a:pt x="11264" y="28193"/>
                  </a:lnTo>
                  <a:lnTo>
                    <a:pt x="12026" y="28955"/>
                  </a:lnTo>
                  <a:lnTo>
                    <a:pt x="18122" y="28955"/>
                  </a:lnTo>
                  <a:lnTo>
                    <a:pt x="18884" y="28193"/>
                  </a:lnTo>
                  <a:lnTo>
                    <a:pt x="20408" y="28193"/>
                  </a:lnTo>
                  <a:lnTo>
                    <a:pt x="21170" y="27431"/>
                  </a:lnTo>
                  <a:lnTo>
                    <a:pt x="22694" y="27431"/>
                  </a:lnTo>
                  <a:lnTo>
                    <a:pt x="24218" y="26669"/>
                  </a:lnTo>
                  <a:lnTo>
                    <a:pt x="24980" y="25907"/>
                  </a:lnTo>
                  <a:lnTo>
                    <a:pt x="25742" y="24383"/>
                  </a:lnTo>
                  <a:lnTo>
                    <a:pt x="28028" y="22097"/>
                  </a:lnTo>
                  <a:lnTo>
                    <a:pt x="28028" y="20573"/>
                  </a:lnTo>
                  <a:lnTo>
                    <a:pt x="28790" y="1904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6707009" y="1926335"/>
              <a:ext cx="27940" cy="29845"/>
            </a:xfrm>
            <a:custGeom>
              <a:avLst/>
              <a:gdLst/>
              <a:ahLst/>
              <a:cxnLst/>
              <a:rect l="l" t="t" r="r" b="b"/>
              <a:pathLst>
                <a:path w="27940" h="29844">
                  <a:moveTo>
                    <a:pt x="27431" y="18288"/>
                  </a:moveTo>
                  <a:lnTo>
                    <a:pt x="27431" y="0"/>
                  </a:lnTo>
                  <a:lnTo>
                    <a:pt x="24383" y="0"/>
                  </a:lnTo>
                  <a:lnTo>
                    <a:pt x="24383" y="25146"/>
                  </a:lnTo>
                  <a:lnTo>
                    <a:pt x="26669" y="22860"/>
                  </a:lnTo>
                  <a:lnTo>
                    <a:pt x="26669" y="20574"/>
                  </a:lnTo>
                  <a:lnTo>
                    <a:pt x="27431" y="18288"/>
                  </a:lnTo>
                  <a:close/>
                </a:path>
                <a:path w="27940" h="29844">
                  <a:moveTo>
                    <a:pt x="15239" y="29718"/>
                  </a:moveTo>
                  <a:lnTo>
                    <a:pt x="15239" y="0"/>
                  </a:lnTo>
                  <a:lnTo>
                    <a:pt x="12191" y="0"/>
                  </a:lnTo>
                  <a:lnTo>
                    <a:pt x="12191" y="29718"/>
                  </a:lnTo>
                  <a:lnTo>
                    <a:pt x="15239" y="29718"/>
                  </a:lnTo>
                  <a:close/>
                </a:path>
                <a:path w="27940" h="29844">
                  <a:moveTo>
                    <a:pt x="9143" y="28956"/>
                  </a:moveTo>
                  <a:lnTo>
                    <a:pt x="9143" y="0"/>
                  </a:lnTo>
                  <a:lnTo>
                    <a:pt x="6095" y="0"/>
                  </a:lnTo>
                  <a:lnTo>
                    <a:pt x="6095" y="27432"/>
                  </a:lnTo>
                  <a:lnTo>
                    <a:pt x="7619" y="28194"/>
                  </a:lnTo>
                  <a:lnTo>
                    <a:pt x="8381" y="28956"/>
                  </a:lnTo>
                  <a:lnTo>
                    <a:pt x="9143" y="28956"/>
                  </a:lnTo>
                  <a:close/>
                </a:path>
                <a:path w="27940" h="29844">
                  <a:moveTo>
                    <a:pt x="3047" y="25146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19812"/>
                  </a:lnTo>
                  <a:lnTo>
                    <a:pt x="761" y="21336"/>
                  </a:lnTo>
                  <a:lnTo>
                    <a:pt x="1523" y="22098"/>
                  </a:lnTo>
                  <a:lnTo>
                    <a:pt x="2285" y="24384"/>
                  </a:lnTo>
                  <a:lnTo>
                    <a:pt x="3047" y="25146"/>
                  </a:lnTo>
                  <a:close/>
                </a:path>
                <a:path w="27940" h="29844">
                  <a:moveTo>
                    <a:pt x="21335" y="28194"/>
                  </a:moveTo>
                  <a:lnTo>
                    <a:pt x="21335" y="0"/>
                  </a:lnTo>
                  <a:lnTo>
                    <a:pt x="18287" y="0"/>
                  </a:lnTo>
                  <a:lnTo>
                    <a:pt x="18287" y="28956"/>
                  </a:lnTo>
                  <a:lnTo>
                    <a:pt x="19049" y="28956"/>
                  </a:lnTo>
                  <a:lnTo>
                    <a:pt x="19811" y="28194"/>
                  </a:lnTo>
                  <a:lnTo>
                    <a:pt x="21335" y="2819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6706997" y="1925585"/>
              <a:ext cx="21590" cy="31750"/>
            </a:xfrm>
            <a:custGeom>
              <a:avLst/>
              <a:gdLst/>
              <a:ahLst/>
              <a:cxnLst/>
              <a:rect l="l" t="t" r="r" b="b"/>
              <a:pathLst>
                <a:path w="21590" h="31750">
                  <a:moveTo>
                    <a:pt x="2286" y="24384"/>
                  </a:moveTo>
                  <a:lnTo>
                    <a:pt x="762" y="22098"/>
                  </a:lnTo>
                  <a:lnTo>
                    <a:pt x="762" y="20574"/>
                  </a:lnTo>
                  <a:lnTo>
                    <a:pt x="0" y="19050"/>
                  </a:lnTo>
                  <a:lnTo>
                    <a:pt x="0" y="20574"/>
                  </a:lnTo>
                  <a:lnTo>
                    <a:pt x="762" y="22860"/>
                  </a:lnTo>
                  <a:lnTo>
                    <a:pt x="2286" y="24384"/>
                  </a:lnTo>
                  <a:close/>
                </a:path>
                <a:path w="21590" h="31750">
                  <a:moveTo>
                    <a:pt x="6870" y="28956"/>
                  </a:moveTo>
                  <a:lnTo>
                    <a:pt x="6108" y="28194"/>
                  </a:lnTo>
                  <a:lnTo>
                    <a:pt x="6108" y="28956"/>
                  </a:lnTo>
                  <a:lnTo>
                    <a:pt x="6870" y="28956"/>
                  </a:lnTo>
                  <a:close/>
                </a:path>
                <a:path w="21590" h="31750">
                  <a:moveTo>
                    <a:pt x="9918" y="29718"/>
                  </a:moveTo>
                  <a:lnTo>
                    <a:pt x="9156" y="0"/>
                  </a:lnTo>
                  <a:lnTo>
                    <a:pt x="6108" y="0"/>
                  </a:lnTo>
                  <a:lnTo>
                    <a:pt x="6108" y="762"/>
                  </a:lnTo>
                  <a:lnTo>
                    <a:pt x="9156" y="749"/>
                  </a:lnTo>
                  <a:lnTo>
                    <a:pt x="9156" y="29718"/>
                  </a:lnTo>
                  <a:lnTo>
                    <a:pt x="7632" y="29718"/>
                  </a:lnTo>
                  <a:lnTo>
                    <a:pt x="9156" y="30480"/>
                  </a:lnTo>
                  <a:lnTo>
                    <a:pt x="9918" y="30480"/>
                  </a:lnTo>
                  <a:lnTo>
                    <a:pt x="9918" y="29718"/>
                  </a:lnTo>
                  <a:close/>
                </a:path>
                <a:path w="21590" h="31750">
                  <a:moveTo>
                    <a:pt x="15227" y="30480"/>
                  </a:moveTo>
                  <a:lnTo>
                    <a:pt x="12192" y="30480"/>
                  </a:lnTo>
                  <a:lnTo>
                    <a:pt x="13716" y="31242"/>
                  </a:lnTo>
                  <a:lnTo>
                    <a:pt x="15227" y="30480"/>
                  </a:lnTo>
                  <a:close/>
                </a:path>
                <a:path w="21590" h="31750">
                  <a:moveTo>
                    <a:pt x="15227" y="0"/>
                  </a:moveTo>
                  <a:lnTo>
                    <a:pt x="12192" y="0"/>
                  </a:lnTo>
                  <a:lnTo>
                    <a:pt x="12192" y="762"/>
                  </a:lnTo>
                  <a:lnTo>
                    <a:pt x="15227" y="762"/>
                  </a:lnTo>
                  <a:lnTo>
                    <a:pt x="15227" y="0"/>
                  </a:lnTo>
                  <a:close/>
                </a:path>
                <a:path w="21590" h="31750">
                  <a:moveTo>
                    <a:pt x="19812" y="29718"/>
                  </a:moveTo>
                  <a:lnTo>
                    <a:pt x="18288" y="29718"/>
                  </a:lnTo>
                  <a:lnTo>
                    <a:pt x="18288" y="30480"/>
                  </a:lnTo>
                  <a:lnTo>
                    <a:pt x="19812" y="29718"/>
                  </a:lnTo>
                  <a:close/>
                </a:path>
                <a:path w="21590" h="31750">
                  <a:moveTo>
                    <a:pt x="21336" y="28194"/>
                  </a:moveTo>
                  <a:lnTo>
                    <a:pt x="19812" y="29718"/>
                  </a:lnTo>
                  <a:lnTo>
                    <a:pt x="21336" y="28956"/>
                  </a:lnTo>
                  <a:lnTo>
                    <a:pt x="21336" y="28194"/>
                  </a:lnTo>
                  <a:close/>
                </a:path>
                <a:path w="21590" h="31750">
                  <a:moveTo>
                    <a:pt x="21336" y="0"/>
                  </a:moveTo>
                  <a:lnTo>
                    <a:pt x="18288" y="0"/>
                  </a:lnTo>
                  <a:lnTo>
                    <a:pt x="18288" y="762"/>
                  </a:lnTo>
                  <a:lnTo>
                    <a:pt x="21336" y="76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6706997" y="1898141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40" h="29210">
                  <a:moveTo>
                    <a:pt x="27431" y="28956"/>
                  </a:moveTo>
                  <a:lnTo>
                    <a:pt x="2743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7431" y="2895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6706997" y="1926335"/>
              <a:ext cx="27940" cy="1270"/>
            </a:xfrm>
            <a:custGeom>
              <a:avLst/>
              <a:gdLst/>
              <a:ahLst/>
              <a:cxnLst/>
              <a:rect l="l" t="t" r="r" b="b"/>
              <a:pathLst>
                <a:path w="27940" h="1269">
                  <a:moveTo>
                    <a:pt x="27432" y="761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743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6731393" y="1925573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5">
                  <a:moveTo>
                    <a:pt x="3047" y="762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7" y="762"/>
                  </a:lnTo>
                  <a:close/>
                </a:path>
                <a:path w="3175" h="26035">
                  <a:moveTo>
                    <a:pt x="3047" y="21336"/>
                  </a:moveTo>
                  <a:lnTo>
                    <a:pt x="3047" y="19050"/>
                  </a:lnTo>
                  <a:lnTo>
                    <a:pt x="1523" y="23622"/>
                  </a:lnTo>
                  <a:lnTo>
                    <a:pt x="761" y="24384"/>
                  </a:lnTo>
                  <a:lnTo>
                    <a:pt x="0" y="25908"/>
                  </a:lnTo>
                  <a:lnTo>
                    <a:pt x="762" y="25908"/>
                  </a:lnTo>
                  <a:lnTo>
                    <a:pt x="761" y="25146"/>
                  </a:lnTo>
                  <a:lnTo>
                    <a:pt x="2286" y="23622"/>
                  </a:lnTo>
                  <a:lnTo>
                    <a:pt x="3047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6733070" y="1927097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149" y="20281"/>
                  </a:moveTo>
                  <a:lnTo>
                    <a:pt x="26403" y="23253"/>
                  </a:lnTo>
                  <a:lnTo>
                    <a:pt x="28790" y="19050"/>
                  </a:lnTo>
                  <a:lnTo>
                    <a:pt x="28790" y="0"/>
                  </a:lnTo>
                  <a:lnTo>
                    <a:pt x="1358" y="0"/>
                  </a:lnTo>
                  <a:lnTo>
                    <a:pt x="1358" y="19050"/>
                  </a:lnTo>
                  <a:lnTo>
                    <a:pt x="3746" y="23253"/>
                  </a:lnTo>
                  <a:lnTo>
                    <a:pt x="0" y="20281"/>
                  </a:lnTo>
                  <a:lnTo>
                    <a:pt x="4406" y="24384"/>
                  </a:lnTo>
                  <a:lnTo>
                    <a:pt x="5168" y="25908"/>
                  </a:lnTo>
                  <a:lnTo>
                    <a:pt x="5930" y="26670"/>
                  </a:lnTo>
                  <a:lnTo>
                    <a:pt x="7454" y="27432"/>
                  </a:lnTo>
                  <a:lnTo>
                    <a:pt x="8216" y="27432"/>
                  </a:lnTo>
                  <a:lnTo>
                    <a:pt x="9740" y="28194"/>
                  </a:lnTo>
                  <a:lnTo>
                    <a:pt x="11264" y="28194"/>
                  </a:lnTo>
                  <a:lnTo>
                    <a:pt x="12026" y="28956"/>
                  </a:lnTo>
                  <a:lnTo>
                    <a:pt x="18122" y="28956"/>
                  </a:lnTo>
                  <a:lnTo>
                    <a:pt x="20066" y="27901"/>
                  </a:lnTo>
                  <a:lnTo>
                    <a:pt x="22275" y="27724"/>
                  </a:lnTo>
                  <a:lnTo>
                    <a:pt x="24218" y="26670"/>
                  </a:lnTo>
                  <a:lnTo>
                    <a:pt x="24980" y="25908"/>
                  </a:lnTo>
                  <a:lnTo>
                    <a:pt x="25742" y="24384"/>
                  </a:lnTo>
                  <a:lnTo>
                    <a:pt x="30149" y="2028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6706768" y="1926347"/>
              <a:ext cx="55880" cy="30480"/>
            </a:xfrm>
            <a:custGeom>
              <a:avLst/>
              <a:gdLst/>
              <a:ahLst/>
              <a:cxnLst/>
              <a:rect l="l" t="t" r="r" b="b"/>
              <a:pathLst>
                <a:path w="55879" h="30480">
                  <a:moveTo>
                    <a:pt x="990" y="19812"/>
                  </a:moveTo>
                  <a:lnTo>
                    <a:pt x="228" y="19050"/>
                  </a:lnTo>
                  <a:lnTo>
                    <a:pt x="228" y="19812"/>
                  </a:lnTo>
                  <a:lnTo>
                    <a:pt x="990" y="21107"/>
                  </a:lnTo>
                  <a:lnTo>
                    <a:pt x="990" y="19812"/>
                  </a:lnTo>
                  <a:close/>
                </a:path>
                <a:path w="55879" h="30480">
                  <a:moveTo>
                    <a:pt x="1651" y="22517"/>
                  </a:moveTo>
                  <a:lnTo>
                    <a:pt x="990" y="22415"/>
                  </a:lnTo>
                  <a:lnTo>
                    <a:pt x="228" y="22301"/>
                  </a:lnTo>
                  <a:lnTo>
                    <a:pt x="0" y="22275"/>
                  </a:lnTo>
                  <a:lnTo>
                    <a:pt x="1651" y="23723"/>
                  </a:lnTo>
                  <a:lnTo>
                    <a:pt x="1651" y="22517"/>
                  </a:lnTo>
                  <a:close/>
                </a:path>
                <a:path w="55879" h="30480">
                  <a:moveTo>
                    <a:pt x="1651" y="21996"/>
                  </a:moveTo>
                  <a:lnTo>
                    <a:pt x="1320" y="21678"/>
                  </a:lnTo>
                  <a:lnTo>
                    <a:pt x="1651" y="22225"/>
                  </a:lnTo>
                  <a:lnTo>
                    <a:pt x="1651" y="21996"/>
                  </a:lnTo>
                  <a:close/>
                </a:path>
                <a:path w="55879" h="30480">
                  <a:moveTo>
                    <a:pt x="8610" y="28956"/>
                  </a:moveTo>
                  <a:lnTo>
                    <a:pt x="7848" y="28194"/>
                  </a:lnTo>
                  <a:lnTo>
                    <a:pt x="6324" y="27432"/>
                  </a:lnTo>
                  <a:lnTo>
                    <a:pt x="4800" y="25908"/>
                  </a:lnTo>
                  <a:lnTo>
                    <a:pt x="3276" y="25146"/>
                  </a:lnTo>
                  <a:lnTo>
                    <a:pt x="4038" y="26670"/>
                  </a:lnTo>
                  <a:lnTo>
                    <a:pt x="4800" y="27432"/>
                  </a:lnTo>
                  <a:lnTo>
                    <a:pt x="6324" y="28194"/>
                  </a:lnTo>
                  <a:lnTo>
                    <a:pt x="7086" y="28194"/>
                  </a:lnTo>
                  <a:lnTo>
                    <a:pt x="8610" y="28956"/>
                  </a:lnTo>
                  <a:close/>
                </a:path>
                <a:path w="55879" h="30480">
                  <a:moveTo>
                    <a:pt x="11658" y="29718"/>
                  </a:moveTo>
                  <a:lnTo>
                    <a:pt x="10134" y="28956"/>
                  </a:lnTo>
                  <a:lnTo>
                    <a:pt x="8610" y="28956"/>
                  </a:lnTo>
                  <a:lnTo>
                    <a:pt x="10134" y="29718"/>
                  </a:lnTo>
                  <a:lnTo>
                    <a:pt x="11658" y="29718"/>
                  </a:lnTo>
                  <a:close/>
                </a:path>
                <a:path w="55879" h="30480">
                  <a:moveTo>
                    <a:pt x="15468" y="29718"/>
                  </a:moveTo>
                  <a:lnTo>
                    <a:pt x="12420" y="29718"/>
                  </a:lnTo>
                  <a:lnTo>
                    <a:pt x="13944" y="30480"/>
                  </a:lnTo>
                  <a:lnTo>
                    <a:pt x="15468" y="29718"/>
                  </a:lnTo>
                  <a:close/>
                </a:path>
                <a:path w="55879" h="30480">
                  <a:moveTo>
                    <a:pt x="19278" y="28956"/>
                  </a:moveTo>
                  <a:lnTo>
                    <a:pt x="17754" y="28956"/>
                  </a:lnTo>
                  <a:lnTo>
                    <a:pt x="16992" y="29718"/>
                  </a:lnTo>
                  <a:lnTo>
                    <a:pt x="18516" y="29718"/>
                  </a:lnTo>
                  <a:lnTo>
                    <a:pt x="19278" y="28956"/>
                  </a:lnTo>
                  <a:close/>
                </a:path>
                <a:path w="55879" h="30480">
                  <a:moveTo>
                    <a:pt x="26136" y="22860"/>
                  </a:moveTo>
                  <a:lnTo>
                    <a:pt x="25755" y="24003"/>
                  </a:lnTo>
                  <a:lnTo>
                    <a:pt x="26136" y="23622"/>
                  </a:lnTo>
                  <a:lnTo>
                    <a:pt x="26136" y="22860"/>
                  </a:lnTo>
                  <a:close/>
                </a:path>
                <a:path w="55879" h="30480">
                  <a:moveTo>
                    <a:pt x="27660" y="19812"/>
                  </a:moveTo>
                  <a:lnTo>
                    <a:pt x="26898" y="21336"/>
                  </a:lnTo>
                  <a:lnTo>
                    <a:pt x="26136" y="22098"/>
                  </a:lnTo>
                  <a:lnTo>
                    <a:pt x="26136" y="22860"/>
                  </a:lnTo>
                  <a:lnTo>
                    <a:pt x="27660" y="21336"/>
                  </a:lnTo>
                  <a:lnTo>
                    <a:pt x="27660" y="19812"/>
                  </a:lnTo>
                  <a:close/>
                </a:path>
                <a:path w="55879" h="30480">
                  <a:moveTo>
                    <a:pt x="27673" y="24384"/>
                  </a:moveTo>
                  <a:lnTo>
                    <a:pt x="25628" y="24384"/>
                  </a:lnTo>
                  <a:lnTo>
                    <a:pt x="25755" y="24003"/>
                  </a:lnTo>
                  <a:lnTo>
                    <a:pt x="23088" y="26670"/>
                  </a:lnTo>
                  <a:lnTo>
                    <a:pt x="21564" y="27432"/>
                  </a:lnTo>
                  <a:lnTo>
                    <a:pt x="20802" y="28194"/>
                  </a:lnTo>
                  <a:lnTo>
                    <a:pt x="21564" y="28194"/>
                  </a:lnTo>
                  <a:lnTo>
                    <a:pt x="23088" y="27432"/>
                  </a:lnTo>
                  <a:lnTo>
                    <a:pt x="25374" y="25146"/>
                  </a:lnTo>
                  <a:lnTo>
                    <a:pt x="25565" y="24574"/>
                  </a:lnTo>
                  <a:lnTo>
                    <a:pt x="26149" y="25146"/>
                  </a:lnTo>
                  <a:lnTo>
                    <a:pt x="25387" y="25146"/>
                  </a:lnTo>
                  <a:lnTo>
                    <a:pt x="25387" y="25908"/>
                  </a:lnTo>
                  <a:lnTo>
                    <a:pt x="24625" y="26670"/>
                  </a:lnTo>
                  <a:lnTo>
                    <a:pt x="24625" y="28194"/>
                  </a:lnTo>
                  <a:lnTo>
                    <a:pt x="25387" y="28194"/>
                  </a:lnTo>
                  <a:lnTo>
                    <a:pt x="25387" y="26670"/>
                  </a:lnTo>
                  <a:lnTo>
                    <a:pt x="26149" y="25908"/>
                  </a:lnTo>
                  <a:lnTo>
                    <a:pt x="26911" y="25908"/>
                  </a:lnTo>
                  <a:lnTo>
                    <a:pt x="26911" y="25146"/>
                  </a:lnTo>
                  <a:lnTo>
                    <a:pt x="27673" y="24384"/>
                  </a:lnTo>
                  <a:close/>
                </a:path>
                <a:path w="55879" h="30480">
                  <a:moveTo>
                    <a:pt x="28422" y="19812"/>
                  </a:moveTo>
                  <a:lnTo>
                    <a:pt x="27660" y="19050"/>
                  </a:lnTo>
                  <a:lnTo>
                    <a:pt x="28422" y="21336"/>
                  </a:lnTo>
                  <a:lnTo>
                    <a:pt x="28422" y="19812"/>
                  </a:lnTo>
                  <a:close/>
                </a:path>
                <a:path w="55879" h="30480">
                  <a:moveTo>
                    <a:pt x="29184" y="22098"/>
                  </a:moveTo>
                  <a:lnTo>
                    <a:pt x="28422" y="21336"/>
                  </a:lnTo>
                  <a:lnTo>
                    <a:pt x="29184" y="22860"/>
                  </a:lnTo>
                  <a:lnTo>
                    <a:pt x="29184" y="22098"/>
                  </a:lnTo>
                  <a:close/>
                </a:path>
                <a:path w="55879" h="30480">
                  <a:moveTo>
                    <a:pt x="29565" y="24003"/>
                  </a:moveTo>
                  <a:lnTo>
                    <a:pt x="29184" y="22860"/>
                  </a:lnTo>
                  <a:lnTo>
                    <a:pt x="29184" y="23622"/>
                  </a:lnTo>
                  <a:lnTo>
                    <a:pt x="29565" y="24003"/>
                  </a:lnTo>
                  <a:close/>
                </a:path>
                <a:path w="55879" h="30480">
                  <a:moveTo>
                    <a:pt x="29959" y="28956"/>
                  </a:moveTo>
                  <a:lnTo>
                    <a:pt x="26149" y="28956"/>
                  </a:lnTo>
                  <a:lnTo>
                    <a:pt x="25387" y="28194"/>
                  </a:lnTo>
                  <a:lnTo>
                    <a:pt x="25387" y="28956"/>
                  </a:lnTo>
                  <a:lnTo>
                    <a:pt x="26149" y="29718"/>
                  </a:lnTo>
                  <a:lnTo>
                    <a:pt x="29959" y="29718"/>
                  </a:lnTo>
                  <a:lnTo>
                    <a:pt x="29959" y="28956"/>
                  </a:lnTo>
                  <a:close/>
                </a:path>
                <a:path w="55879" h="30480">
                  <a:moveTo>
                    <a:pt x="30721" y="28194"/>
                  </a:moveTo>
                  <a:lnTo>
                    <a:pt x="29959" y="28956"/>
                  </a:lnTo>
                  <a:lnTo>
                    <a:pt x="30721" y="28956"/>
                  </a:lnTo>
                  <a:lnTo>
                    <a:pt x="30721" y="28194"/>
                  </a:lnTo>
                  <a:close/>
                </a:path>
                <a:path w="55879" h="30480">
                  <a:moveTo>
                    <a:pt x="31483" y="27432"/>
                  </a:moveTo>
                  <a:lnTo>
                    <a:pt x="30721" y="26670"/>
                  </a:lnTo>
                  <a:lnTo>
                    <a:pt x="30721" y="28194"/>
                  </a:lnTo>
                  <a:lnTo>
                    <a:pt x="31483" y="27432"/>
                  </a:lnTo>
                  <a:close/>
                </a:path>
                <a:path w="55879" h="30480">
                  <a:moveTo>
                    <a:pt x="36042" y="28956"/>
                  </a:moveTo>
                  <a:lnTo>
                    <a:pt x="35280" y="28194"/>
                  </a:lnTo>
                  <a:lnTo>
                    <a:pt x="33756" y="27432"/>
                  </a:lnTo>
                  <a:lnTo>
                    <a:pt x="32232" y="25908"/>
                  </a:lnTo>
                  <a:lnTo>
                    <a:pt x="30708" y="25146"/>
                  </a:lnTo>
                  <a:lnTo>
                    <a:pt x="29946" y="24396"/>
                  </a:lnTo>
                  <a:lnTo>
                    <a:pt x="29946" y="25146"/>
                  </a:lnTo>
                  <a:lnTo>
                    <a:pt x="29197" y="25146"/>
                  </a:lnTo>
                  <a:lnTo>
                    <a:pt x="29756" y="24587"/>
                  </a:lnTo>
                  <a:lnTo>
                    <a:pt x="29946" y="25146"/>
                  </a:lnTo>
                  <a:lnTo>
                    <a:pt x="29946" y="24396"/>
                  </a:lnTo>
                  <a:lnTo>
                    <a:pt x="29565" y="24003"/>
                  </a:lnTo>
                  <a:lnTo>
                    <a:pt x="29692" y="24384"/>
                  </a:lnTo>
                  <a:lnTo>
                    <a:pt x="27673" y="24384"/>
                  </a:lnTo>
                  <a:lnTo>
                    <a:pt x="28435" y="25146"/>
                  </a:lnTo>
                  <a:lnTo>
                    <a:pt x="29197" y="25908"/>
                  </a:lnTo>
                  <a:lnTo>
                    <a:pt x="29959" y="25908"/>
                  </a:lnTo>
                  <a:lnTo>
                    <a:pt x="29959" y="26670"/>
                  </a:lnTo>
                  <a:lnTo>
                    <a:pt x="30721" y="26670"/>
                  </a:lnTo>
                  <a:lnTo>
                    <a:pt x="30721" y="25920"/>
                  </a:lnTo>
                  <a:lnTo>
                    <a:pt x="32232" y="27432"/>
                  </a:lnTo>
                  <a:lnTo>
                    <a:pt x="33756" y="28194"/>
                  </a:lnTo>
                  <a:lnTo>
                    <a:pt x="34518" y="28194"/>
                  </a:lnTo>
                  <a:lnTo>
                    <a:pt x="36042" y="28956"/>
                  </a:lnTo>
                  <a:close/>
                </a:path>
                <a:path w="55879" h="30480">
                  <a:moveTo>
                    <a:pt x="39090" y="29718"/>
                  </a:moveTo>
                  <a:lnTo>
                    <a:pt x="37566" y="28956"/>
                  </a:lnTo>
                  <a:lnTo>
                    <a:pt x="36042" y="28956"/>
                  </a:lnTo>
                  <a:lnTo>
                    <a:pt x="37566" y="29718"/>
                  </a:lnTo>
                  <a:lnTo>
                    <a:pt x="39090" y="29718"/>
                  </a:lnTo>
                  <a:close/>
                </a:path>
                <a:path w="55879" h="30480">
                  <a:moveTo>
                    <a:pt x="42900" y="29718"/>
                  </a:moveTo>
                  <a:lnTo>
                    <a:pt x="39852" y="29718"/>
                  </a:lnTo>
                  <a:lnTo>
                    <a:pt x="41376" y="30480"/>
                  </a:lnTo>
                  <a:lnTo>
                    <a:pt x="42900" y="29718"/>
                  </a:lnTo>
                  <a:close/>
                </a:path>
                <a:path w="55879" h="30480">
                  <a:moveTo>
                    <a:pt x="46710" y="28956"/>
                  </a:moveTo>
                  <a:lnTo>
                    <a:pt x="45186" y="28956"/>
                  </a:lnTo>
                  <a:lnTo>
                    <a:pt x="44424" y="29718"/>
                  </a:lnTo>
                  <a:lnTo>
                    <a:pt x="45948" y="29718"/>
                  </a:lnTo>
                  <a:lnTo>
                    <a:pt x="46710" y="28956"/>
                  </a:lnTo>
                  <a:close/>
                </a:path>
                <a:path w="55879" h="30480">
                  <a:moveTo>
                    <a:pt x="52044" y="25146"/>
                  </a:moveTo>
                  <a:lnTo>
                    <a:pt x="51282" y="25908"/>
                  </a:lnTo>
                  <a:lnTo>
                    <a:pt x="49758" y="26670"/>
                  </a:lnTo>
                  <a:lnTo>
                    <a:pt x="48234" y="28194"/>
                  </a:lnTo>
                  <a:lnTo>
                    <a:pt x="48996" y="28194"/>
                  </a:lnTo>
                  <a:lnTo>
                    <a:pt x="50520" y="27432"/>
                  </a:lnTo>
                  <a:lnTo>
                    <a:pt x="51282" y="26670"/>
                  </a:lnTo>
                  <a:lnTo>
                    <a:pt x="52044" y="25146"/>
                  </a:lnTo>
                  <a:close/>
                </a:path>
                <a:path w="55879" h="30480">
                  <a:moveTo>
                    <a:pt x="55092" y="19812"/>
                  </a:moveTo>
                  <a:lnTo>
                    <a:pt x="53390" y="22656"/>
                  </a:lnTo>
                  <a:lnTo>
                    <a:pt x="53657" y="22517"/>
                  </a:lnTo>
                  <a:lnTo>
                    <a:pt x="54178" y="22440"/>
                  </a:lnTo>
                  <a:lnTo>
                    <a:pt x="54330" y="22098"/>
                  </a:lnTo>
                  <a:lnTo>
                    <a:pt x="54330" y="21336"/>
                  </a:lnTo>
                  <a:lnTo>
                    <a:pt x="55092" y="19812"/>
                  </a:lnTo>
                  <a:close/>
                </a:path>
                <a:path w="55879" h="30480">
                  <a:moveTo>
                    <a:pt x="55092" y="0"/>
                  </a:moveTo>
                  <a:lnTo>
                    <a:pt x="228" y="0"/>
                  </a:lnTo>
                  <a:lnTo>
                    <a:pt x="228" y="762"/>
                  </a:lnTo>
                  <a:lnTo>
                    <a:pt x="55092" y="762"/>
                  </a:lnTo>
                  <a:lnTo>
                    <a:pt x="55092" y="0"/>
                  </a:lnTo>
                  <a:close/>
                </a:path>
                <a:path w="55879" h="30480">
                  <a:moveTo>
                    <a:pt x="55321" y="22275"/>
                  </a:moveTo>
                  <a:lnTo>
                    <a:pt x="55092" y="22301"/>
                  </a:lnTo>
                  <a:lnTo>
                    <a:pt x="54330" y="22415"/>
                  </a:lnTo>
                  <a:lnTo>
                    <a:pt x="54178" y="22440"/>
                  </a:lnTo>
                  <a:lnTo>
                    <a:pt x="53390" y="23952"/>
                  </a:lnTo>
                  <a:lnTo>
                    <a:pt x="55321" y="2227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6731393" y="1950719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4">
                  <a:moveTo>
                    <a:pt x="762" y="3810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6350" h="5714">
                  <a:moveTo>
                    <a:pt x="6096" y="4572"/>
                  </a:moveTo>
                  <a:lnTo>
                    <a:pt x="6096" y="2286"/>
                  </a:lnTo>
                  <a:lnTo>
                    <a:pt x="4572" y="762"/>
                  </a:lnTo>
                  <a:lnTo>
                    <a:pt x="3810" y="762"/>
                  </a:ln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2286" y="762"/>
                  </a:lnTo>
                  <a:lnTo>
                    <a:pt x="1524" y="1524"/>
                  </a:lnTo>
                  <a:lnTo>
                    <a:pt x="762" y="1524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2286" y="5334"/>
                  </a:lnTo>
                  <a:lnTo>
                    <a:pt x="4572" y="5334"/>
                  </a:lnTo>
                  <a:lnTo>
                    <a:pt x="5334" y="4572"/>
                  </a:lnTo>
                  <a:lnTo>
                    <a:pt x="6096" y="4572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6728345" y="1956053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6096" y="762"/>
                  </a:moveTo>
                  <a:lnTo>
                    <a:pt x="4572" y="762"/>
                  </a:lnTo>
                  <a:lnTo>
                    <a:pt x="3810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3048" y="1524"/>
                  </a:lnTo>
                  <a:lnTo>
                    <a:pt x="5334" y="1524"/>
                  </a:lnTo>
                  <a:lnTo>
                    <a:pt x="6096" y="762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6728345" y="1955291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6350" h="2539">
                  <a:moveTo>
                    <a:pt x="3048" y="2286"/>
                  </a:moveTo>
                  <a:lnTo>
                    <a:pt x="2286" y="1524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3048" y="2286"/>
                  </a:lnTo>
                  <a:close/>
                </a:path>
                <a:path w="6350" h="2539">
                  <a:moveTo>
                    <a:pt x="3810" y="762"/>
                  </a:moveTo>
                  <a:lnTo>
                    <a:pt x="3048" y="0"/>
                  </a:lnTo>
                  <a:lnTo>
                    <a:pt x="1524" y="0"/>
                  </a:lnTo>
                  <a:lnTo>
                    <a:pt x="3048" y="762"/>
                  </a:lnTo>
                  <a:lnTo>
                    <a:pt x="3810" y="762"/>
                  </a:lnTo>
                  <a:close/>
                </a:path>
                <a:path w="6350" h="2539">
                  <a:moveTo>
                    <a:pt x="6096" y="2286"/>
                  </a:moveTo>
                  <a:lnTo>
                    <a:pt x="5334" y="1524"/>
                  </a:lnTo>
                  <a:lnTo>
                    <a:pt x="3810" y="762"/>
                  </a:lnTo>
                  <a:lnTo>
                    <a:pt x="4572" y="1524"/>
                  </a:lnTo>
                  <a:lnTo>
                    <a:pt x="6096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6735203" y="1956053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6096" y="0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3810" y="1524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6735965" y="1956053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762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3809" h="1905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  <a:path w="3809" h="1905">
                  <a:moveTo>
                    <a:pt x="3048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048" y="1524"/>
                  </a:lnTo>
                  <a:close/>
                </a:path>
                <a:path w="3809" h="1905">
                  <a:moveTo>
                    <a:pt x="3810" y="762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6733679" y="1951481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80">
                  <a:moveTo>
                    <a:pt x="1523" y="3810"/>
                  </a:moveTo>
                  <a:lnTo>
                    <a:pt x="1523" y="762"/>
                  </a:lnTo>
                  <a:lnTo>
                    <a:pt x="761" y="0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1" y="3810"/>
                  </a:lnTo>
                  <a:lnTo>
                    <a:pt x="761" y="4572"/>
                  </a:lnTo>
                  <a:lnTo>
                    <a:pt x="1523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6733679" y="1951481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40" h="5080">
                  <a:moveTo>
                    <a:pt x="761" y="1524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1524"/>
                  </a:lnTo>
                  <a:close/>
                </a:path>
                <a:path w="2540" h="5080">
                  <a:moveTo>
                    <a:pt x="761" y="3810"/>
                  </a:moveTo>
                  <a:lnTo>
                    <a:pt x="761" y="3048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810"/>
                  </a:lnTo>
                  <a:close/>
                </a:path>
                <a:path w="2540" h="5080">
                  <a:moveTo>
                    <a:pt x="1523" y="1524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1523" y="1524"/>
                  </a:lnTo>
                  <a:close/>
                </a:path>
                <a:path w="2540" h="5080">
                  <a:moveTo>
                    <a:pt x="1523" y="4572"/>
                  </a:moveTo>
                  <a:lnTo>
                    <a:pt x="1523" y="3048"/>
                  </a:lnTo>
                  <a:lnTo>
                    <a:pt x="761" y="3810"/>
                  </a:lnTo>
                  <a:lnTo>
                    <a:pt x="761" y="4572"/>
                  </a:lnTo>
                  <a:lnTo>
                    <a:pt x="1523" y="4572"/>
                  </a:lnTo>
                  <a:close/>
                </a:path>
                <a:path w="2540" h="5080">
                  <a:moveTo>
                    <a:pt x="2285" y="3048"/>
                  </a:moveTo>
                  <a:lnTo>
                    <a:pt x="2285" y="1524"/>
                  </a:lnTo>
                  <a:lnTo>
                    <a:pt x="1523" y="1524"/>
                  </a:lnTo>
                  <a:lnTo>
                    <a:pt x="1523" y="3048"/>
                  </a:lnTo>
                  <a:lnTo>
                    <a:pt x="2285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6734441" y="1956054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5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761" y="2285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6713105" y="1901189"/>
              <a:ext cx="15240" cy="21590"/>
            </a:xfrm>
            <a:custGeom>
              <a:avLst/>
              <a:gdLst/>
              <a:ahLst/>
              <a:cxnLst/>
              <a:rect l="l" t="t" r="r" b="b"/>
              <a:pathLst>
                <a:path w="15240" h="21589">
                  <a:moveTo>
                    <a:pt x="2285" y="21336"/>
                  </a:moveTo>
                  <a:lnTo>
                    <a:pt x="2285" y="17526"/>
                  </a:lnTo>
                  <a:lnTo>
                    <a:pt x="0" y="17526"/>
                  </a:lnTo>
                  <a:lnTo>
                    <a:pt x="0" y="21336"/>
                  </a:lnTo>
                  <a:lnTo>
                    <a:pt x="2285" y="21336"/>
                  </a:lnTo>
                  <a:close/>
                </a:path>
                <a:path w="15240" h="21589">
                  <a:moveTo>
                    <a:pt x="3048" y="21336"/>
                  </a:moveTo>
                  <a:lnTo>
                    <a:pt x="3047" y="6096"/>
                  </a:lnTo>
                  <a:lnTo>
                    <a:pt x="761" y="6096"/>
                  </a:lnTo>
                  <a:lnTo>
                    <a:pt x="761" y="9906"/>
                  </a:lnTo>
                  <a:lnTo>
                    <a:pt x="2285" y="9906"/>
                  </a:lnTo>
                  <a:lnTo>
                    <a:pt x="2285" y="21336"/>
                  </a:lnTo>
                  <a:lnTo>
                    <a:pt x="3048" y="21336"/>
                  </a:lnTo>
                  <a:close/>
                </a:path>
                <a:path w="15240" h="21589">
                  <a:moveTo>
                    <a:pt x="6095" y="4572"/>
                  </a:moveTo>
                  <a:lnTo>
                    <a:pt x="6095" y="3048"/>
                  </a:lnTo>
                  <a:lnTo>
                    <a:pt x="2285" y="3048"/>
                  </a:lnTo>
                  <a:lnTo>
                    <a:pt x="2285" y="4572"/>
                  </a:lnTo>
                  <a:lnTo>
                    <a:pt x="3047" y="4572"/>
                  </a:lnTo>
                  <a:lnTo>
                    <a:pt x="3048" y="21336"/>
                  </a:lnTo>
                  <a:lnTo>
                    <a:pt x="5333" y="21336"/>
                  </a:lnTo>
                  <a:lnTo>
                    <a:pt x="5333" y="4572"/>
                  </a:lnTo>
                  <a:lnTo>
                    <a:pt x="6095" y="4572"/>
                  </a:lnTo>
                  <a:close/>
                </a:path>
                <a:path w="15240" h="21589">
                  <a:moveTo>
                    <a:pt x="9905" y="2286"/>
                  </a:moveTo>
                  <a:lnTo>
                    <a:pt x="9905" y="0"/>
                  </a:lnTo>
                  <a:lnTo>
                    <a:pt x="7619" y="0"/>
                  </a:lnTo>
                  <a:lnTo>
                    <a:pt x="7619" y="762"/>
                  </a:lnTo>
                  <a:lnTo>
                    <a:pt x="6857" y="762"/>
                  </a:lnTo>
                  <a:lnTo>
                    <a:pt x="6857" y="6096"/>
                  </a:lnTo>
                  <a:lnTo>
                    <a:pt x="5333" y="6096"/>
                  </a:lnTo>
                  <a:lnTo>
                    <a:pt x="5333" y="21336"/>
                  </a:lnTo>
                  <a:lnTo>
                    <a:pt x="8382" y="21336"/>
                  </a:lnTo>
                  <a:lnTo>
                    <a:pt x="8381" y="2286"/>
                  </a:lnTo>
                  <a:lnTo>
                    <a:pt x="9905" y="2286"/>
                  </a:lnTo>
                  <a:close/>
                </a:path>
                <a:path w="15240" h="21589">
                  <a:moveTo>
                    <a:pt x="6857" y="2286"/>
                  </a:moveTo>
                  <a:lnTo>
                    <a:pt x="6857" y="0"/>
                  </a:lnTo>
                  <a:lnTo>
                    <a:pt x="6095" y="0"/>
                  </a:lnTo>
                  <a:lnTo>
                    <a:pt x="6095" y="2286"/>
                  </a:lnTo>
                  <a:lnTo>
                    <a:pt x="6857" y="2286"/>
                  </a:lnTo>
                  <a:close/>
                </a:path>
                <a:path w="15240" h="21589">
                  <a:moveTo>
                    <a:pt x="10668" y="21336"/>
                  </a:moveTo>
                  <a:lnTo>
                    <a:pt x="10667" y="6096"/>
                  </a:lnTo>
                  <a:lnTo>
                    <a:pt x="8381" y="6096"/>
                  </a:lnTo>
                  <a:lnTo>
                    <a:pt x="8382" y="21336"/>
                  </a:lnTo>
                  <a:lnTo>
                    <a:pt x="10668" y="21336"/>
                  </a:lnTo>
                  <a:close/>
                </a:path>
                <a:path w="15240" h="21589">
                  <a:moveTo>
                    <a:pt x="13716" y="4572"/>
                  </a:moveTo>
                  <a:lnTo>
                    <a:pt x="13716" y="3048"/>
                  </a:lnTo>
                  <a:lnTo>
                    <a:pt x="9905" y="3048"/>
                  </a:lnTo>
                  <a:lnTo>
                    <a:pt x="9905" y="4572"/>
                  </a:lnTo>
                  <a:lnTo>
                    <a:pt x="10667" y="4572"/>
                  </a:lnTo>
                  <a:lnTo>
                    <a:pt x="10668" y="21336"/>
                  </a:lnTo>
                  <a:lnTo>
                    <a:pt x="12192" y="21336"/>
                  </a:lnTo>
                  <a:lnTo>
                    <a:pt x="12191" y="4572"/>
                  </a:lnTo>
                  <a:lnTo>
                    <a:pt x="13716" y="4572"/>
                  </a:lnTo>
                  <a:close/>
                </a:path>
                <a:path w="15240" h="21589">
                  <a:moveTo>
                    <a:pt x="14478" y="9906"/>
                  </a:moveTo>
                  <a:lnTo>
                    <a:pt x="14478" y="6096"/>
                  </a:lnTo>
                  <a:lnTo>
                    <a:pt x="12191" y="6096"/>
                  </a:lnTo>
                  <a:lnTo>
                    <a:pt x="12192" y="21336"/>
                  </a:lnTo>
                  <a:lnTo>
                    <a:pt x="13716" y="21336"/>
                  </a:lnTo>
                  <a:lnTo>
                    <a:pt x="13716" y="9906"/>
                  </a:lnTo>
                  <a:lnTo>
                    <a:pt x="14478" y="9906"/>
                  </a:lnTo>
                  <a:close/>
                </a:path>
                <a:path w="15240" h="21589">
                  <a:moveTo>
                    <a:pt x="15240" y="21336"/>
                  </a:moveTo>
                  <a:lnTo>
                    <a:pt x="15240" y="17526"/>
                  </a:lnTo>
                  <a:lnTo>
                    <a:pt x="13716" y="17526"/>
                  </a:lnTo>
                  <a:lnTo>
                    <a:pt x="13716" y="21336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6713105" y="1901189"/>
              <a:ext cx="16510" cy="21590"/>
            </a:xfrm>
            <a:custGeom>
              <a:avLst/>
              <a:gdLst/>
              <a:ahLst/>
              <a:cxnLst/>
              <a:rect l="l" t="t" r="r" b="b"/>
              <a:pathLst>
                <a:path w="16509" h="21589">
                  <a:moveTo>
                    <a:pt x="12064" y="19050"/>
                  </a:moveTo>
                  <a:lnTo>
                    <a:pt x="12064" y="18287"/>
                  </a:lnTo>
                  <a:lnTo>
                    <a:pt x="5206" y="18287"/>
                  </a:lnTo>
                  <a:lnTo>
                    <a:pt x="5206" y="17525"/>
                  </a:lnTo>
                  <a:lnTo>
                    <a:pt x="4571" y="17525"/>
                  </a:lnTo>
                  <a:lnTo>
                    <a:pt x="4571" y="18287"/>
                  </a:lnTo>
                  <a:lnTo>
                    <a:pt x="0" y="18288"/>
                  </a:lnTo>
                  <a:lnTo>
                    <a:pt x="0" y="19050"/>
                  </a:lnTo>
                  <a:lnTo>
                    <a:pt x="1396" y="19050"/>
                  </a:lnTo>
                  <a:lnTo>
                    <a:pt x="1396" y="19812"/>
                  </a:lnTo>
                  <a:lnTo>
                    <a:pt x="2285" y="19812"/>
                  </a:lnTo>
                  <a:lnTo>
                    <a:pt x="2285" y="19050"/>
                  </a:lnTo>
                  <a:lnTo>
                    <a:pt x="12064" y="19050"/>
                  </a:lnTo>
                  <a:close/>
                </a:path>
                <a:path w="16509" h="21589">
                  <a:moveTo>
                    <a:pt x="761" y="20574"/>
                  </a:moveTo>
                  <a:lnTo>
                    <a:pt x="761" y="19812"/>
                  </a:lnTo>
                  <a:lnTo>
                    <a:pt x="634" y="19812"/>
                  </a:lnTo>
                  <a:lnTo>
                    <a:pt x="634" y="20574"/>
                  </a:lnTo>
                  <a:lnTo>
                    <a:pt x="761" y="20574"/>
                  </a:lnTo>
                  <a:close/>
                </a:path>
                <a:path w="16509" h="21589">
                  <a:moveTo>
                    <a:pt x="7492" y="7620"/>
                  </a:moveTo>
                  <a:lnTo>
                    <a:pt x="7492" y="6858"/>
                  </a:lnTo>
                  <a:lnTo>
                    <a:pt x="761" y="6858"/>
                  </a:lnTo>
                  <a:lnTo>
                    <a:pt x="761" y="7620"/>
                  </a:lnTo>
                  <a:lnTo>
                    <a:pt x="1396" y="7620"/>
                  </a:lnTo>
                  <a:lnTo>
                    <a:pt x="1396" y="8382"/>
                  </a:lnTo>
                  <a:lnTo>
                    <a:pt x="2285" y="8382"/>
                  </a:lnTo>
                  <a:lnTo>
                    <a:pt x="2285" y="7620"/>
                  </a:lnTo>
                  <a:lnTo>
                    <a:pt x="5206" y="7620"/>
                  </a:lnTo>
                  <a:lnTo>
                    <a:pt x="5206" y="8382"/>
                  </a:lnTo>
                  <a:lnTo>
                    <a:pt x="6095" y="8382"/>
                  </a:lnTo>
                  <a:lnTo>
                    <a:pt x="6095" y="7620"/>
                  </a:lnTo>
                  <a:lnTo>
                    <a:pt x="7492" y="7620"/>
                  </a:lnTo>
                  <a:close/>
                </a:path>
                <a:path w="16509" h="21589">
                  <a:moveTo>
                    <a:pt x="1396" y="8382"/>
                  </a:moveTo>
                  <a:lnTo>
                    <a:pt x="1396" y="7620"/>
                  </a:lnTo>
                  <a:lnTo>
                    <a:pt x="761" y="7620"/>
                  </a:lnTo>
                  <a:lnTo>
                    <a:pt x="761" y="8382"/>
                  </a:lnTo>
                  <a:lnTo>
                    <a:pt x="1396" y="8382"/>
                  </a:lnTo>
                  <a:close/>
                </a:path>
                <a:path w="16509" h="21589">
                  <a:moveTo>
                    <a:pt x="4571" y="9144"/>
                  </a:moveTo>
                  <a:lnTo>
                    <a:pt x="4571" y="8382"/>
                  </a:lnTo>
                  <a:lnTo>
                    <a:pt x="761" y="8382"/>
                  </a:lnTo>
                  <a:lnTo>
                    <a:pt x="761" y="9144"/>
                  </a:lnTo>
                  <a:lnTo>
                    <a:pt x="1396" y="9144"/>
                  </a:lnTo>
                  <a:lnTo>
                    <a:pt x="1396" y="17526"/>
                  </a:lnTo>
                  <a:lnTo>
                    <a:pt x="2285" y="17526"/>
                  </a:lnTo>
                  <a:lnTo>
                    <a:pt x="2285" y="9144"/>
                  </a:lnTo>
                  <a:lnTo>
                    <a:pt x="4571" y="9144"/>
                  </a:lnTo>
                  <a:close/>
                </a:path>
                <a:path w="16509" h="21589">
                  <a:moveTo>
                    <a:pt x="2920" y="3048"/>
                  </a:moveTo>
                  <a:lnTo>
                    <a:pt x="2920" y="2286"/>
                  </a:lnTo>
                  <a:lnTo>
                    <a:pt x="2285" y="2286"/>
                  </a:lnTo>
                  <a:lnTo>
                    <a:pt x="1396" y="3175"/>
                  </a:lnTo>
                  <a:lnTo>
                    <a:pt x="1396" y="4572"/>
                  </a:lnTo>
                  <a:lnTo>
                    <a:pt x="2285" y="4572"/>
                  </a:lnTo>
                  <a:lnTo>
                    <a:pt x="2285" y="3048"/>
                  </a:lnTo>
                  <a:lnTo>
                    <a:pt x="2920" y="3048"/>
                  </a:lnTo>
                  <a:close/>
                </a:path>
                <a:path w="16509" h="21589">
                  <a:moveTo>
                    <a:pt x="2285" y="21336"/>
                  </a:moveTo>
                  <a:lnTo>
                    <a:pt x="2285" y="20574"/>
                  </a:lnTo>
                  <a:lnTo>
                    <a:pt x="1396" y="20574"/>
                  </a:lnTo>
                  <a:lnTo>
                    <a:pt x="1396" y="21336"/>
                  </a:lnTo>
                  <a:lnTo>
                    <a:pt x="2285" y="21336"/>
                  </a:lnTo>
                  <a:close/>
                </a:path>
                <a:path w="16509" h="21589">
                  <a:moveTo>
                    <a:pt x="5206" y="9144"/>
                  </a:moveTo>
                  <a:lnTo>
                    <a:pt x="5206" y="7620"/>
                  </a:lnTo>
                  <a:lnTo>
                    <a:pt x="2285" y="7620"/>
                  </a:lnTo>
                  <a:lnTo>
                    <a:pt x="2285" y="8382"/>
                  </a:lnTo>
                  <a:lnTo>
                    <a:pt x="4571" y="8382"/>
                  </a:lnTo>
                  <a:lnTo>
                    <a:pt x="4571" y="9144"/>
                  </a:lnTo>
                  <a:lnTo>
                    <a:pt x="5206" y="9144"/>
                  </a:lnTo>
                  <a:close/>
                </a:path>
                <a:path w="16509" h="21589">
                  <a:moveTo>
                    <a:pt x="5206" y="11430"/>
                  </a:moveTo>
                  <a:lnTo>
                    <a:pt x="5206" y="9905"/>
                  </a:lnTo>
                  <a:lnTo>
                    <a:pt x="4571" y="9905"/>
                  </a:lnTo>
                  <a:lnTo>
                    <a:pt x="4571" y="10667"/>
                  </a:lnTo>
                  <a:lnTo>
                    <a:pt x="2285" y="10667"/>
                  </a:lnTo>
                  <a:lnTo>
                    <a:pt x="2285" y="11430"/>
                  </a:lnTo>
                  <a:lnTo>
                    <a:pt x="5206" y="11430"/>
                  </a:lnTo>
                  <a:close/>
                </a:path>
                <a:path w="16509" h="21589">
                  <a:moveTo>
                    <a:pt x="7492" y="15240"/>
                  </a:moveTo>
                  <a:lnTo>
                    <a:pt x="7492" y="14477"/>
                  </a:lnTo>
                  <a:lnTo>
                    <a:pt x="2285" y="14477"/>
                  </a:lnTo>
                  <a:lnTo>
                    <a:pt x="2285" y="15240"/>
                  </a:lnTo>
                  <a:lnTo>
                    <a:pt x="5206" y="15240"/>
                  </a:lnTo>
                  <a:lnTo>
                    <a:pt x="5206" y="16002"/>
                  </a:lnTo>
                  <a:lnTo>
                    <a:pt x="6095" y="16002"/>
                  </a:lnTo>
                  <a:lnTo>
                    <a:pt x="6095" y="15240"/>
                  </a:lnTo>
                  <a:lnTo>
                    <a:pt x="7492" y="15240"/>
                  </a:lnTo>
                  <a:close/>
                </a:path>
                <a:path w="16509" h="21589">
                  <a:moveTo>
                    <a:pt x="3682" y="3810"/>
                  </a:moveTo>
                  <a:lnTo>
                    <a:pt x="3682" y="2413"/>
                  </a:lnTo>
                  <a:lnTo>
                    <a:pt x="2920" y="3175"/>
                  </a:lnTo>
                  <a:lnTo>
                    <a:pt x="2920" y="3810"/>
                  </a:lnTo>
                  <a:lnTo>
                    <a:pt x="3682" y="3810"/>
                  </a:lnTo>
                  <a:close/>
                </a:path>
                <a:path w="16509" h="21589">
                  <a:moveTo>
                    <a:pt x="4571" y="3048"/>
                  </a:moveTo>
                  <a:lnTo>
                    <a:pt x="4571" y="2286"/>
                  </a:lnTo>
                  <a:lnTo>
                    <a:pt x="3682" y="2286"/>
                  </a:lnTo>
                  <a:lnTo>
                    <a:pt x="3682" y="3048"/>
                  </a:lnTo>
                  <a:lnTo>
                    <a:pt x="4571" y="3048"/>
                  </a:lnTo>
                  <a:close/>
                </a:path>
                <a:path w="16509" h="21589">
                  <a:moveTo>
                    <a:pt x="5206" y="3810"/>
                  </a:moveTo>
                  <a:lnTo>
                    <a:pt x="5206" y="2413"/>
                  </a:lnTo>
                  <a:lnTo>
                    <a:pt x="4571" y="3048"/>
                  </a:lnTo>
                  <a:lnTo>
                    <a:pt x="4571" y="3810"/>
                  </a:lnTo>
                  <a:lnTo>
                    <a:pt x="5206" y="3810"/>
                  </a:lnTo>
                  <a:close/>
                </a:path>
                <a:path w="16509" h="21589">
                  <a:moveTo>
                    <a:pt x="5206" y="6096"/>
                  </a:moveTo>
                  <a:lnTo>
                    <a:pt x="5206" y="4571"/>
                  </a:lnTo>
                  <a:lnTo>
                    <a:pt x="4571" y="4571"/>
                  </a:lnTo>
                  <a:lnTo>
                    <a:pt x="4571" y="6096"/>
                  </a:lnTo>
                  <a:lnTo>
                    <a:pt x="5206" y="6096"/>
                  </a:lnTo>
                  <a:close/>
                </a:path>
                <a:path w="16509" h="21589">
                  <a:moveTo>
                    <a:pt x="5206" y="16764"/>
                  </a:moveTo>
                  <a:lnTo>
                    <a:pt x="5206" y="16002"/>
                  </a:lnTo>
                  <a:lnTo>
                    <a:pt x="4571" y="16002"/>
                  </a:lnTo>
                  <a:lnTo>
                    <a:pt x="4571" y="16764"/>
                  </a:lnTo>
                  <a:lnTo>
                    <a:pt x="5206" y="16764"/>
                  </a:lnTo>
                  <a:close/>
                </a:path>
                <a:path w="16509" h="21589">
                  <a:moveTo>
                    <a:pt x="9778" y="2286"/>
                  </a:moveTo>
                  <a:lnTo>
                    <a:pt x="9778" y="1524"/>
                  </a:lnTo>
                  <a:lnTo>
                    <a:pt x="6095" y="1524"/>
                  </a:lnTo>
                  <a:lnTo>
                    <a:pt x="6095" y="0"/>
                  </a:lnTo>
                  <a:lnTo>
                    <a:pt x="5206" y="0"/>
                  </a:lnTo>
                  <a:lnTo>
                    <a:pt x="5206" y="2286"/>
                  </a:lnTo>
                  <a:lnTo>
                    <a:pt x="8254" y="2286"/>
                  </a:lnTo>
                  <a:lnTo>
                    <a:pt x="8254" y="6096"/>
                  </a:lnTo>
                  <a:lnTo>
                    <a:pt x="9143" y="6096"/>
                  </a:lnTo>
                  <a:lnTo>
                    <a:pt x="9143" y="2286"/>
                  </a:lnTo>
                  <a:lnTo>
                    <a:pt x="9778" y="2286"/>
                  </a:lnTo>
                  <a:close/>
                </a:path>
                <a:path w="16509" h="21589">
                  <a:moveTo>
                    <a:pt x="6095" y="4572"/>
                  </a:moveTo>
                  <a:lnTo>
                    <a:pt x="6095" y="2286"/>
                  </a:lnTo>
                  <a:lnTo>
                    <a:pt x="5206" y="2286"/>
                  </a:lnTo>
                  <a:lnTo>
                    <a:pt x="5206" y="4572"/>
                  </a:lnTo>
                  <a:lnTo>
                    <a:pt x="6095" y="4572"/>
                  </a:lnTo>
                  <a:close/>
                </a:path>
                <a:path w="16509" h="21589">
                  <a:moveTo>
                    <a:pt x="7492" y="9144"/>
                  </a:moveTo>
                  <a:lnTo>
                    <a:pt x="7492" y="8382"/>
                  </a:lnTo>
                  <a:lnTo>
                    <a:pt x="5206" y="8382"/>
                  </a:lnTo>
                  <a:lnTo>
                    <a:pt x="5206" y="9906"/>
                  </a:lnTo>
                  <a:lnTo>
                    <a:pt x="6095" y="9906"/>
                  </a:lnTo>
                  <a:lnTo>
                    <a:pt x="6095" y="9144"/>
                  </a:lnTo>
                  <a:lnTo>
                    <a:pt x="7492" y="9144"/>
                  </a:lnTo>
                  <a:close/>
                </a:path>
                <a:path w="16509" h="21589">
                  <a:moveTo>
                    <a:pt x="7492" y="11430"/>
                  </a:moveTo>
                  <a:lnTo>
                    <a:pt x="7492" y="10667"/>
                  </a:lnTo>
                  <a:lnTo>
                    <a:pt x="5206" y="10667"/>
                  </a:lnTo>
                  <a:lnTo>
                    <a:pt x="5206" y="12192"/>
                  </a:lnTo>
                  <a:lnTo>
                    <a:pt x="6095" y="12192"/>
                  </a:lnTo>
                  <a:lnTo>
                    <a:pt x="6095" y="11430"/>
                  </a:lnTo>
                  <a:lnTo>
                    <a:pt x="7492" y="11430"/>
                  </a:lnTo>
                  <a:close/>
                </a:path>
                <a:path w="16509" h="21589">
                  <a:moveTo>
                    <a:pt x="6095" y="17526"/>
                  </a:moveTo>
                  <a:lnTo>
                    <a:pt x="6095" y="16763"/>
                  </a:lnTo>
                  <a:lnTo>
                    <a:pt x="5206" y="16763"/>
                  </a:lnTo>
                  <a:lnTo>
                    <a:pt x="5206" y="17526"/>
                  </a:lnTo>
                  <a:lnTo>
                    <a:pt x="6095" y="17526"/>
                  </a:lnTo>
                  <a:close/>
                </a:path>
                <a:path w="16509" h="21589">
                  <a:moveTo>
                    <a:pt x="9778" y="1524"/>
                  </a:moveTo>
                  <a:lnTo>
                    <a:pt x="9778" y="762"/>
                  </a:lnTo>
                  <a:lnTo>
                    <a:pt x="6095" y="762"/>
                  </a:lnTo>
                  <a:lnTo>
                    <a:pt x="6095" y="1524"/>
                  </a:lnTo>
                  <a:lnTo>
                    <a:pt x="9778" y="1524"/>
                  </a:lnTo>
                  <a:close/>
                </a:path>
                <a:path w="16509" h="21589">
                  <a:moveTo>
                    <a:pt x="7492" y="8382"/>
                  </a:moveTo>
                  <a:lnTo>
                    <a:pt x="7492" y="7620"/>
                  </a:lnTo>
                  <a:lnTo>
                    <a:pt x="6095" y="7620"/>
                  </a:lnTo>
                  <a:lnTo>
                    <a:pt x="6095" y="8382"/>
                  </a:lnTo>
                  <a:lnTo>
                    <a:pt x="7492" y="8382"/>
                  </a:lnTo>
                  <a:close/>
                </a:path>
                <a:path w="16509" h="21589">
                  <a:moveTo>
                    <a:pt x="7619" y="762"/>
                  </a:moveTo>
                  <a:lnTo>
                    <a:pt x="7619" y="0"/>
                  </a:lnTo>
                  <a:lnTo>
                    <a:pt x="6730" y="0"/>
                  </a:lnTo>
                  <a:lnTo>
                    <a:pt x="6730" y="762"/>
                  </a:lnTo>
                  <a:lnTo>
                    <a:pt x="7619" y="762"/>
                  </a:lnTo>
                  <a:close/>
                </a:path>
                <a:path w="16509" h="21589">
                  <a:moveTo>
                    <a:pt x="8254" y="4572"/>
                  </a:moveTo>
                  <a:lnTo>
                    <a:pt x="8254" y="3810"/>
                  </a:lnTo>
                  <a:lnTo>
                    <a:pt x="6730" y="3810"/>
                  </a:lnTo>
                  <a:lnTo>
                    <a:pt x="6730" y="4572"/>
                  </a:lnTo>
                  <a:lnTo>
                    <a:pt x="7492" y="4572"/>
                  </a:lnTo>
                  <a:lnTo>
                    <a:pt x="7492" y="5333"/>
                  </a:lnTo>
                  <a:lnTo>
                    <a:pt x="7619" y="5333"/>
                  </a:lnTo>
                  <a:lnTo>
                    <a:pt x="7619" y="4572"/>
                  </a:lnTo>
                  <a:lnTo>
                    <a:pt x="8254" y="4572"/>
                  </a:lnTo>
                  <a:close/>
                </a:path>
                <a:path w="16509" h="21589">
                  <a:moveTo>
                    <a:pt x="7619" y="3048"/>
                  </a:moveTo>
                  <a:lnTo>
                    <a:pt x="7619" y="2286"/>
                  </a:lnTo>
                  <a:lnTo>
                    <a:pt x="7492" y="2286"/>
                  </a:lnTo>
                  <a:lnTo>
                    <a:pt x="7492" y="3048"/>
                  </a:lnTo>
                  <a:lnTo>
                    <a:pt x="7619" y="3048"/>
                  </a:lnTo>
                  <a:close/>
                </a:path>
                <a:path w="16509" h="21589">
                  <a:moveTo>
                    <a:pt x="7619" y="9905"/>
                  </a:moveTo>
                  <a:lnTo>
                    <a:pt x="7619" y="9144"/>
                  </a:lnTo>
                  <a:lnTo>
                    <a:pt x="7492" y="9144"/>
                  </a:lnTo>
                  <a:lnTo>
                    <a:pt x="7492" y="9905"/>
                  </a:lnTo>
                  <a:lnTo>
                    <a:pt x="7619" y="9905"/>
                  </a:lnTo>
                  <a:close/>
                </a:path>
                <a:path w="16509" h="21589">
                  <a:moveTo>
                    <a:pt x="7619" y="10667"/>
                  </a:moveTo>
                  <a:lnTo>
                    <a:pt x="7619" y="9906"/>
                  </a:lnTo>
                  <a:lnTo>
                    <a:pt x="7492" y="9906"/>
                  </a:lnTo>
                  <a:lnTo>
                    <a:pt x="7492" y="10667"/>
                  </a:lnTo>
                  <a:lnTo>
                    <a:pt x="7619" y="10667"/>
                  </a:lnTo>
                  <a:close/>
                </a:path>
                <a:path w="16509" h="21589">
                  <a:moveTo>
                    <a:pt x="7619" y="12191"/>
                  </a:moveTo>
                  <a:lnTo>
                    <a:pt x="7619" y="11430"/>
                  </a:lnTo>
                  <a:lnTo>
                    <a:pt x="7492" y="11430"/>
                  </a:lnTo>
                  <a:lnTo>
                    <a:pt x="7492" y="12191"/>
                  </a:lnTo>
                  <a:lnTo>
                    <a:pt x="7619" y="12191"/>
                  </a:lnTo>
                  <a:close/>
                </a:path>
                <a:path w="16509" h="21589">
                  <a:moveTo>
                    <a:pt x="7619" y="12953"/>
                  </a:moveTo>
                  <a:lnTo>
                    <a:pt x="7619" y="12192"/>
                  </a:lnTo>
                  <a:lnTo>
                    <a:pt x="7492" y="12192"/>
                  </a:lnTo>
                  <a:lnTo>
                    <a:pt x="7492" y="12953"/>
                  </a:lnTo>
                  <a:lnTo>
                    <a:pt x="7619" y="12953"/>
                  </a:lnTo>
                  <a:close/>
                </a:path>
                <a:path w="16509" h="21589">
                  <a:moveTo>
                    <a:pt x="7619" y="14477"/>
                  </a:moveTo>
                  <a:lnTo>
                    <a:pt x="7619" y="13716"/>
                  </a:lnTo>
                  <a:lnTo>
                    <a:pt x="7492" y="13716"/>
                  </a:lnTo>
                  <a:lnTo>
                    <a:pt x="7492" y="14477"/>
                  </a:lnTo>
                  <a:lnTo>
                    <a:pt x="7619" y="14477"/>
                  </a:lnTo>
                  <a:close/>
                </a:path>
                <a:path w="16509" h="21589">
                  <a:moveTo>
                    <a:pt x="7619" y="16002"/>
                  </a:moveTo>
                  <a:lnTo>
                    <a:pt x="7619" y="15240"/>
                  </a:lnTo>
                  <a:lnTo>
                    <a:pt x="7492" y="15240"/>
                  </a:lnTo>
                  <a:lnTo>
                    <a:pt x="7492" y="16002"/>
                  </a:lnTo>
                  <a:lnTo>
                    <a:pt x="7619" y="16002"/>
                  </a:lnTo>
                  <a:close/>
                </a:path>
                <a:path w="16509" h="21589">
                  <a:moveTo>
                    <a:pt x="7619" y="16763"/>
                  </a:moveTo>
                  <a:lnTo>
                    <a:pt x="7619" y="16002"/>
                  </a:lnTo>
                  <a:lnTo>
                    <a:pt x="7492" y="16002"/>
                  </a:lnTo>
                  <a:lnTo>
                    <a:pt x="7492" y="16763"/>
                  </a:lnTo>
                  <a:lnTo>
                    <a:pt x="7619" y="16763"/>
                  </a:lnTo>
                  <a:close/>
                </a:path>
                <a:path w="16509" h="21589">
                  <a:moveTo>
                    <a:pt x="7619" y="17525"/>
                  </a:moveTo>
                  <a:lnTo>
                    <a:pt x="7619" y="16764"/>
                  </a:lnTo>
                  <a:lnTo>
                    <a:pt x="7492" y="16764"/>
                  </a:lnTo>
                  <a:lnTo>
                    <a:pt x="7492" y="17525"/>
                  </a:lnTo>
                  <a:lnTo>
                    <a:pt x="7619" y="17525"/>
                  </a:lnTo>
                  <a:close/>
                </a:path>
                <a:path w="16509" h="21589">
                  <a:moveTo>
                    <a:pt x="12064" y="7620"/>
                  </a:moveTo>
                  <a:lnTo>
                    <a:pt x="12064" y="6858"/>
                  </a:lnTo>
                  <a:lnTo>
                    <a:pt x="7619" y="6858"/>
                  </a:lnTo>
                  <a:lnTo>
                    <a:pt x="7619" y="7620"/>
                  </a:lnTo>
                  <a:lnTo>
                    <a:pt x="12064" y="7620"/>
                  </a:lnTo>
                  <a:close/>
                </a:path>
                <a:path w="16509" h="21589">
                  <a:moveTo>
                    <a:pt x="12064" y="8382"/>
                  </a:moveTo>
                  <a:lnTo>
                    <a:pt x="12064" y="7620"/>
                  </a:lnTo>
                  <a:lnTo>
                    <a:pt x="7619" y="7620"/>
                  </a:lnTo>
                  <a:lnTo>
                    <a:pt x="7619" y="8382"/>
                  </a:lnTo>
                  <a:lnTo>
                    <a:pt x="8254" y="8382"/>
                  </a:lnTo>
                  <a:lnTo>
                    <a:pt x="8254" y="9144"/>
                  </a:lnTo>
                  <a:lnTo>
                    <a:pt x="9143" y="9144"/>
                  </a:lnTo>
                  <a:lnTo>
                    <a:pt x="9143" y="8382"/>
                  </a:lnTo>
                  <a:lnTo>
                    <a:pt x="12064" y="8382"/>
                  </a:lnTo>
                  <a:close/>
                </a:path>
                <a:path w="16509" h="21589">
                  <a:moveTo>
                    <a:pt x="8254" y="9144"/>
                  </a:moveTo>
                  <a:lnTo>
                    <a:pt x="8254" y="8382"/>
                  </a:lnTo>
                  <a:lnTo>
                    <a:pt x="7619" y="8382"/>
                  </a:lnTo>
                  <a:lnTo>
                    <a:pt x="7619" y="9144"/>
                  </a:lnTo>
                  <a:lnTo>
                    <a:pt x="8254" y="9144"/>
                  </a:lnTo>
                  <a:close/>
                </a:path>
                <a:path w="16509" h="21589">
                  <a:moveTo>
                    <a:pt x="12064" y="11430"/>
                  </a:moveTo>
                  <a:lnTo>
                    <a:pt x="12064" y="10667"/>
                  </a:lnTo>
                  <a:lnTo>
                    <a:pt x="9143" y="10667"/>
                  </a:lnTo>
                  <a:lnTo>
                    <a:pt x="9143" y="9905"/>
                  </a:lnTo>
                  <a:lnTo>
                    <a:pt x="8254" y="9905"/>
                  </a:lnTo>
                  <a:lnTo>
                    <a:pt x="8254" y="10667"/>
                  </a:lnTo>
                  <a:lnTo>
                    <a:pt x="7619" y="10667"/>
                  </a:lnTo>
                  <a:lnTo>
                    <a:pt x="7619" y="11430"/>
                  </a:lnTo>
                  <a:lnTo>
                    <a:pt x="12064" y="11430"/>
                  </a:lnTo>
                  <a:close/>
                </a:path>
                <a:path w="16509" h="21589">
                  <a:moveTo>
                    <a:pt x="12064" y="15239"/>
                  </a:moveTo>
                  <a:lnTo>
                    <a:pt x="12064" y="14478"/>
                  </a:lnTo>
                  <a:lnTo>
                    <a:pt x="9143" y="14478"/>
                  </a:lnTo>
                  <a:lnTo>
                    <a:pt x="9143" y="13716"/>
                  </a:lnTo>
                  <a:lnTo>
                    <a:pt x="8254" y="13716"/>
                  </a:lnTo>
                  <a:lnTo>
                    <a:pt x="8254" y="14477"/>
                  </a:lnTo>
                  <a:lnTo>
                    <a:pt x="7619" y="14477"/>
                  </a:lnTo>
                  <a:lnTo>
                    <a:pt x="7619" y="15240"/>
                  </a:lnTo>
                  <a:lnTo>
                    <a:pt x="12064" y="15239"/>
                  </a:lnTo>
                  <a:close/>
                </a:path>
                <a:path w="16509" h="21589">
                  <a:moveTo>
                    <a:pt x="9143" y="762"/>
                  </a:moveTo>
                  <a:lnTo>
                    <a:pt x="9143" y="0"/>
                  </a:lnTo>
                  <a:lnTo>
                    <a:pt x="8254" y="0"/>
                  </a:lnTo>
                  <a:lnTo>
                    <a:pt x="8254" y="762"/>
                  </a:lnTo>
                  <a:lnTo>
                    <a:pt x="9143" y="762"/>
                  </a:lnTo>
                  <a:close/>
                </a:path>
                <a:path w="16509" h="21589">
                  <a:moveTo>
                    <a:pt x="9143" y="12954"/>
                  </a:moveTo>
                  <a:lnTo>
                    <a:pt x="9143" y="12191"/>
                  </a:lnTo>
                  <a:lnTo>
                    <a:pt x="8254" y="12191"/>
                  </a:lnTo>
                  <a:lnTo>
                    <a:pt x="8254" y="12954"/>
                  </a:lnTo>
                  <a:lnTo>
                    <a:pt x="9143" y="12954"/>
                  </a:lnTo>
                  <a:close/>
                </a:path>
                <a:path w="16509" h="21589">
                  <a:moveTo>
                    <a:pt x="9143" y="16764"/>
                  </a:moveTo>
                  <a:lnTo>
                    <a:pt x="9143" y="16002"/>
                  </a:lnTo>
                  <a:lnTo>
                    <a:pt x="8254" y="16002"/>
                  </a:lnTo>
                  <a:lnTo>
                    <a:pt x="8254" y="16764"/>
                  </a:lnTo>
                  <a:lnTo>
                    <a:pt x="9143" y="16764"/>
                  </a:lnTo>
                  <a:close/>
                </a:path>
                <a:path w="16509" h="21589">
                  <a:moveTo>
                    <a:pt x="12064" y="9144"/>
                  </a:moveTo>
                  <a:lnTo>
                    <a:pt x="12064" y="8382"/>
                  </a:lnTo>
                  <a:lnTo>
                    <a:pt x="9143" y="8382"/>
                  </a:lnTo>
                  <a:lnTo>
                    <a:pt x="9143" y="9144"/>
                  </a:lnTo>
                  <a:lnTo>
                    <a:pt x="12064" y="9144"/>
                  </a:lnTo>
                  <a:close/>
                </a:path>
                <a:path w="16509" h="21589">
                  <a:moveTo>
                    <a:pt x="10667" y="3048"/>
                  </a:moveTo>
                  <a:lnTo>
                    <a:pt x="10667" y="2286"/>
                  </a:lnTo>
                  <a:lnTo>
                    <a:pt x="9778" y="2286"/>
                  </a:lnTo>
                  <a:lnTo>
                    <a:pt x="9778" y="3048"/>
                  </a:lnTo>
                  <a:lnTo>
                    <a:pt x="10667" y="3048"/>
                  </a:lnTo>
                  <a:close/>
                </a:path>
                <a:path w="16509" h="21589">
                  <a:moveTo>
                    <a:pt x="10667" y="18287"/>
                  </a:moveTo>
                  <a:lnTo>
                    <a:pt x="10667" y="17525"/>
                  </a:lnTo>
                  <a:lnTo>
                    <a:pt x="10540" y="17525"/>
                  </a:lnTo>
                  <a:lnTo>
                    <a:pt x="10540" y="18287"/>
                  </a:lnTo>
                  <a:lnTo>
                    <a:pt x="10667" y="18287"/>
                  </a:lnTo>
                  <a:close/>
                </a:path>
                <a:path w="16509" h="21589">
                  <a:moveTo>
                    <a:pt x="13715" y="4572"/>
                  </a:moveTo>
                  <a:lnTo>
                    <a:pt x="13715" y="2286"/>
                  </a:lnTo>
                  <a:lnTo>
                    <a:pt x="11302" y="2286"/>
                  </a:lnTo>
                  <a:lnTo>
                    <a:pt x="10667" y="3048"/>
                  </a:lnTo>
                  <a:lnTo>
                    <a:pt x="10667" y="3810"/>
                  </a:lnTo>
                  <a:lnTo>
                    <a:pt x="11302" y="3810"/>
                  </a:lnTo>
                  <a:lnTo>
                    <a:pt x="11302" y="3048"/>
                  </a:lnTo>
                  <a:lnTo>
                    <a:pt x="12191" y="3048"/>
                  </a:lnTo>
                  <a:lnTo>
                    <a:pt x="12191" y="3810"/>
                  </a:lnTo>
                  <a:lnTo>
                    <a:pt x="12953" y="3048"/>
                  </a:lnTo>
                  <a:lnTo>
                    <a:pt x="12953" y="4572"/>
                  </a:lnTo>
                  <a:lnTo>
                    <a:pt x="13715" y="4572"/>
                  </a:lnTo>
                  <a:close/>
                </a:path>
                <a:path w="16509" h="21589">
                  <a:moveTo>
                    <a:pt x="11429" y="6096"/>
                  </a:moveTo>
                  <a:lnTo>
                    <a:pt x="11429" y="5334"/>
                  </a:lnTo>
                  <a:lnTo>
                    <a:pt x="11302" y="5334"/>
                  </a:lnTo>
                  <a:lnTo>
                    <a:pt x="11302" y="6096"/>
                  </a:lnTo>
                  <a:lnTo>
                    <a:pt x="11429" y="6096"/>
                  </a:lnTo>
                  <a:close/>
                </a:path>
                <a:path w="16509" h="21589">
                  <a:moveTo>
                    <a:pt x="12191" y="9905"/>
                  </a:moveTo>
                  <a:lnTo>
                    <a:pt x="12191" y="9144"/>
                  </a:lnTo>
                  <a:lnTo>
                    <a:pt x="12064" y="9144"/>
                  </a:lnTo>
                  <a:lnTo>
                    <a:pt x="12064" y="9905"/>
                  </a:lnTo>
                  <a:lnTo>
                    <a:pt x="12191" y="9905"/>
                  </a:lnTo>
                  <a:close/>
                </a:path>
                <a:path w="16509" h="21589">
                  <a:moveTo>
                    <a:pt x="12953" y="11430"/>
                  </a:moveTo>
                  <a:lnTo>
                    <a:pt x="12953" y="9905"/>
                  </a:lnTo>
                  <a:lnTo>
                    <a:pt x="12064" y="9906"/>
                  </a:lnTo>
                  <a:lnTo>
                    <a:pt x="12064" y="10667"/>
                  </a:lnTo>
                  <a:lnTo>
                    <a:pt x="12191" y="10667"/>
                  </a:lnTo>
                  <a:lnTo>
                    <a:pt x="12191" y="11430"/>
                  </a:lnTo>
                  <a:lnTo>
                    <a:pt x="12953" y="11430"/>
                  </a:lnTo>
                  <a:close/>
                </a:path>
                <a:path w="16509" h="21589">
                  <a:moveTo>
                    <a:pt x="12191" y="12191"/>
                  </a:moveTo>
                  <a:lnTo>
                    <a:pt x="12191" y="11430"/>
                  </a:lnTo>
                  <a:lnTo>
                    <a:pt x="12064" y="11430"/>
                  </a:lnTo>
                  <a:lnTo>
                    <a:pt x="12064" y="12191"/>
                  </a:lnTo>
                  <a:lnTo>
                    <a:pt x="12191" y="12191"/>
                  </a:lnTo>
                  <a:close/>
                </a:path>
                <a:path w="16509" h="21589">
                  <a:moveTo>
                    <a:pt x="12191" y="12954"/>
                  </a:moveTo>
                  <a:lnTo>
                    <a:pt x="12191" y="12192"/>
                  </a:lnTo>
                  <a:lnTo>
                    <a:pt x="12064" y="12192"/>
                  </a:lnTo>
                  <a:lnTo>
                    <a:pt x="12064" y="12954"/>
                  </a:lnTo>
                  <a:lnTo>
                    <a:pt x="12191" y="12954"/>
                  </a:lnTo>
                  <a:close/>
                </a:path>
                <a:path w="16509" h="21589">
                  <a:moveTo>
                    <a:pt x="12191" y="13716"/>
                  </a:moveTo>
                  <a:lnTo>
                    <a:pt x="12191" y="12954"/>
                  </a:lnTo>
                  <a:lnTo>
                    <a:pt x="12064" y="12954"/>
                  </a:lnTo>
                  <a:lnTo>
                    <a:pt x="12064" y="13716"/>
                  </a:lnTo>
                  <a:lnTo>
                    <a:pt x="12191" y="13716"/>
                  </a:lnTo>
                  <a:close/>
                </a:path>
                <a:path w="16509" h="21589">
                  <a:moveTo>
                    <a:pt x="12191" y="14478"/>
                  </a:moveTo>
                  <a:lnTo>
                    <a:pt x="12191" y="13716"/>
                  </a:lnTo>
                  <a:lnTo>
                    <a:pt x="12064" y="13716"/>
                  </a:lnTo>
                  <a:lnTo>
                    <a:pt x="12064" y="14478"/>
                  </a:lnTo>
                  <a:lnTo>
                    <a:pt x="12191" y="14478"/>
                  </a:lnTo>
                  <a:close/>
                </a:path>
                <a:path w="16509" h="21589">
                  <a:moveTo>
                    <a:pt x="12191" y="16002"/>
                  </a:moveTo>
                  <a:lnTo>
                    <a:pt x="12191" y="15239"/>
                  </a:lnTo>
                  <a:lnTo>
                    <a:pt x="12064" y="15239"/>
                  </a:lnTo>
                  <a:lnTo>
                    <a:pt x="12064" y="16002"/>
                  </a:lnTo>
                  <a:lnTo>
                    <a:pt x="12191" y="16002"/>
                  </a:lnTo>
                  <a:close/>
                </a:path>
                <a:path w="16509" h="21589">
                  <a:moveTo>
                    <a:pt x="12953" y="16764"/>
                  </a:moveTo>
                  <a:lnTo>
                    <a:pt x="12953" y="16002"/>
                  </a:lnTo>
                  <a:lnTo>
                    <a:pt x="12064" y="16002"/>
                  </a:lnTo>
                  <a:lnTo>
                    <a:pt x="12064" y="16763"/>
                  </a:lnTo>
                  <a:lnTo>
                    <a:pt x="12953" y="16764"/>
                  </a:lnTo>
                  <a:close/>
                </a:path>
                <a:path w="16509" h="21589">
                  <a:moveTo>
                    <a:pt x="12191" y="17526"/>
                  </a:moveTo>
                  <a:lnTo>
                    <a:pt x="12191" y="16764"/>
                  </a:lnTo>
                  <a:lnTo>
                    <a:pt x="12064" y="16764"/>
                  </a:lnTo>
                  <a:lnTo>
                    <a:pt x="12064" y="17526"/>
                  </a:lnTo>
                  <a:lnTo>
                    <a:pt x="12191" y="17526"/>
                  </a:lnTo>
                  <a:close/>
                </a:path>
                <a:path w="16509" h="21589">
                  <a:moveTo>
                    <a:pt x="12953" y="19050"/>
                  </a:moveTo>
                  <a:lnTo>
                    <a:pt x="12953" y="17526"/>
                  </a:lnTo>
                  <a:lnTo>
                    <a:pt x="12064" y="17526"/>
                  </a:lnTo>
                  <a:lnTo>
                    <a:pt x="12064" y="18287"/>
                  </a:lnTo>
                  <a:lnTo>
                    <a:pt x="12191" y="18287"/>
                  </a:lnTo>
                  <a:lnTo>
                    <a:pt x="12191" y="19050"/>
                  </a:lnTo>
                  <a:lnTo>
                    <a:pt x="12953" y="19050"/>
                  </a:lnTo>
                  <a:close/>
                </a:path>
                <a:path w="16509" h="21589">
                  <a:moveTo>
                    <a:pt x="12191" y="19811"/>
                  </a:moveTo>
                  <a:lnTo>
                    <a:pt x="12191" y="19050"/>
                  </a:lnTo>
                  <a:lnTo>
                    <a:pt x="12064" y="19050"/>
                  </a:lnTo>
                  <a:lnTo>
                    <a:pt x="12064" y="19811"/>
                  </a:lnTo>
                  <a:lnTo>
                    <a:pt x="12191" y="19811"/>
                  </a:lnTo>
                  <a:close/>
                </a:path>
                <a:path w="16509" h="21589">
                  <a:moveTo>
                    <a:pt x="12191" y="21335"/>
                  </a:moveTo>
                  <a:lnTo>
                    <a:pt x="12191" y="20574"/>
                  </a:lnTo>
                  <a:lnTo>
                    <a:pt x="12064" y="20574"/>
                  </a:lnTo>
                  <a:lnTo>
                    <a:pt x="12064" y="21335"/>
                  </a:lnTo>
                  <a:lnTo>
                    <a:pt x="12191" y="21335"/>
                  </a:lnTo>
                  <a:close/>
                </a:path>
                <a:path w="16509" h="21589">
                  <a:moveTo>
                    <a:pt x="12953" y="6096"/>
                  </a:moveTo>
                  <a:lnTo>
                    <a:pt x="12953" y="4572"/>
                  </a:lnTo>
                  <a:lnTo>
                    <a:pt x="12191" y="4572"/>
                  </a:lnTo>
                  <a:lnTo>
                    <a:pt x="12191" y="6096"/>
                  </a:lnTo>
                  <a:lnTo>
                    <a:pt x="12953" y="6096"/>
                  </a:lnTo>
                  <a:close/>
                </a:path>
                <a:path w="16509" h="21589">
                  <a:moveTo>
                    <a:pt x="14350" y="7620"/>
                  </a:moveTo>
                  <a:lnTo>
                    <a:pt x="14350" y="6858"/>
                  </a:lnTo>
                  <a:lnTo>
                    <a:pt x="12191" y="6858"/>
                  </a:lnTo>
                  <a:lnTo>
                    <a:pt x="12191" y="7620"/>
                  </a:lnTo>
                  <a:lnTo>
                    <a:pt x="12953" y="7620"/>
                  </a:lnTo>
                  <a:lnTo>
                    <a:pt x="12953" y="8382"/>
                  </a:lnTo>
                  <a:lnTo>
                    <a:pt x="13715" y="8382"/>
                  </a:lnTo>
                  <a:lnTo>
                    <a:pt x="13715" y="7620"/>
                  </a:lnTo>
                  <a:lnTo>
                    <a:pt x="14350" y="7620"/>
                  </a:lnTo>
                  <a:close/>
                </a:path>
                <a:path w="16509" h="21589">
                  <a:moveTo>
                    <a:pt x="12953" y="9144"/>
                  </a:moveTo>
                  <a:lnTo>
                    <a:pt x="12953" y="7620"/>
                  </a:lnTo>
                  <a:lnTo>
                    <a:pt x="12191" y="7620"/>
                  </a:lnTo>
                  <a:lnTo>
                    <a:pt x="12191" y="9144"/>
                  </a:lnTo>
                  <a:lnTo>
                    <a:pt x="12953" y="9144"/>
                  </a:lnTo>
                  <a:close/>
                </a:path>
                <a:path w="16509" h="21589">
                  <a:moveTo>
                    <a:pt x="12953" y="15239"/>
                  </a:moveTo>
                  <a:lnTo>
                    <a:pt x="12953" y="14478"/>
                  </a:lnTo>
                  <a:lnTo>
                    <a:pt x="12191" y="14478"/>
                  </a:lnTo>
                  <a:lnTo>
                    <a:pt x="12191" y="15239"/>
                  </a:lnTo>
                  <a:lnTo>
                    <a:pt x="12953" y="15239"/>
                  </a:lnTo>
                  <a:close/>
                </a:path>
                <a:path w="16509" h="21589">
                  <a:moveTo>
                    <a:pt x="12953" y="20574"/>
                  </a:moveTo>
                  <a:lnTo>
                    <a:pt x="12953" y="19811"/>
                  </a:lnTo>
                  <a:lnTo>
                    <a:pt x="12191" y="19811"/>
                  </a:lnTo>
                  <a:lnTo>
                    <a:pt x="12191" y="20574"/>
                  </a:lnTo>
                  <a:lnTo>
                    <a:pt x="12953" y="20574"/>
                  </a:lnTo>
                  <a:close/>
                </a:path>
                <a:path w="16509" h="21589">
                  <a:moveTo>
                    <a:pt x="14350" y="9144"/>
                  </a:moveTo>
                  <a:lnTo>
                    <a:pt x="14350" y="8382"/>
                  </a:lnTo>
                  <a:lnTo>
                    <a:pt x="12953" y="8382"/>
                  </a:lnTo>
                  <a:lnTo>
                    <a:pt x="12953" y="17526"/>
                  </a:lnTo>
                  <a:lnTo>
                    <a:pt x="13715" y="17526"/>
                  </a:lnTo>
                  <a:lnTo>
                    <a:pt x="13715" y="9144"/>
                  </a:lnTo>
                  <a:lnTo>
                    <a:pt x="14350" y="9144"/>
                  </a:lnTo>
                  <a:close/>
                </a:path>
                <a:path w="16509" h="21589">
                  <a:moveTo>
                    <a:pt x="15239" y="19050"/>
                  </a:moveTo>
                  <a:lnTo>
                    <a:pt x="15239" y="18288"/>
                  </a:lnTo>
                  <a:lnTo>
                    <a:pt x="12953" y="18288"/>
                  </a:lnTo>
                  <a:lnTo>
                    <a:pt x="12953" y="19812"/>
                  </a:lnTo>
                  <a:lnTo>
                    <a:pt x="13715" y="19812"/>
                  </a:lnTo>
                  <a:lnTo>
                    <a:pt x="13715" y="19050"/>
                  </a:lnTo>
                  <a:lnTo>
                    <a:pt x="15239" y="19050"/>
                  </a:lnTo>
                  <a:close/>
                </a:path>
                <a:path w="16509" h="21589">
                  <a:moveTo>
                    <a:pt x="13715" y="21336"/>
                  </a:moveTo>
                  <a:lnTo>
                    <a:pt x="13715" y="20574"/>
                  </a:lnTo>
                  <a:lnTo>
                    <a:pt x="12953" y="20574"/>
                  </a:lnTo>
                  <a:lnTo>
                    <a:pt x="12953" y="21336"/>
                  </a:lnTo>
                  <a:lnTo>
                    <a:pt x="13715" y="21336"/>
                  </a:lnTo>
                  <a:close/>
                </a:path>
                <a:path w="16509" h="21589">
                  <a:moveTo>
                    <a:pt x="14350" y="8382"/>
                  </a:moveTo>
                  <a:lnTo>
                    <a:pt x="14350" y="7620"/>
                  </a:lnTo>
                  <a:lnTo>
                    <a:pt x="13715" y="7620"/>
                  </a:lnTo>
                  <a:lnTo>
                    <a:pt x="13715" y="8382"/>
                  </a:lnTo>
                  <a:lnTo>
                    <a:pt x="14350" y="8382"/>
                  </a:lnTo>
                  <a:close/>
                </a:path>
                <a:path w="16509" h="21589">
                  <a:moveTo>
                    <a:pt x="16001" y="21336"/>
                  </a:moveTo>
                  <a:lnTo>
                    <a:pt x="16001" y="17526"/>
                  </a:lnTo>
                  <a:lnTo>
                    <a:pt x="15239" y="17526"/>
                  </a:lnTo>
                  <a:lnTo>
                    <a:pt x="15239" y="21336"/>
                  </a:lnTo>
                  <a:lnTo>
                    <a:pt x="16001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6718427" y="1917953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5" h="5080">
                  <a:moveTo>
                    <a:pt x="5333" y="4572"/>
                  </a:moveTo>
                  <a:lnTo>
                    <a:pt x="5333" y="2286"/>
                  </a:lnTo>
                  <a:lnTo>
                    <a:pt x="4571" y="1524"/>
                  </a:lnTo>
                  <a:lnTo>
                    <a:pt x="4571" y="762"/>
                  </a:lnTo>
                  <a:lnTo>
                    <a:pt x="3047" y="762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4572"/>
                  </a:lnTo>
                  <a:lnTo>
                    <a:pt x="5333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6718427" y="1917953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4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5715" h="5714">
                  <a:moveTo>
                    <a:pt x="5334" y="5334"/>
                  </a:moveTo>
                  <a:lnTo>
                    <a:pt x="5334" y="1524"/>
                  </a:lnTo>
                  <a:lnTo>
                    <a:pt x="4572" y="762"/>
                  </a:lnTo>
                  <a:lnTo>
                    <a:pt x="4572" y="4572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5334" y="5334"/>
                  </a:lnTo>
                  <a:close/>
                </a:path>
                <a:path w="5715" h="5714">
                  <a:moveTo>
                    <a:pt x="4572" y="762"/>
                  </a:moveTo>
                  <a:lnTo>
                    <a:pt x="3810" y="0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6719951" y="191795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6" y="0"/>
                  </a:moveTo>
                  <a:lnTo>
                    <a:pt x="0" y="0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6719951" y="1917191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523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  <a:path w="2540" h="2539">
                  <a:moveTo>
                    <a:pt x="761" y="2286"/>
                  </a:moveTo>
                  <a:lnTo>
                    <a:pt x="0" y="762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2540" h="2539">
                  <a:moveTo>
                    <a:pt x="2285" y="762"/>
                  </a:moveTo>
                  <a:lnTo>
                    <a:pt x="1523" y="762"/>
                  </a:lnTo>
                  <a:lnTo>
                    <a:pt x="761" y="2286"/>
                  </a:lnTo>
                  <a:lnTo>
                    <a:pt x="1523" y="2286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6716141" y="1911857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4572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4572"/>
                  </a:lnTo>
                  <a:lnTo>
                    <a:pt x="3048" y="4572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6716141" y="1911857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2285" y="762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762"/>
                  </a:lnTo>
                  <a:lnTo>
                    <a:pt x="2285" y="762"/>
                  </a:lnTo>
                  <a:close/>
                </a:path>
                <a:path w="3175" h="5080">
                  <a:moveTo>
                    <a:pt x="3047" y="4572"/>
                  </a:moveTo>
                  <a:lnTo>
                    <a:pt x="3047" y="762"/>
                  </a:lnTo>
                  <a:lnTo>
                    <a:pt x="2285" y="762"/>
                  </a:lnTo>
                  <a:lnTo>
                    <a:pt x="2285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3047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6722999" y="1911857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4572"/>
                  </a:moveTo>
                  <a:lnTo>
                    <a:pt x="3047" y="1524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4572"/>
                  </a:lnTo>
                  <a:lnTo>
                    <a:pt x="3048" y="4572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6722999" y="1911857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2285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2285" y="762"/>
                  </a:lnTo>
                  <a:close/>
                </a:path>
                <a:path w="3175" h="5080">
                  <a:moveTo>
                    <a:pt x="3048" y="3810"/>
                  </a:moveTo>
                  <a:lnTo>
                    <a:pt x="3048" y="1524"/>
                  </a:lnTo>
                  <a:lnTo>
                    <a:pt x="2285" y="762"/>
                  </a:lnTo>
                  <a:lnTo>
                    <a:pt x="2286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2286" y="4572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6719951" y="190728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6721475" y="190728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2285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762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6723761" y="190728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6725285" y="1907286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5"/>
                  </a:moveTo>
                  <a:lnTo>
                    <a:pt x="761" y="0"/>
                  </a:lnTo>
                  <a:lnTo>
                    <a:pt x="0" y="2285"/>
                  </a:lnTo>
                  <a:lnTo>
                    <a:pt x="761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6716153" y="190728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5" y="2285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2285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6715379" y="190728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2286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6716141" y="1912631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60">
                  <a:moveTo>
                    <a:pt x="2286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2286" y="3048"/>
                  </a:lnTo>
                  <a:lnTo>
                    <a:pt x="2286" y="0"/>
                  </a:lnTo>
                  <a:close/>
                </a:path>
                <a:path w="9525" h="10160">
                  <a:moveTo>
                    <a:pt x="6096" y="6858"/>
                  </a:moveTo>
                  <a:lnTo>
                    <a:pt x="3048" y="6858"/>
                  </a:lnTo>
                  <a:lnTo>
                    <a:pt x="3048" y="9906"/>
                  </a:lnTo>
                  <a:lnTo>
                    <a:pt x="6096" y="9906"/>
                  </a:lnTo>
                  <a:lnTo>
                    <a:pt x="6096" y="6858"/>
                  </a:lnTo>
                  <a:close/>
                </a:path>
                <a:path w="9525" h="10160">
                  <a:moveTo>
                    <a:pt x="9131" y="0"/>
                  </a:moveTo>
                  <a:lnTo>
                    <a:pt x="6858" y="0"/>
                  </a:lnTo>
                  <a:lnTo>
                    <a:pt x="6858" y="3048"/>
                  </a:lnTo>
                  <a:lnTo>
                    <a:pt x="9131" y="3048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6737477" y="1928494"/>
              <a:ext cx="21590" cy="25400"/>
            </a:xfrm>
            <a:custGeom>
              <a:avLst/>
              <a:gdLst/>
              <a:ahLst/>
              <a:cxnLst/>
              <a:rect l="l" t="t" r="r" b="b"/>
              <a:pathLst>
                <a:path w="21590" h="25400">
                  <a:moveTo>
                    <a:pt x="4572" y="2412"/>
                  </a:moveTo>
                  <a:lnTo>
                    <a:pt x="4572" y="1650"/>
                  </a:lnTo>
                  <a:lnTo>
                    <a:pt x="3048" y="1650"/>
                  </a:lnTo>
                  <a:lnTo>
                    <a:pt x="2286" y="888"/>
                  </a:lnTo>
                  <a:lnTo>
                    <a:pt x="1524" y="888"/>
                  </a:lnTo>
                  <a:lnTo>
                    <a:pt x="1524" y="126"/>
                  </a:lnTo>
                  <a:lnTo>
                    <a:pt x="762" y="888"/>
                  </a:lnTo>
                  <a:lnTo>
                    <a:pt x="0" y="888"/>
                  </a:lnTo>
                  <a:lnTo>
                    <a:pt x="0" y="3174"/>
                  </a:lnTo>
                  <a:lnTo>
                    <a:pt x="762" y="3174"/>
                  </a:lnTo>
                  <a:lnTo>
                    <a:pt x="762" y="1650"/>
                  </a:lnTo>
                  <a:lnTo>
                    <a:pt x="1524" y="1650"/>
                  </a:lnTo>
                  <a:lnTo>
                    <a:pt x="2286" y="2412"/>
                  </a:lnTo>
                  <a:lnTo>
                    <a:pt x="2286" y="3174"/>
                  </a:lnTo>
                  <a:lnTo>
                    <a:pt x="3048" y="4190"/>
                  </a:lnTo>
                  <a:lnTo>
                    <a:pt x="3048" y="2412"/>
                  </a:lnTo>
                  <a:lnTo>
                    <a:pt x="4572" y="2412"/>
                  </a:lnTo>
                  <a:close/>
                </a:path>
                <a:path w="21590" h="25400">
                  <a:moveTo>
                    <a:pt x="762" y="8508"/>
                  </a:moveTo>
                  <a:lnTo>
                    <a:pt x="762" y="5460"/>
                  </a:lnTo>
                  <a:lnTo>
                    <a:pt x="0" y="5460"/>
                  </a:lnTo>
                  <a:lnTo>
                    <a:pt x="0" y="8508"/>
                  </a:lnTo>
                  <a:lnTo>
                    <a:pt x="762" y="8508"/>
                  </a:lnTo>
                  <a:close/>
                </a:path>
                <a:path w="21590" h="25400">
                  <a:moveTo>
                    <a:pt x="762" y="12318"/>
                  </a:moveTo>
                  <a:lnTo>
                    <a:pt x="762" y="10032"/>
                  </a:lnTo>
                  <a:lnTo>
                    <a:pt x="0" y="10794"/>
                  </a:lnTo>
                  <a:lnTo>
                    <a:pt x="0" y="12318"/>
                  </a:lnTo>
                  <a:lnTo>
                    <a:pt x="762" y="12318"/>
                  </a:lnTo>
                  <a:close/>
                </a:path>
                <a:path w="21590" h="25400">
                  <a:moveTo>
                    <a:pt x="3048" y="21462"/>
                  </a:moveTo>
                  <a:lnTo>
                    <a:pt x="3048" y="19938"/>
                  </a:lnTo>
                  <a:lnTo>
                    <a:pt x="2286" y="19938"/>
                  </a:lnTo>
                  <a:lnTo>
                    <a:pt x="2286" y="11556"/>
                  </a:lnTo>
                  <a:lnTo>
                    <a:pt x="762" y="11556"/>
                  </a:lnTo>
                  <a:lnTo>
                    <a:pt x="762" y="13842"/>
                  </a:lnTo>
                  <a:lnTo>
                    <a:pt x="0" y="14604"/>
                  </a:lnTo>
                  <a:lnTo>
                    <a:pt x="0" y="16890"/>
                  </a:lnTo>
                  <a:lnTo>
                    <a:pt x="762" y="16890"/>
                  </a:lnTo>
                  <a:lnTo>
                    <a:pt x="1524" y="19176"/>
                  </a:lnTo>
                  <a:lnTo>
                    <a:pt x="1524" y="20700"/>
                  </a:lnTo>
                  <a:lnTo>
                    <a:pt x="2286" y="20700"/>
                  </a:lnTo>
                  <a:lnTo>
                    <a:pt x="3048" y="21462"/>
                  </a:lnTo>
                  <a:close/>
                </a:path>
                <a:path w="21590" h="25400">
                  <a:moveTo>
                    <a:pt x="2286" y="11556"/>
                  </a:moveTo>
                  <a:lnTo>
                    <a:pt x="2286" y="2412"/>
                  </a:lnTo>
                  <a:lnTo>
                    <a:pt x="762" y="2412"/>
                  </a:lnTo>
                  <a:lnTo>
                    <a:pt x="762" y="11556"/>
                  </a:lnTo>
                  <a:lnTo>
                    <a:pt x="1524" y="10794"/>
                  </a:lnTo>
                  <a:lnTo>
                    <a:pt x="1524" y="11556"/>
                  </a:lnTo>
                  <a:lnTo>
                    <a:pt x="2286" y="11556"/>
                  </a:lnTo>
                  <a:close/>
                </a:path>
                <a:path w="21590" h="25400">
                  <a:moveTo>
                    <a:pt x="3048" y="8508"/>
                  </a:moveTo>
                  <a:lnTo>
                    <a:pt x="3048" y="5460"/>
                  </a:lnTo>
                  <a:lnTo>
                    <a:pt x="2286" y="5460"/>
                  </a:lnTo>
                  <a:lnTo>
                    <a:pt x="2286" y="8508"/>
                  </a:lnTo>
                  <a:lnTo>
                    <a:pt x="3048" y="8508"/>
                  </a:lnTo>
                  <a:close/>
                </a:path>
                <a:path w="21590" h="25400">
                  <a:moveTo>
                    <a:pt x="4572" y="11556"/>
                  </a:moveTo>
                  <a:lnTo>
                    <a:pt x="4572" y="10794"/>
                  </a:lnTo>
                  <a:lnTo>
                    <a:pt x="2286" y="10794"/>
                  </a:lnTo>
                  <a:lnTo>
                    <a:pt x="2286" y="12318"/>
                  </a:lnTo>
                  <a:lnTo>
                    <a:pt x="3048" y="11556"/>
                  </a:lnTo>
                  <a:lnTo>
                    <a:pt x="4572" y="11556"/>
                  </a:lnTo>
                  <a:close/>
                </a:path>
                <a:path w="21590" h="25400">
                  <a:moveTo>
                    <a:pt x="3048" y="16890"/>
                  </a:moveTo>
                  <a:lnTo>
                    <a:pt x="3048" y="14604"/>
                  </a:lnTo>
                  <a:lnTo>
                    <a:pt x="2286" y="13842"/>
                  </a:lnTo>
                  <a:lnTo>
                    <a:pt x="2286" y="16890"/>
                  </a:lnTo>
                  <a:lnTo>
                    <a:pt x="3048" y="16890"/>
                  </a:lnTo>
                  <a:close/>
                </a:path>
                <a:path w="21590" h="25400">
                  <a:moveTo>
                    <a:pt x="5334" y="17652"/>
                  </a:moveTo>
                  <a:lnTo>
                    <a:pt x="5334" y="16890"/>
                  </a:lnTo>
                  <a:lnTo>
                    <a:pt x="3810" y="18414"/>
                  </a:lnTo>
                  <a:lnTo>
                    <a:pt x="2286" y="18414"/>
                  </a:lnTo>
                  <a:lnTo>
                    <a:pt x="2286" y="19177"/>
                  </a:lnTo>
                  <a:lnTo>
                    <a:pt x="3048" y="19177"/>
                  </a:lnTo>
                  <a:lnTo>
                    <a:pt x="3048" y="21462"/>
                  </a:lnTo>
                  <a:lnTo>
                    <a:pt x="3810" y="21843"/>
                  </a:lnTo>
                  <a:lnTo>
                    <a:pt x="3810" y="19176"/>
                  </a:lnTo>
                  <a:lnTo>
                    <a:pt x="5334" y="17652"/>
                  </a:lnTo>
                  <a:close/>
                </a:path>
                <a:path w="21590" h="25400">
                  <a:moveTo>
                    <a:pt x="8382" y="6984"/>
                  </a:moveTo>
                  <a:lnTo>
                    <a:pt x="6858" y="5460"/>
                  </a:lnTo>
                  <a:lnTo>
                    <a:pt x="5334" y="5460"/>
                  </a:lnTo>
                  <a:lnTo>
                    <a:pt x="3048" y="2412"/>
                  </a:lnTo>
                  <a:lnTo>
                    <a:pt x="3048" y="4190"/>
                  </a:lnTo>
                  <a:lnTo>
                    <a:pt x="4572" y="6222"/>
                  </a:lnTo>
                  <a:lnTo>
                    <a:pt x="4572" y="6984"/>
                  </a:lnTo>
                  <a:lnTo>
                    <a:pt x="5334" y="7746"/>
                  </a:lnTo>
                  <a:lnTo>
                    <a:pt x="6096" y="9270"/>
                  </a:lnTo>
                  <a:lnTo>
                    <a:pt x="6096" y="6222"/>
                  </a:lnTo>
                  <a:lnTo>
                    <a:pt x="6858" y="6984"/>
                  </a:lnTo>
                  <a:lnTo>
                    <a:pt x="6858" y="8508"/>
                  </a:lnTo>
                  <a:lnTo>
                    <a:pt x="7620" y="9270"/>
                  </a:lnTo>
                  <a:lnTo>
                    <a:pt x="7620" y="7746"/>
                  </a:lnTo>
                  <a:lnTo>
                    <a:pt x="8382" y="6984"/>
                  </a:lnTo>
                  <a:close/>
                </a:path>
                <a:path w="21590" h="25400">
                  <a:moveTo>
                    <a:pt x="4572" y="19938"/>
                  </a:moveTo>
                  <a:lnTo>
                    <a:pt x="3810" y="19176"/>
                  </a:lnTo>
                  <a:lnTo>
                    <a:pt x="3810" y="20700"/>
                  </a:lnTo>
                  <a:lnTo>
                    <a:pt x="4572" y="19938"/>
                  </a:lnTo>
                  <a:close/>
                </a:path>
                <a:path w="21590" h="25400">
                  <a:moveTo>
                    <a:pt x="6858" y="24510"/>
                  </a:moveTo>
                  <a:lnTo>
                    <a:pt x="6858" y="22986"/>
                  </a:lnTo>
                  <a:lnTo>
                    <a:pt x="5334" y="22224"/>
                  </a:lnTo>
                  <a:lnTo>
                    <a:pt x="5334" y="21462"/>
                  </a:lnTo>
                  <a:lnTo>
                    <a:pt x="3810" y="20700"/>
                  </a:lnTo>
                  <a:lnTo>
                    <a:pt x="3810" y="21843"/>
                  </a:lnTo>
                  <a:lnTo>
                    <a:pt x="4572" y="22224"/>
                  </a:lnTo>
                  <a:lnTo>
                    <a:pt x="4572" y="22986"/>
                  </a:lnTo>
                  <a:lnTo>
                    <a:pt x="5334" y="23748"/>
                  </a:lnTo>
                  <a:lnTo>
                    <a:pt x="6096" y="23748"/>
                  </a:lnTo>
                  <a:lnTo>
                    <a:pt x="6858" y="24510"/>
                  </a:lnTo>
                  <a:close/>
                </a:path>
                <a:path w="21590" h="25400">
                  <a:moveTo>
                    <a:pt x="7620" y="3174"/>
                  </a:moveTo>
                  <a:lnTo>
                    <a:pt x="7620" y="888"/>
                  </a:lnTo>
                  <a:lnTo>
                    <a:pt x="4572" y="888"/>
                  </a:lnTo>
                  <a:lnTo>
                    <a:pt x="4572" y="3174"/>
                  </a:lnTo>
                  <a:lnTo>
                    <a:pt x="5334" y="3174"/>
                  </a:lnTo>
                  <a:lnTo>
                    <a:pt x="5334" y="1650"/>
                  </a:lnTo>
                  <a:lnTo>
                    <a:pt x="6858" y="1650"/>
                  </a:lnTo>
                  <a:lnTo>
                    <a:pt x="6858" y="3174"/>
                  </a:lnTo>
                  <a:lnTo>
                    <a:pt x="7620" y="3174"/>
                  </a:lnTo>
                  <a:close/>
                </a:path>
                <a:path w="21590" h="25400">
                  <a:moveTo>
                    <a:pt x="7620" y="13080"/>
                  </a:moveTo>
                  <a:lnTo>
                    <a:pt x="7620" y="10032"/>
                  </a:lnTo>
                  <a:lnTo>
                    <a:pt x="4572" y="10032"/>
                  </a:lnTo>
                  <a:lnTo>
                    <a:pt x="4572" y="13080"/>
                  </a:lnTo>
                  <a:lnTo>
                    <a:pt x="5334" y="13080"/>
                  </a:lnTo>
                  <a:lnTo>
                    <a:pt x="5334" y="11556"/>
                  </a:lnTo>
                  <a:lnTo>
                    <a:pt x="6858" y="11556"/>
                  </a:lnTo>
                  <a:lnTo>
                    <a:pt x="6858" y="13080"/>
                  </a:lnTo>
                  <a:lnTo>
                    <a:pt x="7620" y="13080"/>
                  </a:lnTo>
                  <a:close/>
                </a:path>
                <a:path w="21590" h="25400">
                  <a:moveTo>
                    <a:pt x="9144" y="13842"/>
                  </a:moveTo>
                  <a:lnTo>
                    <a:pt x="9144" y="11556"/>
                  </a:lnTo>
                  <a:lnTo>
                    <a:pt x="7620" y="13842"/>
                  </a:lnTo>
                  <a:lnTo>
                    <a:pt x="6096" y="13842"/>
                  </a:lnTo>
                  <a:lnTo>
                    <a:pt x="4572" y="15366"/>
                  </a:lnTo>
                  <a:lnTo>
                    <a:pt x="5334" y="16890"/>
                  </a:lnTo>
                  <a:lnTo>
                    <a:pt x="5334" y="17652"/>
                  </a:lnTo>
                  <a:lnTo>
                    <a:pt x="6096" y="16890"/>
                  </a:lnTo>
                  <a:lnTo>
                    <a:pt x="6096" y="16128"/>
                  </a:lnTo>
                  <a:lnTo>
                    <a:pt x="6858" y="14604"/>
                  </a:lnTo>
                  <a:lnTo>
                    <a:pt x="6858" y="17652"/>
                  </a:lnTo>
                  <a:lnTo>
                    <a:pt x="7620" y="16890"/>
                  </a:lnTo>
                  <a:lnTo>
                    <a:pt x="7620" y="16128"/>
                  </a:lnTo>
                  <a:lnTo>
                    <a:pt x="8382" y="15366"/>
                  </a:lnTo>
                  <a:lnTo>
                    <a:pt x="8382" y="14604"/>
                  </a:lnTo>
                  <a:lnTo>
                    <a:pt x="9144" y="13842"/>
                  </a:lnTo>
                  <a:close/>
                </a:path>
                <a:path w="21590" h="25400">
                  <a:moveTo>
                    <a:pt x="6858" y="3174"/>
                  </a:moveTo>
                  <a:lnTo>
                    <a:pt x="6858" y="2413"/>
                  </a:lnTo>
                  <a:lnTo>
                    <a:pt x="5334" y="2413"/>
                  </a:lnTo>
                  <a:lnTo>
                    <a:pt x="5334" y="3174"/>
                  </a:lnTo>
                  <a:lnTo>
                    <a:pt x="6858" y="3174"/>
                  </a:lnTo>
                  <a:close/>
                </a:path>
                <a:path w="21590" h="25400">
                  <a:moveTo>
                    <a:pt x="6858" y="13080"/>
                  </a:moveTo>
                  <a:lnTo>
                    <a:pt x="6858" y="11556"/>
                  </a:lnTo>
                  <a:lnTo>
                    <a:pt x="5334" y="11556"/>
                  </a:lnTo>
                  <a:lnTo>
                    <a:pt x="5334" y="13080"/>
                  </a:lnTo>
                  <a:lnTo>
                    <a:pt x="6858" y="13080"/>
                  </a:lnTo>
                  <a:close/>
                </a:path>
                <a:path w="21590" h="25400">
                  <a:moveTo>
                    <a:pt x="9144" y="23748"/>
                  </a:moveTo>
                  <a:lnTo>
                    <a:pt x="9144" y="22986"/>
                  </a:lnTo>
                  <a:lnTo>
                    <a:pt x="8382" y="22986"/>
                  </a:lnTo>
                  <a:lnTo>
                    <a:pt x="8382" y="21462"/>
                  </a:lnTo>
                  <a:lnTo>
                    <a:pt x="6858" y="21462"/>
                  </a:lnTo>
                  <a:lnTo>
                    <a:pt x="6096" y="20700"/>
                  </a:lnTo>
                  <a:lnTo>
                    <a:pt x="5334" y="20700"/>
                  </a:lnTo>
                  <a:lnTo>
                    <a:pt x="5334" y="22224"/>
                  </a:lnTo>
                  <a:lnTo>
                    <a:pt x="6858" y="22224"/>
                  </a:lnTo>
                  <a:lnTo>
                    <a:pt x="6858" y="24510"/>
                  </a:lnTo>
                  <a:lnTo>
                    <a:pt x="7620" y="23748"/>
                  </a:lnTo>
                  <a:lnTo>
                    <a:pt x="9144" y="23748"/>
                  </a:lnTo>
                  <a:close/>
                </a:path>
                <a:path w="21590" h="25400">
                  <a:moveTo>
                    <a:pt x="6858" y="8508"/>
                  </a:moveTo>
                  <a:lnTo>
                    <a:pt x="6858" y="7746"/>
                  </a:lnTo>
                  <a:lnTo>
                    <a:pt x="6096" y="6984"/>
                  </a:lnTo>
                  <a:lnTo>
                    <a:pt x="6096" y="9270"/>
                  </a:lnTo>
                  <a:lnTo>
                    <a:pt x="6858" y="8508"/>
                  </a:lnTo>
                  <a:close/>
                </a:path>
                <a:path w="21590" h="25400">
                  <a:moveTo>
                    <a:pt x="6858" y="17652"/>
                  </a:moveTo>
                  <a:lnTo>
                    <a:pt x="6858" y="15366"/>
                  </a:lnTo>
                  <a:lnTo>
                    <a:pt x="6096" y="16128"/>
                  </a:lnTo>
                  <a:lnTo>
                    <a:pt x="6096" y="17652"/>
                  </a:lnTo>
                  <a:lnTo>
                    <a:pt x="6858" y="17652"/>
                  </a:lnTo>
                  <a:close/>
                </a:path>
                <a:path w="21590" h="25400">
                  <a:moveTo>
                    <a:pt x="9144" y="2412"/>
                  </a:moveTo>
                  <a:lnTo>
                    <a:pt x="9144" y="1650"/>
                  </a:lnTo>
                  <a:lnTo>
                    <a:pt x="7620" y="1650"/>
                  </a:lnTo>
                  <a:lnTo>
                    <a:pt x="7620" y="2412"/>
                  </a:lnTo>
                  <a:lnTo>
                    <a:pt x="9144" y="2412"/>
                  </a:lnTo>
                  <a:close/>
                </a:path>
                <a:path w="21590" h="25400">
                  <a:moveTo>
                    <a:pt x="9906" y="13080"/>
                  </a:moveTo>
                  <a:lnTo>
                    <a:pt x="9906" y="10032"/>
                  </a:lnTo>
                  <a:lnTo>
                    <a:pt x="7620" y="7746"/>
                  </a:lnTo>
                  <a:lnTo>
                    <a:pt x="7620" y="9270"/>
                  </a:lnTo>
                  <a:lnTo>
                    <a:pt x="9144" y="10794"/>
                  </a:lnTo>
                  <a:lnTo>
                    <a:pt x="9144" y="13842"/>
                  </a:lnTo>
                  <a:lnTo>
                    <a:pt x="9906" y="13080"/>
                  </a:lnTo>
                  <a:close/>
                </a:path>
                <a:path w="21590" h="25400">
                  <a:moveTo>
                    <a:pt x="9144" y="11556"/>
                  </a:moveTo>
                  <a:lnTo>
                    <a:pt x="9144" y="10794"/>
                  </a:lnTo>
                  <a:lnTo>
                    <a:pt x="7620" y="10794"/>
                  </a:lnTo>
                  <a:lnTo>
                    <a:pt x="7620" y="11556"/>
                  </a:lnTo>
                  <a:lnTo>
                    <a:pt x="9144" y="11556"/>
                  </a:lnTo>
                  <a:close/>
                </a:path>
                <a:path w="21590" h="25400">
                  <a:moveTo>
                    <a:pt x="18288" y="2412"/>
                  </a:moveTo>
                  <a:lnTo>
                    <a:pt x="18288" y="1650"/>
                  </a:lnTo>
                  <a:lnTo>
                    <a:pt x="16637" y="1650"/>
                  </a:lnTo>
                  <a:lnTo>
                    <a:pt x="16002" y="888"/>
                  </a:lnTo>
                  <a:lnTo>
                    <a:pt x="13716" y="888"/>
                  </a:lnTo>
                  <a:lnTo>
                    <a:pt x="12954" y="1650"/>
                  </a:lnTo>
                  <a:lnTo>
                    <a:pt x="12192" y="1650"/>
                  </a:lnTo>
                  <a:lnTo>
                    <a:pt x="11430" y="888"/>
                  </a:lnTo>
                  <a:lnTo>
                    <a:pt x="10668" y="888"/>
                  </a:lnTo>
                  <a:lnTo>
                    <a:pt x="10668" y="126"/>
                  </a:lnTo>
                  <a:lnTo>
                    <a:pt x="9906" y="888"/>
                  </a:lnTo>
                  <a:lnTo>
                    <a:pt x="9144" y="888"/>
                  </a:lnTo>
                  <a:lnTo>
                    <a:pt x="9144" y="3174"/>
                  </a:lnTo>
                  <a:lnTo>
                    <a:pt x="9906" y="3174"/>
                  </a:lnTo>
                  <a:lnTo>
                    <a:pt x="9906" y="1650"/>
                  </a:lnTo>
                  <a:lnTo>
                    <a:pt x="10668" y="1650"/>
                  </a:lnTo>
                  <a:lnTo>
                    <a:pt x="11430" y="2412"/>
                  </a:lnTo>
                  <a:lnTo>
                    <a:pt x="11430" y="3174"/>
                  </a:lnTo>
                  <a:lnTo>
                    <a:pt x="12192" y="2412"/>
                  </a:lnTo>
                  <a:lnTo>
                    <a:pt x="12954" y="2412"/>
                  </a:lnTo>
                  <a:lnTo>
                    <a:pt x="13716" y="3174"/>
                  </a:lnTo>
                  <a:lnTo>
                    <a:pt x="14478" y="3174"/>
                  </a:lnTo>
                  <a:lnTo>
                    <a:pt x="14478" y="1650"/>
                  </a:lnTo>
                  <a:lnTo>
                    <a:pt x="16002" y="1650"/>
                  </a:lnTo>
                  <a:lnTo>
                    <a:pt x="16002" y="3174"/>
                  </a:lnTo>
                  <a:lnTo>
                    <a:pt x="16637" y="2412"/>
                  </a:lnTo>
                  <a:lnTo>
                    <a:pt x="18288" y="2412"/>
                  </a:lnTo>
                  <a:close/>
                </a:path>
                <a:path w="21590" h="25400">
                  <a:moveTo>
                    <a:pt x="9906" y="7746"/>
                  </a:moveTo>
                  <a:lnTo>
                    <a:pt x="9906" y="4698"/>
                  </a:lnTo>
                  <a:lnTo>
                    <a:pt x="9144" y="4698"/>
                  </a:lnTo>
                  <a:lnTo>
                    <a:pt x="9144" y="6984"/>
                  </a:lnTo>
                  <a:lnTo>
                    <a:pt x="9906" y="7746"/>
                  </a:lnTo>
                  <a:close/>
                </a:path>
                <a:path w="21590" h="25400">
                  <a:moveTo>
                    <a:pt x="9906" y="19938"/>
                  </a:moveTo>
                  <a:lnTo>
                    <a:pt x="9906" y="16128"/>
                  </a:lnTo>
                  <a:lnTo>
                    <a:pt x="9144" y="16890"/>
                  </a:lnTo>
                  <a:lnTo>
                    <a:pt x="9144" y="19176"/>
                  </a:lnTo>
                  <a:lnTo>
                    <a:pt x="9906" y="19938"/>
                  </a:lnTo>
                  <a:close/>
                </a:path>
                <a:path w="21590" h="25400">
                  <a:moveTo>
                    <a:pt x="9906" y="24510"/>
                  </a:moveTo>
                  <a:lnTo>
                    <a:pt x="9906" y="22224"/>
                  </a:lnTo>
                  <a:lnTo>
                    <a:pt x="9144" y="22224"/>
                  </a:lnTo>
                  <a:lnTo>
                    <a:pt x="9144" y="24510"/>
                  </a:lnTo>
                  <a:lnTo>
                    <a:pt x="9906" y="24510"/>
                  </a:lnTo>
                  <a:close/>
                </a:path>
                <a:path w="21590" h="25400">
                  <a:moveTo>
                    <a:pt x="11430" y="3174"/>
                  </a:moveTo>
                  <a:lnTo>
                    <a:pt x="11430" y="2412"/>
                  </a:lnTo>
                  <a:lnTo>
                    <a:pt x="9906" y="2412"/>
                  </a:lnTo>
                  <a:lnTo>
                    <a:pt x="9906" y="5460"/>
                  </a:lnTo>
                  <a:lnTo>
                    <a:pt x="10541" y="5460"/>
                  </a:lnTo>
                  <a:lnTo>
                    <a:pt x="10541" y="22986"/>
                  </a:lnTo>
                  <a:lnTo>
                    <a:pt x="10668" y="22986"/>
                  </a:lnTo>
                  <a:lnTo>
                    <a:pt x="10668" y="3174"/>
                  </a:lnTo>
                  <a:lnTo>
                    <a:pt x="11430" y="3174"/>
                  </a:lnTo>
                  <a:close/>
                </a:path>
                <a:path w="21590" h="25400">
                  <a:moveTo>
                    <a:pt x="10541" y="17652"/>
                  </a:moveTo>
                  <a:lnTo>
                    <a:pt x="10541" y="6222"/>
                  </a:lnTo>
                  <a:lnTo>
                    <a:pt x="9906" y="6222"/>
                  </a:lnTo>
                  <a:lnTo>
                    <a:pt x="9906" y="17652"/>
                  </a:lnTo>
                  <a:lnTo>
                    <a:pt x="10541" y="17652"/>
                  </a:lnTo>
                  <a:close/>
                </a:path>
                <a:path w="21590" h="25400">
                  <a:moveTo>
                    <a:pt x="10541" y="22986"/>
                  </a:moveTo>
                  <a:lnTo>
                    <a:pt x="10541" y="18414"/>
                  </a:lnTo>
                  <a:lnTo>
                    <a:pt x="9906" y="18414"/>
                  </a:lnTo>
                  <a:lnTo>
                    <a:pt x="9906" y="22986"/>
                  </a:lnTo>
                  <a:lnTo>
                    <a:pt x="10541" y="22986"/>
                  </a:lnTo>
                  <a:close/>
                </a:path>
                <a:path w="21590" h="25400">
                  <a:moveTo>
                    <a:pt x="11430" y="25272"/>
                  </a:moveTo>
                  <a:lnTo>
                    <a:pt x="11430" y="23748"/>
                  </a:lnTo>
                  <a:lnTo>
                    <a:pt x="9906" y="23748"/>
                  </a:lnTo>
                  <a:lnTo>
                    <a:pt x="9906" y="25272"/>
                  </a:lnTo>
                  <a:lnTo>
                    <a:pt x="11430" y="25272"/>
                  </a:lnTo>
                  <a:close/>
                </a:path>
                <a:path w="21590" h="25400">
                  <a:moveTo>
                    <a:pt x="12192" y="6984"/>
                  </a:moveTo>
                  <a:lnTo>
                    <a:pt x="12192" y="4698"/>
                  </a:lnTo>
                  <a:lnTo>
                    <a:pt x="10668" y="3936"/>
                  </a:lnTo>
                  <a:lnTo>
                    <a:pt x="10668" y="7746"/>
                  </a:lnTo>
                  <a:lnTo>
                    <a:pt x="12192" y="6984"/>
                  </a:lnTo>
                  <a:close/>
                </a:path>
                <a:path w="21590" h="25400">
                  <a:moveTo>
                    <a:pt x="19685" y="1650"/>
                  </a:moveTo>
                  <a:lnTo>
                    <a:pt x="19685" y="253"/>
                  </a:lnTo>
                  <a:lnTo>
                    <a:pt x="19050" y="888"/>
                  </a:lnTo>
                  <a:lnTo>
                    <a:pt x="18288" y="888"/>
                  </a:lnTo>
                  <a:lnTo>
                    <a:pt x="18288" y="2412"/>
                  </a:lnTo>
                  <a:lnTo>
                    <a:pt x="15240" y="5460"/>
                  </a:lnTo>
                  <a:lnTo>
                    <a:pt x="14478" y="5460"/>
                  </a:lnTo>
                  <a:lnTo>
                    <a:pt x="13716" y="6222"/>
                  </a:lnTo>
                  <a:lnTo>
                    <a:pt x="12954" y="6222"/>
                  </a:lnTo>
                  <a:lnTo>
                    <a:pt x="12954" y="7746"/>
                  </a:lnTo>
                  <a:lnTo>
                    <a:pt x="10668" y="10032"/>
                  </a:lnTo>
                  <a:lnTo>
                    <a:pt x="10668" y="13080"/>
                  </a:lnTo>
                  <a:lnTo>
                    <a:pt x="11430" y="13588"/>
                  </a:lnTo>
                  <a:lnTo>
                    <a:pt x="11430" y="10794"/>
                  </a:lnTo>
                  <a:lnTo>
                    <a:pt x="13716" y="8508"/>
                  </a:lnTo>
                  <a:lnTo>
                    <a:pt x="13716" y="6984"/>
                  </a:lnTo>
                  <a:lnTo>
                    <a:pt x="14478" y="6222"/>
                  </a:lnTo>
                  <a:lnTo>
                    <a:pt x="15240" y="6984"/>
                  </a:lnTo>
                  <a:lnTo>
                    <a:pt x="15240" y="7746"/>
                  </a:lnTo>
                  <a:lnTo>
                    <a:pt x="16002" y="7746"/>
                  </a:lnTo>
                  <a:lnTo>
                    <a:pt x="16002" y="6222"/>
                  </a:lnTo>
                  <a:lnTo>
                    <a:pt x="19050" y="3174"/>
                  </a:lnTo>
                  <a:lnTo>
                    <a:pt x="19050" y="1650"/>
                  </a:lnTo>
                  <a:lnTo>
                    <a:pt x="19685" y="1650"/>
                  </a:lnTo>
                  <a:close/>
                </a:path>
                <a:path w="21590" h="25400">
                  <a:moveTo>
                    <a:pt x="12192" y="19176"/>
                  </a:moveTo>
                  <a:lnTo>
                    <a:pt x="12192" y="16890"/>
                  </a:lnTo>
                  <a:lnTo>
                    <a:pt x="10668" y="16128"/>
                  </a:lnTo>
                  <a:lnTo>
                    <a:pt x="10668" y="19938"/>
                  </a:lnTo>
                  <a:lnTo>
                    <a:pt x="12192" y="19176"/>
                  </a:lnTo>
                  <a:close/>
                </a:path>
                <a:path w="21590" h="25400">
                  <a:moveTo>
                    <a:pt x="16637" y="22986"/>
                  </a:moveTo>
                  <a:lnTo>
                    <a:pt x="16637" y="20700"/>
                  </a:lnTo>
                  <a:lnTo>
                    <a:pt x="16002" y="21462"/>
                  </a:lnTo>
                  <a:lnTo>
                    <a:pt x="15240" y="20700"/>
                  </a:lnTo>
                  <a:lnTo>
                    <a:pt x="14478" y="21462"/>
                  </a:lnTo>
                  <a:lnTo>
                    <a:pt x="12954" y="21462"/>
                  </a:lnTo>
                  <a:lnTo>
                    <a:pt x="12954" y="22986"/>
                  </a:lnTo>
                  <a:lnTo>
                    <a:pt x="12192" y="22986"/>
                  </a:lnTo>
                  <a:lnTo>
                    <a:pt x="11430" y="22224"/>
                  </a:lnTo>
                  <a:lnTo>
                    <a:pt x="10668" y="22224"/>
                  </a:lnTo>
                  <a:lnTo>
                    <a:pt x="10668" y="22986"/>
                  </a:lnTo>
                  <a:lnTo>
                    <a:pt x="11430" y="23748"/>
                  </a:lnTo>
                  <a:lnTo>
                    <a:pt x="11430" y="24510"/>
                  </a:lnTo>
                  <a:lnTo>
                    <a:pt x="12192" y="23748"/>
                  </a:lnTo>
                  <a:lnTo>
                    <a:pt x="13716" y="23748"/>
                  </a:lnTo>
                  <a:lnTo>
                    <a:pt x="13716" y="22224"/>
                  </a:lnTo>
                  <a:lnTo>
                    <a:pt x="15240" y="22224"/>
                  </a:lnTo>
                  <a:lnTo>
                    <a:pt x="15240" y="23748"/>
                  </a:lnTo>
                  <a:lnTo>
                    <a:pt x="16002" y="23748"/>
                  </a:lnTo>
                  <a:lnTo>
                    <a:pt x="16637" y="22986"/>
                  </a:lnTo>
                  <a:close/>
                </a:path>
                <a:path w="21590" h="25400">
                  <a:moveTo>
                    <a:pt x="19050" y="13080"/>
                  </a:moveTo>
                  <a:lnTo>
                    <a:pt x="19050" y="10032"/>
                  </a:lnTo>
                  <a:lnTo>
                    <a:pt x="18288" y="10794"/>
                  </a:lnTo>
                  <a:lnTo>
                    <a:pt x="16637" y="10794"/>
                  </a:lnTo>
                  <a:lnTo>
                    <a:pt x="16002" y="10032"/>
                  </a:lnTo>
                  <a:lnTo>
                    <a:pt x="13716" y="10032"/>
                  </a:lnTo>
                  <a:lnTo>
                    <a:pt x="12954" y="10794"/>
                  </a:lnTo>
                  <a:lnTo>
                    <a:pt x="11430" y="10794"/>
                  </a:lnTo>
                  <a:lnTo>
                    <a:pt x="11430" y="11556"/>
                  </a:lnTo>
                  <a:lnTo>
                    <a:pt x="12954" y="11556"/>
                  </a:lnTo>
                  <a:lnTo>
                    <a:pt x="13716" y="13080"/>
                  </a:lnTo>
                  <a:lnTo>
                    <a:pt x="14478" y="13080"/>
                  </a:lnTo>
                  <a:lnTo>
                    <a:pt x="14478" y="11556"/>
                  </a:lnTo>
                  <a:lnTo>
                    <a:pt x="15240" y="11556"/>
                  </a:lnTo>
                  <a:lnTo>
                    <a:pt x="15240" y="13080"/>
                  </a:lnTo>
                  <a:lnTo>
                    <a:pt x="16002" y="13080"/>
                  </a:lnTo>
                  <a:lnTo>
                    <a:pt x="16637" y="11556"/>
                  </a:lnTo>
                  <a:lnTo>
                    <a:pt x="18288" y="11556"/>
                  </a:lnTo>
                  <a:lnTo>
                    <a:pt x="18288" y="12318"/>
                  </a:lnTo>
                  <a:lnTo>
                    <a:pt x="19050" y="13080"/>
                  </a:lnTo>
                  <a:close/>
                </a:path>
                <a:path w="21590" h="25400">
                  <a:moveTo>
                    <a:pt x="19050" y="19938"/>
                  </a:moveTo>
                  <a:lnTo>
                    <a:pt x="19050" y="16890"/>
                  </a:lnTo>
                  <a:lnTo>
                    <a:pt x="18288" y="18414"/>
                  </a:lnTo>
                  <a:lnTo>
                    <a:pt x="17526" y="18414"/>
                  </a:lnTo>
                  <a:lnTo>
                    <a:pt x="16002" y="16890"/>
                  </a:lnTo>
                  <a:lnTo>
                    <a:pt x="16002" y="14604"/>
                  </a:lnTo>
                  <a:lnTo>
                    <a:pt x="15240" y="14604"/>
                  </a:lnTo>
                  <a:lnTo>
                    <a:pt x="14478" y="13842"/>
                  </a:lnTo>
                  <a:lnTo>
                    <a:pt x="13716" y="13842"/>
                  </a:lnTo>
                  <a:lnTo>
                    <a:pt x="11430" y="11556"/>
                  </a:lnTo>
                  <a:lnTo>
                    <a:pt x="11430" y="13588"/>
                  </a:lnTo>
                  <a:lnTo>
                    <a:pt x="12954" y="14604"/>
                  </a:lnTo>
                  <a:lnTo>
                    <a:pt x="12954" y="16128"/>
                  </a:lnTo>
                  <a:lnTo>
                    <a:pt x="13716" y="16890"/>
                  </a:lnTo>
                  <a:lnTo>
                    <a:pt x="13716" y="15366"/>
                  </a:lnTo>
                  <a:lnTo>
                    <a:pt x="14478" y="14604"/>
                  </a:lnTo>
                  <a:lnTo>
                    <a:pt x="15240" y="16128"/>
                  </a:lnTo>
                  <a:lnTo>
                    <a:pt x="15240" y="16890"/>
                  </a:lnTo>
                  <a:lnTo>
                    <a:pt x="16002" y="18137"/>
                  </a:lnTo>
                  <a:lnTo>
                    <a:pt x="16002" y="16890"/>
                  </a:lnTo>
                  <a:lnTo>
                    <a:pt x="16637" y="15366"/>
                  </a:lnTo>
                  <a:lnTo>
                    <a:pt x="16637" y="22224"/>
                  </a:lnTo>
                  <a:lnTo>
                    <a:pt x="17526" y="21814"/>
                  </a:lnTo>
                  <a:lnTo>
                    <a:pt x="17526" y="19938"/>
                  </a:lnTo>
                  <a:lnTo>
                    <a:pt x="18288" y="19176"/>
                  </a:lnTo>
                  <a:lnTo>
                    <a:pt x="19050" y="19938"/>
                  </a:lnTo>
                  <a:close/>
                </a:path>
                <a:path w="21590" h="25400">
                  <a:moveTo>
                    <a:pt x="15240" y="7746"/>
                  </a:moveTo>
                  <a:lnTo>
                    <a:pt x="15240" y="6984"/>
                  </a:lnTo>
                  <a:lnTo>
                    <a:pt x="14478" y="7746"/>
                  </a:lnTo>
                  <a:lnTo>
                    <a:pt x="13716" y="6984"/>
                  </a:lnTo>
                  <a:lnTo>
                    <a:pt x="13716" y="8508"/>
                  </a:lnTo>
                  <a:lnTo>
                    <a:pt x="14478" y="9270"/>
                  </a:lnTo>
                  <a:lnTo>
                    <a:pt x="15240" y="7746"/>
                  </a:lnTo>
                  <a:close/>
                </a:path>
                <a:path w="21590" h="25400">
                  <a:moveTo>
                    <a:pt x="15240" y="16890"/>
                  </a:moveTo>
                  <a:lnTo>
                    <a:pt x="15240" y="16128"/>
                  </a:lnTo>
                  <a:lnTo>
                    <a:pt x="14478" y="16128"/>
                  </a:lnTo>
                  <a:lnTo>
                    <a:pt x="13716" y="15366"/>
                  </a:lnTo>
                  <a:lnTo>
                    <a:pt x="13716" y="16890"/>
                  </a:lnTo>
                  <a:lnTo>
                    <a:pt x="14478" y="17652"/>
                  </a:lnTo>
                  <a:lnTo>
                    <a:pt x="15240" y="16890"/>
                  </a:lnTo>
                  <a:close/>
                </a:path>
                <a:path w="21590" h="25400">
                  <a:moveTo>
                    <a:pt x="15240" y="23748"/>
                  </a:moveTo>
                  <a:lnTo>
                    <a:pt x="15240" y="22224"/>
                  </a:lnTo>
                  <a:lnTo>
                    <a:pt x="14478" y="22986"/>
                  </a:lnTo>
                  <a:lnTo>
                    <a:pt x="13716" y="22224"/>
                  </a:lnTo>
                  <a:lnTo>
                    <a:pt x="13716" y="24510"/>
                  </a:lnTo>
                  <a:lnTo>
                    <a:pt x="14478" y="24510"/>
                  </a:lnTo>
                  <a:lnTo>
                    <a:pt x="15240" y="23748"/>
                  </a:lnTo>
                  <a:close/>
                </a:path>
                <a:path w="21590" h="25400">
                  <a:moveTo>
                    <a:pt x="16002" y="3174"/>
                  </a:moveTo>
                  <a:lnTo>
                    <a:pt x="16002" y="2413"/>
                  </a:lnTo>
                  <a:lnTo>
                    <a:pt x="14478" y="2413"/>
                  </a:lnTo>
                  <a:lnTo>
                    <a:pt x="14478" y="3174"/>
                  </a:lnTo>
                  <a:lnTo>
                    <a:pt x="16002" y="3174"/>
                  </a:lnTo>
                  <a:close/>
                </a:path>
                <a:path w="21590" h="25400">
                  <a:moveTo>
                    <a:pt x="15240" y="13080"/>
                  </a:moveTo>
                  <a:lnTo>
                    <a:pt x="15240" y="11556"/>
                  </a:lnTo>
                  <a:lnTo>
                    <a:pt x="14478" y="11556"/>
                  </a:lnTo>
                  <a:lnTo>
                    <a:pt x="14478" y="13080"/>
                  </a:lnTo>
                  <a:lnTo>
                    <a:pt x="15240" y="13080"/>
                  </a:lnTo>
                  <a:close/>
                </a:path>
                <a:path w="21590" h="25400">
                  <a:moveTo>
                    <a:pt x="16637" y="6984"/>
                  </a:moveTo>
                  <a:lnTo>
                    <a:pt x="16002" y="6222"/>
                  </a:lnTo>
                  <a:lnTo>
                    <a:pt x="16002" y="7746"/>
                  </a:lnTo>
                  <a:lnTo>
                    <a:pt x="16637" y="6984"/>
                  </a:lnTo>
                  <a:close/>
                </a:path>
                <a:path w="21590" h="25400">
                  <a:moveTo>
                    <a:pt x="19685" y="20700"/>
                  </a:moveTo>
                  <a:lnTo>
                    <a:pt x="19685" y="16128"/>
                  </a:lnTo>
                  <a:lnTo>
                    <a:pt x="19050" y="16128"/>
                  </a:lnTo>
                  <a:lnTo>
                    <a:pt x="19050" y="19938"/>
                  </a:lnTo>
                  <a:lnTo>
                    <a:pt x="17526" y="19938"/>
                  </a:lnTo>
                  <a:lnTo>
                    <a:pt x="17526" y="21814"/>
                  </a:lnTo>
                  <a:lnTo>
                    <a:pt x="18288" y="21462"/>
                  </a:lnTo>
                  <a:lnTo>
                    <a:pt x="19050" y="20700"/>
                  </a:lnTo>
                  <a:lnTo>
                    <a:pt x="19685" y="20700"/>
                  </a:lnTo>
                  <a:close/>
                </a:path>
                <a:path w="21590" h="25400">
                  <a:moveTo>
                    <a:pt x="19050" y="8508"/>
                  </a:moveTo>
                  <a:lnTo>
                    <a:pt x="19050" y="5460"/>
                  </a:lnTo>
                  <a:lnTo>
                    <a:pt x="18288" y="5460"/>
                  </a:lnTo>
                  <a:lnTo>
                    <a:pt x="18288" y="8508"/>
                  </a:lnTo>
                  <a:lnTo>
                    <a:pt x="19050" y="8508"/>
                  </a:lnTo>
                  <a:close/>
                </a:path>
                <a:path w="21590" h="25400">
                  <a:moveTo>
                    <a:pt x="19050" y="16890"/>
                  </a:moveTo>
                  <a:lnTo>
                    <a:pt x="19050" y="13842"/>
                  </a:lnTo>
                  <a:lnTo>
                    <a:pt x="18288" y="14604"/>
                  </a:lnTo>
                  <a:lnTo>
                    <a:pt x="18288" y="16890"/>
                  </a:lnTo>
                  <a:lnTo>
                    <a:pt x="19050" y="16890"/>
                  </a:lnTo>
                  <a:close/>
                </a:path>
                <a:path w="21590" h="25400">
                  <a:moveTo>
                    <a:pt x="19685" y="6222"/>
                  </a:moveTo>
                  <a:lnTo>
                    <a:pt x="19685" y="2412"/>
                  </a:lnTo>
                  <a:lnTo>
                    <a:pt x="19050" y="2412"/>
                  </a:lnTo>
                  <a:lnTo>
                    <a:pt x="19050" y="6222"/>
                  </a:lnTo>
                  <a:lnTo>
                    <a:pt x="19685" y="6222"/>
                  </a:lnTo>
                  <a:close/>
                </a:path>
                <a:path w="21590" h="25400">
                  <a:moveTo>
                    <a:pt x="19685" y="10921"/>
                  </a:moveTo>
                  <a:lnTo>
                    <a:pt x="19685" y="7747"/>
                  </a:lnTo>
                  <a:lnTo>
                    <a:pt x="19050" y="7747"/>
                  </a:lnTo>
                  <a:lnTo>
                    <a:pt x="19050" y="11556"/>
                  </a:lnTo>
                  <a:lnTo>
                    <a:pt x="19685" y="10921"/>
                  </a:lnTo>
                  <a:close/>
                </a:path>
                <a:path w="21590" h="25400">
                  <a:moveTo>
                    <a:pt x="19685" y="14604"/>
                  </a:moveTo>
                  <a:lnTo>
                    <a:pt x="19685" y="11556"/>
                  </a:lnTo>
                  <a:lnTo>
                    <a:pt x="19050" y="11556"/>
                  </a:lnTo>
                  <a:lnTo>
                    <a:pt x="19050" y="14604"/>
                  </a:lnTo>
                  <a:lnTo>
                    <a:pt x="19685" y="14604"/>
                  </a:lnTo>
                  <a:close/>
                </a:path>
                <a:path w="21590" h="25400">
                  <a:moveTo>
                    <a:pt x="21336" y="2412"/>
                  </a:moveTo>
                  <a:lnTo>
                    <a:pt x="21336" y="1650"/>
                  </a:lnTo>
                  <a:lnTo>
                    <a:pt x="19685" y="0"/>
                  </a:lnTo>
                  <a:lnTo>
                    <a:pt x="19685" y="3174"/>
                  </a:lnTo>
                  <a:lnTo>
                    <a:pt x="20574" y="3174"/>
                  </a:lnTo>
                  <a:lnTo>
                    <a:pt x="21336" y="2412"/>
                  </a:lnTo>
                  <a:close/>
                </a:path>
                <a:path w="21590" h="25400">
                  <a:moveTo>
                    <a:pt x="21336" y="7746"/>
                  </a:moveTo>
                  <a:lnTo>
                    <a:pt x="21336" y="5460"/>
                  </a:lnTo>
                  <a:lnTo>
                    <a:pt x="19685" y="5460"/>
                  </a:lnTo>
                  <a:lnTo>
                    <a:pt x="19685" y="8508"/>
                  </a:lnTo>
                  <a:lnTo>
                    <a:pt x="20574" y="8508"/>
                  </a:lnTo>
                  <a:lnTo>
                    <a:pt x="21336" y="7746"/>
                  </a:lnTo>
                  <a:close/>
                </a:path>
                <a:path w="21590" h="25400">
                  <a:moveTo>
                    <a:pt x="21336" y="11556"/>
                  </a:moveTo>
                  <a:lnTo>
                    <a:pt x="21336" y="10794"/>
                  </a:lnTo>
                  <a:lnTo>
                    <a:pt x="20574" y="10794"/>
                  </a:lnTo>
                  <a:lnTo>
                    <a:pt x="20574" y="10032"/>
                  </a:lnTo>
                  <a:lnTo>
                    <a:pt x="19685" y="10032"/>
                  </a:lnTo>
                  <a:lnTo>
                    <a:pt x="19685" y="13207"/>
                  </a:lnTo>
                  <a:lnTo>
                    <a:pt x="21336" y="11556"/>
                  </a:lnTo>
                  <a:close/>
                </a:path>
                <a:path w="21590" h="25400">
                  <a:moveTo>
                    <a:pt x="21336" y="16890"/>
                  </a:moveTo>
                  <a:lnTo>
                    <a:pt x="21336" y="14604"/>
                  </a:lnTo>
                  <a:lnTo>
                    <a:pt x="20574" y="14604"/>
                  </a:lnTo>
                  <a:lnTo>
                    <a:pt x="19685" y="13715"/>
                  </a:lnTo>
                  <a:lnTo>
                    <a:pt x="19685" y="16890"/>
                  </a:lnTo>
                  <a:lnTo>
                    <a:pt x="21336" y="1689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6746621" y="1938527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6726047" y="1917191"/>
              <a:ext cx="17780" cy="19050"/>
            </a:xfrm>
            <a:custGeom>
              <a:avLst/>
              <a:gdLst/>
              <a:ahLst/>
              <a:cxnLst/>
              <a:rect l="l" t="t" r="r" b="b"/>
              <a:pathLst>
                <a:path w="17779" h="19050">
                  <a:moveTo>
                    <a:pt x="17526" y="11430"/>
                  </a:moveTo>
                  <a:lnTo>
                    <a:pt x="17526" y="7620"/>
                  </a:lnTo>
                  <a:lnTo>
                    <a:pt x="16764" y="5334"/>
                  </a:lnTo>
                  <a:lnTo>
                    <a:pt x="16002" y="3810"/>
                  </a:lnTo>
                  <a:lnTo>
                    <a:pt x="13716" y="1524"/>
                  </a:lnTo>
                  <a:lnTo>
                    <a:pt x="10668" y="0"/>
                  </a:lnTo>
                  <a:lnTo>
                    <a:pt x="6858" y="0"/>
                  </a:lnTo>
                  <a:lnTo>
                    <a:pt x="2285" y="2286"/>
                  </a:lnTo>
                  <a:lnTo>
                    <a:pt x="761" y="5334"/>
                  </a:lnTo>
                  <a:lnTo>
                    <a:pt x="0" y="7620"/>
                  </a:lnTo>
                  <a:lnTo>
                    <a:pt x="0" y="9144"/>
                  </a:lnTo>
                  <a:lnTo>
                    <a:pt x="0" y="11430"/>
                  </a:lnTo>
                  <a:lnTo>
                    <a:pt x="2286" y="16002"/>
                  </a:lnTo>
                  <a:lnTo>
                    <a:pt x="3810" y="16764"/>
                  </a:lnTo>
                  <a:lnTo>
                    <a:pt x="5334" y="18288"/>
                  </a:lnTo>
                  <a:lnTo>
                    <a:pt x="6858" y="18288"/>
                  </a:lnTo>
                  <a:lnTo>
                    <a:pt x="7620" y="19050"/>
                  </a:lnTo>
                  <a:lnTo>
                    <a:pt x="9144" y="19050"/>
                  </a:lnTo>
                  <a:lnTo>
                    <a:pt x="10668" y="18288"/>
                  </a:lnTo>
                  <a:lnTo>
                    <a:pt x="12192" y="18288"/>
                  </a:lnTo>
                  <a:lnTo>
                    <a:pt x="16002" y="14478"/>
                  </a:lnTo>
                  <a:lnTo>
                    <a:pt x="17526" y="1143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6725907" y="1916506"/>
              <a:ext cx="19050" cy="20320"/>
            </a:xfrm>
            <a:custGeom>
              <a:avLst/>
              <a:gdLst/>
              <a:ahLst/>
              <a:cxnLst/>
              <a:rect l="l" t="t" r="r" b="b"/>
              <a:pathLst>
                <a:path w="19050" h="20319">
                  <a:moveTo>
                    <a:pt x="2295" y="3875"/>
                  </a:moveTo>
                  <a:lnTo>
                    <a:pt x="0" y="6159"/>
                  </a:lnTo>
                  <a:lnTo>
                    <a:pt x="0" y="8592"/>
                  </a:lnTo>
                  <a:lnTo>
                    <a:pt x="2295" y="3875"/>
                  </a:lnTo>
                  <a:close/>
                </a:path>
                <a:path w="19050" h="20319">
                  <a:moveTo>
                    <a:pt x="1663" y="15154"/>
                  </a:moveTo>
                  <a:lnTo>
                    <a:pt x="1663" y="14975"/>
                  </a:lnTo>
                  <a:lnTo>
                    <a:pt x="0" y="11236"/>
                  </a:lnTo>
                  <a:lnTo>
                    <a:pt x="0" y="13500"/>
                  </a:lnTo>
                  <a:lnTo>
                    <a:pt x="1663" y="15154"/>
                  </a:lnTo>
                  <a:close/>
                </a:path>
                <a:path w="19050" h="20319">
                  <a:moveTo>
                    <a:pt x="6881" y="744"/>
                  </a:moveTo>
                  <a:lnTo>
                    <a:pt x="5308" y="838"/>
                  </a:lnTo>
                  <a:lnTo>
                    <a:pt x="3889" y="2144"/>
                  </a:lnTo>
                  <a:lnTo>
                    <a:pt x="5308" y="1530"/>
                  </a:lnTo>
                  <a:lnTo>
                    <a:pt x="6881" y="744"/>
                  </a:lnTo>
                  <a:close/>
                </a:path>
                <a:path w="19050" h="20319">
                  <a:moveTo>
                    <a:pt x="7759" y="19735"/>
                  </a:moveTo>
                  <a:lnTo>
                    <a:pt x="6881" y="18973"/>
                  </a:lnTo>
                  <a:lnTo>
                    <a:pt x="5473" y="18973"/>
                  </a:lnTo>
                  <a:lnTo>
                    <a:pt x="6881" y="19677"/>
                  </a:lnTo>
                  <a:lnTo>
                    <a:pt x="7759" y="19735"/>
                  </a:lnTo>
                  <a:close/>
                </a:path>
                <a:path w="19050" h="20319">
                  <a:moveTo>
                    <a:pt x="12331" y="19007"/>
                  </a:moveTo>
                  <a:lnTo>
                    <a:pt x="10807" y="18973"/>
                  </a:lnTo>
                  <a:lnTo>
                    <a:pt x="9283" y="19735"/>
                  </a:lnTo>
                  <a:lnTo>
                    <a:pt x="11062" y="19613"/>
                  </a:lnTo>
                  <a:lnTo>
                    <a:pt x="12331" y="19007"/>
                  </a:lnTo>
                  <a:close/>
                </a:path>
                <a:path w="19050" h="20319">
                  <a:moveTo>
                    <a:pt x="11062" y="694"/>
                  </a:moveTo>
                  <a:lnTo>
                    <a:pt x="9817" y="0"/>
                  </a:lnTo>
                  <a:lnTo>
                    <a:pt x="10807" y="671"/>
                  </a:lnTo>
                  <a:lnTo>
                    <a:pt x="11062" y="694"/>
                  </a:lnTo>
                  <a:close/>
                </a:path>
                <a:path w="19050" h="20319">
                  <a:moveTo>
                    <a:pt x="17186" y="6867"/>
                  </a:moveTo>
                  <a:lnTo>
                    <a:pt x="16141" y="3640"/>
                  </a:lnTo>
                  <a:lnTo>
                    <a:pt x="13811" y="1791"/>
                  </a:lnTo>
                  <a:lnTo>
                    <a:pt x="12331" y="698"/>
                  </a:lnTo>
                  <a:lnTo>
                    <a:pt x="11294" y="695"/>
                  </a:lnTo>
                  <a:lnTo>
                    <a:pt x="12331" y="1375"/>
                  </a:lnTo>
                  <a:lnTo>
                    <a:pt x="13811" y="2185"/>
                  </a:lnTo>
                  <a:lnTo>
                    <a:pt x="14617" y="3733"/>
                  </a:lnTo>
                  <a:lnTo>
                    <a:pt x="16141" y="5257"/>
                  </a:lnTo>
                  <a:lnTo>
                    <a:pt x="17186" y="6867"/>
                  </a:lnTo>
                  <a:close/>
                </a:path>
                <a:path w="19050" h="20319">
                  <a:moveTo>
                    <a:pt x="16141" y="15233"/>
                  </a:moveTo>
                  <a:lnTo>
                    <a:pt x="15138" y="16167"/>
                  </a:lnTo>
                  <a:lnTo>
                    <a:pt x="14617" y="16687"/>
                  </a:lnTo>
                  <a:lnTo>
                    <a:pt x="13811" y="18299"/>
                  </a:lnTo>
                  <a:lnTo>
                    <a:pt x="14617" y="17914"/>
                  </a:lnTo>
                  <a:lnTo>
                    <a:pt x="14833" y="17811"/>
                  </a:lnTo>
                  <a:lnTo>
                    <a:pt x="14833" y="17970"/>
                  </a:lnTo>
                  <a:lnTo>
                    <a:pt x="16141" y="15233"/>
                  </a:lnTo>
                  <a:close/>
                </a:path>
                <a:path w="19050" h="20319">
                  <a:moveTo>
                    <a:pt x="15138" y="17665"/>
                  </a:moveTo>
                  <a:lnTo>
                    <a:pt x="14833" y="17811"/>
                  </a:lnTo>
                  <a:lnTo>
                    <a:pt x="14833" y="17970"/>
                  </a:lnTo>
                  <a:lnTo>
                    <a:pt x="15138" y="17665"/>
                  </a:lnTo>
                  <a:close/>
                </a:path>
                <a:path w="19050" h="20319">
                  <a:moveTo>
                    <a:pt x="17665" y="12499"/>
                  </a:moveTo>
                  <a:lnTo>
                    <a:pt x="17665" y="12115"/>
                  </a:lnTo>
                  <a:lnTo>
                    <a:pt x="16903" y="13639"/>
                  </a:lnTo>
                  <a:lnTo>
                    <a:pt x="17665" y="12499"/>
                  </a:lnTo>
                  <a:close/>
                </a:path>
                <a:path w="19050" h="20319">
                  <a:moveTo>
                    <a:pt x="18618" y="11074"/>
                  </a:moveTo>
                  <a:lnTo>
                    <a:pt x="17665" y="7606"/>
                  </a:lnTo>
                  <a:lnTo>
                    <a:pt x="17186" y="6867"/>
                  </a:lnTo>
                  <a:lnTo>
                    <a:pt x="17665" y="8305"/>
                  </a:lnTo>
                  <a:lnTo>
                    <a:pt x="17665" y="12499"/>
                  </a:lnTo>
                  <a:lnTo>
                    <a:pt x="18618" y="1107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6728345" y="1919477"/>
              <a:ext cx="12700" cy="15240"/>
            </a:xfrm>
            <a:custGeom>
              <a:avLst/>
              <a:gdLst/>
              <a:ahLst/>
              <a:cxnLst/>
              <a:rect l="l" t="t" r="r" b="b"/>
              <a:pathLst>
                <a:path w="12700" h="15239">
                  <a:moveTo>
                    <a:pt x="12433" y="2794"/>
                  </a:moveTo>
                  <a:lnTo>
                    <a:pt x="8382" y="762"/>
                  </a:lnTo>
                  <a:lnTo>
                    <a:pt x="7620" y="762"/>
                  </a:lnTo>
                  <a:lnTo>
                    <a:pt x="6095" y="0"/>
                  </a:lnTo>
                  <a:lnTo>
                    <a:pt x="4571" y="762"/>
                  </a:lnTo>
                  <a:lnTo>
                    <a:pt x="3809" y="762"/>
                  </a:lnTo>
                  <a:lnTo>
                    <a:pt x="3047" y="1524"/>
                  </a:lnTo>
                  <a:lnTo>
                    <a:pt x="1523" y="2286"/>
                  </a:lnTo>
                  <a:lnTo>
                    <a:pt x="1523" y="3048"/>
                  </a:lnTo>
                  <a:lnTo>
                    <a:pt x="761" y="4572"/>
                  </a:lnTo>
                  <a:lnTo>
                    <a:pt x="0" y="5334"/>
                  </a:lnTo>
                  <a:lnTo>
                    <a:pt x="0" y="6858"/>
                  </a:lnTo>
                  <a:lnTo>
                    <a:pt x="0" y="8382"/>
                  </a:lnTo>
                  <a:lnTo>
                    <a:pt x="762" y="9906"/>
                  </a:lnTo>
                  <a:lnTo>
                    <a:pt x="1524" y="10668"/>
                  </a:lnTo>
                  <a:lnTo>
                    <a:pt x="1524" y="12192"/>
                  </a:lnTo>
                  <a:lnTo>
                    <a:pt x="3048" y="12954"/>
                  </a:lnTo>
                  <a:lnTo>
                    <a:pt x="3810" y="13716"/>
                  </a:lnTo>
                  <a:lnTo>
                    <a:pt x="7378" y="13487"/>
                  </a:lnTo>
                  <a:lnTo>
                    <a:pt x="9766" y="14859"/>
                  </a:lnTo>
                  <a:lnTo>
                    <a:pt x="11430" y="10668"/>
                  </a:lnTo>
                  <a:lnTo>
                    <a:pt x="12192" y="9906"/>
                  </a:lnTo>
                  <a:lnTo>
                    <a:pt x="12192" y="8382"/>
                  </a:lnTo>
                  <a:lnTo>
                    <a:pt x="12433" y="2794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6728345" y="1919477"/>
              <a:ext cx="12700" cy="14604"/>
            </a:xfrm>
            <a:custGeom>
              <a:avLst/>
              <a:gdLst/>
              <a:ahLst/>
              <a:cxnLst/>
              <a:rect l="l" t="t" r="r" b="b"/>
              <a:pathLst>
                <a:path w="12700" h="14605">
                  <a:moveTo>
                    <a:pt x="761" y="4572"/>
                  </a:moveTo>
                  <a:lnTo>
                    <a:pt x="761" y="3048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761" y="4572"/>
                  </a:lnTo>
                  <a:close/>
                </a:path>
                <a:path w="12700" h="14605">
                  <a:moveTo>
                    <a:pt x="762" y="10668"/>
                  </a:moveTo>
                  <a:lnTo>
                    <a:pt x="762" y="9906"/>
                  </a:lnTo>
                  <a:lnTo>
                    <a:pt x="0" y="8382"/>
                  </a:lnTo>
                  <a:lnTo>
                    <a:pt x="0" y="9906"/>
                  </a:lnTo>
                  <a:lnTo>
                    <a:pt x="762" y="10668"/>
                  </a:lnTo>
                  <a:close/>
                </a:path>
                <a:path w="12700" h="14605">
                  <a:moveTo>
                    <a:pt x="3809" y="762"/>
                  </a:moveTo>
                  <a:lnTo>
                    <a:pt x="2285" y="1524"/>
                  </a:lnTo>
                  <a:lnTo>
                    <a:pt x="1523" y="2286"/>
                  </a:lnTo>
                  <a:lnTo>
                    <a:pt x="3047" y="1524"/>
                  </a:lnTo>
                  <a:lnTo>
                    <a:pt x="3809" y="762"/>
                  </a:lnTo>
                  <a:close/>
                </a:path>
                <a:path w="12700" h="14605">
                  <a:moveTo>
                    <a:pt x="7620" y="13716"/>
                  </a:moveTo>
                  <a:lnTo>
                    <a:pt x="5334" y="13716"/>
                  </a:lnTo>
                  <a:lnTo>
                    <a:pt x="3810" y="12954"/>
                  </a:lnTo>
                  <a:lnTo>
                    <a:pt x="3048" y="12954"/>
                  </a:lnTo>
                  <a:lnTo>
                    <a:pt x="1524" y="12192"/>
                  </a:lnTo>
                  <a:lnTo>
                    <a:pt x="2286" y="12954"/>
                  </a:lnTo>
                  <a:lnTo>
                    <a:pt x="3810" y="13716"/>
                  </a:lnTo>
                  <a:lnTo>
                    <a:pt x="4572" y="13716"/>
                  </a:lnTo>
                  <a:lnTo>
                    <a:pt x="6096" y="14478"/>
                  </a:lnTo>
                  <a:lnTo>
                    <a:pt x="7620" y="13716"/>
                  </a:lnTo>
                  <a:close/>
                </a:path>
                <a:path w="12700" h="14605">
                  <a:moveTo>
                    <a:pt x="7975" y="914"/>
                  </a:moveTo>
                  <a:lnTo>
                    <a:pt x="7975" y="355"/>
                  </a:lnTo>
                  <a:lnTo>
                    <a:pt x="7620" y="0"/>
                  </a:lnTo>
                  <a:lnTo>
                    <a:pt x="4571" y="0"/>
                  </a:lnTo>
                  <a:lnTo>
                    <a:pt x="3809" y="762"/>
                  </a:lnTo>
                  <a:lnTo>
                    <a:pt x="6095" y="805"/>
                  </a:lnTo>
                  <a:lnTo>
                    <a:pt x="7975" y="914"/>
                  </a:lnTo>
                  <a:close/>
                </a:path>
                <a:path w="12700" h="14605">
                  <a:moveTo>
                    <a:pt x="9906" y="12954"/>
                  </a:moveTo>
                  <a:lnTo>
                    <a:pt x="8382" y="12954"/>
                  </a:lnTo>
                  <a:lnTo>
                    <a:pt x="7620" y="13716"/>
                  </a:lnTo>
                  <a:lnTo>
                    <a:pt x="8382" y="13716"/>
                  </a:lnTo>
                  <a:lnTo>
                    <a:pt x="9906" y="12954"/>
                  </a:lnTo>
                  <a:close/>
                </a:path>
                <a:path w="12700" h="14605">
                  <a:moveTo>
                    <a:pt x="9906" y="1457"/>
                  </a:moveTo>
                  <a:lnTo>
                    <a:pt x="8737" y="101"/>
                  </a:lnTo>
                  <a:lnTo>
                    <a:pt x="7975" y="914"/>
                  </a:lnTo>
                  <a:lnTo>
                    <a:pt x="7975" y="355"/>
                  </a:lnTo>
                  <a:lnTo>
                    <a:pt x="8382" y="762"/>
                  </a:lnTo>
                  <a:lnTo>
                    <a:pt x="9906" y="1457"/>
                  </a:lnTo>
                  <a:close/>
                </a:path>
                <a:path w="12700" h="14605">
                  <a:moveTo>
                    <a:pt x="12192" y="5334"/>
                  </a:moveTo>
                  <a:lnTo>
                    <a:pt x="12192" y="4572"/>
                  </a:lnTo>
                  <a:lnTo>
                    <a:pt x="11430" y="3048"/>
                  </a:lnTo>
                  <a:lnTo>
                    <a:pt x="11430" y="4572"/>
                  </a:lnTo>
                  <a:lnTo>
                    <a:pt x="12192" y="5334"/>
                  </a:lnTo>
                  <a:close/>
                </a:path>
                <a:path w="12700" h="14605">
                  <a:moveTo>
                    <a:pt x="12192" y="9906"/>
                  </a:moveTo>
                  <a:lnTo>
                    <a:pt x="12192" y="8382"/>
                  </a:lnTo>
                  <a:lnTo>
                    <a:pt x="11430" y="9906"/>
                  </a:lnTo>
                  <a:lnTo>
                    <a:pt x="11430" y="10668"/>
                  </a:lnTo>
                  <a:lnTo>
                    <a:pt x="12192" y="990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6729869" y="1921763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09" h="6350">
                  <a:moveTo>
                    <a:pt x="1524" y="3810"/>
                  </a:moveTo>
                  <a:lnTo>
                    <a:pt x="1524" y="3048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1524" y="3810"/>
                  </a:lnTo>
                  <a:close/>
                </a:path>
                <a:path w="3809" h="6350">
                  <a:moveTo>
                    <a:pt x="1524" y="2286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2286"/>
                  </a:lnTo>
                  <a:close/>
                </a:path>
                <a:path w="3809" h="6350">
                  <a:moveTo>
                    <a:pt x="1524" y="5334"/>
                  </a:moveTo>
                  <a:lnTo>
                    <a:pt x="1524" y="4572"/>
                  </a:lnTo>
                  <a:lnTo>
                    <a:pt x="762" y="5334"/>
                  </a:lnTo>
                  <a:lnTo>
                    <a:pt x="1524" y="5334"/>
                  </a:lnTo>
                  <a:close/>
                </a:path>
                <a:path w="3809" h="6350">
                  <a:moveTo>
                    <a:pt x="3048" y="5334"/>
                  </a:moveTo>
                  <a:lnTo>
                    <a:pt x="2286" y="4572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1524" y="6096"/>
                  </a:lnTo>
                  <a:lnTo>
                    <a:pt x="2286" y="5334"/>
                  </a:lnTo>
                  <a:lnTo>
                    <a:pt x="3048" y="5334"/>
                  </a:lnTo>
                  <a:close/>
                </a:path>
                <a:path w="3809" h="6350">
                  <a:moveTo>
                    <a:pt x="3810" y="3810"/>
                  </a:moveTo>
                  <a:lnTo>
                    <a:pt x="3810" y="2286"/>
                  </a:lnTo>
                  <a:lnTo>
                    <a:pt x="2286" y="2286"/>
                  </a:lnTo>
                  <a:lnTo>
                    <a:pt x="2286" y="3810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6730631" y="192633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6730632" y="1921775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2273" y="4572"/>
                  </a:moveTo>
                  <a:lnTo>
                    <a:pt x="0" y="4572"/>
                  </a:lnTo>
                  <a:lnTo>
                    <a:pt x="0" y="5334"/>
                  </a:lnTo>
                  <a:lnTo>
                    <a:pt x="2273" y="5334"/>
                  </a:lnTo>
                  <a:lnTo>
                    <a:pt x="2273" y="4572"/>
                  </a:lnTo>
                  <a:close/>
                </a:path>
                <a:path w="9525" h="6350">
                  <a:moveTo>
                    <a:pt x="9131" y="3048"/>
                  </a:moveTo>
                  <a:lnTo>
                    <a:pt x="8369" y="2286"/>
                  </a:lnTo>
                  <a:lnTo>
                    <a:pt x="7607" y="2286"/>
                  </a:lnTo>
                  <a:lnTo>
                    <a:pt x="7607" y="762"/>
                  </a:lnTo>
                  <a:lnTo>
                    <a:pt x="6845" y="0"/>
                  </a:lnTo>
                  <a:lnTo>
                    <a:pt x="6845" y="762"/>
                  </a:lnTo>
                  <a:lnTo>
                    <a:pt x="6083" y="762"/>
                  </a:lnTo>
                  <a:lnTo>
                    <a:pt x="6083" y="2286"/>
                  </a:lnTo>
                  <a:lnTo>
                    <a:pt x="5321" y="2286"/>
                  </a:lnTo>
                  <a:lnTo>
                    <a:pt x="5321" y="3048"/>
                  </a:lnTo>
                  <a:lnTo>
                    <a:pt x="4559" y="3048"/>
                  </a:lnTo>
                  <a:lnTo>
                    <a:pt x="5321" y="3810"/>
                  </a:lnTo>
                  <a:lnTo>
                    <a:pt x="6083" y="3810"/>
                  </a:lnTo>
                  <a:lnTo>
                    <a:pt x="6083" y="5334"/>
                  </a:lnTo>
                  <a:lnTo>
                    <a:pt x="6845" y="5334"/>
                  </a:lnTo>
                  <a:lnTo>
                    <a:pt x="6845" y="6096"/>
                  </a:lnTo>
                  <a:lnTo>
                    <a:pt x="7607" y="5334"/>
                  </a:lnTo>
                  <a:lnTo>
                    <a:pt x="7607" y="3810"/>
                  </a:lnTo>
                  <a:lnTo>
                    <a:pt x="9131" y="3810"/>
                  </a:lnTo>
                  <a:lnTo>
                    <a:pt x="9131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6735965" y="192633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6732918" y="1926347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5" h="6350">
                  <a:moveTo>
                    <a:pt x="3810" y="3048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1524" y="5334"/>
                  </a:lnTo>
                  <a:lnTo>
                    <a:pt x="1524" y="6096"/>
                  </a:lnTo>
                  <a:lnTo>
                    <a:pt x="2286" y="5334"/>
                  </a:lnTo>
                  <a:lnTo>
                    <a:pt x="3048" y="5334"/>
                  </a:lnTo>
                  <a:lnTo>
                    <a:pt x="3048" y="4572"/>
                  </a:lnTo>
                  <a:lnTo>
                    <a:pt x="2286" y="4572"/>
                  </a:lnTo>
                  <a:lnTo>
                    <a:pt x="2286" y="3810"/>
                  </a:lnTo>
                  <a:lnTo>
                    <a:pt x="3810" y="3810"/>
                  </a:lnTo>
                  <a:lnTo>
                    <a:pt x="3810" y="3048"/>
                  </a:lnTo>
                  <a:close/>
                </a:path>
                <a:path w="5715" h="6350">
                  <a:moveTo>
                    <a:pt x="5321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5321" y="762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6733679" y="193090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6733679" y="193090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6702425" y="1952243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w="0" h="6350">
                  <a:moveTo>
                    <a:pt x="0" y="6096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6718427" y="1899677"/>
              <a:ext cx="35560" cy="20955"/>
            </a:xfrm>
            <a:custGeom>
              <a:avLst/>
              <a:gdLst/>
              <a:ahLst/>
              <a:cxnLst/>
              <a:rect l="l" t="t" r="r" b="b"/>
              <a:pathLst>
                <a:path w="35559" h="20955">
                  <a:moveTo>
                    <a:pt x="1524" y="19812"/>
                  </a:moveTo>
                  <a:lnTo>
                    <a:pt x="0" y="19050"/>
                  </a:lnTo>
                  <a:lnTo>
                    <a:pt x="0" y="20574"/>
                  </a:lnTo>
                  <a:lnTo>
                    <a:pt x="762" y="20574"/>
                  </a:lnTo>
                  <a:lnTo>
                    <a:pt x="1524" y="19812"/>
                  </a:lnTo>
                  <a:close/>
                </a:path>
                <a:path w="35559" h="20955">
                  <a:moveTo>
                    <a:pt x="5334" y="19812"/>
                  </a:moveTo>
                  <a:lnTo>
                    <a:pt x="4572" y="19050"/>
                  </a:lnTo>
                  <a:lnTo>
                    <a:pt x="3810" y="19812"/>
                  </a:lnTo>
                  <a:lnTo>
                    <a:pt x="3810" y="20574"/>
                  </a:lnTo>
                  <a:lnTo>
                    <a:pt x="5334" y="20574"/>
                  </a:lnTo>
                  <a:lnTo>
                    <a:pt x="5334" y="19812"/>
                  </a:lnTo>
                  <a:close/>
                </a:path>
                <a:path w="35559" h="20955">
                  <a:moveTo>
                    <a:pt x="34302" y="3048"/>
                  </a:moveTo>
                  <a:lnTo>
                    <a:pt x="33540" y="3048"/>
                  </a:lnTo>
                  <a:lnTo>
                    <a:pt x="33540" y="2286"/>
                  </a:lnTo>
                  <a:lnTo>
                    <a:pt x="32778" y="2286"/>
                  </a:lnTo>
                  <a:lnTo>
                    <a:pt x="32778" y="1524"/>
                  </a:lnTo>
                  <a:lnTo>
                    <a:pt x="32016" y="1524"/>
                  </a:lnTo>
                  <a:lnTo>
                    <a:pt x="32016" y="762"/>
                  </a:lnTo>
                  <a:lnTo>
                    <a:pt x="31254" y="0"/>
                  </a:lnTo>
                  <a:lnTo>
                    <a:pt x="31254" y="2286"/>
                  </a:lnTo>
                  <a:lnTo>
                    <a:pt x="33540" y="4572"/>
                  </a:lnTo>
                  <a:lnTo>
                    <a:pt x="34302" y="3810"/>
                  </a:lnTo>
                  <a:lnTo>
                    <a:pt x="34302" y="3048"/>
                  </a:lnTo>
                  <a:close/>
                </a:path>
                <a:path w="35559" h="20955">
                  <a:moveTo>
                    <a:pt x="34302" y="1524"/>
                  </a:moveTo>
                  <a:lnTo>
                    <a:pt x="33540" y="1524"/>
                  </a:lnTo>
                  <a:lnTo>
                    <a:pt x="33540" y="2286"/>
                  </a:lnTo>
                  <a:lnTo>
                    <a:pt x="34302" y="2286"/>
                  </a:lnTo>
                  <a:lnTo>
                    <a:pt x="34302" y="1524"/>
                  </a:lnTo>
                  <a:close/>
                </a:path>
                <a:path w="35559" h="20955">
                  <a:moveTo>
                    <a:pt x="35064" y="2286"/>
                  </a:moveTo>
                  <a:lnTo>
                    <a:pt x="34302" y="2286"/>
                  </a:lnTo>
                  <a:lnTo>
                    <a:pt x="34302" y="3048"/>
                  </a:lnTo>
                  <a:lnTo>
                    <a:pt x="35064" y="3048"/>
                  </a:lnTo>
                  <a:lnTo>
                    <a:pt x="35064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6747396" y="1899677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49" y="5334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749" y="6096"/>
                  </a:lnTo>
                  <a:lnTo>
                    <a:pt x="749" y="5334"/>
                  </a:lnTo>
                  <a:close/>
                </a:path>
                <a:path w="7620" h="6350">
                  <a:moveTo>
                    <a:pt x="762" y="4572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close/>
                </a:path>
                <a:path w="7620" h="6350">
                  <a:moveTo>
                    <a:pt x="3048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7620" h="6350">
                  <a:moveTo>
                    <a:pt x="3810" y="762"/>
                  </a:moveTo>
                  <a:lnTo>
                    <a:pt x="3048" y="1524"/>
                  </a:lnTo>
                  <a:lnTo>
                    <a:pt x="3810" y="1524"/>
                  </a:lnTo>
                  <a:lnTo>
                    <a:pt x="3810" y="762"/>
                  </a:lnTo>
                  <a:close/>
                </a:path>
                <a:path w="7620" h="6350">
                  <a:moveTo>
                    <a:pt x="4572" y="0"/>
                  </a:moveTo>
                  <a:lnTo>
                    <a:pt x="3810" y="762"/>
                  </a:lnTo>
                  <a:lnTo>
                    <a:pt x="4572" y="1524"/>
                  </a:lnTo>
                  <a:lnTo>
                    <a:pt x="4572" y="0"/>
                  </a:lnTo>
                  <a:close/>
                </a:path>
                <a:path w="7620" h="6350">
                  <a:moveTo>
                    <a:pt x="5334" y="3810"/>
                  </a:moveTo>
                  <a:lnTo>
                    <a:pt x="2286" y="2286"/>
                  </a:lnTo>
                  <a:lnTo>
                    <a:pt x="4572" y="4572"/>
                  </a:lnTo>
                  <a:lnTo>
                    <a:pt x="5334" y="4572"/>
                  </a:lnTo>
                  <a:lnTo>
                    <a:pt x="5334" y="3810"/>
                  </a:lnTo>
                  <a:close/>
                </a:path>
                <a:path w="7620" h="6350">
                  <a:moveTo>
                    <a:pt x="5334" y="762"/>
                  </a:moveTo>
                  <a:lnTo>
                    <a:pt x="4572" y="1524"/>
                  </a:lnTo>
                  <a:lnTo>
                    <a:pt x="5334" y="1524"/>
                  </a:lnTo>
                  <a:lnTo>
                    <a:pt x="5334" y="762"/>
                  </a:lnTo>
                  <a:close/>
                </a:path>
                <a:path w="7620" h="6350">
                  <a:moveTo>
                    <a:pt x="6858" y="2286"/>
                  </a:moveTo>
                  <a:lnTo>
                    <a:pt x="5334" y="2286"/>
                  </a:lnTo>
                  <a:lnTo>
                    <a:pt x="4572" y="1524"/>
                  </a:lnTo>
                  <a:lnTo>
                    <a:pt x="3810" y="1524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4572" y="3048"/>
                  </a:lnTo>
                  <a:lnTo>
                    <a:pt x="6096" y="3048"/>
                  </a:lnTo>
                  <a:lnTo>
                    <a:pt x="6858" y="2286"/>
                  </a:lnTo>
                  <a:close/>
                </a:path>
                <a:path w="7620" h="6350">
                  <a:moveTo>
                    <a:pt x="7620" y="3048"/>
                  </a:moveTo>
                  <a:lnTo>
                    <a:pt x="6858" y="3048"/>
                  </a:lnTo>
                  <a:lnTo>
                    <a:pt x="6858" y="3810"/>
                  </a:lnTo>
                  <a:lnTo>
                    <a:pt x="7620" y="3810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6745109" y="1903475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810" y="1524"/>
                  </a:moveTo>
                  <a:lnTo>
                    <a:pt x="3810" y="762"/>
                  </a:lnTo>
                  <a:lnTo>
                    <a:pt x="762" y="76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6743585" y="1902713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1523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1523" y="0"/>
                  </a:lnTo>
                  <a:close/>
                </a:path>
                <a:path w="6350" h="2539">
                  <a:moveTo>
                    <a:pt x="1523" y="1524"/>
                  </a:moveTo>
                  <a:lnTo>
                    <a:pt x="761" y="762"/>
                  </a:lnTo>
                  <a:lnTo>
                    <a:pt x="761" y="1524"/>
                  </a:lnTo>
                  <a:lnTo>
                    <a:pt x="1523" y="1524"/>
                  </a:lnTo>
                  <a:close/>
                </a:path>
                <a:path w="6350" h="2539">
                  <a:moveTo>
                    <a:pt x="2285" y="762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2285" y="762"/>
                  </a:lnTo>
                  <a:close/>
                </a:path>
                <a:path w="6350" h="2539">
                  <a:moveTo>
                    <a:pt x="3047" y="2286"/>
                  </a:moveTo>
                  <a:lnTo>
                    <a:pt x="2285" y="1524"/>
                  </a:lnTo>
                  <a:lnTo>
                    <a:pt x="1523" y="1524"/>
                  </a:lnTo>
                  <a:lnTo>
                    <a:pt x="2285" y="2286"/>
                  </a:lnTo>
                  <a:lnTo>
                    <a:pt x="3047" y="2286"/>
                  </a:lnTo>
                  <a:close/>
                </a:path>
                <a:path w="6350" h="2539">
                  <a:moveTo>
                    <a:pt x="3047" y="1524"/>
                  </a:moveTo>
                  <a:lnTo>
                    <a:pt x="2285" y="762"/>
                  </a:lnTo>
                  <a:lnTo>
                    <a:pt x="2285" y="1524"/>
                  </a:lnTo>
                  <a:lnTo>
                    <a:pt x="3047" y="1524"/>
                  </a:lnTo>
                  <a:close/>
                </a:path>
                <a:path w="6350" h="2539">
                  <a:moveTo>
                    <a:pt x="6095" y="1524"/>
                  </a:moveTo>
                  <a:lnTo>
                    <a:pt x="5333" y="1524"/>
                  </a:lnTo>
                  <a:lnTo>
                    <a:pt x="5333" y="2286"/>
                  </a:lnTo>
                  <a:lnTo>
                    <a:pt x="6095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6739001" y="191034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762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6739001" y="191261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3" y="761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6740525" y="1902725"/>
              <a:ext cx="1270" cy="11430"/>
            </a:xfrm>
            <a:custGeom>
              <a:avLst/>
              <a:gdLst/>
              <a:ahLst/>
              <a:cxnLst/>
              <a:rect l="l" t="t" r="r" b="b"/>
              <a:pathLst>
                <a:path w="1270" h="11430">
                  <a:moveTo>
                    <a:pt x="762" y="10668"/>
                  </a:moveTo>
                  <a:lnTo>
                    <a:pt x="0" y="11430"/>
                  </a:lnTo>
                  <a:lnTo>
                    <a:pt x="762" y="11430"/>
                  </a:lnTo>
                  <a:lnTo>
                    <a:pt x="762" y="10668"/>
                  </a:lnTo>
                  <a:close/>
                </a:path>
                <a:path w="1270" h="11430">
                  <a:moveTo>
                    <a:pt x="762" y="0"/>
                  </a:moveTo>
                  <a:lnTo>
                    <a:pt x="0" y="762"/>
                  </a:lnTo>
                  <a:lnTo>
                    <a:pt x="762" y="1524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6740525" y="190271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761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1904" h="1905">
                  <a:moveTo>
                    <a:pt x="1523" y="761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1523" y="761"/>
                  </a:lnTo>
                  <a:close/>
                </a:path>
                <a:path w="1904" h="1905">
                  <a:moveTo>
                    <a:pt x="1523" y="761"/>
                  </a:moveTo>
                  <a:lnTo>
                    <a:pt x="761" y="762"/>
                  </a:lnTo>
                  <a:lnTo>
                    <a:pt x="761" y="1524"/>
                  </a:lnTo>
                  <a:lnTo>
                    <a:pt x="1523" y="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6738239" y="19034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6738239" y="190347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6738239" y="1905761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6739001" y="1903475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90" h="6985">
                  <a:moveTo>
                    <a:pt x="1524" y="3048"/>
                  </a:move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8890" h="6985">
                  <a:moveTo>
                    <a:pt x="762" y="3048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8890" h="6985">
                  <a:moveTo>
                    <a:pt x="3048" y="0"/>
                  </a:moveTo>
                  <a:lnTo>
                    <a:pt x="1524" y="0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2286" y="762"/>
                  </a:lnTo>
                  <a:lnTo>
                    <a:pt x="3048" y="0"/>
                  </a:lnTo>
                  <a:close/>
                </a:path>
                <a:path w="8890" h="6985">
                  <a:moveTo>
                    <a:pt x="8382" y="4572"/>
                  </a:moveTo>
                  <a:lnTo>
                    <a:pt x="7620" y="4572"/>
                  </a:lnTo>
                  <a:lnTo>
                    <a:pt x="7620" y="3810"/>
                  </a:lnTo>
                  <a:lnTo>
                    <a:pt x="5334" y="3810"/>
                  </a:lnTo>
                  <a:lnTo>
                    <a:pt x="4572" y="3048"/>
                  </a:lnTo>
                  <a:lnTo>
                    <a:pt x="3810" y="3048"/>
                  </a:lnTo>
                  <a:lnTo>
                    <a:pt x="3048" y="2286"/>
                  </a:lnTo>
                  <a:lnTo>
                    <a:pt x="2286" y="2286"/>
                  </a:lnTo>
                  <a:lnTo>
                    <a:pt x="2286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3048" y="4572"/>
                  </a:lnTo>
                  <a:lnTo>
                    <a:pt x="3048" y="5334"/>
                  </a:lnTo>
                  <a:lnTo>
                    <a:pt x="3810" y="5334"/>
                  </a:lnTo>
                  <a:lnTo>
                    <a:pt x="4572" y="6096"/>
                  </a:lnTo>
                  <a:lnTo>
                    <a:pt x="5334" y="6096"/>
                  </a:lnTo>
                  <a:lnTo>
                    <a:pt x="5334" y="6858"/>
                  </a:lnTo>
                  <a:lnTo>
                    <a:pt x="6096" y="6858"/>
                  </a:lnTo>
                  <a:lnTo>
                    <a:pt x="8382" y="4572"/>
                  </a:lnTo>
                  <a:close/>
                </a:path>
                <a:path w="8890" h="6985">
                  <a:moveTo>
                    <a:pt x="3048" y="5334"/>
                  </a:moveTo>
                  <a:lnTo>
                    <a:pt x="3048" y="4572"/>
                  </a:lnTo>
                  <a:lnTo>
                    <a:pt x="2286" y="4572"/>
                  </a:lnTo>
                  <a:lnTo>
                    <a:pt x="2286" y="5334"/>
                  </a:lnTo>
                  <a:lnTo>
                    <a:pt x="3048" y="5334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6739001" y="1903475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90" h="6985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8890" h="6985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8890" h="6985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  <a:path w="8890" h="6985">
                  <a:moveTo>
                    <a:pt x="2286" y="3810"/>
                  </a:moveTo>
                  <a:lnTo>
                    <a:pt x="1524" y="3048"/>
                  </a:lnTo>
                  <a:lnTo>
                    <a:pt x="1524" y="3810"/>
                  </a:lnTo>
                  <a:lnTo>
                    <a:pt x="2286" y="3810"/>
                  </a:lnTo>
                  <a:close/>
                </a:path>
                <a:path w="8890" h="6985">
                  <a:moveTo>
                    <a:pt x="2286" y="4572"/>
                  </a:moveTo>
                  <a:lnTo>
                    <a:pt x="1524" y="3810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8890" h="6985">
                  <a:moveTo>
                    <a:pt x="3048" y="762"/>
                  </a:moveTo>
                  <a:lnTo>
                    <a:pt x="3048" y="0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  <a:path w="8890" h="6985">
                  <a:moveTo>
                    <a:pt x="3048" y="2286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  <a:path w="8890" h="6985">
                  <a:moveTo>
                    <a:pt x="3048" y="4572"/>
                  </a:moveTo>
                  <a:lnTo>
                    <a:pt x="2286" y="4572"/>
                  </a:lnTo>
                  <a:lnTo>
                    <a:pt x="2286" y="5334"/>
                  </a:lnTo>
                  <a:lnTo>
                    <a:pt x="3048" y="4572"/>
                  </a:lnTo>
                  <a:close/>
                </a:path>
                <a:path w="8890" h="6985">
                  <a:moveTo>
                    <a:pt x="4572" y="3048"/>
                  </a:moveTo>
                  <a:lnTo>
                    <a:pt x="3810" y="2286"/>
                  </a:lnTo>
                  <a:lnTo>
                    <a:pt x="3048" y="2286"/>
                  </a:lnTo>
                  <a:lnTo>
                    <a:pt x="3810" y="3048"/>
                  </a:lnTo>
                  <a:lnTo>
                    <a:pt x="4572" y="3048"/>
                  </a:lnTo>
                  <a:close/>
                </a:path>
                <a:path w="8890" h="6985">
                  <a:moveTo>
                    <a:pt x="4572" y="6096"/>
                  </a:moveTo>
                  <a:lnTo>
                    <a:pt x="3810" y="5334"/>
                  </a:lnTo>
                  <a:lnTo>
                    <a:pt x="3810" y="6096"/>
                  </a:lnTo>
                  <a:lnTo>
                    <a:pt x="4572" y="6096"/>
                  </a:lnTo>
                  <a:close/>
                </a:path>
                <a:path w="8890" h="6985">
                  <a:moveTo>
                    <a:pt x="5334" y="3810"/>
                  </a:moveTo>
                  <a:lnTo>
                    <a:pt x="5334" y="3048"/>
                  </a:lnTo>
                  <a:lnTo>
                    <a:pt x="4572" y="3048"/>
                  </a:lnTo>
                  <a:lnTo>
                    <a:pt x="5334" y="3810"/>
                  </a:lnTo>
                  <a:close/>
                </a:path>
                <a:path w="8890" h="6985">
                  <a:moveTo>
                    <a:pt x="6096" y="6858"/>
                  </a:moveTo>
                  <a:lnTo>
                    <a:pt x="5334" y="6096"/>
                  </a:lnTo>
                  <a:lnTo>
                    <a:pt x="4572" y="6096"/>
                  </a:lnTo>
                  <a:lnTo>
                    <a:pt x="5334" y="6858"/>
                  </a:lnTo>
                  <a:lnTo>
                    <a:pt x="6096" y="6858"/>
                  </a:lnTo>
                  <a:close/>
                </a:path>
                <a:path w="8890" h="6985">
                  <a:moveTo>
                    <a:pt x="8382" y="4572"/>
                  </a:moveTo>
                  <a:lnTo>
                    <a:pt x="7620" y="3810"/>
                  </a:lnTo>
                  <a:lnTo>
                    <a:pt x="6858" y="3810"/>
                  </a:lnTo>
                  <a:lnTo>
                    <a:pt x="838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6742049" y="1917203"/>
              <a:ext cx="10795" cy="6350"/>
            </a:xfrm>
            <a:custGeom>
              <a:avLst/>
              <a:gdLst/>
              <a:ahLst/>
              <a:cxnLst/>
              <a:rect l="l" t="t" r="r" b="b"/>
              <a:pathLst>
                <a:path w="10795" h="6350">
                  <a:moveTo>
                    <a:pt x="2286" y="1524"/>
                  </a:moveTo>
                  <a:lnTo>
                    <a:pt x="762" y="1524"/>
                  </a:lnTo>
                  <a:lnTo>
                    <a:pt x="0" y="2286"/>
                  </a:lnTo>
                  <a:lnTo>
                    <a:pt x="2286" y="2286"/>
                  </a:lnTo>
                  <a:lnTo>
                    <a:pt x="2286" y="1524"/>
                  </a:lnTo>
                  <a:close/>
                </a:path>
                <a:path w="10795" h="6350">
                  <a:moveTo>
                    <a:pt x="3048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10795" h="6350">
                  <a:moveTo>
                    <a:pt x="10680" y="5334"/>
                  </a:moveTo>
                  <a:lnTo>
                    <a:pt x="9918" y="5334"/>
                  </a:lnTo>
                  <a:lnTo>
                    <a:pt x="9156" y="5334"/>
                  </a:lnTo>
                  <a:lnTo>
                    <a:pt x="9156" y="6096"/>
                  </a:lnTo>
                  <a:lnTo>
                    <a:pt x="9918" y="6096"/>
                  </a:lnTo>
                  <a:lnTo>
                    <a:pt x="10680" y="533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6743586" y="1914155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90" h="7619">
                  <a:moveTo>
                    <a:pt x="1511" y="6858"/>
                  </a:moveTo>
                  <a:lnTo>
                    <a:pt x="749" y="6096"/>
                  </a:lnTo>
                  <a:lnTo>
                    <a:pt x="749" y="6858"/>
                  </a:lnTo>
                  <a:lnTo>
                    <a:pt x="1511" y="7620"/>
                  </a:lnTo>
                  <a:lnTo>
                    <a:pt x="1511" y="6858"/>
                  </a:lnTo>
                  <a:close/>
                </a:path>
                <a:path w="8890" h="7619">
                  <a:moveTo>
                    <a:pt x="1524" y="3048"/>
                  </a:moveTo>
                  <a:lnTo>
                    <a:pt x="749" y="3048"/>
                  </a:lnTo>
                  <a:lnTo>
                    <a:pt x="749" y="3810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8890" h="7619">
                  <a:moveTo>
                    <a:pt x="3035" y="2286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35" y="2286"/>
                  </a:lnTo>
                  <a:close/>
                </a:path>
                <a:path w="8890" h="7619">
                  <a:moveTo>
                    <a:pt x="3035" y="1524"/>
                  </a:moveTo>
                  <a:lnTo>
                    <a:pt x="2286" y="1524"/>
                  </a:lnTo>
                  <a:lnTo>
                    <a:pt x="3035" y="2273"/>
                  </a:lnTo>
                  <a:lnTo>
                    <a:pt x="3035" y="1524"/>
                  </a:lnTo>
                  <a:close/>
                </a:path>
                <a:path w="8890" h="7619">
                  <a:moveTo>
                    <a:pt x="3035" y="762"/>
                  </a:moveTo>
                  <a:lnTo>
                    <a:pt x="2286" y="762"/>
                  </a:lnTo>
                  <a:lnTo>
                    <a:pt x="2286" y="1524"/>
                  </a:lnTo>
                  <a:lnTo>
                    <a:pt x="3035" y="762"/>
                  </a:lnTo>
                  <a:close/>
                </a:path>
                <a:path w="8890" h="7619">
                  <a:moveTo>
                    <a:pt x="3810" y="2286"/>
                  </a:moveTo>
                  <a:lnTo>
                    <a:pt x="3035" y="2286"/>
                  </a:lnTo>
                  <a:lnTo>
                    <a:pt x="3035" y="3048"/>
                  </a:lnTo>
                  <a:lnTo>
                    <a:pt x="3035" y="3797"/>
                  </a:lnTo>
                  <a:lnTo>
                    <a:pt x="2286" y="3048"/>
                  </a:lnTo>
                  <a:lnTo>
                    <a:pt x="2286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3810" y="4572"/>
                  </a:lnTo>
                  <a:lnTo>
                    <a:pt x="3810" y="3048"/>
                  </a:lnTo>
                  <a:lnTo>
                    <a:pt x="3810" y="2286"/>
                  </a:lnTo>
                  <a:close/>
                </a:path>
                <a:path w="8890" h="7619">
                  <a:moveTo>
                    <a:pt x="5334" y="5334"/>
                  </a:moveTo>
                  <a:lnTo>
                    <a:pt x="1511" y="5334"/>
                  </a:lnTo>
                  <a:lnTo>
                    <a:pt x="749" y="5334"/>
                  </a:lnTo>
                  <a:lnTo>
                    <a:pt x="0" y="5334"/>
                  </a:lnTo>
                  <a:lnTo>
                    <a:pt x="0" y="6096"/>
                  </a:lnTo>
                  <a:lnTo>
                    <a:pt x="749" y="6096"/>
                  </a:lnTo>
                  <a:lnTo>
                    <a:pt x="1511" y="6096"/>
                  </a:lnTo>
                  <a:lnTo>
                    <a:pt x="1524" y="6858"/>
                  </a:lnTo>
                  <a:lnTo>
                    <a:pt x="2286" y="6858"/>
                  </a:lnTo>
                  <a:lnTo>
                    <a:pt x="2286" y="6096"/>
                  </a:lnTo>
                  <a:lnTo>
                    <a:pt x="5334" y="6096"/>
                  </a:lnTo>
                  <a:lnTo>
                    <a:pt x="5334" y="5334"/>
                  </a:lnTo>
                  <a:close/>
                </a:path>
                <a:path w="8890" h="7619">
                  <a:moveTo>
                    <a:pt x="7620" y="2286"/>
                  </a:moveTo>
                  <a:lnTo>
                    <a:pt x="6858" y="2286"/>
                  </a:lnTo>
                  <a:lnTo>
                    <a:pt x="4572" y="2286"/>
                  </a:lnTo>
                  <a:lnTo>
                    <a:pt x="4572" y="3810"/>
                  </a:lnTo>
                  <a:lnTo>
                    <a:pt x="4572" y="4572"/>
                  </a:lnTo>
                  <a:lnTo>
                    <a:pt x="5334" y="4572"/>
                  </a:lnTo>
                  <a:lnTo>
                    <a:pt x="5334" y="3810"/>
                  </a:lnTo>
                  <a:lnTo>
                    <a:pt x="5334" y="3048"/>
                  </a:lnTo>
                  <a:lnTo>
                    <a:pt x="7620" y="3048"/>
                  </a:lnTo>
                  <a:lnTo>
                    <a:pt x="7620" y="2286"/>
                  </a:lnTo>
                  <a:close/>
                </a:path>
                <a:path w="8890" h="7619">
                  <a:moveTo>
                    <a:pt x="7620" y="0"/>
                  </a:moveTo>
                  <a:lnTo>
                    <a:pt x="3048" y="0"/>
                  </a:lnTo>
                  <a:lnTo>
                    <a:pt x="3035" y="762"/>
                  </a:lnTo>
                  <a:lnTo>
                    <a:pt x="3810" y="762"/>
                  </a:lnTo>
                  <a:lnTo>
                    <a:pt x="7620" y="762"/>
                  </a:lnTo>
                  <a:lnTo>
                    <a:pt x="7620" y="0"/>
                  </a:lnTo>
                  <a:close/>
                </a:path>
                <a:path w="8890" h="7619">
                  <a:moveTo>
                    <a:pt x="8382" y="762"/>
                  </a:moveTo>
                  <a:lnTo>
                    <a:pt x="7620" y="762"/>
                  </a:lnTo>
                  <a:lnTo>
                    <a:pt x="7620" y="2286"/>
                  </a:lnTo>
                  <a:lnTo>
                    <a:pt x="8382" y="2286"/>
                  </a:lnTo>
                  <a:lnTo>
                    <a:pt x="8382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6743586" y="1901963"/>
              <a:ext cx="15240" cy="20955"/>
            </a:xfrm>
            <a:custGeom>
              <a:avLst/>
              <a:gdLst/>
              <a:ahLst/>
              <a:cxnLst/>
              <a:rect l="l" t="t" r="r" b="b"/>
              <a:pathLst>
                <a:path w="15240" h="20955">
                  <a:moveTo>
                    <a:pt x="14478" y="762"/>
                  </a:moveTo>
                  <a:lnTo>
                    <a:pt x="13716" y="762"/>
                  </a:lnTo>
                  <a:lnTo>
                    <a:pt x="12954" y="1524"/>
                  </a:lnTo>
                  <a:lnTo>
                    <a:pt x="12954" y="0"/>
                  </a:lnTo>
                  <a:lnTo>
                    <a:pt x="12192" y="0"/>
                  </a:lnTo>
                  <a:lnTo>
                    <a:pt x="12192" y="3048"/>
                  </a:lnTo>
                  <a:lnTo>
                    <a:pt x="11430" y="3048"/>
                  </a:lnTo>
                  <a:lnTo>
                    <a:pt x="11430" y="7620"/>
                  </a:lnTo>
                  <a:lnTo>
                    <a:pt x="12192" y="9144"/>
                  </a:lnTo>
                  <a:lnTo>
                    <a:pt x="12192" y="11430"/>
                  </a:lnTo>
                  <a:lnTo>
                    <a:pt x="11430" y="12192"/>
                  </a:lnTo>
                  <a:lnTo>
                    <a:pt x="9144" y="12192"/>
                  </a:lnTo>
                  <a:lnTo>
                    <a:pt x="9144" y="11430"/>
                  </a:lnTo>
                  <a:lnTo>
                    <a:pt x="7620" y="9906"/>
                  </a:lnTo>
                  <a:lnTo>
                    <a:pt x="7620" y="9144"/>
                  </a:lnTo>
                  <a:lnTo>
                    <a:pt x="6858" y="8382"/>
                  </a:lnTo>
                  <a:lnTo>
                    <a:pt x="6858" y="6858"/>
                  </a:lnTo>
                  <a:lnTo>
                    <a:pt x="3810" y="6858"/>
                  </a:lnTo>
                  <a:lnTo>
                    <a:pt x="3048" y="7620"/>
                  </a:lnTo>
                  <a:lnTo>
                    <a:pt x="3048" y="9906"/>
                  </a:lnTo>
                  <a:lnTo>
                    <a:pt x="5334" y="12192"/>
                  </a:lnTo>
                  <a:lnTo>
                    <a:pt x="3810" y="12192"/>
                  </a:lnTo>
                  <a:lnTo>
                    <a:pt x="3810" y="12954"/>
                  </a:lnTo>
                  <a:lnTo>
                    <a:pt x="2286" y="12954"/>
                  </a:lnTo>
                  <a:lnTo>
                    <a:pt x="2286" y="15240"/>
                  </a:lnTo>
                  <a:lnTo>
                    <a:pt x="3048" y="14478"/>
                  </a:lnTo>
                  <a:lnTo>
                    <a:pt x="3048" y="15240"/>
                  </a:lnTo>
                  <a:lnTo>
                    <a:pt x="3810" y="15240"/>
                  </a:lnTo>
                  <a:lnTo>
                    <a:pt x="3810" y="16002"/>
                  </a:lnTo>
                  <a:lnTo>
                    <a:pt x="3048" y="16764"/>
                  </a:lnTo>
                  <a:lnTo>
                    <a:pt x="2286" y="16002"/>
                  </a:lnTo>
                  <a:lnTo>
                    <a:pt x="1524" y="16002"/>
                  </a:lnTo>
                  <a:lnTo>
                    <a:pt x="1524" y="15240"/>
                  </a:lnTo>
                  <a:lnTo>
                    <a:pt x="762" y="16002"/>
                  </a:lnTo>
                  <a:lnTo>
                    <a:pt x="762" y="16764"/>
                  </a:lnTo>
                  <a:lnTo>
                    <a:pt x="0" y="16764"/>
                  </a:lnTo>
                  <a:lnTo>
                    <a:pt x="0" y="18288"/>
                  </a:lnTo>
                  <a:lnTo>
                    <a:pt x="762" y="18288"/>
                  </a:lnTo>
                  <a:lnTo>
                    <a:pt x="762" y="17526"/>
                  </a:lnTo>
                  <a:lnTo>
                    <a:pt x="1524" y="17526"/>
                  </a:lnTo>
                  <a:lnTo>
                    <a:pt x="762" y="18288"/>
                  </a:lnTo>
                  <a:lnTo>
                    <a:pt x="5334" y="18288"/>
                  </a:lnTo>
                  <a:lnTo>
                    <a:pt x="5334" y="15240"/>
                  </a:lnTo>
                  <a:lnTo>
                    <a:pt x="6858" y="15240"/>
                  </a:lnTo>
                  <a:lnTo>
                    <a:pt x="6858" y="16764"/>
                  </a:lnTo>
                  <a:lnTo>
                    <a:pt x="7620" y="17526"/>
                  </a:lnTo>
                  <a:lnTo>
                    <a:pt x="7620" y="16764"/>
                  </a:lnTo>
                  <a:lnTo>
                    <a:pt x="8382" y="17526"/>
                  </a:lnTo>
                  <a:lnTo>
                    <a:pt x="8382" y="16764"/>
                  </a:lnTo>
                  <a:lnTo>
                    <a:pt x="9144" y="17526"/>
                  </a:lnTo>
                  <a:lnTo>
                    <a:pt x="9144" y="18288"/>
                  </a:lnTo>
                  <a:lnTo>
                    <a:pt x="9144" y="19050"/>
                  </a:lnTo>
                  <a:lnTo>
                    <a:pt x="8382" y="19050"/>
                  </a:lnTo>
                  <a:lnTo>
                    <a:pt x="8382" y="19812"/>
                  </a:lnTo>
                  <a:lnTo>
                    <a:pt x="8382" y="20574"/>
                  </a:lnTo>
                  <a:lnTo>
                    <a:pt x="10668" y="20574"/>
                  </a:lnTo>
                  <a:lnTo>
                    <a:pt x="10668" y="18288"/>
                  </a:lnTo>
                  <a:lnTo>
                    <a:pt x="11430" y="18288"/>
                  </a:lnTo>
                  <a:lnTo>
                    <a:pt x="11430" y="16764"/>
                  </a:lnTo>
                  <a:lnTo>
                    <a:pt x="10668" y="16764"/>
                  </a:lnTo>
                  <a:lnTo>
                    <a:pt x="10668" y="16002"/>
                  </a:lnTo>
                  <a:lnTo>
                    <a:pt x="9906" y="15240"/>
                  </a:lnTo>
                  <a:lnTo>
                    <a:pt x="9906" y="13716"/>
                  </a:lnTo>
                  <a:lnTo>
                    <a:pt x="10668" y="13716"/>
                  </a:lnTo>
                  <a:lnTo>
                    <a:pt x="12192" y="12954"/>
                  </a:lnTo>
                  <a:lnTo>
                    <a:pt x="12954" y="12192"/>
                  </a:lnTo>
                  <a:lnTo>
                    <a:pt x="12954" y="9144"/>
                  </a:lnTo>
                  <a:lnTo>
                    <a:pt x="12192" y="7620"/>
                  </a:lnTo>
                  <a:lnTo>
                    <a:pt x="12192" y="4572"/>
                  </a:lnTo>
                  <a:lnTo>
                    <a:pt x="13716" y="3048"/>
                  </a:lnTo>
                  <a:lnTo>
                    <a:pt x="14478" y="3048"/>
                  </a:lnTo>
                  <a:lnTo>
                    <a:pt x="14478" y="2286"/>
                  </a:lnTo>
                  <a:lnTo>
                    <a:pt x="13716" y="2286"/>
                  </a:lnTo>
                  <a:lnTo>
                    <a:pt x="14478" y="1524"/>
                  </a:lnTo>
                  <a:lnTo>
                    <a:pt x="14478" y="762"/>
                  </a:lnTo>
                  <a:close/>
                </a:path>
                <a:path w="15240" h="20955">
                  <a:moveTo>
                    <a:pt x="15240" y="0"/>
                  </a:moveTo>
                  <a:lnTo>
                    <a:pt x="14478" y="0"/>
                  </a:lnTo>
                  <a:lnTo>
                    <a:pt x="14478" y="76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6746633" y="1901951"/>
              <a:ext cx="12700" cy="21590"/>
            </a:xfrm>
            <a:custGeom>
              <a:avLst/>
              <a:gdLst/>
              <a:ahLst/>
              <a:cxnLst/>
              <a:rect l="l" t="t" r="r" b="b"/>
              <a:pathLst>
                <a:path w="12700" h="21589">
                  <a:moveTo>
                    <a:pt x="761" y="6858"/>
                  </a:moveTo>
                  <a:lnTo>
                    <a:pt x="0" y="6858"/>
                  </a:lnTo>
                  <a:lnTo>
                    <a:pt x="0" y="7620"/>
                  </a:lnTo>
                  <a:lnTo>
                    <a:pt x="761" y="6858"/>
                  </a:lnTo>
                  <a:close/>
                </a:path>
                <a:path w="12700" h="21589">
                  <a:moveTo>
                    <a:pt x="1523" y="11430"/>
                  </a:moveTo>
                  <a:lnTo>
                    <a:pt x="0" y="9906"/>
                  </a:lnTo>
                  <a:lnTo>
                    <a:pt x="0" y="10668"/>
                  </a:lnTo>
                  <a:lnTo>
                    <a:pt x="761" y="11430"/>
                  </a:lnTo>
                  <a:lnTo>
                    <a:pt x="1523" y="11430"/>
                  </a:lnTo>
                  <a:close/>
                </a:path>
                <a:path w="12700" h="21589">
                  <a:moveTo>
                    <a:pt x="3809" y="16764"/>
                  </a:moveTo>
                  <a:lnTo>
                    <a:pt x="3809" y="15240"/>
                  </a:lnTo>
                  <a:lnTo>
                    <a:pt x="3047" y="16002"/>
                  </a:lnTo>
                  <a:lnTo>
                    <a:pt x="3809" y="16764"/>
                  </a:lnTo>
                  <a:close/>
                </a:path>
                <a:path w="12700" h="21589">
                  <a:moveTo>
                    <a:pt x="4571" y="13716"/>
                  </a:moveTo>
                  <a:lnTo>
                    <a:pt x="3809" y="12954"/>
                  </a:lnTo>
                  <a:lnTo>
                    <a:pt x="3809" y="14478"/>
                  </a:lnTo>
                  <a:lnTo>
                    <a:pt x="4571" y="13716"/>
                  </a:lnTo>
                  <a:close/>
                </a:path>
                <a:path w="12700" h="21589">
                  <a:moveTo>
                    <a:pt x="5333" y="18288"/>
                  </a:moveTo>
                  <a:lnTo>
                    <a:pt x="3809" y="16764"/>
                  </a:lnTo>
                  <a:lnTo>
                    <a:pt x="3809" y="17526"/>
                  </a:lnTo>
                  <a:lnTo>
                    <a:pt x="4571" y="18288"/>
                  </a:lnTo>
                  <a:lnTo>
                    <a:pt x="5333" y="18288"/>
                  </a:lnTo>
                  <a:close/>
                </a:path>
                <a:path w="12700" h="21589">
                  <a:moveTo>
                    <a:pt x="6095" y="17526"/>
                  </a:moveTo>
                  <a:lnTo>
                    <a:pt x="6095" y="16764"/>
                  </a:lnTo>
                  <a:lnTo>
                    <a:pt x="4571" y="16764"/>
                  </a:lnTo>
                  <a:lnTo>
                    <a:pt x="4571" y="17526"/>
                  </a:lnTo>
                  <a:lnTo>
                    <a:pt x="6095" y="17526"/>
                  </a:lnTo>
                  <a:close/>
                </a:path>
                <a:path w="12700" h="21589">
                  <a:moveTo>
                    <a:pt x="6095" y="19050"/>
                  </a:moveTo>
                  <a:lnTo>
                    <a:pt x="6095" y="18288"/>
                  </a:lnTo>
                  <a:lnTo>
                    <a:pt x="4571" y="18288"/>
                  </a:lnTo>
                  <a:lnTo>
                    <a:pt x="4571" y="19812"/>
                  </a:lnTo>
                  <a:lnTo>
                    <a:pt x="5333" y="19812"/>
                  </a:lnTo>
                  <a:lnTo>
                    <a:pt x="5333" y="19050"/>
                  </a:lnTo>
                  <a:lnTo>
                    <a:pt x="6095" y="19050"/>
                  </a:lnTo>
                  <a:close/>
                </a:path>
                <a:path w="12700" h="21589">
                  <a:moveTo>
                    <a:pt x="5333" y="20574"/>
                  </a:moveTo>
                  <a:lnTo>
                    <a:pt x="5333" y="19812"/>
                  </a:lnTo>
                  <a:lnTo>
                    <a:pt x="4571" y="20574"/>
                  </a:lnTo>
                  <a:lnTo>
                    <a:pt x="5333" y="20574"/>
                  </a:lnTo>
                  <a:close/>
                </a:path>
                <a:path w="12700" h="21589">
                  <a:moveTo>
                    <a:pt x="6095" y="12192"/>
                  </a:moveTo>
                  <a:lnTo>
                    <a:pt x="6095" y="11430"/>
                  </a:lnTo>
                  <a:lnTo>
                    <a:pt x="5333" y="10668"/>
                  </a:lnTo>
                  <a:lnTo>
                    <a:pt x="5333" y="11430"/>
                  </a:lnTo>
                  <a:lnTo>
                    <a:pt x="6095" y="12192"/>
                  </a:lnTo>
                  <a:close/>
                </a:path>
                <a:path w="12700" h="21589">
                  <a:moveTo>
                    <a:pt x="6857" y="18288"/>
                  </a:moveTo>
                  <a:lnTo>
                    <a:pt x="6095" y="17526"/>
                  </a:lnTo>
                  <a:lnTo>
                    <a:pt x="6095" y="18288"/>
                  </a:lnTo>
                  <a:lnTo>
                    <a:pt x="6857" y="18288"/>
                  </a:lnTo>
                  <a:close/>
                </a:path>
                <a:path w="12700" h="21589">
                  <a:moveTo>
                    <a:pt x="8381" y="16764"/>
                  </a:moveTo>
                  <a:lnTo>
                    <a:pt x="6857" y="15240"/>
                  </a:lnTo>
                  <a:lnTo>
                    <a:pt x="6857" y="16002"/>
                  </a:lnTo>
                  <a:lnTo>
                    <a:pt x="7619" y="16764"/>
                  </a:lnTo>
                  <a:lnTo>
                    <a:pt x="8381" y="16764"/>
                  </a:lnTo>
                  <a:close/>
                </a:path>
                <a:path w="12700" h="21589">
                  <a:moveTo>
                    <a:pt x="7619" y="20574"/>
                  </a:moveTo>
                  <a:lnTo>
                    <a:pt x="6857" y="20574"/>
                  </a:lnTo>
                  <a:lnTo>
                    <a:pt x="6857" y="21336"/>
                  </a:lnTo>
                  <a:lnTo>
                    <a:pt x="7619" y="20574"/>
                  </a:lnTo>
                  <a:close/>
                </a:path>
                <a:path w="12700" h="21589">
                  <a:moveTo>
                    <a:pt x="9905" y="12954"/>
                  </a:moveTo>
                  <a:lnTo>
                    <a:pt x="9905" y="12192"/>
                  </a:lnTo>
                  <a:lnTo>
                    <a:pt x="9143" y="12954"/>
                  </a:lnTo>
                  <a:lnTo>
                    <a:pt x="7619" y="13716"/>
                  </a:lnTo>
                  <a:lnTo>
                    <a:pt x="9143" y="13716"/>
                  </a:lnTo>
                  <a:lnTo>
                    <a:pt x="9905" y="12954"/>
                  </a:lnTo>
                  <a:close/>
                </a:path>
                <a:path w="12700" h="21589">
                  <a:moveTo>
                    <a:pt x="9143" y="3810"/>
                  </a:moveTo>
                  <a:lnTo>
                    <a:pt x="9143" y="1524"/>
                  </a:lnTo>
                  <a:lnTo>
                    <a:pt x="8381" y="2286"/>
                  </a:lnTo>
                  <a:lnTo>
                    <a:pt x="8381" y="5334"/>
                  </a:lnTo>
                  <a:lnTo>
                    <a:pt x="9143" y="3810"/>
                  </a:lnTo>
                  <a:close/>
                </a:path>
                <a:path w="12700" h="21589">
                  <a:moveTo>
                    <a:pt x="9905" y="9906"/>
                  </a:moveTo>
                  <a:lnTo>
                    <a:pt x="9905" y="8382"/>
                  </a:lnTo>
                  <a:lnTo>
                    <a:pt x="9143" y="7620"/>
                  </a:lnTo>
                  <a:lnTo>
                    <a:pt x="8381" y="6096"/>
                  </a:lnTo>
                  <a:lnTo>
                    <a:pt x="8381" y="7620"/>
                  </a:lnTo>
                  <a:lnTo>
                    <a:pt x="9143" y="9906"/>
                  </a:lnTo>
                  <a:lnTo>
                    <a:pt x="9143" y="8382"/>
                  </a:lnTo>
                  <a:lnTo>
                    <a:pt x="9905" y="9906"/>
                  </a:lnTo>
                  <a:close/>
                </a:path>
                <a:path w="12700" h="21589">
                  <a:moveTo>
                    <a:pt x="9143" y="12192"/>
                  </a:moveTo>
                  <a:lnTo>
                    <a:pt x="9143" y="11430"/>
                  </a:lnTo>
                  <a:lnTo>
                    <a:pt x="8381" y="12192"/>
                  </a:lnTo>
                  <a:lnTo>
                    <a:pt x="9143" y="12192"/>
                  </a:lnTo>
                  <a:close/>
                </a:path>
                <a:path w="12700" h="21589">
                  <a:moveTo>
                    <a:pt x="9905" y="762"/>
                  </a:moveTo>
                  <a:lnTo>
                    <a:pt x="9905" y="0"/>
                  </a:lnTo>
                  <a:lnTo>
                    <a:pt x="9143" y="0"/>
                  </a:lnTo>
                  <a:lnTo>
                    <a:pt x="9143" y="1524"/>
                  </a:lnTo>
                  <a:lnTo>
                    <a:pt x="9905" y="762"/>
                  </a:lnTo>
                  <a:close/>
                </a:path>
                <a:path w="12700" h="21589">
                  <a:moveTo>
                    <a:pt x="9905" y="3810"/>
                  </a:moveTo>
                  <a:lnTo>
                    <a:pt x="9143" y="4572"/>
                  </a:lnTo>
                  <a:lnTo>
                    <a:pt x="9143" y="5334"/>
                  </a:lnTo>
                  <a:lnTo>
                    <a:pt x="9905" y="3810"/>
                  </a:lnTo>
                  <a:close/>
                </a:path>
                <a:path w="12700" h="21589">
                  <a:moveTo>
                    <a:pt x="10667" y="11430"/>
                  </a:moveTo>
                  <a:lnTo>
                    <a:pt x="10667" y="10668"/>
                  </a:lnTo>
                  <a:lnTo>
                    <a:pt x="9905" y="9906"/>
                  </a:lnTo>
                  <a:lnTo>
                    <a:pt x="9905" y="12192"/>
                  </a:lnTo>
                  <a:lnTo>
                    <a:pt x="10667" y="11430"/>
                  </a:lnTo>
                  <a:close/>
                </a:path>
                <a:path w="12700" h="21589">
                  <a:moveTo>
                    <a:pt x="12191" y="762"/>
                  </a:moveTo>
                  <a:lnTo>
                    <a:pt x="12191" y="0"/>
                  </a:lnTo>
                  <a:lnTo>
                    <a:pt x="11429" y="0"/>
                  </a:lnTo>
                  <a:lnTo>
                    <a:pt x="10667" y="762"/>
                  </a:lnTo>
                  <a:lnTo>
                    <a:pt x="11429" y="762"/>
                  </a:lnTo>
                  <a:lnTo>
                    <a:pt x="11429" y="1524"/>
                  </a:lnTo>
                  <a:lnTo>
                    <a:pt x="12191" y="762"/>
                  </a:lnTo>
                  <a:close/>
                </a:path>
                <a:path w="12700" h="21589">
                  <a:moveTo>
                    <a:pt x="11429" y="1524"/>
                  </a:moveTo>
                  <a:lnTo>
                    <a:pt x="10667" y="1524"/>
                  </a:lnTo>
                  <a:lnTo>
                    <a:pt x="10667" y="2286"/>
                  </a:lnTo>
                  <a:lnTo>
                    <a:pt x="11429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6739763" y="1908047"/>
              <a:ext cx="9525" cy="5715"/>
            </a:xfrm>
            <a:custGeom>
              <a:avLst/>
              <a:gdLst/>
              <a:ahLst/>
              <a:cxnLst/>
              <a:rect l="l" t="t" r="r" b="b"/>
              <a:pathLst>
                <a:path w="9525" h="5714">
                  <a:moveTo>
                    <a:pt x="1523" y="4572"/>
                  </a:moveTo>
                  <a:lnTo>
                    <a:pt x="1523" y="3810"/>
                  </a:lnTo>
                  <a:lnTo>
                    <a:pt x="0" y="3810"/>
                  </a:lnTo>
                  <a:lnTo>
                    <a:pt x="0" y="5334"/>
                  </a:lnTo>
                  <a:lnTo>
                    <a:pt x="761" y="5334"/>
                  </a:lnTo>
                  <a:lnTo>
                    <a:pt x="761" y="4572"/>
                  </a:lnTo>
                  <a:lnTo>
                    <a:pt x="1523" y="4572"/>
                  </a:lnTo>
                  <a:close/>
                </a:path>
                <a:path w="9525" h="5714">
                  <a:moveTo>
                    <a:pt x="9143" y="1523"/>
                  </a:moveTo>
                  <a:lnTo>
                    <a:pt x="9143" y="761"/>
                  </a:lnTo>
                  <a:lnTo>
                    <a:pt x="8381" y="761"/>
                  </a:lnTo>
                  <a:lnTo>
                    <a:pt x="6857" y="0"/>
                  </a:lnTo>
                  <a:lnTo>
                    <a:pt x="4571" y="1524"/>
                  </a:lnTo>
                  <a:lnTo>
                    <a:pt x="3047" y="3048"/>
                  </a:lnTo>
                  <a:lnTo>
                    <a:pt x="1523" y="3048"/>
                  </a:lnTo>
                  <a:lnTo>
                    <a:pt x="761" y="2286"/>
                  </a:lnTo>
                  <a:lnTo>
                    <a:pt x="761" y="3810"/>
                  </a:lnTo>
                  <a:lnTo>
                    <a:pt x="1523" y="3810"/>
                  </a:lnTo>
                  <a:lnTo>
                    <a:pt x="1523" y="5334"/>
                  </a:lnTo>
                  <a:lnTo>
                    <a:pt x="2285" y="5334"/>
                  </a:lnTo>
                  <a:lnTo>
                    <a:pt x="2285" y="4572"/>
                  </a:lnTo>
                  <a:lnTo>
                    <a:pt x="3047" y="4572"/>
                  </a:lnTo>
                  <a:lnTo>
                    <a:pt x="3809" y="3810"/>
                  </a:lnTo>
                  <a:lnTo>
                    <a:pt x="3809" y="4572"/>
                  </a:lnTo>
                  <a:lnTo>
                    <a:pt x="4571" y="4572"/>
                  </a:lnTo>
                  <a:lnTo>
                    <a:pt x="4571" y="3810"/>
                  </a:lnTo>
                  <a:lnTo>
                    <a:pt x="6095" y="3810"/>
                  </a:lnTo>
                  <a:lnTo>
                    <a:pt x="6857" y="3048"/>
                  </a:lnTo>
                  <a:lnTo>
                    <a:pt x="7619" y="3048"/>
                  </a:lnTo>
                  <a:lnTo>
                    <a:pt x="9143" y="1523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6739763" y="1908047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90" h="6350">
                  <a:moveTo>
                    <a:pt x="761" y="3810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761" y="3810"/>
                  </a:lnTo>
                  <a:close/>
                </a:path>
                <a:path w="8890" h="6350">
                  <a:moveTo>
                    <a:pt x="1523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1" y="4572"/>
                  </a:lnTo>
                  <a:lnTo>
                    <a:pt x="1523" y="3810"/>
                  </a:lnTo>
                  <a:close/>
                </a:path>
                <a:path w="8890" h="6350">
                  <a:moveTo>
                    <a:pt x="2285" y="5334"/>
                  </a:moveTo>
                  <a:lnTo>
                    <a:pt x="2285" y="4572"/>
                  </a:lnTo>
                  <a:lnTo>
                    <a:pt x="761" y="4572"/>
                  </a:lnTo>
                  <a:lnTo>
                    <a:pt x="0" y="5334"/>
                  </a:lnTo>
                  <a:lnTo>
                    <a:pt x="1523" y="5334"/>
                  </a:lnTo>
                  <a:lnTo>
                    <a:pt x="1523" y="6096"/>
                  </a:lnTo>
                  <a:lnTo>
                    <a:pt x="2285" y="5334"/>
                  </a:lnTo>
                  <a:close/>
                </a:path>
                <a:path w="8890" h="6350">
                  <a:moveTo>
                    <a:pt x="2285" y="3048"/>
                  </a:moveTo>
                  <a:lnTo>
                    <a:pt x="1523" y="3048"/>
                  </a:lnTo>
                  <a:lnTo>
                    <a:pt x="1523" y="3810"/>
                  </a:lnTo>
                  <a:lnTo>
                    <a:pt x="2285" y="3048"/>
                  </a:lnTo>
                  <a:close/>
                </a:path>
                <a:path w="8890" h="6350">
                  <a:moveTo>
                    <a:pt x="3809" y="2286"/>
                  </a:moveTo>
                  <a:lnTo>
                    <a:pt x="2285" y="3048"/>
                  </a:lnTo>
                  <a:lnTo>
                    <a:pt x="3047" y="3048"/>
                  </a:lnTo>
                  <a:lnTo>
                    <a:pt x="3809" y="2286"/>
                  </a:lnTo>
                  <a:close/>
                </a:path>
                <a:path w="8890" h="6350">
                  <a:moveTo>
                    <a:pt x="6857" y="762"/>
                  </a:moveTo>
                  <a:lnTo>
                    <a:pt x="6095" y="762"/>
                  </a:lnTo>
                  <a:lnTo>
                    <a:pt x="4571" y="1524"/>
                  </a:lnTo>
                  <a:lnTo>
                    <a:pt x="6095" y="1524"/>
                  </a:lnTo>
                  <a:lnTo>
                    <a:pt x="6857" y="762"/>
                  </a:lnTo>
                  <a:close/>
                </a:path>
                <a:path w="8890" h="6350">
                  <a:moveTo>
                    <a:pt x="6095" y="3810"/>
                  </a:moveTo>
                  <a:lnTo>
                    <a:pt x="4571" y="3810"/>
                  </a:lnTo>
                  <a:lnTo>
                    <a:pt x="4571" y="4572"/>
                  </a:lnTo>
                  <a:lnTo>
                    <a:pt x="5333" y="4572"/>
                  </a:lnTo>
                  <a:lnTo>
                    <a:pt x="6095" y="3810"/>
                  </a:lnTo>
                  <a:close/>
                </a:path>
                <a:path w="8890" h="6350">
                  <a:moveTo>
                    <a:pt x="8381" y="762"/>
                  </a:moveTo>
                  <a:lnTo>
                    <a:pt x="6857" y="0"/>
                  </a:lnTo>
                  <a:lnTo>
                    <a:pt x="6857" y="762"/>
                  </a:lnTo>
                  <a:lnTo>
                    <a:pt x="8381" y="762"/>
                  </a:lnTo>
                  <a:close/>
                </a:path>
                <a:path w="8890" h="6350">
                  <a:moveTo>
                    <a:pt x="8381" y="3048"/>
                  </a:moveTo>
                  <a:lnTo>
                    <a:pt x="8381" y="2286"/>
                  </a:lnTo>
                  <a:lnTo>
                    <a:pt x="7619" y="2286"/>
                  </a:lnTo>
                  <a:lnTo>
                    <a:pt x="7619" y="3048"/>
                  </a:lnTo>
                  <a:lnTo>
                    <a:pt x="8381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6744347" y="1900974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90" h="9525">
                  <a:moveTo>
                    <a:pt x="3048" y="8597"/>
                  </a:moveTo>
                  <a:lnTo>
                    <a:pt x="3048" y="5549"/>
                  </a:lnTo>
                  <a:lnTo>
                    <a:pt x="2286" y="6311"/>
                  </a:lnTo>
                  <a:lnTo>
                    <a:pt x="0" y="6311"/>
                  </a:lnTo>
                  <a:lnTo>
                    <a:pt x="762" y="7073"/>
                  </a:lnTo>
                  <a:lnTo>
                    <a:pt x="2286" y="7073"/>
                  </a:lnTo>
                  <a:lnTo>
                    <a:pt x="2286" y="8597"/>
                  </a:lnTo>
                  <a:lnTo>
                    <a:pt x="3048" y="8597"/>
                  </a:lnTo>
                  <a:close/>
                </a:path>
                <a:path w="8890" h="9525">
                  <a:moveTo>
                    <a:pt x="2286" y="8597"/>
                  </a:moveTo>
                  <a:lnTo>
                    <a:pt x="2286" y="7073"/>
                  </a:lnTo>
                  <a:lnTo>
                    <a:pt x="1524" y="7073"/>
                  </a:lnTo>
                  <a:lnTo>
                    <a:pt x="1524" y="8597"/>
                  </a:lnTo>
                  <a:lnTo>
                    <a:pt x="2286" y="8597"/>
                  </a:lnTo>
                  <a:close/>
                </a:path>
                <a:path w="8890" h="9525">
                  <a:moveTo>
                    <a:pt x="8382" y="5549"/>
                  </a:moveTo>
                  <a:lnTo>
                    <a:pt x="8382" y="2501"/>
                  </a:lnTo>
                  <a:lnTo>
                    <a:pt x="7620" y="2501"/>
                  </a:lnTo>
                  <a:lnTo>
                    <a:pt x="6629" y="1193"/>
                  </a:lnTo>
                  <a:lnTo>
                    <a:pt x="5054" y="0"/>
                  </a:lnTo>
                  <a:lnTo>
                    <a:pt x="3810" y="1739"/>
                  </a:lnTo>
                  <a:lnTo>
                    <a:pt x="2286" y="1739"/>
                  </a:lnTo>
                  <a:lnTo>
                    <a:pt x="3810" y="3263"/>
                  </a:lnTo>
                  <a:lnTo>
                    <a:pt x="4572" y="3263"/>
                  </a:lnTo>
                  <a:lnTo>
                    <a:pt x="4572" y="9359"/>
                  </a:lnTo>
                  <a:lnTo>
                    <a:pt x="5334" y="9359"/>
                  </a:lnTo>
                  <a:lnTo>
                    <a:pt x="6096" y="8597"/>
                  </a:lnTo>
                  <a:lnTo>
                    <a:pt x="6858" y="9359"/>
                  </a:lnTo>
                  <a:lnTo>
                    <a:pt x="6858" y="7073"/>
                  </a:lnTo>
                  <a:lnTo>
                    <a:pt x="7620" y="7835"/>
                  </a:lnTo>
                  <a:lnTo>
                    <a:pt x="7620" y="4787"/>
                  </a:lnTo>
                  <a:lnTo>
                    <a:pt x="8382" y="5549"/>
                  </a:lnTo>
                  <a:close/>
                </a:path>
                <a:path w="8890" h="9525">
                  <a:moveTo>
                    <a:pt x="4572" y="8597"/>
                  </a:moveTo>
                  <a:lnTo>
                    <a:pt x="4572" y="4025"/>
                  </a:lnTo>
                  <a:lnTo>
                    <a:pt x="3810" y="4025"/>
                  </a:lnTo>
                  <a:lnTo>
                    <a:pt x="3048" y="4787"/>
                  </a:lnTo>
                  <a:lnTo>
                    <a:pt x="3048" y="9359"/>
                  </a:lnTo>
                  <a:lnTo>
                    <a:pt x="3810" y="9359"/>
                  </a:lnTo>
                  <a:lnTo>
                    <a:pt x="3810" y="8597"/>
                  </a:lnTo>
                  <a:lnTo>
                    <a:pt x="4572" y="8597"/>
                  </a:lnTo>
                  <a:close/>
                </a:path>
                <a:path w="8890" h="9525">
                  <a:moveTo>
                    <a:pt x="8382" y="7073"/>
                  </a:moveTo>
                  <a:lnTo>
                    <a:pt x="8382" y="6311"/>
                  </a:lnTo>
                  <a:lnTo>
                    <a:pt x="7620" y="5549"/>
                  </a:lnTo>
                  <a:lnTo>
                    <a:pt x="7620" y="6311"/>
                  </a:lnTo>
                  <a:lnTo>
                    <a:pt x="8382" y="7073"/>
                  </a:lnTo>
                  <a:close/>
                </a:path>
                <a:path w="8890" h="9525">
                  <a:moveTo>
                    <a:pt x="8382" y="7073"/>
                  </a:moveTo>
                  <a:lnTo>
                    <a:pt x="7620" y="7073"/>
                  </a:lnTo>
                  <a:lnTo>
                    <a:pt x="7620" y="7835"/>
                  </a:lnTo>
                  <a:lnTo>
                    <a:pt x="8382" y="7073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6743586" y="1901963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59" h="9525">
                  <a:moveTo>
                    <a:pt x="762" y="5334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762" y="6096"/>
                  </a:lnTo>
                  <a:lnTo>
                    <a:pt x="762" y="5334"/>
                  </a:lnTo>
                  <a:close/>
                </a:path>
                <a:path w="10159" h="9525">
                  <a:moveTo>
                    <a:pt x="3048" y="7620"/>
                  </a:moveTo>
                  <a:lnTo>
                    <a:pt x="2286" y="7620"/>
                  </a:lnTo>
                  <a:lnTo>
                    <a:pt x="2286" y="8382"/>
                  </a:lnTo>
                  <a:lnTo>
                    <a:pt x="3048" y="7620"/>
                  </a:lnTo>
                  <a:close/>
                </a:path>
                <a:path w="10159" h="9525">
                  <a:moveTo>
                    <a:pt x="3810" y="3810"/>
                  </a:moveTo>
                  <a:lnTo>
                    <a:pt x="3048" y="3810"/>
                  </a:lnTo>
                  <a:lnTo>
                    <a:pt x="3048" y="4572"/>
                  </a:lnTo>
                  <a:lnTo>
                    <a:pt x="3048" y="5334"/>
                  </a:lnTo>
                  <a:lnTo>
                    <a:pt x="3810" y="5334"/>
                  </a:lnTo>
                  <a:lnTo>
                    <a:pt x="3810" y="4572"/>
                  </a:lnTo>
                  <a:lnTo>
                    <a:pt x="3810" y="3810"/>
                  </a:lnTo>
                  <a:close/>
                </a:path>
                <a:path w="10159" h="9525">
                  <a:moveTo>
                    <a:pt x="4572" y="8382"/>
                  </a:moveTo>
                  <a:lnTo>
                    <a:pt x="3810" y="8382"/>
                  </a:lnTo>
                  <a:lnTo>
                    <a:pt x="3810" y="9144"/>
                  </a:lnTo>
                  <a:lnTo>
                    <a:pt x="4572" y="8382"/>
                  </a:lnTo>
                  <a:close/>
                </a:path>
                <a:path w="10159" h="9525">
                  <a:moveTo>
                    <a:pt x="4572" y="2286"/>
                  </a:moveTo>
                  <a:lnTo>
                    <a:pt x="3810" y="1524"/>
                  </a:lnTo>
                  <a:lnTo>
                    <a:pt x="3810" y="762"/>
                  </a:lnTo>
                  <a:lnTo>
                    <a:pt x="3035" y="762"/>
                  </a:lnTo>
                  <a:lnTo>
                    <a:pt x="3035" y="1524"/>
                  </a:lnTo>
                  <a:lnTo>
                    <a:pt x="3048" y="2286"/>
                  </a:lnTo>
                  <a:lnTo>
                    <a:pt x="4572" y="2286"/>
                  </a:lnTo>
                  <a:close/>
                </a:path>
                <a:path w="10159" h="9525">
                  <a:moveTo>
                    <a:pt x="5334" y="7620"/>
                  </a:moveTo>
                  <a:lnTo>
                    <a:pt x="4572" y="7620"/>
                  </a:lnTo>
                  <a:lnTo>
                    <a:pt x="4572" y="8382"/>
                  </a:lnTo>
                  <a:lnTo>
                    <a:pt x="5334" y="7620"/>
                  </a:lnTo>
                  <a:close/>
                </a:path>
                <a:path w="10159" h="9525">
                  <a:moveTo>
                    <a:pt x="5334" y="2286"/>
                  </a:moveTo>
                  <a:lnTo>
                    <a:pt x="4572" y="2286"/>
                  </a:lnTo>
                  <a:lnTo>
                    <a:pt x="4572" y="3810"/>
                  </a:lnTo>
                  <a:lnTo>
                    <a:pt x="5334" y="3048"/>
                  </a:lnTo>
                  <a:lnTo>
                    <a:pt x="5334" y="2286"/>
                  </a:lnTo>
                  <a:close/>
                </a:path>
                <a:path w="10159" h="9525">
                  <a:moveTo>
                    <a:pt x="5334" y="0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  <a:path w="10159" h="9525">
                  <a:moveTo>
                    <a:pt x="6096" y="9144"/>
                  </a:moveTo>
                  <a:lnTo>
                    <a:pt x="5334" y="8382"/>
                  </a:lnTo>
                  <a:lnTo>
                    <a:pt x="5334" y="9144"/>
                  </a:lnTo>
                  <a:lnTo>
                    <a:pt x="6096" y="9144"/>
                  </a:lnTo>
                  <a:close/>
                </a:path>
                <a:path w="10159" h="9525">
                  <a:moveTo>
                    <a:pt x="6858" y="7620"/>
                  </a:moveTo>
                  <a:lnTo>
                    <a:pt x="6096" y="7620"/>
                  </a:lnTo>
                  <a:lnTo>
                    <a:pt x="6096" y="8382"/>
                  </a:lnTo>
                  <a:lnTo>
                    <a:pt x="6858" y="8382"/>
                  </a:lnTo>
                  <a:lnTo>
                    <a:pt x="6858" y="7620"/>
                  </a:lnTo>
                  <a:close/>
                </a:path>
                <a:path w="10159" h="9525">
                  <a:moveTo>
                    <a:pt x="7620" y="762"/>
                  </a:moveTo>
                  <a:lnTo>
                    <a:pt x="6858" y="0"/>
                  </a:lnTo>
                  <a:lnTo>
                    <a:pt x="6096" y="0"/>
                  </a:lnTo>
                  <a:lnTo>
                    <a:pt x="6858" y="762"/>
                  </a:lnTo>
                  <a:lnTo>
                    <a:pt x="7620" y="762"/>
                  </a:lnTo>
                  <a:close/>
                </a:path>
                <a:path w="10159" h="9525">
                  <a:moveTo>
                    <a:pt x="8382" y="6858"/>
                  </a:moveTo>
                  <a:lnTo>
                    <a:pt x="7620" y="6096"/>
                  </a:lnTo>
                  <a:lnTo>
                    <a:pt x="7620" y="6858"/>
                  </a:lnTo>
                  <a:lnTo>
                    <a:pt x="8382" y="6858"/>
                  </a:lnTo>
                  <a:close/>
                </a:path>
                <a:path w="10159" h="9525">
                  <a:moveTo>
                    <a:pt x="9144" y="6858"/>
                  </a:moveTo>
                  <a:lnTo>
                    <a:pt x="8382" y="6096"/>
                  </a:lnTo>
                  <a:lnTo>
                    <a:pt x="8382" y="6858"/>
                  </a:lnTo>
                  <a:lnTo>
                    <a:pt x="8382" y="7620"/>
                  </a:lnTo>
                  <a:lnTo>
                    <a:pt x="9144" y="6858"/>
                  </a:lnTo>
                  <a:close/>
                </a:path>
                <a:path w="10159" h="9525">
                  <a:moveTo>
                    <a:pt x="9144" y="1524"/>
                  </a:moveTo>
                  <a:lnTo>
                    <a:pt x="8382" y="762"/>
                  </a:lnTo>
                  <a:lnTo>
                    <a:pt x="7620" y="762"/>
                  </a:lnTo>
                  <a:lnTo>
                    <a:pt x="9144" y="2286"/>
                  </a:lnTo>
                  <a:lnTo>
                    <a:pt x="9144" y="1524"/>
                  </a:lnTo>
                  <a:close/>
                </a:path>
                <a:path w="10159" h="9525">
                  <a:moveTo>
                    <a:pt x="9906" y="6096"/>
                  </a:moveTo>
                  <a:lnTo>
                    <a:pt x="9144" y="5334"/>
                  </a:lnTo>
                  <a:lnTo>
                    <a:pt x="9144" y="6858"/>
                  </a:lnTo>
                  <a:lnTo>
                    <a:pt x="9906" y="6858"/>
                  </a:lnTo>
                  <a:lnTo>
                    <a:pt x="9906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6707009" y="1876043"/>
              <a:ext cx="54610" cy="16510"/>
            </a:xfrm>
            <a:custGeom>
              <a:avLst/>
              <a:gdLst/>
              <a:ahLst/>
              <a:cxnLst/>
              <a:rect l="l" t="t" r="r" b="b"/>
              <a:pathLst>
                <a:path w="54609" h="16510">
                  <a:moveTo>
                    <a:pt x="54101" y="6095"/>
                  </a:moveTo>
                  <a:lnTo>
                    <a:pt x="51815" y="3809"/>
                  </a:lnTo>
                  <a:lnTo>
                    <a:pt x="50291" y="3809"/>
                  </a:lnTo>
                  <a:lnTo>
                    <a:pt x="47243" y="2285"/>
                  </a:lnTo>
                  <a:lnTo>
                    <a:pt x="42671" y="2285"/>
                  </a:lnTo>
                  <a:lnTo>
                    <a:pt x="39014" y="2070"/>
                  </a:lnTo>
                  <a:lnTo>
                    <a:pt x="35598" y="584"/>
                  </a:lnTo>
                  <a:lnTo>
                    <a:pt x="32003" y="0"/>
                  </a:lnTo>
                  <a:lnTo>
                    <a:pt x="27431" y="0"/>
                  </a:lnTo>
                  <a:lnTo>
                    <a:pt x="22097" y="0"/>
                  </a:lnTo>
                  <a:lnTo>
                    <a:pt x="19811" y="762"/>
                  </a:lnTo>
                  <a:lnTo>
                    <a:pt x="18287" y="762"/>
                  </a:lnTo>
                  <a:lnTo>
                    <a:pt x="13715" y="2286"/>
                  </a:lnTo>
                  <a:lnTo>
                    <a:pt x="7619" y="2286"/>
                  </a:lnTo>
                  <a:lnTo>
                    <a:pt x="4571" y="3810"/>
                  </a:lnTo>
                  <a:lnTo>
                    <a:pt x="3047" y="3810"/>
                  </a:lnTo>
                  <a:lnTo>
                    <a:pt x="1523" y="4572"/>
                  </a:lnTo>
                  <a:lnTo>
                    <a:pt x="0" y="6096"/>
                  </a:lnTo>
                  <a:lnTo>
                    <a:pt x="761" y="6858"/>
                  </a:lnTo>
                  <a:lnTo>
                    <a:pt x="1523" y="9144"/>
                  </a:lnTo>
                  <a:lnTo>
                    <a:pt x="4571" y="12192"/>
                  </a:lnTo>
                  <a:lnTo>
                    <a:pt x="7619" y="14478"/>
                  </a:lnTo>
                  <a:lnTo>
                    <a:pt x="9143" y="14478"/>
                  </a:lnTo>
                  <a:lnTo>
                    <a:pt x="9143" y="16002"/>
                  </a:lnTo>
                  <a:lnTo>
                    <a:pt x="27431" y="13716"/>
                  </a:lnTo>
                  <a:lnTo>
                    <a:pt x="44957" y="16002"/>
                  </a:lnTo>
                  <a:lnTo>
                    <a:pt x="45719" y="14478"/>
                  </a:lnTo>
                  <a:lnTo>
                    <a:pt x="47243" y="14478"/>
                  </a:lnTo>
                  <a:lnTo>
                    <a:pt x="49529" y="12191"/>
                  </a:lnTo>
                  <a:lnTo>
                    <a:pt x="51053" y="11429"/>
                  </a:lnTo>
                  <a:lnTo>
                    <a:pt x="53339" y="9143"/>
                  </a:lnTo>
                  <a:lnTo>
                    <a:pt x="53339" y="6857"/>
                  </a:lnTo>
                  <a:lnTo>
                    <a:pt x="54101" y="609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6706997" y="1875281"/>
              <a:ext cx="55244" cy="17145"/>
            </a:xfrm>
            <a:custGeom>
              <a:avLst/>
              <a:gdLst/>
              <a:ahLst/>
              <a:cxnLst/>
              <a:rect l="l" t="t" r="r" b="b"/>
              <a:pathLst>
                <a:path w="55245" h="17144">
                  <a:moveTo>
                    <a:pt x="761" y="6858"/>
                  </a:moveTo>
                  <a:lnTo>
                    <a:pt x="761" y="6096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761" y="6858"/>
                  </a:lnTo>
                  <a:close/>
                </a:path>
                <a:path w="55245" h="17144">
                  <a:moveTo>
                    <a:pt x="1523" y="6096"/>
                  </a:moveTo>
                  <a:lnTo>
                    <a:pt x="1523" y="5334"/>
                  </a:lnTo>
                  <a:lnTo>
                    <a:pt x="761" y="6096"/>
                  </a:lnTo>
                  <a:lnTo>
                    <a:pt x="1523" y="6096"/>
                  </a:lnTo>
                  <a:close/>
                </a:path>
                <a:path w="55245" h="17144">
                  <a:moveTo>
                    <a:pt x="1269" y="9144"/>
                  </a:moveTo>
                  <a:lnTo>
                    <a:pt x="761" y="7620"/>
                  </a:lnTo>
                  <a:lnTo>
                    <a:pt x="761" y="9144"/>
                  </a:lnTo>
                  <a:lnTo>
                    <a:pt x="1269" y="9144"/>
                  </a:lnTo>
                  <a:close/>
                </a:path>
                <a:path w="55245" h="17144">
                  <a:moveTo>
                    <a:pt x="1523" y="10668"/>
                  </a:moveTo>
                  <a:lnTo>
                    <a:pt x="1523" y="9906"/>
                  </a:lnTo>
                  <a:lnTo>
                    <a:pt x="761" y="9906"/>
                  </a:lnTo>
                  <a:lnTo>
                    <a:pt x="1523" y="10668"/>
                  </a:lnTo>
                  <a:close/>
                </a:path>
                <a:path w="55245" h="17144">
                  <a:moveTo>
                    <a:pt x="1523" y="9144"/>
                  </a:moveTo>
                  <a:lnTo>
                    <a:pt x="1269" y="9144"/>
                  </a:lnTo>
                  <a:lnTo>
                    <a:pt x="1269" y="9398"/>
                  </a:lnTo>
                  <a:lnTo>
                    <a:pt x="1523" y="9144"/>
                  </a:lnTo>
                  <a:close/>
                </a:path>
                <a:path w="55245" h="17144">
                  <a:moveTo>
                    <a:pt x="3809" y="12192"/>
                  </a:moveTo>
                  <a:lnTo>
                    <a:pt x="1523" y="9144"/>
                  </a:lnTo>
                  <a:lnTo>
                    <a:pt x="1269" y="9398"/>
                  </a:lnTo>
                  <a:lnTo>
                    <a:pt x="1269" y="9144"/>
                  </a:lnTo>
                  <a:lnTo>
                    <a:pt x="1523" y="9906"/>
                  </a:lnTo>
                  <a:lnTo>
                    <a:pt x="1523" y="10668"/>
                  </a:lnTo>
                  <a:lnTo>
                    <a:pt x="3047" y="12192"/>
                  </a:lnTo>
                  <a:lnTo>
                    <a:pt x="3809" y="12192"/>
                  </a:lnTo>
                  <a:close/>
                </a:path>
                <a:path w="55245" h="17144">
                  <a:moveTo>
                    <a:pt x="3047" y="5334"/>
                  </a:moveTo>
                  <a:lnTo>
                    <a:pt x="3047" y="4572"/>
                  </a:lnTo>
                  <a:lnTo>
                    <a:pt x="2285" y="4572"/>
                  </a:lnTo>
                  <a:lnTo>
                    <a:pt x="2285" y="5334"/>
                  </a:lnTo>
                  <a:lnTo>
                    <a:pt x="3047" y="5334"/>
                  </a:lnTo>
                  <a:close/>
                </a:path>
                <a:path w="55245" h="17144">
                  <a:moveTo>
                    <a:pt x="4571" y="12954"/>
                  </a:moveTo>
                  <a:lnTo>
                    <a:pt x="3809" y="12192"/>
                  </a:lnTo>
                  <a:lnTo>
                    <a:pt x="3047" y="12192"/>
                  </a:lnTo>
                  <a:lnTo>
                    <a:pt x="4571" y="12954"/>
                  </a:lnTo>
                  <a:close/>
                </a:path>
                <a:path w="55245" h="17144">
                  <a:moveTo>
                    <a:pt x="5333" y="4572"/>
                  </a:moveTo>
                  <a:lnTo>
                    <a:pt x="5333" y="3810"/>
                  </a:lnTo>
                  <a:lnTo>
                    <a:pt x="4571" y="3810"/>
                  </a:lnTo>
                  <a:lnTo>
                    <a:pt x="3809" y="4572"/>
                  </a:lnTo>
                  <a:lnTo>
                    <a:pt x="5333" y="4572"/>
                  </a:lnTo>
                  <a:close/>
                </a:path>
                <a:path w="55245" h="17144">
                  <a:moveTo>
                    <a:pt x="7619" y="15240"/>
                  </a:moveTo>
                  <a:lnTo>
                    <a:pt x="4571" y="12954"/>
                  </a:lnTo>
                  <a:lnTo>
                    <a:pt x="6857" y="15240"/>
                  </a:lnTo>
                  <a:lnTo>
                    <a:pt x="7619" y="15240"/>
                  </a:lnTo>
                  <a:close/>
                </a:path>
                <a:path w="55245" h="17144">
                  <a:moveTo>
                    <a:pt x="6857" y="3810"/>
                  </a:moveTo>
                  <a:lnTo>
                    <a:pt x="6857" y="3048"/>
                  </a:lnTo>
                  <a:lnTo>
                    <a:pt x="6095" y="3048"/>
                  </a:lnTo>
                  <a:lnTo>
                    <a:pt x="6095" y="3810"/>
                  </a:lnTo>
                  <a:lnTo>
                    <a:pt x="6857" y="3810"/>
                  </a:lnTo>
                  <a:close/>
                </a:path>
                <a:path w="55245" h="17144">
                  <a:moveTo>
                    <a:pt x="25145" y="14763"/>
                  </a:moveTo>
                  <a:lnTo>
                    <a:pt x="21335" y="14986"/>
                  </a:lnTo>
                  <a:lnTo>
                    <a:pt x="9905" y="15938"/>
                  </a:lnTo>
                  <a:lnTo>
                    <a:pt x="9143" y="16002"/>
                  </a:lnTo>
                  <a:lnTo>
                    <a:pt x="9143" y="16764"/>
                  </a:lnTo>
                  <a:lnTo>
                    <a:pt x="25145" y="14763"/>
                  </a:lnTo>
                  <a:close/>
                </a:path>
                <a:path w="55245" h="17144">
                  <a:moveTo>
                    <a:pt x="16001" y="3048"/>
                  </a:moveTo>
                  <a:lnTo>
                    <a:pt x="16001" y="2286"/>
                  </a:lnTo>
                  <a:lnTo>
                    <a:pt x="13715" y="2286"/>
                  </a:lnTo>
                  <a:lnTo>
                    <a:pt x="13715" y="3048"/>
                  </a:lnTo>
                  <a:lnTo>
                    <a:pt x="16001" y="3048"/>
                  </a:lnTo>
                  <a:close/>
                </a:path>
                <a:path w="55245" h="17144">
                  <a:moveTo>
                    <a:pt x="18287" y="2286"/>
                  </a:moveTo>
                  <a:lnTo>
                    <a:pt x="18287" y="1524"/>
                  </a:lnTo>
                  <a:lnTo>
                    <a:pt x="17525" y="1524"/>
                  </a:lnTo>
                  <a:lnTo>
                    <a:pt x="17525" y="2286"/>
                  </a:lnTo>
                  <a:lnTo>
                    <a:pt x="18287" y="2286"/>
                  </a:lnTo>
                  <a:close/>
                </a:path>
                <a:path w="55245" h="17144">
                  <a:moveTo>
                    <a:pt x="21335" y="1524"/>
                  </a:moveTo>
                  <a:lnTo>
                    <a:pt x="21335" y="762"/>
                  </a:lnTo>
                  <a:lnTo>
                    <a:pt x="19811" y="762"/>
                  </a:lnTo>
                  <a:lnTo>
                    <a:pt x="19811" y="1524"/>
                  </a:lnTo>
                  <a:lnTo>
                    <a:pt x="21335" y="1524"/>
                  </a:lnTo>
                  <a:close/>
                </a:path>
                <a:path w="55245" h="17144">
                  <a:moveTo>
                    <a:pt x="28915" y="721"/>
                  </a:moveTo>
                  <a:lnTo>
                    <a:pt x="28193" y="0"/>
                  </a:lnTo>
                  <a:lnTo>
                    <a:pt x="25907" y="0"/>
                  </a:lnTo>
                  <a:lnTo>
                    <a:pt x="25145" y="762"/>
                  </a:lnTo>
                  <a:lnTo>
                    <a:pt x="28915" y="721"/>
                  </a:lnTo>
                  <a:close/>
                </a:path>
                <a:path w="55245" h="17144">
                  <a:moveTo>
                    <a:pt x="35382" y="355"/>
                  </a:moveTo>
                  <a:lnTo>
                    <a:pt x="28915" y="721"/>
                  </a:lnTo>
                  <a:lnTo>
                    <a:pt x="34289" y="762"/>
                  </a:lnTo>
                  <a:lnTo>
                    <a:pt x="35382" y="355"/>
                  </a:lnTo>
                  <a:close/>
                </a:path>
                <a:path w="55245" h="17144">
                  <a:moveTo>
                    <a:pt x="44957" y="16764"/>
                  </a:moveTo>
                  <a:lnTo>
                    <a:pt x="44957" y="16002"/>
                  </a:lnTo>
                  <a:lnTo>
                    <a:pt x="28915" y="14606"/>
                  </a:lnTo>
                  <a:lnTo>
                    <a:pt x="31254" y="14976"/>
                  </a:lnTo>
                  <a:lnTo>
                    <a:pt x="44195" y="16664"/>
                  </a:lnTo>
                  <a:lnTo>
                    <a:pt x="44957" y="16764"/>
                  </a:lnTo>
                  <a:close/>
                </a:path>
                <a:path w="55245" h="17144">
                  <a:moveTo>
                    <a:pt x="34289" y="1604"/>
                  </a:moveTo>
                  <a:lnTo>
                    <a:pt x="34289" y="728"/>
                  </a:lnTo>
                  <a:lnTo>
                    <a:pt x="31254" y="1765"/>
                  </a:lnTo>
                  <a:lnTo>
                    <a:pt x="34289" y="1604"/>
                  </a:lnTo>
                  <a:close/>
                </a:path>
                <a:path w="55245" h="17144">
                  <a:moveTo>
                    <a:pt x="37337" y="2286"/>
                  </a:moveTo>
                  <a:lnTo>
                    <a:pt x="36575" y="1524"/>
                  </a:lnTo>
                  <a:lnTo>
                    <a:pt x="35813" y="1524"/>
                  </a:lnTo>
                  <a:lnTo>
                    <a:pt x="36575" y="2286"/>
                  </a:lnTo>
                  <a:lnTo>
                    <a:pt x="37337" y="2286"/>
                  </a:lnTo>
                  <a:close/>
                </a:path>
                <a:path w="55245" h="17144">
                  <a:moveTo>
                    <a:pt x="40385" y="3048"/>
                  </a:moveTo>
                  <a:lnTo>
                    <a:pt x="40385" y="2286"/>
                  </a:lnTo>
                  <a:lnTo>
                    <a:pt x="38861" y="2286"/>
                  </a:lnTo>
                  <a:lnTo>
                    <a:pt x="38861" y="3048"/>
                  </a:lnTo>
                  <a:lnTo>
                    <a:pt x="40385" y="3048"/>
                  </a:lnTo>
                  <a:close/>
                </a:path>
                <a:path w="55245" h="17144">
                  <a:moveTo>
                    <a:pt x="45719" y="16764"/>
                  </a:moveTo>
                  <a:lnTo>
                    <a:pt x="45719" y="15240"/>
                  </a:lnTo>
                  <a:lnTo>
                    <a:pt x="44957" y="16002"/>
                  </a:lnTo>
                  <a:lnTo>
                    <a:pt x="45719" y="16764"/>
                  </a:lnTo>
                  <a:close/>
                </a:path>
                <a:path w="55245" h="17144">
                  <a:moveTo>
                    <a:pt x="48767" y="3810"/>
                  </a:moveTo>
                  <a:lnTo>
                    <a:pt x="48005" y="3048"/>
                  </a:lnTo>
                  <a:lnTo>
                    <a:pt x="47243" y="3048"/>
                  </a:lnTo>
                  <a:lnTo>
                    <a:pt x="47243" y="3810"/>
                  </a:lnTo>
                  <a:lnTo>
                    <a:pt x="48767" y="3810"/>
                  </a:lnTo>
                  <a:close/>
                </a:path>
                <a:path w="55245" h="17144">
                  <a:moveTo>
                    <a:pt x="50291" y="12954"/>
                  </a:moveTo>
                  <a:lnTo>
                    <a:pt x="49529" y="12954"/>
                  </a:lnTo>
                  <a:lnTo>
                    <a:pt x="47243" y="15240"/>
                  </a:lnTo>
                  <a:lnTo>
                    <a:pt x="50291" y="12954"/>
                  </a:lnTo>
                  <a:close/>
                </a:path>
                <a:path w="55245" h="17144">
                  <a:moveTo>
                    <a:pt x="50291" y="4572"/>
                  </a:moveTo>
                  <a:lnTo>
                    <a:pt x="50291" y="3810"/>
                  </a:lnTo>
                  <a:lnTo>
                    <a:pt x="48767" y="3810"/>
                  </a:lnTo>
                  <a:lnTo>
                    <a:pt x="49529" y="4572"/>
                  </a:lnTo>
                  <a:lnTo>
                    <a:pt x="50291" y="4572"/>
                  </a:lnTo>
                  <a:close/>
                </a:path>
                <a:path w="55245" h="17144">
                  <a:moveTo>
                    <a:pt x="51053" y="12192"/>
                  </a:moveTo>
                  <a:lnTo>
                    <a:pt x="49529" y="12954"/>
                  </a:lnTo>
                  <a:lnTo>
                    <a:pt x="50291" y="12954"/>
                  </a:lnTo>
                  <a:lnTo>
                    <a:pt x="51053" y="12192"/>
                  </a:lnTo>
                  <a:close/>
                </a:path>
                <a:path w="55245" h="17144">
                  <a:moveTo>
                    <a:pt x="54101" y="7620"/>
                  </a:moveTo>
                  <a:lnTo>
                    <a:pt x="53339" y="7620"/>
                  </a:lnTo>
                  <a:lnTo>
                    <a:pt x="53339" y="9144"/>
                  </a:lnTo>
                  <a:lnTo>
                    <a:pt x="51053" y="12192"/>
                  </a:lnTo>
                  <a:lnTo>
                    <a:pt x="53339" y="9906"/>
                  </a:lnTo>
                  <a:lnTo>
                    <a:pt x="54101" y="7620"/>
                  </a:lnTo>
                  <a:close/>
                </a:path>
                <a:path w="55245" h="17144">
                  <a:moveTo>
                    <a:pt x="53339" y="6096"/>
                  </a:moveTo>
                  <a:lnTo>
                    <a:pt x="53339" y="5334"/>
                  </a:lnTo>
                  <a:lnTo>
                    <a:pt x="52577" y="5334"/>
                  </a:lnTo>
                  <a:lnTo>
                    <a:pt x="53339" y="6096"/>
                  </a:lnTo>
                  <a:close/>
                </a:path>
                <a:path w="55245" h="17144">
                  <a:moveTo>
                    <a:pt x="54863" y="6858"/>
                  </a:moveTo>
                  <a:lnTo>
                    <a:pt x="54101" y="6858"/>
                  </a:lnTo>
                  <a:lnTo>
                    <a:pt x="53339" y="7620"/>
                  </a:lnTo>
                  <a:lnTo>
                    <a:pt x="54101" y="7620"/>
                  </a:lnTo>
                  <a:lnTo>
                    <a:pt x="54863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6716915" y="1892712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59" h="5714">
                  <a:moveTo>
                    <a:pt x="35051" y="3143"/>
                  </a:moveTo>
                  <a:lnTo>
                    <a:pt x="35051" y="2381"/>
                  </a:lnTo>
                  <a:lnTo>
                    <a:pt x="34289" y="2381"/>
                  </a:lnTo>
                  <a:lnTo>
                    <a:pt x="25565" y="595"/>
                  </a:lnTo>
                  <a:lnTo>
                    <a:pt x="17525" y="0"/>
                  </a:lnTo>
                  <a:lnTo>
                    <a:pt x="9486" y="595"/>
                  </a:lnTo>
                  <a:lnTo>
                    <a:pt x="761" y="2381"/>
                  </a:lnTo>
                  <a:lnTo>
                    <a:pt x="0" y="2381"/>
                  </a:lnTo>
                  <a:lnTo>
                    <a:pt x="0" y="3143"/>
                  </a:lnTo>
                  <a:lnTo>
                    <a:pt x="761" y="3143"/>
                  </a:lnTo>
                  <a:lnTo>
                    <a:pt x="3809" y="3905"/>
                  </a:lnTo>
                  <a:lnTo>
                    <a:pt x="12953" y="5429"/>
                  </a:lnTo>
                  <a:lnTo>
                    <a:pt x="17525" y="5429"/>
                  </a:lnTo>
                  <a:lnTo>
                    <a:pt x="22097" y="5429"/>
                  </a:lnTo>
                  <a:lnTo>
                    <a:pt x="31241" y="3905"/>
                  </a:lnTo>
                  <a:lnTo>
                    <a:pt x="34289" y="3143"/>
                  </a:lnTo>
                  <a:lnTo>
                    <a:pt x="35051" y="314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6716915" y="1892712"/>
              <a:ext cx="35560" cy="5080"/>
            </a:xfrm>
            <a:custGeom>
              <a:avLst/>
              <a:gdLst/>
              <a:ahLst/>
              <a:cxnLst/>
              <a:rect l="l" t="t" r="r" b="b"/>
              <a:pathLst>
                <a:path w="35559" h="5080">
                  <a:moveTo>
                    <a:pt x="3809" y="4667"/>
                  </a:moveTo>
                  <a:lnTo>
                    <a:pt x="761" y="3143"/>
                  </a:lnTo>
                  <a:lnTo>
                    <a:pt x="0" y="3143"/>
                  </a:lnTo>
                  <a:lnTo>
                    <a:pt x="761" y="3905"/>
                  </a:lnTo>
                  <a:lnTo>
                    <a:pt x="3809" y="4667"/>
                  </a:lnTo>
                  <a:close/>
                </a:path>
                <a:path w="35559" h="5080">
                  <a:moveTo>
                    <a:pt x="31241" y="1840"/>
                  </a:moveTo>
                  <a:lnTo>
                    <a:pt x="25961" y="676"/>
                  </a:lnTo>
                  <a:lnTo>
                    <a:pt x="25565" y="595"/>
                  </a:lnTo>
                  <a:lnTo>
                    <a:pt x="17525" y="0"/>
                  </a:lnTo>
                  <a:lnTo>
                    <a:pt x="9486" y="595"/>
                  </a:lnTo>
                  <a:lnTo>
                    <a:pt x="3809" y="1757"/>
                  </a:lnTo>
                  <a:lnTo>
                    <a:pt x="8381" y="1028"/>
                  </a:lnTo>
                  <a:lnTo>
                    <a:pt x="9090" y="902"/>
                  </a:lnTo>
                  <a:lnTo>
                    <a:pt x="17525" y="409"/>
                  </a:lnTo>
                  <a:lnTo>
                    <a:pt x="25565" y="879"/>
                  </a:lnTo>
                  <a:lnTo>
                    <a:pt x="25961" y="902"/>
                  </a:lnTo>
                  <a:lnTo>
                    <a:pt x="31241" y="1840"/>
                  </a:lnTo>
                  <a:close/>
                </a:path>
                <a:path w="35559" h="5080">
                  <a:moveTo>
                    <a:pt x="35051" y="3143"/>
                  </a:moveTo>
                  <a:lnTo>
                    <a:pt x="34289" y="3143"/>
                  </a:lnTo>
                  <a:lnTo>
                    <a:pt x="31241" y="4667"/>
                  </a:lnTo>
                  <a:lnTo>
                    <a:pt x="34289" y="3905"/>
                  </a:lnTo>
                  <a:lnTo>
                    <a:pt x="35051" y="314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6718439" y="1893836"/>
              <a:ext cx="32384" cy="3810"/>
            </a:xfrm>
            <a:custGeom>
              <a:avLst/>
              <a:gdLst/>
              <a:ahLst/>
              <a:cxnLst/>
              <a:rect l="l" t="t" r="r" b="b"/>
              <a:pathLst>
                <a:path w="32384" h="3810">
                  <a:moveTo>
                    <a:pt x="32003" y="2019"/>
                  </a:moveTo>
                  <a:lnTo>
                    <a:pt x="28193" y="1257"/>
                  </a:lnTo>
                  <a:lnTo>
                    <a:pt x="24980" y="126"/>
                  </a:lnTo>
                  <a:lnTo>
                    <a:pt x="6692" y="0"/>
                  </a:lnTo>
                  <a:lnTo>
                    <a:pt x="3809" y="1257"/>
                  </a:lnTo>
                  <a:lnTo>
                    <a:pt x="0" y="2019"/>
                  </a:lnTo>
                  <a:lnTo>
                    <a:pt x="3809" y="2781"/>
                  </a:lnTo>
                  <a:lnTo>
                    <a:pt x="6857" y="2781"/>
                  </a:lnTo>
                  <a:lnTo>
                    <a:pt x="11429" y="3543"/>
                  </a:lnTo>
                  <a:lnTo>
                    <a:pt x="16001" y="3543"/>
                  </a:lnTo>
                  <a:lnTo>
                    <a:pt x="20573" y="3543"/>
                  </a:lnTo>
                  <a:lnTo>
                    <a:pt x="24383" y="2781"/>
                  </a:lnTo>
                  <a:lnTo>
                    <a:pt x="28193" y="2781"/>
                  </a:lnTo>
                  <a:lnTo>
                    <a:pt x="32003" y="201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6716153" y="1889640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29" h="5714">
                  <a:moveTo>
                    <a:pt x="36576" y="2405"/>
                  </a:moveTo>
                  <a:lnTo>
                    <a:pt x="32766" y="1643"/>
                  </a:lnTo>
                  <a:lnTo>
                    <a:pt x="25562" y="448"/>
                  </a:lnTo>
                  <a:lnTo>
                    <a:pt x="18278" y="0"/>
                  </a:lnTo>
                  <a:lnTo>
                    <a:pt x="12954" y="273"/>
                  </a:lnTo>
                  <a:lnTo>
                    <a:pt x="10998" y="373"/>
                  </a:lnTo>
                  <a:lnTo>
                    <a:pt x="3810" y="1643"/>
                  </a:lnTo>
                  <a:lnTo>
                    <a:pt x="0" y="2405"/>
                  </a:lnTo>
                  <a:lnTo>
                    <a:pt x="762" y="3167"/>
                  </a:lnTo>
                  <a:lnTo>
                    <a:pt x="762" y="3929"/>
                  </a:lnTo>
                  <a:lnTo>
                    <a:pt x="1524" y="4691"/>
                  </a:lnTo>
                  <a:lnTo>
                    <a:pt x="1524" y="5300"/>
                  </a:lnTo>
                  <a:lnTo>
                    <a:pt x="8382" y="3929"/>
                  </a:lnTo>
                  <a:lnTo>
                    <a:pt x="12954" y="3929"/>
                  </a:lnTo>
                  <a:lnTo>
                    <a:pt x="18278" y="3168"/>
                  </a:lnTo>
                  <a:lnTo>
                    <a:pt x="22860" y="3929"/>
                  </a:lnTo>
                  <a:lnTo>
                    <a:pt x="27432" y="3929"/>
                  </a:lnTo>
                  <a:lnTo>
                    <a:pt x="32004" y="4691"/>
                  </a:lnTo>
                  <a:lnTo>
                    <a:pt x="35052" y="5453"/>
                  </a:lnTo>
                  <a:lnTo>
                    <a:pt x="35052" y="3929"/>
                  </a:lnTo>
                  <a:lnTo>
                    <a:pt x="36576" y="2405"/>
                  </a:lnTo>
                  <a:close/>
                </a:path>
                <a:path w="36829" h="5714">
                  <a:moveTo>
                    <a:pt x="1524" y="5453"/>
                  </a:moveTo>
                  <a:lnTo>
                    <a:pt x="1524" y="5300"/>
                  </a:lnTo>
                  <a:lnTo>
                    <a:pt x="762" y="5453"/>
                  </a:lnTo>
                  <a:lnTo>
                    <a:pt x="1524" y="545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6716133" y="1891922"/>
              <a:ext cx="36195" cy="3175"/>
            </a:xfrm>
            <a:custGeom>
              <a:avLst/>
              <a:gdLst/>
              <a:ahLst/>
              <a:cxnLst/>
              <a:rect l="l" t="t" r="r" b="b"/>
              <a:pathLst>
                <a:path w="36195" h="3175">
                  <a:moveTo>
                    <a:pt x="782" y="1646"/>
                  </a:moveTo>
                  <a:lnTo>
                    <a:pt x="782" y="884"/>
                  </a:lnTo>
                  <a:lnTo>
                    <a:pt x="0" y="0"/>
                  </a:lnTo>
                  <a:lnTo>
                    <a:pt x="0" y="864"/>
                  </a:lnTo>
                  <a:lnTo>
                    <a:pt x="782" y="1646"/>
                  </a:lnTo>
                  <a:close/>
                </a:path>
                <a:path w="36195" h="3175">
                  <a:moveTo>
                    <a:pt x="8398" y="1774"/>
                  </a:moveTo>
                  <a:lnTo>
                    <a:pt x="7700" y="1747"/>
                  </a:lnTo>
                  <a:lnTo>
                    <a:pt x="4592" y="1646"/>
                  </a:lnTo>
                  <a:lnTo>
                    <a:pt x="1544" y="2408"/>
                  </a:lnTo>
                  <a:lnTo>
                    <a:pt x="782" y="3170"/>
                  </a:lnTo>
                  <a:lnTo>
                    <a:pt x="4592" y="2408"/>
                  </a:lnTo>
                  <a:lnTo>
                    <a:pt x="7700" y="1890"/>
                  </a:lnTo>
                  <a:lnTo>
                    <a:pt x="8398" y="1774"/>
                  </a:lnTo>
                  <a:close/>
                </a:path>
                <a:path w="36195" h="3175">
                  <a:moveTo>
                    <a:pt x="35834" y="3170"/>
                  </a:moveTo>
                  <a:lnTo>
                    <a:pt x="35072" y="2408"/>
                  </a:lnTo>
                  <a:lnTo>
                    <a:pt x="32024" y="1646"/>
                  </a:lnTo>
                  <a:lnTo>
                    <a:pt x="27452" y="1646"/>
                  </a:lnTo>
                  <a:lnTo>
                    <a:pt x="32024" y="2408"/>
                  </a:lnTo>
                  <a:lnTo>
                    <a:pt x="35072" y="3170"/>
                  </a:lnTo>
                  <a:lnTo>
                    <a:pt x="35834" y="3170"/>
                  </a:lnTo>
                  <a:close/>
                </a:path>
                <a:path w="36195" h="3175">
                  <a:moveTo>
                    <a:pt x="35834" y="1646"/>
                  </a:moveTo>
                  <a:lnTo>
                    <a:pt x="35834" y="834"/>
                  </a:lnTo>
                  <a:lnTo>
                    <a:pt x="35072" y="1646"/>
                  </a:lnTo>
                  <a:lnTo>
                    <a:pt x="35072" y="2408"/>
                  </a:lnTo>
                  <a:lnTo>
                    <a:pt x="35834" y="164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6715391" y="1888921"/>
              <a:ext cx="39370" cy="3175"/>
            </a:xfrm>
            <a:custGeom>
              <a:avLst/>
              <a:gdLst/>
              <a:ahLst/>
              <a:cxnLst/>
              <a:rect l="l" t="t" r="r" b="b"/>
              <a:pathLst>
                <a:path w="39370" h="3175">
                  <a:moveTo>
                    <a:pt x="38862" y="3124"/>
                  </a:moveTo>
                  <a:lnTo>
                    <a:pt x="38862" y="2362"/>
                  </a:lnTo>
                  <a:lnTo>
                    <a:pt x="38100" y="2362"/>
                  </a:lnTo>
                  <a:lnTo>
                    <a:pt x="29313" y="739"/>
                  </a:lnTo>
                  <a:lnTo>
                    <a:pt x="21012" y="0"/>
                  </a:lnTo>
                  <a:lnTo>
                    <a:pt x="12682" y="251"/>
                  </a:lnTo>
                  <a:lnTo>
                    <a:pt x="3810" y="1600"/>
                  </a:lnTo>
                  <a:lnTo>
                    <a:pt x="0" y="2362"/>
                  </a:lnTo>
                  <a:lnTo>
                    <a:pt x="0" y="3124"/>
                  </a:lnTo>
                  <a:lnTo>
                    <a:pt x="4571" y="2362"/>
                  </a:lnTo>
                  <a:lnTo>
                    <a:pt x="8382" y="1600"/>
                  </a:lnTo>
                  <a:lnTo>
                    <a:pt x="13716" y="838"/>
                  </a:lnTo>
                  <a:lnTo>
                    <a:pt x="19050" y="838"/>
                  </a:lnTo>
                  <a:lnTo>
                    <a:pt x="24384" y="838"/>
                  </a:lnTo>
                  <a:lnTo>
                    <a:pt x="29718" y="1600"/>
                  </a:lnTo>
                  <a:lnTo>
                    <a:pt x="34290" y="2362"/>
                  </a:lnTo>
                  <a:lnTo>
                    <a:pt x="38100" y="3124"/>
                  </a:lnTo>
                  <a:lnTo>
                    <a:pt x="38862" y="31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6717678" y="1888247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4572" y="6858"/>
                  </a:moveTo>
                  <a:lnTo>
                    <a:pt x="762" y="6858"/>
                  </a:lnTo>
                  <a:lnTo>
                    <a:pt x="762" y="7620"/>
                  </a:lnTo>
                  <a:lnTo>
                    <a:pt x="1524" y="7772"/>
                  </a:lnTo>
                  <a:lnTo>
                    <a:pt x="4572" y="8382"/>
                  </a:lnTo>
                  <a:lnTo>
                    <a:pt x="1524" y="7620"/>
                  </a:lnTo>
                  <a:lnTo>
                    <a:pt x="4572" y="6858"/>
                  </a:lnTo>
                  <a:close/>
                </a:path>
                <a:path w="36829" h="9525">
                  <a:moveTo>
                    <a:pt x="10731" y="5702"/>
                  </a:moveTo>
                  <a:lnTo>
                    <a:pt x="7747" y="5740"/>
                  </a:lnTo>
                  <a:lnTo>
                    <a:pt x="4572" y="6858"/>
                  </a:lnTo>
                  <a:lnTo>
                    <a:pt x="10731" y="5702"/>
                  </a:lnTo>
                  <a:close/>
                </a:path>
                <a:path w="36829" h="9525">
                  <a:moveTo>
                    <a:pt x="12192" y="9144"/>
                  </a:moveTo>
                  <a:lnTo>
                    <a:pt x="8382" y="8382"/>
                  </a:lnTo>
                  <a:lnTo>
                    <a:pt x="4572" y="8382"/>
                  </a:lnTo>
                  <a:lnTo>
                    <a:pt x="7747" y="9017"/>
                  </a:lnTo>
                  <a:lnTo>
                    <a:pt x="12192" y="9144"/>
                  </a:lnTo>
                  <a:close/>
                </a:path>
                <a:path w="36829" h="9525">
                  <a:moveTo>
                    <a:pt x="21336" y="5613"/>
                  </a:moveTo>
                  <a:lnTo>
                    <a:pt x="18846" y="5308"/>
                  </a:lnTo>
                  <a:lnTo>
                    <a:pt x="16764" y="5321"/>
                  </a:lnTo>
                  <a:lnTo>
                    <a:pt x="12192" y="5435"/>
                  </a:lnTo>
                  <a:lnTo>
                    <a:pt x="10731" y="5702"/>
                  </a:lnTo>
                  <a:lnTo>
                    <a:pt x="21336" y="5613"/>
                  </a:lnTo>
                  <a:close/>
                </a:path>
                <a:path w="36829" h="9525">
                  <a:moveTo>
                    <a:pt x="26822" y="6273"/>
                  </a:moveTo>
                  <a:lnTo>
                    <a:pt x="25146" y="5588"/>
                  </a:lnTo>
                  <a:lnTo>
                    <a:pt x="21336" y="5613"/>
                  </a:lnTo>
                  <a:lnTo>
                    <a:pt x="24739" y="6032"/>
                  </a:lnTo>
                  <a:lnTo>
                    <a:pt x="26822" y="6273"/>
                  </a:lnTo>
                  <a:close/>
                </a:path>
                <a:path w="36829" h="9525">
                  <a:moveTo>
                    <a:pt x="31242" y="3048"/>
                  </a:moveTo>
                  <a:lnTo>
                    <a:pt x="25450" y="1828"/>
                  </a:lnTo>
                  <a:lnTo>
                    <a:pt x="22098" y="1257"/>
                  </a:lnTo>
                  <a:lnTo>
                    <a:pt x="21424" y="1143"/>
                  </a:lnTo>
                  <a:lnTo>
                    <a:pt x="11430" y="1524"/>
                  </a:lnTo>
                  <a:lnTo>
                    <a:pt x="6858" y="2286"/>
                  </a:lnTo>
                  <a:lnTo>
                    <a:pt x="11430" y="2286"/>
                  </a:lnTo>
                  <a:lnTo>
                    <a:pt x="16764" y="1524"/>
                  </a:lnTo>
                  <a:lnTo>
                    <a:pt x="21424" y="2184"/>
                  </a:lnTo>
                  <a:lnTo>
                    <a:pt x="26670" y="2286"/>
                  </a:lnTo>
                  <a:lnTo>
                    <a:pt x="31242" y="3048"/>
                  </a:lnTo>
                  <a:close/>
                </a:path>
                <a:path w="36829" h="9525">
                  <a:moveTo>
                    <a:pt x="32004" y="7620"/>
                  </a:moveTo>
                  <a:lnTo>
                    <a:pt x="28194" y="8382"/>
                  </a:lnTo>
                  <a:lnTo>
                    <a:pt x="24739" y="8458"/>
                  </a:lnTo>
                  <a:lnTo>
                    <a:pt x="21336" y="9144"/>
                  </a:lnTo>
                  <a:lnTo>
                    <a:pt x="25146" y="9144"/>
                  </a:lnTo>
                  <a:lnTo>
                    <a:pt x="28956" y="8382"/>
                  </a:lnTo>
                  <a:lnTo>
                    <a:pt x="32004" y="7620"/>
                  </a:lnTo>
                  <a:close/>
                </a:path>
                <a:path w="36829" h="9525">
                  <a:moveTo>
                    <a:pt x="32766" y="7620"/>
                  </a:moveTo>
                  <a:lnTo>
                    <a:pt x="32004" y="6858"/>
                  </a:lnTo>
                  <a:lnTo>
                    <a:pt x="26822" y="6273"/>
                  </a:lnTo>
                  <a:lnTo>
                    <a:pt x="28194" y="6858"/>
                  </a:lnTo>
                  <a:lnTo>
                    <a:pt x="32004" y="7620"/>
                  </a:lnTo>
                  <a:lnTo>
                    <a:pt x="32766" y="7620"/>
                  </a:lnTo>
                  <a:close/>
                </a:path>
                <a:path w="36829" h="9525">
                  <a:moveTo>
                    <a:pt x="33528" y="2286"/>
                  </a:moveTo>
                  <a:lnTo>
                    <a:pt x="32004" y="1524"/>
                  </a:lnTo>
                  <a:lnTo>
                    <a:pt x="27432" y="762"/>
                  </a:lnTo>
                  <a:lnTo>
                    <a:pt x="21424" y="660"/>
                  </a:lnTo>
                  <a:lnTo>
                    <a:pt x="16764" y="0"/>
                  </a:lnTo>
                  <a:lnTo>
                    <a:pt x="11430" y="762"/>
                  </a:lnTo>
                  <a:lnTo>
                    <a:pt x="6096" y="762"/>
                  </a:lnTo>
                  <a:lnTo>
                    <a:pt x="2286" y="1397"/>
                  </a:lnTo>
                  <a:lnTo>
                    <a:pt x="1524" y="1524"/>
                  </a:lnTo>
                  <a:lnTo>
                    <a:pt x="0" y="2286"/>
                  </a:lnTo>
                  <a:lnTo>
                    <a:pt x="9372" y="1066"/>
                  </a:lnTo>
                  <a:lnTo>
                    <a:pt x="16764" y="673"/>
                  </a:lnTo>
                  <a:lnTo>
                    <a:pt x="21424" y="927"/>
                  </a:lnTo>
                  <a:lnTo>
                    <a:pt x="22098" y="965"/>
                  </a:lnTo>
                  <a:lnTo>
                    <a:pt x="24142" y="1066"/>
                  </a:lnTo>
                  <a:lnTo>
                    <a:pt x="33528" y="2286"/>
                  </a:lnTo>
                  <a:close/>
                </a:path>
                <a:path w="36829" h="9525">
                  <a:moveTo>
                    <a:pt x="36576" y="3048"/>
                  </a:moveTo>
                  <a:lnTo>
                    <a:pt x="35814" y="3048"/>
                  </a:lnTo>
                  <a:lnTo>
                    <a:pt x="35814" y="3810"/>
                  </a:lnTo>
                  <a:lnTo>
                    <a:pt x="36576" y="3810"/>
                  </a:lnTo>
                  <a:lnTo>
                    <a:pt x="36576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6729107" y="1891283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0" y="761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6732155" y="1890521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5">
                  <a:moveTo>
                    <a:pt x="4571" y="1524"/>
                  </a:moveTo>
                  <a:lnTo>
                    <a:pt x="4571" y="762"/>
                  </a:lnTo>
                  <a:lnTo>
                    <a:pt x="3809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5" y="1524"/>
                  </a:lnTo>
                  <a:lnTo>
                    <a:pt x="4571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6732917" y="1890521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6723761" y="1891283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810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762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6723761" y="189128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0"/>
                  </a:lnTo>
                  <a:close/>
                </a:path>
                <a:path w="3175" h="1905">
                  <a:moveTo>
                    <a:pt x="3048" y="762"/>
                  </a:moveTo>
                  <a:lnTo>
                    <a:pt x="762" y="762"/>
                  </a:lnTo>
                  <a:lnTo>
                    <a:pt x="762" y="381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6716153" y="1892807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6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6716915" y="189280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0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6742049" y="189128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1524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6742049" y="189128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1524" y="1524"/>
                  </a:moveTo>
                  <a:lnTo>
                    <a:pt x="1524" y="762"/>
                  </a:lnTo>
                  <a:lnTo>
                    <a:pt x="0" y="762"/>
                  </a:lnTo>
                  <a:lnTo>
                    <a:pt x="1524" y="1524"/>
                  </a:lnTo>
                  <a:close/>
                </a:path>
                <a:path w="2540" h="1905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6738239" y="1891283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762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6747395" y="189204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6750443" y="1892807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5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761" y="1524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6719951" y="1869630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30">
                  <a:moveTo>
                    <a:pt x="6900" y="317"/>
                  </a:moveTo>
                  <a:lnTo>
                    <a:pt x="5333" y="317"/>
                  </a:lnTo>
                  <a:lnTo>
                    <a:pt x="4571" y="1079"/>
                  </a:lnTo>
                  <a:lnTo>
                    <a:pt x="3047" y="1079"/>
                  </a:lnTo>
                  <a:lnTo>
                    <a:pt x="2285" y="1841"/>
                  </a:lnTo>
                  <a:lnTo>
                    <a:pt x="761" y="2603"/>
                  </a:lnTo>
                  <a:lnTo>
                    <a:pt x="0" y="3365"/>
                  </a:lnTo>
                  <a:lnTo>
                    <a:pt x="0" y="7937"/>
                  </a:lnTo>
                  <a:lnTo>
                    <a:pt x="761" y="8699"/>
                  </a:lnTo>
                  <a:lnTo>
                    <a:pt x="761" y="4889"/>
                  </a:lnTo>
                  <a:lnTo>
                    <a:pt x="1523" y="4127"/>
                  </a:lnTo>
                  <a:lnTo>
                    <a:pt x="1523" y="3365"/>
                  </a:lnTo>
                  <a:lnTo>
                    <a:pt x="2285" y="2603"/>
                  </a:lnTo>
                  <a:lnTo>
                    <a:pt x="4571" y="1733"/>
                  </a:lnTo>
                  <a:lnTo>
                    <a:pt x="4787" y="1651"/>
                  </a:lnTo>
                  <a:lnTo>
                    <a:pt x="6900" y="317"/>
                  </a:lnTo>
                  <a:close/>
                </a:path>
                <a:path w="12700" h="11430">
                  <a:moveTo>
                    <a:pt x="3047" y="9461"/>
                  </a:moveTo>
                  <a:lnTo>
                    <a:pt x="1523" y="8699"/>
                  </a:lnTo>
                  <a:lnTo>
                    <a:pt x="761" y="7937"/>
                  </a:lnTo>
                  <a:lnTo>
                    <a:pt x="761" y="8699"/>
                  </a:lnTo>
                  <a:lnTo>
                    <a:pt x="1523" y="9461"/>
                  </a:lnTo>
                  <a:lnTo>
                    <a:pt x="1523" y="10985"/>
                  </a:lnTo>
                  <a:lnTo>
                    <a:pt x="3047" y="9461"/>
                  </a:lnTo>
                  <a:close/>
                </a:path>
                <a:path w="12700" h="11430">
                  <a:moveTo>
                    <a:pt x="1523" y="10985"/>
                  </a:moveTo>
                  <a:lnTo>
                    <a:pt x="1523" y="9461"/>
                  </a:lnTo>
                  <a:lnTo>
                    <a:pt x="761" y="10223"/>
                  </a:lnTo>
                  <a:lnTo>
                    <a:pt x="1523" y="10985"/>
                  </a:lnTo>
                  <a:close/>
                </a:path>
                <a:path w="12700" h="11430">
                  <a:moveTo>
                    <a:pt x="7835" y="317"/>
                  </a:moveTo>
                  <a:lnTo>
                    <a:pt x="7404" y="0"/>
                  </a:lnTo>
                  <a:lnTo>
                    <a:pt x="6900" y="317"/>
                  </a:lnTo>
                  <a:lnTo>
                    <a:pt x="7835" y="317"/>
                  </a:lnTo>
                  <a:close/>
                </a:path>
                <a:path w="12700" h="11430">
                  <a:moveTo>
                    <a:pt x="12191" y="2603"/>
                  </a:moveTo>
                  <a:lnTo>
                    <a:pt x="12191" y="1841"/>
                  </a:lnTo>
                  <a:lnTo>
                    <a:pt x="11429" y="1079"/>
                  </a:lnTo>
                  <a:lnTo>
                    <a:pt x="9905" y="1079"/>
                  </a:lnTo>
                  <a:lnTo>
                    <a:pt x="8381" y="317"/>
                  </a:lnTo>
                  <a:lnTo>
                    <a:pt x="7835" y="317"/>
                  </a:lnTo>
                  <a:lnTo>
                    <a:pt x="9905" y="1841"/>
                  </a:lnTo>
                  <a:lnTo>
                    <a:pt x="11429" y="1841"/>
                  </a:lnTo>
                  <a:lnTo>
                    <a:pt x="12191" y="260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6719951" y="1869947"/>
              <a:ext cx="12700" cy="8890"/>
            </a:xfrm>
            <a:custGeom>
              <a:avLst/>
              <a:gdLst/>
              <a:ahLst/>
              <a:cxnLst/>
              <a:rect l="l" t="t" r="r" b="b"/>
              <a:pathLst>
                <a:path w="12700" h="8889">
                  <a:moveTo>
                    <a:pt x="762" y="8382"/>
                  </a:moveTo>
                  <a:lnTo>
                    <a:pt x="762" y="7620"/>
                  </a:lnTo>
                  <a:lnTo>
                    <a:pt x="0" y="6858"/>
                  </a:lnTo>
                  <a:lnTo>
                    <a:pt x="0" y="7620"/>
                  </a:lnTo>
                  <a:lnTo>
                    <a:pt x="762" y="8382"/>
                  </a:lnTo>
                  <a:close/>
                </a:path>
                <a:path w="12700" h="8889">
                  <a:moveTo>
                    <a:pt x="2286" y="1524"/>
                  </a:moveTo>
                  <a:lnTo>
                    <a:pt x="762" y="3048"/>
                  </a:lnTo>
                  <a:lnTo>
                    <a:pt x="1524" y="3048"/>
                  </a:lnTo>
                  <a:lnTo>
                    <a:pt x="2286" y="1524"/>
                  </a:lnTo>
                  <a:close/>
                </a:path>
                <a:path w="12700" h="8889">
                  <a:moveTo>
                    <a:pt x="1524" y="4572"/>
                  </a:moveTo>
                  <a:lnTo>
                    <a:pt x="1524" y="3810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1524" y="4572"/>
                  </a:lnTo>
                  <a:close/>
                </a:path>
                <a:path w="12700" h="8889">
                  <a:moveTo>
                    <a:pt x="1524" y="7620"/>
                  </a:moveTo>
                  <a:lnTo>
                    <a:pt x="1524" y="6858"/>
                  </a:lnTo>
                  <a:lnTo>
                    <a:pt x="762" y="6096"/>
                  </a:lnTo>
                  <a:lnTo>
                    <a:pt x="762" y="6858"/>
                  </a:lnTo>
                  <a:lnTo>
                    <a:pt x="1524" y="7620"/>
                  </a:lnTo>
                  <a:close/>
                </a:path>
                <a:path w="12700" h="8889">
                  <a:moveTo>
                    <a:pt x="4572" y="762"/>
                  </a:moveTo>
                  <a:lnTo>
                    <a:pt x="3048" y="762"/>
                  </a:lnTo>
                  <a:lnTo>
                    <a:pt x="2286" y="1524"/>
                  </a:lnTo>
                  <a:lnTo>
                    <a:pt x="3810" y="1524"/>
                  </a:lnTo>
                  <a:lnTo>
                    <a:pt x="4572" y="762"/>
                  </a:lnTo>
                  <a:close/>
                </a:path>
                <a:path w="12700" h="8889">
                  <a:moveTo>
                    <a:pt x="5334" y="1524"/>
                  </a:moveTo>
                  <a:lnTo>
                    <a:pt x="3810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5334" y="1524"/>
                  </a:lnTo>
                  <a:close/>
                </a:path>
                <a:path w="12700" h="8889">
                  <a:moveTo>
                    <a:pt x="9906" y="1524"/>
                  </a:moveTo>
                  <a:lnTo>
                    <a:pt x="9144" y="762"/>
                  </a:lnTo>
                  <a:lnTo>
                    <a:pt x="6096" y="762"/>
                  </a:lnTo>
                  <a:lnTo>
                    <a:pt x="5334" y="1524"/>
                  </a:lnTo>
                  <a:lnTo>
                    <a:pt x="9906" y="1524"/>
                  </a:lnTo>
                  <a:close/>
                </a:path>
                <a:path w="12700" h="8889">
                  <a:moveTo>
                    <a:pt x="9144" y="762"/>
                  </a:moveTo>
                  <a:lnTo>
                    <a:pt x="7620" y="0"/>
                  </a:lnTo>
                  <a:lnTo>
                    <a:pt x="6096" y="762"/>
                  </a:lnTo>
                  <a:lnTo>
                    <a:pt x="9144" y="762"/>
                  </a:lnTo>
                  <a:close/>
                </a:path>
                <a:path w="12700" h="8889">
                  <a:moveTo>
                    <a:pt x="12192" y="3048"/>
                  </a:moveTo>
                  <a:lnTo>
                    <a:pt x="12192" y="2286"/>
                  </a:lnTo>
                  <a:lnTo>
                    <a:pt x="11430" y="1524"/>
                  </a:lnTo>
                  <a:lnTo>
                    <a:pt x="9906" y="1524"/>
                  </a:lnTo>
                  <a:lnTo>
                    <a:pt x="11430" y="2286"/>
                  </a:lnTo>
                  <a:lnTo>
                    <a:pt x="12192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6718427" y="1871471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2285" y="2286"/>
                  </a:moveTo>
                  <a:lnTo>
                    <a:pt x="2285" y="1524"/>
                  </a:lnTo>
                  <a:lnTo>
                    <a:pt x="761" y="2286"/>
                  </a:lnTo>
                  <a:lnTo>
                    <a:pt x="761" y="3048"/>
                  </a:lnTo>
                  <a:lnTo>
                    <a:pt x="0" y="3810"/>
                  </a:lnTo>
                  <a:lnTo>
                    <a:pt x="0" y="6096"/>
                  </a:lnTo>
                  <a:lnTo>
                    <a:pt x="1523" y="7620"/>
                  </a:lnTo>
                  <a:lnTo>
                    <a:pt x="1523" y="3048"/>
                  </a:lnTo>
                  <a:lnTo>
                    <a:pt x="2285" y="2286"/>
                  </a:lnTo>
                  <a:close/>
                </a:path>
                <a:path w="3175" h="8889">
                  <a:moveTo>
                    <a:pt x="3047" y="7620"/>
                  </a:moveTo>
                  <a:lnTo>
                    <a:pt x="1523" y="6096"/>
                  </a:lnTo>
                  <a:lnTo>
                    <a:pt x="1523" y="7620"/>
                  </a:lnTo>
                  <a:lnTo>
                    <a:pt x="2285" y="8382"/>
                  </a:lnTo>
                  <a:lnTo>
                    <a:pt x="3047" y="7620"/>
                  </a:lnTo>
                  <a:close/>
                </a:path>
                <a:path w="3175" h="8889">
                  <a:moveTo>
                    <a:pt x="3047" y="0"/>
                  </a:moveTo>
                  <a:lnTo>
                    <a:pt x="2285" y="762"/>
                  </a:lnTo>
                  <a:lnTo>
                    <a:pt x="2285" y="1524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6717805" y="1871483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09" h="9525">
                  <a:moveTo>
                    <a:pt x="1384" y="2247"/>
                  </a:moveTo>
                  <a:lnTo>
                    <a:pt x="622" y="3746"/>
                  </a:lnTo>
                  <a:lnTo>
                    <a:pt x="1003" y="3810"/>
                  </a:lnTo>
                  <a:lnTo>
                    <a:pt x="1003" y="3683"/>
                  </a:lnTo>
                  <a:lnTo>
                    <a:pt x="1384" y="3403"/>
                  </a:lnTo>
                  <a:lnTo>
                    <a:pt x="1384" y="2247"/>
                  </a:lnTo>
                  <a:close/>
                </a:path>
                <a:path w="3809" h="9525">
                  <a:moveTo>
                    <a:pt x="2146" y="5334"/>
                  </a:moveTo>
                  <a:lnTo>
                    <a:pt x="1384" y="3810"/>
                  </a:lnTo>
                  <a:lnTo>
                    <a:pt x="1079" y="3810"/>
                  </a:lnTo>
                  <a:lnTo>
                    <a:pt x="2146" y="5562"/>
                  </a:lnTo>
                  <a:lnTo>
                    <a:pt x="2146" y="5334"/>
                  </a:lnTo>
                  <a:close/>
                </a:path>
                <a:path w="3809" h="9525">
                  <a:moveTo>
                    <a:pt x="2146" y="2844"/>
                  </a:moveTo>
                  <a:lnTo>
                    <a:pt x="1384" y="3403"/>
                  </a:lnTo>
                  <a:lnTo>
                    <a:pt x="1384" y="3810"/>
                  </a:lnTo>
                  <a:lnTo>
                    <a:pt x="2146" y="3048"/>
                  </a:lnTo>
                  <a:lnTo>
                    <a:pt x="2146" y="2844"/>
                  </a:lnTo>
                  <a:close/>
                </a:path>
                <a:path w="3809" h="9525">
                  <a:moveTo>
                    <a:pt x="2908" y="8382"/>
                  </a:moveTo>
                  <a:lnTo>
                    <a:pt x="1384" y="6858"/>
                  </a:lnTo>
                  <a:lnTo>
                    <a:pt x="1384" y="6096"/>
                  </a:lnTo>
                  <a:lnTo>
                    <a:pt x="622" y="4572"/>
                  </a:lnTo>
                  <a:lnTo>
                    <a:pt x="622" y="3746"/>
                  </a:lnTo>
                  <a:lnTo>
                    <a:pt x="0" y="4953"/>
                  </a:lnTo>
                  <a:lnTo>
                    <a:pt x="2146" y="8382"/>
                  </a:lnTo>
                  <a:lnTo>
                    <a:pt x="2908" y="9144"/>
                  </a:lnTo>
                  <a:lnTo>
                    <a:pt x="2908" y="8382"/>
                  </a:lnTo>
                  <a:close/>
                </a:path>
                <a:path w="3809" h="9525">
                  <a:moveTo>
                    <a:pt x="2908" y="1524"/>
                  </a:moveTo>
                  <a:lnTo>
                    <a:pt x="2146" y="1905"/>
                  </a:lnTo>
                  <a:lnTo>
                    <a:pt x="2146" y="2844"/>
                  </a:lnTo>
                  <a:lnTo>
                    <a:pt x="2908" y="2286"/>
                  </a:lnTo>
                  <a:lnTo>
                    <a:pt x="2908" y="1524"/>
                  </a:lnTo>
                  <a:close/>
                </a:path>
                <a:path w="3809" h="9525">
                  <a:moveTo>
                    <a:pt x="3670" y="7620"/>
                  </a:moveTo>
                  <a:lnTo>
                    <a:pt x="2616" y="6350"/>
                  </a:lnTo>
                  <a:lnTo>
                    <a:pt x="2146" y="5562"/>
                  </a:lnTo>
                  <a:lnTo>
                    <a:pt x="2146" y="6096"/>
                  </a:lnTo>
                  <a:lnTo>
                    <a:pt x="2908" y="6858"/>
                  </a:lnTo>
                  <a:lnTo>
                    <a:pt x="3416" y="7874"/>
                  </a:lnTo>
                  <a:lnTo>
                    <a:pt x="3670" y="8382"/>
                  </a:lnTo>
                  <a:lnTo>
                    <a:pt x="3670" y="7620"/>
                  </a:lnTo>
                  <a:close/>
                </a:path>
                <a:path w="3809" h="9525">
                  <a:moveTo>
                    <a:pt x="3670" y="0"/>
                  </a:moveTo>
                  <a:lnTo>
                    <a:pt x="2146" y="762"/>
                  </a:lnTo>
                  <a:lnTo>
                    <a:pt x="1384" y="2247"/>
                  </a:lnTo>
                  <a:lnTo>
                    <a:pt x="2146" y="1905"/>
                  </a:lnTo>
                  <a:lnTo>
                    <a:pt x="2146" y="1524"/>
                  </a:lnTo>
                  <a:lnTo>
                    <a:pt x="2908" y="1524"/>
                  </a:lnTo>
                  <a:lnTo>
                    <a:pt x="2908" y="762"/>
                  </a:lnTo>
                  <a:lnTo>
                    <a:pt x="3670" y="762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6706997" y="1872995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4" h="11430">
                  <a:moveTo>
                    <a:pt x="12954" y="0"/>
                  </a:moveTo>
                  <a:lnTo>
                    <a:pt x="6858" y="0"/>
                  </a:lnTo>
                  <a:lnTo>
                    <a:pt x="5334" y="762"/>
                  </a:lnTo>
                  <a:lnTo>
                    <a:pt x="3810" y="762"/>
                  </a:lnTo>
                  <a:lnTo>
                    <a:pt x="2286" y="1524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0" y="4572"/>
                  </a:lnTo>
                  <a:lnTo>
                    <a:pt x="0" y="7620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762" y="11430"/>
                  </a:lnTo>
                  <a:lnTo>
                    <a:pt x="2286" y="9144"/>
                  </a:lnTo>
                  <a:lnTo>
                    <a:pt x="1524" y="8382"/>
                  </a:lnTo>
                  <a:lnTo>
                    <a:pt x="1524" y="7620"/>
                  </a:lnTo>
                  <a:lnTo>
                    <a:pt x="762" y="6858"/>
                  </a:lnTo>
                  <a:lnTo>
                    <a:pt x="762" y="5334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3048" y="2286"/>
                  </a:lnTo>
                  <a:lnTo>
                    <a:pt x="4572" y="1524"/>
                  </a:lnTo>
                  <a:lnTo>
                    <a:pt x="5334" y="1524"/>
                  </a:lnTo>
                  <a:lnTo>
                    <a:pt x="6858" y="762"/>
                  </a:lnTo>
                  <a:lnTo>
                    <a:pt x="12192" y="762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6706997" y="1872550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762" y="8077"/>
                  </a:moveTo>
                  <a:lnTo>
                    <a:pt x="0" y="7315"/>
                  </a:lnTo>
                  <a:lnTo>
                    <a:pt x="0" y="8077"/>
                  </a:lnTo>
                  <a:lnTo>
                    <a:pt x="762" y="8839"/>
                  </a:lnTo>
                  <a:lnTo>
                    <a:pt x="762" y="8077"/>
                  </a:lnTo>
                  <a:close/>
                </a:path>
                <a:path w="13334" h="12064">
                  <a:moveTo>
                    <a:pt x="1524" y="2743"/>
                  </a:moveTo>
                  <a:lnTo>
                    <a:pt x="0" y="4267"/>
                  </a:lnTo>
                  <a:lnTo>
                    <a:pt x="0" y="5791"/>
                  </a:lnTo>
                  <a:lnTo>
                    <a:pt x="762" y="4267"/>
                  </a:lnTo>
                  <a:lnTo>
                    <a:pt x="1524" y="3505"/>
                  </a:lnTo>
                  <a:lnTo>
                    <a:pt x="1524" y="2743"/>
                  </a:lnTo>
                  <a:close/>
                </a:path>
                <a:path w="13334" h="12064">
                  <a:moveTo>
                    <a:pt x="1536" y="9601"/>
                  </a:moveTo>
                  <a:lnTo>
                    <a:pt x="774" y="9601"/>
                  </a:lnTo>
                  <a:lnTo>
                    <a:pt x="12" y="11125"/>
                  </a:lnTo>
                  <a:lnTo>
                    <a:pt x="1536" y="9601"/>
                  </a:lnTo>
                  <a:close/>
                </a:path>
                <a:path w="13334" h="12064">
                  <a:moveTo>
                    <a:pt x="2286" y="8839"/>
                  </a:moveTo>
                  <a:lnTo>
                    <a:pt x="1524" y="8077"/>
                  </a:lnTo>
                  <a:lnTo>
                    <a:pt x="1524" y="8839"/>
                  </a:lnTo>
                  <a:lnTo>
                    <a:pt x="2286" y="9601"/>
                  </a:lnTo>
                  <a:lnTo>
                    <a:pt x="2286" y="8839"/>
                  </a:lnTo>
                  <a:close/>
                </a:path>
                <a:path w="13334" h="12064">
                  <a:moveTo>
                    <a:pt x="2286" y="3505"/>
                  </a:moveTo>
                  <a:lnTo>
                    <a:pt x="1524" y="4267"/>
                  </a:lnTo>
                  <a:lnTo>
                    <a:pt x="762" y="5791"/>
                  </a:lnTo>
                  <a:lnTo>
                    <a:pt x="762" y="7315"/>
                  </a:lnTo>
                  <a:lnTo>
                    <a:pt x="1524" y="8077"/>
                  </a:lnTo>
                  <a:lnTo>
                    <a:pt x="1524" y="5029"/>
                  </a:lnTo>
                  <a:lnTo>
                    <a:pt x="2286" y="4267"/>
                  </a:lnTo>
                  <a:lnTo>
                    <a:pt x="2286" y="3505"/>
                  </a:lnTo>
                  <a:close/>
                </a:path>
                <a:path w="13334" h="12064">
                  <a:moveTo>
                    <a:pt x="2298" y="9601"/>
                  </a:moveTo>
                  <a:lnTo>
                    <a:pt x="774" y="11125"/>
                  </a:lnTo>
                  <a:lnTo>
                    <a:pt x="12" y="11125"/>
                  </a:lnTo>
                  <a:lnTo>
                    <a:pt x="774" y="11887"/>
                  </a:lnTo>
                  <a:lnTo>
                    <a:pt x="2298" y="9601"/>
                  </a:lnTo>
                  <a:close/>
                </a:path>
                <a:path w="13334" h="12064">
                  <a:moveTo>
                    <a:pt x="5334" y="1981"/>
                  </a:moveTo>
                  <a:lnTo>
                    <a:pt x="4572" y="1981"/>
                  </a:lnTo>
                  <a:lnTo>
                    <a:pt x="3048" y="2743"/>
                  </a:lnTo>
                  <a:lnTo>
                    <a:pt x="2286" y="3505"/>
                  </a:lnTo>
                  <a:lnTo>
                    <a:pt x="3810" y="2743"/>
                  </a:lnTo>
                  <a:lnTo>
                    <a:pt x="4572" y="2743"/>
                  </a:lnTo>
                  <a:lnTo>
                    <a:pt x="5334" y="1981"/>
                  </a:lnTo>
                  <a:close/>
                </a:path>
                <a:path w="13334" h="12064">
                  <a:moveTo>
                    <a:pt x="7759" y="457"/>
                  </a:moveTo>
                  <a:lnTo>
                    <a:pt x="6858" y="457"/>
                  </a:lnTo>
                  <a:lnTo>
                    <a:pt x="5499" y="1130"/>
                  </a:lnTo>
                  <a:lnTo>
                    <a:pt x="3810" y="1219"/>
                  </a:lnTo>
                  <a:lnTo>
                    <a:pt x="2286" y="1981"/>
                  </a:lnTo>
                  <a:lnTo>
                    <a:pt x="1524" y="2743"/>
                  </a:lnTo>
                  <a:lnTo>
                    <a:pt x="3048" y="1981"/>
                  </a:lnTo>
                  <a:lnTo>
                    <a:pt x="3810" y="1866"/>
                  </a:lnTo>
                  <a:lnTo>
                    <a:pt x="4572" y="1765"/>
                  </a:lnTo>
                  <a:lnTo>
                    <a:pt x="5334" y="1651"/>
                  </a:lnTo>
                  <a:lnTo>
                    <a:pt x="5499" y="1638"/>
                  </a:lnTo>
                  <a:lnTo>
                    <a:pt x="7759" y="457"/>
                  </a:lnTo>
                  <a:close/>
                </a:path>
                <a:path w="13334" h="12064">
                  <a:moveTo>
                    <a:pt x="8382" y="1219"/>
                  </a:moveTo>
                  <a:lnTo>
                    <a:pt x="6858" y="1219"/>
                  </a:lnTo>
                  <a:lnTo>
                    <a:pt x="5499" y="1892"/>
                  </a:lnTo>
                  <a:lnTo>
                    <a:pt x="6858" y="1981"/>
                  </a:lnTo>
                  <a:lnTo>
                    <a:pt x="8382" y="1219"/>
                  </a:lnTo>
                  <a:close/>
                </a:path>
                <a:path w="13334" h="12064">
                  <a:moveTo>
                    <a:pt x="11430" y="457"/>
                  </a:moveTo>
                  <a:lnTo>
                    <a:pt x="8636" y="0"/>
                  </a:lnTo>
                  <a:lnTo>
                    <a:pt x="7759" y="457"/>
                  </a:lnTo>
                  <a:lnTo>
                    <a:pt x="11430" y="457"/>
                  </a:lnTo>
                  <a:close/>
                </a:path>
                <a:path w="13334" h="12064">
                  <a:moveTo>
                    <a:pt x="12954" y="1219"/>
                  </a:moveTo>
                  <a:lnTo>
                    <a:pt x="11430" y="1219"/>
                  </a:lnTo>
                  <a:lnTo>
                    <a:pt x="12192" y="1981"/>
                  </a:lnTo>
                  <a:lnTo>
                    <a:pt x="12954" y="1981"/>
                  </a:lnTo>
                  <a:lnTo>
                    <a:pt x="12954" y="1219"/>
                  </a:lnTo>
                  <a:close/>
                </a:path>
                <a:path w="13334" h="12064">
                  <a:moveTo>
                    <a:pt x="12954" y="457"/>
                  </a:moveTo>
                  <a:lnTo>
                    <a:pt x="11430" y="457"/>
                  </a:lnTo>
                  <a:lnTo>
                    <a:pt x="12954" y="1219"/>
                  </a:lnTo>
                  <a:lnTo>
                    <a:pt x="12954" y="45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6706247" y="1874519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89">
                  <a:moveTo>
                    <a:pt x="761" y="7620"/>
                  </a:moveTo>
                  <a:lnTo>
                    <a:pt x="761" y="3048"/>
                  </a:lnTo>
                  <a:lnTo>
                    <a:pt x="0" y="3810"/>
                  </a:lnTo>
                  <a:lnTo>
                    <a:pt x="0" y="6858"/>
                  </a:lnTo>
                  <a:lnTo>
                    <a:pt x="761" y="7620"/>
                  </a:lnTo>
                  <a:close/>
                </a:path>
                <a:path w="3809" h="8889">
                  <a:moveTo>
                    <a:pt x="1523" y="2286"/>
                  </a:moveTo>
                  <a:lnTo>
                    <a:pt x="1523" y="1524"/>
                  </a:lnTo>
                  <a:lnTo>
                    <a:pt x="761" y="2286"/>
                  </a:lnTo>
                  <a:lnTo>
                    <a:pt x="761" y="3048"/>
                  </a:lnTo>
                  <a:lnTo>
                    <a:pt x="1523" y="2286"/>
                  </a:lnTo>
                  <a:close/>
                </a:path>
                <a:path w="3809" h="8889">
                  <a:moveTo>
                    <a:pt x="2285" y="7620"/>
                  </a:moveTo>
                  <a:lnTo>
                    <a:pt x="761" y="6096"/>
                  </a:lnTo>
                  <a:lnTo>
                    <a:pt x="761" y="8382"/>
                  </a:lnTo>
                  <a:lnTo>
                    <a:pt x="2285" y="7620"/>
                  </a:lnTo>
                  <a:close/>
                </a:path>
                <a:path w="3809" h="8889">
                  <a:moveTo>
                    <a:pt x="3809" y="0"/>
                  </a:moveTo>
                  <a:lnTo>
                    <a:pt x="3047" y="0"/>
                  </a:lnTo>
                  <a:lnTo>
                    <a:pt x="2285" y="762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6706248" y="1875293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1524" y="5334"/>
                  </a:moveTo>
                  <a:lnTo>
                    <a:pt x="762" y="4572"/>
                  </a:lnTo>
                  <a:lnTo>
                    <a:pt x="762" y="5334"/>
                  </a:lnTo>
                  <a:lnTo>
                    <a:pt x="1524" y="6096"/>
                  </a:lnTo>
                  <a:lnTo>
                    <a:pt x="1524" y="5334"/>
                  </a:lnTo>
                  <a:close/>
                </a:path>
                <a:path w="3175" h="8889">
                  <a:moveTo>
                    <a:pt x="2273" y="6858"/>
                  </a:moveTo>
                  <a:lnTo>
                    <a:pt x="1257" y="7874"/>
                  </a:lnTo>
                  <a:lnTo>
                    <a:pt x="762" y="6858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762" y="7620"/>
                  </a:lnTo>
                  <a:lnTo>
                    <a:pt x="762" y="8369"/>
                  </a:lnTo>
                  <a:lnTo>
                    <a:pt x="1511" y="8382"/>
                  </a:lnTo>
                  <a:lnTo>
                    <a:pt x="2273" y="6858"/>
                  </a:lnTo>
                  <a:close/>
                </a:path>
                <a:path w="3175" h="8889">
                  <a:moveTo>
                    <a:pt x="3048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1524"/>
                  </a:lnTo>
                  <a:lnTo>
                    <a:pt x="2286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6731393" y="1869947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6096" y="8382"/>
                  </a:moveTo>
                  <a:lnTo>
                    <a:pt x="5334" y="7620"/>
                  </a:lnTo>
                  <a:lnTo>
                    <a:pt x="5334" y="761"/>
                  </a:lnTo>
                  <a:lnTo>
                    <a:pt x="4572" y="761"/>
                  </a:lnTo>
                  <a:lnTo>
                    <a:pt x="4572" y="0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762" y="6858"/>
                  </a:lnTo>
                  <a:lnTo>
                    <a:pt x="0" y="7620"/>
                  </a:lnTo>
                  <a:lnTo>
                    <a:pt x="0" y="8382"/>
                  </a:lnTo>
                  <a:lnTo>
                    <a:pt x="3048" y="11430"/>
                  </a:lnTo>
                  <a:lnTo>
                    <a:pt x="6096" y="838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6735203" y="1869947"/>
              <a:ext cx="2540" cy="8890"/>
            </a:xfrm>
            <a:custGeom>
              <a:avLst/>
              <a:gdLst/>
              <a:ahLst/>
              <a:cxnLst/>
              <a:rect l="l" t="t" r="r" b="b"/>
              <a:pathLst>
                <a:path w="2540" h="8889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1"/>
                  </a:lnTo>
                  <a:close/>
                </a:path>
                <a:path w="2540" h="8889">
                  <a:moveTo>
                    <a:pt x="1524" y="2286"/>
                  </a:moveTo>
                  <a:lnTo>
                    <a:pt x="1524" y="761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1524" y="2286"/>
                  </a:lnTo>
                  <a:close/>
                </a:path>
                <a:path w="2540" h="8889">
                  <a:moveTo>
                    <a:pt x="2286" y="8382"/>
                  </a:moveTo>
                  <a:lnTo>
                    <a:pt x="2286" y="7620"/>
                  </a:lnTo>
                  <a:lnTo>
                    <a:pt x="1524" y="6858"/>
                  </a:lnTo>
                  <a:lnTo>
                    <a:pt x="1524" y="7620"/>
                  </a:lnTo>
                  <a:lnTo>
                    <a:pt x="2286" y="838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6732155" y="1870709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09" h="9525">
                  <a:moveTo>
                    <a:pt x="3809" y="7620"/>
                  </a:moveTo>
                  <a:lnTo>
                    <a:pt x="3809" y="3048"/>
                  </a:lnTo>
                  <a:lnTo>
                    <a:pt x="3047" y="761"/>
                  </a:lnTo>
                  <a:lnTo>
                    <a:pt x="3047" y="0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761" y="6096"/>
                  </a:lnTo>
                  <a:lnTo>
                    <a:pt x="0" y="7620"/>
                  </a:lnTo>
                  <a:lnTo>
                    <a:pt x="2285" y="9144"/>
                  </a:lnTo>
                  <a:lnTo>
                    <a:pt x="3809" y="762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6732155" y="1870709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09" h="7619">
                  <a:moveTo>
                    <a:pt x="761" y="6096"/>
                  </a:moveTo>
                  <a:lnTo>
                    <a:pt x="0" y="6858"/>
                  </a:lnTo>
                  <a:lnTo>
                    <a:pt x="0" y="7620"/>
                  </a:lnTo>
                  <a:lnTo>
                    <a:pt x="761" y="6096"/>
                  </a:lnTo>
                  <a:close/>
                </a:path>
                <a:path w="3809" h="7619">
                  <a:moveTo>
                    <a:pt x="1523" y="762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761" y="2286"/>
                  </a:lnTo>
                  <a:lnTo>
                    <a:pt x="1523" y="762"/>
                  </a:lnTo>
                  <a:close/>
                </a:path>
                <a:path w="3809" h="7619">
                  <a:moveTo>
                    <a:pt x="3047" y="761"/>
                  </a:moveTo>
                  <a:lnTo>
                    <a:pt x="3047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3047" y="761"/>
                  </a:lnTo>
                  <a:close/>
                </a:path>
                <a:path w="3809" h="7619">
                  <a:moveTo>
                    <a:pt x="3809" y="6096"/>
                  </a:moveTo>
                  <a:lnTo>
                    <a:pt x="3809" y="1523"/>
                  </a:lnTo>
                  <a:lnTo>
                    <a:pt x="3047" y="761"/>
                  </a:lnTo>
                  <a:lnTo>
                    <a:pt x="3047" y="3810"/>
                  </a:lnTo>
                  <a:lnTo>
                    <a:pt x="3809" y="609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6735965" y="1869947"/>
              <a:ext cx="13335" cy="10795"/>
            </a:xfrm>
            <a:custGeom>
              <a:avLst/>
              <a:gdLst/>
              <a:ahLst/>
              <a:cxnLst/>
              <a:rect l="l" t="t" r="r" b="b"/>
              <a:pathLst>
                <a:path w="13334" h="10794">
                  <a:moveTo>
                    <a:pt x="12953" y="6857"/>
                  </a:moveTo>
                  <a:lnTo>
                    <a:pt x="12953" y="4571"/>
                  </a:lnTo>
                  <a:lnTo>
                    <a:pt x="12191" y="3047"/>
                  </a:lnTo>
                  <a:lnTo>
                    <a:pt x="9905" y="761"/>
                  </a:lnTo>
                  <a:lnTo>
                    <a:pt x="8381" y="761"/>
                  </a:lnTo>
                  <a:lnTo>
                    <a:pt x="6857" y="0"/>
                  </a:lnTo>
                  <a:lnTo>
                    <a:pt x="3809" y="0"/>
                  </a:lnTo>
                  <a:lnTo>
                    <a:pt x="2285" y="761"/>
                  </a:lnTo>
                  <a:lnTo>
                    <a:pt x="1523" y="761"/>
                  </a:lnTo>
                  <a:lnTo>
                    <a:pt x="0" y="1523"/>
                  </a:lnTo>
                  <a:lnTo>
                    <a:pt x="761" y="2285"/>
                  </a:lnTo>
                  <a:lnTo>
                    <a:pt x="1523" y="1523"/>
                  </a:lnTo>
                  <a:lnTo>
                    <a:pt x="2285" y="1523"/>
                  </a:lnTo>
                  <a:lnTo>
                    <a:pt x="3809" y="761"/>
                  </a:lnTo>
                  <a:lnTo>
                    <a:pt x="6857" y="761"/>
                  </a:lnTo>
                  <a:lnTo>
                    <a:pt x="7619" y="1523"/>
                  </a:lnTo>
                  <a:lnTo>
                    <a:pt x="9143" y="1523"/>
                  </a:lnTo>
                  <a:lnTo>
                    <a:pt x="11429" y="3809"/>
                  </a:lnTo>
                  <a:lnTo>
                    <a:pt x="11429" y="4571"/>
                  </a:lnTo>
                  <a:lnTo>
                    <a:pt x="12191" y="5333"/>
                  </a:lnTo>
                  <a:lnTo>
                    <a:pt x="12191" y="6857"/>
                  </a:lnTo>
                  <a:lnTo>
                    <a:pt x="9905" y="9143"/>
                  </a:lnTo>
                  <a:lnTo>
                    <a:pt x="10667" y="10667"/>
                  </a:lnTo>
                  <a:lnTo>
                    <a:pt x="11429" y="9905"/>
                  </a:lnTo>
                  <a:lnTo>
                    <a:pt x="11429" y="9143"/>
                  </a:lnTo>
                  <a:lnTo>
                    <a:pt x="12191" y="8381"/>
                  </a:lnTo>
                  <a:lnTo>
                    <a:pt x="12191" y="7619"/>
                  </a:lnTo>
                  <a:lnTo>
                    <a:pt x="12953" y="685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6735965" y="1869452"/>
              <a:ext cx="13335" cy="8890"/>
            </a:xfrm>
            <a:custGeom>
              <a:avLst/>
              <a:gdLst/>
              <a:ahLst/>
              <a:cxnLst/>
              <a:rect l="l" t="t" r="r" b="b"/>
              <a:pathLst>
                <a:path w="13334" h="8889">
                  <a:moveTo>
                    <a:pt x="761" y="2781"/>
                  </a:moveTo>
                  <a:lnTo>
                    <a:pt x="761" y="2019"/>
                  </a:lnTo>
                  <a:lnTo>
                    <a:pt x="0" y="2019"/>
                  </a:lnTo>
                  <a:lnTo>
                    <a:pt x="761" y="2781"/>
                  </a:lnTo>
                  <a:close/>
                </a:path>
                <a:path w="13334" h="8889">
                  <a:moveTo>
                    <a:pt x="3047" y="2019"/>
                  </a:moveTo>
                  <a:lnTo>
                    <a:pt x="1523" y="2019"/>
                  </a:lnTo>
                  <a:lnTo>
                    <a:pt x="761" y="2781"/>
                  </a:lnTo>
                  <a:lnTo>
                    <a:pt x="761" y="3543"/>
                  </a:lnTo>
                  <a:lnTo>
                    <a:pt x="1523" y="2781"/>
                  </a:lnTo>
                  <a:lnTo>
                    <a:pt x="3047" y="2019"/>
                  </a:lnTo>
                  <a:close/>
                </a:path>
                <a:path w="13334" h="8889">
                  <a:moveTo>
                    <a:pt x="7619" y="2019"/>
                  </a:moveTo>
                  <a:lnTo>
                    <a:pt x="7365" y="1879"/>
                  </a:lnTo>
                  <a:lnTo>
                    <a:pt x="6419" y="1257"/>
                  </a:lnTo>
                  <a:lnTo>
                    <a:pt x="3599" y="1257"/>
                  </a:lnTo>
                  <a:lnTo>
                    <a:pt x="3047" y="2019"/>
                  </a:lnTo>
                  <a:lnTo>
                    <a:pt x="7619" y="2019"/>
                  </a:lnTo>
                  <a:close/>
                </a:path>
                <a:path w="13334" h="8889">
                  <a:moveTo>
                    <a:pt x="5292" y="515"/>
                  </a:moveTo>
                  <a:lnTo>
                    <a:pt x="4508" y="0"/>
                  </a:lnTo>
                  <a:lnTo>
                    <a:pt x="3599" y="1257"/>
                  </a:lnTo>
                  <a:lnTo>
                    <a:pt x="3809" y="1257"/>
                  </a:lnTo>
                  <a:lnTo>
                    <a:pt x="5292" y="515"/>
                  </a:lnTo>
                  <a:close/>
                </a:path>
                <a:path w="13334" h="8889">
                  <a:moveTo>
                    <a:pt x="6857" y="1257"/>
                  </a:moveTo>
                  <a:lnTo>
                    <a:pt x="5292" y="474"/>
                  </a:lnTo>
                  <a:lnTo>
                    <a:pt x="6419" y="1257"/>
                  </a:lnTo>
                  <a:lnTo>
                    <a:pt x="6857" y="1257"/>
                  </a:lnTo>
                  <a:close/>
                </a:path>
                <a:path w="13334" h="8889">
                  <a:moveTo>
                    <a:pt x="9905" y="2781"/>
                  </a:moveTo>
                  <a:lnTo>
                    <a:pt x="9143" y="2019"/>
                  </a:lnTo>
                  <a:lnTo>
                    <a:pt x="7619" y="1899"/>
                  </a:lnTo>
                  <a:lnTo>
                    <a:pt x="8381" y="2400"/>
                  </a:lnTo>
                  <a:lnTo>
                    <a:pt x="9143" y="2781"/>
                  </a:lnTo>
                  <a:lnTo>
                    <a:pt x="9905" y="2781"/>
                  </a:lnTo>
                  <a:close/>
                </a:path>
                <a:path w="13334" h="8889">
                  <a:moveTo>
                    <a:pt x="10667" y="2019"/>
                  </a:moveTo>
                  <a:lnTo>
                    <a:pt x="9905" y="1257"/>
                  </a:lnTo>
                  <a:lnTo>
                    <a:pt x="8381" y="1257"/>
                  </a:lnTo>
                  <a:lnTo>
                    <a:pt x="9905" y="2019"/>
                  </a:lnTo>
                  <a:lnTo>
                    <a:pt x="10667" y="2019"/>
                  </a:lnTo>
                  <a:close/>
                </a:path>
                <a:path w="13334" h="8889">
                  <a:moveTo>
                    <a:pt x="12191" y="3543"/>
                  </a:moveTo>
                  <a:lnTo>
                    <a:pt x="10667" y="2019"/>
                  </a:lnTo>
                  <a:lnTo>
                    <a:pt x="11429" y="3543"/>
                  </a:lnTo>
                  <a:lnTo>
                    <a:pt x="12191" y="3543"/>
                  </a:lnTo>
                  <a:close/>
                </a:path>
                <a:path w="13334" h="8889">
                  <a:moveTo>
                    <a:pt x="12191" y="5829"/>
                  </a:moveTo>
                  <a:lnTo>
                    <a:pt x="12191" y="5067"/>
                  </a:lnTo>
                  <a:lnTo>
                    <a:pt x="11429" y="4305"/>
                  </a:lnTo>
                  <a:lnTo>
                    <a:pt x="11429" y="5067"/>
                  </a:lnTo>
                  <a:lnTo>
                    <a:pt x="12191" y="5829"/>
                  </a:lnTo>
                  <a:close/>
                </a:path>
                <a:path w="13334" h="8889">
                  <a:moveTo>
                    <a:pt x="12953" y="8115"/>
                  </a:moveTo>
                  <a:lnTo>
                    <a:pt x="12953" y="7353"/>
                  </a:lnTo>
                  <a:lnTo>
                    <a:pt x="12191" y="8115"/>
                  </a:lnTo>
                  <a:lnTo>
                    <a:pt x="12191" y="8877"/>
                  </a:lnTo>
                  <a:lnTo>
                    <a:pt x="12953" y="811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6747395" y="1871471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761" y="1524"/>
                  </a:moveTo>
                  <a:lnTo>
                    <a:pt x="761" y="762"/>
                  </a:lnTo>
                  <a:lnTo>
                    <a:pt x="0" y="0"/>
                  </a:lnTo>
                  <a:lnTo>
                    <a:pt x="761" y="1524"/>
                  </a:lnTo>
                  <a:close/>
                </a:path>
                <a:path w="3175" h="8889">
                  <a:moveTo>
                    <a:pt x="1523" y="7620"/>
                  </a:moveTo>
                  <a:lnTo>
                    <a:pt x="1523" y="6096"/>
                  </a:lnTo>
                  <a:lnTo>
                    <a:pt x="0" y="7620"/>
                  </a:lnTo>
                  <a:lnTo>
                    <a:pt x="761" y="8382"/>
                  </a:lnTo>
                  <a:lnTo>
                    <a:pt x="1523" y="7620"/>
                  </a:lnTo>
                  <a:close/>
                </a:path>
                <a:path w="3175" h="8889">
                  <a:moveTo>
                    <a:pt x="3047" y="4572"/>
                  </a:moveTo>
                  <a:lnTo>
                    <a:pt x="3047" y="3810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1523" y="3048"/>
                  </a:lnTo>
                  <a:lnTo>
                    <a:pt x="1523" y="7620"/>
                  </a:lnTo>
                  <a:lnTo>
                    <a:pt x="2285" y="6858"/>
                  </a:lnTo>
                  <a:lnTo>
                    <a:pt x="2285" y="6096"/>
                  </a:lnTo>
                  <a:lnTo>
                    <a:pt x="3047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6747396" y="1871483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3175" h="9525">
                  <a:moveTo>
                    <a:pt x="1054" y="1346"/>
                  </a:moveTo>
                  <a:lnTo>
                    <a:pt x="762" y="762"/>
                  </a:lnTo>
                  <a:lnTo>
                    <a:pt x="762" y="1524"/>
                  </a:lnTo>
                  <a:lnTo>
                    <a:pt x="1054" y="1524"/>
                  </a:lnTo>
                  <a:lnTo>
                    <a:pt x="1054" y="1346"/>
                  </a:lnTo>
                  <a:close/>
                </a:path>
                <a:path w="3175" h="9525">
                  <a:moveTo>
                    <a:pt x="1524" y="2286"/>
                  </a:moveTo>
                  <a:lnTo>
                    <a:pt x="762" y="1524"/>
                  </a:lnTo>
                  <a:lnTo>
                    <a:pt x="762" y="2286"/>
                  </a:lnTo>
                  <a:lnTo>
                    <a:pt x="1524" y="2844"/>
                  </a:lnTo>
                  <a:lnTo>
                    <a:pt x="1524" y="2286"/>
                  </a:lnTo>
                  <a:close/>
                </a:path>
                <a:path w="3175" h="9525">
                  <a:moveTo>
                    <a:pt x="1524" y="1524"/>
                  </a:moveTo>
                  <a:lnTo>
                    <a:pt x="1143" y="1524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3175" h="9525">
                  <a:moveTo>
                    <a:pt x="2235" y="6502"/>
                  </a:moveTo>
                  <a:lnTo>
                    <a:pt x="762" y="8382"/>
                  </a:lnTo>
                  <a:lnTo>
                    <a:pt x="254" y="7874"/>
                  </a:lnTo>
                  <a:lnTo>
                    <a:pt x="762" y="6858"/>
                  </a:lnTo>
                  <a:lnTo>
                    <a:pt x="1524" y="6096"/>
                  </a:lnTo>
                  <a:lnTo>
                    <a:pt x="1524" y="5562"/>
                  </a:lnTo>
                  <a:lnTo>
                    <a:pt x="1054" y="6350"/>
                  </a:lnTo>
                  <a:lnTo>
                    <a:pt x="0" y="7620"/>
                  </a:lnTo>
                  <a:lnTo>
                    <a:pt x="0" y="8382"/>
                  </a:lnTo>
                  <a:lnTo>
                    <a:pt x="0" y="9144"/>
                  </a:lnTo>
                  <a:lnTo>
                    <a:pt x="762" y="9144"/>
                  </a:lnTo>
                  <a:lnTo>
                    <a:pt x="1524" y="8382"/>
                  </a:lnTo>
                  <a:lnTo>
                    <a:pt x="2235" y="6946"/>
                  </a:lnTo>
                  <a:lnTo>
                    <a:pt x="2235" y="6515"/>
                  </a:lnTo>
                  <a:close/>
                </a:path>
                <a:path w="3175" h="9525">
                  <a:moveTo>
                    <a:pt x="2235" y="3365"/>
                  </a:moveTo>
                  <a:lnTo>
                    <a:pt x="1524" y="2286"/>
                  </a:lnTo>
                  <a:lnTo>
                    <a:pt x="1955" y="3162"/>
                  </a:lnTo>
                  <a:lnTo>
                    <a:pt x="2235" y="3365"/>
                  </a:lnTo>
                  <a:close/>
                </a:path>
                <a:path w="3175" h="9525">
                  <a:moveTo>
                    <a:pt x="2527" y="3898"/>
                  </a:moveTo>
                  <a:lnTo>
                    <a:pt x="2235" y="3721"/>
                  </a:lnTo>
                  <a:lnTo>
                    <a:pt x="1955" y="3162"/>
                  </a:lnTo>
                  <a:lnTo>
                    <a:pt x="1524" y="2844"/>
                  </a:lnTo>
                  <a:lnTo>
                    <a:pt x="1524" y="5562"/>
                  </a:lnTo>
                  <a:lnTo>
                    <a:pt x="2527" y="3898"/>
                  </a:lnTo>
                  <a:close/>
                </a:path>
                <a:path w="3175" h="9525">
                  <a:moveTo>
                    <a:pt x="2527" y="3581"/>
                  </a:moveTo>
                  <a:lnTo>
                    <a:pt x="2235" y="3365"/>
                  </a:lnTo>
                  <a:lnTo>
                    <a:pt x="2527" y="3810"/>
                  </a:lnTo>
                  <a:lnTo>
                    <a:pt x="2527" y="3581"/>
                  </a:lnTo>
                  <a:close/>
                </a:path>
                <a:path w="3175" h="9525">
                  <a:moveTo>
                    <a:pt x="3048" y="3810"/>
                  </a:moveTo>
                  <a:lnTo>
                    <a:pt x="2527" y="3810"/>
                  </a:lnTo>
                  <a:lnTo>
                    <a:pt x="3035" y="4584"/>
                  </a:lnTo>
                  <a:lnTo>
                    <a:pt x="2235" y="6184"/>
                  </a:lnTo>
                  <a:lnTo>
                    <a:pt x="2235" y="6502"/>
                  </a:lnTo>
                  <a:lnTo>
                    <a:pt x="3048" y="4813"/>
                  </a:lnTo>
                  <a:lnTo>
                    <a:pt x="3048" y="4584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6748907" y="1872856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12953" y="10807"/>
                  </a:moveTo>
                  <a:lnTo>
                    <a:pt x="11429" y="9283"/>
                  </a:lnTo>
                  <a:lnTo>
                    <a:pt x="12953" y="7759"/>
                  </a:lnTo>
                  <a:lnTo>
                    <a:pt x="12953" y="4711"/>
                  </a:lnTo>
                  <a:lnTo>
                    <a:pt x="12191" y="3949"/>
                  </a:lnTo>
                  <a:lnTo>
                    <a:pt x="12191" y="3187"/>
                  </a:lnTo>
                  <a:lnTo>
                    <a:pt x="11429" y="2425"/>
                  </a:lnTo>
                  <a:lnTo>
                    <a:pt x="9905" y="1663"/>
                  </a:lnTo>
                  <a:lnTo>
                    <a:pt x="8140" y="406"/>
                  </a:lnTo>
                  <a:lnTo>
                    <a:pt x="5384" y="0"/>
                  </a:lnTo>
                  <a:lnTo>
                    <a:pt x="3047" y="139"/>
                  </a:lnTo>
                  <a:lnTo>
                    <a:pt x="0" y="139"/>
                  </a:lnTo>
                  <a:lnTo>
                    <a:pt x="761" y="901"/>
                  </a:lnTo>
                  <a:lnTo>
                    <a:pt x="6095" y="901"/>
                  </a:lnTo>
                  <a:lnTo>
                    <a:pt x="7619" y="1663"/>
                  </a:lnTo>
                  <a:lnTo>
                    <a:pt x="8381" y="1663"/>
                  </a:lnTo>
                  <a:lnTo>
                    <a:pt x="9905" y="2425"/>
                  </a:lnTo>
                  <a:lnTo>
                    <a:pt x="11429" y="3949"/>
                  </a:lnTo>
                  <a:lnTo>
                    <a:pt x="11429" y="4711"/>
                  </a:lnTo>
                  <a:lnTo>
                    <a:pt x="12191" y="5473"/>
                  </a:lnTo>
                  <a:lnTo>
                    <a:pt x="12191" y="6997"/>
                  </a:lnTo>
                  <a:lnTo>
                    <a:pt x="11429" y="7759"/>
                  </a:lnTo>
                  <a:lnTo>
                    <a:pt x="11429" y="8521"/>
                  </a:lnTo>
                  <a:lnTo>
                    <a:pt x="10667" y="9283"/>
                  </a:lnTo>
                  <a:lnTo>
                    <a:pt x="12191" y="11569"/>
                  </a:lnTo>
                  <a:lnTo>
                    <a:pt x="12953" y="1080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6748907" y="1872919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1524" y="850"/>
                  </a:moveTo>
                  <a:lnTo>
                    <a:pt x="0" y="850"/>
                  </a:lnTo>
                  <a:lnTo>
                    <a:pt x="0" y="1612"/>
                  </a:lnTo>
                  <a:lnTo>
                    <a:pt x="762" y="1612"/>
                  </a:lnTo>
                  <a:lnTo>
                    <a:pt x="1524" y="850"/>
                  </a:lnTo>
                  <a:close/>
                </a:path>
                <a:path w="13334" h="12064">
                  <a:moveTo>
                    <a:pt x="1524" y="88"/>
                  </a:moveTo>
                  <a:lnTo>
                    <a:pt x="0" y="88"/>
                  </a:lnTo>
                  <a:lnTo>
                    <a:pt x="0" y="850"/>
                  </a:lnTo>
                  <a:lnTo>
                    <a:pt x="1524" y="88"/>
                  </a:lnTo>
                  <a:close/>
                </a:path>
                <a:path w="13334" h="12064">
                  <a:moveTo>
                    <a:pt x="6096" y="1727"/>
                  </a:moveTo>
                  <a:lnTo>
                    <a:pt x="5727" y="1422"/>
                  </a:lnTo>
                  <a:lnTo>
                    <a:pt x="4394" y="1854"/>
                  </a:lnTo>
                  <a:lnTo>
                    <a:pt x="5727" y="1739"/>
                  </a:lnTo>
                  <a:lnTo>
                    <a:pt x="6096" y="1727"/>
                  </a:lnTo>
                  <a:close/>
                </a:path>
                <a:path w="13334" h="12064">
                  <a:moveTo>
                    <a:pt x="7581" y="850"/>
                  </a:moveTo>
                  <a:lnTo>
                    <a:pt x="6096" y="850"/>
                  </a:lnTo>
                  <a:lnTo>
                    <a:pt x="5727" y="584"/>
                  </a:lnTo>
                  <a:lnTo>
                    <a:pt x="4394" y="673"/>
                  </a:lnTo>
                  <a:lnTo>
                    <a:pt x="3048" y="749"/>
                  </a:lnTo>
                  <a:lnTo>
                    <a:pt x="4394" y="850"/>
                  </a:lnTo>
                  <a:lnTo>
                    <a:pt x="5384" y="1257"/>
                  </a:lnTo>
                  <a:lnTo>
                    <a:pt x="6299" y="1244"/>
                  </a:lnTo>
                  <a:lnTo>
                    <a:pt x="7581" y="850"/>
                  </a:lnTo>
                  <a:close/>
                </a:path>
                <a:path w="13334" h="12064">
                  <a:moveTo>
                    <a:pt x="8140" y="444"/>
                  </a:moveTo>
                  <a:lnTo>
                    <a:pt x="7581" y="266"/>
                  </a:lnTo>
                  <a:lnTo>
                    <a:pt x="6985" y="177"/>
                  </a:lnTo>
                  <a:lnTo>
                    <a:pt x="6299" y="76"/>
                  </a:lnTo>
                  <a:lnTo>
                    <a:pt x="4394" y="0"/>
                  </a:lnTo>
                  <a:lnTo>
                    <a:pt x="5384" y="495"/>
                  </a:lnTo>
                  <a:lnTo>
                    <a:pt x="8140" y="444"/>
                  </a:lnTo>
                  <a:close/>
                </a:path>
                <a:path w="13334" h="12064">
                  <a:moveTo>
                    <a:pt x="9029" y="2374"/>
                  </a:moveTo>
                  <a:lnTo>
                    <a:pt x="8572" y="1803"/>
                  </a:lnTo>
                  <a:lnTo>
                    <a:pt x="8369" y="1612"/>
                  </a:lnTo>
                  <a:lnTo>
                    <a:pt x="6985" y="1676"/>
                  </a:lnTo>
                  <a:lnTo>
                    <a:pt x="8140" y="2247"/>
                  </a:lnTo>
                  <a:lnTo>
                    <a:pt x="9029" y="2374"/>
                  </a:lnTo>
                  <a:close/>
                </a:path>
                <a:path w="13334" h="12064">
                  <a:moveTo>
                    <a:pt x="9906" y="1612"/>
                  </a:moveTo>
                  <a:lnTo>
                    <a:pt x="8572" y="736"/>
                  </a:lnTo>
                  <a:lnTo>
                    <a:pt x="8140" y="673"/>
                  </a:lnTo>
                  <a:lnTo>
                    <a:pt x="7581" y="850"/>
                  </a:lnTo>
                  <a:lnTo>
                    <a:pt x="9029" y="1549"/>
                  </a:lnTo>
                  <a:lnTo>
                    <a:pt x="9906" y="1612"/>
                  </a:lnTo>
                  <a:close/>
                </a:path>
                <a:path w="13334" h="12064">
                  <a:moveTo>
                    <a:pt x="12192" y="10756"/>
                  </a:moveTo>
                  <a:lnTo>
                    <a:pt x="11430" y="10756"/>
                  </a:lnTo>
                  <a:lnTo>
                    <a:pt x="10668" y="9232"/>
                  </a:lnTo>
                  <a:lnTo>
                    <a:pt x="11430" y="8470"/>
                  </a:lnTo>
                  <a:lnTo>
                    <a:pt x="11430" y="7708"/>
                  </a:lnTo>
                  <a:lnTo>
                    <a:pt x="9906" y="9232"/>
                  </a:lnTo>
                  <a:lnTo>
                    <a:pt x="11430" y="11518"/>
                  </a:lnTo>
                  <a:lnTo>
                    <a:pt x="12192" y="11518"/>
                  </a:lnTo>
                  <a:lnTo>
                    <a:pt x="12192" y="10756"/>
                  </a:lnTo>
                  <a:close/>
                </a:path>
                <a:path w="13334" h="12064">
                  <a:moveTo>
                    <a:pt x="12192" y="5422"/>
                  </a:moveTo>
                  <a:lnTo>
                    <a:pt x="11430" y="3898"/>
                  </a:lnTo>
                  <a:lnTo>
                    <a:pt x="10668" y="3136"/>
                  </a:lnTo>
                  <a:lnTo>
                    <a:pt x="9029" y="2311"/>
                  </a:lnTo>
                  <a:lnTo>
                    <a:pt x="9906" y="3136"/>
                  </a:lnTo>
                  <a:lnTo>
                    <a:pt x="11430" y="4660"/>
                  </a:lnTo>
                  <a:lnTo>
                    <a:pt x="11430" y="7708"/>
                  </a:lnTo>
                  <a:lnTo>
                    <a:pt x="12192" y="6946"/>
                  </a:lnTo>
                  <a:lnTo>
                    <a:pt x="12192" y="5422"/>
                  </a:lnTo>
                  <a:close/>
                </a:path>
                <a:path w="13334" h="12064">
                  <a:moveTo>
                    <a:pt x="12192" y="3136"/>
                  </a:moveTo>
                  <a:lnTo>
                    <a:pt x="11430" y="2374"/>
                  </a:lnTo>
                  <a:lnTo>
                    <a:pt x="9906" y="1612"/>
                  </a:lnTo>
                  <a:lnTo>
                    <a:pt x="12192" y="3898"/>
                  </a:lnTo>
                  <a:lnTo>
                    <a:pt x="12192" y="3136"/>
                  </a:lnTo>
                  <a:close/>
                </a:path>
                <a:path w="13334" h="12064">
                  <a:moveTo>
                    <a:pt x="12954" y="6184"/>
                  </a:moveTo>
                  <a:lnTo>
                    <a:pt x="12192" y="6946"/>
                  </a:lnTo>
                  <a:lnTo>
                    <a:pt x="12192" y="7708"/>
                  </a:lnTo>
                  <a:lnTo>
                    <a:pt x="12954" y="6946"/>
                  </a:lnTo>
                  <a:lnTo>
                    <a:pt x="12954" y="6184"/>
                  </a:lnTo>
                  <a:close/>
                </a:path>
                <a:path w="13334" h="12064">
                  <a:moveTo>
                    <a:pt x="12954" y="4660"/>
                  </a:moveTo>
                  <a:lnTo>
                    <a:pt x="12192" y="3898"/>
                  </a:lnTo>
                  <a:lnTo>
                    <a:pt x="12192" y="5422"/>
                  </a:lnTo>
                  <a:lnTo>
                    <a:pt x="12954" y="6184"/>
                  </a:lnTo>
                  <a:lnTo>
                    <a:pt x="12954" y="466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6758813" y="1874519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89">
                  <a:moveTo>
                    <a:pt x="1524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1524" y="761"/>
                  </a:lnTo>
                  <a:close/>
                </a:path>
                <a:path w="3809" h="8889">
                  <a:moveTo>
                    <a:pt x="3048" y="7620"/>
                  </a:moveTo>
                  <a:lnTo>
                    <a:pt x="3048" y="6096"/>
                  </a:lnTo>
                  <a:lnTo>
                    <a:pt x="1524" y="7620"/>
                  </a:lnTo>
                  <a:lnTo>
                    <a:pt x="2286" y="8382"/>
                  </a:lnTo>
                  <a:lnTo>
                    <a:pt x="3048" y="7620"/>
                  </a:lnTo>
                  <a:close/>
                </a:path>
                <a:path w="3809" h="8889">
                  <a:moveTo>
                    <a:pt x="3810" y="6858"/>
                  </a:moveTo>
                  <a:lnTo>
                    <a:pt x="3810" y="3047"/>
                  </a:lnTo>
                  <a:lnTo>
                    <a:pt x="2286" y="1523"/>
                  </a:lnTo>
                  <a:lnTo>
                    <a:pt x="2286" y="2286"/>
                  </a:lnTo>
                  <a:lnTo>
                    <a:pt x="3048" y="3047"/>
                  </a:lnTo>
                  <a:lnTo>
                    <a:pt x="3048" y="7620"/>
                  </a:lnTo>
                  <a:lnTo>
                    <a:pt x="3810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6759575" y="1875293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2286" y="3810"/>
                  </a:moveTo>
                  <a:lnTo>
                    <a:pt x="1524" y="4572"/>
                  </a:lnTo>
                  <a:lnTo>
                    <a:pt x="1524" y="5334"/>
                  </a:lnTo>
                  <a:lnTo>
                    <a:pt x="2286" y="4572"/>
                  </a:lnTo>
                  <a:lnTo>
                    <a:pt x="2286" y="3810"/>
                  </a:lnTo>
                  <a:close/>
                </a:path>
                <a:path w="3175" h="8889">
                  <a:moveTo>
                    <a:pt x="2286" y="1524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  <a:path w="3175" h="8889">
                  <a:moveTo>
                    <a:pt x="3048" y="5334"/>
                  </a:moveTo>
                  <a:lnTo>
                    <a:pt x="2286" y="6096"/>
                  </a:lnTo>
                  <a:lnTo>
                    <a:pt x="2286" y="6858"/>
                  </a:lnTo>
                  <a:lnTo>
                    <a:pt x="1524" y="8382"/>
                  </a:lnTo>
                  <a:lnTo>
                    <a:pt x="3048" y="6858"/>
                  </a:lnTo>
                  <a:lnTo>
                    <a:pt x="3048" y="5334"/>
                  </a:lnTo>
                  <a:close/>
                </a:path>
                <a:path w="3175" h="8889">
                  <a:moveTo>
                    <a:pt x="3048" y="3048"/>
                  </a:moveTo>
                  <a:lnTo>
                    <a:pt x="2286" y="2286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3048" y="381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6732917" y="187756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2286"/>
                  </a:moveTo>
                  <a:lnTo>
                    <a:pt x="2286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6732917" y="187756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2" y="2286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2540" h="2539">
                  <a:moveTo>
                    <a:pt x="2286" y="762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6732917" y="187604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6" y="1524"/>
                  </a:moveTo>
                  <a:lnTo>
                    <a:pt x="2286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6732918" y="1874531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6" y="3048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2286" y="3810"/>
                  </a:lnTo>
                  <a:lnTo>
                    <a:pt x="2286" y="3048"/>
                  </a:lnTo>
                  <a:close/>
                </a:path>
                <a:path w="2540" h="3810">
                  <a:moveTo>
                    <a:pt x="2286" y="0"/>
                  </a:moveTo>
                  <a:lnTo>
                    <a:pt x="762" y="0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2286"/>
                  </a:lnTo>
                  <a:lnTo>
                    <a:pt x="1524" y="1524"/>
                  </a:lnTo>
                  <a:lnTo>
                    <a:pt x="2286" y="2286"/>
                  </a:lnTo>
                  <a:lnTo>
                    <a:pt x="2286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6733680" y="1871483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6710819" y="1884425"/>
              <a:ext cx="46990" cy="6985"/>
            </a:xfrm>
            <a:custGeom>
              <a:avLst/>
              <a:gdLst/>
              <a:ahLst/>
              <a:cxnLst/>
              <a:rect l="l" t="t" r="r" b="b"/>
              <a:pathLst>
                <a:path w="46990" h="6985">
                  <a:moveTo>
                    <a:pt x="12192" y="3810"/>
                  </a:moveTo>
                  <a:lnTo>
                    <a:pt x="12192" y="1524"/>
                  </a:lnTo>
                  <a:lnTo>
                    <a:pt x="11430" y="762"/>
                  </a:lnTo>
                  <a:lnTo>
                    <a:pt x="10668" y="1524"/>
                  </a:lnTo>
                  <a:lnTo>
                    <a:pt x="10668" y="3048"/>
                  </a:lnTo>
                  <a:lnTo>
                    <a:pt x="9144" y="4572"/>
                  </a:lnTo>
                  <a:lnTo>
                    <a:pt x="6858" y="4572"/>
                  </a:lnTo>
                  <a:lnTo>
                    <a:pt x="5334" y="3048"/>
                  </a:lnTo>
                  <a:lnTo>
                    <a:pt x="5334" y="5334"/>
                  </a:lnTo>
                  <a:lnTo>
                    <a:pt x="3048" y="5334"/>
                  </a:lnTo>
                  <a:lnTo>
                    <a:pt x="2286" y="4572"/>
                  </a:lnTo>
                  <a:lnTo>
                    <a:pt x="762" y="3810"/>
                  </a:lnTo>
                  <a:lnTo>
                    <a:pt x="762" y="3048"/>
                  </a:lnTo>
                  <a:lnTo>
                    <a:pt x="0" y="3810"/>
                  </a:lnTo>
                  <a:lnTo>
                    <a:pt x="2286" y="6096"/>
                  </a:lnTo>
                  <a:lnTo>
                    <a:pt x="3810" y="6096"/>
                  </a:lnTo>
                  <a:lnTo>
                    <a:pt x="4572" y="6858"/>
                  </a:lnTo>
                  <a:lnTo>
                    <a:pt x="6096" y="5334"/>
                  </a:lnTo>
                  <a:lnTo>
                    <a:pt x="10668" y="5334"/>
                  </a:lnTo>
                  <a:lnTo>
                    <a:pt x="12192" y="3810"/>
                  </a:lnTo>
                  <a:close/>
                </a:path>
                <a:path w="46990" h="6985">
                  <a:moveTo>
                    <a:pt x="29641" y="3809"/>
                  </a:moveTo>
                  <a:lnTo>
                    <a:pt x="29641" y="1523"/>
                  </a:lnTo>
                  <a:lnTo>
                    <a:pt x="28956" y="1523"/>
                  </a:lnTo>
                  <a:lnTo>
                    <a:pt x="28956" y="2285"/>
                  </a:lnTo>
                  <a:lnTo>
                    <a:pt x="28194" y="3047"/>
                  </a:lnTo>
                  <a:lnTo>
                    <a:pt x="27432" y="3047"/>
                  </a:lnTo>
                  <a:lnTo>
                    <a:pt x="26670" y="3810"/>
                  </a:lnTo>
                  <a:lnTo>
                    <a:pt x="25908" y="3048"/>
                  </a:lnTo>
                  <a:lnTo>
                    <a:pt x="25146" y="3048"/>
                  </a:lnTo>
                  <a:lnTo>
                    <a:pt x="24384" y="2286"/>
                  </a:lnTo>
                  <a:lnTo>
                    <a:pt x="24384" y="0"/>
                  </a:lnTo>
                  <a:lnTo>
                    <a:pt x="22860" y="0"/>
                  </a:lnTo>
                  <a:lnTo>
                    <a:pt x="22860" y="2286"/>
                  </a:lnTo>
                  <a:lnTo>
                    <a:pt x="22098" y="3048"/>
                  </a:lnTo>
                  <a:lnTo>
                    <a:pt x="21336" y="3048"/>
                  </a:lnTo>
                  <a:lnTo>
                    <a:pt x="20574" y="3810"/>
                  </a:lnTo>
                  <a:lnTo>
                    <a:pt x="19050" y="3048"/>
                  </a:lnTo>
                  <a:lnTo>
                    <a:pt x="17526" y="1524"/>
                  </a:lnTo>
                  <a:lnTo>
                    <a:pt x="17526" y="2286"/>
                  </a:lnTo>
                  <a:lnTo>
                    <a:pt x="16764" y="3048"/>
                  </a:lnTo>
                  <a:lnTo>
                    <a:pt x="15240" y="3810"/>
                  </a:lnTo>
                  <a:lnTo>
                    <a:pt x="13716" y="3810"/>
                  </a:lnTo>
                  <a:lnTo>
                    <a:pt x="12192" y="2286"/>
                  </a:lnTo>
                  <a:lnTo>
                    <a:pt x="12192" y="4572"/>
                  </a:lnTo>
                  <a:lnTo>
                    <a:pt x="16002" y="4572"/>
                  </a:lnTo>
                  <a:lnTo>
                    <a:pt x="16764" y="3810"/>
                  </a:lnTo>
                  <a:lnTo>
                    <a:pt x="18288" y="3810"/>
                  </a:lnTo>
                  <a:lnTo>
                    <a:pt x="19050" y="4572"/>
                  </a:lnTo>
                  <a:lnTo>
                    <a:pt x="21336" y="4572"/>
                  </a:lnTo>
                  <a:lnTo>
                    <a:pt x="22098" y="3810"/>
                  </a:lnTo>
                  <a:lnTo>
                    <a:pt x="22860" y="3810"/>
                  </a:lnTo>
                  <a:lnTo>
                    <a:pt x="23622" y="3048"/>
                  </a:lnTo>
                  <a:lnTo>
                    <a:pt x="24384" y="3810"/>
                  </a:lnTo>
                  <a:lnTo>
                    <a:pt x="25146" y="3810"/>
                  </a:lnTo>
                  <a:lnTo>
                    <a:pt x="25908" y="4572"/>
                  </a:lnTo>
                  <a:lnTo>
                    <a:pt x="28194" y="4572"/>
                  </a:lnTo>
                  <a:lnTo>
                    <a:pt x="28956" y="3810"/>
                  </a:lnTo>
                  <a:lnTo>
                    <a:pt x="29641" y="3809"/>
                  </a:lnTo>
                  <a:close/>
                </a:path>
                <a:path w="46990" h="6985">
                  <a:moveTo>
                    <a:pt x="30480" y="4680"/>
                  </a:moveTo>
                  <a:lnTo>
                    <a:pt x="30480" y="3809"/>
                  </a:lnTo>
                  <a:lnTo>
                    <a:pt x="29641" y="3809"/>
                  </a:lnTo>
                  <a:lnTo>
                    <a:pt x="29641" y="4686"/>
                  </a:lnTo>
                  <a:lnTo>
                    <a:pt x="30480" y="4680"/>
                  </a:lnTo>
                  <a:close/>
                </a:path>
                <a:path w="46990" h="6985">
                  <a:moveTo>
                    <a:pt x="41148" y="5333"/>
                  </a:moveTo>
                  <a:lnTo>
                    <a:pt x="41148" y="3047"/>
                  </a:lnTo>
                  <a:lnTo>
                    <a:pt x="40386" y="3809"/>
                  </a:lnTo>
                  <a:lnTo>
                    <a:pt x="40386" y="4571"/>
                  </a:lnTo>
                  <a:lnTo>
                    <a:pt x="37338" y="4571"/>
                  </a:lnTo>
                  <a:lnTo>
                    <a:pt x="36576" y="3809"/>
                  </a:lnTo>
                  <a:lnTo>
                    <a:pt x="36576" y="3047"/>
                  </a:lnTo>
                  <a:lnTo>
                    <a:pt x="35814" y="3047"/>
                  </a:lnTo>
                  <a:lnTo>
                    <a:pt x="35814" y="761"/>
                  </a:lnTo>
                  <a:lnTo>
                    <a:pt x="35052" y="1523"/>
                  </a:lnTo>
                  <a:lnTo>
                    <a:pt x="35052" y="3809"/>
                  </a:lnTo>
                  <a:lnTo>
                    <a:pt x="35814" y="4571"/>
                  </a:lnTo>
                  <a:lnTo>
                    <a:pt x="35814" y="2285"/>
                  </a:lnTo>
                  <a:lnTo>
                    <a:pt x="36576" y="1523"/>
                  </a:lnTo>
                  <a:lnTo>
                    <a:pt x="36576" y="5333"/>
                  </a:lnTo>
                  <a:lnTo>
                    <a:pt x="41148" y="5333"/>
                  </a:lnTo>
                  <a:close/>
                </a:path>
                <a:path w="46990" h="6985">
                  <a:moveTo>
                    <a:pt x="46482" y="4571"/>
                  </a:moveTo>
                  <a:lnTo>
                    <a:pt x="46482" y="3809"/>
                  </a:lnTo>
                  <a:lnTo>
                    <a:pt x="44958" y="4571"/>
                  </a:lnTo>
                  <a:lnTo>
                    <a:pt x="44196" y="5333"/>
                  </a:lnTo>
                  <a:lnTo>
                    <a:pt x="41910" y="5333"/>
                  </a:lnTo>
                  <a:lnTo>
                    <a:pt x="41148" y="4571"/>
                  </a:lnTo>
                  <a:lnTo>
                    <a:pt x="41148" y="6095"/>
                  </a:lnTo>
                  <a:lnTo>
                    <a:pt x="41910" y="6095"/>
                  </a:lnTo>
                  <a:lnTo>
                    <a:pt x="41910" y="6857"/>
                  </a:lnTo>
                  <a:lnTo>
                    <a:pt x="42672" y="6857"/>
                  </a:lnTo>
                  <a:lnTo>
                    <a:pt x="43434" y="6095"/>
                  </a:lnTo>
                  <a:lnTo>
                    <a:pt x="44196" y="6095"/>
                  </a:lnTo>
                  <a:lnTo>
                    <a:pt x="45720" y="5333"/>
                  </a:lnTo>
                  <a:lnTo>
                    <a:pt x="46482" y="457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6710819" y="1884425"/>
              <a:ext cx="47625" cy="6985"/>
            </a:xfrm>
            <a:custGeom>
              <a:avLst/>
              <a:gdLst/>
              <a:ahLst/>
              <a:cxnLst/>
              <a:rect l="l" t="t" r="r" b="b"/>
              <a:pathLst>
                <a:path w="47625" h="6985">
                  <a:moveTo>
                    <a:pt x="1524" y="5334"/>
                  </a:moveTo>
                  <a:lnTo>
                    <a:pt x="762" y="4572"/>
                  </a:lnTo>
                  <a:lnTo>
                    <a:pt x="762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5334"/>
                  </a:lnTo>
                  <a:lnTo>
                    <a:pt x="1524" y="5334"/>
                  </a:lnTo>
                  <a:close/>
                </a:path>
                <a:path w="47625" h="6985">
                  <a:moveTo>
                    <a:pt x="3810" y="6858"/>
                  </a:moveTo>
                  <a:lnTo>
                    <a:pt x="2286" y="6096"/>
                  </a:lnTo>
                  <a:lnTo>
                    <a:pt x="3048" y="6858"/>
                  </a:lnTo>
                  <a:lnTo>
                    <a:pt x="3810" y="6858"/>
                  </a:lnTo>
                  <a:close/>
                </a:path>
                <a:path w="47625" h="6985">
                  <a:moveTo>
                    <a:pt x="5334" y="5334"/>
                  </a:moveTo>
                  <a:lnTo>
                    <a:pt x="3048" y="5334"/>
                  </a:lnTo>
                  <a:lnTo>
                    <a:pt x="3810" y="6096"/>
                  </a:lnTo>
                  <a:lnTo>
                    <a:pt x="4572" y="6096"/>
                  </a:lnTo>
                  <a:lnTo>
                    <a:pt x="5334" y="5334"/>
                  </a:lnTo>
                  <a:close/>
                </a:path>
                <a:path w="47625" h="6985">
                  <a:moveTo>
                    <a:pt x="6096" y="6096"/>
                  </a:moveTo>
                  <a:lnTo>
                    <a:pt x="5334" y="6096"/>
                  </a:lnTo>
                  <a:lnTo>
                    <a:pt x="4572" y="6858"/>
                  </a:lnTo>
                  <a:lnTo>
                    <a:pt x="5334" y="6858"/>
                  </a:lnTo>
                  <a:lnTo>
                    <a:pt x="6096" y="6096"/>
                  </a:lnTo>
                  <a:close/>
                </a:path>
                <a:path w="47625" h="6985">
                  <a:moveTo>
                    <a:pt x="6096" y="4572"/>
                  </a:moveTo>
                  <a:lnTo>
                    <a:pt x="6096" y="3048"/>
                  </a:lnTo>
                  <a:lnTo>
                    <a:pt x="5334" y="3048"/>
                  </a:lnTo>
                  <a:lnTo>
                    <a:pt x="5334" y="5334"/>
                  </a:lnTo>
                  <a:lnTo>
                    <a:pt x="6096" y="4572"/>
                  </a:lnTo>
                  <a:close/>
                </a:path>
                <a:path w="47625" h="6985">
                  <a:moveTo>
                    <a:pt x="9144" y="5334"/>
                  </a:moveTo>
                  <a:lnTo>
                    <a:pt x="9144" y="4572"/>
                  </a:lnTo>
                  <a:lnTo>
                    <a:pt x="7620" y="4572"/>
                  </a:lnTo>
                  <a:lnTo>
                    <a:pt x="6858" y="3810"/>
                  </a:lnTo>
                  <a:lnTo>
                    <a:pt x="6096" y="3810"/>
                  </a:lnTo>
                  <a:lnTo>
                    <a:pt x="7620" y="5334"/>
                  </a:lnTo>
                  <a:lnTo>
                    <a:pt x="9144" y="5334"/>
                  </a:lnTo>
                  <a:close/>
                </a:path>
                <a:path w="47625" h="6985">
                  <a:moveTo>
                    <a:pt x="6858" y="5334"/>
                  </a:moveTo>
                  <a:lnTo>
                    <a:pt x="6096" y="5334"/>
                  </a:lnTo>
                  <a:lnTo>
                    <a:pt x="6096" y="6096"/>
                  </a:lnTo>
                  <a:lnTo>
                    <a:pt x="6858" y="5334"/>
                  </a:lnTo>
                  <a:close/>
                </a:path>
                <a:path w="47625" h="6985">
                  <a:moveTo>
                    <a:pt x="8382" y="6096"/>
                  </a:moveTo>
                  <a:lnTo>
                    <a:pt x="7620" y="5334"/>
                  </a:lnTo>
                  <a:lnTo>
                    <a:pt x="6858" y="5334"/>
                  </a:lnTo>
                  <a:lnTo>
                    <a:pt x="7620" y="6096"/>
                  </a:lnTo>
                  <a:lnTo>
                    <a:pt x="8382" y="6096"/>
                  </a:lnTo>
                  <a:close/>
                </a:path>
                <a:path w="47625" h="6985">
                  <a:moveTo>
                    <a:pt x="10668" y="5334"/>
                  </a:moveTo>
                  <a:lnTo>
                    <a:pt x="9144" y="5334"/>
                  </a:lnTo>
                  <a:lnTo>
                    <a:pt x="8382" y="6096"/>
                  </a:lnTo>
                  <a:lnTo>
                    <a:pt x="9906" y="6096"/>
                  </a:lnTo>
                  <a:lnTo>
                    <a:pt x="10668" y="5334"/>
                  </a:lnTo>
                  <a:close/>
                </a:path>
                <a:path w="47625" h="6985">
                  <a:moveTo>
                    <a:pt x="10668" y="4572"/>
                  </a:moveTo>
                  <a:lnTo>
                    <a:pt x="10668" y="3048"/>
                  </a:lnTo>
                  <a:lnTo>
                    <a:pt x="9144" y="4572"/>
                  </a:lnTo>
                  <a:lnTo>
                    <a:pt x="10668" y="4572"/>
                  </a:lnTo>
                  <a:close/>
                </a:path>
                <a:path w="47625" h="6985">
                  <a:moveTo>
                    <a:pt x="12192" y="1524"/>
                  </a:moveTo>
                  <a:lnTo>
                    <a:pt x="11430" y="0"/>
                  </a:lnTo>
                  <a:lnTo>
                    <a:pt x="10668" y="0"/>
                  </a:lnTo>
                  <a:lnTo>
                    <a:pt x="10668" y="1524"/>
                  </a:lnTo>
                  <a:lnTo>
                    <a:pt x="11430" y="762"/>
                  </a:lnTo>
                  <a:lnTo>
                    <a:pt x="12192" y="1524"/>
                  </a:lnTo>
                  <a:close/>
                </a:path>
                <a:path w="47625" h="6985">
                  <a:moveTo>
                    <a:pt x="12192" y="3810"/>
                  </a:moveTo>
                  <a:lnTo>
                    <a:pt x="11430" y="3810"/>
                  </a:lnTo>
                  <a:lnTo>
                    <a:pt x="11430" y="4572"/>
                  </a:lnTo>
                  <a:lnTo>
                    <a:pt x="12192" y="3810"/>
                  </a:lnTo>
                  <a:close/>
                </a:path>
                <a:path w="47625" h="6985">
                  <a:moveTo>
                    <a:pt x="12954" y="3048"/>
                  </a:moveTo>
                  <a:lnTo>
                    <a:pt x="12192" y="2286"/>
                  </a:lnTo>
                  <a:lnTo>
                    <a:pt x="12192" y="3048"/>
                  </a:lnTo>
                  <a:lnTo>
                    <a:pt x="12954" y="3048"/>
                  </a:lnTo>
                  <a:close/>
                </a:path>
                <a:path w="47625" h="6985">
                  <a:moveTo>
                    <a:pt x="12954" y="4572"/>
                  </a:moveTo>
                  <a:lnTo>
                    <a:pt x="12192" y="3810"/>
                  </a:lnTo>
                  <a:lnTo>
                    <a:pt x="12192" y="4572"/>
                  </a:lnTo>
                  <a:lnTo>
                    <a:pt x="12954" y="4572"/>
                  </a:lnTo>
                  <a:close/>
                </a:path>
                <a:path w="47625" h="6985">
                  <a:moveTo>
                    <a:pt x="13716" y="3810"/>
                  </a:moveTo>
                  <a:lnTo>
                    <a:pt x="12954" y="3048"/>
                  </a:lnTo>
                  <a:lnTo>
                    <a:pt x="12954" y="3810"/>
                  </a:lnTo>
                  <a:lnTo>
                    <a:pt x="13716" y="3810"/>
                  </a:lnTo>
                  <a:close/>
                </a:path>
                <a:path w="47625" h="6985">
                  <a:moveTo>
                    <a:pt x="17526" y="3810"/>
                  </a:moveTo>
                  <a:lnTo>
                    <a:pt x="16764" y="3810"/>
                  </a:lnTo>
                  <a:lnTo>
                    <a:pt x="16002" y="4572"/>
                  </a:lnTo>
                  <a:lnTo>
                    <a:pt x="12954" y="4572"/>
                  </a:lnTo>
                  <a:lnTo>
                    <a:pt x="13716" y="5334"/>
                  </a:lnTo>
                  <a:lnTo>
                    <a:pt x="15240" y="5334"/>
                  </a:lnTo>
                  <a:lnTo>
                    <a:pt x="16764" y="4572"/>
                  </a:lnTo>
                  <a:lnTo>
                    <a:pt x="17526" y="3810"/>
                  </a:lnTo>
                  <a:close/>
                </a:path>
                <a:path w="47625" h="6985">
                  <a:moveTo>
                    <a:pt x="16764" y="3810"/>
                  </a:moveTo>
                  <a:lnTo>
                    <a:pt x="16764" y="3048"/>
                  </a:lnTo>
                  <a:lnTo>
                    <a:pt x="16002" y="3048"/>
                  </a:lnTo>
                  <a:lnTo>
                    <a:pt x="15240" y="3810"/>
                  </a:lnTo>
                  <a:lnTo>
                    <a:pt x="16764" y="3810"/>
                  </a:lnTo>
                  <a:close/>
                </a:path>
                <a:path w="47625" h="6985">
                  <a:moveTo>
                    <a:pt x="18288" y="2286"/>
                  </a:moveTo>
                  <a:lnTo>
                    <a:pt x="18288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17526" y="2286"/>
                  </a:lnTo>
                  <a:lnTo>
                    <a:pt x="18288" y="2286"/>
                  </a:lnTo>
                  <a:close/>
                </a:path>
                <a:path w="47625" h="6985">
                  <a:moveTo>
                    <a:pt x="18894" y="4416"/>
                  </a:moveTo>
                  <a:lnTo>
                    <a:pt x="18894" y="3810"/>
                  </a:lnTo>
                  <a:lnTo>
                    <a:pt x="18288" y="3810"/>
                  </a:lnTo>
                  <a:lnTo>
                    <a:pt x="18894" y="4416"/>
                  </a:lnTo>
                  <a:close/>
                </a:path>
                <a:path w="47625" h="6985">
                  <a:moveTo>
                    <a:pt x="22860" y="2286"/>
                  </a:moveTo>
                  <a:lnTo>
                    <a:pt x="22098" y="3050"/>
                  </a:lnTo>
                  <a:lnTo>
                    <a:pt x="18894" y="3123"/>
                  </a:lnTo>
                  <a:lnTo>
                    <a:pt x="20015" y="4445"/>
                  </a:lnTo>
                  <a:lnTo>
                    <a:pt x="21132" y="4445"/>
                  </a:lnTo>
                  <a:lnTo>
                    <a:pt x="22860" y="2286"/>
                  </a:lnTo>
                  <a:close/>
                </a:path>
                <a:path w="47625" h="6985">
                  <a:moveTo>
                    <a:pt x="19812" y="4572"/>
                  </a:moveTo>
                  <a:lnTo>
                    <a:pt x="18894" y="3654"/>
                  </a:lnTo>
                  <a:lnTo>
                    <a:pt x="18894" y="4572"/>
                  </a:lnTo>
                  <a:lnTo>
                    <a:pt x="19812" y="4572"/>
                  </a:lnTo>
                  <a:close/>
                </a:path>
                <a:path w="47625" h="6985">
                  <a:moveTo>
                    <a:pt x="22860" y="3810"/>
                  </a:moveTo>
                  <a:lnTo>
                    <a:pt x="22098" y="3810"/>
                  </a:lnTo>
                  <a:lnTo>
                    <a:pt x="21336" y="4572"/>
                  </a:lnTo>
                  <a:lnTo>
                    <a:pt x="22098" y="4572"/>
                  </a:lnTo>
                  <a:lnTo>
                    <a:pt x="22860" y="3810"/>
                  </a:lnTo>
                  <a:close/>
                </a:path>
                <a:path w="47625" h="6985">
                  <a:moveTo>
                    <a:pt x="23622" y="1524"/>
                  </a:moveTo>
                  <a:lnTo>
                    <a:pt x="23622" y="762"/>
                  </a:lnTo>
                  <a:lnTo>
                    <a:pt x="22860" y="0"/>
                  </a:lnTo>
                  <a:lnTo>
                    <a:pt x="22860" y="1524"/>
                  </a:lnTo>
                  <a:lnTo>
                    <a:pt x="23622" y="1524"/>
                  </a:lnTo>
                  <a:close/>
                </a:path>
                <a:path w="47625" h="6985">
                  <a:moveTo>
                    <a:pt x="25908" y="4572"/>
                  </a:moveTo>
                  <a:lnTo>
                    <a:pt x="25146" y="3810"/>
                  </a:lnTo>
                  <a:lnTo>
                    <a:pt x="24384" y="3810"/>
                  </a:lnTo>
                  <a:lnTo>
                    <a:pt x="25146" y="4572"/>
                  </a:lnTo>
                  <a:lnTo>
                    <a:pt x="25908" y="4572"/>
                  </a:lnTo>
                  <a:close/>
                </a:path>
                <a:path w="47625" h="6985">
                  <a:moveTo>
                    <a:pt x="28194" y="3047"/>
                  </a:moveTo>
                  <a:lnTo>
                    <a:pt x="25146" y="3048"/>
                  </a:lnTo>
                  <a:lnTo>
                    <a:pt x="25908" y="3809"/>
                  </a:lnTo>
                  <a:lnTo>
                    <a:pt x="27432" y="3810"/>
                  </a:lnTo>
                  <a:lnTo>
                    <a:pt x="28194" y="3047"/>
                  </a:lnTo>
                  <a:close/>
                </a:path>
                <a:path w="47625" h="6985">
                  <a:moveTo>
                    <a:pt x="28956" y="3810"/>
                  </a:moveTo>
                  <a:lnTo>
                    <a:pt x="28194" y="3810"/>
                  </a:lnTo>
                  <a:lnTo>
                    <a:pt x="27432" y="4572"/>
                  </a:lnTo>
                  <a:lnTo>
                    <a:pt x="28194" y="4572"/>
                  </a:lnTo>
                  <a:lnTo>
                    <a:pt x="28956" y="3810"/>
                  </a:lnTo>
                  <a:close/>
                </a:path>
                <a:path w="47625" h="6985">
                  <a:moveTo>
                    <a:pt x="29641" y="2285"/>
                  </a:moveTo>
                  <a:lnTo>
                    <a:pt x="29641" y="1523"/>
                  </a:lnTo>
                  <a:lnTo>
                    <a:pt x="28956" y="1523"/>
                  </a:lnTo>
                  <a:lnTo>
                    <a:pt x="28956" y="2285"/>
                  </a:lnTo>
                  <a:lnTo>
                    <a:pt x="29641" y="2285"/>
                  </a:lnTo>
                  <a:close/>
                </a:path>
                <a:path w="47625" h="6985">
                  <a:moveTo>
                    <a:pt x="30480" y="3809"/>
                  </a:moveTo>
                  <a:lnTo>
                    <a:pt x="29641" y="2971"/>
                  </a:lnTo>
                  <a:lnTo>
                    <a:pt x="29641" y="3809"/>
                  </a:lnTo>
                  <a:lnTo>
                    <a:pt x="30480" y="3809"/>
                  </a:lnTo>
                  <a:close/>
                </a:path>
                <a:path w="47625" h="6985">
                  <a:moveTo>
                    <a:pt x="30480" y="4680"/>
                  </a:moveTo>
                  <a:lnTo>
                    <a:pt x="29641" y="3733"/>
                  </a:lnTo>
                  <a:lnTo>
                    <a:pt x="29641" y="4686"/>
                  </a:lnTo>
                  <a:lnTo>
                    <a:pt x="30480" y="4680"/>
                  </a:lnTo>
                  <a:close/>
                </a:path>
                <a:path w="47625" h="6985">
                  <a:moveTo>
                    <a:pt x="35052" y="3809"/>
                  </a:moveTo>
                  <a:lnTo>
                    <a:pt x="35052" y="3047"/>
                  </a:lnTo>
                  <a:lnTo>
                    <a:pt x="34207" y="3047"/>
                  </a:lnTo>
                  <a:lnTo>
                    <a:pt x="34207" y="3809"/>
                  </a:lnTo>
                  <a:lnTo>
                    <a:pt x="30480" y="3809"/>
                  </a:lnTo>
                  <a:lnTo>
                    <a:pt x="31242" y="4674"/>
                  </a:lnTo>
                  <a:lnTo>
                    <a:pt x="34207" y="4574"/>
                  </a:lnTo>
                  <a:lnTo>
                    <a:pt x="35052" y="3809"/>
                  </a:lnTo>
                  <a:close/>
                </a:path>
                <a:path w="47625" h="6985">
                  <a:moveTo>
                    <a:pt x="34207" y="4654"/>
                  </a:moveTo>
                  <a:lnTo>
                    <a:pt x="30480" y="4680"/>
                  </a:lnTo>
                  <a:lnTo>
                    <a:pt x="31242" y="5333"/>
                  </a:lnTo>
                  <a:lnTo>
                    <a:pt x="33528" y="5333"/>
                  </a:lnTo>
                  <a:lnTo>
                    <a:pt x="34207" y="4654"/>
                  </a:lnTo>
                  <a:close/>
                </a:path>
                <a:path w="47625" h="6985">
                  <a:moveTo>
                    <a:pt x="36576" y="1523"/>
                  </a:moveTo>
                  <a:lnTo>
                    <a:pt x="35814" y="0"/>
                  </a:lnTo>
                  <a:lnTo>
                    <a:pt x="35052" y="1523"/>
                  </a:lnTo>
                  <a:lnTo>
                    <a:pt x="35814" y="761"/>
                  </a:lnTo>
                  <a:lnTo>
                    <a:pt x="36576" y="1523"/>
                  </a:lnTo>
                  <a:close/>
                </a:path>
                <a:path w="47625" h="6985">
                  <a:moveTo>
                    <a:pt x="35814" y="4571"/>
                  </a:moveTo>
                  <a:lnTo>
                    <a:pt x="35814" y="3809"/>
                  </a:lnTo>
                  <a:lnTo>
                    <a:pt x="35052" y="3809"/>
                  </a:lnTo>
                  <a:lnTo>
                    <a:pt x="35814" y="4571"/>
                  </a:lnTo>
                  <a:close/>
                </a:path>
                <a:path w="47625" h="6985">
                  <a:moveTo>
                    <a:pt x="38100" y="4571"/>
                  </a:moveTo>
                  <a:lnTo>
                    <a:pt x="36576" y="3047"/>
                  </a:lnTo>
                  <a:lnTo>
                    <a:pt x="36576" y="1523"/>
                  </a:lnTo>
                  <a:lnTo>
                    <a:pt x="35814" y="2285"/>
                  </a:lnTo>
                  <a:lnTo>
                    <a:pt x="35814" y="3047"/>
                  </a:lnTo>
                  <a:lnTo>
                    <a:pt x="37338" y="4571"/>
                  </a:lnTo>
                  <a:lnTo>
                    <a:pt x="38100" y="4571"/>
                  </a:lnTo>
                  <a:close/>
                </a:path>
                <a:path w="47625" h="6985">
                  <a:moveTo>
                    <a:pt x="38862" y="6095"/>
                  </a:moveTo>
                  <a:lnTo>
                    <a:pt x="38100" y="5333"/>
                  </a:lnTo>
                  <a:lnTo>
                    <a:pt x="36576" y="5333"/>
                  </a:lnTo>
                  <a:lnTo>
                    <a:pt x="38100" y="6095"/>
                  </a:lnTo>
                  <a:lnTo>
                    <a:pt x="38862" y="6095"/>
                  </a:lnTo>
                  <a:close/>
                </a:path>
                <a:path w="47625" h="6985">
                  <a:moveTo>
                    <a:pt x="41148" y="3809"/>
                  </a:moveTo>
                  <a:lnTo>
                    <a:pt x="40386" y="3809"/>
                  </a:lnTo>
                  <a:lnTo>
                    <a:pt x="39624" y="4571"/>
                  </a:lnTo>
                  <a:lnTo>
                    <a:pt x="38100" y="4571"/>
                  </a:lnTo>
                  <a:lnTo>
                    <a:pt x="38100" y="5333"/>
                  </a:lnTo>
                  <a:lnTo>
                    <a:pt x="39624" y="5333"/>
                  </a:lnTo>
                  <a:lnTo>
                    <a:pt x="41148" y="3809"/>
                  </a:lnTo>
                  <a:close/>
                </a:path>
                <a:path w="47625" h="6985">
                  <a:moveTo>
                    <a:pt x="40386" y="5333"/>
                  </a:moveTo>
                  <a:lnTo>
                    <a:pt x="39624" y="5333"/>
                  </a:lnTo>
                  <a:lnTo>
                    <a:pt x="38862" y="6095"/>
                  </a:lnTo>
                  <a:lnTo>
                    <a:pt x="39624" y="6095"/>
                  </a:lnTo>
                  <a:lnTo>
                    <a:pt x="40386" y="5333"/>
                  </a:lnTo>
                  <a:close/>
                </a:path>
                <a:path w="47625" h="6985">
                  <a:moveTo>
                    <a:pt x="41148" y="6095"/>
                  </a:moveTo>
                  <a:lnTo>
                    <a:pt x="41148" y="5333"/>
                  </a:lnTo>
                  <a:lnTo>
                    <a:pt x="40386" y="5333"/>
                  </a:lnTo>
                  <a:lnTo>
                    <a:pt x="41148" y="6095"/>
                  </a:lnTo>
                  <a:close/>
                </a:path>
                <a:path w="47625" h="6985">
                  <a:moveTo>
                    <a:pt x="41853" y="5333"/>
                  </a:moveTo>
                  <a:lnTo>
                    <a:pt x="41853" y="3047"/>
                  </a:lnTo>
                  <a:lnTo>
                    <a:pt x="41148" y="3047"/>
                  </a:lnTo>
                  <a:lnTo>
                    <a:pt x="41148" y="4571"/>
                  </a:lnTo>
                  <a:lnTo>
                    <a:pt x="41853" y="5333"/>
                  </a:lnTo>
                  <a:close/>
                </a:path>
                <a:path w="47625" h="6985">
                  <a:moveTo>
                    <a:pt x="42672" y="6857"/>
                  </a:moveTo>
                  <a:lnTo>
                    <a:pt x="41853" y="6095"/>
                  </a:lnTo>
                  <a:lnTo>
                    <a:pt x="41148" y="6095"/>
                  </a:lnTo>
                  <a:lnTo>
                    <a:pt x="41853" y="6801"/>
                  </a:lnTo>
                  <a:lnTo>
                    <a:pt x="42672" y="6857"/>
                  </a:lnTo>
                  <a:close/>
                </a:path>
                <a:path w="47625" h="6985">
                  <a:moveTo>
                    <a:pt x="44013" y="5333"/>
                  </a:moveTo>
                  <a:lnTo>
                    <a:pt x="41853" y="5333"/>
                  </a:lnTo>
                  <a:lnTo>
                    <a:pt x="42830" y="6389"/>
                  </a:lnTo>
                  <a:lnTo>
                    <a:pt x="44013" y="5333"/>
                  </a:lnTo>
                  <a:close/>
                </a:path>
                <a:path w="47625" h="6985">
                  <a:moveTo>
                    <a:pt x="44958" y="6095"/>
                  </a:moveTo>
                  <a:lnTo>
                    <a:pt x="43675" y="6768"/>
                  </a:lnTo>
                  <a:lnTo>
                    <a:pt x="44196" y="6857"/>
                  </a:lnTo>
                  <a:lnTo>
                    <a:pt x="44958" y="6095"/>
                  </a:lnTo>
                  <a:close/>
                </a:path>
                <a:path w="47625" h="6985">
                  <a:moveTo>
                    <a:pt x="44958" y="4571"/>
                  </a:moveTo>
                  <a:lnTo>
                    <a:pt x="44013" y="5333"/>
                  </a:lnTo>
                  <a:lnTo>
                    <a:pt x="43675" y="5635"/>
                  </a:lnTo>
                  <a:lnTo>
                    <a:pt x="44013" y="5333"/>
                  </a:lnTo>
                  <a:lnTo>
                    <a:pt x="44958" y="4571"/>
                  </a:lnTo>
                  <a:close/>
                </a:path>
                <a:path w="47625" h="6985">
                  <a:moveTo>
                    <a:pt x="47244" y="3809"/>
                  </a:moveTo>
                  <a:lnTo>
                    <a:pt x="47244" y="3047"/>
                  </a:lnTo>
                  <a:lnTo>
                    <a:pt x="46482" y="3047"/>
                  </a:lnTo>
                  <a:lnTo>
                    <a:pt x="46482" y="3809"/>
                  </a:lnTo>
                  <a:lnTo>
                    <a:pt x="44958" y="5333"/>
                  </a:lnTo>
                  <a:lnTo>
                    <a:pt x="44958" y="6095"/>
                  </a:lnTo>
                  <a:lnTo>
                    <a:pt x="45720" y="5333"/>
                  </a:lnTo>
                  <a:lnTo>
                    <a:pt x="46482" y="5333"/>
                  </a:lnTo>
                  <a:lnTo>
                    <a:pt x="47244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6739763" y="1884437"/>
              <a:ext cx="13335" cy="3810"/>
            </a:xfrm>
            <a:custGeom>
              <a:avLst/>
              <a:gdLst/>
              <a:ahLst/>
              <a:cxnLst/>
              <a:rect l="l" t="t" r="r" b="b"/>
              <a:pathLst>
                <a:path w="13334" h="3810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  <a:path w="13334" h="3810">
                  <a:moveTo>
                    <a:pt x="12966" y="2286"/>
                  </a:moveTo>
                  <a:lnTo>
                    <a:pt x="12204" y="2286"/>
                  </a:lnTo>
                  <a:lnTo>
                    <a:pt x="12204" y="3810"/>
                  </a:lnTo>
                  <a:lnTo>
                    <a:pt x="12966" y="3810"/>
                  </a:lnTo>
                  <a:lnTo>
                    <a:pt x="12966" y="3048"/>
                  </a:lnTo>
                  <a:lnTo>
                    <a:pt x="12966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6739763" y="188442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4" h="2539">
                  <a:moveTo>
                    <a:pt x="1524" y="1524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6727571" y="188442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762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6727571" y="188442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762"/>
                  </a:lnTo>
                  <a:lnTo>
                    <a:pt x="1524" y="762"/>
                  </a:lnTo>
                  <a:close/>
                </a:path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6716153" y="18867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6728345" y="1882139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5333" y="2286"/>
                  </a:moveTo>
                  <a:lnTo>
                    <a:pt x="4571" y="2286"/>
                  </a:lnTo>
                  <a:lnTo>
                    <a:pt x="4571" y="1524"/>
                  </a:lnTo>
                  <a:lnTo>
                    <a:pt x="5333" y="762"/>
                  </a:lnTo>
                  <a:lnTo>
                    <a:pt x="3809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1523" y="762"/>
                  </a:lnTo>
                  <a:lnTo>
                    <a:pt x="0" y="1524"/>
                  </a:lnTo>
                  <a:lnTo>
                    <a:pt x="1523" y="2286"/>
                  </a:lnTo>
                  <a:lnTo>
                    <a:pt x="2285" y="2286"/>
                  </a:lnTo>
                  <a:lnTo>
                    <a:pt x="2285" y="3048"/>
                  </a:lnTo>
                  <a:lnTo>
                    <a:pt x="3809" y="3048"/>
                  </a:lnTo>
                  <a:lnTo>
                    <a:pt x="5333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6728345" y="1882139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1523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3" y="2286"/>
                  </a:lnTo>
                  <a:close/>
                </a:path>
                <a:path w="5715" h="3810">
                  <a:moveTo>
                    <a:pt x="1523" y="1524"/>
                  </a:moveTo>
                  <a:lnTo>
                    <a:pt x="1523" y="762"/>
                  </a:lnTo>
                  <a:lnTo>
                    <a:pt x="761" y="1524"/>
                  </a:lnTo>
                  <a:lnTo>
                    <a:pt x="1523" y="1524"/>
                  </a:lnTo>
                  <a:close/>
                </a:path>
                <a:path w="5715" h="3810">
                  <a:moveTo>
                    <a:pt x="2285" y="0"/>
                  </a:moveTo>
                  <a:lnTo>
                    <a:pt x="1523" y="0"/>
                  </a:lnTo>
                  <a:lnTo>
                    <a:pt x="1523" y="762"/>
                  </a:lnTo>
                  <a:lnTo>
                    <a:pt x="2285" y="0"/>
                  </a:lnTo>
                  <a:close/>
                </a:path>
                <a:path w="5715" h="3810">
                  <a:moveTo>
                    <a:pt x="2285" y="3048"/>
                  </a:moveTo>
                  <a:lnTo>
                    <a:pt x="2285" y="2286"/>
                  </a:lnTo>
                  <a:lnTo>
                    <a:pt x="1523" y="2286"/>
                  </a:lnTo>
                  <a:lnTo>
                    <a:pt x="2285" y="3048"/>
                  </a:lnTo>
                  <a:close/>
                </a:path>
                <a:path w="5715" h="3810">
                  <a:moveTo>
                    <a:pt x="4571" y="3048"/>
                  </a:moveTo>
                  <a:lnTo>
                    <a:pt x="1523" y="3048"/>
                  </a:lnTo>
                  <a:lnTo>
                    <a:pt x="1523" y="3810"/>
                  </a:lnTo>
                  <a:lnTo>
                    <a:pt x="3809" y="3810"/>
                  </a:lnTo>
                  <a:lnTo>
                    <a:pt x="4571" y="3048"/>
                  </a:lnTo>
                  <a:close/>
                </a:path>
                <a:path w="5715" h="3810">
                  <a:moveTo>
                    <a:pt x="4571" y="762"/>
                  </a:moveTo>
                  <a:lnTo>
                    <a:pt x="3047" y="0"/>
                  </a:lnTo>
                  <a:lnTo>
                    <a:pt x="3047" y="762"/>
                  </a:lnTo>
                  <a:lnTo>
                    <a:pt x="4571" y="762"/>
                  </a:lnTo>
                  <a:close/>
                </a:path>
                <a:path w="5715" h="3810">
                  <a:moveTo>
                    <a:pt x="5333" y="2286"/>
                  </a:moveTo>
                  <a:lnTo>
                    <a:pt x="3809" y="3048"/>
                  </a:lnTo>
                  <a:lnTo>
                    <a:pt x="4571" y="3048"/>
                  </a:lnTo>
                  <a:lnTo>
                    <a:pt x="5333" y="2286"/>
                  </a:lnTo>
                  <a:close/>
                </a:path>
                <a:path w="5715" h="3810">
                  <a:moveTo>
                    <a:pt x="5333" y="2286"/>
                  </a:moveTo>
                  <a:lnTo>
                    <a:pt x="5333" y="762"/>
                  </a:lnTo>
                  <a:lnTo>
                    <a:pt x="4571" y="762"/>
                  </a:lnTo>
                  <a:lnTo>
                    <a:pt x="4571" y="2286"/>
                  </a:lnTo>
                  <a:lnTo>
                    <a:pt x="533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6735203" y="1882139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2" y="1524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048" y="0"/>
                  </a:lnTo>
                  <a:lnTo>
                    <a:pt x="1523" y="0"/>
                  </a:lnTo>
                  <a:lnTo>
                    <a:pt x="0" y="762"/>
                  </a:lnTo>
                  <a:lnTo>
                    <a:pt x="761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6735203" y="1882139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762" y="2286"/>
                  </a:moveTo>
                  <a:lnTo>
                    <a:pt x="761" y="1524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5715" h="3810">
                  <a:moveTo>
                    <a:pt x="3048" y="3810"/>
                  </a:moveTo>
                  <a:lnTo>
                    <a:pt x="3048" y="3048"/>
                  </a:lnTo>
                  <a:lnTo>
                    <a:pt x="1524" y="3048"/>
                  </a:lnTo>
                  <a:lnTo>
                    <a:pt x="0" y="2286"/>
                  </a:lnTo>
                  <a:lnTo>
                    <a:pt x="1524" y="3810"/>
                  </a:lnTo>
                  <a:lnTo>
                    <a:pt x="3048" y="3810"/>
                  </a:lnTo>
                  <a:close/>
                </a:path>
                <a:path w="5715" h="3810">
                  <a:moveTo>
                    <a:pt x="2286" y="0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1523" y="762"/>
                  </a:lnTo>
                  <a:lnTo>
                    <a:pt x="2286" y="0"/>
                  </a:lnTo>
                  <a:close/>
                </a:path>
                <a:path w="5715" h="3810">
                  <a:moveTo>
                    <a:pt x="3810" y="2286"/>
                  </a:moveTo>
                  <a:lnTo>
                    <a:pt x="3048" y="2286"/>
                  </a:lnTo>
                  <a:lnTo>
                    <a:pt x="3048" y="3048"/>
                  </a:lnTo>
                  <a:lnTo>
                    <a:pt x="3810" y="2286"/>
                  </a:lnTo>
                  <a:close/>
                </a:path>
                <a:path w="5715" h="3810">
                  <a:moveTo>
                    <a:pt x="4572" y="1524"/>
                  </a:moveTo>
                  <a:lnTo>
                    <a:pt x="3810" y="762"/>
                  </a:lnTo>
                  <a:lnTo>
                    <a:pt x="3810" y="1524"/>
                  </a:lnTo>
                  <a:lnTo>
                    <a:pt x="4572" y="1524"/>
                  </a:lnTo>
                  <a:close/>
                </a:path>
                <a:path w="5715" h="3810">
                  <a:moveTo>
                    <a:pt x="5334" y="2286"/>
                  </a:moveTo>
                  <a:lnTo>
                    <a:pt x="5334" y="1524"/>
                  </a:lnTo>
                  <a:lnTo>
                    <a:pt x="4572" y="1524"/>
                  </a:lnTo>
                  <a:lnTo>
                    <a:pt x="3810" y="2286"/>
                  </a:lnTo>
                  <a:lnTo>
                    <a:pt x="533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6757289" y="1887473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6757289" y="188671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1904" h="2539">
                  <a:moveTo>
                    <a:pt x="1524" y="761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6704711" y="1868435"/>
              <a:ext cx="59690" cy="16510"/>
            </a:xfrm>
            <a:custGeom>
              <a:avLst/>
              <a:gdLst/>
              <a:ahLst/>
              <a:cxnLst/>
              <a:rect l="l" t="t" r="r" b="b"/>
              <a:pathLst>
                <a:path w="59690" h="16510">
                  <a:moveTo>
                    <a:pt x="749" y="12192"/>
                  </a:moveTo>
                  <a:lnTo>
                    <a:pt x="0" y="12192"/>
                  </a:lnTo>
                  <a:lnTo>
                    <a:pt x="0" y="12954"/>
                  </a:lnTo>
                  <a:lnTo>
                    <a:pt x="749" y="12954"/>
                  </a:lnTo>
                  <a:lnTo>
                    <a:pt x="749" y="12192"/>
                  </a:lnTo>
                  <a:close/>
                </a:path>
                <a:path w="59690" h="16510">
                  <a:moveTo>
                    <a:pt x="749" y="10668"/>
                  </a:moveTo>
                  <a:lnTo>
                    <a:pt x="0" y="10668"/>
                  </a:lnTo>
                  <a:lnTo>
                    <a:pt x="0" y="11430"/>
                  </a:lnTo>
                  <a:lnTo>
                    <a:pt x="749" y="11430"/>
                  </a:lnTo>
                  <a:lnTo>
                    <a:pt x="749" y="10668"/>
                  </a:lnTo>
                  <a:close/>
                </a:path>
                <a:path w="59690" h="16510">
                  <a:moveTo>
                    <a:pt x="1524" y="13716"/>
                  </a:moveTo>
                  <a:lnTo>
                    <a:pt x="762" y="13716"/>
                  </a:lnTo>
                  <a:lnTo>
                    <a:pt x="0" y="14478"/>
                  </a:lnTo>
                  <a:lnTo>
                    <a:pt x="1524" y="14478"/>
                  </a:lnTo>
                  <a:lnTo>
                    <a:pt x="1524" y="13716"/>
                  </a:lnTo>
                  <a:close/>
                </a:path>
                <a:path w="59690" h="16510">
                  <a:moveTo>
                    <a:pt x="1524" y="9144"/>
                  </a:moveTo>
                  <a:lnTo>
                    <a:pt x="762" y="8382"/>
                  </a:lnTo>
                  <a:lnTo>
                    <a:pt x="0" y="9144"/>
                  </a:lnTo>
                  <a:lnTo>
                    <a:pt x="0" y="9906"/>
                  </a:lnTo>
                  <a:lnTo>
                    <a:pt x="1524" y="9906"/>
                  </a:lnTo>
                  <a:lnTo>
                    <a:pt x="1524" y="9144"/>
                  </a:lnTo>
                  <a:close/>
                </a:path>
                <a:path w="59690" h="16510">
                  <a:moveTo>
                    <a:pt x="2286" y="15240"/>
                  </a:moveTo>
                  <a:lnTo>
                    <a:pt x="762" y="15240"/>
                  </a:lnTo>
                  <a:lnTo>
                    <a:pt x="1524" y="16002"/>
                  </a:lnTo>
                  <a:lnTo>
                    <a:pt x="2286" y="16002"/>
                  </a:lnTo>
                  <a:lnTo>
                    <a:pt x="2286" y="15240"/>
                  </a:lnTo>
                  <a:close/>
                </a:path>
                <a:path w="59690" h="16510">
                  <a:moveTo>
                    <a:pt x="32004" y="1524"/>
                  </a:moveTo>
                  <a:lnTo>
                    <a:pt x="31254" y="1524"/>
                  </a:lnTo>
                  <a:lnTo>
                    <a:pt x="31254" y="2286"/>
                  </a:lnTo>
                  <a:lnTo>
                    <a:pt x="32004" y="2286"/>
                  </a:lnTo>
                  <a:lnTo>
                    <a:pt x="32004" y="1524"/>
                  </a:lnTo>
                  <a:close/>
                </a:path>
                <a:path w="59690" h="16510">
                  <a:moveTo>
                    <a:pt x="34290" y="762"/>
                  </a:moveTo>
                  <a:lnTo>
                    <a:pt x="32766" y="762"/>
                  </a:lnTo>
                  <a:lnTo>
                    <a:pt x="32766" y="1524"/>
                  </a:lnTo>
                  <a:lnTo>
                    <a:pt x="34290" y="1524"/>
                  </a:lnTo>
                  <a:lnTo>
                    <a:pt x="34290" y="762"/>
                  </a:lnTo>
                  <a:close/>
                </a:path>
                <a:path w="59690" h="16510">
                  <a:moveTo>
                    <a:pt x="35801" y="762"/>
                  </a:moveTo>
                  <a:lnTo>
                    <a:pt x="35052" y="762"/>
                  </a:lnTo>
                  <a:lnTo>
                    <a:pt x="35052" y="1524"/>
                  </a:lnTo>
                  <a:lnTo>
                    <a:pt x="35801" y="1524"/>
                  </a:lnTo>
                  <a:lnTo>
                    <a:pt x="35801" y="762"/>
                  </a:lnTo>
                  <a:close/>
                </a:path>
                <a:path w="59690" h="16510">
                  <a:moveTo>
                    <a:pt x="37338" y="0"/>
                  </a:moveTo>
                  <a:lnTo>
                    <a:pt x="36576" y="0"/>
                  </a:lnTo>
                  <a:lnTo>
                    <a:pt x="36576" y="762"/>
                  </a:lnTo>
                  <a:lnTo>
                    <a:pt x="37338" y="1524"/>
                  </a:lnTo>
                  <a:lnTo>
                    <a:pt x="37338" y="0"/>
                  </a:lnTo>
                  <a:close/>
                </a:path>
                <a:path w="59690" h="16510">
                  <a:moveTo>
                    <a:pt x="39611" y="762"/>
                  </a:moveTo>
                  <a:lnTo>
                    <a:pt x="38862" y="762"/>
                  </a:lnTo>
                  <a:lnTo>
                    <a:pt x="38862" y="1524"/>
                  </a:lnTo>
                  <a:lnTo>
                    <a:pt x="39611" y="1524"/>
                  </a:lnTo>
                  <a:lnTo>
                    <a:pt x="39611" y="762"/>
                  </a:lnTo>
                  <a:close/>
                </a:path>
                <a:path w="59690" h="16510">
                  <a:moveTo>
                    <a:pt x="41910" y="1524"/>
                  </a:moveTo>
                  <a:lnTo>
                    <a:pt x="40386" y="1524"/>
                  </a:lnTo>
                  <a:lnTo>
                    <a:pt x="40386" y="2286"/>
                  </a:lnTo>
                  <a:lnTo>
                    <a:pt x="41148" y="2286"/>
                  </a:lnTo>
                  <a:lnTo>
                    <a:pt x="41910" y="1524"/>
                  </a:lnTo>
                  <a:close/>
                </a:path>
                <a:path w="59690" h="16510">
                  <a:moveTo>
                    <a:pt x="43434" y="2286"/>
                  </a:moveTo>
                  <a:lnTo>
                    <a:pt x="41910" y="2286"/>
                  </a:lnTo>
                  <a:lnTo>
                    <a:pt x="41910" y="3048"/>
                  </a:lnTo>
                  <a:lnTo>
                    <a:pt x="42672" y="3048"/>
                  </a:lnTo>
                  <a:lnTo>
                    <a:pt x="43434" y="2286"/>
                  </a:lnTo>
                  <a:close/>
                </a:path>
                <a:path w="59690" h="16510">
                  <a:moveTo>
                    <a:pt x="44196" y="10668"/>
                  </a:moveTo>
                  <a:lnTo>
                    <a:pt x="43446" y="10668"/>
                  </a:lnTo>
                  <a:lnTo>
                    <a:pt x="43446" y="11430"/>
                  </a:lnTo>
                  <a:lnTo>
                    <a:pt x="44196" y="11430"/>
                  </a:lnTo>
                  <a:lnTo>
                    <a:pt x="44196" y="10668"/>
                  </a:lnTo>
                  <a:close/>
                </a:path>
                <a:path w="59690" h="16510">
                  <a:moveTo>
                    <a:pt x="44970" y="3810"/>
                  </a:moveTo>
                  <a:lnTo>
                    <a:pt x="44208" y="3048"/>
                  </a:lnTo>
                  <a:lnTo>
                    <a:pt x="43446" y="3048"/>
                  </a:lnTo>
                  <a:lnTo>
                    <a:pt x="43446" y="3810"/>
                  </a:lnTo>
                  <a:lnTo>
                    <a:pt x="44970" y="3810"/>
                  </a:lnTo>
                  <a:close/>
                </a:path>
                <a:path w="59690" h="16510">
                  <a:moveTo>
                    <a:pt x="45720" y="7620"/>
                  </a:moveTo>
                  <a:lnTo>
                    <a:pt x="44970" y="7620"/>
                  </a:lnTo>
                  <a:lnTo>
                    <a:pt x="44970" y="8382"/>
                  </a:lnTo>
                  <a:lnTo>
                    <a:pt x="45720" y="8382"/>
                  </a:lnTo>
                  <a:lnTo>
                    <a:pt x="45720" y="7620"/>
                  </a:lnTo>
                  <a:close/>
                </a:path>
                <a:path w="59690" h="16510">
                  <a:moveTo>
                    <a:pt x="45732" y="9906"/>
                  </a:moveTo>
                  <a:lnTo>
                    <a:pt x="44970" y="9144"/>
                  </a:lnTo>
                  <a:lnTo>
                    <a:pt x="44208" y="9144"/>
                  </a:lnTo>
                  <a:lnTo>
                    <a:pt x="44208" y="9906"/>
                  </a:lnTo>
                  <a:lnTo>
                    <a:pt x="44208" y="10668"/>
                  </a:lnTo>
                  <a:lnTo>
                    <a:pt x="44970" y="10668"/>
                  </a:lnTo>
                  <a:lnTo>
                    <a:pt x="45732" y="9906"/>
                  </a:lnTo>
                  <a:close/>
                </a:path>
                <a:path w="59690" h="16510">
                  <a:moveTo>
                    <a:pt x="45732" y="6096"/>
                  </a:moveTo>
                  <a:lnTo>
                    <a:pt x="44970" y="6096"/>
                  </a:lnTo>
                  <a:lnTo>
                    <a:pt x="44970" y="6858"/>
                  </a:lnTo>
                  <a:lnTo>
                    <a:pt x="44970" y="7620"/>
                  </a:lnTo>
                  <a:lnTo>
                    <a:pt x="45732" y="6858"/>
                  </a:lnTo>
                  <a:lnTo>
                    <a:pt x="45732" y="6096"/>
                  </a:lnTo>
                  <a:close/>
                </a:path>
                <a:path w="59690" h="16510">
                  <a:moveTo>
                    <a:pt x="45732" y="5334"/>
                  </a:moveTo>
                  <a:lnTo>
                    <a:pt x="44970" y="4572"/>
                  </a:lnTo>
                  <a:lnTo>
                    <a:pt x="44208" y="4572"/>
                  </a:lnTo>
                  <a:lnTo>
                    <a:pt x="44208" y="5334"/>
                  </a:lnTo>
                  <a:lnTo>
                    <a:pt x="45732" y="5334"/>
                  </a:lnTo>
                  <a:close/>
                </a:path>
                <a:path w="59690" h="16510">
                  <a:moveTo>
                    <a:pt x="46494" y="3048"/>
                  </a:moveTo>
                  <a:lnTo>
                    <a:pt x="45732" y="3048"/>
                  </a:lnTo>
                  <a:lnTo>
                    <a:pt x="44970" y="3810"/>
                  </a:lnTo>
                  <a:lnTo>
                    <a:pt x="46494" y="3810"/>
                  </a:lnTo>
                  <a:lnTo>
                    <a:pt x="46494" y="3048"/>
                  </a:lnTo>
                  <a:close/>
                </a:path>
                <a:path w="59690" h="16510">
                  <a:moveTo>
                    <a:pt x="48006" y="3048"/>
                  </a:moveTo>
                  <a:lnTo>
                    <a:pt x="47256" y="3048"/>
                  </a:lnTo>
                  <a:lnTo>
                    <a:pt x="47256" y="3810"/>
                  </a:lnTo>
                  <a:lnTo>
                    <a:pt x="48006" y="3810"/>
                  </a:lnTo>
                  <a:lnTo>
                    <a:pt x="48006" y="3048"/>
                  </a:lnTo>
                  <a:close/>
                </a:path>
                <a:path w="59690" h="16510">
                  <a:moveTo>
                    <a:pt x="50304" y="3810"/>
                  </a:moveTo>
                  <a:lnTo>
                    <a:pt x="49542" y="3048"/>
                  </a:lnTo>
                  <a:lnTo>
                    <a:pt x="48780" y="3048"/>
                  </a:lnTo>
                  <a:lnTo>
                    <a:pt x="48780" y="3810"/>
                  </a:lnTo>
                  <a:lnTo>
                    <a:pt x="50304" y="3810"/>
                  </a:lnTo>
                  <a:close/>
                </a:path>
                <a:path w="59690" h="16510">
                  <a:moveTo>
                    <a:pt x="51828" y="3810"/>
                  </a:moveTo>
                  <a:lnTo>
                    <a:pt x="51066" y="3048"/>
                  </a:lnTo>
                  <a:lnTo>
                    <a:pt x="51066" y="3810"/>
                  </a:lnTo>
                  <a:lnTo>
                    <a:pt x="51066" y="4572"/>
                  </a:lnTo>
                  <a:lnTo>
                    <a:pt x="51828" y="4572"/>
                  </a:lnTo>
                  <a:lnTo>
                    <a:pt x="51828" y="3810"/>
                  </a:lnTo>
                  <a:close/>
                </a:path>
                <a:path w="59690" h="16510">
                  <a:moveTo>
                    <a:pt x="54102" y="4572"/>
                  </a:moveTo>
                  <a:lnTo>
                    <a:pt x="53340" y="3810"/>
                  </a:lnTo>
                  <a:lnTo>
                    <a:pt x="52578" y="3810"/>
                  </a:lnTo>
                  <a:lnTo>
                    <a:pt x="52578" y="4572"/>
                  </a:lnTo>
                  <a:lnTo>
                    <a:pt x="53340" y="5334"/>
                  </a:lnTo>
                  <a:lnTo>
                    <a:pt x="53340" y="4572"/>
                  </a:lnTo>
                  <a:lnTo>
                    <a:pt x="54102" y="4572"/>
                  </a:lnTo>
                  <a:close/>
                </a:path>
                <a:path w="59690" h="16510">
                  <a:moveTo>
                    <a:pt x="55626" y="5334"/>
                  </a:moveTo>
                  <a:lnTo>
                    <a:pt x="54864" y="4572"/>
                  </a:lnTo>
                  <a:lnTo>
                    <a:pt x="54864" y="5334"/>
                  </a:lnTo>
                  <a:lnTo>
                    <a:pt x="54102" y="5334"/>
                  </a:lnTo>
                  <a:lnTo>
                    <a:pt x="54864" y="6096"/>
                  </a:lnTo>
                  <a:lnTo>
                    <a:pt x="55626" y="6096"/>
                  </a:lnTo>
                  <a:lnTo>
                    <a:pt x="55626" y="5334"/>
                  </a:lnTo>
                  <a:close/>
                </a:path>
                <a:path w="59690" h="16510">
                  <a:moveTo>
                    <a:pt x="57150" y="6858"/>
                  </a:moveTo>
                  <a:lnTo>
                    <a:pt x="56388" y="6096"/>
                  </a:lnTo>
                  <a:lnTo>
                    <a:pt x="55626" y="6096"/>
                  </a:lnTo>
                  <a:lnTo>
                    <a:pt x="55626" y="6858"/>
                  </a:lnTo>
                  <a:lnTo>
                    <a:pt x="57150" y="6858"/>
                  </a:lnTo>
                  <a:close/>
                </a:path>
                <a:path w="59690" h="16510">
                  <a:moveTo>
                    <a:pt x="57899" y="15240"/>
                  </a:moveTo>
                  <a:lnTo>
                    <a:pt x="57150" y="15240"/>
                  </a:lnTo>
                  <a:lnTo>
                    <a:pt x="57150" y="16002"/>
                  </a:lnTo>
                  <a:lnTo>
                    <a:pt x="57899" y="16002"/>
                  </a:lnTo>
                  <a:lnTo>
                    <a:pt x="57899" y="15240"/>
                  </a:lnTo>
                  <a:close/>
                </a:path>
                <a:path w="59690" h="16510">
                  <a:moveTo>
                    <a:pt x="57912" y="6858"/>
                  </a:moveTo>
                  <a:lnTo>
                    <a:pt x="57150" y="7620"/>
                  </a:lnTo>
                  <a:lnTo>
                    <a:pt x="57150" y="8382"/>
                  </a:lnTo>
                  <a:lnTo>
                    <a:pt x="57912" y="8382"/>
                  </a:lnTo>
                  <a:lnTo>
                    <a:pt x="57912" y="6858"/>
                  </a:lnTo>
                  <a:close/>
                </a:path>
                <a:path w="59690" h="16510">
                  <a:moveTo>
                    <a:pt x="58661" y="13716"/>
                  </a:moveTo>
                  <a:lnTo>
                    <a:pt x="57912" y="13716"/>
                  </a:lnTo>
                  <a:lnTo>
                    <a:pt x="57912" y="14478"/>
                  </a:lnTo>
                  <a:lnTo>
                    <a:pt x="58661" y="14478"/>
                  </a:lnTo>
                  <a:lnTo>
                    <a:pt x="58661" y="13716"/>
                  </a:lnTo>
                  <a:close/>
                </a:path>
                <a:path w="59690" h="16510">
                  <a:moveTo>
                    <a:pt x="58674" y="8382"/>
                  </a:moveTo>
                  <a:lnTo>
                    <a:pt x="57912" y="9144"/>
                  </a:lnTo>
                  <a:lnTo>
                    <a:pt x="57912" y="9906"/>
                  </a:lnTo>
                  <a:lnTo>
                    <a:pt x="58674" y="9906"/>
                  </a:lnTo>
                  <a:lnTo>
                    <a:pt x="58674" y="8382"/>
                  </a:lnTo>
                  <a:close/>
                </a:path>
                <a:path w="59690" h="16510">
                  <a:moveTo>
                    <a:pt x="59423" y="10668"/>
                  </a:moveTo>
                  <a:lnTo>
                    <a:pt x="58674" y="10668"/>
                  </a:lnTo>
                  <a:lnTo>
                    <a:pt x="58674" y="11430"/>
                  </a:lnTo>
                  <a:lnTo>
                    <a:pt x="59423" y="11430"/>
                  </a:lnTo>
                  <a:lnTo>
                    <a:pt x="59423" y="10668"/>
                  </a:lnTo>
                  <a:close/>
                </a:path>
                <a:path w="59690" h="16510">
                  <a:moveTo>
                    <a:pt x="59436" y="12192"/>
                  </a:moveTo>
                  <a:lnTo>
                    <a:pt x="58674" y="12192"/>
                  </a:lnTo>
                  <a:lnTo>
                    <a:pt x="57912" y="12954"/>
                  </a:lnTo>
                  <a:lnTo>
                    <a:pt x="59436" y="12954"/>
                  </a:lnTo>
                  <a:lnTo>
                    <a:pt x="59436" y="1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6704711" y="187680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6705473" y="1874531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524" y="1524"/>
                  </a:moveTo>
                  <a:lnTo>
                    <a:pt x="762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2540" h="2539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6706997" y="187451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6708521" y="1872245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762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762"/>
                  </a:lnTo>
                  <a:close/>
                </a:path>
                <a:path w="3175" h="2539">
                  <a:moveTo>
                    <a:pt x="3060" y="0"/>
                  </a:moveTo>
                  <a:lnTo>
                    <a:pt x="1536" y="0"/>
                  </a:lnTo>
                  <a:lnTo>
                    <a:pt x="1536" y="762"/>
                  </a:lnTo>
                  <a:lnTo>
                    <a:pt x="2298" y="1524"/>
                  </a:lnTo>
                  <a:lnTo>
                    <a:pt x="3060" y="762"/>
                  </a:lnTo>
                  <a:lnTo>
                    <a:pt x="3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6710057" y="187223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4" h="1905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6711582" y="1871483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5">
                  <a:moveTo>
                    <a:pt x="1524" y="762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9525" h="1905">
                  <a:moveTo>
                    <a:pt x="3035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35" y="762"/>
                  </a:lnTo>
                  <a:lnTo>
                    <a:pt x="3035" y="0"/>
                  </a:lnTo>
                  <a:close/>
                </a:path>
                <a:path w="9525" h="1905">
                  <a:moveTo>
                    <a:pt x="5321" y="0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21" y="762"/>
                  </a:lnTo>
                  <a:lnTo>
                    <a:pt x="5321" y="0"/>
                  </a:lnTo>
                  <a:close/>
                </a:path>
                <a:path w="9525" h="1905">
                  <a:moveTo>
                    <a:pt x="7620" y="762"/>
                  </a:moveTo>
                  <a:lnTo>
                    <a:pt x="6858" y="0"/>
                  </a:lnTo>
                  <a:lnTo>
                    <a:pt x="6096" y="0"/>
                  </a:lnTo>
                  <a:lnTo>
                    <a:pt x="6096" y="762"/>
                  </a:lnTo>
                  <a:lnTo>
                    <a:pt x="7620" y="762"/>
                  </a:lnTo>
                  <a:close/>
                </a:path>
                <a:path w="9525" h="1905">
                  <a:moveTo>
                    <a:pt x="9118" y="0"/>
                  </a:moveTo>
                  <a:lnTo>
                    <a:pt x="8369" y="0"/>
                  </a:lnTo>
                  <a:lnTo>
                    <a:pt x="8369" y="762"/>
                  </a:lnTo>
                  <a:lnTo>
                    <a:pt x="9118" y="762"/>
                  </a:lnTo>
                  <a:lnTo>
                    <a:pt x="9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6719189" y="187147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6718427" y="1873007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749" y="3048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749" y="3810"/>
                  </a:lnTo>
                  <a:lnTo>
                    <a:pt x="749" y="3048"/>
                  </a:lnTo>
                  <a:close/>
                </a:path>
                <a:path w="1904" h="6350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1904" h="6350">
                  <a:moveTo>
                    <a:pt x="1524" y="4572"/>
                  </a:moveTo>
                  <a:lnTo>
                    <a:pt x="0" y="4572"/>
                  </a:lnTo>
                  <a:lnTo>
                    <a:pt x="0" y="5334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4572"/>
                  </a:lnTo>
                  <a:close/>
                </a:path>
                <a:path w="1904" h="6350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6718427" y="187756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6719951" y="1868435"/>
              <a:ext cx="7620" cy="11430"/>
            </a:xfrm>
            <a:custGeom>
              <a:avLst/>
              <a:gdLst/>
              <a:ahLst/>
              <a:cxnLst/>
              <a:rect l="l" t="t" r="r" b="b"/>
              <a:pathLst>
                <a:path w="7620" h="11430">
                  <a:moveTo>
                    <a:pt x="749" y="10668"/>
                  </a:moveTo>
                  <a:lnTo>
                    <a:pt x="0" y="10668"/>
                  </a:lnTo>
                  <a:lnTo>
                    <a:pt x="0" y="11430"/>
                  </a:lnTo>
                  <a:lnTo>
                    <a:pt x="749" y="11430"/>
                  </a:lnTo>
                  <a:lnTo>
                    <a:pt x="749" y="10668"/>
                  </a:lnTo>
                  <a:close/>
                </a:path>
                <a:path w="7620" h="11430">
                  <a:moveTo>
                    <a:pt x="2286" y="2286"/>
                  </a:move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7620" h="11430">
                  <a:moveTo>
                    <a:pt x="3810" y="1524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810" y="2286"/>
                  </a:lnTo>
                  <a:lnTo>
                    <a:pt x="3810" y="1524"/>
                  </a:lnTo>
                  <a:close/>
                </a:path>
                <a:path w="7620" h="11430">
                  <a:moveTo>
                    <a:pt x="5321" y="762"/>
                  </a:moveTo>
                  <a:lnTo>
                    <a:pt x="4572" y="762"/>
                  </a:lnTo>
                  <a:lnTo>
                    <a:pt x="4572" y="1524"/>
                  </a:lnTo>
                  <a:lnTo>
                    <a:pt x="5321" y="1524"/>
                  </a:lnTo>
                  <a:lnTo>
                    <a:pt x="5321" y="762"/>
                  </a:lnTo>
                  <a:close/>
                </a:path>
                <a:path w="7620" h="11430">
                  <a:moveTo>
                    <a:pt x="7620" y="762"/>
                  </a:moveTo>
                  <a:lnTo>
                    <a:pt x="6858" y="0"/>
                  </a:lnTo>
                  <a:lnTo>
                    <a:pt x="6096" y="0"/>
                  </a:lnTo>
                  <a:lnTo>
                    <a:pt x="6096" y="762"/>
                  </a:lnTo>
                  <a:lnTo>
                    <a:pt x="6858" y="1524"/>
                  </a:lnTo>
                  <a:lnTo>
                    <a:pt x="6858" y="762"/>
                  </a:lnTo>
                  <a:lnTo>
                    <a:pt x="762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6726047" y="18684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4" h="1905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6728346" y="1869197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5">
                  <a:moveTo>
                    <a:pt x="749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49" y="762"/>
                  </a:lnTo>
                  <a:lnTo>
                    <a:pt x="749" y="0"/>
                  </a:lnTo>
                  <a:close/>
                </a:path>
                <a:path w="5079" h="1905">
                  <a:moveTo>
                    <a:pt x="3048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3048" y="762"/>
                  </a:lnTo>
                  <a:close/>
                </a:path>
                <a:path w="5079" h="1905">
                  <a:moveTo>
                    <a:pt x="4572" y="762"/>
                  </a:moveTo>
                  <a:lnTo>
                    <a:pt x="3048" y="762"/>
                  </a:lnTo>
                  <a:lnTo>
                    <a:pt x="3810" y="1524"/>
                  </a:lnTo>
                  <a:lnTo>
                    <a:pt x="4572" y="1524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6731393" y="1869947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4" h="8889">
                  <a:moveTo>
                    <a:pt x="762" y="7620"/>
                  </a:moveTo>
                  <a:lnTo>
                    <a:pt x="762" y="3810"/>
                  </a:lnTo>
                  <a:lnTo>
                    <a:pt x="0" y="6858"/>
                  </a:lnTo>
                  <a:lnTo>
                    <a:pt x="0" y="8382"/>
                  </a:lnTo>
                  <a:lnTo>
                    <a:pt x="762" y="7620"/>
                  </a:lnTo>
                  <a:close/>
                </a:path>
                <a:path w="1904" h="8889">
                  <a:moveTo>
                    <a:pt x="1524" y="762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6732917" y="1878329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7" y="3810"/>
                  </a:moveTo>
                  <a:lnTo>
                    <a:pt x="3047" y="2286"/>
                  </a:lnTo>
                  <a:lnTo>
                    <a:pt x="2285" y="2286"/>
                  </a:lnTo>
                  <a:lnTo>
                    <a:pt x="2285" y="762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761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1" y="4572"/>
                  </a:lnTo>
                  <a:lnTo>
                    <a:pt x="2285" y="4572"/>
                  </a:lnTo>
                  <a:lnTo>
                    <a:pt x="3047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6732155" y="1878329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80">
                  <a:moveTo>
                    <a:pt x="1524" y="2286"/>
                  </a:moveTo>
                  <a:lnTo>
                    <a:pt x="1524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3809" h="5080">
                  <a:moveTo>
                    <a:pt x="2286" y="0"/>
                  </a:moveTo>
                  <a:lnTo>
                    <a:pt x="1524" y="762"/>
                  </a:lnTo>
                  <a:lnTo>
                    <a:pt x="1524" y="1524"/>
                  </a:lnTo>
                  <a:lnTo>
                    <a:pt x="2286" y="0"/>
                  </a:lnTo>
                  <a:close/>
                </a:path>
                <a:path w="3809" h="5080">
                  <a:moveTo>
                    <a:pt x="3048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048" y="1524"/>
                  </a:lnTo>
                  <a:close/>
                </a:path>
                <a:path w="3809" h="5080">
                  <a:moveTo>
                    <a:pt x="3810" y="2286"/>
                  </a:moveTo>
                  <a:lnTo>
                    <a:pt x="3810" y="1524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3809" h="5080">
                  <a:moveTo>
                    <a:pt x="3810" y="3810"/>
                  </a:moveTo>
                  <a:lnTo>
                    <a:pt x="3810" y="3048"/>
                  </a:lnTo>
                  <a:lnTo>
                    <a:pt x="3048" y="3810"/>
                  </a:lnTo>
                  <a:lnTo>
                    <a:pt x="3048" y="4572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6732917" y="1882901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2286"/>
                  </a:moveTo>
                  <a:lnTo>
                    <a:pt x="2286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6732917" y="1882901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1524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3175" h="2539">
                  <a:moveTo>
                    <a:pt x="2286" y="2286"/>
                  </a:moveTo>
                  <a:lnTo>
                    <a:pt x="2286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2286" y="2286"/>
                  </a:lnTo>
                  <a:close/>
                </a:path>
                <a:path w="3175" h="2539">
                  <a:moveTo>
                    <a:pt x="3048" y="762"/>
                  </a:moveTo>
                  <a:lnTo>
                    <a:pt x="2286" y="0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6741299" y="1882901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2" y="2286"/>
                  </a:moveTo>
                  <a:lnTo>
                    <a:pt x="4572" y="1524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6741299" y="1882139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5079" h="3810">
                  <a:moveTo>
                    <a:pt x="2286" y="3048"/>
                  </a:moveTo>
                  <a:lnTo>
                    <a:pt x="762" y="2286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048"/>
                  </a:lnTo>
                  <a:close/>
                </a:path>
                <a:path w="5079" h="3810">
                  <a:moveTo>
                    <a:pt x="2286" y="1524"/>
                  </a:moveTo>
                  <a:lnTo>
                    <a:pt x="2286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  <a:path w="5079" h="3810">
                  <a:moveTo>
                    <a:pt x="3048" y="762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5079" h="3810">
                  <a:moveTo>
                    <a:pt x="4572" y="2286"/>
                  </a:moveTo>
                  <a:lnTo>
                    <a:pt x="4572" y="1524"/>
                  </a:lnTo>
                  <a:lnTo>
                    <a:pt x="3810" y="762"/>
                  </a:lnTo>
                  <a:lnTo>
                    <a:pt x="3048" y="762"/>
                  </a:lnTo>
                  <a:lnTo>
                    <a:pt x="4572" y="2286"/>
                  </a:lnTo>
                  <a:close/>
                </a:path>
                <a:path w="5079" h="3810">
                  <a:moveTo>
                    <a:pt x="4572" y="3810"/>
                  </a:moveTo>
                  <a:lnTo>
                    <a:pt x="4572" y="3048"/>
                  </a:lnTo>
                  <a:lnTo>
                    <a:pt x="3048" y="3810"/>
                  </a:lnTo>
                  <a:lnTo>
                    <a:pt x="4572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6747395" y="1883663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2" y="1524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048" y="0"/>
                  </a:lnTo>
                  <a:lnTo>
                    <a:pt x="1523" y="0"/>
                  </a:lnTo>
                  <a:lnTo>
                    <a:pt x="0" y="762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6747395" y="1882901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1523" y="762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1523" y="762"/>
                  </a:lnTo>
                  <a:close/>
                </a:path>
                <a:path w="5079" h="3810">
                  <a:moveTo>
                    <a:pt x="761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1" y="2286"/>
                  </a:lnTo>
                  <a:close/>
                </a:path>
                <a:path w="5079" h="3810">
                  <a:moveTo>
                    <a:pt x="2286" y="3810"/>
                  </a:moveTo>
                  <a:lnTo>
                    <a:pt x="762" y="3048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2286" y="3810"/>
                  </a:lnTo>
                  <a:close/>
                </a:path>
                <a:path w="5079" h="3810">
                  <a:moveTo>
                    <a:pt x="3048" y="762"/>
                  </a:moveTo>
                  <a:lnTo>
                    <a:pt x="3047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5079" h="3810">
                  <a:moveTo>
                    <a:pt x="3048" y="3810"/>
                  </a:moveTo>
                  <a:lnTo>
                    <a:pt x="3048" y="3048"/>
                  </a:lnTo>
                  <a:lnTo>
                    <a:pt x="2286" y="3048"/>
                  </a:lnTo>
                  <a:lnTo>
                    <a:pt x="3048" y="3810"/>
                  </a:lnTo>
                  <a:close/>
                </a:path>
                <a:path w="5079" h="3810">
                  <a:moveTo>
                    <a:pt x="4572" y="2286"/>
                  </a:moveTo>
                  <a:lnTo>
                    <a:pt x="4572" y="1524"/>
                  </a:lnTo>
                  <a:lnTo>
                    <a:pt x="3810" y="1524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6745871" y="1879853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3048"/>
                  </a:moveTo>
                  <a:lnTo>
                    <a:pt x="3048" y="1524"/>
                  </a:lnTo>
                  <a:lnTo>
                    <a:pt x="2286" y="2286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6745110" y="1879865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762" y="1524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5079" h="6350">
                  <a:moveTo>
                    <a:pt x="1524" y="6096"/>
                  </a:moveTo>
                  <a:lnTo>
                    <a:pt x="762" y="5334"/>
                  </a:lnTo>
                  <a:lnTo>
                    <a:pt x="762" y="6096"/>
                  </a:lnTo>
                  <a:lnTo>
                    <a:pt x="1524" y="6096"/>
                  </a:lnTo>
                  <a:close/>
                </a:path>
                <a:path w="5079" h="6350">
                  <a:moveTo>
                    <a:pt x="1524" y="1524"/>
                  </a:moveTo>
                  <a:lnTo>
                    <a:pt x="762" y="1524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5079" h="6350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5079" h="6350">
                  <a:moveTo>
                    <a:pt x="3048" y="5334"/>
                  </a:moveTo>
                  <a:lnTo>
                    <a:pt x="2286" y="5334"/>
                  </a:lnTo>
                  <a:lnTo>
                    <a:pt x="2286" y="5842"/>
                  </a:lnTo>
                  <a:lnTo>
                    <a:pt x="2286" y="6096"/>
                  </a:lnTo>
                  <a:lnTo>
                    <a:pt x="3048" y="6096"/>
                  </a:lnTo>
                  <a:lnTo>
                    <a:pt x="3048" y="5334"/>
                  </a:lnTo>
                  <a:close/>
                </a:path>
                <a:path w="5079" h="6350">
                  <a:moveTo>
                    <a:pt x="3810" y="3048"/>
                  </a:moveTo>
                  <a:lnTo>
                    <a:pt x="2667" y="4191"/>
                  </a:lnTo>
                  <a:lnTo>
                    <a:pt x="2286" y="3810"/>
                  </a:lnTo>
                  <a:lnTo>
                    <a:pt x="1524" y="3810"/>
                  </a:lnTo>
                  <a:lnTo>
                    <a:pt x="1270" y="4064"/>
                  </a:lnTo>
                  <a:lnTo>
                    <a:pt x="762" y="3048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2286" y="4572"/>
                  </a:lnTo>
                  <a:lnTo>
                    <a:pt x="3048" y="4572"/>
                  </a:lnTo>
                  <a:lnTo>
                    <a:pt x="3810" y="3810"/>
                  </a:lnTo>
                  <a:lnTo>
                    <a:pt x="3810" y="3048"/>
                  </a:lnTo>
                  <a:close/>
                </a:path>
                <a:path w="5079" h="6350">
                  <a:moveTo>
                    <a:pt x="3810" y="2286"/>
                  </a:moveTo>
                  <a:lnTo>
                    <a:pt x="3048" y="762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5079" h="6350">
                  <a:moveTo>
                    <a:pt x="4572" y="2286"/>
                  </a:moveTo>
                  <a:lnTo>
                    <a:pt x="3810" y="1524"/>
                  </a:lnTo>
                  <a:lnTo>
                    <a:pt x="3810" y="2286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6716903" y="1882901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4572" y="2286"/>
                  </a:moveTo>
                  <a:lnTo>
                    <a:pt x="3810" y="2286"/>
                  </a:lnTo>
                  <a:lnTo>
                    <a:pt x="3810" y="762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3048" y="3048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6716141" y="1882901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1524" y="3048"/>
                  </a:moveTo>
                  <a:lnTo>
                    <a:pt x="762" y="2286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762" y="2286"/>
                  </a:lnTo>
                  <a:lnTo>
                    <a:pt x="1524" y="1524"/>
                  </a:lnTo>
                  <a:lnTo>
                    <a:pt x="1524" y="3048"/>
                  </a:lnTo>
                  <a:close/>
                </a:path>
                <a:path w="5715" h="3810">
                  <a:moveTo>
                    <a:pt x="2286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  <a:path w="5715" h="3810">
                  <a:moveTo>
                    <a:pt x="2286" y="1524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2286" y="1524"/>
                  </a:lnTo>
                  <a:close/>
                </a:path>
                <a:path w="5715" h="3810">
                  <a:moveTo>
                    <a:pt x="4572" y="3048"/>
                  </a:moveTo>
                  <a:lnTo>
                    <a:pt x="3810" y="3048"/>
                  </a:lnTo>
                  <a:lnTo>
                    <a:pt x="3048" y="3810"/>
                  </a:lnTo>
                  <a:lnTo>
                    <a:pt x="4572" y="3048"/>
                  </a:lnTo>
                  <a:close/>
                </a:path>
                <a:path w="5715" h="3810">
                  <a:moveTo>
                    <a:pt x="5334" y="1524"/>
                  </a:moveTo>
                  <a:lnTo>
                    <a:pt x="3810" y="762"/>
                  </a:lnTo>
                  <a:lnTo>
                    <a:pt x="4572" y="1524"/>
                  </a:lnTo>
                  <a:lnTo>
                    <a:pt x="5334" y="1524"/>
                  </a:lnTo>
                  <a:close/>
                </a:path>
                <a:path w="5715" h="3810">
                  <a:moveTo>
                    <a:pt x="5334" y="3048"/>
                  </a:moveTo>
                  <a:lnTo>
                    <a:pt x="5334" y="2286"/>
                  </a:lnTo>
                  <a:lnTo>
                    <a:pt x="4572" y="2286"/>
                  </a:lnTo>
                  <a:lnTo>
                    <a:pt x="3810" y="3048"/>
                  </a:lnTo>
                  <a:lnTo>
                    <a:pt x="533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6722237" y="1882139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1" y="1524"/>
                  </a:moveTo>
                  <a:lnTo>
                    <a:pt x="3809" y="762"/>
                  </a:lnTo>
                  <a:lnTo>
                    <a:pt x="761" y="762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761" y="3048"/>
                  </a:lnTo>
                  <a:lnTo>
                    <a:pt x="3047" y="3048"/>
                  </a:lnTo>
                  <a:lnTo>
                    <a:pt x="3047" y="2286"/>
                  </a:lnTo>
                  <a:lnTo>
                    <a:pt x="3809" y="2286"/>
                  </a:lnTo>
                  <a:lnTo>
                    <a:pt x="4571" y="1524"/>
                  </a:lnTo>
                  <a:close/>
                </a:path>
                <a:path w="5079" h="3175">
                  <a:moveTo>
                    <a:pt x="3047" y="762"/>
                  </a:moveTo>
                  <a:lnTo>
                    <a:pt x="3047" y="0"/>
                  </a:lnTo>
                  <a:lnTo>
                    <a:pt x="2285" y="762"/>
                  </a:lnTo>
                  <a:lnTo>
                    <a:pt x="3047" y="762"/>
                  </a:lnTo>
                  <a:close/>
                </a:path>
                <a:path w="5079" h="3175">
                  <a:moveTo>
                    <a:pt x="3809" y="3048"/>
                  </a:moveTo>
                  <a:lnTo>
                    <a:pt x="3047" y="2286"/>
                  </a:lnTo>
                  <a:lnTo>
                    <a:pt x="3047" y="3048"/>
                  </a:lnTo>
                  <a:lnTo>
                    <a:pt x="3809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6722237" y="1882139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1523" y="762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761" y="1524"/>
                  </a:lnTo>
                  <a:lnTo>
                    <a:pt x="1523" y="762"/>
                  </a:lnTo>
                  <a:close/>
                </a:path>
                <a:path w="5079" h="3175">
                  <a:moveTo>
                    <a:pt x="3047" y="762"/>
                  </a:moveTo>
                  <a:lnTo>
                    <a:pt x="3047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3047" y="762"/>
                  </a:lnTo>
                  <a:close/>
                </a:path>
                <a:path w="5079" h="3175">
                  <a:moveTo>
                    <a:pt x="3809" y="3048"/>
                  </a:moveTo>
                  <a:lnTo>
                    <a:pt x="3047" y="2286"/>
                  </a:lnTo>
                  <a:lnTo>
                    <a:pt x="3047" y="3048"/>
                  </a:lnTo>
                  <a:lnTo>
                    <a:pt x="3809" y="3048"/>
                  </a:lnTo>
                  <a:close/>
                </a:path>
                <a:path w="5079" h="3175">
                  <a:moveTo>
                    <a:pt x="4571" y="1524"/>
                  </a:moveTo>
                  <a:lnTo>
                    <a:pt x="4571" y="762"/>
                  </a:lnTo>
                  <a:lnTo>
                    <a:pt x="3809" y="762"/>
                  </a:lnTo>
                  <a:lnTo>
                    <a:pt x="457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6719951" y="1879853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3810"/>
                  </a:moveTo>
                  <a:lnTo>
                    <a:pt x="3048" y="762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6719189" y="1879103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762" y="2286"/>
                  </a:moveTo>
                  <a:lnTo>
                    <a:pt x="0" y="2286"/>
                  </a:lnTo>
                  <a:lnTo>
                    <a:pt x="762" y="3048"/>
                  </a:lnTo>
                  <a:lnTo>
                    <a:pt x="762" y="2286"/>
                  </a:lnTo>
                  <a:close/>
                </a:path>
                <a:path w="5079" h="6985">
                  <a:moveTo>
                    <a:pt x="2286" y="6096"/>
                  </a:moveTo>
                  <a:lnTo>
                    <a:pt x="1524" y="6096"/>
                  </a:lnTo>
                  <a:lnTo>
                    <a:pt x="1524" y="6858"/>
                  </a:lnTo>
                  <a:lnTo>
                    <a:pt x="2286" y="6858"/>
                  </a:lnTo>
                  <a:lnTo>
                    <a:pt x="2286" y="6350"/>
                  </a:lnTo>
                  <a:lnTo>
                    <a:pt x="2286" y="6096"/>
                  </a:lnTo>
                  <a:close/>
                </a:path>
                <a:path w="5079" h="6985">
                  <a:moveTo>
                    <a:pt x="3048" y="762"/>
                  </a:moveTo>
                  <a:lnTo>
                    <a:pt x="2286" y="762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  <a:path w="5079" h="6985">
                  <a:moveTo>
                    <a:pt x="4572" y="6096"/>
                  </a:moveTo>
                  <a:lnTo>
                    <a:pt x="3810" y="5334"/>
                  </a:lnTo>
                  <a:lnTo>
                    <a:pt x="3810" y="4572"/>
                  </a:lnTo>
                  <a:lnTo>
                    <a:pt x="3048" y="4572"/>
                  </a:lnTo>
                  <a:lnTo>
                    <a:pt x="2286" y="4572"/>
                  </a:lnTo>
                  <a:lnTo>
                    <a:pt x="1524" y="4572"/>
                  </a:lnTo>
                  <a:lnTo>
                    <a:pt x="1905" y="4953"/>
                  </a:lnTo>
                  <a:lnTo>
                    <a:pt x="1524" y="5334"/>
                  </a:lnTo>
                  <a:lnTo>
                    <a:pt x="2286" y="5334"/>
                  </a:lnTo>
                  <a:lnTo>
                    <a:pt x="3238" y="5334"/>
                  </a:lnTo>
                  <a:lnTo>
                    <a:pt x="3238" y="6667"/>
                  </a:lnTo>
                  <a:lnTo>
                    <a:pt x="3048" y="6604"/>
                  </a:lnTo>
                  <a:lnTo>
                    <a:pt x="3048" y="6858"/>
                  </a:lnTo>
                  <a:lnTo>
                    <a:pt x="3810" y="6858"/>
                  </a:lnTo>
                  <a:lnTo>
                    <a:pt x="3810" y="6096"/>
                  </a:lnTo>
                  <a:lnTo>
                    <a:pt x="4572" y="6096"/>
                  </a:lnTo>
                  <a:close/>
                </a:path>
                <a:path w="5079" h="6985">
                  <a:moveTo>
                    <a:pt x="4572" y="2286"/>
                  </a:moveTo>
                  <a:lnTo>
                    <a:pt x="3810" y="1524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3048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6732155" y="1864398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4572" y="4025"/>
                  </a:moveTo>
                  <a:lnTo>
                    <a:pt x="4572" y="2501"/>
                  </a:lnTo>
                  <a:lnTo>
                    <a:pt x="3581" y="1193"/>
                  </a:lnTo>
                  <a:lnTo>
                    <a:pt x="2006" y="0"/>
                  </a:lnTo>
                  <a:lnTo>
                    <a:pt x="761" y="1739"/>
                  </a:lnTo>
                  <a:lnTo>
                    <a:pt x="0" y="2501"/>
                  </a:lnTo>
                  <a:lnTo>
                    <a:pt x="0" y="3263"/>
                  </a:lnTo>
                  <a:lnTo>
                    <a:pt x="0" y="4025"/>
                  </a:lnTo>
                  <a:lnTo>
                    <a:pt x="762" y="4787"/>
                  </a:lnTo>
                  <a:lnTo>
                    <a:pt x="2006" y="6527"/>
                  </a:lnTo>
                  <a:lnTo>
                    <a:pt x="3581" y="5334"/>
                  </a:lnTo>
                  <a:lnTo>
                    <a:pt x="4572" y="4025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6731393" y="1864880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4" h="5714">
                  <a:moveTo>
                    <a:pt x="762" y="3543"/>
                  </a:moveTo>
                  <a:lnTo>
                    <a:pt x="761" y="2019"/>
                  </a:lnTo>
                  <a:lnTo>
                    <a:pt x="0" y="2781"/>
                  </a:lnTo>
                  <a:lnTo>
                    <a:pt x="762" y="3543"/>
                  </a:lnTo>
                  <a:close/>
                </a:path>
                <a:path w="6984" h="5714">
                  <a:moveTo>
                    <a:pt x="2965" y="485"/>
                  </a:moveTo>
                  <a:lnTo>
                    <a:pt x="2286" y="495"/>
                  </a:lnTo>
                  <a:lnTo>
                    <a:pt x="761" y="1257"/>
                  </a:lnTo>
                  <a:lnTo>
                    <a:pt x="761" y="2019"/>
                  </a:lnTo>
                  <a:lnTo>
                    <a:pt x="1523" y="1257"/>
                  </a:lnTo>
                  <a:lnTo>
                    <a:pt x="2286" y="1257"/>
                  </a:lnTo>
                  <a:lnTo>
                    <a:pt x="2965" y="485"/>
                  </a:lnTo>
                  <a:close/>
                </a:path>
                <a:path w="6984" h="5714">
                  <a:moveTo>
                    <a:pt x="2286" y="5067"/>
                  </a:moveTo>
                  <a:lnTo>
                    <a:pt x="762" y="3543"/>
                  </a:lnTo>
                  <a:lnTo>
                    <a:pt x="762" y="4305"/>
                  </a:lnTo>
                  <a:lnTo>
                    <a:pt x="2286" y="5067"/>
                  </a:lnTo>
                  <a:close/>
                </a:path>
                <a:path w="6984" h="5714">
                  <a:moveTo>
                    <a:pt x="6388" y="5562"/>
                  </a:moveTo>
                  <a:lnTo>
                    <a:pt x="6388" y="0"/>
                  </a:lnTo>
                  <a:lnTo>
                    <a:pt x="5334" y="127"/>
                  </a:lnTo>
                  <a:lnTo>
                    <a:pt x="4572" y="219"/>
                  </a:lnTo>
                  <a:lnTo>
                    <a:pt x="3810" y="311"/>
                  </a:lnTo>
                  <a:lnTo>
                    <a:pt x="2965" y="413"/>
                  </a:lnTo>
                  <a:lnTo>
                    <a:pt x="3810" y="1257"/>
                  </a:lnTo>
                  <a:lnTo>
                    <a:pt x="4572" y="1257"/>
                  </a:lnTo>
                  <a:lnTo>
                    <a:pt x="5334" y="2019"/>
                  </a:lnTo>
                  <a:lnTo>
                    <a:pt x="5334" y="5435"/>
                  </a:lnTo>
                  <a:lnTo>
                    <a:pt x="6388" y="5562"/>
                  </a:lnTo>
                  <a:close/>
                </a:path>
                <a:path w="6984" h="5714">
                  <a:moveTo>
                    <a:pt x="5334" y="5435"/>
                  </a:moveTo>
                  <a:lnTo>
                    <a:pt x="5334" y="3543"/>
                  </a:lnTo>
                  <a:lnTo>
                    <a:pt x="3810" y="5067"/>
                  </a:lnTo>
                  <a:lnTo>
                    <a:pt x="2965" y="5067"/>
                  </a:lnTo>
                  <a:lnTo>
                    <a:pt x="3810" y="5251"/>
                  </a:lnTo>
                  <a:lnTo>
                    <a:pt x="4572" y="5343"/>
                  </a:lnTo>
                  <a:lnTo>
                    <a:pt x="5334" y="543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6732155" y="1861565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4572" y="6858"/>
                  </a:moveTo>
                  <a:lnTo>
                    <a:pt x="4572" y="6096"/>
                  </a:lnTo>
                  <a:lnTo>
                    <a:pt x="3048" y="6096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1523"/>
                  </a:lnTo>
                  <a:lnTo>
                    <a:pt x="3048" y="1523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6096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4572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6731393" y="1861565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5" h="7619">
                  <a:moveTo>
                    <a:pt x="761" y="6858"/>
                  </a:moveTo>
                  <a:lnTo>
                    <a:pt x="761" y="6096"/>
                  </a:lnTo>
                  <a:lnTo>
                    <a:pt x="0" y="6096"/>
                  </a:lnTo>
                  <a:lnTo>
                    <a:pt x="761" y="6858"/>
                  </a:lnTo>
                  <a:close/>
                </a:path>
                <a:path w="5715" h="7619">
                  <a:moveTo>
                    <a:pt x="2285" y="1524"/>
                  </a:moveTo>
                  <a:lnTo>
                    <a:pt x="2285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2285" y="1524"/>
                  </a:lnTo>
                  <a:close/>
                </a:path>
                <a:path w="5715" h="7619">
                  <a:moveTo>
                    <a:pt x="5333" y="7620"/>
                  </a:moveTo>
                  <a:lnTo>
                    <a:pt x="5333" y="6858"/>
                  </a:lnTo>
                  <a:lnTo>
                    <a:pt x="761" y="6858"/>
                  </a:lnTo>
                  <a:lnTo>
                    <a:pt x="761" y="7620"/>
                  </a:lnTo>
                  <a:lnTo>
                    <a:pt x="5333" y="7620"/>
                  </a:lnTo>
                  <a:close/>
                </a:path>
                <a:path w="5715" h="7619">
                  <a:moveTo>
                    <a:pt x="5333" y="2285"/>
                  </a:moveTo>
                  <a:lnTo>
                    <a:pt x="5333" y="1523"/>
                  </a:lnTo>
                  <a:lnTo>
                    <a:pt x="4571" y="761"/>
                  </a:lnTo>
                  <a:lnTo>
                    <a:pt x="3809" y="761"/>
                  </a:lnTo>
                  <a:lnTo>
                    <a:pt x="3809" y="0"/>
                  </a:lnTo>
                  <a:lnTo>
                    <a:pt x="3047" y="0"/>
                  </a:lnTo>
                  <a:lnTo>
                    <a:pt x="3047" y="1524"/>
                  </a:lnTo>
                  <a:lnTo>
                    <a:pt x="4571" y="1523"/>
                  </a:lnTo>
                  <a:lnTo>
                    <a:pt x="4571" y="2286"/>
                  </a:lnTo>
                  <a:lnTo>
                    <a:pt x="5333" y="2285"/>
                  </a:lnTo>
                  <a:close/>
                </a:path>
                <a:path w="5715" h="7619">
                  <a:moveTo>
                    <a:pt x="3809" y="6096"/>
                  </a:moveTo>
                  <a:lnTo>
                    <a:pt x="3809" y="2286"/>
                  </a:lnTo>
                  <a:lnTo>
                    <a:pt x="3047" y="2286"/>
                  </a:lnTo>
                  <a:lnTo>
                    <a:pt x="3047" y="6096"/>
                  </a:lnTo>
                  <a:lnTo>
                    <a:pt x="3809" y="609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6720713" y="1883675"/>
              <a:ext cx="27940" cy="2540"/>
            </a:xfrm>
            <a:custGeom>
              <a:avLst/>
              <a:gdLst/>
              <a:ahLst/>
              <a:cxnLst/>
              <a:rect l="l" t="t" r="r" b="b"/>
              <a:pathLst>
                <a:path w="27940" h="2539">
                  <a:moveTo>
                    <a:pt x="2286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2286" y="2286"/>
                  </a:lnTo>
                  <a:lnTo>
                    <a:pt x="2286" y="762"/>
                  </a:lnTo>
                  <a:close/>
                </a:path>
                <a:path w="27940" h="2539">
                  <a:moveTo>
                    <a:pt x="27444" y="762"/>
                  </a:moveTo>
                  <a:lnTo>
                    <a:pt x="26682" y="762"/>
                  </a:lnTo>
                  <a:lnTo>
                    <a:pt x="26682" y="0"/>
                  </a:lnTo>
                  <a:lnTo>
                    <a:pt x="25920" y="0"/>
                  </a:lnTo>
                  <a:lnTo>
                    <a:pt x="25158" y="762"/>
                  </a:lnTo>
                  <a:lnTo>
                    <a:pt x="25158" y="1524"/>
                  </a:lnTo>
                  <a:lnTo>
                    <a:pt x="25158" y="2286"/>
                  </a:lnTo>
                  <a:lnTo>
                    <a:pt x="26682" y="2286"/>
                  </a:lnTo>
                  <a:lnTo>
                    <a:pt x="27444" y="1524"/>
                  </a:lnTo>
                  <a:lnTo>
                    <a:pt x="27444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6733679" y="18745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6753479" y="1884425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8381" y="1524"/>
                  </a:moveTo>
                  <a:lnTo>
                    <a:pt x="8381" y="0"/>
                  </a:lnTo>
                  <a:lnTo>
                    <a:pt x="6095" y="0"/>
                  </a:lnTo>
                  <a:lnTo>
                    <a:pt x="5333" y="762"/>
                  </a:lnTo>
                  <a:lnTo>
                    <a:pt x="5333" y="0"/>
                  </a:lnTo>
                  <a:lnTo>
                    <a:pt x="4571" y="0"/>
                  </a:lnTo>
                  <a:lnTo>
                    <a:pt x="4571" y="2286"/>
                  </a:lnTo>
                  <a:lnTo>
                    <a:pt x="3047" y="762"/>
                  </a:lnTo>
                  <a:lnTo>
                    <a:pt x="2285" y="762"/>
                  </a:lnTo>
                  <a:lnTo>
                    <a:pt x="2285" y="1524"/>
                  </a:lnTo>
                  <a:lnTo>
                    <a:pt x="0" y="1524"/>
                  </a:lnTo>
                  <a:lnTo>
                    <a:pt x="1523" y="3048"/>
                  </a:lnTo>
                  <a:lnTo>
                    <a:pt x="1523" y="3810"/>
                  </a:lnTo>
                  <a:lnTo>
                    <a:pt x="3809" y="3810"/>
                  </a:lnTo>
                  <a:lnTo>
                    <a:pt x="3809" y="3048"/>
                  </a:lnTo>
                  <a:lnTo>
                    <a:pt x="5333" y="3048"/>
                  </a:lnTo>
                  <a:lnTo>
                    <a:pt x="6857" y="1524"/>
                  </a:lnTo>
                  <a:lnTo>
                    <a:pt x="8381" y="1524"/>
                  </a:lnTo>
                  <a:close/>
                </a:path>
                <a:path w="8890" h="3810">
                  <a:moveTo>
                    <a:pt x="1523" y="3810"/>
                  </a:moveTo>
                  <a:lnTo>
                    <a:pt x="1523" y="3048"/>
                  </a:lnTo>
                  <a:lnTo>
                    <a:pt x="761" y="3810"/>
                  </a:lnTo>
                  <a:lnTo>
                    <a:pt x="1523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6753479" y="1883663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1523" y="3810"/>
                  </a:moveTo>
                  <a:lnTo>
                    <a:pt x="1523" y="3048"/>
                  </a:lnTo>
                  <a:lnTo>
                    <a:pt x="761" y="3048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810"/>
                  </a:lnTo>
                  <a:lnTo>
                    <a:pt x="1523" y="3810"/>
                  </a:lnTo>
                  <a:close/>
                </a:path>
                <a:path w="9525" h="5080">
                  <a:moveTo>
                    <a:pt x="2285" y="2286"/>
                  </a:moveTo>
                  <a:lnTo>
                    <a:pt x="2285" y="1524"/>
                  </a:lnTo>
                  <a:lnTo>
                    <a:pt x="1523" y="1524"/>
                  </a:lnTo>
                  <a:lnTo>
                    <a:pt x="761" y="2286"/>
                  </a:lnTo>
                  <a:lnTo>
                    <a:pt x="2285" y="2286"/>
                  </a:lnTo>
                  <a:close/>
                </a:path>
                <a:path w="9525" h="5080">
                  <a:moveTo>
                    <a:pt x="3809" y="4572"/>
                  </a:moveTo>
                  <a:lnTo>
                    <a:pt x="3809" y="3810"/>
                  </a:lnTo>
                  <a:lnTo>
                    <a:pt x="761" y="3810"/>
                  </a:lnTo>
                  <a:lnTo>
                    <a:pt x="761" y="4572"/>
                  </a:lnTo>
                  <a:lnTo>
                    <a:pt x="3809" y="4572"/>
                  </a:lnTo>
                  <a:close/>
                </a:path>
                <a:path w="9525" h="5080">
                  <a:moveTo>
                    <a:pt x="3809" y="2286"/>
                  </a:moveTo>
                  <a:lnTo>
                    <a:pt x="3047" y="1524"/>
                  </a:lnTo>
                  <a:lnTo>
                    <a:pt x="2285" y="1524"/>
                  </a:lnTo>
                  <a:lnTo>
                    <a:pt x="3809" y="2286"/>
                  </a:lnTo>
                  <a:close/>
                </a:path>
                <a:path w="9525" h="5080">
                  <a:moveTo>
                    <a:pt x="4571" y="3048"/>
                  </a:moveTo>
                  <a:lnTo>
                    <a:pt x="4571" y="2286"/>
                  </a:lnTo>
                  <a:lnTo>
                    <a:pt x="3809" y="2286"/>
                  </a:lnTo>
                  <a:lnTo>
                    <a:pt x="4571" y="3048"/>
                  </a:lnTo>
                  <a:close/>
                </a:path>
                <a:path w="9525" h="5080">
                  <a:moveTo>
                    <a:pt x="6095" y="3048"/>
                  </a:moveTo>
                  <a:lnTo>
                    <a:pt x="4571" y="3048"/>
                  </a:lnTo>
                  <a:lnTo>
                    <a:pt x="3809" y="3810"/>
                  </a:lnTo>
                  <a:lnTo>
                    <a:pt x="5333" y="3810"/>
                  </a:lnTo>
                  <a:lnTo>
                    <a:pt x="6095" y="3048"/>
                  </a:lnTo>
                  <a:close/>
                </a:path>
                <a:path w="9525" h="5080">
                  <a:moveTo>
                    <a:pt x="6095" y="1524"/>
                  </a:moveTo>
                  <a:lnTo>
                    <a:pt x="6095" y="762"/>
                  </a:lnTo>
                  <a:lnTo>
                    <a:pt x="5333" y="762"/>
                  </a:lnTo>
                  <a:lnTo>
                    <a:pt x="6095" y="1524"/>
                  </a:lnTo>
                  <a:close/>
                </a:path>
                <a:path w="9525" h="5080">
                  <a:moveTo>
                    <a:pt x="7619" y="762"/>
                  </a:moveTo>
                  <a:lnTo>
                    <a:pt x="6857" y="0"/>
                  </a:lnTo>
                  <a:lnTo>
                    <a:pt x="6095" y="762"/>
                  </a:lnTo>
                  <a:lnTo>
                    <a:pt x="7619" y="762"/>
                  </a:lnTo>
                  <a:close/>
                </a:path>
                <a:path w="9525" h="5080">
                  <a:moveTo>
                    <a:pt x="6857" y="3048"/>
                  </a:moveTo>
                  <a:lnTo>
                    <a:pt x="6857" y="2286"/>
                  </a:lnTo>
                  <a:lnTo>
                    <a:pt x="6095" y="2286"/>
                  </a:lnTo>
                  <a:lnTo>
                    <a:pt x="6095" y="3048"/>
                  </a:lnTo>
                  <a:lnTo>
                    <a:pt x="6857" y="3048"/>
                  </a:lnTo>
                  <a:close/>
                </a:path>
                <a:path w="9525" h="5080">
                  <a:moveTo>
                    <a:pt x="9143" y="2286"/>
                  </a:moveTo>
                  <a:lnTo>
                    <a:pt x="9143" y="1524"/>
                  </a:lnTo>
                  <a:lnTo>
                    <a:pt x="8381" y="762"/>
                  </a:lnTo>
                  <a:lnTo>
                    <a:pt x="8381" y="1524"/>
                  </a:lnTo>
                  <a:lnTo>
                    <a:pt x="7619" y="1524"/>
                  </a:lnTo>
                  <a:lnTo>
                    <a:pt x="7619" y="2286"/>
                  </a:lnTo>
                  <a:lnTo>
                    <a:pt x="914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6719951" y="1892057"/>
              <a:ext cx="29209" cy="1270"/>
            </a:xfrm>
            <a:custGeom>
              <a:avLst/>
              <a:gdLst/>
              <a:ahLst/>
              <a:cxnLst/>
              <a:rect l="l" t="t" r="r" b="b"/>
              <a:pathLst>
                <a:path w="29209" h="126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29209" h="1269">
                  <a:moveTo>
                    <a:pt x="28968" y="762"/>
                  </a:moveTo>
                  <a:lnTo>
                    <a:pt x="28206" y="0"/>
                  </a:lnTo>
                  <a:lnTo>
                    <a:pt x="27444" y="762"/>
                  </a:lnTo>
                  <a:lnTo>
                    <a:pt x="28968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6710057" y="1887473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0" y="762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6710057" y="188671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  <a:path w="1904" h="2539">
                  <a:moveTo>
                    <a:pt x="1524" y="2286"/>
                  </a:moveTo>
                  <a:lnTo>
                    <a:pt x="1524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6707009" y="1884425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10">
                  <a:moveTo>
                    <a:pt x="3810" y="3048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  <a:path w="9525" h="3810">
                  <a:moveTo>
                    <a:pt x="4572" y="1524"/>
                  </a:moveTo>
                  <a:lnTo>
                    <a:pt x="3810" y="762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  <a:path w="9525" h="3810">
                  <a:moveTo>
                    <a:pt x="7620" y="3810"/>
                  </a:moveTo>
                  <a:lnTo>
                    <a:pt x="6858" y="3048"/>
                  </a:lnTo>
                  <a:lnTo>
                    <a:pt x="6858" y="762"/>
                  </a:lnTo>
                  <a:lnTo>
                    <a:pt x="6096" y="762"/>
                  </a:lnTo>
                  <a:lnTo>
                    <a:pt x="3810" y="3048"/>
                  </a:lnTo>
                  <a:lnTo>
                    <a:pt x="4572" y="3048"/>
                  </a:lnTo>
                  <a:lnTo>
                    <a:pt x="4572" y="3810"/>
                  </a:lnTo>
                  <a:lnTo>
                    <a:pt x="7620" y="3810"/>
                  </a:lnTo>
                  <a:close/>
                </a:path>
                <a:path w="9525" h="3810">
                  <a:moveTo>
                    <a:pt x="9144" y="1524"/>
                  </a:moveTo>
                  <a:lnTo>
                    <a:pt x="6858" y="1524"/>
                  </a:lnTo>
                  <a:lnTo>
                    <a:pt x="6858" y="3048"/>
                  </a:lnTo>
                  <a:lnTo>
                    <a:pt x="7620" y="2286"/>
                  </a:lnTo>
                  <a:lnTo>
                    <a:pt x="8382" y="2286"/>
                  </a:lnTo>
                  <a:lnTo>
                    <a:pt x="914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6707009" y="1883663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9525" h="5080">
                  <a:moveTo>
                    <a:pt x="1524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  <a:path w="9525" h="5080">
                  <a:moveTo>
                    <a:pt x="2286" y="762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2286" y="762"/>
                  </a:lnTo>
                  <a:close/>
                </a:path>
                <a:path w="9525" h="5080">
                  <a:moveTo>
                    <a:pt x="3048" y="3048"/>
                  </a:moveTo>
                  <a:lnTo>
                    <a:pt x="2286" y="2286"/>
                  </a:lnTo>
                  <a:lnTo>
                    <a:pt x="1524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9525" h="5080">
                  <a:moveTo>
                    <a:pt x="4572" y="3810"/>
                  </a:moveTo>
                  <a:lnTo>
                    <a:pt x="4572" y="2286"/>
                  </a:lnTo>
                  <a:lnTo>
                    <a:pt x="3810" y="3048"/>
                  </a:lnTo>
                  <a:lnTo>
                    <a:pt x="3048" y="3048"/>
                  </a:lnTo>
                  <a:lnTo>
                    <a:pt x="3048" y="3810"/>
                  </a:lnTo>
                  <a:lnTo>
                    <a:pt x="4572" y="3810"/>
                  </a:lnTo>
                  <a:close/>
                </a:path>
                <a:path w="9525" h="5080">
                  <a:moveTo>
                    <a:pt x="4572" y="2286"/>
                  </a:moveTo>
                  <a:lnTo>
                    <a:pt x="4572" y="1524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4572" y="2286"/>
                  </a:lnTo>
                  <a:close/>
                </a:path>
                <a:path w="9525" h="5080">
                  <a:moveTo>
                    <a:pt x="7620" y="4572"/>
                  </a:moveTo>
                  <a:lnTo>
                    <a:pt x="7620" y="3810"/>
                  </a:lnTo>
                  <a:lnTo>
                    <a:pt x="4572" y="3810"/>
                  </a:lnTo>
                  <a:lnTo>
                    <a:pt x="4572" y="4572"/>
                  </a:lnTo>
                  <a:lnTo>
                    <a:pt x="7620" y="4572"/>
                  </a:lnTo>
                  <a:close/>
                </a:path>
                <a:path w="9525" h="5080">
                  <a:moveTo>
                    <a:pt x="7620" y="2286"/>
                  </a:moveTo>
                  <a:lnTo>
                    <a:pt x="6858" y="1524"/>
                  </a:lnTo>
                  <a:lnTo>
                    <a:pt x="6858" y="2286"/>
                  </a:lnTo>
                  <a:lnTo>
                    <a:pt x="7620" y="2286"/>
                  </a:lnTo>
                  <a:close/>
                </a:path>
                <a:path w="9525" h="5080">
                  <a:moveTo>
                    <a:pt x="8382" y="3048"/>
                  </a:moveTo>
                  <a:lnTo>
                    <a:pt x="6858" y="3048"/>
                  </a:lnTo>
                  <a:lnTo>
                    <a:pt x="7620" y="3810"/>
                  </a:lnTo>
                  <a:lnTo>
                    <a:pt x="8382" y="3048"/>
                  </a:lnTo>
                  <a:close/>
                </a:path>
                <a:path w="9525" h="5080">
                  <a:moveTo>
                    <a:pt x="9144" y="2286"/>
                  </a:moveTo>
                  <a:lnTo>
                    <a:pt x="8382" y="2286"/>
                  </a:lnTo>
                  <a:lnTo>
                    <a:pt x="8382" y="3048"/>
                  </a:lnTo>
                  <a:lnTo>
                    <a:pt x="914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6687959" y="1893569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1430" y="2285"/>
                  </a:moveTo>
                  <a:lnTo>
                    <a:pt x="11430" y="1523"/>
                  </a:lnTo>
                  <a:lnTo>
                    <a:pt x="10668" y="761"/>
                  </a:lnTo>
                  <a:lnTo>
                    <a:pt x="8382" y="761"/>
                  </a:lnTo>
                  <a:lnTo>
                    <a:pt x="7620" y="0"/>
                  </a:lnTo>
                  <a:lnTo>
                    <a:pt x="6096" y="0"/>
                  </a:lnTo>
                  <a:lnTo>
                    <a:pt x="3810" y="0"/>
                  </a:lnTo>
                  <a:lnTo>
                    <a:pt x="3048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1524" y="3048"/>
                  </a:lnTo>
                  <a:lnTo>
                    <a:pt x="9906" y="3047"/>
                  </a:lnTo>
                  <a:lnTo>
                    <a:pt x="10668" y="2285"/>
                  </a:lnTo>
                  <a:lnTo>
                    <a:pt x="11430" y="228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6687959" y="1893569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11429" h="3175">
                  <a:moveTo>
                    <a:pt x="1524" y="3048"/>
                  </a:move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11429" h="3175">
                  <a:moveTo>
                    <a:pt x="3810" y="762"/>
                  </a:moveTo>
                  <a:lnTo>
                    <a:pt x="3810" y="0"/>
                  </a:lnTo>
                  <a:lnTo>
                    <a:pt x="3048" y="762"/>
                  </a:lnTo>
                  <a:lnTo>
                    <a:pt x="3810" y="762"/>
                  </a:lnTo>
                  <a:close/>
                </a:path>
                <a:path w="11429" h="3175">
                  <a:moveTo>
                    <a:pt x="8382" y="761"/>
                  </a:moveTo>
                  <a:lnTo>
                    <a:pt x="8382" y="0"/>
                  </a:lnTo>
                  <a:lnTo>
                    <a:pt x="7620" y="0"/>
                  </a:lnTo>
                  <a:lnTo>
                    <a:pt x="7620" y="761"/>
                  </a:lnTo>
                  <a:lnTo>
                    <a:pt x="8382" y="761"/>
                  </a:lnTo>
                  <a:close/>
                </a:path>
                <a:path w="11429" h="3175">
                  <a:moveTo>
                    <a:pt x="10668" y="3047"/>
                  </a:moveTo>
                  <a:lnTo>
                    <a:pt x="10668" y="2285"/>
                  </a:lnTo>
                  <a:lnTo>
                    <a:pt x="9906" y="3048"/>
                  </a:lnTo>
                  <a:lnTo>
                    <a:pt x="10668" y="3047"/>
                  </a:lnTo>
                  <a:close/>
                </a:path>
                <a:path w="11429" h="3175">
                  <a:moveTo>
                    <a:pt x="11430" y="2285"/>
                  </a:moveTo>
                  <a:lnTo>
                    <a:pt x="11430" y="1523"/>
                  </a:lnTo>
                  <a:lnTo>
                    <a:pt x="10668" y="2285"/>
                  </a:lnTo>
                  <a:lnTo>
                    <a:pt x="11430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6691769" y="1897379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2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6694055" y="189737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6690245" y="1897379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69">
                  <a:moveTo>
                    <a:pt x="6857" y="0"/>
                  </a:moveTo>
                  <a:lnTo>
                    <a:pt x="0" y="0"/>
                  </a:lnTo>
                  <a:lnTo>
                    <a:pt x="1523" y="762"/>
                  </a:lnTo>
                  <a:lnTo>
                    <a:pt x="3809" y="762"/>
                  </a:lnTo>
                  <a:lnTo>
                    <a:pt x="5333" y="762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6690245" y="1896617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20" h="1269">
                  <a:moveTo>
                    <a:pt x="7619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3809" y="762"/>
                  </a:lnTo>
                  <a:lnTo>
                    <a:pt x="6857" y="762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6695579" y="189661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2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6691769" y="1895855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4571" y="762"/>
                  </a:moveTo>
                  <a:lnTo>
                    <a:pt x="2285" y="0"/>
                  </a:lnTo>
                  <a:lnTo>
                    <a:pt x="0" y="762"/>
                  </a:lnTo>
                  <a:lnTo>
                    <a:pt x="4571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6694055" y="189737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6692531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6692531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6693293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6693293" y="1896617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761" y="0"/>
                  </a:moveTo>
                  <a:lnTo>
                    <a:pt x="0" y="0"/>
                  </a:lnTo>
                  <a:lnTo>
                    <a:pt x="1523" y="0"/>
                  </a:lnTo>
                  <a:lnTo>
                    <a:pt x="761" y="0"/>
                  </a:lnTo>
                  <a:close/>
                </a:path>
                <a:path w="1904" h="0">
                  <a:moveTo>
                    <a:pt x="0" y="0"/>
                  </a:moveTo>
                  <a:lnTo>
                    <a:pt x="7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6691769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6690245" y="189661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6690245" y="189661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  <a:path w="0" h="12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6695579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6695579" y="189661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6694817" y="189661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6694817" y="189661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6697103" y="189661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6691007" y="189204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2540" h="1269">
                  <a:moveTo>
                    <a:pt x="2286" y="762"/>
                  </a:moveTo>
                  <a:lnTo>
                    <a:pt x="2286" y="0"/>
                  </a:lnTo>
                  <a:lnTo>
                    <a:pt x="1523" y="0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6691008" y="18920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6687947" y="1892819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524"/>
                  </a:moveTo>
                  <a:lnTo>
                    <a:pt x="12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774" y="0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6687947" y="189280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6693293" y="189204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2286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6693294" y="1892057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1524" y="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3809" h="2539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  <a:path w="3809" h="2539">
                  <a:moveTo>
                    <a:pt x="3810" y="762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6695580" y="189205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6697853" y="189280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6699377" y="189433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6699377" y="1892807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0" y="0"/>
                  </a:moveTo>
                  <a:lnTo>
                    <a:pt x="0" y="2286"/>
                  </a:lnTo>
                  <a:lnTo>
                    <a:pt x="762" y="1524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6699377" y="189434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6694055" y="189356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6694055" y="189356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6694055" y="18935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669405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669405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6697865" y="189585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6697865" y="189585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6694818" y="189510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6692531" y="189509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6690245" y="189585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6690245" y="189585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6694055" y="189433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2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6698615" y="189585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6700139" y="189433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6700139" y="189433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6700139" y="18943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6699377" y="189280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6698627" y="18928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6698627" y="18928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6698627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6698627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6697865" y="18928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6697103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6697103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6697103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6697103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6697103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6697103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6697103" y="189280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6697103" y="189280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6697103" y="18935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6697103" y="18935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6697103" y="189356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6696342" y="18920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6696341" y="189204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6695579" y="189204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6694055" y="189204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6687185" y="189433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6687185" y="189433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6687185" y="189433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6687185" y="189433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6687947" y="189280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6688721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6689471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669024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6690245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6691007" y="1892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6690245" y="18928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6690245" y="189280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6690245" y="18935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6691007" y="189433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6691007" y="189204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6691769" y="189204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6691769" y="189204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6692531" y="189204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6692531" y="189204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6693293" y="189204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6693293" y="18943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761"/>
                  </a:lnTo>
                  <a:lnTo>
                    <a:pt x="761" y="761"/>
                  </a:lnTo>
                  <a:lnTo>
                    <a:pt x="7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6694055" y="189509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6693293" y="189509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6690246" y="1894343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5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close/>
                </a:path>
                <a:path w="6984" h="1905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6984" h="1905">
                  <a:moveTo>
                    <a:pt x="6845" y="0"/>
                  </a:moveTo>
                  <a:lnTo>
                    <a:pt x="6096" y="0"/>
                  </a:lnTo>
                  <a:lnTo>
                    <a:pt x="6096" y="762"/>
                  </a:lnTo>
                  <a:lnTo>
                    <a:pt x="6845" y="762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6693293" y="189128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0" y="761"/>
                  </a:moveTo>
                  <a:lnTo>
                    <a:pt x="0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6693293" y="189052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1" y="1523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6691008" y="1895105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749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49" y="762"/>
                  </a:lnTo>
                  <a:lnTo>
                    <a:pt x="749" y="0"/>
                  </a:lnTo>
                  <a:close/>
                </a:path>
                <a:path w="6350" h="1269">
                  <a:moveTo>
                    <a:pt x="6096" y="762"/>
                  </a:moveTo>
                  <a:lnTo>
                    <a:pt x="5334" y="0"/>
                  </a:lnTo>
                  <a:lnTo>
                    <a:pt x="5334" y="762"/>
                  </a:lnTo>
                  <a:lnTo>
                    <a:pt x="6096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6696342" y="189662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6688721" y="189585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6688721" y="189585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8" name="object 428" descr=""/>
          <p:cNvGrpSpPr/>
          <p:nvPr/>
        </p:nvGrpSpPr>
        <p:grpSpPr>
          <a:xfrm>
            <a:off x="6611787" y="2547366"/>
            <a:ext cx="3159125" cy="3159760"/>
            <a:chOff x="6611787" y="2547366"/>
            <a:chExt cx="3159125" cy="3159760"/>
          </a:xfrm>
        </p:grpSpPr>
        <p:sp>
          <p:nvSpPr>
            <p:cNvPr id="429" name="object 429" descr=""/>
            <p:cNvSpPr/>
            <p:nvPr/>
          </p:nvSpPr>
          <p:spPr>
            <a:xfrm>
              <a:off x="6616655" y="2969514"/>
              <a:ext cx="2087245" cy="2732405"/>
            </a:xfrm>
            <a:custGeom>
              <a:avLst/>
              <a:gdLst/>
              <a:ahLst/>
              <a:cxnLst/>
              <a:rect l="l" t="t" r="r" b="b"/>
              <a:pathLst>
                <a:path w="2087245" h="2732404">
                  <a:moveTo>
                    <a:pt x="2086794" y="2645664"/>
                  </a:moveTo>
                  <a:lnTo>
                    <a:pt x="1574730" y="1157477"/>
                  </a:lnTo>
                  <a:lnTo>
                    <a:pt x="507168" y="0"/>
                  </a:lnTo>
                  <a:lnTo>
                    <a:pt x="471505" y="33923"/>
                  </a:lnTo>
                  <a:lnTo>
                    <a:pt x="437073" y="68777"/>
                  </a:lnTo>
                  <a:lnTo>
                    <a:pt x="403879" y="104528"/>
                  </a:lnTo>
                  <a:lnTo>
                    <a:pt x="371931" y="141145"/>
                  </a:lnTo>
                  <a:lnTo>
                    <a:pt x="341239" y="178595"/>
                  </a:lnTo>
                  <a:lnTo>
                    <a:pt x="311809" y="216845"/>
                  </a:lnTo>
                  <a:lnTo>
                    <a:pt x="283651" y="255863"/>
                  </a:lnTo>
                  <a:lnTo>
                    <a:pt x="256772" y="295617"/>
                  </a:lnTo>
                  <a:lnTo>
                    <a:pt x="231180" y="336074"/>
                  </a:lnTo>
                  <a:lnTo>
                    <a:pt x="206884" y="377202"/>
                  </a:lnTo>
                  <a:lnTo>
                    <a:pt x="183892" y="418968"/>
                  </a:lnTo>
                  <a:lnTo>
                    <a:pt x="162212" y="461340"/>
                  </a:lnTo>
                  <a:lnTo>
                    <a:pt x="141852" y="504286"/>
                  </a:lnTo>
                  <a:lnTo>
                    <a:pt x="122820" y="547773"/>
                  </a:lnTo>
                  <a:lnTo>
                    <a:pt x="105125" y="591769"/>
                  </a:lnTo>
                  <a:lnTo>
                    <a:pt x="88775" y="636241"/>
                  </a:lnTo>
                  <a:lnTo>
                    <a:pt x="73777" y="681157"/>
                  </a:lnTo>
                  <a:lnTo>
                    <a:pt x="60140" y="726485"/>
                  </a:lnTo>
                  <a:lnTo>
                    <a:pt x="47872" y="772191"/>
                  </a:lnTo>
                  <a:lnTo>
                    <a:pt x="36982" y="818245"/>
                  </a:lnTo>
                  <a:lnTo>
                    <a:pt x="27477" y="864612"/>
                  </a:lnTo>
                  <a:lnTo>
                    <a:pt x="19366" y="911262"/>
                  </a:lnTo>
                  <a:lnTo>
                    <a:pt x="12656" y="958161"/>
                  </a:lnTo>
                  <a:lnTo>
                    <a:pt x="7357" y="1005277"/>
                  </a:lnTo>
                  <a:lnTo>
                    <a:pt x="3475" y="1052578"/>
                  </a:lnTo>
                  <a:lnTo>
                    <a:pt x="1020" y="1100031"/>
                  </a:lnTo>
                  <a:lnTo>
                    <a:pt x="0" y="1147603"/>
                  </a:lnTo>
                  <a:lnTo>
                    <a:pt x="421" y="1195263"/>
                  </a:lnTo>
                  <a:lnTo>
                    <a:pt x="2294" y="1242979"/>
                  </a:lnTo>
                  <a:lnTo>
                    <a:pt x="5626" y="1290716"/>
                  </a:lnTo>
                  <a:lnTo>
                    <a:pt x="10425" y="1338444"/>
                  </a:lnTo>
                  <a:lnTo>
                    <a:pt x="16699" y="1386130"/>
                  </a:lnTo>
                  <a:lnTo>
                    <a:pt x="24456" y="1433741"/>
                  </a:lnTo>
                  <a:lnTo>
                    <a:pt x="33706" y="1481245"/>
                  </a:lnTo>
                  <a:lnTo>
                    <a:pt x="44455" y="1528609"/>
                  </a:lnTo>
                  <a:lnTo>
                    <a:pt x="56711" y="1575802"/>
                  </a:lnTo>
                  <a:lnTo>
                    <a:pt x="70485" y="1622790"/>
                  </a:lnTo>
                  <a:lnTo>
                    <a:pt x="85782" y="1669542"/>
                  </a:lnTo>
                  <a:lnTo>
                    <a:pt x="102155" y="1714821"/>
                  </a:lnTo>
                  <a:lnTo>
                    <a:pt x="119761" y="1759296"/>
                  </a:lnTo>
                  <a:lnTo>
                    <a:pt x="138574" y="1802954"/>
                  </a:lnTo>
                  <a:lnTo>
                    <a:pt x="158568" y="1845781"/>
                  </a:lnTo>
                  <a:lnTo>
                    <a:pt x="179716" y="1887766"/>
                  </a:lnTo>
                  <a:lnTo>
                    <a:pt x="201993" y="1928894"/>
                  </a:lnTo>
                  <a:lnTo>
                    <a:pt x="225372" y="1969154"/>
                  </a:lnTo>
                  <a:lnTo>
                    <a:pt x="249827" y="2008533"/>
                  </a:lnTo>
                  <a:lnTo>
                    <a:pt x="275333" y="2047017"/>
                  </a:lnTo>
                  <a:lnTo>
                    <a:pt x="301863" y="2084595"/>
                  </a:lnTo>
                  <a:lnTo>
                    <a:pt x="329390" y="2121252"/>
                  </a:lnTo>
                  <a:lnTo>
                    <a:pt x="357890" y="2156977"/>
                  </a:lnTo>
                  <a:lnTo>
                    <a:pt x="387335" y="2191756"/>
                  </a:lnTo>
                  <a:lnTo>
                    <a:pt x="417701" y="2225577"/>
                  </a:lnTo>
                  <a:lnTo>
                    <a:pt x="448959" y="2258428"/>
                  </a:lnTo>
                  <a:lnTo>
                    <a:pt x="481086" y="2290294"/>
                  </a:lnTo>
                  <a:lnTo>
                    <a:pt x="514053" y="2321163"/>
                  </a:lnTo>
                  <a:lnTo>
                    <a:pt x="547836" y="2351024"/>
                  </a:lnTo>
                  <a:lnTo>
                    <a:pt x="582408" y="2379861"/>
                  </a:lnTo>
                  <a:lnTo>
                    <a:pt x="617743" y="2407664"/>
                  </a:lnTo>
                  <a:lnTo>
                    <a:pt x="653815" y="2434419"/>
                  </a:lnTo>
                  <a:lnTo>
                    <a:pt x="690598" y="2460113"/>
                  </a:lnTo>
                  <a:lnTo>
                    <a:pt x="728066" y="2484734"/>
                  </a:lnTo>
                  <a:lnTo>
                    <a:pt x="766192" y="2508268"/>
                  </a:lnTo>
                  <a:lnTo>
                    <a:pt x="804951" y="2530704"/>
                  </a:lnTo>
                  <a:lnTo>
                    <a:pt x="844317" y="2552027"/>
                  </a:lnTo>
                  <a:lnTo>
                    <a:pt x="884263" y="2572226"/>
                  </a:lnTo>
                  <a:lnTo>
                    <a:pt x="924763" y="2591287"/>
                  </a:lnTo>
                  <a:lnTo>
                    <a:pt x="965791" y="2609198"/>
                  </a:lnTo>
                  <a:lnTo>
                    <a:pt x="1007321" y="2625946"/>
                  </a:lnTo>
                  <a:lnTo>
                    <a:pt x="1049327" y="2641517"/>
                  </a:lnTo>
                  <a:lnTo>
                    <a:pt x="1091783" y="2655901"/>
                  </a:lnTo>
                  <a:lnTo>
                    <a:pt x="1134663" y="2669082"/>
                  </a:lnTo>
                  <a:lnTo>
                    <a:pt x="1177940" y="2681049"/>
                  </a:lnTo>
                  <a:lnTo>
                    <a:pt x="1221589" y="2691789"/>
                  </a:lnTo>
                  <a:lnTo>
                    <a:pt x="1265584" y="2701290"/>
                  </a:lnTo>
                  <a:lnTo>
                    <a:pt x="1309897" y="2709537"/>
                  </a:lnTo>
                  <a:lnTo>
                    <a:pt x="1354504" y="2716519"/>
                  </a:lnTo>
                  <a:lnTo>
                    <a:pt x="1399378" y="2722222"/>
                  </a:lnTo>
                  <a:lnTo>
                    <a:pt x="1444493" y="2726634"/>
                  </a:lnTo>
                  <a:lnTo>
                    <a:pt x="1489823" y="2729743"/>
                  </a:lnTo>
                  <a:lnTo>
                    <a:pt x="1535342" y="2731534"/>
                  </a:lnTo>
                  <a:lnTo>
                    <a:pt x="1581024" y="2731996"/>
                  </a:lnTo>
                  <a:lnTo>
                    <a:pt x="1626842" y="2731116"/>
                  </a:lnTo>
                  <a:lnTo>
                    <a:pt x="1672770" y="2728880"/>
                  </a:lnTo>
                  <a:lnTo>
                    <a:pt x="1718783" y="2725277"/>
                  </a:lnTo>
                  <a:lnTo>
                    <a:pt x="1764855" y="2720292"/>
                  </a:lnTo>
                  <a:lnTo>
                    <a:pt x="1810958" y="2713914"/>
                  </a:lnTo>
                  <a:lnTo>
                    <a:pt x="1857068" y="2706130"/>
                  </a:lnTo>
                  <a:lnTo>
                    <a:pt x="1903157" y="2696926"/>
                  </a:lnTo>
                  <a:lnTo>
                    <a:pt x="1949201" y="2686291"/>
                  </a:lnTo>
                  <a:lnTo>
                    <a:pt x="1995172" y="2674210"/>
                  </a:lnTo>
                  <a:lnTo>
                    <a:pt x="2041045" y="2660672"/>
                  </a:lnTo>
                  <a:lnTo>
                    <a:pt x="2086794" y="264566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6611787" y="2964180"/>
              <a:ext cx="2098040" cy="2743200"/>
            </a:xfrm>
            <a:custGeom>
              <a:avLst/>
              <a:gdLst/>
              <a:ahLst/>
              <a:cxnLst/>
              <a:rect l="l" t="t" r="r" b="b"/>
              <a:pathLst>
                <a:path w="2098040" h="2743200">
                  <a:moveTo>
                    <a:pt x="2097746" y="2650998"/>
                  </a:moveTo>
                  <a:lnTo>
                    <a:pt x="2096984" y="2649474"/>
                  </a:lnTo>
                  <a:lnTo>
                    <a:pt x="1584158" y="1160526"/>
                  </a:lnTo>
                  <a:lnTo>
                    <a:pt x="1584158" y="1159764"/>
                  </a:lnTo>
                  <a:lnTo>
                    <a:pt x="1583396" y="1159764"/>
                  </a:lnTo>
                  <a:lnTo>
                    <a:pt x="1583396" y="1159002"/>
                  </a:lnTo>
                  <a:lnTo>
                    <a:pt x="515834" y="1524"/>
                  </a:lnTo>
                  <a:lnTo>
                    <a:pt x="515072" y="762"/>
                  </a:lnTo>
                  <a:lnTo>
                    <a:pt x="513548" y="0"/>
                  </a:lnTo>
                  <a:lnTo>
                    <a:pt x="510500" y="0"/>
                  </a:lnTo>
                  <a:lnTo>
                    <a:pt x="508976" y="762"/>
                  </a:lnTo>
                  <a:lnTo>
                    <a:pt x="508214" y="1524"/>
                  </a:lnTo>
                  <a:lnTo>
                    <a:pt x="465542" y="41910"/>
                  </a:lnTo>
                  <a:lnTo>
                    <a:pt x="425156" y="83819"/>
                  </a:lnTo>
                  <a:lnTo>
                    <a:pt x="392790" y="119656"/>
                  </a:lnTo>
                  <a:lnTo>
                    <a:pt x="361699" y="156222"/>
                  </a:lnTo>
                  <a:lnTo>
                    <a:pt x="331882" y="193489"/>
                  </a:lnTo>
                  <a:lnTo>
                    <a:pt x="303342" y="231427"/>
                  </a:lnTo>
                  <a:lnTo>
                    <a:pt x="276078" y="270007"/>
                  </a:lnTo>
                  <a:lnTo>
                    <a:pt x="250092" y="309201"/>
                  </a:lnTo>
                  <a:lnTo>
                    <a:pt x="225385" y="348978"/>
                  </a:lnTo>
                  <a:lnTo>
                    <a:pt x="201957" y="389309"/>
                  </a:lnTo>
                  <a:lnTo>
                    <a:pt x="179809" y="430165"/>
                  </a:lnTo>
                  <a:lnTo>
                    <a:pt x="158942" y="471518"/>
                  </a:lnTo>
                  <a:lnTo>
                    <a:pt x="139357" y="513337"/>
                  </a:lnTo>
                  <a:lnTo>
                    <a:pt x="121055" y="555594"/>
                  </a:lnTo>
                  <a:lnTo>
                    <a:pt x="104037" y="598258"/>
                  </a:lnTo>
                  <a:lnTo>
                    <a:pt x="88303" y="641302"/>
                  </a:lnTo>
                  <a:lnTo>
                    <a:pt x="73854" y="684696"/>
                  </a:lnTo>
                  <a:lnTo>
                    <a:pt x="60692" y="728411"/>
                  </a:lnTo>
                  <a:lnTo>
                    <a:pt x="48816" y="772416"/>
                  </a:lnTo>
                  <a:lnTo>
                    <a:pt x="38229" y="816684"/>
                  </a:lnTo>
                  <a:lnTo>
                    <a:pt x="28931" y="861185"/>
                  </a:lnTo>
                  <a:lnTo>
                    <a:pt x="20922" y="905889"/>
                  </a:lnTo>
                  <a:lnTo>
                    <a:pt x="14203" y="950768"/>
                  </a:lnTo>
                  <a:lnTo>
                    <a:pt x="8776" y="995792"/>
                  </a:lnTo>
                  <a:lnTo>
                    <a:pt x="4642" y="1040932"/>
                  </a:lnTo>
                  <a:lnTo>
                    <a:pt x="1800" y="1086159"/>
                  </a:lnTo>
                  <a:lnTo>
                    <a:pt x="252" y="1131443"/>
                  </a:lnTo>
                  <a:lnTo>
                    <a:pt x="0" y="1176755"/>
                  </a:lnTo>
                  <a:lnTo>
                    <a:pt x="1042" y="1222066"/>
                  </a:lnTo>
                  <a:lnTo>
                    <a:pt x="3382" y="1267348"/>
                  </a:lnTo>
                  <a:lnTo>
                    <a:pt x="7018" y="1312569"/>
                  </a:lnTo>
                  <a:lnTo>
                    <a:pt x="10463" y="1344074"/>
                  </a:lnTo>
                  <a:lnTo>
                    <a:pt x="10463" y="1163107"/>
                  </a:lnTo>
                  <a:lnTo>
                    <a:pt x="11129" y="1116689"/>
                  </a:lnTo>
                  <a:lnTo>
                    <a:pt x="13161" y="1070319"/>
                  </a:lnTo>
                  <a:lnTo>
                    <a:pt x="16558" y="1024029"/>
                  </a:lnTo>
                  <a:lnTo>
                    <a:pt x="21318" y="977852"/>
                  </a:lnTo>
                  <a:lnTo>
                    <a:pt x="27439" y="931820"/>
                  </a:lnTo>
                  <a:lnTo>
                    <a:pt x="34921" y="885966"/>
                  </a:lnTo>
                  <a:lnTo>
                    <a:pt x="43761" y="840321"/>
                  </a:lnTo>
                  <a:lnTo>
                    <a:pt x="53959" y="794918"/>
                  </a:lnTo>
                  <a:lnTo>
                    <a:pt x="65512" y="749789"/>
                  </a:lnTo>
                  <a:lnTo>
                    <a:pt x="78420" y="704968"/>
                  </a:lnTo>
                  <a:lnTo>
                    <a:pt x="92680" y="660485"/>
                  </a:lnTo>
                  <a:lnTo>
                    <a:pt x="108292" y="616374"/>
                  </a:lnTo>
                  <a:lnTo>
                    <a:pt x="125253" y="572666"/>
                  </a:lnTo>
                  <a:lnTo>
                    <a:pt x="143563" y="529395"/>
                  </a:lnTo>
                  <a:lnTo>
                    <a:pt x="163219" y="486591"/>
                  </a:lnTo>
                  <a:lnTo>
                    <a:pt x="184221" y="444289"/>
                  </a:lnTo>
                  <a:lnTo>
                    <a:pt x="206567" y="402520"/>
                  </a:lnTo>
                  <a:lnTo>
                    <a:pt x="230256" y="361316"/>
                  </a:lnTo>
                  <a:lnTo>
                    <a:pt x="255285" y="320710"/>
                  </a:lnTo>
                  <a:lnTo>
                    <a:pt x="281654" y="280734"/>
                  </a:lnTo>
                  <a:lnTo>
                    <a:pt x="309360" y="241421"/>
                  </a:lnTo>
                  <a:lnTo>
                    <a:pt x="338404" y="202803"/>
                  </a:lnTo>
                  <a:lnTo>
                    <a:pt x="368782" y="164911"/>
                  </a:lnTo>
                  <a:lnTo>
                    <a:pt x="400494" y="127779"/>
                  </a:lnTo>
                  <a:lnTo>
                    <a:pt x="433538" y="91440"/>
                  </a:lnTo>
                  <a:lnTo>
                    <a:pt x="473162" y="49530"/>
                  </a:lnTo>
                  <a:lnTo>
                    <a:pt x="508214" y="16355"/>
                  </a:lnTo>
                  <a:lnTo>
                    <a:pt x="508214" y="9143"/>
                  </a:lnTo>
                  <a:lnTo>
                    <a:pt x="515834" y="9143"/>
                  </a:lnTo>
                  <a:lnTo>
                    <a:pt x="515834" y="17400"/>
                  </a:lnTo>
                  <a:lnTo>
                    <a:pt x="1575776" y="1165860"/>
                  </a:lnTo>
                  <a:lnTo>
                    <a:pt x="1575776" y="1168758"/>
                  </a:lnTo>
                  <a:lnTo>
                    <a:pt x="2085272" y="2647281"/>
                  </a:lnTo>
                  <a:lnTo>
                    <a:pt x="2090126" y="2645664"/>
                  </a:lnTo>
                  <a:lnTo>
                    <a:pt x="2090126" y="2657527"/>
                  </a:lnTo>
                  <a:lnTo>
                    <a:pt x="2093936" y="2656332"/>
                  </a:lnTo>
                  <a:lnTo>
                    <a:pt x="2094698" y="2655570"/>
                  </a:lnTo>
                  <a:lnTo>
                    <a:pt x="2096222" y="2654808"/>
                  </a:lnTo>
                  <a:lnTo>
                    <a:pt x="2096984" y="2653284"/>
                  </a:lnTo>
                  <a:lnTo>
                    <a:pt x="2096984" y="2652522"/>
                  </a:lnTo>
                  <a:lnTo>
                    <a:pt x="2097746" y="2650998"/>
                  </a:lnTo>
                  <a:close/>
                </a:path>
                <a:path w="2098040" h="2743200">
                  <a:moveTo>
                    <a:pt x="2090126" y="2657527"/>
                  </a:moveTo>
                  <a:lnTo>
                    <a:pt x="2090126" y="2645664"/>
                  </a:lnTo>
                  <a:lnTo>
                    <a:pt x="2087078" y="2652522"/>
                  </a:lnTo>
                  <a:lnTo>
                    <a:pt x="2085272" y="2647281"/>
                  </a:lnTo>
                  <a:lnTo>
                    <a:pt x="2013164" y="2670048"/>
                  </a:lnTo>
                  <a:lnTo>
                    <a:pt x="1965092" y="2683255"/>
                  </a:lnTo>
                  <a:lnTo>
                    <a:pt x="1916821" y="2694853"/>
                  </a:lnTo>
                  <a:lnTo>
                    <a:pt x="1868387" y="2704853"/>
                  </a:lnTo>
                  <a:lnTo>
                    <a:pt x="1819825" y="2713267"/>
                  </a:lnTo>
                  <a:lnTo>
                    <a:pt x="1771171" y="2720104"/>
                  </a:lnTo>
                  <a:lnTo>
                    <a:pt x="1722461" y="2725376"/>
                  </a:lnTo>
                  <a:lnTo>
                    <a:pt x="1673729" y="2729095"/>
                  </a:lnTo>
                  <a:lnTo>
                    <a:pt x="1625012" y="2731270"/>
                  </a:lnTo>
                  <a:lnTo>
                    <a:pt x="1584158" y="2731811"/>
                  </a:lnTo>
                  <a:lnTo>
                    <a:pt x="1574182" y="2731875"/>
                  </a:lnTo>
                  <a:lnTo>
                    <a:pt x="1527765" y="2731037"/>
                  </a:lnTo>
                  <a:lnTo>
                    <a:pt x="1479306" y="2728650"/>
                  </a:lnTo>
                  <a:lnTo>
                    <a:pt x="1431004" y="2724765"/>
                  </a:lnTo>
                  <a:lnTo>
                    <a:pt x="1382895" y="2719391"/>
                  </a:lnTo>
                  <a:lnTo>
                    <a:pt x="1335013" y="2712541"/>
                  </a:lnTo>
                  <a:lnTo>
                    <a:pt x="1287396" y="2704226"/>
                  </a:lnTo>
                  <a:lnTo>
                    <a:pt x="1240078" y="2694456"/>
                  </a:lnTo>
                  <a:lnTo>
                    <a:pt x="1193096" y="2683242"/>
                  </a:lnTo>
                  <a:lnTo>
                    <a:pt x="1146484" y="2670595"/>
                  </a:lnTo>
                  <a:lnTo>
                    <a:pt x="1100278" y="2656527"/>
                  </a:lnTo>
                  <a:lnTo>
                    <a:pt x="1054514" y="2641049"/>
                  </a:lnTo>
                  <a:lnTo>
                    <a:pt x="1009228" y="2624171"/>
                  </a:lnTo>
                  <a:lnTo>
                    <a:pt x="964455" y="2605904"/>
                  </a:lnTo>
                  <a:lnTo>
                    <a:pt x="920230" y="2586260"/>
                  </a:lnTo>
                  <a:lnTo>
                    <a:pt x="876590" y="2565250"/>
                  </a:lnTo>
                  <a:lnTo>
                    <a:pt x="833569" y="2542884"/>
                  </a:lnTo>
                  <a:lnTo>
                    <a:pt x="791204" y="2519174"/>
                  </a:lnTo>
                  <a:lnTo>
                    <a:pt x="749531" y="2494131"/>
                  </a:lnTo>
                  <a:lnTo>
                    <a:pt x="708583" y="2467765"/>
                  </a:lnTo>
                  <a:lnTo>
                    <a:pt x="668399" y="2440088"/>
                  </a:lnTo>
                  <a:lnTo>
                    <a:pt x="629012" y="2411111"/>
                  </a:lnTo>
                  <a:lnTo>
                    <a:pt x="590458" y="2380845"/>
                  </a:lnTo>
                  <a:lnTo>
                    <a:pt x="552774" y="2349300"/>
                  </a:lnTo>
                  <a:lnTo>
                    <a:pt x="515994" y="2316489"/>
                  </a:lnTo>
                  <a:lnTo>
                    <a:pt x="480155" y="2282421"/>
                  </a:lnTo>
                  <a:lnTo>
                    <a:pt x="445291" y="2247108"/>
                  </a:lnTo>
                  <a:lnTo>
                    <a:pt x="411440" y="2210562"/>
                  </a:lnTo>
                  <a:lnTo>
                    <a:pt x="361148" y="2152650"/>
                  </a:lnTo>
                  <a:lnTo>
                    <a:pt x="314666" y="2091690"/>
                  </a:lnTo>
                  <a:lnTo>
                    <a:pt x="286302" y="2051735"/>
                  </a:lnTo>
                  <a:lnTo>
                    <a:pt x="259335" y="2011149"/>
                  </a:lnTo>
                  <a:lnTo>
                    <a:pt x="233764" y="1969965"/>
                  </a:lnTo>
                  <a:lnTo>
                    <a:pt x="209588" y="1928214"/>
                  </a:lnTo>
                  <a:lnTo>
                    <a:pt x="186804" y="1885928"/>
                  </a:lnTo>
                  <a:lnTo>
                    <a:pt x="165411" y="1843141"/>
                  </a:lnTo>
                  <a:lnTo>
                    <a:pt x="145408" y="1799885"/>
                  </a:lnTo>
                  <a:lnTo>
                    <a:pt x="126793" y="1756191"/>
                  </a:lnTo>
                  <a:lnTo>
                    <a:pt x="109565" y="1712092"/>
                  </a:lnTo>
                  <a:lnTo>
                    <a:pt x="93723" y="1667621"/>
                  </a:lnTo>
                  <a:lnTo>
                    <a:pt x="79264" y="1622810"/>
                  </a:lnTo>
                  <a:lnTo>
                    <a:pt x="66188" y="1577691"/>
                  </a:lnTo>
                  <a:lnTo>
                    <a:pt x="54492" y="1532297"/>
                  </a:lnTo>
                  <a:lnTo>
                    <a:pt x="44176" y="1486659"/>
                  </a:lnTo>
                  <a:lnTo>
                    <a:pt x="35238" y="1440811"/>
                  </a:lnTo>
                  <a:lnTo>
                    <a:pt x="27676" y="1394784"/>
                  </a:lnTo>
                  <a:lnTo>
                    <a:pt x="21490" y="1348612"/>
                  </a:lnTo>
                  <a:lnTo>
                    <a:pt x="16558" y="1301184"/>
                  </a:lnTo>
                  <a:lnTo>
                    <a:pt x="16558" y="1300726"/>
                  </a:lnTo>
                  <a:lnTo>
                    <a:pt x="13161" y="1254958"/>
                  </a:lnTo>
                  <a:lnTo>
                    <a:pt x="13161" y="1254294"/>
                  </a:lnTo>
                  <a:lnTo>
                    <a:pt x="11129" y="1208742"/>
                  </a:lnTo>
                  <a:lnTo>
                    <a:pt x="11129" y="1207183"/>
                  </a:lnTo>
                  <a:lnTo>
                    <a:pt x="10463" y="1163107"/>
                  </a:lnTo>
                  <a:lnTo>
                    <a:pt x="10463" y="1344074"/>
                  </a:lnTo>
                  <a:lnTo>
                    <a:pt x="18187" y="1402718"/>
                  </a:lnTo>
                  <a:lnTo>
                    <a:pt x="25721" y="1447586"/>
                  </a:lnTo>
                  <a:lnTo>
                    <a:pt x="34556" y="1492278"/>
                  </a:lnTo>
                  <a:lnTo>
                    <a:pt x="44693" y="1536764"/>
                  </a:lnTo>
                  <a:lnTo>
                    <a:pt x="56132" y="1581015"/>
                  </a:lnTo>
                  <a:lnTo>
                    <a:pt x="68875" y="1625002"/>
                  </a:lnTo>
                  <a:lnTo>
                    <a:pt x="82921" y="1668696"/>
                  </a:lnTo>
                  <a:lnTo>
                    <a:pt x="98273" y="1712068"/>
                  </a:lnTo>
                  <a:lnTo>
                    <a:pt x="114931" y="1755088"/>
                  </a:lnTo>
                  <a:lnTo>
                    <a:pt x="132896" y="1797726"/>
                  </a:lnTo>
                  <a:lnTo>
                    <a:pt x="152168" y="1839955"/>
                  </a:lnTo>
                  <a:lnTo>
                    <a:pt x="172749" y="1881744"/>
                  </a:lnTo>
                  <a:lnTo>
                    <a:pt x="194640" y="1923064"/>
                  </a:lnTo>
                  <a:lnTo>
                    <a:pt x="217840" y="1963887"/>
                  </a:lnTo>
                  <a:lnTo>
                    <a:pt x="242352" y="2004182"/>
                  </a:lnTo>
                  <a:lnTo>
                    <a:pt x="268176" y="2043921"/>
                  </a:lnTo>
                  <a:lnTo>
                    <a:pt x="295312" y="2083074"/>
                  </a:lnTo>
                  <a:lnTo>
                    <a:pt x="323763" y="2121613"/>
                  </a:lnTo>
                  <a:lnTo>
                    <a:pt x="353528" y="2159508"/>
                  </a:lnTo>
                  <a:lnTo>
                    <a:pt x="403058" y="2218182"/>
                  </a:lnTo>
                  <a:lnTo>
                    <a:pt x="456398" y="2273808"/>
                  </a:lnTo>
                  <a:lnTo>
                    <a:pt x="491659" y="2308298"/>
                  </a:lnTo>
                  <a:lnTo>
                    <a:pt x="527836" y="2341547"/>
                  </a:lnTo>
                  <a:lnTo>
                    <a:pt x="564895" y="2373545"/>
                  </a:lnTo>
                  <a:lnTo>
                    <a:pt x="602802" y="2404282"/>
                  </a:lnTo>
                  <a:lnTo>
                    <a:pt x="641524" y="2433749"/>
                  </a:lnTo>
                  <a:lnTo>
                    <a:pt x="681027" y="2461936"/>
                  </a:lnTo>
                  <a:lnTo>
                    <a:pt x="721278" y="2488835"/>
                  </a:lnTo>
                  <a:lnTo>
                    <a:pt x="762244" y="2514436"/>
                  </a:lnTo>
                  <a:lnTo>
                    <a:pt x="803891" y="2538729"/>
                  </a:lnTo>
                  <a:lnTo>
                    <a:pt x="846186" y="2561706"/>
                  </a:lnTo>
                  <a:lnTo>
                    <a:pt x="889095" y="2583356"/>
                  </a:lnTo>
                  <a:lnTo>
                    <a:pt x="932585" y="2603670"/>
                  </a:lnTo>
                  <a:lnTo>
                    <a:pt x="976622" y="2622640"/>
                  </a:lnTo>
                  <a:lnTo>
                    <a:pt x="1021172" y="2640255"/>
                  </a:lnTo>
                  <a:lnTo>
                    <a:pt x="1066204" y="2656507"/>
                  </a:lnTo>
                  <a:lnTo>
                    <a:pt x="1111682" y="2671385"/>
                  </a:lnTo>
                  <a:lnTo>
                    <a:pt x="1157574" y="2684881"/>
                  </a:lnTo>
                  <a:lnTo>
                    <a:pt x="1203846" y="2696985"/>
                  </a:lnTo>
                  <a:lnTo>
                    <a:pt x="1250464" y="2707687"/>
                  </a:lnTo>
                  <a:lnTo>
                    <a:pt x="1297396" y="2716980"/>
                  </a:lnTo>
                  <a:lnTo>
                    <a:pt x="1344607" y="2724852"/>
                  </a:lnTo>
                  <a:lnTo>
                    <a:pt x="1392065" y="2731295"/>
                  </a:lnTo>
                  <a:lnTo>
                    <a:pt x="1439736" y="2736299"/>
                  </a:lnTo>
                  <a:lnTo>
                    <a:pt x="1487586" y="2739855"/>
                  </a:lnTo>
                  <a:lnTo>
                    <a:pt x="1535582" y="2741953"/>
                  </a:lnTo>
                  <a:lnTo>
                    <a:pt x="1574182" y="2742460"/>
                  </a:lnTo>
                  <a:lnTo>
                    <a:pt x="1584158" y="2742577"/>
                  </a:lnTo>
                  <a:lnTo>
                    <a:pt x="1625012" y="2741861"/>
                  </a:lnTo>
                  <a:lnTo>
                    <a:pt x="1631878" y="2741740"/>
                  </a:lnTo>
                  <a:lnTo>
                    <a:pt x="1680111" y="2739410"/>
                  </a:lnTo>
                  <a:lnTo>
                    <a:pt x="1728356" y="2735585"/>
                  </a:lnTo>
                  <a:lnTo>
                    <a:pt x="1776581" y="2730256"/>
                  </a:lnTo>
                  <a:lnTo>
                    <a:pt x="1824750" y="2723413"/>
                  </a:lnTo>
                  <a:lnTo>
                    <a:pt x="1872831" y="2715046"/>
                  </a:lnTo>
                  <a:lnTo>
                    <a:pt x="1920791" y="2705148"/>
                  </a:lnTo>
                  <a:lnTo>
                    <a:pt x="1968595" y="2693707"/>
                  </a:lnTo>
                  <a:lnTo>
                    <a:pt x="2016212" y="2680716"/>
                  </a:lnTo>
                  <a:lnTo>
                    <a:pt x="2090126" y="2657527"/>
                  </a:lnTo>
                  <a:close/>
                </a:path>
                <a:path w="2098040" h="2743200">
                  <a:moveTo>
                    <a:pt x="515834" y="9143"/>
                  </a:moveTo>
                  <a:lnTo>
                    <a:pt x="508214" y="9143"/>
                  </a:lnTo>
                  <a:lnTo>
                    <a:pt x="511766" y="12993"/>
                  </a:lnTo>
                  <a:lnTo>
                    <a:pt x="515834" y="9143"/>
                  </a:lnTo>
                  <a:close/>
                </a:path>
                <a:path w="2098040" h="2743200">
                  <a:moveTo>
                    <a:pt x="511766" y="12993"/>
                  </a:moveTo>
                  <a:lnTo>
                    <a:pt x="508214" y="9143"/>
                  </a:lnTo>
                  <a:lnTo>
                    <a:pt x="508214" y="16355"/>
                  </a:lnTo>
                  <a:lnTo>
                    <a:pt x="511766" y="12993"/>
                  </a:lnTo>
                  <a:close/>
                </a:path>
                <a:path w="2098040" h="2743200">
                  <a:moveTo>
                    <a:pt x="515834" y="17400"/>
                  </a:moveTo>
                  <a:lnTo>
                    <a:pt x="515834" y="9143"/>
                  </a:lnTo>
                  <a:lnTo>
                    <a:pt x="511766" y="12993"/>
                  </a:lnTo>
                  <a:lnTo>
                    <a:pt x="515834" y="17400"/>
                  </a:lnTo>
                  <a:close/>
                </a:path>
                <a:path w="2098040" h="2743200">
                  <a:moveTo>
                    <a:pt x="1575776" y="1168758"/>
                  </a:moveTo>
                  <a:lnTo>
                    <a:pt x="1575776" y="1165860"/>
                  </a:lnTo>
                  <a:lnTo>
                    <a:pt x="1574182" y="1164266"/>
                  </a:lnTo>
                  <a:lnTo>
                    <a:pt x="1574182" y="1164132"/>
                  </a:lnTo>
                  <a:lnTo>
                    <a:pt x="1575776" y="1168758"/>
                  </a:lnTo>
                  <a:close/>
                </a:path>
                <a:path w="2098040" h="2743200">
                  <a:moveTo>
                    <a:pt x="2090126" y="2645664"/>
                  </a:moveTo>
                  <a:lnTo>
                    <a:pt x="2085272" y="2647281"/>
                  </a:lnTo>
                  <a:lnTo>
                    <a:pt x="2087078" y="2652522"/>
                  </a:lnTo>
                  <a:lnTo>
                    <a:pt x="2090126" y="26456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7123811" y="2552700"/>
              <a:ext cx="1068070" cy="1574800"/>
            </a:xfrm>
            <a:custGeom>
              <a:avLst/>
              <a:gdLst/>
              <a:ahLst/>
              <a:cxnLst/>
              <a:rect l="l" t="t" r="r" b="b"/>
              <a:pathLst>
                <a:path w="1068070" h="1574800">
                  <a:moveTo>
                    <a:pt x="1067562" y="1574292"/>
                  </a:moveTo>
                  <a:lnTo>
                    <a:pt x="1055370" y="0"/>
                  </a:lnTo>
                  <a:lnTo>
                    <a:pt x="1004375" y="1220"/>
                  </a:lnTo>
                  <a:lnTo>
                    <a:pt x="953590" y="4077"/>
                  </a:lnTo>
                  <a:lnTo>
                    <a:pt x="903050" y="8556"/>
                  </a:lnTo>
                  <a:lnTo>
                    <a:pt x="852793" y="14644"/>
                  </a:lnTo>
                  <a:lnTo>
                    <a:pt x="802854" y="22324"/>
                  </a:lnTo>
                  <a:lnTo>
                    <a:pt x="753270" y="31585"/>
                  </a:lnTo>
                  <a:lnTo>
                    <a:pt x="704078" y="42410"/>
                  </a:lnTo>
                  <a:lnTo>
                    <a:pt x="655314" y="54786"/>
                  </a:lnTo>
                  <a:lnTo>
                    <a:pt x="607015" y="68698"/>
                  </a:lnTo>
                  <a:lnTo>
                    <a:pt x="559216" y="84133"/>
                  </a:lnTo>
                  <a:lnTo>
                    <a:pt x="511955" y="101076"/>
                  </a:lnTo>
                  <a:lnTo>
                    <a:pt x="465267" y="119513"/>
                  </a:lnTo>
                  <a:lnTo>
                    <a:pt x="419190" y="139428"/>
                  </a:lnTo>
                  <a:lnTo>
                    <a:pt x="373759" y="160809"/>
                  </a:lnTo>
                  <a:lnTo>
                    <a:pt x="329012" y="183641"/>
                  </a:lnTo>
                  <a:lnTo>
                    <a:pt x="284984" y="207910"/>
                  </a:lnTo>
                  <a:lnTo>
                    <a:pt x="241712" y="233601"/>
                  </a:lnTo>
                  <a:lnTo>
                    <a:pt x="199233" y="260699"/>
                  </a:lnTo>
                  <a:lnTo>
                    <a:pt x="157582" y="289192"/>
                  </a:lnTo>
                  <a:lnTo>
                    <a:pt x="116797" y="319064"/>
                  </a:lnTo>
                  <a:lnTo>
                    <a:pt x="76914" y="350301"/>
                  </a:lnTo>
                  <a:lnTo>
                    <a:pt x="37970" y="382889"/>
                  </a:lnTo>
                  <a:lnTo>
                    <a:pt x="0" y="416813"/>
                  </a:lnTo>
                  <a:lnTo>
                    <a:pt x="1067562" y="1574292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7118477" y="2547366"/>
              <a:ext cx="1078230" cy="1584960"/>
            </a:xfrm>
            <a:custGeom>
              <a:avLst/>
              <a:gdLst/>
              <a:ahLst/>
              <a:cxnLst/>
              <a:rect l="l" t="t" r="r" b="b"/>
              <a:pathLst>
                <a:path w="1078229" h="1584960">
                  <a:moveTo>
                    <a:pt x="1078230" y="1581150"/>
                  </a:moveTo>
                  <a:lnTo>
                    <a:pt x="1066038" y="3810"/>
                  </a:lnTo>
                  <a:lnTo>
                    <a:pt x="1065276" y="2286"/>
                  </a:lnTo>
                  <a:lnTo>
                    <a:pt x="1062990" y="0"/>
                  </a:lnTo>
                  <a:lnTo>
                    <a:pt x="1055370" y="95"/>
                  </a:lnTo>
                  <a:lnTo>
                    <a:pt x="1024128" y="746"/>
                  </a:lnTo>
                  <a:lnTo>
                    <a:pt x="1023366" y="762"/>
                  </a:lnTo>
                  <a:lnTo>
                    <a:pt x="974251" y="2989"/>
                  </a:lnTo>
                  <a:lnTo>
                    <a:pt x="922761" y="6965"/>
                  </a:lnTo>
                  <a:lnTo>
                    <a:pt x="872778" y="12498"/>
                  </a:lnTo>
                  <a:lnTo>
                    <a:pt x="823060" y="19630"/>
                  </a:lnTo>
                  <a:lnTo>
                    <a:pt x="773645" y="28344"/>
                  </a:lnTo>
                  <a:lnTo>
                    <a:pt x="724574" y="38625"/>
                  </a:lnTo>
                  <a:lnTo>
                    <a:pt x="675885" y="50455"/>
                  </a:lnTo>
                  <a:lnTo>
                    <a:pt x="627618" y="63819"/>
                  </a:lnTo>
                  <a:lnTo>
                    <a:pt x="579812" y="78699"/>
                  </a:lnTo>
                  <a:lnTo>
                    <a:pt x="532507" y="95079"/>
                  </a:lnTo>
                  <a:lnTo>
                    <a:pt x="485740" y="112943"/>
                  </a:lnTo>
                  <a:lnTo>
                    <a:pt x="439553" y="132275"/>
                  </a:lnTo>
                  <a:lnTo>
                    <a:pt x="393984" y="153057"/>
                  </a:lnTo>
                  <a:lnTo>
                    <a:pt x="349072" y="175274"/>
                  </a:lnTo>
                  <a:lnTo>
                    <a:pt x="304856" y="198908"/>
                  </a:lnTo>
                  <a:lnTo>
                    <a:pt x="261376" y="223944"/>
                  </a:lnTo>
                  <a:lnTo>
                    <a:pt x="218672" y="250365"/>
                  </a:lnTo>
                  <a:lnTo>
                    <a:pt x="176781" y="278155"/>
                  </a:lnTo>
                  <a:lnTo>
                    <a:pt x="135744" y="307296"/>
                  </a:lnTo>
                  <a:lnTo>
                    <a:pt x="95600" y="337773"/>
                  </a:lnTo>
                  <a:lnTo>
                    <a:pt x="56388" y="369570"/>
                  </a:lnTo>
                  <a:lnTo>
                    <a:pt x="1524" y="418338"/>
                  </a:lnTo>
                  <a:lnTo>
                    <a:pt x="0" y="420624"/>
                  </a:lnTo>
                  <a:lnTo>
                    <a:pt x="0" y="425196"/>
                  </a:lnTo>
                  <a:lnTo>
                    <a:pt x="1524" y="425958"/>
                  </a:lnTo>
                  <a:lnTo>
                    <a:pt x="8382" y="433388"/>
                  </a:lnTo>
                  <a:lnTo>
                    <a:pt x="8382" y="425958"/>
                  </a:lnTo>
                  <a:lnTo>
                    <a:pt x="9144" y="418338"/>
                  </a:lnTo>
                  <a:lnTo>
                    <a:pt x="12692" y="422185"/>
                  </a:lnTo>
                  <a:lnTo>
                    <a:pt x="63246" y="377952"/>
                  </a:lnTo>
                  <a:lnTo>
                    <a:pt x="101943" y="346423"/>
                  </a:lnTo>
                  <a:lnTo>
                    <a:pt x="141639" y="316179"/>
                  </a:lnTo>
                  <a:lnTo>
                    <a:pt x="182290" y="287241"/>
                  </a:lnTo>
                  <a:lnTo>
                    <a:pt x="223847" y="259627"/>
                  </a:lnTo>
                  <a:lnTo>
                    <a:pt x="266265" y="233357"/>
                  </a:lnTo>
                  <a:lnTo>
                    <a:pt x="309497" y="208449"/>
                  </a:lnTo>
                  <a:lnTo>
                    <a:pt x="353497" y="184923"/>
                  </a:lnTo>
                  <a:lnTo>
                    <a:pt x="398218" y="162798"/>
                  </a:lnTo>
                  <a:lnTo>
                    <a:pt x="443615" y="142094"/>
                  </a:lnTo>
                  <a:lnTo>
                    <a:pt x="489639" y="122829"/>
                  </a:lnTo>
                  <a:lnTo>
                    <a:pt x="536247" y="105023"/>
                  </a:lnTo>
                  <a:lnTo>
                    <a:pt x="583389" y="88695"/>
                  </a:lnTo>
                  <a:lnTo>
                    <a:pt x="631022" y="73864"/>
                  </a:lnTo>
                  <a:lnTo>
                    <a:pt x="679097" y="60550"/>
                  </a:lnTo>
                  <a:lnTo>
                    <a:pt x="727568" y="48772"/>
                  </a:lnTo>
                  <a:lnTo>
                    <a:pt x="776390" y="38549"/>
                  </a:lnTo>
                  <a:lnTo>
                    <a:pt x="825516" y="29899"/>
                  </a:lnTo>
                  <a:lnTo>
                    <a:pt x="874899" y="22844"/>
                  </a:lnTo>
                  <a:lnTo>
                    <a:pt x="924493" y="17401"/>
                  </a:lnTo>
                  <a:lnTo>
                    <a:pt x="972970" y="13688"/>
                  </a:lnTo>
                  <a:lnTo>
                    <a:pt x="1023366" y="11463"/>
                  </a:lnTo>
                  <a:lnTo>
                    <a:pt x="1055370" y="10779"/>
                  </a:lnTo>
                  <a:lnTo>
                    <a:pt x="1055370" y="5334"/>
                  </a:lnTo>
                  <a:lnTo>
                    <a:pt x="1060704" y="10668"/>
                  </a:lnTo>
                  <a:lnTo>
                    <a:pt x="1060704" y="694086"/>
                  </a:lnTo>
                  <a:lnTo>
                    <a:pt x="1067454" y="1565785"/>
                  </a:lnTo>
                  <a:lnTo>
                    <a:pt x="1076706" y="1575816"/>
                  </a:lnTo>
                  <a:lnTo>
                    <a:pt x="1076706" y="1583436"/>
                  </a:lnTo>
                  <a:lnTo>
                    <a:pt x="1078230" y="1581150"/>
                  </a:lnTo>
                  <a:close/>
                </a:path>
                <a:path w="1078229" h="1584960">
                  <a:moveTo>
                    <a:pt x="12692" y="422185"/>
                  </a:moveTo>
                  <a:lnTo>
                    <a:pt x="9144" y="418338"/>
                  </a:lnTo>
                  <a:lnTo>
                    <a:pt x="8382" y="425958"/>
                  </a:lnTo>
                  <a:lnTo>
                    <a:pt x="12692" y="422185"/>
                  </a:lnTo>
                  <a:close/>
                </a:path>
                <a:path w="1078229" h="1584960">
                  <a:moveTo>
                    <a:pt x="1076706" y="1575816"/>
                  </a:moveTo>
                  <a:lnTo>
                    <a:pt x="12692" y="422185"/>
                  </a:lnTo>
                  <a:lnTo>
                    <a:pt x="8382" y="425958"/>
                  </a:lnTo>
                  <a:lnTo>
                    <a:pt x="8382" y="433388"/>
                  </a:lnTo>
                  <a:lnTo>
                    <a:pt x="1067454" y="1580906"/>
                  </a:lnTo>
                  <a:lnTo>
                    <a:pt x="1067454" y="1579670"/>
                  </a:lnTo>
                  <a:lnTo>
                    <a:pt x="1076706" y="1575816"/>
                  </a:lnTo>
                  <a:close/>
                </a:path>
                <a:path w="1078229" h="1584960">
                  <a:moveTo>
                    <a:pt x="1060704" y="10668"/>
                  </a:moveTo>
                  <a:lnTo>
                    <a:pt x="1055370" y="5334"/>
                  </a:lnTo>
                  <a:lnTo>
                    <a:pt x="1055370" y="10779"/>
                  </a:lnTo>
                  <a:lnTo>
                    <a:pt x="1060704" y="10668"/>
                  </a:lnTo>
                  <a:close/>
                </a:path>
                <a:path w="1078229" h="1584960">
                  <a:moveTo>
                    <a:pt x="1060704" y="694086"/>
                  </a:moveTo>
                  <a:lnTo>
                    <a:pt x="1060704" y="10668"/>
                  </a:lnTo>
                  <a:lnTo>
                    <a:pt x="1055370" y="10779"/>
                  </a:lnTo>
                  <a:lnTo>
                    <a:pt x="1055370" y="5333"/>
                  </a:lnTo>
                  <a:lnTo>
                    <a:pt x="1060704" y="694086"/>
                  </a:lnTo>
                  <a:close/>
                </a:path>
                <a:path w="1078229" h="1584960">
                  <a:moveTo>
                    <a:pt x="1076706" y="1583436"/>
                  </a:moveTo>
                  <a:lnTo>
                    <a:pt x="1076706" y="1575816"/>
                  </a:lnTo>
                  <a:lnTo>
                    <a:pt x="1067454" y="1579670"/>
                  </a:lnTo>
                  <a:lnTo>
                    <a:pt x="1067454" y="1580906"/>
                  </a:lnTo>
                  <a:lnTo>
                    <a:pt x="1069086" y="1582674"/>
                  </a:lnTo>
                  <a:lnTo>
                    <a:pt x="1070610" y="1584960"/>
                  </a:lnTo>
                  <a:lnTo>
                    <a:pt x="1072896" y="1584960"/>
                  </a:lnTo>
                  <a:lnTo>
                    <a:pt x="1074420" y="1584198"/>
                  </a:lnTo>
                  <a:lnTo>
                    <a:pt x="1076706" y="158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8179193" y="2552700"/>
              <a:ext cx="1586865" cy="3062605"/>
            </a:xfrm>
            <a:custGeom>
              <a:avLst/>
              <a:gdLst/>
              <a:ahLst/>
              <a:cxnLst/>
              <a:rect l="l" t="t" r="r" b="b"/>
              <a:pathLst>
                <a:path w="1586865" h="3062604">
                  <a:moveTo>
                    <a:pt x="1586484" y="1562099"/>
                  </a:moveTo>
                  <a:lnTo>
                    <a:pt x="1585382" y="1513975"/>
                  </a:lnTo>
                  <a:lnTo>
                    <a:pt x="1582855" y="1466221"/>
                  </a:lnTo>
                  <a:lnTo>
                    <a:pt x="1578922" y="1418858"/>
                  </a:lnTo>
                  <a:lnTo>
                    <a:pt x="1573603" y="1371905"/>
                  </a:lnTo>
                  <a:lnTo>
                    <a:pt x="1566921" y="1325384"/>
                  </a:lnTo>
                  <a:lnTo>
                    <a:pt x="1558895" y="1279315"/>
                  </a:lnTo>
                  <a:lnTo>
                    <a:pt x="1549546" y="1233718"/>
                  </a:lnTo>
                  <a:lnTo>
                    <a:pt x="1538895" y="1188614"/>
                  </a:lnTo>
                  <a:lnTo>
                    <a:pt x="1526963" y="1144023"/>
                  </a:lnTo>
                  <a:lnTo>
                    <a:pt x="1513770" y="1099965"/>
                  </a:lnTo>
                  <a:lnTo>
                    <a:pt x="1499337" y="1056462"/>
                  </a:lnTo>
                  <a:lnTo>
                    <a:pt x="1483686" y="1013533"/>
                  </a:lnTo>
                  <a:lnTo>
                    <a:pt x="1466835" y="971199"/>
                  </a:lnTo>
                  <a:lnTo>
                    <a:pt x="1448808" y="929480"/>
                  </a:lnTo>
                  <a:lnTo>
                    <a:pt x="1429623" y="888397"/>
                  </a:lnTo>
                  <a:lnTo>
                    <a:pt x="1409302" y="847971"/>
                  </a:lnTo>
                  <a:lnTo>
                    <a:pt x="1387865" y="808221"/>
                  </a:lnTo>
                  <a:lnTo>
                    <a:pt x="1365334" y="769168"/>
                  </a:lnTo>
                  <a:lnTo>
                    <a:pt x="1341729" y="730833"/>
                  </a:lnTo>
                  <a:lnTo>
                    <a:pt x="1317070" y="693236"/>
                  </a:lnTo>
                  <a:lnTo>
                    <a:pt x="1291379" y="656397"/>
                  </a:lnTo>
                  <a:lnTo>
                    <a:pt x="1264677" y="620337"/>
                  </a:lnTo>
                  <a:lnTo>
                    <a:pt x="1236983" y="585077"/>
                  </a:lnTo>
                  <a:lnTo>
                    <a:pt x="1208318" y="550636"/>
                  </a:lnTo>
                  <a:lnTo>
                    <a:pt x="1178704" y="517035"/>
                  </a:lnTo>
                  <a:lnTo>
                    <a:pt x="1148161" y="484296"/>
                  </a:lnTo>
                  <a:lnTo>
                    <a:pt x="1116710" y="452437"/>
                  </a:lnTo>
                  <a:lnTo>
                    <a:pt x="1084372" y="421480"/>
                  </a:lnTo>
                  <a:lnTo>
                    <a:pt x="1051167" y="391445"/>
                  </a:lnTo>
                  <a:lnTo>
                    <a:pt x="1017116" y="362352"/>
                  </a:lnTo>
                  <a:lnTo>
                    <a:pt x="982240" y="334222"/>
                  </a:lnTo>
                  <a:lnTo>
                    <a:pt x="946559" y="307075"/>
                  </a:lnTo>
                  <a:lnTo>
                    <a:pt x="910094" y="280933"/>
                  </a:lnTo>
                  <a:lnTo>
                    <a:pt x="872866" y="255814"/>
                  </a:lnTo>
                  <a:lnTo>
                    <a:pt x="834896" y="231740"/>
                  </a:lnTo>
                  <a:lnTo>
                    <a:pt x="796205" y="208731"/>
                  </a:lnTo>
                  <a:lnTo>
                    <a:pt x="756812" y="186808"/>
                  </a:lnTo>
                  <a:lnTo>
                    <a:pt x="716740" y="165990"/>
                  </a:lnTo>
                  <a:lnTo>
                    <a:pt x="676008" y="146299"/>
                  </a:lnTo>
                  <a:lnTo>
                    <a:pt x="634637" y="127755"/>
                  </a:lnTo>
                  <a:lnTo>
                    <a:pt x="592649" y="110378"/>
                  </a:lnTo>
                  <a:lnTo>
                    <a:pt x="550063" y="94189"/>
                  </a:lnTo>
                  <a:lnTo>
                    <a:pt x="506901" y="79207"/>
                  </a:lnTo>
                  <a:lnTo>
                    <a:pt x="463183" y="65455"/>
                  </a:lnTo>
                  <a:lnTo>
                    <a:pt x="418930" y="52951"/>
                  </a:lnTo>
                  <a:lnTo>
                    <a:pt x="374163" y="41717"/>
                  </a:lnTo>
                  <a:lnTo>
                    <a:pt x="328902" y="31773"/>
                  </a:lnTo>
                  <a:lnTo>
                    <a:pt x="283169" y="23140"/>
                  </a:lnTo>
                  <a:lnTo>
                    <a:pt x="236983" y="15837"/>
                  </a:lnTo>
                  <a:lnTo>
                    <a:pt x="190366" y="9885"/>
                  </a:lnTo>
                  <a:lnTo>
                    <a:pt x="143339" y="5305"/>
                  </a:lnTo>
                  <a:lnTo>
                    <a:pt x="95921" y="2117"/>
                  </a:lnTo>
                  <a:lnTo>
                    <a:pt x="48135" y="342"/>
                  </a:lnTo>
                  <a:lnTo>
                    <a:pt x="0" y="0"/>
                  </a:lnTo>
                  <a:lnTo>
                    <a:pt x="12192" y="1574292"/>
                  </a:lnTo>
                  <a:lnTo>
                    <a:pt x="524256" y="3062478"/>
                  </a:lnTo>
                  <a:lnTo>
                    <a:pt x="570707" y="3045683"/>
                  </a:lnTo>
                  <a:lnTo>
                    <a:pt x="616377" y="3027545"/>
                  </a:lnTo>
                  <a:lnTo>
                    <a:pt x="661249" y="3008091"/>
                  </a:lnTo>
                  <a:lnTo>
                    <a:pt x="705301" y="2987347"/>
                  </a:lnTo>
                  <a:lnTo>
                    <a:pt x="748517" y="2965342"/>
                  </a:lnTo>
                  <a:lnTo>
                    <a:pt x="790875" y="2942101"/>
                  </a:lnTo>
                  <a:lnTo>
                    <a:pt x="832359" y="2917654"/>
                  </a:lnTo>
                  <a:lnTo>
                    <a:pt x="872948" y="2892025"/>
                  </a:lnTo>
                  <a:lnTo>
                    <a:pt x="912624" y="2865244"/>
                  </a:lnTo>
                  <a:lnTo>
                    <a:pt x="951367" y="2837336"/>
                  </a:lnTo>
                  <a:lnTo>
                    <a:pt x="989160" y="2808330"/>
                  </a:lnTo>
                  <a:lnTo>
                    <a:pt x="1025982" y="2778252"/>
                  </a:lnTo>
                  <a:lnTo>
                    <a:pt x="1061814" y="2747130"/>
                  </a:lnTo>
                  <a:lnTo>
                    <a:pt x="1096639" y="2714990"/>
                  </a:lnTo>
                  <a:lnTo>
                    <a:pt x="1130436" y="2681861"/>
                  </a:lnTo>
                  <a:lnTo>
                    <a:pt x="1163188" y="2647768"/>
                  </a:lnTo>
                  <a:lnTo>
                    <a:pt x="1194874" y="2612740"/>
                  </a:lnTo>
                  <a:lnTo>
                    <a:pt x="1225476" y="2576804"/>
                  </a:lnTo>
                  <a:lnTo>
                    <a:pt x="1254975" y="2539986"/>
                  </a:lnTo>
                  <a:lnTo>
                    <a:pt x="1283352" y="2502315"/>
                  </a:lnTo>
                  <a:lnTo>
                    <a:pt x="1310588" y="2463816"/>
                  </a:lnTo>
                  <a:lnTo>
                    <a:pt x="1336664" y="2424518"/>
                  </a:lnTo>
                  <a:lnTo>
                    <a:pt x="1361561" y="2384448"/>
                  </a:lnTo>
                  <a:lnTo>
                    <a:pt x="1385261" y="2343632"/>
                  </a:lnTo>
                  <a:lnTo>
                    <a:pt x="1407743" y="2302098"/>
                  </a:lnTo>
                  <a:lnTo>
                    <a:pt x="1428990" y="2259873"/>
                  </a:lnTo>
                  <a:lnTo>
                    <a:pt x="1448981" y="2216985"/>
                  </a:lnTo>
                  <a:lnTo>
                    <a:pt x="1467699" y="2173461"/>
                  </a:lnTo>
                  <a:lnTo>
                    <a:pt x="1485124" y="2129327"/>
                  </a:lnTo>
                  <a:lnTo>
                    <a:pt x="1501238" y="2084611"/>
                  </a:lnTo>
                  <a:lnTo>
                    <a:pt x="1516020" y="2039340"/>
                  </a:lnTo>
                  <a:lnTo>
                    <a:pt x="1529453" y="1993542"/>
                  </a:lnTo>
                  <a:lnTo>
                    <a:pt x="1541518" y="1947243"/>
                  </a:lnTo>
                  <a:lnTo>
                    <a:pt x="1552194" y="1900471"/>
                  </a:lnTo>
                  <a:lnTo>
                    <a:pt x="1561464" y="1853252"/>
                  </a:lnTo>
                  <a:lnTo>
                    <a:pt x="1569309" y="1805615"/>
                  </a:lnTo>
                  <a:lnTo>
                    <a:pt x="1575709" y="1757587"/>
                  </a:lnTo>
                  <a:lnTo>
                    <a:pt x="1580645" y="1709194"/>
                  </a:lnTo>
                  <a:lnTo>
                    <a:pt x="1584099" y="1660463"/>
                  </a:lnTo>
                  <a:lnTo>
                    <a:pt x="1586051" y="1611423"/>
                  </a:lnTo>
                  <a:lnTo>
                    <a:pt x="1586484" y="1562099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8173847" y="2547366"/>
              <a:ext cx="1597025" cy="3073400"/>
            </a:xfrm>
            <a:custGeom>
              <a:avLst/>
              <a:gdLst/>
              <a:ahLst/>
              <a:cxnLst/>
              <a:rect l="l" t="t" r="r" b="b"/>
              <a:pathLst>
                <a:path w="1597025" h="3073400">
                  <a:moveTo>
                    <a:pt x="1596754" y="1604402"/>
                  </a:moveTo>
                  <a:lnTo>
                    <a:pt x="1596754" y="1555475"/>
                  </a:lnTo>
                  <a:lnTo>
                    <a:pt x="1595506" y="1511054"/>
                  </a:lnTo>
                  <a:lnTo>
                    <a:pt x="1592802" y="1464200"/>
                  </a:lnTo>
                  <a:lnTo>
                    <a:pt x="1588695" y="1417262"/>
                  </a:lnTo>
                  <a:lnTo>
                    <a:pt x="1583173" y="1370267"/>
                  </a:lnTo>
                  <a:lnTo>
                    <a:pt x="1576178" y="1322986"/>
                  </a:lnTo>
                  <a:lnTo>
                    <a:pt x="1567834" y="1276214"/>
                  </a:lnTo>
                  <a:lnTo>
                    <a:pt x="1557993" y="1229209"/>
                  </a:lnTo>
                  <a:lnTo>
                    <a:pt x="1546687" y="1182255"/>
                  </a:lnTo>
                  <a:lnTo>
                    <a:pt x="1533906" y="1135380"/>
                  </a:lnTo>
                  <a:lnTo>
                    <a:pt x="1522476" y="1098042"/>
                  </a:lnTo>
                  <a:lnTo>
                    <a:pt x="1510284" y="1060704"/>
                  </a:lnTo>
                  <a:lnTo>
                    <a:pt x="1493062" y="1014044"/>
                  </a:lnTo>
                  <a:lnTo>
                    <a:pt x="1474492" y="968155"/>
                  </a:lnTo>
                  <a:lnTo>
                    <a:pt x="1454603" y="923056"/>
                  </a:lnTo>
                  <a:lnTo>
                    <a:pt x="1433420" y="878769"/>
                  </a:lnTo>
                  <a:lnTo>
                    <a:pt x="1410970" y="835313"/>
                  </a:lnTo>
                  <a:lnTo>
                    <a:pt x="1387281" y="792710"/>
                  </a:lnTo>
                  <a:lnTo>
                    <a:pt x="1362379" y="750981"/>
                  </a:lnTo>
                  <a:lnTo>
                    <a:pt x="1336291" y="710147"/>
                  </a:lnTo>
                  <a:lnTo>
                    <a:pt x="1309044" y="670228"/>
                  </a:lnTo>
                  <a:lnTo>
                    <a:pt x="1280665" y="631245"/>
                  </a:lnTo>
                  <a:lnTo>
                    <a:pt x="1251181" y="593219"/>
                  </a:lnTo>
                  <a:lnTo>
                    <a:pt x="1220618" y="556171"/>
                  </a:lnTo>
                  <a:lnTo>
                    <a:pt x="1189005" y="520121"/>
                  </a:lnTo>
                  <a:lnTo>
                    <a:pt x="1156366" y="485091"/>
                  </a:lnTo>
                  <a:lnTo>
                    <a:pt x="1122730" y="451101"/>
                  </a:lnTo>
                  <a:lnTo>
                    <a:pt x="1088123" y="418172"/>
                  </a:lnTo>
                  <a:lnTo>
                    <a:pt x="1052573" y="386325"/>
                  </a:lnTo>
                  <a:lnTo>
                    <a:pt x="1016105" y="355580"/>
                  </a:lnTo>
                  <a:lnTo>
                    <a:pt x="978747" y="325959"/>
                  </a:lnTo>
                  <a:lnTo>
                    <a:pt x="940527" y="297483"/>
                  </a:lnTo>
                  <a:lnTo>
                    <a:pt x="901470" y="270171"/>
                  </a:lnTo>
                  <a:lnTo>
                    <a:pt x="861561" y="244019"/>
                  </a:lnTo>
                  <a:lnTo>
                    <a:pt x="820946" y="219122"/>
                  </a:lnTo>
                  <a:lnTo>
                    <a:pt x="779550" y="195435"/>
                  </a:lnTo>
                  <a:lnTo>
                    <a:pt x="737417" y="172992"/>
                  </a:lnTo>
                  <a:lnTo>
                    <a:pt x="694582" y="151818"/>
                  </a:lnTo>
                  <a:lnTo>
                    <a:pt x="651073" y="131934"/>
                  </a:lnTo>
                  <a:lnTo>
                    <a:pt x="606915" y="113361"/>
                  </a:lnTo>
                  <a:lnTo>
                    <a:pt x="562136" y="96120"/>
                  </a:lnTo>
                  <a:lnTo>
                    <a:pt x="516763" y="80231"/>
                  </a:lnTo>
                  <a:lnTo>
                    <a:pt x="470823" y="65715"/>
                  </a:lnTo>
                  <a:lnTo>
                    <a:pt x="424342" y="52593"/>
                  </a:lnTo>
                  <a:lnTo>
                    <a:pt x="377348" y="40887"/>
                  </a:lnTo>
                  <a:lnTo>
                    <a:pt x="329867" y="30615"/>
                  </a:lnTo>
                  <a:lnTo>
                    <a:pt x="281927" y="21801"/>
                  </a:lnTo>
                  <a:lnTo>
                    <a:pt x="233553" y="14463"/>
                  </a:lnTo>
                  <a:lnTo>
                    <a:pt x="184774" y="8624"/>
                  </a:lnTo>
                  <a:lnTo>
                    <a:pt x="135616" y="4304"/>
                  </a:lnTo>
                  <a:lnTo>
                    <a:pt x="86106" y="1524"/>
                  </a:lnTo>
                  <a:lnTo>
                    <a:pt x="45720" y="0"/>
                  </a:lnTo>
                  <a:lnTo>
                    <a:pt x="2285" y="0"/>
                  </a:lnTo>
                  <a:lnTo>
                    <a:pt x="1523" y="1524"/>
                  </a:lnTo>
                  <a:lnTo>
                    <a:pt x="0" y="2286"/>
                  </a:lnTo>
                  <a:lnTo>
                    <a:pt x="0" y="5334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7" y="10668"/>
                  </a:lnTo>
                  <a:lnTo>
                    <a:pt x="86106" y="12192"/>
                  </a:lnTo>
                  <a:lnTo>
                    <a:pt x="134944" y="14912"/>
                  </a:lnTo>
                  <a:lnTo>
                    <a:pt x="183454" y="19158"/>
                  </a:lnTo>
                  <a:lnTo>
                    <a:pt x="231609" y="24907"/>
                  </a:lnTo>
                  <a:lnTo>
                    <a:pt x="279382" y="32140"/>
                  </a:lnTo>
                  <a:lnTo>
                    <a:pt x="326744" y="40834"/>
                  </a:lnTo>
                  <a:lnTo>
                    <a:pt x="373668" y="50968"/>
                  </a:lnTo>
                  <a:lnTo>
                    <a:pt x="420127" y="62521"/>
                  </a:lnTo>
                  <a:lnTo>
                    <a:pt x="466092" y="75473"/>
                  </a:lnTo>
                  <a:lnTo>
                    <a:pt x="511537" y="89801"/>
                  </a:lnTo>
                  <a:lnTo>
                    <a:pt x="556435" y="105485"/>
                  </a:lnTo>
                  <a:lnTo>
                    <a:pt x="600756" y="122503"/>
                  </a:lnTo>
                  <a:lnTo>
                    <a:pt x="644474" y="140834"/>
                  </a:lnTo>
                  <a:lnTo>
                    <a:pt x="687561" y="160457"/>
                  </a:lnTo>
                  <a:lnTo>
                    <a:pt x="729990" y="181350"/>
                  </a:lnTo>
                  <a:lnTo>
                    <a:pt x="771734" y="203493"/>
                  </a:lnTo>
                  <a:lnTo>
                    <a:pt x="812763" y="226865"/>
                  </a:lnTo>
                  <a:lnTo>
                    <a:pt x="853052" y="251443"/>
                  </a:lnTo>
                  <a:lnTo>
                    <a:pt x="892572" y="277207"/>
                  </a:lnTo>
                  <a:lnTo>
                    <a:pt x="931296" y="304136"/>
                  </a:lnTo>
                  <a:lnTo>
                    <a:pt x="969197" y="332208"/>
                  </a:lnTo>
                  <a:lnTo>
                    <a:pt x="1006246" y="361402"/>
                  </a:lnTo>
                  <a:lnTo>
                    <a:pt x="1042417" y="391697"/>
                  </a:lnTo>
                  <a:lnTo>
                    <a:pt x="1077681" y="423072"/>
                  </a:lnTo>
                  <a:lnTo>
                    <a:pt x="1112011" y="455505"/>
                  </a:lnTo>
                  <a:lnTo>
                    <a:pt x="1145380" y="488976"/>
                  </a:lnTo>
                  <a:lnTo>
                    <a:pt x="1177760" y="523463"/>
                  </a:lnTo>
                  <a:lnTo>
                    <a:pt x="1209123" y="558945"/>
                  </a:lnTo>
                  <a:lnTo>
                    <a:pt x="1239443" y="595400"/>
                  </a:lnTo>
                  <a:lnTo>
                    <a:pt x="1268690" y="632808"/>
                  </a:lnTo>
                  <a:lnTo>
                    <a:pt x="1296839" y="671147"/>
                  </a:lnTo>
                  <a:lnTo>
                    <a:pt x="1323861" y="710396"/>
                  </a:lnTo>
                  <a:lnTo>
                    <a:pt x="1349728" y="750534"/>
                  </a:lnTo>
                  <a:lnTo>
                    <a:pt x="1374414" y="791540"/>
                  </a:lnTo>
                  <a:lnTo>
                    <a:pt x="1397890" y="833392"/>
                  </a:lnTo>
                  <a:lnTo>
                    <a:pt x="1420130" y="876069"/>
                  </a:lnTo>
                  <a:lnTo>
                    <a:pt x="1441104" y="919550"/>
                  </a:lnTo>
                  <a:lnTo>
                    <a:pt x="1460787" y="963814"/>
                  </a:lnTo>
                  <a:lnTo>
                    <a:pt x="1479150" y="1008839"/>
                  </a:lnTo>
                  <a:lnTo>
                    <a:pt x="1496166" y="1054605"/>
                  </a:lnTo>
                  <a:lnTo>
                    <a:pt x="1511808" y="1101090"/>
                  </a:lnTo>
                  <a:lnTo>
                    <a:pt x="1523238" y="1138428"/>
                  </a:lnTo>
                  <a:lnTo>
                    <a:pt x="1533906" y="1175766"/>
                  </a:lnTo>
                  <a:lnTo>
                    <a:pt x="1545511" y="1222712"/>
                  </a:lnTo>
                  <a:lnTo>
                    <a:pt x="1555638" y="1269705"/>
                  </a:lnTo>
                  <a:lnTo>
                    <a:pt x="1564300" y="1316719"/>
                  </a:lnTo>
                  <a:lnTo>
                    <a:pt x="1571510" y="1363727"/>
                  </a:lnTo>
                  <a:lnTo>
                    <a:pt x="1577280" y="1410701"/>
                  </a:lnTo>
                  <a:lnTo>
                    <a:pt x="1581623" y="1457614"/>
                  </a:lnTo>
                  <a:lnTo>
                    <a:pt x="1584552" y="1504441"/>
                  </a:lnTo>
                  <a:lnTo>
                    <a:pt x="1586080" y="1551153"/>
                  </a:lnTo>
                  <a:lnTo>
                    <a:pt x="1586219" y="1761498"/>
                  </a:lnTo>
                  <a:lnTo>
                    <a:pt x="1588410" y="1743118"/>
                  </a:lnTo>
                  <a:lnTo>
                    <a:pt x="1592537" y="1697090"/>
                  </a:lnTo>
                  <a:lnTo>
                    <a:pt x="1595323" y="1650842"/>
                  </a:lnTo>
                  <a:lnTo>
                    <a:pt x="1596754" y="1604402"/>
                  </a:lnTo>
                  <a:close/>
                </a:path>
                <a:path w="1597025" h="3073400">
                  <a:moveTo>
                    <a:pt x="22859" y="1579624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lnTo>
                    <a:pt x="10668" y="1384173"/>
                  </a:lnTo>
                  <a:lnTo>
                    <a:pt x="12192" y="1581150"/>
                  </a:lnTo>
                  <a:lnTo>
                    <a:pt x="22098" y="1609896"/>
                  </a:lnTo>
                  <a:lnTo>
                    <a:pt x="22098" y="1577340"/>
                  </a:lnTo>
                  <a:lnTo>
                    <a:pt x="22859" y="1579624"/>
                  </a:lnTo>
                  <a:close/>
                </a:path>
                <a:path w="1597025" h="3073400">
                  <a:moveTo>
                    <a:pt x="10668" y="1384173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694753"/>
                  </a:lnTo>
                  <a:lnTo>
                    <a:pt x="10668" y="1384173"/>
                  </a:lnTo>
                  <a:close/>
                </a:path>
                <a:path w="1597025" h="3073400">
                  <a:moveTo>
                    <a:pt x="533214" y="3061325"/>
                  </a:moveTo>
                  <a:lnTo>
                    <a:pt x="22098" y="1577340"/>
                  </a:lnTo>
                  <a:lnTo>
                    <a:pt x="22098" y="1609896"/>
                  </a:lnTo>
                  <a:lnTo>
                    <a:pt x="525018" y="3069336"/>
                  </a:lnTo>
                  <a:lnTo>
                    <a:pt x="525018" y="3070860"/>
                  </a:lnTo>
                  <a:lnTo>
                    <a:pt x="526542" y="3072384"/>
                  </a:lnTo>
                  <a:lnTo>
                    <a:pt x="527304" y="3072384"/>
                  </a:lnTo>
                  <a:lnTo>
                    <a:pt x="528066" y="3072765"/>
                  </a:lnTo>
                  <a:lnTo>
                    <a:pt x="528066" y="3063240"/>
                  </a:lnTo>
                  <a:lnTo>
                    <a:pt x="533214" y="3061325"/>
                  </a:lnTo>
                  <a:close/>
                </a:path>
                <a:path w="1597025" h="3073400">
                  <a:moveTo>
                    <a:pt x="534924" y="3066288"/>
                  </a:moveTo>
                  <a:lnTo>
                    <a:pt x="533214" y="3061325"/>
                  </a:lnTo>
                  <a:lnTo>
                    <a:pt x="528066" y="3063240"/>
                  </a:lnTo>
                  <a:lnTo>
                    <a:pt x="534924" y="3066288"/>
                  </a:lnTo>
                  <a:close/>
                </a:path>
                <a:path w="1597025" h="3073400">
                  <a:moveTo>
                    <a:pt x="534924" y="3072012"/>
                  </a:moveTo>
                  <a:lnTo>
                    <a:pt x="534924" y="3066288"/>
                  </a:lnTo>
                  <a:lnTo>
                    <a:pt x="528066" y="3063240"/>
                  </a:lnTo>
                  <a:lnTo>
                    <a:pt x="528066" y="3072765"/>
                  </a:lnTo>
                  <a:lnTo>
                    <a:pt x="528828" y="3073146"/>
                  </a:lnTo>
                  <a:lnTo>
                    <a:pt x="531876" y="3073146"/>
                  </a:lnTo>
                  <a:lnTo>
                    <a:pt x="534924" y="3072012"/>
                  </a:lnTo>
                  <a:close/>
                </a:path>
                <a:path w="1597025" h="3073400">
                  <a:moveTo>
                    <a:pt x="1586219" y="1761498"/>
                  </a:moveTo>
                  <a:lnTo>
                    <a:pt x="1586219" y="1597724"/>
                  </a:lnTo>
                  <a:lnTo>
                    <a:pt x="1584982" y="1644128"/>
                  </a:lnTo>
                  <a:lnTo>
                    <a:pt x="1582382" y="1690336"/>
                  </a:lnTo>
                  <a:lnTo>
                    <a:pt x="1578432" y="1736324"/>
                  </a:lnTo>
                  <a:lnTo>
                    <a:pt x="1573145" y="1782062"/>
                  </a:lnTo>
                  <a:lnTo>
                    <a:pt x="1566533" y="1827526"/>
                  </a:lnTo>
                  <a:lnTo>
                    <a:pt x="1558609" y="1872687"/>
                  </a:lnTo>
                  <a:lnTo>
                    <a:pt x="1549385" y="1917519"/>
                  </a:lnTo>
                  <a:lnTo>
                    <a:pt x="1538876" y="1961995"/>
                  </a:lnTo>
                  <a:lnTo>
                    <a:pt x="1527092" y="2006088"/>
                  </a:lnTo>
                  <a:lnTo>
                    <a:pt x="1514048" y="2049771"/>
                  </a:lnTo>
                  <a:lnTo>
                    <a:pt x="1499755" y="2093018"/>
                  </a:lnTo>
                  <a:lnTo>
                    <a:pt x="1484227" y="2135801"/>
                  </a:lnTo>
                  <a:lnTo>
                    <a:pt x="1467477" y="2178094"/>
                  </a:lnTo>
                  <a:lnTo>
                    <a:pt x="1449517" y="2219870"/>
                  </a:lnTo>
                  <a:lnTo>
                    <a:pt x="1430359" y="2261101"/>
                  </a:lnTo>
                  <a:lnTo>
                    <a:pt x="1410018" y="2301762"/>
                  </a:lnTo>
                  <a:lnTo>
                    <a:pt x="1388504" y="2341824"/>
                  </a:lnTo>
                  <a:lnTo>
                    <a:pt x="1365832" y="2381262"/>
                  </a:lnTo>
                  <a:lnTo>
                    <a:pt x="1342014" y="2420048"/>
                  </a:lnTo>
                  <a:lnTo>
                    <a:pt x="1317063" y="2458155"/>
                  </a:lnTo>
                  <a:lnTo>
                    <a:pt x="1290991" y="2495557"/>
                  </a:lnTo>
                  <a:lnTo>
                    <a:pt x="1263812" y="2532227"/>
                  </a:lnTo>
                  <a:lnTo>
                    <a:pt x="1235537" y="2568137"/>
                  </a:lnTo>
                  <a:lnTo>
                    <a:pt x="1206181" y="2603261"/>
                  </a:lnTo>
                  <a:lnTo>
                    <a:pt x="1175755" y="2637573"/>
                  </a:lnTo>
                  <a:lnTo>
                    <a:pt x="1144272" y="2671044"/>
                  </a:lnTo>
                  <a:lnTo>
                    <a:pt x="1111746" y="2703649"/>
                  </a:lnTo>
                  <a:lnTo>
                    <a:pt x="1078188" y="2735361"/>
                  </a:lnTo>
                  <a:lnTo>
                    <a:pt x="1043612" y="2766151"/>
                  </a:lnTo>
                  <a:lnTo>
                    <a:pt x="1008030" y="2795995"/>
                  </a:lnTo>
                  <a:lnTo>
                    <a:pt x="971456" y="2824864"/>
                  </a:lnTo>
                  <a:lnTo>
                    <a:pt x="933902" y="2852732"/>
                  </a:lnTo>
                  <a:lnTo>
                    <a:pt x="895380" y="2879572"/>
                  </a:lnTo>
                  <a:lnTo>
                    <a:pt x="855904" y="2905357"/>
                  </a:lnTo>
                  <a:lnTo>
                    <a:pt x="815486" y="2930061"/>
                  </a:lnTo>
                  <a:lnTo>
                    <a:pt x="774139" y="2953656"/>
                  </a:lnTo>
                  <a:lnTo>
                    <a:pt x="731875" y="2976115"/>
                  </a:lnTo>
                  <a:lnTo>
                    <a:pt x="688709" y="2997412"/>
                  </a:lnTo>
                  <a:lnTo>
                    <a:pt x="644652" y="3017520"/>
                  </a:lnTo>
                  <a:lnTo>
                    <a:pt x="587502" y="3041142"/>
                  </a:lnTo>
                  <a:lnTo>
                    <a:pt x="533214" y="3061325"/>
                  </a:lnTo>
                  <a:lnTo>
                    <a:pt x="534924" y="3066288"/>
                  </a:lnTo>
                  <a:lnTo>
                    <a:pt x="534924" y="3072012"/>
                  </a:lnTo>
                  <a:lnTo>
                    <a:pt x="591312" y="3051048"/>
                  </a:lnTo>
                  <a:lnTo>
                    <a:pt x="649224" y="3026664"/>
                  </a:lnTo>
                  <a:lnTo>
                    <a:pt x="693519" y="3006490"/>
                  </a:lnTo>
                  <a:lnTo>
                    <a:pt x="736913" y="2985126"/>
                  </a:lnTo>
                  <a:lnTo>
                    <a:pt x="779393" y="2962598"/>
                  </a:lnTo>
                  <a:lnTo>
                    <a:pt x="820946" y="2938935"/>
                  </a:lnTo>
                  <a:lnTo>
                    <a:pt x="861561" y="2914161"/>
                  </a:lnTo>
                  <a:lnTo>
                    <a:pt x="901225" y="2888305"/>
                  </a:lnTo>
                  <a:lnTo>
                    <a:pt x="939926" y="2861394"/>
                  </a:lnTo>
                  <a:lnTo>
                    <a:pt x="977652" y="2833454"/>
                  </a:lnTo>
                  <a:lnTo>
                    <a:pt x="1014390" y="2804513"/>
                  </a:lnTo>
                  <a:lnTo>
                    <a:pt x="1050129" y="2774597"/>
                  </a:lnTo>
                  <a:lnTo>
                    <a:pt x="1084856" y="2743734"/>
                  </a:lnTo>
                  <a:lnTo>
                    <a:pt x="1118558" y="2711950"/>
                  </a:lnTo>
                  <a:lnTo>
                    <a:pt x="1151225" y="2679272"/>
                  </a:lnTo>
                  <a:lnTo>
                    <a:pt x="1182842" y="2645728"/>
                  </a:lnTo>
                  <a:lnTo>
                    <a:pt x="1213399" y="2611344"/>
                  </a:lnTo>
                  <a:lnTo>
                    <a:pt x="1242883" y="2576148"/>
                  </a:lnTo>
                  <a:lnTo>
                    <a:pt x="1271282" y="2540166"/>
                  </a:lnTo>
                  <a:lnTo>
                    <a:pt x="1298583" y="2503425"/>
                  </a:lnTo>
                  <a:lnTo>
                    <a:pt x="1324775" y="2465952"/>
                  </a:lnTo>
                  <a:lnTo>
                    <a:pt x="1349728" y="2427952"/>
                  </a:lnTo>
                  <a:lnTo>
                    <a:pt x="1373780" y="2388920"/>
                  </a:lnTo>
                  <a:lnTo>
                    <a:pt x="1396569" y="2349415"/>
                  </a:lnTo>
                  <a:lnTo>
                    <a:pt x="1418200" y="2309285"/>
                  </a:lnTo>
                  <a:lnTo>
                    <a:pt x="1438660" y="2268559"/>
                  </a:lnTo>
                  <a:lnTo>
                    <a:pt x="1457937" y="2227263"/>
                  </a:lnTo>
                  <a:lnTo>
                    <a:pt x="1476019" y="2185424"/>
                  </a:lnTo>
                  <a:lnTo>
                    <a:pt x="1492893" y="2143070"/>
                  </a:lnTo>
                  <a:lnTo>
                    <a:pt x="1508548" y="2100226"/>
                  </a:lnTo>
                  <a:lnTo>
                    <a:pt x="1522970" y="2056921"/>
                  </a:lnTo>
                  <a:lnTo>
                    <a:pt x="1536149" y="2013181"/>
                  </a:lnTo>
                  <a:lnTo>
                    <a:pt x="1548071" y="1969033"/>
                  </a:lnTo>
                  <a:lnTo>
                    <a:pt x="1558609" y="1924989"/>
                  </a:lnTo>
                  <a:lnTo>
                    <a:pt x="1568098" y="1879621"/>
                  </a:lnTo>
                  <a:lnTo>
                    <a:pt x="1576178" y="1834411"/>
                  </a:lnTo>
                  <a:lnTo>
                    <a:pt x="1582952" y="1788901"/>
                  </a:lnTo>
                  <a:lnTo>
                    <a:pt x="1586219" y="1761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5" name="object 435" descr=""/>
          <p:cNvSpPr txBox="1"/>
          <p:nvPr/>
        </p:nvSpPr>
        <p:spPr>
          <a:xfrm>
            <a:off x="6837559" y="4659883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latin typeface="Arial"/>
                <a:cs typeface="Arial"/>
              </a:rPr>
              <a:t>43%</a:t>
            </a:r>
            <a:endParaRPr sz="1550">
              <a:latin typeface="Arial"/>
              <a:cs typeface="Arial"/>
            </a:endParaRPr>
          </a:p>
        </p:txBody>
      </p:sp>
      <p:sp>
        <p:nvSpPr>
          <p:cNvPr id="436" name="object 436" descr=""/>
          <p:cNvSpPr txBox="1"/>
          <p:nvPr/>
        </p:nvSpPr>
        <p:spPr>
          <a:xfrm>
            <a:off x="7488315" y="2710689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latin typeface="Arial"/>
                <a:cs typeface="Arial"/>
              </a:rPr>
              <a:t>12%</a:t>
            </a:r>
            <a:endParaRPr sz="1550">
              <a:latin typeface="Arial"/>
              <a:cs typeface="Arial"/>
            </a:endParaRPr>
          </a:p>
        </p:txBody>
      </p:sp>
      <p:sp>
        <p:nvSpPr>
          <p:cNvPr id="437" name="object 437" descr=""/>
          <p:cNvSpPr txBox="1"/>
          <p:nvPr/>
        </p:nvSpPr>
        <p:spPr>
          <a:xfrm>
            <a:off x="9303403" y="3772148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45%</a:t>
            </a:r>
            <a:endParaRPr sz="1550">
              <a:latin typeface="Arial"/>
              <a:cs typeface="Arial"/>
            </a:endParaRPr>
          </a:p>
        </p:txBody>
      </p:sp>
      <p:sp>
        <p:nvSpPr>
          <p:cNvPr id="438" name="object 438" descr=""/>
          <p:cNvSpPr txBox="1"/>
          <p:nvPr/>
        </p:nvSpPr>
        <p:spPr>
          <a:xfrm>
            <a:off x="9029071" y="2003551"/>
            <a:ext cx="974090" cy="764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50" spc="-10" b="1">
                <a:solidFill>
                  <a:srgbClr val="008AB3"/>
                </a:solidFill>
                <a:latin typeface="Arial"/>
                <a:cs typeface="Arial"/>
              </a:rPr>
              <a:t>1</a:t>
            </a:r>
            <a:r>
              <a:rPr dirty="0" sz="2200" spc="-10">
                <a:solidFill>
                  <a:srgbClr val="5F5F5F"/>
                </a:solidFill>
                <a:latin typeface="Arial"/>
                <a:cs typeface="Arial"/>
              </a:rPr>
              <a:t>bank</a:t>
            </a:r>
            <a:endParaRPr sz="2200">
              <a:latin typeface="Arial"/>
              <a:cs typeface="Arial"/>
            </a:endParaRPr>
          </a:p>
        </p:txBody>
      </p:sp>
      <p:sp>
        <p:nvSpPr>
          <p:cNvPr id="439" name="object 439" descr=""/>
          <p:cNvSpPr txBox="1"/>
          <p:nvPr/>
        </p:nvSpPr>
        <p:spPr>
          <a:xfrm>
            <a:off x="6051937" y="2136901"/>
            <a:ext cx="1191895" cy="764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50" spc="-35" b="1">
                <a:solidFill>
                  <a:srgbClr val="9DE0ED"/>
                </a:solidFill>
                <a:latin typeface="Arial"/>
                <a:cs typeface="Arial"/>
              </a:rPr>
              <a:t>2</a:t>
            </a:r>
            <a:r>
              <a:rPr dirty="0" sz="4850" spc="-735" b="1">
                <a:solidFill>
                  <a:srgbClr val="9DE0ED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5F5F5F"/>
                </a:solidFill>
                <a:latin typeface="Arial"/>
                <a:cs typeface="Arial"/>
              </a:rPr>
              <a:t>banks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40" name="object 440" descr=""/>
          <p:cNvSpPr txBox="1"/>
          <p:nvPr/>
        </p:nvSpPr>
        <p:spPr>
          <a:xfrm>
            <a:off x="548011" y="94741"/>
            <a:ext cx="309689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3.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as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value</a:t>
            </a:r>
            <a:r>
              <a:rPr dirty="0" sz="1300" spc="1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driver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441" name="object 44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497" y="2547366"/>
            <a:ext cx="3159414" cy="3159218"/>
          </a:xfrm>
          <a:prstGeom prst="rect">
            <a:avLst/>
          </a:prstGeom>
        </p:spPr>
      </p:pic>
      <p:sp>
        <p:nvSpPr>
          <p:cNvPr id="442" name="object 442" descr=""/>
          <p:cNvSpPr txBox="1"/>
          <p:nvPr/>
        </p:nvSpPr>
        <p:spPr>
          <a:xfrm>
            <a:off x="1883035" y="5257704"/>
            <a:ext cx="2195195" cy="104838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ctr" marL="134620">
              <a:lnSpc>
                <a:spcPct val="100000"/>
              </a:lnSpc>
              <a:spcBef>
                <a:spcPts val="185"/>
              </a:spcBef>
            </a:pPr>
            <a:r>
              <a:rPr dirty="0" sz="1550" spc="-25" b="1">
                <a:latin typeface="Arial"/>
                <a:cs typeface="Arial"/>
              </a:rPr>
              <a:t>29%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4850" spc="90" b="1">
                <a:solidFill>
                  <a:srgbClr val="BFBFBF"/>
                </a:solidFill>
                <a:latin typeface="Arial"/>
                <a:cs typeface="Arial"/>
              </a:rPr>
              <a:t>3</a:t>
            </a:r>
            <a:r>
              <a:rPr dirty="0" baseline="1262" sz="3300" spc="135">
                <a:solidFill>
                  <a:srgbClr val="5F5F5F"/>
                </a:solidFill>
                <a:latin typeface="Arial"/>
                <a:cs typeface="Arial"/>
              </a:rPr>
              <a:t>or</a:t>
            </a:r>
            <a:r>
              <a:rPr dirty="0" baseline="1262" sz="3300" spc="-52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baseline="1262" sz="3300">
                <a:solidFill>
                  <a:srgbClr val="5F5F5F"/>
                </a:solidFill>
                <a:latin typeface="Arial"/>
                <a:cs typeface="Arial"/>
              </a:rPr>
              <a:t>more</a:t>
            </a:r>
            <a:r>
              <a:rPr dirty="0" baseline="1262" sz="3300" spc="-67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baseline="1262" sz="3300" spc="-15">
                <a:solidFill>
                  <a:srgbClr val="5F5F5F"/>
                </a:solidFill>
                <a:latin typeface="Arial"/>
                <a:cs typeface="Arial"/>
              </a:rPr>
              <a:t>banks</a:t>
            </a:r>
            <a:endParaRPr baseline="1262" sz="3300">
              <a:latin typeface="Arial"/>
              <a:cs typeface="Arial"/>
            </a:endParaRPr>
          </a:p>
        </p:txBody>
      </p:sp>
      <p:sp>
        <p:nvSpPr>
          <p:cNvPr id="446" name="object 446" descr=""/>
          <p:cNvSpPr txBox="1"/>
          <p:nvPr/>
        </p:nvSpPr>
        <p:spPr>
          <a:xfrm>
            <a:off x="548011" y="6833050"/>
            <a:ext cx="6968490" cy="1511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850">
                <a:latin typeface="Arial"/>
                <a:cs typeface="Arial"/>
              </a:rPr>
              <a:t>Sources: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5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Wyman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Digital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Banking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Survey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Germany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July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2017</a:t>
            </a:r>
            <a:r>
              <a:rPr dirty="0" sz="850" spc="3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|</a:t>
            </a:r>
            <a:r>
              <a:rPr dirty="0" sz="850" spc="3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N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=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2,006,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OW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study,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2,241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surveyed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customers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Spain,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April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2017</a:t>
            </a:r>
            <a:endParaRPr sz="850">
              <a:latin typeface="Arial"/>
              <a:cs typeface="Arial"/>
            </a:endParaRPr>
          </a:p>
        </p:txBody>
      </p:sp>
      <p:sp>
        <p:nvSpPr>
          <p:cNvPr id="447" name="object 447" descr=""/>
          <p:cNvSpPr txBox="1"/>
          <p:nvPr/>
        </p:nvSpPr>
        <p:spPr>
          <a:xfrm>
            <a:off x="9964046" y="7211386"/>
            <a:ext cx="180975" cy="182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>
                <a:solidFill>
                  <a:srgbClr val="5F5F5F"/>
                </a:solidFill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8" name="object 44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443" name="object 443" descr=""/>
          <p:cNvSpPr txBox="1"/>
          <p:nvPr/>
        </p:nvSpPr>
        <p:spPr>
          <a:xfrm>
            <a:off x="1073784" y="3620522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latin typeface="Arial"/>
                <a:cs typeface="Arial"/>
              </a:rPr>
              <a:t>41%</a:t>
            </a:r>
            <a:endParaRPr sz="1550">
              <a:latin typeface="Arial"/>
              <a:cs typeface="Arial"/>
            </a:endParaRPr>
          </a:p>
        </p:txBody>
      </p:sp>
      <p:sp>
        <p:nvSpPr>
          <p:cNvPr id="444" name="object 444" descr=""/>
          <p:cNvSpPr txBox="1"/>
          <p:nvPr/>
        </p:nvSpPr>
        <p:spPr>
          <a:xfrm>
            <a:off x="3417701" y="2003551"/>
            <a:ext cx="974725" cy="1451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dirty="0" sz="4850" spc="-10" b="1">
                <a:solidFill>
                  <a:srgbClr val="008AB3"/>
                </a:solidFill>
                <a:latin typeface="Arial"/>
                <a:cs typeface="Arial"/>
              </a:rPr>
              <a:t>1</a:t>
            </a:r>
            <a:r>
              <a:rPr dirty="0" sz="2200" spc="-10">
                <a:solidFill>
                  <a:srgbClr val="5F5F5F"/>
                </a:solidFill>
                <a:latin typeface="Arial"/>
                <a:cs typeface="Arial"/>
              </a:rPr>
              <a:t>bank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30%</a:t>
            </a:r>
            <a:endParaRPr sz="1550">
              <a:latin typeface="Arial"/>
              <a:cs typeface="Arial"/>
            </a:endParaRPr>
          </a:p>
        </p:txBody>
      </p:sp>
      <p:sp>
        <p:nvSpPr>
          <p:cNvPr id="445" name="object 445" descr=""/>
          <p:cNvSpPr txBox="1"/>
          <p:nvPr/>
        </p:nvSpPr>
        <p:spPr>
          <a:xfrm>
            <a:off x="7232275" y="5544565"/>
            <a:ext cx="2195195" cy="764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50" spc="90" b="1">
                <a:solidFill>
                  <a:srgbClr val="BFBFBF"/>
                </a:solidFill>
                <a:latin typeface="Arial"/>
                <a:cs typeface="Arial"/>
              </a:rPr>
              <a:t>3</a:t>
            </a:r>
            <a:r>
              <a:rPr dirty="0" sz="2200" spc="90">
                <a:solidFill>
                  <a:srgbClr val="5F5F5F"/>
                </a:solidFill>
                <a:latin typeface="Arial"/>
                <a:cs typeface="Arial"/>
              </a:rPr>
              <a:t>or</a:t>
            </a:r>
            <a:r>
              <a:rPr dirty="0" sz="2200" spc="-3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5F5F5F"/>
                </a:solidFill>
                <a:latin typeface="Arial"/>
                <a:cs typeface="Arial"/>
              </a:rPr>
              <a:t>more</a:t>
            </a:r>
            <a:r>
              <a:rPr dirty="0" sz="2200" spc="-4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5F5F5F"/>
                </a:solidFill>
                <a:latin typeface="Arial"/>
                <a:cs typeface="Arial"/>
              </a:rPr>
              <a:t>banks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347857" y="1761744"/>
            <a:ext cx="3034030" cy="1403350"/>
            <a:chOff x="4347857" y="1761744"/>
            <a:chExt cx="3034030" cy="1403350"/>
          </a:xfrm>
        </p:grpSpPr>
        <p:sp>
          <p:nvSpPr>
            <p:cNvPr id="3" name="object 3" descr=""/>
            <p:cNvSpPr/>
            <p:nvPr/>
          </p:nvSpPr>
          <p:spPr>
            <a:xfrm>
              <a:off x="5568581" y="1767078"/>
              <a:ext cx="1143000" cy="857250"/>
            </a:xfrm>
            <a:custGeom>
              <a:avLst/>
              <a:gdLst/>
              <a:ahLst/>
              <a:cxnLst/>
              <a:rect l="l" t="t" r="r" b="b"/>
              <a:pathLst>
                <a:path w="1143000" h="857250">
                  <a:moveTo>
                    <a:pt x="1143000" y="857249"/>
                  </a:moveTo>
                  <a:lnTo>
                    <a:pt x="1143000" y="0"/>
                  </a:lnTo>
                  <a:lnTo>
                    <a:pt x="0" y="0"/>
                  </a:lnTo>
                  <a:lnTo>
                    <a:pt x="0" y="857249"/>
                  </a:lnTo>
                  <a:lnTo>
                    <a:pt x="1143000" y="857249"/>
                  </a:lnTo>
                  <a:close/>
                </a:path>
              </a:pathLst>
            </a:custGeom>
            <a:solidFill>
              <a:srgbClr val="EBF9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563247" y="1761744"/>
              <a:ext cx="1153795" cy="868044"/>
            </a:xfrm>
            <a:custGeom>
              <a:avLst/>
              <a:gdLst/>
              <a:ahLst/>
              <a:cxnLst/>
              <a:rect l="l" t="t" r="r" b="b"/>
              <a:pathLst>
                <a:path w="1153795" h="868044">
                  <a:moveTo>
                    <a:pt x="10667" y="857250"/>
                  </a:moveTo>
                  <a:lnTo>
                    <a:pt x="10667" y="820673"/>
                  </a:lnTo>
                  <a:lnTo>
                    <a:pt x="0" y="820673"/>
                  </a:lnTo>
                  <a:lnTo>
                    <a:pt x="0" y="862583"/>
                  </a:lnTo>
                  <a:lnTo>
                    <a:pt x="5334" y="862583"/>
                  </a:lnTo>
                  <a:lnTo>
                    <a:pt x="5334" y="857250"/>
                  </a:lnTo>
                  <a:lnTo>
                    <a:pt x="10667" y="857250"/>
                  </a:lnTo>
                  <a:close/>
                </a:path>
                <a:path w="1153795" h="868044">
                  <a:moveTo>
                    <a:pt x="38862" y="867918"/>
                  </a:moveTo>
                  <a:lnTo>
                    <a:pt x="38862" y="857250"/>
                  </a:lnTo>
                  <a:lnTo>
                    <a:pt x="5334" y="857250"/>
                  </a:lnTo>
                  <a:lnTo>
                    <a:pt x="5334" y="862583"/>
                  </a:lnTo>
                  <a:lnTo>
                    <a:pt x="10667" y="862583"/>
                  </a:lnTo>
                  <a:lnTo>
                    <a:pt x="10667" y="867918"/>
                  </a:lnTo>
                  <a:lnTo>
                    <a:pt x="38862" y="867918"/>
                  </a:lnTo>
                  <a:close/>
                </a:path>
                <a:path w="1153795" h="868044">
                  <a:moveTo>
                    <a:pt x="10667" y="867918"/>
                  </a:moveTo>
                  <a:lnTo>
                    <a:pt x="10667" y="862583"/>
                  </a:lnTo>
                  <a:lnTo>
                    <a:pt x="5334" y="862583"/>
                  </a:lnTo>
                  <a:lnTo>
                    <a:pt x="5334" y="867918"/>
                  </a:lnTo>
                  <a:lnTo>
                    <a:pt x="10667" y="867918"/>
                  </a:lnTo>
                  <a:close/>
                </a:path>
                <a:path w="1153795" h="868044">
                  <a:moveTo>
                    <a:pt x="10667" y="788669"/>
                  </a:moveTo>
                  <a:lnTo>
                    <a:pt x="10667" y="746759"/>
                  </a:lnTo>
                  <a:lnTo>
                    <a:pt x="0" y="746759"/>
                  </a:lnTo>
                  <a:lnTo>
                    <a:pt x="0" y="788669"/>
                  </a:lnTo>
                  <a:lnTo>
                    <a:pt x="10667" y="788669"/>
                  </a:lnTo>
                  <a:close/>
                </a:path>
                <a:path w="1153795" h="868044">
                  <a:moveTo>
                    <a:pt x="10667" y="715518"/>
                  </a:moveTo>
                  <a:lnTo>
                    <a:pt x="10667" y="673607"/>
                  </a:lnTo>
                  <a:lnTo>
                    <a:pt x="0" y="673607"/>
                  </a:lnTo>
                  <a:lnTo>
                    <a:pt x="0" y="715518"/>
                  </a:lnTo>
                  <a:lnTo>
                    <a:pt x="10667" y="715518"/>
                  </a:lnTo>
                  <a:close/>
                </a:path>
                <a:path w="1153795" h="868044">
                  <a:moveTo>
                    <a:pt x="10667" y="642366"/>
                  </a:moveTo>
                  <a:lnTo>
                    <a:pt x="10667" y="599694"/>
                  </a:lnTo>
                  <a:lnTo>
                    <a:pt x="0" y="599694"/>
                  </a:lnTo>
                  <a:lnTo>
                    <a:pt x="0" y="642366"/>
                  </a:lnTo>
                  <a:lnTo>
                    <a:pt x="10667" y="642366"/>
                  </a:lnTo>
                  <a:close/>
                </a:path>
                <a:path w="1153795" h="868044">
                  <a:moveTo>
                    <a:pt x="10667" y="568451"/>
                  </a:moveTo>
                  <a:lnTo>
                    <a:pt x="10667" y="526541"/>
                  </a:lnTo>
                  <a:lnTo>
                    <a:pt x="0" y="526541"/>
                  </a:lnTo>
                  <a:lnTo>
                    <a:pt x="0" y="568451"/>
                  </a:lnTo>
                  <a:lnTo>
                    <a:pt x="10667" y="568451"/>
                  </a:lnTo>
                  <a:close/>
                </a:path>
                <a:path w="1153795" h="868044">
                  <a:moveTo>
                    <a:pt x="10667" y="495300"/>
                  </a:moveTo>
                  <a:lnTo>
                    <a:pt x="10667" y="453389"/>
                  </a:lnTo>
                  <a:lnTo>
                    <a:pt x="0" y="453389"/>
                  </a:lnTo>
                  <a:lnTo>
                    <a:pt x="0" y="495300"/>
                  </a:lnTo>
                  <a:lnTo>
                    <a:pt x="10667" y="495300"/>
                  </a:lnTo>
                  <a:close/>
                </a:path>
                <a:path w="1153795" h="868044">
                  <a:moveTo>
                    <a:pt x="10667" y="421386"/>
                  </a:moveTo>
                  <a:lnTo>
                    <a:pt x="10667" y="379475"/>
                  </a:lnTo>
                  <a:lnTo>
                    <a:pt x="0" y="379475"/>
                  </a:lnTo>
                  <a:lnTo>
                    <a:pt x="0" y="421386"/>
                  </a:lnTo>
                  <a:lnTo>
                    <a:pt x="10667" y="421386"/>
                  </a:lnTo>
                  <a:close/>
                </a:path>
                <a:path w="1153795" h="868044">
                  <a:moveTo>
                    <a:pt x="10667" y="348233"/>
                  </a:moveTo>
                  <a:lnTo>
                    <a:pt x="10667" y="306323"/>
                  </a:lnTo>
                  <a:lnTo>
                    <a:pt x="0" y="306323"/>
                  </a:lnTo>
                  <a:lnTo>
                    <a:pt x="0" y="348233"/>
                  </a:lnTo>
                  <a:lnTo>
                    <a:pt x="10667" y="348233"/>
                  </a:lnTo>
                  <a:close/>
                </a:path>
                <a:path w="1153795" h="868044">
                  <a:moveTo>
                    <a:pt x="10667" y="274319"/>
                  </a:moveTo>
                  <a:lnTo>
                    <a:pt x="10667" y="232409"/>
                  </a:lnTo>
                  <a:lnTo>
                    <a:pt x="0" y="232409"/>
                  </a:lnTo>
                  <a:lnTo>
                    <a:pt x="0" y="274319"/>
                  </a:lnTo>
                  <a:lnTo>
                    <a:pt x="10667" y="274319"/>
                  </a:lnTo>
                  <a:close/>
                </a:path>
                <a:path w="1153795" h="868044">
                  <a:moveTo>
                    <a:pt x="10667" y="201168"/>
                  </a:moveTo>
                  <a:lnTo>
                    <a:pt x="10667" y="159257"/>
                  </a:lnTo>
                  <a:lnTo>
                    <a:pt x="0" y="159257"/>
                  </a:lnTo>
                  <a:lnTo>
                    <a:pt x="0" y="201168"/>
                  </a:lnTo>
                  <a:lnTo>
                    <a:pt x="10667" y="201168"/>
                  </a:lnTo>
                  <a:close/>
                </a:path>
                <a:path w="1153795" h="868044">
                  <a:moveTo>
                    <a:pt x="10667" y="128016"/>
                  </a:moveTo>
                  <a:lnTo>
                    <a:pt x="10667" y="86106"/>
                  </a:lnTo>
                  <a:lnTo>
                    <a:pt x="0" y="86106"/>
                  </a:lnTo>
                  <a:lnTo>
                    <a:pt x="0" y="128016"/>
                  </a:lnTo>
                  <a:lnTo>
                    <a:pt x="10667" y="128016"/>
                  </a:lnTo>
                  <a:close/>
                </a:path>
                <a:path w="1153795" h="868044">
                  <a:moveTo>
                    <a:pt x="10667" y="54101"/>
                  </a:moveTo>
                  <a:lnTo>
                    <a:pt x="10667" y="12191"/>
                  </a:lnTo>
                  <a:lnTo>
                    <a:pt x="0" y="12191"/>
                  </a:lnTo>
                  <a:lnTo>
                    <a:pt x="0" y="54101"/>
                  </a:lnTo>
                  <a:lnTo>
                    <a:pt x="10667" y="54101"/>
                  </a:lnTo>
                  <a:close/>
                </a:path>
                <a:path w="1153795" h="868044">
                  <a:moveTo>
                    <a:pt x="71628" y="10668"/>
                  </a:moveTo>
                  <a:lnTo>
                    <a:pt x="71628" y="0"/>
                  </a:lnTo>
                  <a:lnTo>
                    <a:pt x="29718" y="0"/>
                  </a:lnTo>
                  <a:lnTo>
                    <a:pt x="29718" y="10668"/>
                  </a:lnTo>
                  <a:lnTo>
                    <a:pt x="71628" y="10668"/>
                  </a:lnTo>
                  <a:close/>
                </a:path>
                <a:path w="1153795" h="868044">
                  <a:moveTo>
                    <a:pt x="145542" y="10668"/>
                  </a:moveTo>
                  <a:lnTo>
                    <a:pt x="145542" y="0"/>
                  </a:lnTo>
                  <a:lnTo>
                    <a:pt x="103632" y="0"/>
                  </a:lnTo>
                  <a:lnTo>
                    <a:pt x="103632" y="10668"/>
                  </a:lnTo>
                  <a:lnTo>
                    <a:pt x="145542" y="10668"/>
                  </a:lnTo>
                  <a:close/>
                </a:path>
                <a:path w="1153795" h="868044">
                  <a:moveTo>
                    <a:pt x="218694" y="10668"/>
                  </a:moveTo>
                  <a:lnTo>
                    <a:pt x="218694" y="0"/>
                  </a:lnTo>
                  <a:lnTo>
                    <a:pt x="176784" y="0"/>
                  </a:lnTo>
                  <a:lnTo>
                    <a:pt x="176784" y="10668"/>
                  </a:lnTo>
                  <a:lnTo>
                    <a:pt x="218694" y="10668"/>
                  </a:lnTo>
                  <a:close/>
                </a:path>
                <a:path w="1153795" h="868044">
                  <a:moveTo>
                    <a:pt x="292608" y="10668"/>
                  </a:moveTo>
                  <a:lnTo>
                    <a:pt x="292608" y="0"/>
                  </a:lnTo>
                  <a:lnTo>
                    <a:pt x="250698" y="0"/>
                  </a:lnTo>
                  <a:lnTo>
                    <a:pt x="250698" y="10668"/>
                  </a:lnTo>
                  <a:lnTo>
                    <a:pt x="292608" y="10668"/>
                  </a:lnTo>
                  <a:close/>
                </a:path>
                <a:path w="1153795" h="868044">
                  <a:moveTo>
                    <a:pt x="365760" y="10668"/>
                  </a:moveTo>
                  <a:lnTo>
                    <a:pt x="365760" y="0"/>
                  </a:lnTo>
                  <a:lnTo>
                    <a:pt x="323850" y="0"/>
                  </a:lnTo>
                  <a:lnTo>
                    <a:pt x="323850" y="10668"/>
                  </a:lnTo>
                  <a:lnTo>
                    <a:pt x="365760" y="10668"/>
                  </a:lnTo>
                  <a:close/>
                </a:path>
                <a:path w="1153795" h="868044">
                  <a:moveTo>
                    <a:pt x="438912" y="10668"/>
                  </a:moveTo>
                  <a:lnTo>
                    <a:pt x="438912" y="0"/>
                  </a:lnTo>
                  <a:lnTo>
                    <a:pt x="397001" y="0"/>
                  </a:lnTo>
                  <a:lnTo>
                    <a:pt x="397001" y="10668"/>
                  </a:lnTo>
                  <a:lnTo>
                    <a:pt x="438912" y="10668"/>
                  </a:lnTo>
                  <a:close/>
                </a:path>
                <a:path w="1153795" h="868044">
                  <a:moveTo>
                    <a:pt x="512825" y="10668"/>
                  </a:moveTo>
                  <a:lnTo>
                    <a:pt x="512825" y="0"/>
                  </a:lnTo>
                  <a:lnTo>
                    <a:pt x="470915" y="0"/>
                  </a:lnTo>
                  <a:lnTo>
                    <a:pt x="470915" y="10668"/>
                  </a:lnTo>
                  <a:lnTo>
                    <a:pt x="512825" y="10668"/>
                  </a:lnTo>
                  <a:close/>
                </a:path>
                <a:path w="1153795" h="868044">
                  <a:moveTo>
                    <a:pt x="585978" y="10668"/>
                  </a:moveTo>
                  <a:lnTo>
                    <a:pt x="585978" y="0"/>
                  </a:lnTo>
                  <a:lnTo>
                    <a:pt x="544068" y="0"/>
                  </a:lnTo>
                  <a:lnTo>
                    <a:pt x="544068" y="10668"/>
                  </a:lnTo>
                  <a:lnTo>
                    <a:pt x="585978" y="10668"/>
                  </a:lnTo>
                  <a:close/>
                </a:path>
                <a:path w="1153795" h="868044">
                  <a:moveTo>
                    <a:pt x="659892" y="10668"/>
                  </a:moveTo>
                  <a:lnTo>
                    <a:pt x="659892" y="0"/>
                  </a:lnTo>
                  <a:lnTo>
                    <a:pt x="617982" y="0"/>
                  </a:lnTo>
                  <a:lnTo>
                    <a:pt x="617982" y="10668"/>
                  </a:lnTo>
                  <a:lnTo>
                    <a:pt x="659892" y="10668"/>
                  </a:lnTo>
                  <a:close/>
                </a:path>
                <a:path w="1153795" h="868044">
                  <a:moveTo>
                    <a:pt x="733031" y="10668"/>
                  </a:moveTo>
                  <a:lnTo>
                    <a:pt x="733031" y="0"/>
                  </a:lnTo>
                  <a:lnTo>
                    <a:pt x="691121" y="0"/>
                  </a:lnTo>
                  <a:lnTo>
                    <a:pt x="691121" y="10668"/>
                  </a:lnTo>
                  <a:lnTo>
                    <a:pt x="733031" y="10668"/>
                  </a:lnTo>
                  <a:close/>
                </a:path>
                <a:path w="1153795" h="868044">
                  <a:moveTo>
                    <a:pt x="806945" y="10668"/>
                  </a:moveTo>
                  <a:lnTo>
                    <a:pt x="806945" y="0"/>
                  </a:lnTo>
                  <a:lnTo>
                    <a:pt x="764273" y="0"/>
                  </a:lnTo>
                  <a:lnTo>
                    <a:pt x="764273" y="10668"/>
                  </a:lnTo>
                  <a:lnTo>
                    <a:pt x="806945" y="10668"/>
                  </a:lnTo>
                  <a:close/>
                </a:path>
                <a:path w="1153795" h="868044">
                  <a:moveTo>
                    <a:pt x="880110" y="10668"/>
                  </a:moveTo>
                  <a:lnTo>
                    <a:pt x="880110" y="0"/>
                  </a:lnTo>
                  <a:lnTo>
                    <a:pt x="838200" y="0"/>
                  </a:lnTo>
                  <a:lnTo>
                    <a:pt x="838200" y="10668"/>
                  </a:lnTo>
                  <a:lnTo>
                    <a:pt x="880110" y="10668"/>
                  </a:lnTo>
                  <a:close/>
                </a:path>
                <a:path w="1153795" h="868044">
                  <a:moveTo>
                    <a:pt x="953249" y="10668"/>
                  </a:moveTo>
                  <a:lnTo>
                    <a:pt x="953249" y="0"/>
                  </a:lnTo>
                  <a:lnTo>
                    <a:pt x="911339" y="0"/>
                  </a:lnTo>
                  <a:lnTo>
                    <a:pt x="911339" y="10668"/>
                  </a:lnTo>
                  <a:lnTo>
                    <a:pt x="953249" y="10668"/>
                  </a:lnTo>
                  <a:close/>
                </a:path>
                <a:path w="1153795" h="868044">
                  <a:moveTo>
                    <a:pt x="1027163" y="10668"/>
                  </a:moveTo>
                  <a:lnTo>
                    <a:pt x="1027163" y="0"/>
                  </a:lnTo>
                  <a:lnTo>
                    <a:pt x="985253" y="0"/>
                  </a:lnTo>
                  <a:lnTo>
                    <a:pt x="985253" y="10668"/>
                  </a:lnTo>
                  <a:lnTo>
                    <a:pt x="1027163" y="10668"/>
                  </a:lnTo>
                  <a:close/>
                </a:path>
                <a:path w="1153795" h="868044">
                  <a:moveTo>
                    <a:pt x="1100327" y="10668"/>
                  </a:moveTo>
                  <a:lnTo>
                    <a:pt x="1100327" y="0"/>
                  </a:lnTo>
                  <a:lnTo>
                    <a:pt x="1058417" y="0"/>
                  </a:lnTo>
                  <a:lnTo>
                    <a:pt x="1058417" y="10668"/>
                  </a:lnTo>
                  <a:lnTo>
                    <a:pt x="1100327" y="10668"/>
                  </a:lnTo>
                  <a:close/>
                </a:path>
                <a:path w="1153795" h="868044">
                  <a:moveTo>
                    <a:pt x="1153667" y="30480"/>
                  </a:moveTo>
                  <a:lnTo>
                    <a:pt x="1153667" y="2286"/>
                  </a:lnTo>
                  <a:lnTo>
                    <a:pt x="1151382" y="0"/>
                  </a:lnTo>
                  <a:lnTo>
                    <a:pt x="1132332" y="0"/>
                  </a:lnTo>
                  <a:lnTo>
                    <a:pt x="1132332" y="10668"/>
                  </a:lnTo>
                  <a:lnTo>
                    <a:pt x="1142987" y="10668"/>
                  </a:lnTo>
                  <a:lnTo>
                    <a:pt x="1142987" y="5333"/>
                  </a:lnTo>
                  <a:lnTo>
                    <a:pt x="1148334" y="10668"/>
                  </a:lnTo>
                  <a:lnTo>
                    <a:pt x="1148334" y="30480"/>
                  </a:lnTo>
                  <a:lnTo>
                    <a:pt x="1153667" y="30480"/>
                  </a:lnTo>
                  <a:close/>
                </a:path>
                <a:path w="1153795" h="868044">
                  <a:moveTo>
                    <a:pt x="1148334" y="10668"/>
                  </a:moveTo>
                  <a:lnTo>
                    <a:pt x="1142987" y="5333"/>
                  </a:lnTo>
                  <a:lnTo>
                    <a:pt x="1142987" y="10668"/>
                  </a:lnTo>
                  <a:lnTo>
                    <a:pt x="1148334" y="10668"/>
                  </a:lnTo>
                  <a:close/>
                </a:path>
                <a:path w="1153795" h="868044">
                  <a:moveTo>
                    <a:pt x="1148334" y="30480"/>
                  </a:moveTo>
                  <a:lnTo>
                    <a:pt x="1148334" y="10668"/>
                  </a:lnTo>
                  <a:lnTo>
                    <a:pt x="1142987" y="10668"/>
                  </a:lnTo>
                  <a:lnTo>
                    <a:pt x="1142987" y="30480"/>
                  </a:lnTo>
                  <a:lnTo>
                    <a:pt x="1148334" y="30480"/>
                  </a:lnTo>
                  <a:close/>
                </a:path>
                <a:path w="1153795" h="868044">
                  <a:moveTo>
                    <a:pt x="1153667" y="104393"/>
                  </a:moveTo>
                  <a:lnTo>
                    <a:pt x="1153667" y="62483"/>
                  </a:lnTo>
                  <a:lnTo>
                    <a:pt x="1142999" y="62483"/>
                  </a:lnTo>
                  <a:lnTo>
                    <a:pt x="1142999" y="104393"/>
                  </a:lnTo>
                  <a:lnTo>
                    <a:pt x="1153667" y="104393"/>
                  </a:lnTo>
                  <a:close/>
                </a:path>
                <a:path w="1153795" h="868044">
                  <a:moveTo>
                    <a:pt x="1153667" y="177546"/>
                  </a:moveTo>
                  <a:lnTo>
                    <a:pt x="1153667" y="135636"/>
                  </a:lnTo>
                  <a:lnTo>
                    <a:pt x="1142999" y="135636"/>
                  </a:lnTo>
                  <a:lnTo>
                    <a:pt x="1142999" y="177546"/>
                  </a:lnTo>
                  <a:lnTo>
                    <a:pt x="1153667" y="177546"/>
                  </a:lnTo>
                  <a:close/>
                </a:path>
                <a:path w="1153795" h="868044">
                  <a:moveTo>
                    <a:pt x="1153667" y="250698"/>
                  </a:moveTo>
                  <a:lnTo>
                    <a:pt x="1153667" y="208787"/>
                  </a:lnTo>
                  <a:lnTo>
                    <a:pt x="1142999" y="208787"/>
                  </a:lnTo>
                  <a:lnTo>
                    <a:pt x="1142999" y="250698"/>
                  </a:lnTo>
                  <a:lnTo>
                    <a:pt x="1153667" y="250698"/>
                  </a:lnTo>
                  <a:close/>
                </a:path>
                <a:path w="1153795" h="868044">
                  <a:moveTo>
                    <a:pt x="1153667" y="324612"/>
                  </a:moveTo>
                  <a:lnTo>
                    <a:pt x="1153667" y="282701"/>
                  </a:lnTo>
                  <a:lnTo>
                    <a:pt x="1142999" y="282701"/>
                  </a:lnTo>
                  <a:lnTo>
                    <a:pt x="1142999" y="324612"/>
                  </a:lnTo>
                  <a:lnTo>
                    <a:pt x="1153667" y="324612"/>
                  </a:lnTo>
                  <a:close/>
                </a:path>
                <a:path w="1153795" h="868044">
                  <a:moveTo>
                    <a:pt x="1153667" y="397764"/>
                  </a:moveTo>
                  <a:lnTo>
                    <a:pt x="1153667" y="355854"/>
                  </a:lnTo>
                  <a:lnTo>
                    <a:pt x="1142999" y="355854"/>
                  </a:lnTo>
                  <a:lnTo>
                    <a:pt x="1142999" y="397764"/>
                  </a:lnTo>
                  <a:lnTo>
                    <a:pt x="1153667" y="397764"/>
                  </a:lnTo>
                  <a:close/>
                </a:path>
                <a:path w="1153795" h="868044">
                  <a:moveTo>
                    <a:pt x="1153667" y="471678"/>
                  </a:moveTo>
                  <a:lnTo>
                    <a:pt x="1153667" y="429768"/>
                  </a:lnTo>
                  <a:lnTo>
                    <a:pt x="1142999" y="429768"/>
                  </a:lnTo>
                  <a:lnTo>
                    <a:pt x="1142999" y="471678"/>
                  </a:lnTo>
                  <a:lnTo>
                    <a:pt x="1153667" y="471678"/>
                  </a:lnTo>
                  <a:close/>
                </a:path>
                <a:path w="1153795" h="868044">
                  <a:moveTo>
                    <a:pt x="1153667" y="544830"/>
                  </a:moveTo>
                  <a:lnTo>
                    <a:pt x="1153667" y="502919"/>
                  </a:lnTo>
                  <a:lnTo>
                    <a:pt x="1142999" y="502919"/>
                  </a:lnTo>
                  <a:lnTo>
                    <a:pt x="1142999" y="544830"/>
                  </a:lnTo>
                  <a:lnTo>
                    <a:pt x="1153667" y="544830"/>
                  </a:lnTo>
                  <a:close/>
                </a:path>
                <a:path w="1153795" h="868044">
                  <a:moveTo>
                    <a:pt x="1153667" y="618744"/>
                  </a:moveTo>
                  <a:lnTo>
                    <a:pt x="1153667" y="576072"/>
                  </a:lnTo>
                  <a:lnTo>
                    <a:pt x="1142999" y="576072"/>
                  </a:lnTo>
                  <a:lnTo>
                    <a:pt x="1142999" y="618744"/>
                  </a:lnTo>
                  <a:lnTo>
                    <a:pt x="1153667" y="618744"/>
                  </a:lnTo>
                  <a:close/>
                </a:path>
                <a:path w="1153795" h="868044">
                  <a:moveTo>
                    <a:pt x="1153667" y="691896"/>
                  </a:moveTo>
                  <a:lnTo>
                    <a:pt x="1153667" y="649986"/>
                  </a:lnTo>
                  <a:lnTo>
                    <a:pt x="1142999" y="649986"/>
                  </a:lnTo>
                  <a:lnTo>
                    <a:pt x="1142999" y="691896"/>
                  </a:lnTo>
                  <a:lnTo>
                    <a:pt x="1153667" y="691896"/>
                  </a:lnTo>
                  <a:close/>
                </a:path>
                <a:path w="1153795" h="868044">
                  <a:moveTo>
                    <a:pt x="1153667" y="765048"/>
                  </a:moveTo>
                  <a:lnTo>
                    <a:pt x="1153667" y="723138"/>
                  </a:lnTo>
                  <a:lnTo>
                    <a:pt x="1142999" y="723138"/>
                  </a:lnTo>
                  <a:lnTo>
                    <a:pt x="1142999" y="765048"/>
                  </a:lnTo>
                  <a:lnTo>
                    <a:pt x="1153667" y="765048"/>
                  </a:lnTo>
                  <a:close/>
                </a:path>
                <a:path w="1153795" h="868044">
                  <a:moveTo>
                    <a:pt x="1153667" y="838962"/>
                  </a:moveTo>
                  <a:lnTo>
                    <a:pt x="1153667" y="797051"/>
                  </a:lnTo>
                  <a:lnTo>
                    <a:pt x="1142999" y="797051"/>
                  </a:lnTo>
                  <a:lnTo>
                    <a:pt x="1142999" y="838962"/>
                  </a:lnTo>
                  <a:lnTo>
                    <a:pt x="1153667" y="838962"/>
                  </a:lnTo>
                  <a:close/>
                </a:path>
                <a:path w="1153795" h="868044">
                  <a:moveTo>
                    <a:pt x="1140701" y="867918"/>
                  </a:moveTo>
                  <a:lnTo>
                    <a:pt x="1140701" y="857250"/>
                  </a:lnTo>
                  <a:lnTo>
                    <a:pt x="1098791" y="857250"/>
                  </a:lnTo>
                  <a:lnTo>
                    <a:pt x="1098791" y="867918"/>
                  </a:lnTo>
                  <a:lnTo>
                    <a:pt x="1140701" y="867918"/>
                  </a:lnTo>
                  <a:close/>
                </a:path>
                <a:path w="1153795" h="868044">
                  <a:moveTo>
                    <a:pt x="1067549" y="867918"/>
                  </a:moveTo>
                  <a:lnTo>
                    <a:pt x="1067549" y="857250"/>
                  </a:lnTo>
                  <a:lnTo>
                    <a:pt x="1024877" y="857250"/>
                  </a:lnTo>
                  <a:lnTo>
                    <a:pt x="1024877" y="867918"/>
                  </a:lnTo>
                  <a:lnTo>
                    <a:pt x="1067549" y="867918"/>
                  </a:lnTo>
                  <a:close/>
                </a:path>
                <a:path w="1153795" h="868044">
                  <a:moveTo>
                    <a:pt x="993648" y="867918"/>
                  </a:moveTo>
                  <a:lnTo>
                    <a:pt x="993648" y="857250"/>
                  </a:lnTo>
                  <a:lnTo>
                    <a:pt x="951738" y="857250"/>
                  </a:lnTo>
                  <a:lnTo>
                    <a:pt x="951738" y="867918"/>
                  </a:lnTo>
                  <a:lnTo>
                    <a:pt x="993648" y="867918"/>
                  </a:lnTo>
                  <a:close/>
                </a:path>
                <a:path w="1153795" h="868044">
                  <a:moveTo>
                    <a:pt x="920496" y="867918"/>
                  </a:moveTo>
                  <a:lnTo>
                    <a:pt x="920496" y="857250"/>
                  </a:lnTo>
                  <a:lnTo>
                    <a:pt x="878586" y="857250"/>
                  </a:lnTo>
                  <a:lnTo>
                    <a:pt x="878586" y="867918"/>
                  </a:lnTo>
                  <a:lnTo>
                    <a:pt x="920496" y="867918"/>
                  </a:lnTo>
                  <a:close/>
                </a:path>
                <a:path w="1153795" h="868044">
                  <a:moveTo>
                    <a:pt x="846582" y="867918"/>
                  </a:moveTo>
                  <a:lnTo>
                    <a:pt x="846582" y="857250"/>
                  </a:lnTo>
                  <a:lnTo>
                    <a:pt x="804672" y="857250"/>
                  </a:lnTo>
                  <a:lnTo>
                    <a:pt x="804672" y="867918"/>
                  </a:lnTo>
                  <a:lnTo>
                    <a:pt x="846582" y="867918"/>
                  </a:lnTo>
                  <a:close/>
                </a:path>
                <a:path w="1153795" h="868044">
                  <a:moveTo>
                    <a:pt x="773430" y="867918"/>
                  </a:moveTo>
                  <a:lnTo>
                    <a:pt x="773430" y="857250"/>
                  </a:lnTo>
                  <a:lnTo>
                    <a:pt x="731520" y="857250"/>
                  </a:lnTo>
                  <a:lnTo>
                    <a:pt x="731520" y="867918"/>
                  </a:lnTo>
                  <a:lnTo>
                    <a:pt x="773430" y="867918"/>
                  </a:lnTo>
                  <a:close/>
                </a:path>
                <a:path w="1153795" h="868044">
                  <a:moveTo>
                    <a:pt x="700265" y="867918"/>
                  </a:moveTo>
                  <a:lnTo>
                    <a:pt x="700265" y="857250"/>
                  </a:lnTo>
                  <a:lnTo>
                    <a:pt x="657593" y="857250"/>
                  </a:lnTo>
                  <a:lnTo>
                    <a:pt x="657593" y="867918"/>
                  </a:lnTo>
                  <a:lnTo>
                    <a:pt x="700265" y="867918"/>
                  </a:lnTo>
                  <a:close/>
                </a:path>
                <a:path w="1153795" h="868044">
                  <a:moveTo>
                    <a:pt x="626363" y="867918"/>
                  </a:moveTo>
                  <a:lnTo>
                    <a:pt x="626363" y="857250"/>
                  </a:lnTo>
                  <a:lnTo>
                    <a:pt x="584453" y="857250"/>
                  </a:lnTo>
                  <a:lnTo>
                    <a:pt x="584453" y="867918"/>
                  </a:lnTo>
                  <a:lnTo>
                    <a:pt x="626363" y="867918"/>
                  </a:lnTo>
                  <a:close/>
                </a:path>
                <a:path w="1153795" h="868044">
                  <a:moveTo>
                    <a:pt x="553212" y="867918"/>
                  </a:moveTo>
                  <a:lnTo>
                    <a:pt x="553212" y="857250"/>
                  </a:lnTo>
                  <a:lnTo>
                    <a:pt x="511301" y="857250"/>
                  </a:lnTo>
                  <a:lnTo>
                    <a:pt x="511301" y="867918"/>
                  </a:lnTo>
                  <a:lnTo>
                    <a:pt x="553212" y="867918"/>
                  </a:lnTo>
                  <a:close/>
                </a:path>
                <a:path w="1153795" h="868044">
                  <a:moveTo>
                    <a:pt x="479298" y="867918"/>
                  </a:moveTo>
                  <a:lnTo>
                    <a:pt x="479298" y="857250"/>
                  </a:lnTo>
                  <a:lnTo>
                    <a:pt x="437388" y="857250"/>
                  </a:lnTo>
                  <a:lnTo>
                    <a:pt x="437388" y="867918"/>
                  </a:lnTo>
                  <a:lnTo>
                    <a:pt x="479298" y="867918"/>
                  </a:lnTo>
                  <a:close/>
                </a:path>
                <a:path w="1153795" h="868044">
                  <a:moveTo>
                    <a:pt x="406146" y="867918"/>
                  </a:moveTo>
                  <a:lnTo>
                    <a:pt x="406146" y="857250"/>
                  </a:lnTo>
                  <a:lnTo>
                    <a:pt x="364236" y="857250"/>
                  </a:lnTo>
                  <a:lnTo>
                    <a:pt x="364236" y="867918"/>
                  </a:lnTo>
                  <a:lnTo>
                    <a:pt x="406146" y="867918"/>
                  </a:lnTo>
                  <a:close/>
                </a:path>
                <a:path w="1153795" h="868044">
                  <a:moveTo>
                    <a:pt x="332232" y="867918"/>
                  </a:moveTo>
                  <a:lnTo>
                    <a:pt x="332232" y="857250"/>
                  </a:lnTo>
                  <a:lnTo>
                    <a:pt x="290322" y="857250"/>
                  </a:lnTo>
                  <a:lnTo>
                    <a:pt x="290322" y="867918"/>
                  </a:lnTo>
                  <a:lnTo>
                    <a:pt x="332232" y="867918"/>
                  </a:lnTo>
                  <a:close/>
                </a:path>
                <a:path w="1153795" h="868044">
                  <a:moveTo>
                    <a:pt x="259080" y="867918"/>
                  </a:moveTo>
                  <a:lnTo>
                    <a:pt x="259080" y="857250"/>
                  </a:lnTo>
                  <a:lnTo>
                    <a:pt x="217170" y="857250"/>
                  </a:lnTo>
                  <a:lnTo>
                    <a:pt x="217170" y="867918"/>
                  </a:lnTo>
                  <a:lnTo>
                    <a:pt x="259080" y="867918"/>
                  </a:lnTo>
                  <a:close/>
                </a:path>
                <a:path w="1153795" h="868044">
                  <a:moveTo>
                    <a:pt x="185927" y="867918"/>
                  </a:moveTo>
                  <a:lnTo>
                    <a:pt x="185927" y="857250"/>
                  </a:lnTo>
                  <a:lnTo>
                    <a:pt x="144017" y="857250"/>
                  </a:lnTo>
                  <a:lnTo>
                    <a:pt x="144017" y="867918"/>
                  </a:lnTo>
                  <a:lnTo>
                    <a:pt x="185927" y="867918"/>
                  </a:lnTo>
                  <a:close/>
                </a:path>
                <a:path w="1153795" h="868044">
                  <a:moveTo>
                    <a:pt x="112013" y="867918"/>
                  </a:moveTo>
                  <a:lnTo>
                    <a:pt x="112013" y="857250"/>
                  </a:lnTo>
                  <a:lnTo>
                    <a:pt x="70103" y="857250"/>
                  </a:lnTo>
                  <a:lnTo>
                    <a:pt x="70103" y="867918"/>
                  </a:lnTo>
                  <a:lnTo>
                    <a:pt x="112013" y="867918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820297" y="1900047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 h="0">
                  <a:moveTo>
                    <a:pt x="0" y="0"/>
                  </a:moveTo>
                  <a:lnTo>
                    <a:pt x="259080" y="0"/>
                  </a:lnTo>
                </a:path>
              </a:pathLst>
            </a:custGeom>
            <a:ln w="3809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427611" y="1992629"/>
              <a:ext cx="1470660" cy="532130"/>
            </a:xfrm>
            <a:custGeom>
              <a:avLst/>
              <a:gdLst/>
              <a:ahLst/>
              <a:cxnLst/>
              <a:rect l="l" t="t" r="r" b="b"/>
              <a:pathLst>
                <a:path w="1470659" h="532130">
                  <a:moveTo>
                    <a:pt x="0" y="0"/>
                  </a:moveTo>
                  <a:lnTo>
                    <a:pt x="258318" y="0"/>
                  </a:lnTo>
                </a:path>
                <a:path w="1470659" h="532130">
                  <a:moveTo>
                    <a:pt x="1212342" y="531876"/>
                  </a:moveTo>
                  <a:lnTo>
                    <a:pt x="1470647" y="531876"/>
                  </a:lnTo>
                </a:path>
              </a:pathLst>
            </a:custGeom>
            <a:ln w="3175">
              <a:solidFill>
                <a:srgbClr val="60606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82731" y="1899666"/>
              <a:ext cx="337820" cy="1259840"/>
            </a:xfrm>
            <a:custGeom>
              <a:avLst/>
              <a:gdLst/>
              <a:ahLst/>
              <a:cxnLst/>
              <a:rect l="l" t="t" r="r" b="b"/>
              <a:pathLst>
                <a:path w="337820" h="1259839">
                  <a:moveTo>
                    <a:pt x="337565" y="1259586"/>
                  </a:moveTo>
                  <a:lnTo>
                    <a:pt x="337565" y="0"/>
                  </a:lnTo>
                  <a:lnTo>
                    <a:pt x="0" y="0"/>
                  </a:lnTo>
                  <a:lnTo>
                    <a:pt x="0" y="1259586"/>
                  </a:lnTo>
                  <a:lnTo>
                    <a:pt x="337565" y="1259586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477397" y="1898904"/>
              <a:ext cx="347980" cy="1266190"/>
            </a:xfrm>
            <a:custGeom>
              <a:avLst/>
              <a:gdLst/>
              <a:ahLst/>
              <a:cxnLst/>
              <a:rect l="l" t="t" r="r" b="b"/>
              <a:pathLst>
                <a:path w="347979" h="1266189">
                  <a:moveTo>
                    <a:pt x="347472" y="1263396"/>
                  </a:moveTo>
                  <a:lnTo>
                    <a:pt x="347472" y="0"/>
                  </a:lnTo>
                  <a:lnTo>
                    <a:pt x="0" y="0"/>
                  </a:lnTo>
                  <a:lnTo>
                    <a:pt x="0" y="1263396"/>
                  </a:lnTo>
                  <a:lnTo>
                    <a:pt x="2286" y="1265681"/>
                  </a:lnTo>
                  <a:lnTo>
                    <a:pt x="5334" y="1265681"/>
                  </a:lnTo>
                  <a:lnTo>
                    <a:pt x="5334" y="6096"/>
                  </a:lnTo>
                  <a:lnTo>
                    <a:pt x="10667" y="762"/>
                  </a:lnTo>
                  <a:lnTo>
                    <a:pt x="10667" y="6096"/>
                  </a:lnTo>
                  <a:lnTo>
                    <a:pt x="337565" y="6096"/>
                  </a:lnTo>
                  <a:lnTo>
                    <a:pt x="337565" y="762"/>
                  </a:lnTo>
                  <a:lnTo>
                    <a:pt x="342900" y="6096"/>
                  </a:lnTo>
                  <a:lnTo>
                    <a:pt x="342900" y="1265681"/>
                  </a:lnTo>
                  <a:lnTo>
                    <a:pt x="345186" y="1265681"/>
                  </a:lnTo>
                  <a:lnTo>
                    <a:pt x="347472" y="1263396"/>
                  </a:lnTo>
                  <a:close/>
                </a:path>
                <a:path w="347979" h="1266189">
                  <a:moveTo>
                    <a:pt x="10667" y="6096"/>
                  </a:moveTo>
                  <a:lnTo>
                    <a:pt x="10667" y="762"/>
                  </a:lnTo>
                  <a:lnTo>
                    <a:pt x="5334" y="6096"/>
                  </a:lnTo>
                  <a:lnTo>
                    <a:pt x="10667" y="6096"/>
                  </a:lnTo>
                  <a:close/>
                </a:path>
                <a:path w="347979" h="1266189">
                  <a:moveTo>
                    <a:pt x="10667" y="1255014"/>
                  </a:moveTo>
                  <a:lnTo>
                    <a:pt x="10667" y="6096"/>
                  </a:lnTo>
                  <a:lnTo>
                    <a:pt x="5334" y="6096"/>
                  </a:lnTo>
                  <a:lnTo>
                    <a:pt x="5334" y="1255014"/>
                  </a:lnTo>
                  <a:lnTo>
                    <a:pt x="10667" y="1255014"/>
                  </a:lnTo>
                  <a:close/>
                </a:path>
                <a:path w="347979" h="1266189">
                  <a:moveTo>
                    <a:pt x="342900" y="1255014"/>
                  </a:moveTo>
                  <a:lnTo>
                    <a:pt x="5334" y="1255014"/>
                  </a:lnTo>
                  <a:lnTo>
                    <a:pt x="10667" y="1260347"/>
                  </a:lnTo>
                  <a:lnTo>
                    <a:pt x="10667" y="1265681"/>
                  </a:lnTo>
                  <a:lnTo>
                    <a:pt x="337565" y="1265681"/>
                  </a:lnTo>
                  <a:lnTo>
                    <a:pt x="337565" y="1260348"/>
                  </a:lnTo>
                  <a:lnTo>
                    <a:pt x="342900" y="1255014"/>
                  </a:lnTo>
                  <a:close/>
                </a:path>
                <a:path w="347979" h="1266189">
                  <a:moveTo>
                    <a:pt x="10667" y="1265681"/>
                  </a:moveTo>
                  <a:lnTo>
                    <a:pt x="10667" y="1260347"/>
                  </a:lnTo>
                  <a:lnTo>
                    <a:pt x="5334" y="1255014"/>
                  </a:lnTo>
                  <a:lnTo>
                    <a:pt x="5334" y="1265681"/>
                  </a:lnTo>
                  <a:lnTo>
                    <a:pt x="10667" y="1265681"/>
                  </a:lnTo>
                  <a:close/>
                </a:path>
                <a:path w="347979" h="1266189">
                  <a:moveTo>
                    <a:pt x="342900" y="6096"/>
                  </a:moveTo>
                  <a:lnTo>
                    <a:pt x="337565" y="762"/>
                  </a:lnTo>
                  <a:lnTo>
                    <a:pt x="337565" y="6096"/>
                  </a:lnTo>
                  <a:lnTo>
                    <a:pt x="342900" y="6096"/>
                  </a:lnTo>
                  <a:close/>
                </a:path>
                <a:path w="347979" h="1266189">
                  <a:moveTo>
                    <a:pt x="342900" y="1255014"/>
                  </a:moveTo>
                  <a:lnTo>
                    <a:pt x="342900" y="6096"/>
                  </a:lnTo>
                  <a:lnTo>
                    <a:pt x="337565" y="6096"/>
                  </a:lnTo>
                  <a:lnTo>
                    <a:pt x="337565" y="1255014"/>
                  </a:lnTo>
                  <a:lnTo>
                    <a:pt x="342900" y="1255014"/>
                  </a:lnTo>
                  <a:close/>
                </a:path>
                <a:path w="347979" h="1266189">
                  <a:moveTo>
                    <a:pt x="342900" y="1265681"/>
                  </a:moveTo>
                  <a:lnTo>
                    <a:pt x="342900" y="1255014"/>
                  </a:lnTo>
                  <a:lnTo>
                    <a:pt x="337565" y="1260348"/>
                  </a:lnTo>
                  <a:lnTo>
                    <a:pt x="337565" y="1265681"/>
                  </a:lnTo>
                  <a:lnTo>
                    <a:pt x="342900" y="12656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909689" y="2524506"/>
              <a:ext cx="337185" cy="635000"/>
            </a:xfrm>
            <a:custGeom>
              <a:avLst/>
              <a:gdLst/>
              <a:ahLst/>
              <a:cxnLst/>
              <a:rect l="l" t="t" r="r" b="b"/>
              <a:pathLst>
                <a:path w="337184" h="635000">
                  <a:moveTo>
                    <a:pt x="336803" y="634745"/>
                  </a:moveTo>
                  <a:lnTo>
                    <a:pt x="336803" y="0"/>
                  </a:lnTo>
                  <a:lnTo>
                    <a:pt x="0" y="0"/>
                  </a:lnTo>
                  <a:lnTo>
                    <a:pt x="0" y="634745"/>
                  </a:lnTo>
                  <a:lnTo>
                    <a:pt x="336803" y="63474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904367" y="2519172"/>
              <a:ext cx="347980" cy="645795"/>
            </a:xfrm>
            <a:custGeom>
              <a:avLst/>
              <a:gdLst/>
              <a:ahLst/>
              <a:cxnLst/>
              <a:rect l="l" t="t" r="r" b="b"/>
              <a:pathLst>
                <a:path w="347979" h="645794">
                  <a:moveTo>
                    <a:pt x="347472" y="643128"/>
                  </a:moveTo>
                  <a:lnTo>
                    <a:pt x="347472" y="2286"/>
                  </a:lnTo>
                  <a:lnTo>
                    <a:pt x="345186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643128"/>
                  </a:lnTo>
                  <a:lnTo>
                    <a:pt x="2286" y="645414"/>
                  </a:lnTo>
                  <a:lnTo>
                    <a:pt x="5334" y="645414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336804" y="10668"/>
                  </a:lnTo>
                  <a:lnTo>
                    <a:pt x="336804" y="5334"/>
                  </a:lnTo>
                  <a:lnTo>
                    <a:pt x="342138" y="10668"/>
                  </a:lnTo>
                  <a:lnTo>
                    <a:pt x="342138" y="645414"/>
                  </a:lnTo>
                  <a:lnTo>
                    <a:pt x="345186" y="645414"/>
                  </a:lnTo>
                  <a:lnTo>
                    <a:pt x="347472" y="643128"/>
                  </a:lnTo>
                  <a:close/>
                </a:path>
                <a:path w="347979" h="645794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347979" h="645794">
                  <a:moveTo>
                    <a:pt x="10667" y="634746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634746"/>
                  </a:lnTo>
                  <a:lnTo>
                    <a:pt x="10667" y="634746"/>
                  </a:lnTo>
                  <a:close/>
                </a:path>
                <a:path w="347979" h="645794">
                  <a:moveTo>
                    <a:pt x="342138" y="634746"/>
                  </a:moveTo>
                  <a:lnTo>
                    <a:pt x="5334" y="634746"/>
                  </a:lnTo>
                  <a:lnTo>
                    <a:pt x="10667" y="640080"/>
                  </a:lnTo>
                  <a:lnTo>
                    <a:pt x="10667" y="645414"/>
                  </a:lnTo>
                  <a:lnTo>
                    <a:pt x="336804" y="645414"/>
                  </a:lnTo>
                  <a:lnTo>
                    <a:pt x="336804" y="640080"/>
                  </a:lnTo>
                  <a:lnTo>
                    <a:pt x="342138" y="634746"/>
                  </a:lnTo>
                  <a:close/>
                </a:path>
                <a:path w="347979" h="645794">
                  <a:moveTo>
                    <a:pt x="10667" y="645414"/>
                  </a:moveTo>
                  <a:lnTo>
                    <a:pt x="10667" y="640080"/>
                  </a:lnTo>
                  <a:lnTo>
                    <a:pt x="5334" y="634746"/>
                  </a:lnTo>
                  <a:lnTo>
                    <a:pt x="5334" y="645414"/>
                  </a:lnTo>
                  <a:lnTo>
                    <a:pt x="10667" y="645414"/>
                  </a:lnTo>
                  <a:close/>
                </a:path>
                <a:path w="347979" h="645794">
                  <a:moveTo>
                    <a:pt x="342138" y="10668"/>
                  </a:moveTo>
                  <a:lnTo>
                    <a:pt x="336804" y="5334"/>
                  </a:lnTo>
                  <a:lnTo>
                    <a:pt x="336804" y="10668"/>
                  </a:lnTo>
                  <a:lnTo>
                    <a:pt x="342138" y="10668"/>
                  </a:lnTo>
                  <a:close/>
                </a:path>
                <a:path w="347979" h="645794">
                  <a:moveTo>
                    <a:pt x="342138" y="634746"/>
                  </a:moveTo>
                  <a:lnTo>
                    <a:pt x="342138" y="10668"/>
                  </a:lnTo>
                  <a:lnTo>
                    <a:pt x="336804" y="10668"/>
                  </a:lnTo>
                  <a:lnTo>
                    <a:pt x="336804" y="634746"/>
                  </a:lnTo>
                  <a:lnTo>
                    <a:pt x="342138" y="634746"/>
                  </a:lnTo>
                  <a:close/>
                </a:path>
                <a:path w="347979" h="645794">
                  <a:moveTo>
                    <a:pt x="342138" y="645414"/>
                  </a:moveTo>
                  <a:lnTo>
                    <a:pt x="342138" y="634746"/>
                  </a:lnTo>
                  <a:lnTo>
                    <a:pt x="336804" y="640080"/>
                  </a:lnTo>
                  <a:lnTo>
                    <a:pt x="336804" y="645414"/>
                  </a:lnTo>
                  <a:lnTo>
                    <a:pt x="342138" y="645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089284" y="1899678"/>
              <a:ext cx="337820" cy="93980"/>
            </a:xfrm>
            <a:custGeom>
              <a:avLst/>
              <a:gdLst/>
              <a:ahLst/>
              <a:cxnLst/>
              <a:rect l="l" t="t" r="r" b="b"/>
              <a:pathLst>
                <a:path w="337820" h="93980">
                  <a:moveTo>
                    <a:pt x="40386" y="0"/>
                  </a:moveTo>
                  <a:lnTo>
                    <a:pt x="0" y="0"/>
                  </a:lnTo>
                  <a:lnTo>
                    <a:pt x="0" y="93726"/>
                  </a:lnTo>
                  <a:lnTo>
                    <a:pt x="40386" y="93726"/>
                  </a:lnTo>
                  <a:lnTo>
                    <a:pt x="40386" y="0"/>
                  </a:lnTo>
                  <a:close/>
                </a:path>
                <a:path w="337820" h="93980">
                  <a:moveTo>
                    <a:pt x="337566" y="0"/>
                  </a:moveTo>
                  <a:lnTo>
                    <a:pt x="297942" y="0"/>
                  </a:lnTo>
                  <a:lnTo>
                    <a:pt x="297942" y="93726"/>
                  </a:lnTo>
                  <a:lnTo>
                    <a:pt x="337566" y="93726"/>
                  </a:lnTo>
                  <a:lnTo>
                    <a:pt x="33756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084711" y="1898904"/>
              <a:ext cx="347980" cy="100330"/>
            </a:xfrm>
            <a:custGeom>
              <a:avLst/>
              <a:gdLst/>
              <a:ahLst/>
              <a:cxnLst/>
              <a:rect l="l" t="t" r="r" b="b"/>
              <a:pathLst>
                <a:path w="347979" h="100330">
                  <a:moveTo>
                    <a:pt x="347472" y="97536"/>
                  </a:moveTo>
                  <a:lnTo>
                    <a:pt x="347472" y="0"/>
                  </a:lnTo>
                  <a:lnTo>
                    <a:pt x="0" y="0"/>
                  </a:lnTo>
                  <a:lnTo>
                    <a:pt x="0" y="97536"/>
                  </a:lnTo>
                  <a:lnTo>
                    <a:pt x="2286" y="99822"/>
                  </a:lnTo>
                  <a:lnTo>
                    <a:pt x="4572" y="99822"/>
                  </a:lnTo>
                  <a:lnTo>
                    <a:pt x="4572" y="6096"/>
                  </a:lnTo>
                  <a:lnTo>
                    <a:pt x="9905" y="762"/>
                  </a:lnTo>
                  <a:lnTo>
                    <a:pt x="9905" y="6096"/>
                  </a:lnTo>
                  <a:lnTo>
                    <a:pt x="336803" y="6096"/>
                  </a:lnTo>
                  <a:lnTo>
                    <a:pt x="336803" y="762"/>
                  </a:lnTo>
                  <a:lnTo>
                    <a:pt x="342138" y="6096"/>
                  </a:lnTo>
                  <a:lnTo>
                    <a:pt x="342138" y="99822"/>
                  </a:lnTo>
                  <a:lnTo>
                    <a:pt x="344424" y="99822"/>
                  </a:lnTo>
                  <a:lnTo>
                    <a:pt x="347472" y="97536"/>
                  </a:lnTo>
                  <a:close/>
                </a:path>
                <a:path w="347979" h="100330">
                  <a:moveTo>
                    <a:pt x="9905" y="6096"/>
                  </a:moveTo>
                  <a:lnTo>
                    <a:pt x="9905" y="762"/>
                  </a:lnTo>
                  <a:lnTo>
                    <a:pt x="4572" y="6096"/>
                  </a:lnTo>
                  <a:lnTo>
                    <a:pt x="9905" y="6096"/>
                  </a:lnTo>
                  <a:close/>
                </a:path>
                <a:path w="347979" h="100330">
                  <a:moveTo>
                    <a:pt x="9905" y="89153"/>
                  </a:moveTo>
                  <a:lnTo>
                    <a:pt x="9905" y="6096"/>
                  </a:lnTo>
                  <a:lnTo>
                    <a:pt x="4572" y="6096"/>
                  </a:lnTo>
                  <a:lnTo>
                    <a:pt x="4572" y="89153"/>
                  </a:lnTo>
                  <a:lnTo>
                    <a:pt x="9905" y="89153"/>
                  </a:lnTo>
                  <a:close/>
                </a:path>
                <a:path w="347979" h="100330">
                  <a:moveTo>
                    <a:pt x="342138" y="89153"/>
                  </a:moveTo>
                  <a:lnTo>
                    <a:pt x="4572" y="89153"/>
                  </a:lnTo>
                  <a:lnTo>
                    <a:pt x="9905" y="94487"/>
                  </a:lnTo>
                  <a:lnTo>
                    <a:pt x="9905" y="99822"/>
                  </a:lnTo>
                  <a:lnTo>
                    <a:pt x="336803" y="99822"/>
                  </a:lnTo>
                  <a:lnTo>
                    <a:pt x="336803" y="94487"/>
                  </a:lnTo>
                  <a:lnTo>
                    <a:pt x="342138" y="89153"/>
                  </a:lnTo>
                  <a:close/>
                </a:path>
                <a:path w="347979" h="100330">
                  <a:moveTo>
                    <a:pt x="9905" y="99822"/>
                  </a:moveTo>
                  <a:lnTo>
                    <a:pt x="9905" y="94487"/>
                  </a:lnTo>
                  <a:lnTo>
                    <a:pt x="4572" y="89153"/>
                  </a:lnTo>
                  <a:lnTo>
                    <a:pt x="4572" y="99822"/>
                  </a:lnTo>
                  <a:lnTo>
                    <a:pt x="9905" y="99822"/>
                  </a:lnTo>
                  <a:close/>
                </a:path>
                <a:path w="347979" h="100330">
                  <a:moveTo>
                    <a:pt x="342138" y="6096"/>
                  </a:moveTo>
                  <a:lnTo>
                    <a:pt x="336803" y="762"/>
                  </a:lnTo>
                  <a:lnTo>
                    <a:pt x="336803" y="6096"/>
                  </a:lnTo>
                  <a:lnTo>
                    <a:pt x="342138" y="6096"/>
                  </a:lnTo>
                  <a:close/>
                </a:path>
                <a:path w="347979" h="100330">
                  <a:moveTo>
                    <a:pt x="342138" y="89153"/>
                  </a:moveTo>
                  <a:lnTo>
                    <a:pt x="342138" y="6096"/>
                  </a:lnTo>
                  <a:lnTo>
                    <a:pt x="336803" y="6096"/>
                  </a:lnTo>
                  <a:lnTo>
                    <a:pt x="336803" y="89153"/>
                  </a:lnTo>
                  <a:lnTo>
                    <a:pt x="342138" y="89153"/>
                  </a:lnTo>
                  <a:close/>
                </a:path>
                <a:path w="347979" h="100330">
                  <a:moveTo>
                    <a:pt x="342138" y="99822"/>
                  </a:moveTo>
                  <a:lnTo>
                    <a:pt x="342138" y="89153"/>
                  </a:lnTo>
                  <a:lnTo>
                    <a:pt x="336803" y="94487"/>
                  </a:lnTo>
                  <a:lnTo>
                    <a:pt x="336803" y="99822"/>
                  </a:lnTo>
                  <a:lnTo>
                    <a:pt x="342138" y="998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695836" y="1993404"/>
              <a:ext cx="944244" cy="532130"/>
            </a:xfrm>
            <a:custGeom>
              <a:avLst/>
              <a:gdLst/>
              <a:ahLst/>
              <a:cxnLst/>
              <a:rect l="l" t="t" r="r" b="b"/>
              <a:pathLst>
                <a:path w="944245" h="532130">
                  <a:moveTo>
                    <a:pt x="336791" y="0"/>
                  </a:moveTo>
                  <a:lnTo>
                    <a:pt x="0" y="0"/>
                  </a:lnTo>
                  <a:lnTo>
                    <a:pt x="0" y="141732"/>
                  </a:lnTo>
                  <a:lnTo>
                    <a:pt x="336791" y="141732"/>
                  </a:lnTo>
                  <a:lnTo>
                    <a:pt x="336791" y="0"/>
                  </a:lnTo>
                  <a:close/>
                </a:path>
                <a:path w="944245" h="532130">
                  <a:moveTo>
                    <a:pt x="944105" y="141732"/>
                  </a:moveTo>
                  <a:lnTo>
                    <a:pt x="607301" y="141732"/>
                  </a:lnTo>
                  <a:lnTo>
                    <a:pt x="607301" y="531876"/>
                  </a:lnTo>
                  <a:lnTo>
                    <a:pt x="944105" y="531876"/>
                  </a:lnTo>
                  <a:lnTo>
                    <a:pt x="944105" y="141732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690501" y="1988058"/>
              <a:ext cx="955040" cy="542290"/>
            </a:xfrm>
            <a:custGeom>
              <a:avLst/>
              <a:gdLst/>
              <a:ahLst/>
              <a:cxnLst/>
              <a:rect l="l" t="t" r="r" b="b"/>
              <a:pathLst>
                <a:path w="955040" h="542289">
                  <a:moveTo>
                    <a:pt x="347472" y="150114"/>
                  </a:moveTo>
                  <a:lnTo>
                    <a:pt x="347472" y="2286"/>
                  </a:lnTo>
                  <a:lnTo>
                    <a:pt x="345186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50114"/>
                  </a:lnTo>
                  <a:lnTo>
                    <a:pt x="2286" y="152400"/>
                  </a:lnTo>
                  <a:lnTo>
                    <a:pt x="5334" y="152400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337566" y="10668"/>
                  </a:lnTo>
                  <a:lnTo>
                    <a:pt x="337566" y="5334"/>
                  </a:lnTo>
                  <a:lnTo>
                    <a:pt x="342138" y="10668"/>
                  </a:lnTo>
                  <a:lnTo>
                    <a:pt x="342138" y="152400"/>
                  </a:lnTo>
                  <a:lnTo>
                    <a:pt x="345186" y="152400"/>
                  </a:lnTo>
                  <a:lnTo>
                    <a:pt x="347472" y="150114"/>
                  </a:lnTo>
                  <a:close/>
                </a:path>
                <a:path w="955040" h="542289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955040" h="542289">
                  <a:moveTo>
                    <a:pt x="10667" y="141732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141732"/>
                  </a:lnTo>
                  <a:lnTo>
                    <a:pt x="10667" y="141732"/>
                  </a:lnTo>
                  <a:close/>
                </a:path>
                <a:path w="955040" h="542289">
                  <a:moveTo>
                    <a:pt x="342138" y="141732"/>
                  </a:moveTo>
                  <a:lnTo>
                    <a:pt x="5334" y="141732"/>
                  </a:lnTo>
                  <a:lnTo>
                    <a:pt x="10667" y="147066"/>
                  </a:lnTo>
                  <a:lnTo>
                    <a:pt x="10667" y="152400"/>
                  </a:lnTo>
                  <a:lnTo>
                    <a:pt x="337566" y="152400"/>
                  </a:lnTo>
                  <a:lnTo>
                    <a:pt x="337566" y="147066"/>
                  </a:lnTo>
                  <a:lnTo>
                    <a:pt x="342138" y="141732"/>
                  </a:lnTo>
                  <a:close/>
                </a:path>
                <a:path w="955040" h="542289">
                  <a:moveTo>
                    <a:pt x="10667" y="152400"/>
                  </a:moveTo>
                  <a:lnTo>
                    <a:pt x="10667" y="147066"/>
                  </a:lnTo>
                  <a:lnTo>
                    <a:pt x="5334" y="141732"/>
                  </a:lnTo>
                  <a:lnTo>
                    <a:pt x="5334" y="152400"/>
                  </a:lnTo>
                  <a:lnTo>
                    <a:pt x="10667" y="152400"/>
                  </a:lnTo>
                  <a:close/>
                </a:path>
                <a:path w="955040" h="542289">
                  <a:moveTo>
                    <a:pt x="342138" y="10668"/>
                  </a:moveTo>
                  <a:lnTo>
                    <a:pt x="337566" y="5334"/>
                  </a:lnTo>
                  <a:lnTo>
                    <a:pt x="337566" y="10668"/>
                  </a:lnTo>
                  <a:lnTo>
                    <a:pt x="342138" y="10668"/>
                  </a:lnTo>
                  <a:close/>
                </a:path>
                <a:path w="955040" h="542289">
                  <a:moveTo>
                    <a:pt x="342138" y="141732"/>
                  </a:moveTo>
                  <a:lnTo>
                    <a:pt x="342138" y="10668"/>
                  </a:lnTo>
                  <a:lnTo>
                    <a:pt x="337566" y="10668"/>
                  </a:lnTo>
                  <a:lnTo>
                    <a:pt x="337566" y="141732"/>
                  </a:lnTo>
                  <a:lnTo>
                    <a:pt x="342138" y="141732"/>
                  </a:lnTo>
                  <a:close/>
                </a:path>
                <a:path w="955040" h="542289">
                  <a:moveTo>
                    <a:pt x="342138" y="152400"/>
                  </a:moveTo>
                  <a:lnTo>
                    <a:pt x="342138" y="141732"/>
                  </a:lnTo>
                  <a:lnTo>
                    <a:pt x="337566" y="147066"/>
                  </a:lnTo>
                  <a:lnTo>
                    <a:pt x="337566" y="152400"/>
                  </a:lnTo>
                  <a:lnTo>
                    <a:pt x="342138" y="152400"/>
                  </a:lnTo>
                  <a:close/>
                </a:path>
                <a:path w="955040" h="542289">
                  <a:moveTo>
                    <a:pt x="954786" y="539496"/>
                  </a:moveTo>
                  <a:lnTo>
                    <a:pt x="954786" y="144018"/>
                  </a:lnTo>
                  <a:lnTo>
                    <a:pt x="952500" y="141732"/>
                  </a:lnTo>
                  <a:lnTo>
                    <a:pt x="609600" y="141732"/>
                  </a:lnTo>
                  <a:lnTo>
                    <a:pt x="607314" y="144018"/>
                  </a:lnTo>
                  <a:lnTo>
                    <a:pt x="607314" y="539496"/>
                  </a:lnTo>
                  <a:lnTo>
                    <a:pt x="609600" y="541782"/>
                  </a:lnTo>
                  <a:lnTo>
                    <a:pt x="612647" y="541782"/>
                  </a:lnTo>
                  <a:lnTo>
                    <a:pt x="612648" y="152400"/>
                  </a:lnTo>
                  <a:lnTo>
                    <a:pt x="617982" y="147066"/>
                  </a:lnTo>
                  <a:lnTo>
                    <a:pt x="617982" y="152400"/>
                  </a:lnTo>
                  <a:lnTo>
                    <a:pt x="944118" y="152400"/>
                  </a:lnTo>
                  <a:lnTo>
                    <a:pt x="944118" y="147066"/>
                  </a:lnTo>
                  <a:lnTo>
                    <a:pt x="949452" y="152400"/>
                  </a:lnTo>
                  <a:lnTo>
                    <a:pt x="949452" y="541782"/>
                  </a:lnTo>
                  <a:lnTo>
                    <a:pt x="952500" y="541782"/>
                  </a:lnTo>
                  <a:lnTo>
                    <a:pt x="954786" y="539496"/>
                  </a:lnTo>
                  <a:close/>
                </a:path>
                <a:path w="955040" h="542289">
                  <a:moveTo>
                    <a:pt x="617982" y="152400"/>
                  </a:moveTo>
                  <a:lnTo>
                    <a:pt x="617982" y="147066"/>
                  </a:lnTo>
                  <a:lnTo>
                    <a:pt x="612648" y="152400"/>
                  </a:lnTo>
                  <a:lnTo>
                    <a:pt x="617982" y="152400"/>
                  </a:lnTo>
                  <a:close/>
                </a:path>
                <a:path w="955040" h="542289">
                  <a:moveTo>
                    <a:pt x="617982" y="531876"/>
                  </a:moveTo>
                  <a:lnTo>
                    <a:pt x="617982" y="152400"/>
                  </a:lnTo>
                  <a:lnTo>
                    <a:pt x="612648" y="152400"/>
                  </a:lnTo>
                  <a:lnTo>
                    <a:pt x="612648" y="531876"/>
                  </a:lnTo>
                  <a:lnTo>
                    <a:pt x="617982" y="531876"/>
                  </a:lnTo>
                  <a:close/>
                </a:path>
                <a:path w="955040" h="542289">
                  <a:moveTo>
                    <a:pt x="949452" y="531876"/>
                  </a:moveTo>
                  <a:lnTo>
                    <a:pt x="612648" y="531876"/>
                  </a:lnTo>
                  <a:lnTo>
                    <a:pt x="617982" y="537210"/>
                  </a:lnTo>
                  <a:lnTo>
                    <a:pt x="617982" y="541782"/>
                  </a:lnTo>
                  <a:lnTo>
                    <a:pt x="944118" y="541782"/>
                  </a:lnTo>
                  <a:lnTo>
                    <a:pt x="944118" y="537210"/>
                  </a:lnTo>
                  <a:lnTo>
                    <a:pt x="949452" y="531876"/>
                  </a:lnTo>
                  <a:close/>
                </a:path>
                <a:path w="955040" h="542289">
                  <a:moveTo>
                    <a:pt x="617982" y="541782"/>
                  </a:moveTo>
                  <a:lnTo>
                    <a:pt x="617982" y="537210"/>
                  </a:lnTo>
                  <a:lnTo>
                    <a:pt x="612648" y="531876"/>
                  </a:lnTo>
                  <a:lnTo>
                    <a:pt x="612647" y="541782"/>
                  </a:lnTo>
                  <a:lnTo>
                    <a:pt x="617982" y="541782"/>
                  </a:lnTo>
                  <a:close/>
                </a:path>
                <a:path w="955040" h="542289">
                  <a:moveTo>
                    <a:pt x="949452" y="152400"/>
                  </a:moveTo>
                  <a:lnTo>
                    <a:pt x="944118" y="147066"/>
                  </a:lnTo>
                  <a:lnTo>
                    <a:pt x="944118" y="152400"/>
                  </a:lnTo>
                  <a:lnTo>
                    <a:pt x="949452" y="152400"/>
                  </a:lnTo>
                  <a:close/>
                </a:path>
                <a:path w="955040" h="542289">
                  <a:moveTo>
                    <a:pt x="949452" y="531876"/>
                  </a:moveTo>
                  <a:lnTo>
                    <a:pt x="949452" y="152400"/>
                  </a:lnTo>
                  <a:lnTo>
                    <a:pt x="944118" y="152400"/>
                  </a:lnTo>
                  <a:lnTo>
                    <a:pt x="944118" y="531876"/>
                  </a:lnTo>
                  <a:lnTo>
                    <a:pt x="949452" y="531876"/>
                  </a:lnTo>
                  <a:close/>
                </a:path>
                <a:path w="955040" h="542289">
                  <a:moveTo>
                    <a:pt x="949452" y="541782"/>
                  </a:moveTo>
                  <a:lnTo>
                    <a:pt x="949452" y="531876"/>
                  </a:lnTo>
                  <a:lnTo>
                    <a:pt x="944118" y="537210"/>
                  </a:lnTo>
                  <a:lnTo>
                    <a:pt x="944118" y="541782"/>
                  </a:lnTo>
                  <a:lnTo>
                    <a:pt x="949452" y="5417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347857" y="3153918"/>
              <a:ext cx="3034030" cy="10795"/>
            </a:xfrm>
            <a:custGeom>
              <a:avLst/>
              <a:gdLst/>
              <a:ahLst/>
              <a:cxnLst/>
              <a:rect l="l" t="t" r="r" b="b"/>
              <a:pathLst>
                <a:path w="3034029" h="10794">
                  <a:moveTo>
                    <a:pt x="3033522" y="10668"/>
                  </a:moveTo>
                  <a:lnTo>
                    <a:pt x="3033522" y="0"/>
                  </a:lnTo>
                  <a:lnTo>
                    <a:pt x="0" y="0"/>
                  </a:lnTo>
                  <a:lnTo>
                    <a:pt x="0" y="10668"/>
                  </a:lnTo>
                  <a:lnTo>
                    <a:pt x="3033522" y="1066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4347857" y="4436364"/>
            <a:ext cx="3034030" cy="1322070"/>
            <a:chOff x="4347857" y="4436364"/>
            <a:chExt cx="3034030" cy="1322070"/>
          </a:xfrm>
        </p:grpSpPr>
        <p:sp>
          <p:nvSpPr>
            <p:cNvPr id="17" name="object 17" descr=""/>
            <p:cNvSpPr/>
            <p:nvPr/>
          </p:nvSpPr>
          <p:spPr>
            <a:xfrm>
              <a:off x="5784227" y="4441698"/>
              <a:ext cx="1143000" cy="546100"/>
            </a:xfrm>
            <a:custGeom>
              <a:avLst/>
              <a:gdLst/>
              <a:ahLst/>
              <a:cxnLst/>
              <a:rect l="l" t="t" r="r" b="b"/>
              <a:pathLst>
                <a:path w="1143000" h="546100">
                  <a:moveTo>
                    <a:pt x="1143000" y="545591"/>
                  </a:moveTo>
                  <a:lnTo>
                    <a:pt x="1143000" y="0"/>
                  </a:lnTo>
                  <a:lnTo>
                    <a:pt x="0" y="0"/>
                  </a:lnTo>
                  <a:lnTo>
                    <a:pt x="0" y="545592"/>
                  </a:lnTo>
                  <a:lnTo>
                    <a:pt x="1143000" y="545591"/>
                  </a:lnTo>
                  <a:close/>
                </a:path>
              </a:pathLst>
            </a:custGeom>
            <a:solidFill>
              <a:srgbClr val="EBF9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778893" y="4436364"/>
              <a:ext cx="1153795" cy="556260"/>
            </a:xfrm>
            <a:custGeom>
              <a:avLst/>
              <a:gdLst/>
              <a:ahLst/>
              <a:cxnLst/>
              <a:rect l="l" t="t" r="r" b="b"/>
              <a:pathLst>
                <a:path w="1153795" h="556260">
                  <a:moveTo>
                    <a:pt x="9905" y="550926"/>
                  </a:moveTo>
                  <a:lnTo>
                    <a:pt x="9905" y="509015"/>
                  </a:lnTo>
                  <a:lnTo>
                    <a:pt x="0" y="509015"/>
                  </a:lnTo>
                  <a:lnTo>
                    <a:pt x="0" y="550926"/>
                  </a:lnTo>
                  <a:lnTo>
                    <a:pt x="9905" y="550926"/>
                  </a:lnTo>
                  <a:close/>
                </a:path>
                <a:path w="1153795" h="556260">
                  <a:moveTo>
                    <a:pt x="9905" y="477774"/>
                  </a:moveTo>
                  <a:lnTo>
                    <a:pt x="9905" y="435863"/>
                  </a:lnTo>
                  <a:lnTo>
                    <a:pt x="0" y="435863"/>
                  </a:lnTo>
                  <a:lnTo>
                    <a:pt x="0" y="477774"/>
                  </a:lnTo>
                  <a:lnTo>
                    <a:pt x="9905" y="477774"/>
                  </a:lnTo>
                  <a:close/>
                </a:path>
                <a:path w="1153795" h="556260">
                  <a:moveTo>
                    <a:pt x="9905" y="403860"/>
                  </a:moveTo>
                  <a:lnTo>
                    <a:pt x="9905" y="361950"/>
                  </a:lnTo>
                  <a:lnTo>
                    <a:pt x="0" y="361950"/>
                  </a:lnTo>
                  <a:lnTo>
                    <a:pt x="0" y="403860"/>
                  </a:lnTo>
                  <a:lnTo>
                    <a:pt x="9905" y="403860"/>
                  </a:lnTo>
                  <a:close/>
                </a:path>
                <a:path w="1153795" h="556260">
                  <a:moveTo>
                    <a:pt x="9905" y="330708"/>
                  </a:moveTo>
                  <a:lnTo>
                    <a:pt x="9905" y="288798"/>
                  </a:lnTo>
                  <a:lnTo>
                    <a:pt x="0" y="288798"/>
                  </a:lnTo>
                  <a:lnTo>
                    <a:pt x="0" y="330708"/>
                  </a:lnTo>
                  <a:lnTo>
                    <a:pt x="9905" y="330708"/>
                  </a:lnTo>
                  <a:close/>
                </a:path>
                <a:path w="1153795" h="556260">
                  <a:moveTo>
                    <a:pt x="9905" y="256794"/>
                  </a:moveTo>
                  <a:lnTo>
                    <a:pt x="9905" y="214884"/>
                  </a:lnTo>
                  <a:lnTo>
                    <a:pt x="0" y="214884"/>
                  </a:lnTo>
                  <a:lnTo>
                    <a:pt x="0" y="256794"/>
                  </a:lnTo>
                  <a:lnTo>
                    <a:pt x="9905" y="256794"/>
                  </a:lnTo>
                  <a:close/>
                </a:path>
                <a:path w="1153795" h="556260">
                  <a:moveTo>
                    <a:pt x="9905" y="183641"/>
                  </a:moveTo>
                  <a:lnTo>
                    <a:pt x="9905" y="141731"/>
                  </a:lnTo>
                  <a:lnTo>
                    <a:pt x="0" y="141731"/>
                  </a:lnTo>
                  <a:lnTo>
                    <a:pt x="0" y="183641"/>
                  </a:lnTo>
                  <a:lnTo>
                    <a:pt x="9905" y="183641"/>
                  </a:lnTo>
                  <a:close/>
                </a:path>
                <a:path w="1153795" h="556260">
                  <a:moveTo>
                    <a:pt x="9905" y="110489"/>
                  </a:moveTo>
                  <a:lnTo>
                    <a:pt x="9905" y="67817"/>
                  </a:lnTo>
                  <a:lnTo>
                    <a:pt x="0" y="67817"/>
                  </a:lnTo>
                  <a:lnTo>
                    <a:pt x="0" y="110489"/>
                  </a:lnTo>
                  <a:lnTo>
                    <a:pt x="9905" y="110489"/>
                  </a:lnTo>
                  <a:close/>
                </a:path>
                <a:path w="1153795" h="556260">
                  <a:moveTo>
                    <a:pt x="15239" y="10668"/>
                  </a:moveTo>
                  <a:lnTo>
                    <a:pt x="15239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0" y="36575"/>
                  </a:lnTo>
                  <a:lnTo>
                    <a:pt x="5334" y="36575"/>
                  </a:lnTo>
                  <a:lnTo>
                    <a:pt x="5334" y="10668"/>
                  </a:lnTo>
                  <a:lnTo>
                    <a:pt x="9905" y="5334"/>
                  </a:lnTo>
                  <a:lnTo>
                    <a:pt x="9905" y="10668"/>
                  </a:lnTo>
                  <a:lnTo>
                    <a:pt x="15239" y="10668"/>
                  </a:lnTo>
                  <a:close/>
                </a:path>
                <a:path w="1153795" h="556260">
                  <a:moveTo>
                    <a:pt x="9905" y="10668"/>
                  </a:moveTo>
                  <a:lnTo>
                    <a:pt x="9905" y="5334"/>
                  </a:lnTo>
                  <a:lnTo>
                    <a:pt x="5334" y="10668"/>
                  </a:lnTo>
                  <a:lnTo>
                    <a:pt x="9905" y="10668"/>
                  </a:lnTo>
                  <a:close/>
                </a:path>
                <a:path w="1153795" h="556260">
                  <a:moveTo>
                    <a:pt x="9905" y="36575"/>
                  </a:moveTo>
                  <a:lnTo>
                    <a:pt x="9905" y="10668"/>
                  </a:lnTo>
                  <a:lnTo>
                    <a:pt x="5334" y="10668"/>
                  </a:lnTo>
                  <a:lnTo>
                    <a:pt x="5334" y="36575"/>
                  </a:lnTo>
                  <a:lnTo>
                    <a:pt x="9905" y="36575"/>
                  </a:lnTo>
                  <a:close/>
                </a:path>
                <a:path w="1153795" h="556260">
                  <a:moveTo>
                    <a:pt x="89153" y="10668"/>
                  </a:moveTo>
                  <a:lnTo>
                    <a:pt x="89153" y="0"/>
                  </a:lnTo>
                  <a:lnTo>
                    <a:pt x="47243" y="0"/>
                  </a:lnTo>
                  <a:lnTo>
                    <a:pt x="47243" y="10668"/>
                  </a:lnTo>
                  <a:lnTo>
                    <a:pt x="89153" y="10668"/>
                  </a:lnTo>
                  <a:close/>
                </a:path>
                <a:path w="1153795" h="556260">
                  <a:moveTo>
                    <a:pt x="162306" y="10667"/>
                  </a:moveTo>
                  <a:lnTo>
                    <a:pt x="162306" y="0"/>
                  </a:lnTo>
                  <a:lnTo>
                    <a:pt x="120396" y="0"/>
                  </a:lnTo>
                  <a:lnTo>
                    <a:pt x="120396" y="10667"/>
                  </a:lnTo>
                  <a:lnTo>
                    <a:pt x="162306" y="10667"/>
                  </a:lnTo>
                  <a:close/>
                </a:path>
                <a:path w="1153795" h="556260">
                  <a:moveTo>
                    <a:pt x="236220" y="10667"/>
                  </a:moveTo>
                  <a:lnTo>
                    <a:pt x="236220" y="0"/>
                  </a:lnTo>
                  <a:lnTo>
                    <a:pt x="193548" y="0"/>
                  </a:lnTo>
                  <a:lnTo>
                    <a:pt x="193548" y="10667"/>
                  </a:lnTo>
                  <a:lnTo>
                    <a:pt x="236220" y="10667"/>
                  </a:lnTo>
                  <a:close/>
                </a:path>
                <a:path w="1153795" h="556260">
                  <a:moveTo>
                    <a:pt x="309372" y="10667"/>
                  </a:moveTo>
                  <a:lnTo>
                    <a:pt x="309372" y="0"/>
                  </a:lnTo>
                  <a:lnTo>
                    <a:pt x="267462" y="0"/>
                  </a:lnTo>
                  <a:lnTo>
                    <a:pt x="267462" y="10667"/>
                  </a:lnTo>
                  <a:lnTo>
                    <a:pt x="309372" y="10667"/>
                  </a:lnTo>
                  <a:close/>
                </a:path>
                <a:path w="1153795" h="556260">
                  <a:moveTo>
                    <a:pt x="382524" y="10667"/>
                  </a:moveTo>
                  <a:lnTo>
                    <a:pt x="382524" y="0"/>
                  </a:lnTo>
                  <a:lnTo>
                    <a:pt x="340613" y="0"/>
                  </a:lnTo>
                  <a:lnTo>
                    <a:pt x="340613" y="10667"/>
                  </a:lnTo>
                  <a:lnTo>
                    <a:pt x="382524" y="10667"/>
                  </a:lnTo>
                  <a:close/>
                </a:path>
                <a:path w="1153795" h="556260">
                  <a:moveTo>
                    <a:pt x="456438" y="10667"/>
                  </a:moveTo>
                  <a:lnTo>
                    <a:pt x="456438" y="0"/>
                  </a:lnTo>
                  <a:lnTo>
                    <a:pt x="414527" y="0"/>
                  </a:lnTo>
                  <a:lnTo>
                    <a:pt x="414527" y="10667"/>
                  </a:lnTo>
                  <a:lnTo>
                    <a:pt x="456438" y="10667"/>
                  </a:lnTo>
                  <a:close/>
                </a:path>
                <a:path w="1153795" h="556260">
                  <a:moveTo>
                    <a:pt x="529589" y="10667"/>
                  </a:moveTo>
                  <a:lnTo>
                    <a:pt x="529589" y="0"/>
                  </a:lnTo>
                  <a:lnTo>
                    <a:pt x="487679" y="0"/>
                  </a:lnTo>
                  <a:lnTo>
                    <a:pt x="487679" y="10667"/>
                  </a:lnTo>
                  <a:lnTo>
                    <a:pt x="529589" y="10667"/>
                  </a:lnTo>
                  <a:close/>
                </a:path>
                <a:path w="1153795" h="556260">
                  <a:moveTo>
                    <a:pt x="603491" y="10667"/>
                  </a:moveTo>
                  <a:lnTo>
                    <a:pt x="603491" y="0"/>
                  </a:lnTo>
                  <a:lnTo>
                    <a:pt x="561581" y="0"/>
                  </a:lnTo>
                  <a:lnTo>
                    <a:pt x="561581" y="10667"/>
                  </a:lnTo>
                  <a:lnTo>
                    <a:pt x="603491" y="10667"/>
                  </a:lnTo>
                  <a:close/>
                </a:path>
                <a:path w="1153795" h="556260">
                  <a:moveTo>
                    <a:pt x="676643" y="10667"/>
                  </a:moveTo>
                  <a:lnTo>
                    <a:pt x="676643" y="0"/>
                  </a:lnTo>
                  <a:lnTo>
                    <a:pt x="634733" y="0"/>
                  </a:lnTo>
                  <a:lnTo>
                    <a:pt x="634733" y="10667"/>
                  </a:lnTo>
                  <a:lnTo>
                    <a:pt x="676643" y="10667"/>
                  </a:lnTo>
                  <a:close/>
                </a:path>
                <a:path w="1153795" h="556260">
                  <a:moveTo>
                    <a:pt x="749808" y="10667"/>
                  </a:moveTo>
                  <a:lnTo>
                    <a:pt x="749808" y="0"/>
                  </a:lnTo>
                  <a:lnTo>
                    <a:pt x="707898" y="0"/>
                  </a:lnTo>
                  <a:lnTo>
                    <a:pt x="707898" y="10667"/>
                  </a:lnTo>
                  <a:lnTo>
                    <a:pt x="749808" y="10667"/>
                  </a:lnTo>
                  <a:close/>
                </a:path>
                <a:path w="1153795" h="556260">
                  <a:moveTo>
                    <a:pt x="823721" y="10667"/>
                  </a:moveTo>
                  <a:lnTo>
                    <a:pt x="823721" y="0"/>
                  </a:lnTo>
                  <a:lnTo>
                    <a:pt x="781812" y="0"/>
                  </a:lnTo>
                  <a:lnTo>
                    <a:pt x="781812" y="10667"/>
                  </a:lnTo>
                  <a:lnTo>
                    <a:pt x="823721" y="10667"/>
                  </a:lnTo>
                  <a:close/>
                </a:path>
                <a:path w="1153795" h="556260">
                  <a:moveTo>
                    <a:pt x="896873" y="10667"/>
                  </a:moveTo>
                  <a:lnTo>
                    <a:pt x="896873" y="0"/>
                  </a:lnTo>
                  <a:lnTo>
                    <a:pt x="854963" y="0"/>
                  </a:lnTo>
                  <a:lnTo>
                    <a:pt x="854963" y="10667"/>
                  </a:lnTo>
                  <a:lnTo>
                    <a:pt x="896873" y="10667"/>
                  </a:lnTo>
                  <a:close/>
                </a:path>
                <a:path w="1153795" h="556260">
                  <a:moveTo>
                    <a:pt x="970788" y="10667"/>
                  </a:moveTo>
                  <a:lnTo>
                    <a:pt x="970788" y="0"/>
                  </a:lnTo>
                  <a:lnTo>
                    <a:pt x="928878" y="0"/>
                  </a:lnTo>
                  <a:lnTo>
                    <a:pt x="928878" y="10667"/>
                  </a:lnTo>
                  <a:lnTo>
                    <a:pt x="970788" y="10667"/>
                  </a:lnTo>
                  <a:close/>
                </a:path>
                <a:path w="1153795" h="556260">
                  <a:moveTo>
                    <a:pt x="1043927" y="10667"/>
                  </a:moveTo>
                  <a:lnTo>
                    <a:pt x="1043927" y="0"/>
                  </a:lnTo>
                  <a:lnTo>
                    <a:pt x="1002017" y="0"/>
                  </a:lnTo>
                  <a:lnTo>
                    <a:pt x="1002017" y="10667"/>
                  </a:lnTo>
                  <a:lnTo>
                    <a:pt x="1043927" y="10667"/>
                  </a:lnTo>
                  <a:close/>
                </a:path>
                <a:path w="1153795" h="556260">
                  <a:moveTo>
                    <a:pt x="1117079" y="10667"/>
                  </a:moveTo>
                  <a:lnTo>
                    <a:pt x="1117079" y="0"/>
                  </a:lnTo>
                  <a:lnTo>
                    <a:pt x="1075169" y="0"/>
                  </a:lnTo>
                  <a:lnTo>
                    <a:pt x="1075169" y="10667"/>
                  </a:lnTo>
                  <a:lnTo>
                    <a:pt x="1117079" y="10667"/>
                  </a:lnTo>
                  <a:close/>
                </a:path>
                <a:path w="1153795" h="556260">
                  <a:moveTo>
                    <a:pt x="1153655" y="48005"/>
                  </a:moveTo>
                  <a:lnTo>
                    <a:pt x="1153655" y="6095"/>
                  </a:lnTo>
                  <a:lnTo>
                    <a:pt x="1142987" y="6095"/>
                  </a:lnTo>
                  <a:lnTo>
                    <a:pt x="1142987" y="48005"/>
                  </a:lnTo>
                  <a:lnTo>
                    <a:pt x="1153655" y="48005"/>
                  </a:lnTo>
                  <a:close/>
                </a:path>
                <a:path w="1153795" h="556260">
                  <a:moveTo>
                    <a:pt x="1153655" y="121157"/>
                  </a:moveTo>
                  <a:lnTo>
                    <a:pt x="1153655" y="79247"/>
                  </a:lnTo>
                  <a:lnTo>
                    <a:pt x="1142987" y="79247"/>
                  </a:lnTo>
                  <a:lnTo>
                    <a:pt x="1142987" y="121157"/>
                  </a:lnTo>
                  <a:lnTo>
                    <a:pt x="1153655" y="121157"/>
                  </a:lnTo>
                  <a:close/>
                </a:path>
                <a:path w="1153795" h="556260">
                  <a:moveTo>
                    <a:pt x="1153655" y="195071"/>
                  </a:moveTo>
                  <a:lnTo>
                    <a:pt x="1153655" y="153161"/>
                  </a:lnTo>
                  <a:lnTo>
                    <a:pt x="1142987" y="153161"/>
                  </a:lnTo>
                  <a:lnTo>
                    <a:pt x="1142987" y="195071"/>
                  </a:lnTo>
                  <a:lnTo>
                    <a:pt x="1153655" y="195071"/>
                  </a:lnTo>
                  <a:close/>
                </a:path>
                <a:path w="1153795" h="556260">
                  <a:moveTo>
                    <a:pt x="1153655" y="268223"/>
                  </a:moveTo>
                  <a:lnTo>
                    <a:pt x="1153655" y="226313"/>
                  </a:lnTo>
                  <a:lnTo>
                    <a:pt x="1142987" y="226313"/>
                  </a:lnTo>
                  <a:lnTo>
                    <a:pt x="1142987" y="268223"/>
                  </a:lnTo>
                  <a:lnTo>
                    <a:pt x="1153655" y="268223"/>
                  </a:lnTo>
                  <a:close/>
                </a:path>
                <a:path w="1153795" h="556260">
                  <a:moveTo>
                    <a:pt x="1153655" y="342137"/>
                  </a:moveTo>
                  <a:lnTo>
                    <a:pt x="1153655" y="300227"/>
                  </a:lnTo>
                  <a:lnTo>
                    <a:pt x="1142987" y="300227"/>
                  </a:lnTo>
                  <a:lnTo>
                    <a:pt x="1142987" y="342137"/>
                  </a:lnTo>
                  <a:lnTo>
                    <a:pt x="1153655" y="342137"/>
                  </a:lnTo>
                  <a:close/>
                </a:path>
                <a:path w="1153795" h="556260">
                  <a:moveTo>
                    <a:pt x="1153655" y="415289"/>
                  </a:moveTo>
                  <a:lnTo>
                    <a:pt x="1153655" y="373379"/>
                  </a:lnTo>
                  <a:lnTo>
                    <a:pt x="1142987" y="373379"/>
                  </a:lnTo>
                  <a:lnTo>
                    <a:pt x="1142987" y="415289"/>
                  </a:lnTo>
                  <a:lnTo>
                    <a:pt x="1153655" y="415289"/>
                  </a:lnTo>
                  <a:close/>
                </a:path>
                <a:path w="1153795" h="556260">
                  <a:moveTo>
                    <a:pt x="1153655" y="489203"/>
                  </a:moveTo>
                  <a:lnTo>
                    <a:pt x="1153655" y="446531"/>
                  </a:lnTo>
                  <a:lnTo>
                    <a:pt x="1142987" y="446531"/>
                  </a:lnTo>
                  <a:lnTo>
                    <a:pt x="1142987" y="489203"/>
                  </a:lnTo>
                  <a:lnTo>
                    <a:pt x="1153655" y="489203"/>
                  </a:lnTo>
                  <a:close/>
                </a:path>
                <a:path w="1153795" h="556260">
                  <a:moveTo>
                    <a:pt x="1148334" y="545591"/>
                  </a:moveTo>
                  <a:lnTo>
                    <a:pt x="1136904" y="545591"/>
                  </a:lnTo>
                  <a:lnTo>
                    <a:pt x="1136904" y="556259"/>
                  </a:lnTo>
                  <a:lnTo>
                    <a:pt x="1142999" y="556259"/>
                  </a:lnTo>
                  <a:lnTo>
                    <a:pt x="1142999" y="550925"/>
                  </a:lnTo>
                  <a:lnTo>
                    <a:pt x="1148334" y="545591"/>
                  </a:lnTo>
                  <a:close/>
                </a:path>
                <a:path w="1153795" h="556260">
                  <a:moveTo>
                    <a:pt x="1153655" y="553973"/>
                  </a:moveTo>
                  <a:lnTo>
                    <a:pt x="1153655" y="520445"/>
                  </a:lnTo>
                  <a:lnTo>
                    <a:pt x="1142999" y="520445"/>
                  </a:lnTo>
                  <a:lnTo>
                    <a:pt x="1142999" y="545591"/>
                  </a:lnTo>
                  <a:lnTo>
                    <a:pt x="1148334" y="545591"/>
                  </a:lnTo>
                  <a:lnTo>
                    <a:pt x="1148334" y="556259"/>
                  </a:lnTo>
                  <a:lnTo>
                    <a:pt x="1150607" y="556259"/>
                  </a:lnTo>
                  <a:lnTo>
                    <a:pt x="1153655" y="553973"/>
                  </a:lnTo>
                  <a:close/>
                </a:path>
                <a:path w="1153795" h="556260">
                  <a:moveTo>
                    <a:pt x="1148334" y="556259"/>
                  </a:moveTo>
                  <a:lnTo>
                    <a:pt x="1148334" y="545591"/>
                  </a:lnTo>
                  <a:lnTo>
                    <a:pt x="1142999" y="550925"/>
                  </a:lnTo>
                  <a:lnTo>
                    <a:pt x="1142999" y="556259"/>
                  </a:lnTo>
                  <a:lnTo>
                    <a:pt x="1148334" y="556259"/>
                  </a:lnTo>
                  <a:close/>
                </a:path>
                <a:path w="1153795" h="556260">
                  <a:moveTo>
                    <a:pt x="1104899" y="556260"/>
                  </a:moveTo>
                  <a:lnTo>
                    <a:pt x="1104899" y="545591"/>
                  </a:lnTo>
                  <a:lnTo>
                    <a:pt x="1062989" y="545591"/>
                  </a:lnTo>
                  <a:lnTo>
                    <a:pt x="1062989" y="556260"/>
                  </a:lnTo>
                  <a:lnTo>
                    <a:pt x="1104899" y="556260"/>
                  </a:lnTo>
                  <a:close/>
                </a:path>
                <a:path w="1153795" h="556260">
                  <a:moveTo>
                    <a:pt x="1031747" y="556260"/>
                  </a:moveTo>
                  <a:lnTo>
                    <a:pt x="1031747" y="545591"/>
                  </a:lnTo>
                  <a:lnTo>
                    <a:pt x="989838" y="545591"/>
                  </a:lnTo>
                  <a:lnTo>
                    <a:pt x="989838" y="556260"/>
                  </a:lnTo>
                  <a:lnTo>
                    <a:pt x="1031747" y="556260"/>
                  </a:lnTo>
                  <a:close/>
                </a:path>
                <a:path w="1153795" h="556260">
                  <a:moveTo>
                    <a:pt x="958583" y="556260"/>
                  </a:moveTo>
                  <a:lnTo>
                    <a:pt x="958583" y="545591"/>
                  </a:lnTo>
                  <a:lnTo>
                    <a:pt x="915911" y="545591"/>
                  </a:lnTo>
                  <a:lnTo>
                    <a:pt x="915911" y="556260"/>
                  </a:lnTo>
                  <a:lnTo>
                    <a:pt x="958583" y="556260"/>
                  </a:lnTo>
                  <a:close/>
                </a:path>
                <a:path w="1153795" h="556260">
                  <a:moveTo>
                    <a:pt x="884669" y="556260"/>
                  </a:moveTo>
                  <a:lnTo>
                    <a:pt x="884669" y="545591"/>
                  </a:lnTo>
                  <a:lnTo>
                    <a:pt x="842759" y="545591"/>
                  </a:lnTo>
                  <a:lnTo>
                    <a:pt x="842759" y="556260"/>
                  </a:lnTo>
                  <a:lnTo>
                    <a:pt x="884669" y="556260"/>
                  </a:lnTo>
                  <a:close/>
                </a:path>
                <a:path w="1153795" h="556260">
                  <a:moveTo>
                    <a:pt x="811517" y="556260"/>
                  </a:moveTo>
                  <a:lnTo>
                    <a:pt x="811517" y="545591"/>
                  </a:lnTo>
                  <a:lnTo>
                    <a:pt x="769607" y="545591"/>
                  </a:lnTo>
                  <a:lnTo>
                    <a:pt x="769607" y="556260"/>
                  </a:lnTo>
                  <a:lnTo>
                    <a:pt x="811517" y="556260"/>
                  </a:lnTo>
                  <a:close/>
                </a:path>
                <a:path w="1153795" h="556260">
                  <a:moveTo>
                    <a:pt x="737603" y="556260"/>
                  </a:moveTo>
                  <a:lnTo>
                    <a:pt x="737603" y="545591"/>
                  </a:lnTo>
                  <a:lnTo>
                    <a:pt x="695693" y="545591"/>
                  </a:lnTo>
                  <a:lnTo>
                    <a:pt x="695693" y="556260"/>
                  </a:lnTo>
                  <a:lnTo>
                    <a:pt x="737603" y="556260"/>
                  </a:lnTo>
                  <a:close/>
                </a:path>
                <a:path w="1153795" h="556260">
                  <a:moveTo>
                    <a:pt x="664451" y="556260"/>
                  </a:moveTo>
                  <a:lnTo>
                    <a:pt x="664451" y="545591"/>
                  </a:lnTo>
                  <a:lnTo>
                    <a:pt x="622541" y="545591"/>
                  </a:lnTo>
                  <a:lnTo>
                    <a:pt x="622541" y="556260"/>
                  </a:lnTo>
                  <a:lnTo>
                    <a:pt x="664451" y="556260"/>
                  </a:lnTo>
                  <a:close/>
                </a:path>
                <a:path w="1153795" h="556260">
                  <a:moveTo>
                    <a:pt x="591312" y="556260"/>
                  </a:moveTo>
                  <a:lnTo>
                    <a:pt x="591312" y="545591"/>
                  </a:lnTo>
                  <a:lnTo>
                    <a:pt x="548639" y="545591"/>
                  </a:lnTo>
                  <a:lnTo>
                    <a:pt x="548639" y="556260"/>
                  </a:lnTo>
                  <a:lnTo>
                    <a:pt x="591312" y="556260"/>
                  </a:lnTo>
                  <a:close/>
                </a:path>
                <a:path w="1153795" h="556260">
                  <a:moveTo>
                    <a:pt x="517398" y="556260"/>
                  </a:moveTo>
                  <a:lnTo>
                    <a:pt x="517398" y="545591"/>
                  </a:lnTo>
                  <a:lnTo>
                    <a:pt x="475488" y="545591"/>
                  </a:lnTo>
                  <a:lnTo>
                    <a:pt x="475488" y="556260"/>
                  </a:lnTo>
                  <a:lnTo>
                    <a:pt x="517398" y="556260"/>
                  </a:lnTo>
                  <a:close/>
                </a:path>
                <a:path w="1153795" h="556260">
                  <a:moveTo>
                    <a:pt x="444246" y="556260"/>
                  </a:moveTo>
                  <a:lnTo>
                    <a:pt x="444246" y="545591"/>
                  </a:lnTo>
                  <a:lnTo>
                    <a:pt x="402336" y="545591"/>
                  </a:lnTo>
                  <a:lnTo>
                    <a:pt x="402336" y="556260"/>
                  </a:lnTo>
                  <a:lnTo>
                    <a:pt x="444246" y="556260"/>
                  </a:lnTo>
                  <a:close/>
                </a:path>
                <a:path w="1153795" h="556260">
                  <a:moveTo>
                    <a:pt x="370331" y="556260"/>
                  </a:moveTo>
                  <a:lnTo>
                    <a:pt x="370331" y="545591"/>
                  </a:lnTo>
                  <a:lnTo>
                    <a:pt x="328421" y="545591"/>
                  </a:lnTo>
                  <a:lnTo>
                    <a:pt x="328421" y="556260"/>
                  </a:lnTo>
                  <a:lnTo>
                    <a:pt x="370331" y="556260"/>
                  </a:lnTo>
                  <a:close/>
                </a:path>
                <a:path w="1153795" h="556260">
                  <a:moveTo>
                    <a:pt x="297179" y="556260"/>
                  </a:moveTo>
                  <a:lnTo>
                    <a:pt x="297179" y="545591"/>
                  </a:lnTo>
                  <a:lnTo>
                    <a:pt x="255269" y="545591"/>
                  </a:lnTo>
                  <a:lnTo>
                    <a:pt x="255269" y="556260"/>
                  </a:lnTo>
                  <a:lnTo>
                    <a:pt x="297179" y="556260"/>
                  </a:lnTo>
                  <a:close/>
                </a:path>
                <a:path w="1153795" h="556260">
                  <a:moveTo>
                    <a:pt x="223265" y="556260"/>
                  </a:moveTo>
                  <a:lnTo>
                    <a:pt x="223265" y="545591"/>
                  </a:lnTo>
                  <a:lnTo>
                    <a:pt x="181355" y="545591"/>
                  </a:lnTo>
                  <a:lnTo>
                    <a:pt x="181355" y="556260"/>
                  </a:lnTo>
                  <a:lnTo>
                    <a:pt x="223265" y="556260"/>
                  </a:lnTo>
                  <a:close/>
                </a:path>
                <a:path w="1153795" h="556260">
                  <a:moveTo>
                    <a:pt x="150113" y="556260"/>
                  </a:moveTo>
                  <a:lnTo>
                    <a:pt x="150113" y="545591"/>
                  </a:lnTo>
                  <a:lnTo>
                    <a:pt x="108203" y="545591"/>
                  </a:lnTo>
                  <a:lnTo>
                    <a:pt x="108203" y="556260"/>
                  </a:lnTo>
                  <a:lnTo>
                    <a:pt x="150113" y="556260"/>
                  </a:lnTo>
                  <a:close/>
                </a:path>
                <a:path w="1153795" h="556260">
                  <a:moveTo>
                    <a:pt x="76962" y="556260"/>
                  </a:moveTo>
                  <a:lnTo>
                    <a:pt x="76962" y="545591"/>
                  </a:lnTo>
                  <a:lnTo>
                    <a:pt x="35051" y="545591"/>
                  </a:lnTo>
                  <a:lnTo>
                    <a:pt x="35051" y="556260"/>
                  </a:lnTo>
                  <a:lnTo>
                    <a:pt x="76962" y="556260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820297" y="4493895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 h="0">
                  <a:moveTo>
                    <a:pt x="0" y="0"/>
                  </a:moveTo>
                  <a:lnTo>
                    <a:pt x="259080" y="0"/>
                  </a:lnTo>
                </a:path>
              </a:pathLst>
            </a:custGeom>
            <a:ln w="3809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427611" y="4572761"/>
              <a:ext cx="258445" cy="0"/>
            </a:xfrm>
            <a:custGeom>
              <a:avLst/>
              <a:gdLst/>
              <a:ahLst/>
              <a:cxnLst/>
              <a:rect l="l" t="t" r="r" b="b"/>
              <a:pathLst>
                <a:path w="258445" h="0">
                  <a:moveTo>
                    <a:pt x="0" y="0"/>
                  </a:moveTo>
                  <a:lnTo>
                    <a:pt x="258318" y="0"/>
                  </a:lnTo>
                </a:path>
              </a:pathLst>
            </a:custGeom>
            <a:ln w="3175">
              <a:solidFill>
                <a:srgbClr val="60606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032639" y="4711065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 h="0">
                  <a:moveTo>
                    <a:pt x="0" y="0"/>
                  </a:moveTo>
                  <a:lnTo>
                    <a:pt x="259067" y="0"/>
                  </a:lnTo>
                </a:path>
              </a:pathLst>
            </a:custGeom>
            <a:ln w="3809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639953" y="4873752"/>
              <a:ext cx="258445" cy="0"/>
            </a:xfrm>
            <a:custGeom>
              <a:avLst/>
              <a:gdLst/>
              <a:ahLst/>
              <a:cxnLst/>
              <a:rect l="l" t="t" r="r" b="b"/>
              <a:pathLst>
                <a:path w="258445" h="0">
                  <a:moveTo>
                    <a:pt x="0" y="0"/>
                  </a:moveTo>
                  <a:lnTo>
                    <a:pt x="258305" y="0"/>
                  </a:lnTo>
                </a:path>
              </a:pathLst>
            </a:custGeom>
            <a:ln w="3175">
              <a:solidFill>
                <a:srgbClr val="60606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482731" y="4494276"/>
              <a:ext cx="337820" cy="1259205"/>
            </a:xfrm>
            <a:custGeom>
              <a:avLst/>
              <a:gdLst/>
              <a:ahLst/>
              <a:cxnLst/>
              <a:rect l="l" t="t" r="r" b="b"/>
              <a:pathLst>
                <a:path w="337820" h="1259204">
                  <a:moveTo>
                    <a:pt x="337565" y="1258824"/>
                  </a:moveTo>
                  <a:lnTo>
                    <a:pt x="337565" y="0"/>
                  </a:lnTo>
                  <a:lnTo>
                    <a:pt x="0" y="0"/>
                  </a:lnTo>
                  <a:lnTo>
                    <a:pt x="0" y="1258824"/>
                  </a:lnTo>
                  <a:lnTo>
                    <a:pt x="337565" y="1258824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477397" y="4493514"/>
              <a:ext cx="347980" cy="1264920"/>
            </a:xfrm>
            <a:custGeom>
              <a:avLst/>
              <a:gdLst/>
              <a:ahLst/>
              <a:cxnLst/>
              <a:rect l="l" t="t" r="r" b="b"/>
              <a:pathLst>
                <a:path w="347979" h="1264920">
                  <a:moveTo>
                    <a:pt x="347472" y="1262633"/>
                  </a:moveTo>
                  <a:lnTo>
                    <a:pt x="347472" y="0"/>
                  </a:lnTo>
                  <a:lnTo>
                    <a:pt x="0" y="0"/>
                  </a:lnTo>
                  <a:lnTo>
                    <a:pt x="0" y="1262633"/>
                  </a:lnTo>
                  <a:lnTo>
                    <a:pt x="2286" y="1264920"/>
                  </a:lnTo>
                  <a:lnTo>
                    <a:pt x="5334" y="1264920"/>
                  </a:lnTo>
                  <a:lnTo>
                    <a:pt x="5334" y="6095"/>
                  </a:lnTo>
                  <a:lnTo>
                    <a:pt x="10667" y="761"/>
                  </a:lnTo>
                  <a:lnTo>
                    <a:pt x="10667" y="6095"/>
                  </a:lnTo>
                  <a:lnTo>
                    <a:pt x="337565" y="6095"/>
                  </a:lnTo>
                  <a:lnTo>
                    <a:pt x="337565" y="761"/>
                  </a:lnTo>
                  <a:lnTo>
                    <a:pt x="342900" y="6095"/>
                  </a:lnTo>
                  <a:lnTo>
                    <a:pt x="342900" y="1264920"/>
                  </a:lnTo>
                  <a:lnTo>
                    <a:pt x="345186" y="1264920"/>
                  </a:lnTo>
                  <a:lnTo>
                    <a:pt x="347472" y="1262633"/>
                  </a:lnTo>
                  <a:close/>
                </a:path>
                <a:path w="347979" h="1264920">
                  <a:moveTo>
                    <a:pt x="10667" y="6095"/>
                  </a:moveTo>
                  <a:lnTo>
                    <a:pt x="10667" y="761"/>
                  </a:lnTo>
                  <a:lnTo>
                    <a:pt x="5334" y="6095"/>
                  </a:lnTo>
                  <a:lnTo>
                    <a:pt x="10667" y="6095"/>
                  </a:lnTo>
                  <a:close/>
                </a:path>
                <a:path w="347979" h="1264920">
                  <a:moveTo>
                    <a:pt x="10667" y="1255013"/>
                  </a:moveTo>
                  <a:lnTo>
                    <a:pt x="10667" y="6095"/>
                  </a:lnTo>
                  <a:lnTo>
                    <a:pt x="5334" y="6095"/>
                  </a:lnTo>
                  <a:lnTo>
                    <a:pt x="5334" y="1255013"/>
                  </a:lnTo>
                  <a:lnTo>
                    <a:pt x="10667" y="1255013"/>
                  </a:lnTo>
                  <a:close/>
                </a:path>
                <a:path w="347979" h="1264920">
                  <a:moveTo>
                    <a:pt x="342900" y="1255013"/>
                  </a:moveTo>
                  <a:lnTo>
                    <a:pt x="5334" y="1255013"/>
                  </a:lnTo>
                  <a:lnTo>
                    <a:pt x="10667" y="1259585"/>
                  </a:lnTo>
                  <a:lnTo>
                    <a:pt x="10667" y="1264920"/>
                  </a:lnTo>
                  <a:lnTo>
                    <a:pt x="337565" y="1264920"/>
                  </a:lnTo>
                  <a:lnTo>
                    <a:pt x="337565" y="1259585"/>
                  </a:lnTo>
                  <a:lnTo>
                    <a:pt x="342900" y="1255013"/>
                  </a:lnTo>
                  <a:close/>
                </a:path>
                <a:path w="347979" h="1264920">
                  <a:moveTo>
                    <a:pt x="10667" y="1264920"/>
                  </a:moveTo>
                  <a:lnTo>
                    <a:pt x="10667" y="1259585"/>
                  </a:lnTo>
                  <a:lnTo>
                    <a:pt x="5334" y="1255013"/>
                  </a:lnTo>
                  <a:lnTo>
                    <a:pt x="5334" y="1264920"/>
                  </a:lnTo>
                  <a:lnTo>
                    <a:pt x="10667" y="1264920"/>
                  </a:lnTo>
                  <a:close/>
                </a:path>
                <a:path w="347979" h="1264920">
                  <a:moveTo>
                    <a:pt x="342900" y="6095"/>
                  </a:moveTo>
                  <a:lnTo>
                    <a:pt x="337565" y="761"/>
                  </a:lnTo>
                  <a:lnTo>
                    <a:pt x="337565" y="6095"/>
                  </a:lnTo>
                  <a:lnTo>
                    <a:pt x="342900" y="6095"/>
                  </a:lnTo>
                  <a:close/>
                </a:path>
                <a:path w="347979" h="1264920">
                  <a:moveTo>
                    <a:pt x="342900" y="1255013"/>
                  </a:moveTo>
                  <a:lnTo>
                    <a:pt x="342900" y="6095"/>
                  </a:lnTo>
                  <a:lnTo>
                    <a:pt x="337565" y="6095"/>
                  </a:lnTo>
                  <a:lnTo>
                    <a:pt x="337565" y="1255013"/>
                  </a:lnTo>
                  <a:lnTo>
                    <a:pt x="342900" y="1255013"/>
                  </a:lnTo>
                  <a:close/>
                </a:path>
                <a:path w="347979" h="1264920">
                  <a:moveTo>
                    <a:pt x="342900" y="1264920"/>
                  </a:moveTo>
                  <a:lnTo>
                    <a:pt x="342900" y="1255013"/>
                  </a:lnTo>
                  <a:lnTo>
                    <a:pt x="337565" y="1259585"/>
                  </a:lnTo>
                  <a:lnTo>
                    <a:pt x="337565" y="1264920"/>
                  </a:lnTo>
                  <a:lnTo>
                    <a:pt x="342900" y="1264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909689" y="4874514"/>
              <a:ext cx="337185" cy="878840"/>
            </a:xfrm>
            <a:custGeom>
              <a:avLst/>
              <a:gdLst/>
              <a:ahLst/>
              <a:cxnLst/>
              <a:rect l="l" t="t" r="r" b="b"/>
              <a:pathLst>
                <a:path w="337184" h="878839">
                  <a:moveTo>
                    <a:pt x="336803" y="878586"/>
                  </a:moveTo>
                  <a:lnTo>
                    <a:pt x="336803" y="0"/>
                  </a:lnTo>
                  <a:lnTo>
                    <a:pt x="0" y="0"/>
                  </a:lnTo>
                  <a:lnTo>
                    <a:pt x="0" y="878586"/>
                  </a:lnTo>
                  <a:lnTo>
                    <a:pt x="336803" y="87858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904367" y="4869180"/>
              <a:ext cx="347980" cy="889635"/>
            </a:xfrm>
            <a:custGeom>
              <a:avLst/>
              <a:gdLst/>
              <a:ahLst/>
              <a:cxnLst/>
              <a:rect l="l" t="t" r="r" b="b"/>
              <a:pathLst>
                <a:path w="347979" h="889635">
                  <a:moveTo>
                    <a:pt x="347472" y="886967"/>
                  </a:moveTo>
                  <a:lnTo>
                    <a:pt x="347472" y="2285"/>
                  </a:lnTo>
                  <a:lnTo>
                    <a:pt x="345186" y="0"/>
                  </a:lnTo>
                  <a:lnTo>
                    <a:pt x="2285" y="0"/>
                  </a:lnTo>
                  <a:lnTo>
                    <a:pt x="0" y="2285"/>
                  </a:lnTo>
                  <a:lnTo>
                    <a:pt x="0" y="886967"/>
                  </a:lnTo>
                  <a:lnTo>
                    <a:pt x="2286" y="889253"/>
                  </a:lnTo>
                  <a:lnTo>
                    <a:pt x="5334" y="889253"/>
                  </a:lnTo>
                  <a:lnTo>
                    <a:pt x="5334" y="10667"/>
                  </a:lnTo>
                  <a:lnTo>
                    <a:pt x="10667" y="5333"/>
                  </a:lnTo>
                  <a:lnTo>
                    <a:pt x="10667" y="10667"/>
                  </a:lnTo>
                  <a:lnTo>
                    <a:pt x="336804" y="10667"/>
                  </a:lnTo>
                  <a:lnTo>
                    <a:pt x="336804" y="5333"/>
                  </a:lnTo>
                  <a:lnTo>
                    <a:pt x="342138" y="10667"/>
                  </a:lnTo>
                  <a:lnTo>
                    <a:pt x="342138" y="889253"/>
                  </a:lnTo>
                  <a:lnTo>
                    <a:pt x="345186" y="889253"/>
                  </a:lnTo>
                  <a:lnTo>
                    <a:pt x="347472" y="886967"/>
                  </a:lnTo>
                  <a:close/>
                </a:path>
                <a:path w="347979" h="889635">
                  <a:moveTo>
                    <a:pt x="10667" y="10667"/>
                  </a:moveTo>
                  <a:lnTo>
                    <a:pt x="10667" y="5333"/>
                  </a:lnTo>
                  <a:lnTo>
                    <a:pt x="5334" y="10667"/>
                  </a:lnTo>
                  <a:lnTo>
                    <a:pt x="10667" y="10667"/>
                  </a:lnTo>
                  <a:close/>
                </a:path>
                <a:path w="347979" h="889635">
                  <a:moveTo>
                    <a:pt x="10668" y="879347"/>
                  </a:moveTo>
                  <a:lnTo>
                    <a:pt x="10667" y="10667"/>
                  </a:lnTo>
                  <a:lnTo>
                    <a:pt x="5334" y="10667"/>
                  </a:lnTo>
                  <a:lnTo>
                    <a:pt x="5334" y="879347"/>
                  </a:lnTo>
                  <a:lnTo>
                    <a:pt x="10668" y="879347"/>
                  </a:lnTo>
                  <a:close/>
                </a:path>
                <a:path w="347979" h="889635">
                  <a:moveTo>
                    <a:pt x="342138" y="879347"/>
                  </a:moveTo>
                  <a:lnTo>
                    <a:pt x="5334" y="879347"/>
                  </a:lnTo>
                  <a:lnTo>
                    <a:pt x="10668" y="883919"/>
                  </a:lnTo>
                  <a:lnTo>
                    <a:pt x="10668" y="889253"/>
                  </a:lnTo>
                  <a:lnTo>
                    <a:pt x="336804" y="889253"/>
                  </a:lnTo>
                  <a:lnTo>
                    <a:pt x="336804" y="883919"/>
                  </a:lnTo>
                  <a:lnTo>
                    <a:pt x="342138" y="879347"/>
                  </a:lnTo>
                  <a:close/>
                </a:path>
                <a:path w="347979" h="889635">
                  <a:moveTo>
                    <a:pt x="10668" y="889253"/>
                  </a:moveTo>
                  <a:lnTo>
                    <a:pt x="10668" y="883919"/>
                  </a:lnTo>
                  <a:lnTo>
                    <a:pt x="5334" y="879347"/>
                  </a:lnTo>
                  <a:lnTo>
                    <a:pt x="5334" y="889253"/>
                  </a:lnTo>
                  <a:lnTo>
                    <a:pt x="10668" y="889253"/>
                  </a:lnTo>
                  <a:close/>
                </a:path>
                <a:path w="347979" h="889635">
                  <a:moveTo>
                    <a:pt x="342138" y="10667"/>
                  </a:moveTo>
                  <a:lnTo>
                    <a:pt x="336804" y="5333"/>
                  </a:lnTo>
                  <a:lnTo>
                    <a:pt x="336804" y="10667"/>
                  </a:lnTo>
                  <a:lnTo>
                    <a:pt x="342138" y="10667"/>
                  </a:lnTo>
                  <a:close/>
                </a:path>
                <a:path w="347979" h="889635">
                  <a:moveTo>
                    <a:pt x="342138" y="879347"/>
                  </a:moveTo>
                  <a:lnTo>
                    <a:pt x="342138" y="10667"/>
                  </a:lnTo>
                  <a:lnTo>
                    <a:pt x="336804" y="10667"/>
                  </a:lnTo>
                  <a:lnTo>
                    <a:pt x="336804" y="879347"/>
                  </a:lnTo>
                  <a:lnTo>
                    <a:pt x="342138" y="879347"/>
                  </a:lnTo>
                  <a:close/>
                </a:path>
                <a:path w="347979" h="889635">
                  <a:moveTo>
                    <a:pt x="342138" y="889253"/>
                  </a:moveTo>
                  <a:lnTo>
                    <a:pt x="342138" y="879347"/>
                  </a:lnTo>
                  <a:lnTo>
                    <a:pt x="336804" y="883919"/>
                  </a:lnTo>
                  <a:lnTo>
                    <a:pt x="336804" y="889253"/>
                  </a:lnTo>
                  <a:lnTo>
                    <a:pt x="342138" y="8892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089284" y="4494288"/>
              <a:ext cx="337820" cy="78105"/>
            </a:xfrm>
            <a:custGeom>
              <a:avLst/>
              <a:gdLst/>
              <a:ahLst/>
              <a:cxnLst/>
              <a:rect l="l" t="t" r="r" b="b"/>
              <a:pathLst>
                <a:path w="337820" h="78104">
                  <a:moveTo>
                    <a:pt x="40386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40386" y="77724"/>
                  </a:lnTo>
                  <a:lnTo>
                    <a:pt x="40386" y="0"/>
                  </a:lnTo>
                  <a:close/>
                </a:path>
                <a:path w="337820" h="78104">
                  <a:moveTo>
                    <a:pt x="337566" y="0"/>
                  </a:moveTo>
                  <a:lnTo>
                    <a:pt x="297942" y="0"/>
                  </a:lnTo>
                  <a:lnTo>
                    <a:pt x="297942" y="77724"/>
                  </a:lnTo>
                  <a:lnTo>
                    <a:pt x="337566" y="77724"/>
                  </a:lnTo>
                  <a:lnTo>
                    <a:pt x="33756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084711" y="4493514"/>
              <a:ext cx="347980" cy="83820"/>
            </a:xfrm>
            <a:custGeom>
              <a:avLst/>
              <a:gdLst/>
              <a:ahLst/>
              <a:cxnLst/>
              <a:rect l="l" t="t" r="r" b="b"/>
              <a:pathLst>
                <a:path w="347979" h="83820">
                  <a:moveTo>
                    <a:pt x="347472" y="81534"/>
                  </a:moveTo>
                  <a:lnTo>
                    <a:pt x="347472" y="0"/>
                  </a:lnTo>
                  <a:lnTo>
                    <a:pt x="0" y="0"/>
                  </a:lnTo>
                  <a:lnTo>
                    <a:pt x="0" y="81534"/>
                  </a:lnTo>
                  <a:lnTo>
                    <a:pt x="2286" y="83820"/>
                  </a:lnTo>
                  <a:lnTo>
                    <a:pt x="4572" y="83820"/>
                  </a:lnTo>
                  <a:lnTo>
                    <a:pt x="4572" y="6096"/>
                  </a:lnTo>
                  <a:lnTo>
                    <a:pt x="9905" y="762"/>
                  </a:lnTo>
                  <a:lnTo>
                    <a:pt x="9905" y="6096"/>
                  </a:lnTo>
                  <a:lnTo>
                    <a:pt x="336803" y="6096"/>
                  </a:lnTo>
                  <a:lnTo>
                    <a:pt x="336803" y="762"/>
                  </a:lnTo>
                  <a:lnTo>
                    <a:pt x="342138" y="6096"/>
                  </a:lnTo>
                  <a:lnTo>
                    <a:pt x="342138" y="83820"/>
                  </a:lnTo>
                  <a:lnTo>
                    <a:pt x="344424" y="83820"/>
                  </a:lnTo>
                  <a:lnTo>
                    <a:pt x="347472" y="81534"/>
                  </a:lnTo>
                  <a:close/>
                </a:path>
                <a:path w="347979" h="83820">
                  <a:moveTo>
                    <a:pt x="9905" y="6096"/>
                  </a:moveTo>
                  <a:lnTo>
                    <a:pt x="9905" y="762"/>
                  </a:lnTo>
                  <a:lnTo>
                    <a:pt x="4572" y="6096"/>
                  </a:lnTo>
                  <a:lnTo>
                    <a:pt x="9905" y="6096"/>
                  </a:lnTo>
                  <a:close/>
                </a:path>
                <a:path w="347979" h="83820">
                  <a:moveTo>
                    <a:pt x="9905" y="73152"/>
                  </a:moveTo>
                  <a:lnTo>
                    <a:pt x="9905" y="6096"/>
                  </a:lnTo>
                  <a:lnTo>
                    <a:pt x="4572" y="6096"/>
                  </a:lnTo>
                  <a:lnTo>
                    <a:pt x="4572" y="73152"/>
                  </a:lnTo>
                  <a:lnTo>
                    <a:pt x="9905" y="73152"/>
                  </a:lnTo>
                  <a:close/>
                </a:path>
                <a:path w="347979" h="83820">
                  <a:moveTo>
                    <a:pt x="342138" y="73152"/>
                  </a:moveTo>
                  <a:lnTo>
                    <a:pt x="4572" y="73152"/>
                  </a:lnTo>
                  <a:lnTo>
                    <a:pt x="9905" y="78486"/>
                  </a:lnTo>
                  <a:lnTo>
                    <a:pt x="9905" y="83820"/>
                  </a:lnTo>
                  <a:lnTo>
                    <a:pt x="336803" y="83820"/>
                  </a:lnTo>
                  <a:lnTo>
                    <a:pt x="336803" y="78486"/>
                  </a:lnTo>
                  <a:lnTo>
                    <a:pt x="342138" y="73152"/>
                  </a:lnTo>
                  <a:close/>
                </a:path>
                <a:path w="347979" h="83820">
                  <a:moveTo>
                    <a:pt x="9905" y="83820"/>
                  </a:moveTo>
                  <a:lnTo>
                    <a:pt x="9905" y="78486"/>
                  </a:lnTo>
                  <a:lnTo>
                    <a:pt x="4572" y="73152"/>
                  </a:lnTo>
                  <a:lnTo>
                    <a:pt x="4572" y="83820"/>
                  </a:lnTo>
                  <a:lnTo>
                    <a:pt x="9905" y="83820"/>
                  </a:lnTo>
                  <a:close/>
                </a:path>
                <a:path w="347979" h="83820">
                  <a:moveTo>
                    <a:pt x="342138" y="6096"/>
                  </a:moveTo>
                  <a:lnTo>
                    <a:pt x="336803" y="762"/>
                  </a:lnTo>
                  <a:lnTo>
                    <a:pt x="336803" y="6096"/>
                  </a:lnTo>
                  <a:lnTo>
                    <a:pt x="342138" y="6096"/>
                  </a:lnTo>
                  <a:close/>
                </a:path>
                <a:path w="347979" h="83820">
                  <a:moveTo>
                    <a:pt x="342138" y="73152"/>
                  </a:moveTo>
                  <a:lnTo>
                    <a:pt x="342138" y="6096"/>
                  </a:lnTo>
                  <a:lnTo>
                    <a:pt x="336803" y="6096"/>
                  </a:lnTo>
                  <a:lnTo>
                    <a:pt x="336803" y="73152"/>
                  </a:lnTo>
                  <a:lnTo>
                    <a:pt x="342138" y="73152"/>
                  </a:lnTo>
                  <a:close/>
                </a:path>
                <a:path w="347979" h="83820">
                  <a:moveTo>
                    <a:pt x="342138" y="83820"/>
                  </a:moveTo>
                  <a:lnTo>
                    <a:pt x="342138" y="73152"/>
                  </a:lnTo>
                  <a:lnTo>
                    <a:pt x="336803" y="78486"/>
                  </a:lnTo>
                  <a:lnTo>
                    <a:pt x="336803" y="83820"/>
                  </a:lnTo>
                  <a:lnTo>
                    <a:pt x="342138" y="83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695836" y="4572012"/>
              <a:ext cx="944244" cy="302895"/>
            </a:xfrm>
            <a:custGeom>
              <a:avLst/>
              <a:gdLst/>
              <a:ahLst/>
              <a:cxnLst/>
              <a:rect l="l" t="t" r="r" b="b"/>
              <a:pathLst>
                <a:path w="944245" h="302895">
                  <a:moveTo>
                    <a:pt x="336791" y="0"/>
                  </a:moveTo>
                  <a:lnTo>
                    <a:pt x="0" y="0"/>
                  </a:lnTo>
                  <a:lnTo>
                    <a:pt x="0" y="138684"/>
                  </a:lnTo>
                  <a:lnTo>
                    <a:pt x="336791" y="138684"/>
                  </a:lnTo>
                  <a:lnTo>
                    <a:pt x="336791" y="0"/>
                  </a:lnTo>
                  <a:close/>
                </a:path>
                <a:path w="944245" h="302895">
                  <a:moveTo>
                    <a:pt x="944105" y="138684"/>
                  </a:moveTo>
                  <a:lnTo>
                    <a:pt x="607301" y="138684"/>
                  </a:lnTo>
                  <a:lnTo>
                    <a:pt x="607301" y="302514"/>
                  </a:lnTo>
                  <a:lnTo>
                    <a:pt x="944105" y="302514"/>
                  </a:lnTo>
                  <a:lnTo>
                    <a:pt x="944105" y="138684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690501" y="4566666"/>
              <a:ext cx="955040" cy="312420"/>
            </a:xfrm>
            <a:custGeom>
              <a:avLst/>
              <a:gdLst/>
              <a:ahLst/>
              <a:cxnLst/>
              <a:rect l="l" t="t" r="r" b="b"/>
              <a:pathLst>
                <a:path w="955040" h="312420">
                  <a:moveTo>
                    <a:pt x="347472" y="147065"/>
                  </a:moveTo>
                  <a:lnTo>
                    <a:pt x="347472" y="2285"/>
                  </a:lnTo>
                  <a:lnTo>
                    <a:pt x="345186" y="0"/>
                  </a:lnTo>
                  <a:lnTo>
                    <a:pt x="2285" y="0"/>
                  </a:lnTo>
                  <a:lnTo>
                    <a:pt x="0" y="2285"/>
                  </a:lnTo>
                  <a:lnTo>
                    <a:pt x="0" y="147065"/>
                  </a:lnTo>
                  <a:lnTo>
                    <a:pt x="2286" y="149351"/>
                  </a:lnTo>
                  <a:lnTo>
                    <a:pt x="5334" y="149351"/>
                  </a:lnTo>
                  <a:lnTo>
                    <a:pt x="5334" y="10667"/>
                  </a:lnTo>
                  <a:lnTo>
                    <a:pt x="10667" y="5333"/>
                  </a:lnTo>
                  <a:lnTo>
                    <a:pt x="10667" y="10667"/>
                  </a:lnTo>
                  <a:lnTo>
                    <a:pt x="337566" y="10667"/>
                  </a:lnTo>
                  <a:lnTo>
                    <a:pt x="337566" y="5333"/>
                  </a:lnTo>
                  <a:lnTo>
                    <a:pt x="342138" y="10667"/>
                  </a:lnTo>
                  <a:lnTo>
                    <a:pt x="342138" y="149351"/>
                  </a:lnTo>
                  <a:lnTo>
                    <a:pt x="345186" y="149351"/>
                  </a:lnTo>
                  <a:lnTo>
                    <a:pt x="347472" y="147065"/>
                  </a:lnTo>
                  <a:close/>
                </a:path>
                <a:path w="955040" h="312420">
                  <a:moveTo>
                    <a:pt x="10667" y="10667"/>
                  </a:moveTo>
                  <a:lnTo>
                    <a:pt x="10667" y="5333"/>
                  </a:lnTo>
                  <a:lnTo>
                    <a:pt x="5334" y="10667"/>
                  </a:lnTo>
                  <a:lnTo>
                    <a:pt x="10667" y="10667"/>
                  </a:lnTo>
                  <a:close/>
                </a:path>
                <a:path w="955040" h="312420">
                  <a:moveTo>
                    <a:pt x="10668" y="138683"/>
                  </a:moveTo>
                  <a:lnTo>
                    <a:pt x="10667" y="10667"/>
                  </a:lnTo>
                  <a:lnTo>
                    <a:pt x="5334" y="10667"/>
                  </a:lnTo>
                  <a:lnTo>
                    <a:pt x="5334" y="138683"/>
                  </a:lnTo>
                  <a:lnTo>
                    <a:pt x="10668" y="138683"/>
                  </a:lnTo>
                  <a:close/>
                </a:path>
                <a:path w="955040" h="312420">
                  <a:moveTo>
                    <a:pt x="342138" y="138683"/>
                  </a:moveTo>
                  <a:lnTo>
                    <a:pt x="5334" y="138683"/>
                  </a:lnTo>
                  <a:lnTo>
                    <a:pt x="10668" y="144017"/>
                  </a:lnTo>
                  <a:lnTo>
                    <a:pt x="10668" y="149351"/>
                  </a:lnTo>
                  <a:lnTo>
                    <a:pt x="337566" y="149351"/>
                  </a:lnTo>
                  <a:lnTo>
                    <a:pt x="337566" y="144017"/>
                  </a:lnTo>
                  <a:lnTo>
                    <a:pt x="342138" y="138683"/>
                  </a:lnTo>
                  <a:close/>
                </a:path>
                <a:path w="955040" h="312420">
                  <a:moveTo>
                    <a:pt x="10668" y="149351"/>
                  </a:moveTo>
                  <a:lnTo>
                    <a:pt x="10668" y="144017"/>
                  </a:lnTo>
                  <a:lnTo>
                    <a:pt x="5334" y="138683"/>
                  </a:lnTo>
                  <a:lnTo>
                    <a:pt x="5334" y="149351"/>
                  </a:lnTo>
                  <a:lnTo>
                    <a:pt x="10668" y="149351"/>
                  </a:lnTo>
                  <a:close/>
                </a:path>
                <a:path w="955040" h="312420">
                  <a:moveTo>
                    <a:pt x="342138" y="10667"/>
                  </a:moveTo>
                  <a:lnTo>
                    <a:pt x="337566" y="5333"/>
                  </a:lnTo>
                  <a:lnTo>
                    <a:pt x="337566" y="10667"/>
                  </a:lnTo>
                  <a:lnTo>
                    <a:pt x="342138" y="10667"/>
                  </a:lnTo>
                  <a:close/>
                </a:path>
                <a:path w="955040" h="312420">
                  <a:moveTo>
                    <a:pt x="342138" y="138683"/>
                  </a:moveTo>
                  <a:lnTo>
                    <a:pt x="342138" y="10667"/>
                  </a:lnTo>
                  <a:lnTo>
                    <a:pt x="337566" y="10667"/>
                  </a:lnTo>
                  <a:lnTo>
                    <a:pt x="337566" y="138683"/>
                  </a:lnTo>
                  <a:lnTo>
                    <a:pt x="342138" y="138683"/>
                  </a:lnTo>
                  <a:close/>
                </a:path>
                <a:path w="955040" h="312420">
                  <a:moveTo>
                    <a:pt x="342138" y="149351"/>
                  </a:moveTo>
                  <a:lnTo>
                    <a:pt x="342138" y="138683"/>
                  </a:lnTo>
                  <a:lnTo>
                    <a:pt x="337566" y="144017"/>
                  </a:lnTo>
                  <a:lnTo>
                    <a:pt x="337566" y="149351"/>
                  </a:lnTo>
                  <a:lnTo>
                    <a:pt x="342138" y="149351"/>
                  </a:lnTo>
                  <a:close/>
                </a:path>
                <a:path w="955040" h="312420">
                  <a:moveTo>
                    <a:pt x="954786" y="310133"/>
                  </a:moveTo>
                  <a:lnTo>
                    <a:pt x="954786" y="141731"/>
                  </a:lnTo>
                  <a:lnTo>
                    <a:pt x="952500" y="138683"/>
                  </a:lnTo>
                  <a:lnTo>
                    <a:pt x="609600" y="138683"/>
                  </a:lnTo>
                  <a:lnTo>
                    <a:pt x="607314" y="141731"/>
                  </a:lnTo>
                  <a:lnTo>
                    <a:pt x="607314" y="310133"/>
                  </a:lnTo>
                  <a:lnTo>
                    <a:pt x="609600" y="312419"/>
                  </a:lnTo>
                  <a:lnTo>
                    <a:pt x="612648" y="312419"/>
                  </a:lnTo>
                  <a:lnTo>
                    <a:pt x="612648" y="149351"/>
                  </a:lnTo>
                  <a:lnTo>
                    <a:pt x="617982" y="144017"/>
                  </a:lnTo>
                  <a:lnTo>
                    <a:pt x="617982" y="149351"/>
                  </a:lnTo>
                  <a:lnTo>
                    <a:pt x="944118" y="149351"/>
                  </a:lnTo>
                  <a:lnTo>
                    <a:pt x="944118" y="144017"/>
                  </a:lnTo>
                  <a:lnTo>
                    <a:pt x="949452" y="149351"/>
                  </a:lnTo>
                  <a:lnTo>
                    <a:pt x="949452" y="312419"/>
                  </a:lnTo>
                  <a:lnTo>
                    <a:pt x="952500" y="312419"/>
                  </a:lnTo>
                  <a:lnTo>
                    <a:pt x="954786" y="310133"/>
                  </a:lnTo>
                  <a:close/>
                </a:path>
                <a:path w="955040" h="312420">
                  <a:moveTo>
                    <a:pt x="617982" y="149351"/>
                  </a:moveTo>
                  <a:lnTo>
                    <a:pt x="617982" y="144017"/>
                  </a:lnTo>
                  <a:lnTo>
                    <a:pt x="612648" y="149351"/>
                  </a:lnTo>
                  <a:lnTo>
                    <a:pt x="617982" y="149351"/>
                  </a:lnTo>
                  <a:close/>
                </a:path>
                <a:path w="955040" h="312420">
                  <a:moveTo>
                    <a:pt x="617982" y="302513"/>
                  </a:moveTo>
                  <a:lnTo>
                    <a:pt x="617982" y="149351"/>
                  </a:lnTo>
                  <a:lnTo>
                    <a:pt x="612648" y="149351"/>
                  </a:lnTo>
                  <a:lnTo>
                    <a:pt x="612648" y="302513"/>
                  </a:lnTo>
                  <a:lnTo>
                    <a:pt x="617982" y="302513"/>
                  </a:lnTo>
                  <a:close/>
                </a:path>
                <a:path w="955040" h="312420">
                  <a:moveTo>
                    <a:pt x="949452" y="302513"/>
                  </a:moveTo>
                  <a:lnTo>
                    <a:pt x="612648" y="302513"/>
                  </a:lnTo>
                  <a:lnTo>
                    <a:pt x="617982" y="307847"/>
                  </a:lnTo>
                  <a:lnTo>
                    <a:pt x="617982" y="312419"/>
                  </a:lnTo>
                  <a:lnTo>
                    <a:pt x="944118" y="312419"/>
                  </a:lnTo>
                  <a:lnTo>
                    <a:pt x="944118" y="307847"/>
                  </a:lnTo>
                  <a:lnTo>
                    <a:pt x="949452" y="302513"/>
                  </a:lnTo>
                  <a:close/>
                </a:path>
                <a:path w="955040" h="312420">
                  <a:moveTo>
                    <a:pt x="617982" y="312419"/>
                  </a:moveTo>
                  <a:lnTo>
                    <a:pt x="617982" y="307847"/>
                  </a:lnTo>
                  <a:lnTo>
                    <a:pt x="612648" y="302513"/>
                  </a:lnTo>
                  <a:lnTo>
                    <a:pt x="612648" y="312419"/>
                  </a:lnTo>
                  <a:lnTo>
                    <a:pt x="617982" y="312419"/>
                  </a:lnTo>
                  <a:close/>
                </a:path>
                <a:path w="955040" h="312420">
                  <a:moveTo>
                    <a:pt x="949452" y="149351"/>
                  </a:moveTo>
                  <a:lnTo>
                    <a:pt x="944118" y="144017"/>
                  </a:lnTo>
                  <a:lnTo>
                    <a:pt x="944118" y="149351"/>
                  </a:lnTo>
                  <a:lnTo>
                    <a:pt x="949452" y="149351"/>
                  </a:lnTo>
                  <a:close/>
                </a:path>
                <a:path w="955040" h="312420">
                  <a:moveTo>
                    <a:pt x="949452" y="302513"/>
                  </a:moveTo>
                  <a:lnTo>
                    <a:pt x="949452" y="149351"/>
                  </a:lnTo>
                  <a:lnTo>
                    <a:pt x="944118" y="149351"/>
                  </a:lnTo>
                  <a:lnTo>
                    <a:pt x="944118" y="302513"/>
                  </a:lnTo>
                  <a:lnTo>
                    <a:pt x="949452" y="302513"/>
                  </a:lnTo>
                  <a:close/>
                </a:path>
                <a:path w="955040" h="312420">
                  <a:moveTo>
                    <a:pt x="949452" y="312419"/>
                  </a:moveTo>
                  <a:lnTo>
                    <a:pt x="949452" y="302513"/>
                  </a:lnTo>
                  <a:lnTo>
                    <a:pt x="944118" y="307847"/>
                  </a:lnTo>
                  <a:lnTo>
                    <a:pt x="944118" y="312419"/>
                  </a:lnTo>
                  <a:lnTo>
                    <a:pt x="949452" y="3124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347857" y="5748528"/>
              <a:ext cx="3034030" cy="10160"/>
            </a:xfrm>
            <a:custGeom>
              <a:avLst/>
              <a:gdLst/>
              <a:ahLst/>
              <a:cxnLst/>
              <a:rect l="l" t="t" r="r" b="b"/>
              <a:pathLst>
                <a:path w="3034029" h="10160">
                  <a:moveTo>
                    <a:pt x="3033522" y="9905"/>
                  </a:moveTo>
                  <a:lnTo>
                    <a:pt x="3033522" y="0"/>
                  </a:lnTo>
                  <a:lnTo>
                    <a:pt x="0" y="0"/>
                  </a:lnTo>
                  <a:lnTo>
                    <a:pt x="0" y="9906"/>
                  </a:lnTo>
                  <a:lnTo>
                    <a:pt x="3033522" y="990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 descr=""/>
          <p:cNvGrpSpPr/>
          <p:nvPr/>
        </p:nvGrpSpPr>
        <p:grpSpPr>
          <a:xfrm>
            <a:off x="563003" y="4436364"/>
            <a:ext cx="3032760" cy="1322070"/>
            <a:chOff x="563003" y="4436364"/>
            <a:chExt cx="3032760" cy="1322070"/>
          </a:xfrm>
        </p:grpSpPr>
        <p:sp>
          <p:nvSpPr>
            <p:cNvPr id="33" name="object 33" descr=""/>
            <p:cNvSpPr/>
            <p:nvPr/>
          </p:nvSpPr>
          <p:spPr>
            <a:xfrm>
              <a:off x="1820303" y="4441698"/>
              <a:ext cx="1143000" cy="546100"/>
            </a:xfrm>
            <a:custGeom>
              <a:avLst/>
              <a:gdLst/>
              <a:ahLst/>
              <a:cxnLst/>
              <a:rect l="l" t="t" r="r" b="b"/>
              <a:pathLst>
                <a:path w="1143000" h="546100">
                  <a:moveTo>
                    <a:pt x="1143000" y="545591"/>
                  </a:moveTo>
                  <a:lnTo>
                    <a:pt x="1143000" y="0"/>
                  </a:lnTo>
                  <a:lnTo>
                    <a:pt x="0" y="0"/>
                  </a:lnTo>
                  <a:lnTo>
                    <a:pt x="0" y="545591"/>
                  </a:lnTo>
                  <a:lnTo>
                    <a:pt x="1143000" y="545591"/>
                  </a:lnTo>
                  <a:close/>
                </a:path>
              </a:pathLst>
            </a:custGeom>
            <a:solidFill>
              <a:srgbClr val="EBF9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814969" y="4436364"/>
              <a:ext cx="1153795" cy="556260"/>
            </a:xfrm>
            <a:custGeom>
              <a:avLst/>
              <a:gdLst/>
              <a:ahLst/>
              <a:cxnLst/>
              <a:rect l="l" t="t" r="r" b="b"/>
              <a:pathLst>
                <a:path w="1153795" h="556260">
                  <a:moveTo>
                    <a:pt x="10668" y="550926"/>
                  </a:moveTo>
                  <a:lnTo>
                    <a:pt x="10668" y="509015"/>
                  </a:lnTo>
                  <a:lnTo>
                    <a:pt x="0" y="509015"/>
                  </a:lnTo>
                  <a:lnTo>
                    <a:pt x="0" y="550926"/>
                  </a:lnTo>
                  <a:lnTo>
                    <a:pt x="10668" y="550926"/>
                  </a:lnTo>
                  <a:close/>
                </a:path>
                <a:path w="1153795" h="556260">
                  <a:moveTo>
                    <a:pt x="10668" y="477774"/>
                  </a:moveTo>
                  <a:lnTo>
                    <a:pt x="10668" y="435863"/>
                  </a:lnTo>
                  <a:lnTo>
                    <a:pt x="0" y="435863"/>
                  </a:lnTo>
                  <a:lnTo>
                    <a:pt x="0" y="477774"/>
                  </a:lnTo>
                  <a:lnTo>
                    <a:pt x="10668" y="477774"/>
                  </a:lnTo>
                  <a:close/>
                </a:path>
                <a:path w="1153795" h="556260">
                  <a:moveTo>
                    <a:pt x="10668" y="403860"/>
                  </a:moveTo>
                  <a:lnTo>
                    <a:pt x="10668" y="361950"/>
                  </a:lnTo>
                  <a:lnTo>
                    <a:pt x="0" y="361950"/>
                  </a:lnTo>
                  <a:lnTo>
                    <a:pt x="0" y="403860"/>
                  </a:lnTo>
                  <a:lnTo>
                    <a:pt x="10668" y="403860"/>
                  </a:lnTo>
                  <a:close/>
                </a:path>
                <a:path w="1153795" h="556260">
                  <a:moveTo>
                    <a:pt x="10668" y="330708"/>
                  </a:moveTo>
                  <a:lnTo>
                    <a:pt x="10668" y="288798"/>
                  </a:lnTo>
                  <a:lnTo>
                    <a:pt x="0" y="288798"/>
                  </a:lnTo>
                  <a:lnTo>
                    <a:pt x="0" y="330708"/>
                  </a:lnTo>
                  <a:lnTo>
                    <a:pt x="10668" y="330708"/>
                  </a:lnTo>
                  <a:close/>
                </a:path>
                <a:path w="1153795" h="556260">
                  <a:moveTo>
                    <a:pt x="10668" y="256794"/>
                  </a:moveTo>
                  <a:lnTo>
                    <a:pt x="10668" y="214884"/>
                  </a:lnTo>
                  <a:lnTo>
                    <a:pt x="0" y="214884"/>
                  </a:lnTo>
                  <a:lnTo>
                    <a:pt x="0" y="256794"/>
                  </a:lnTo>
                  <a:lnTo>
                    <a:pt x="10668" y="256794"/>
                  </a:lnTo>
                  <a:close/>
                </a:path>
                <a:path w="1153795" h="556260">
                  <a:moveTo>
                    <a:pt x="10668" y="183641"/>
                  </a:moveTo>
                  <a:lnTo>
                    <a:pt x="10668" y="141731"/>
                  </a:lnTo>
                  <a:lnTo>
                    <a:pt x="0" y="141731"/>
                  </a:lnTo>
                  <a:lnTo>
                    <a:pt x="0" y="183641"/>
                  </a:lnTo>
                  <a:lnTo>
                    <a:pt x="10668" y="183641"/>
                  </a:lnTo>
                  <a:close/>
                </a:path>
                <a:path w="1153795" h="556260">
                  <a:moveTo>
                    <a:pt x="10668" y="110489"/>
                  </a:moveTo>
                  <a:lnTo>
                    <a:pt x="10668" y="67817"/>
                  </a:lnTo>
                  <a:lnTo>
                    <a:pt x="0" y="67817"/>
                  </a:lnTo>
                  <a:lnTo>
                    <a:pt x="0" y="110489"/>
                  </a:lnTo>
                  <a:lnTo>
                    <a:pt x="10668" y="110489"/>
                  </a:lnTo>
                  <a:close/>
                </a:path>
                <a:path w="1153795" h="556260">
                  <a:moveTo>
                    <a:pt x="16001" y="10668"/>
                  </a:moveTo>
                  <a:lnTo>
                    <a:pt x="16001" y="0"/>
                  </a:lnTo>
                  <a:lnTo>
                    <a:pt x="3048" y="0"/>
                  </a:lnTo>
                  <a:lnTo>
                    <a:pt x="0" y="2286"/>
                  </a:lnTo>
                  <a:lnTo>
                    <a:pt x="0" y="36575"/>
                  </a:lnTo>
                  <a:lnTo>
                    <a:pt x="5333" y="36575"/>
                  </a:lnTo>
                  <a:lnTo>
                    <a:pt x="5333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16001" y="10668"/>
                  </a:lnTo>
                  <a:close/>
                </a:path>
                <a:path w="1153795" h="556260">
                  <a:moveTo>
                    <a:pt x="10668" y="10668"/>
                  </a:moveTo>
                  <a:lnTo>
                    <a:pt x="10668" y="5334"/>
                  </a:lnTo>
                  <a:lnTo>
                    <a:pt x="5333" y="10668"/>
                  </a:lnTo>
                  <a:lnTo>
                    <a:pt x="10668" y="10668"/>
                  </a:lnTo>
                  <a:close/>
                </a:path>
                <a:path w="1153795" h="556260">
                  <a:moveTo>
                    <a:pt x="10668" y="36575"/>
                  </a:moveTo>
                  <a:lnTo>
                    <a:pt x="10668" y="10668"/>
                  </a:lnTo>
                  <a:lnTo>
                    <a:pt x="5333" y="10668"/>
                  </a:lnTo>
                  <a:lnTo>
                    <a:pt x="5333" y="36575"/>
                  </a:lnTo>
                  <a:lnTo>
                    <a:pt x="10668" y="36575"/>
                  </a:lnTo>
                  <a:close/>
                </a:path>
                <a:path w="1153795" h="556260">
                  <a:moveTo>
                    <a:pt x="89916" y="10668"/>
                  </a:moveTo>
                  <a:lnTo>
                    <a:pt x="89916" y="0"/>
                  </a:lnTo>
                  <a:lnTo>
                    <a:pt x="47243" y="0"/>
                  </a:lnTo>
                  <a:lnTo>
                    <a:pt x="47243" y="10668"/>
                  </a:lnTo>
                  <a:lnTo>
                    <a:pt x="89916" y="10668"/>
                  </a:lnTo>
                  <a:close/>
                </a:path>
                <a:path w="1153795" h="556260">
                  <a:moveTo>
                    <a:pt x="163068" y="10668"/>
                  </a:moveTo>
                  <a:lnTo>
                    <a:pt x="163068" y="0"/>
                  </a:lnTo>
                  <a:lnTo>
                    <a:pt x="121157" y="0"/>
                  </a:lnTo>
                  <a:lnTo>
                    <a:pt x="121157" y="10668"/>
                  </a:lnTo>
                  <a:lnTo>
                    <a:pt x="163068" y="10668"/>
                  </a:lnTo>
                  <a:close/>
                </a:path>
                <a:path w="1153795" h="556260">
                  <a:moveTo>
                    <a:pt x="236220" y="10668"/>
                  </a:moveTo>
                  <a:lnTo>
                    <a:pt x="236220" y="0"/>
                  </a:lnTo>
                  <a:lnTo>
                    <a:pt x="194310" y="0"/>
                  </a:lnTo>
                  <a:lnTo>
                    <a:pt x="194310" y="10668"/>
                  </a:lnTo>
                  <a:lnTo>
                    <a:pt x="236220" y="10668"/>
                  </a:lnTo>
                  <a:close/>
                </a:path>
                <a:path w="1153795" h="556260">
                  <a:moveTo>
                    <a:pt x="310134" y="10668"/>
                  </a:moveTo>
                  <a:lnTo>
                    <a:pt x="310134" y="0"/>
                  </a:lnTo>
                  <a:lnTo>
                    <a:pt x="268224" y="0"/>
                  </a:lnTo>
                  <a:lnTo>
                    <a:pt x="268224" y="10668"/>
                  </a:lnTo>
                  <a:lnTo>
                    <a:pt x="310134" y="10668"/>
                  </a:lnTo>
                  <a:close/>
                </a:path>
                <a:path w="1153795" h="556260">
                  <a:moveTo>
                    <a:pt x="383286" y="10668"/>
                  </a:moveTo>
                  <a:lnTo>
                    <a:pt x="383286" y="0"/>
                  </a:lnTo>
                  <a:lnTo>
                    <a:pt x="341375" y="0"/>
                  </a:lnTo>
                  <a:lnTo>
                    <a:pt x="341375" y="10668"/>
                  </a:lnTo>
                  <a:lnTo>
                    <a:pt x="383286" y="10668"/>
                  </a:lnTo>
                  <a:close/>
                </a:path>
                <a:path w="1153795" h="556260">
                  <a:moveTo>
                    <a:pt x="457200" y="10668"/>
                  </a:moveTo>
                  <a:lnTo>
                    <a:pt x="457200" y="0"/>
                  </a:lnTo>
                  <a:lnTo>
                    <a:pt x="415289" y="0"/>
                  </a:lnTo>
                  <a:lnTo>
                    <a:pt x="415289" y="10668"/>
                  </a:lnTo>
                  <a:lnTo>
                    <a:pt x="457200" y="10668"/>
                  </a:lnTo>
                  <a:close/>
                </a:path>
                <a:path w="1153795" h="556260">
                  <a:moveTo>
                    <a:pt x="530352" y="10668"/>
                  </a:moveTo>
                  <a:lnTo>
                    <a:pt x="530352" y="0"/>
                  </a:lnTo>
                  <a:lnTo>
                    <a:pt x="488442" y="0"/>
                  </a:lnTo>
                  <a:lnTo>
                    <a:pt x="488442" y="10668"/>
                  </a:lnTo>
                  <a:lnTo>
                    <a:pt x="530352" y="10668"/>
                  </a:lnTo>
                  <a:close/>
                </a:path>
                <a:path w="1153795" h="556260">
                  <a:moveTo>
                    <a:pt x="603504" y="10668"/>
                  </a:moveTo>
                  <a:lnTo>
                    <a:pt x="603504" y="0"/>
                  </a:lnTo>
                  <a:lnTo>
                    <a:pt x="561594" y="0"/>
                  </a:lnTo>
                  <a:lnTo>
                    <a:pt x="561594" y="10668"/>
                  </a:lnTo>
                  <a:lnTo>
                    <a:pt x="603504" y="10668"/>
                  </a:lnTo>
                  <a:close/>
                </a:path>
                <a:path w="1153795" h="556260">
                  <a:moveTo>
                    <a:pt x="677418" y="10668"/>
                  </a:moveTo>
                  <a:lnTo>
                    <a:pt x="677418" y="0"/>
                  </a:lnTo>
                  <a:lnTo>
                    <a:pt x="635507" y="0"/>
                  </a:lnTo>
                  <a:lnTo>
                    <a:pt x="635507" y="10668"/>
                  </a:lnTo>
                  <a:lnTo>
                    <a:pt x="677418" y="10668"/>
                  </a:lnTo>
                  <a:close/>
                </a:path>
                <a:path w="1153795" h="556260">
                  <a:moveTo>
                    <a:pt x="750570" y="10668"/>
                  </a:moveTo>
                  <a:lnTo>
                    <a:pt x="750570" y="0"/>
                  </a:lnTo>
                  <a:lnTo>
                    <a:pt x="708660" y="0"/>
                  </a:lnTo>
                  <a:lnTo>
                    <a:pt x="708660" y="10668"/>
                  </a:lnTo>
                  <a:lnTo>
                    <a:pt x="750570" y="10668"/>
                  </a:lnTo>
                  <a:close/>
                </a:path>
                <a:path w="1153795" h="556260">
                  <a:moveTo>
                    <a:pt x="824484" y="10668"/>
                  </a:moveTo>
                  <a:lnTo>
                    <a:pt x="824484" y="0"/>
                  </a:lnTo>
                  <a:lnTo>
                    <a:pt x="782574" y="0"/>
                  </a:lnTo>
                  <a:lnTo>
                    <a:pt x="782574" y="10668"/>
                  </a:lnTo>
                  <a:lnTo>
                    <a:pt x="824484" y="10668"/>
                  </a:lnTo>
                  <a:close/>
                </a:path>
                <a:path w="1153795" h="556260">
                  <a:moveTo>
                    <a:pt x="897636" y="10668"/>
                  </a:moveTo>
                  <a:lnTo>
                    <a:pt x="897636" y="0"/>
                  </a:lnTo>
                  <a:lnTo>
                    <a:pt x="855726" y="0"/>
                  </a:lnTo>
                  <a:lnTo>
                    <a:pt x="855726" y="10668"/>
                  </a:lnTo>
                  <a:lnTo>
                    <a:pt x="897636" y="10668"/>
                  </a:lnTo>
                  <a:close/>
                </a:path>
                <a:path w="1153795" h="556260">
                  <a:moveTo>
                    <a:pt x="970788" y="10668"/>
                  </a:moveTo>
                  <a:lnTo>
                    <a:pt x="970788" y="0"/>
                  </a:lnTo>
                  <a:lnTo>
                    <a:pt x="928877" y="0"/>
                  </a:lnTo>
                  <a:lnTo>
                    <a:pt x="928877" y="10668"/>
                  </a:lnTo>
                  <a:lnTo>
                    <a:pt x="970788" y="10668"/>
                  </a:lnTo>
                  <a:close/>
                </a:path>
                <a:path w="1153795" h="556260">
                  <a:moveTo>
                    <a:pt x="1044702" y="10668"/>
                  </a:moveTo>
                  <a:lnTo>
                    <a:pt x="1044702" y="0"/>
                  </a:lnTo>
                  <a:lnTo>
                    <a:pt x="1002792" y="0"/>
                  </a:lnTo>
                  <a:lnTo>
                    <a:pt x="1002792" y="10668"/>
                  </a:lnTo>
                  <a:lnTo>
                    <a:pt x="1044702" y="10668"/>
                  </a:lnTo>
                  <a:close/>
                </a:path>
                <a:path w="1153795" h="556260">
                  <a:moveTo>
                    <a:pt x="1117854" y="10668"/>
                  </a:moveTo>
                  <a:lnTo>
                    <a:pt x="1117854" y="0"/>
                  </a:lnTo>
                  <a:lnTo>
                    <a:pt x="1075944" y="0"/>
                  </a:lnTo>
                  <a:lnTo>
                    <a:pt x="1075944" y="10668"/>
                  </a:lnTo>
                  <a:lnTo>
                    <a:pt x="1117854" y="10668"/>
                  </a:lnTo>
                  <a:close/>
                </a:path>
                <a:path w="1153795" h="556260">
                  <a:moveTo>
                    <a:pt x="1153668" y="48006"/>
                  </a:moveTo>
                  <a:lnTo>
                    <a:pt x="1153668" y="6096"/>
                  </a:lnTo>
                  <a:lnTo>
                    <a:pt x="1143762" y="6096"/>
                  </a:lnTo>
                  <a:lnTo>
                    <a:pt x="1143762" y="48006"/>
                  </a:lnTo>
                  <a:lnTo>
                    <a:pt x="1153668" y="48006"/>
                  </a:lnTo>
                  <a:close/>
                </a:path>
                <a:path w="1153795" h="556260">
                  <a:moveTo>
                    <a:pt x="1153668" y="121158"/>
                  </a:moveTo>
                  <a:lnTo>
                    <a:pt x="1153668" y="79248"/>
                  </a:lnTo>
                  <a:lnTo>
                    <a:pt x="1143762" y="79248"/>
                  </a:lnTo>
                  <a:lnTo>
                    <a:pt x="1143762" y="121158"/>
                  </a:lnTo>
                  <a:lnTo>
                    <a:pt x="1153668" y="121158"/>
                  </a:lnTo>
                  <a:close/>
                </a:path>
                <a:path w="1153795" h="556260">
                  <a:moveTo>
                    <a:pt x="1153668" y="195072"/>
                  </a:moveTo>
                  <a:lnTo>
                    <a:pt x="1153668" y="153162"/>
                  </a:lnTo>
                  <a:lnTo>
                    <a:pt x="1143762" y="153162"/>
                  </a:lnTo>
                  <a:lnTo>
                    <a:pt x="1143762" y="195072"/>
                  </a:lnTo>
                  <a:lnTo>
                    <a:pt x="1153668" y="195072"/>
                  </a:lnTo>
                  <a:close/>
                </a:path>
                <a:path w="1153795" h="556260">
                  <a:moveTo>
                    <a:pt x="1153668" y="268224"/>
                  </a:moveTo>
                  <a:lnTo>
                    <a:pt x="1153668" y="226313"/>
                  </a:lnTo>
                  <a:lnTo>
                    <a:pt x="1143762" y="226313"/>
                  </a:lnTo>
                  <a:lnTo>
                    <a:pt x="1143762" y="268224"/>
                  </a:lnTo>
                  <a:lnTo>
                    <a:pt x="1153668" y="268224"/>
                  </a:lnTo>
                  <a:close/>
                </a:path>
                <a:path w="1153795" h="556260">
                  <a:moveTo>
                    <a:pt x="1153668" y="342138"/>
                  </a:moveTo>
                  <a:lnTo>
                    <a:pt x="1153668" y="300227"/>
                  </a:lnTo>
                  <a:lnTo>
                    <a:pt x="1143762" y="300227"/>
                  </a:lnTo>
                  <a:lnTo>
                    <a:pt x="1143762" y="342138"/>
                  </a:lnTo>
                  <a:lnTo>
                    <a:pt x="1153668" y="342138"/>
                  </a:lnTo>
                  <a:close/>
                </a:path>
                <a:path w="1153795" h="556260">
                  <a:moveTo>
                    <a:pt x="1153668" y="415290"/>
                  </a:moveTo>
                  <a:lnTo>
                    <a:pt x="1153668" y="373380"/>
                  </a:lnTo>
                  <a:lnTo>
                    <a:pt x="1143762" y="373380"/>
                  </a:lnTo>
                  <a:lnTo>
                    <a:pt x="1143762" y="415290"/>
                  </a:lnTo>
                  <a:lnTo>
                    <a:pt x="1153668" y="415290"/>
                  </a:lnTo>
                  <a:close/>
                </a:path>
                <a:path w="1153795" h="556260">
                  <a:moveTo>
                    <a:pt x="1153668" y="489204"/>
                  </a:moveTo>
                  <a:lnTo>
                    <a:pt x="1153668" y="446532"/>
                  </a:lnTo>
                  <a:lnTo>
                    <a:pt x="1143762" y="446532"/>
                  </a:lnTo>
                  <a:lnTo>
                    <a:pt x="1143762" y="489204"/>
                  </a:lnTo>
                  <a:lnTo>
                    <a:pt x="1153668" y="489204"/>
                  </a:lnTo>
                  <a:close/>
                </a:path>
                <a:path w="1153795" h="556260">
                  <a:moveTo>
                    <a:pt x="1148333" y="545591"/>
                  </a:moveTo>
                  <a:lnTo>
                    <a:pt x="1137666" y="545591"/>
                  </a:lnTo>
                  <a:lnTo>
                    <a:pt x="1137666" y="556260"/>
                  </a:lnTo>
                  <a:lnTo>
                    <a:pt x="1143762" y="556260"/>
                  </a:lnTo>
                  <a:lnTo>
                    <a:pt x="1143762" y="550926"/>
                  </a:lnTo>
                  <a:lnTo>
                    <a:pt x="1148333" y="545591"/>
                  </a:lnTo>
                  <a:close/>
                </a:path>
                <a:path w="1153795" h="556260">
                  <a:moveTo>
                    <a:pt x="1153668" y="553974"/>
                  </a:moveTo>
                  <a:lnTo>
                    <a:pt x="1153668" y="520446"/>
                  </a:lnTo>
                  <a:lnTo>
                    <a:pt x="1143762" y="520446"/>
                  </a:lnTo>
                  <a:lnTo>
                    <a:pt x="1143762" y="545591"/>
                  </a:lnTo>
                  <a:lnTo>
                    <a:pt x="1148333" y="545591"/>
                  </a:lnTo>
                  <a:lnTo>
                    <a:pt x="1148333" y="556260"/>
                  </a:lnTo>
                  <a:lnTo>
                    <a:pt x="1151382" y="556260"/>
                  </a:lnTo>
                  <a:lnTo>
                    <a:pt x="1153668" y="553974"/>
                  </a:lnTo>
                  <a:close/>
                </a:path>
                <a:path w="1153795" h="556260">
                  <a:moveTo>
                    <a:pt x="1148333" y="556260"/>
                  </a:moveTo>
                  <a:lnTo>
                    <a:pt x="1148333" y="545591"/>
                  </a:lnTo>
                  <a:lnTo>
                    <a:pt x="1143762" y="550926"/>
                  </a:lnTo>
                  <a:lnTo>
                    <a:pt x="1143762" y="556260"/>
                  </a:lnTo>
                  <a:lnTo>
                    <a:pt x="1148333" y="556260"/>
                  </a:lnTo>
                  <a:close/>
                </a:path>
                <a:path w="1153795" h="556260">
                  <a:moveTo>
                    <a:pt x="1105662" y="556260"/>
                  </a:moveTo>
                  <a:lnTo>
                    <a:pt x="1105662" y="545591"/>
                  </a:lnTo>
                  <a:lnTo>
                    <a:pt x="1063752" y="545591"/>
                  </a:lnTo>
                  <a:lnTo>
                    <a:pt x="1063752" y="556260"/>
                  </a:lnTo>
                  <a:lnTo>
                    <a:pt x="1105662" y="556260"/>
                  </a:lnTo>
                  <a:close/>
                </a:path>
                <a:path w="1153795" h="556260">
                  <a:moveTo>
                    <a:pt x="1032510" y="556260"/>
                  </a:moveTo>
                  <a:lnTo>
                    <a:pt x="1032510" y="545591"/>
                  </a:lnTo>
                  <a:lnTo>
                    <a:pt x="990600" y="545591"/>
                  </a:lnTo>
                  <a:lnTo>
                    <a:pt x="990600" y="556260"/>
                  </a:lnTo>
                  <a:lnTo>
                    <a:pt x="1032510" y="556260"/>
                  </a:lnTo>
                  <a:close/>
                </a:path>
                <a:path w="1153795" h="556260">
                  <a:moveTo>
                    <a:pt x="958595" y="556260"/>
                  </a:moveTo>
                  <a:lnTo>
                    <a:pt x="958595" y="545591"/>
                  </a:lnTo>
                  <a:lnTo>
                    <a:pt x="916685" y="545591"/>
                  </a:lnTo>
                  <a:lnTo>
                    <a:pt x="916685" y="556260"/>
                  </a:lnTo>
                  <a:lnTo>
                    <a:pt x="958595" y="556260"/>
                  </a:lnTo>
                  <a:close/>
                </a:path>
                <a:path w="1153795" h="556260">
                  <a:moveTo>
                    <a:pt x="885444" y="556260"/>
                  </a:moveTo>
                  <a:lnTo>
                    <a:pt x="885444" y="545591"/>
                  </a:lnTo>
                  <a:lnTo>
                    <a:pt x="843533" y="545591"/>
                  </a:lnTo>
                  <a:lnTo>
                    <a:pt x="843533" y="556260"/>
                  </a:lnTo>
                  <a:lnTo>
                    <a:pt x="885444" y="556260"/>
                  </a:lnTo>
                  <a:close/>
                </a:path>
                <a:path w="1153795" h="556260">
                  <a:moveTo>
                    <a:pt x="812292" y="556260"/>
                  </a:moveTo>
                  <a:lnTo>
                    <a:pt x="812292" y="545591"/>
                  </a:lnTo>
                  <a:lnTo>
                    <a:pt x="770382" y="545591"/>
                  </a:lnTo>
                  <a:lnTo>
                    <a:pt x="770382" y="556260"/>
                  </a:lnTo>
                  <a:lnTo>
                    <a:pt x="812292" y="556260"/>
                  </a:lnTo>
                  <a:close/>
                </a:path>
                <a:path w="1153795" h="556260">
                  <a:moveTo>
                    <a:pt x="738377" y="556260"/>
                  </a:moveTo>
                  <a:lnTo>
                    <a:pt x="738377" y="545591"/>
                  </a:lnTo>
                  <a:lnTo>
                    <a:pt x="696467" y="545591"/>
                  </a:lnTo>
                  <a:lnTo>
                    <a:pt x="696467" y="556260"/>
                  </a:lnTo>
                  <a:lnTo>
                    <a:pt x="738377" y="556260"/>
                  </a:lnTo>
                  <a:close/>
                </a:path>
                <a:path w="1153795" h="556260">
                  <a:moveTo>
                    <a:pt x="665226" y="556260"/>
                  </a:moveTo>
                  <a:lnTo>
                    <a:pt x="665226" y="545591"/>
                  </a:lnTo>
                  <a:lnTo>
                    <a:pt x="623315" y="545591"/>
                  </a:lnTo>
                  <a:lnTo>
                    <a:pt x="623315" y="556260"/>
                  </a:lnTo>
                  <a:lnTo>
                    <a:pt x="665226" y="556260"/>
                  </a:lnTo>
                  <a:close/>
                </a:path>
                <a:path w="1153795" h="556260">
                  <a:moveTo>
                    <a:pt x="591312" y="556260"/>
                  </a:moveTo>
                  <a:lnTo>
                    <a:pt x="591312" y="545591"/>
                  </a:lnTo>
                  <a:lnTo>
                    <a:pt x="549401" y="545591"/>
                  </a:lnTo>
                  <a:lnTo>
                    <a:pt x="549401" y="556260"/>
                  </a:lnTo>
                  <a:lnTo>
                    <a:pt x="591312" y="556260"/>
                  </a:lnTo>
                  <a:close/>
                </a:path>
                <a:path w="1153795" h="556260">
                  <a:moveTo>
                    <a:pt x="518160" y="556260"/>
                  </a:moveTo>
                  <a:lnTo>
                    <a:pt x="518160" y="545591"/>
                  </a:lnTo>
                  <a:lnTo>
                    <a:pt x="476250" y="545591"/>
                  </a:lnTo>
                  <a:lnTo>
                    <a:pt x="476250" y="556260"/>
                  </a:lnTo>
                  <a:lnTo>
                    <a:pt x="518160" y="556260"/>
                  </a:lnTo>
                  <a:close/>
                </a:path>
                <a:path w="1153795" h="556260">
                  <a:moveTo>
                    <a:pt x="445007" y="556260"/>
                  </a:moveTo>
                  <a:lnTo>
                    <a:pt x="445007" y="545591"/>
                  </a:lnTo>
                  <a:lnTo>
                    <a:pt x="402335" y="545591"/>
                  </a:lnTo>
                  <a:lnTo>
                    <a:pt x="402335" y="556260"/>
                  </a:lnTo>
                  <a:lnTo>
                    <a:pt x="445007" y="556260"/>
                  </a:lnTo>
                  <a:close/>
                </a:path>
                <a:path w="1153795" h="556260">
                  <a:moveTo>
                    <a:pt x="371094" y="556260"/>
                  </a:moveTo>
                  <a:lnTo>
                    <a:pt x="371094" y="545591"/>
                  </a:lnTo>
                  <a:lnTo>
                    <a:pt x="329183" y="545591"/>
                  </a:lnTo>
                  <a:lnTo>
                    <a:pt x="329183" y="556260"/>
                  </a:lnTo>
                  <a:lnTo>
                    <a:pt x="371094" y="556260"/>
                  </a:lnTo>
                  <a:close/>
                </a:path>
                <a:path w="1153795" h="556260">
                  <a:moveTo>
                    <a:pt x="297942" y="556260"/>
                  </a:moveTo>
                  <a:lnTo>
                    <a:pt x="297942" y="545591"/>
                  </a:lnTo>
                  <a:lnTo>
                    <a:pt x="256031" y="545591"/>
                  </a:lnTo>
                  <a:lnTo>
                    <a:pt x="256031" y="556260"/>
                  </a:lnTo>
                  <a:lnTo>
                    <a:pt x="297942" y="556260"/>
                  </a:lnTo>
                  <a:close/>
                </a:path>
                <a:path w="1153795" h="556260">
                  <a:moveTo>
                    <a:pt x="224027" y="556260"/>
                  </a:moveTo>
                  <a:lnTo>
                    <a:pt x="224027" y="545591"/>
                  </a:lnTo>
                  <a:lnTo>
                    <a:pt x="182117" y="545591"/>
                  </a:lnTo>
                  <a:lnTo>
                    <a:pt x="182117" y="556260"/>
                  </a:lnTo>
                  <a:lnTo>
                    <a:pt x="224027" y="556260"/>
                  </a:lnTo>
                  <a:close/>
                </a:path>
                <a:path w="1153795" h="556260">
                  <a:moveTo>
                    <a:pt x="150875" y="556260"/>
                  </a:moveTo>
                  <a:lnTo>
                    <a:pt x="150875" y="545591"/>
                  </a:lnTo>
                  <a:lnTo>
                    <a:pt x="108965" y="545591"/>
                  </a:lnTo>
                  <a:lnTo>
                    <a:pt x="108965" y="556260"/>
                  </a:lnTo>
                  <a:lnTo>
                    <a:pt x="150875" y="556260"/>
                  </a:lnTo>
                  <a:close/>
                </a:path>
                <a:path w="1153795" h="556260">
                  <a:moveTo>
                    <a:pt x="76962" y="556260"/>
                  </a:moveTo>
                  <a:lnTo>
                    <a:pt x="76962" y="545591"/>
                  </a:lnTo>
                  <a:lnTo>
                    <a:pt x="35051" y="545591"/>
                  </a:lnTo>
                  <a:lnTo>
                    <a:pt x="35051" y="556260"/>
                  </a:lnTo>
                  <a:lnTo>
                    <a:pt x="76962" y="556260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35443" y="4493895"/>
              <a:ext cx="258445" cy="0"/>
            </a:xfrm>
            <a:custGeom>
              <a:avLst/>
              <a:gdLst/>
              <a:ahLst/>
              <a:cxnLst/>
              <a:rect l="l" t="t" r="r" b="b"/>
              <a:pathLst>
                <a:path w="258444" h="0">
                  <a:moveTo>
                    <a:pt x="0" y="0"/>
                  </a:moveTo>
                  <a:lnTo>
                    <a:pt x="258317" y="0"/>
                  </a:lnTo>
                </a:path>
              </a:pathLst>
            </a:custGeom>
            <a:ln w="3809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641995" y="4669154"/>
              <a:ext cx="1471930" cy="314960"/>
            </a:xfrm>
            <a:custGeom>
              <a:avLst/>
              <a:gdLst/>
              <a:ahLst/>
              <a:cxnLst/>
              <a:rect l="l" t="t" r="r" b="b"/>
              <a:pathLst>
                <a:path w="1471930" h="314960">
                  <a:moveTo>
                    <a:pt x="0" y="0"/>
                  </a:moveTo>
                  <a:lnTo>
                    <a:pt x="259080" y="0"/>
                  </a:lnTo>
                </a:path>
                <a:path w="1471930" h="314960">
                  <a:moveTo>
                    <a:pt x="1212342" y="314705"/>
                  </a:moveTo>
                  <a:lnTo>
                    <a:pt x="1471422" y="314705"/>
                  </a:lnTo>
                </a:path>
              </a:pathLst>
            </a:custGeom>
            <a:ln w="3810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97877" y="4494276"/>
              <a:ext cx="337185" cy="1259205"/>
            </a:xfrm>
            <a:custGeom>
              <a:avLst/>
              <a:gdLst/>
              <a:ahLst/>
              <a:cxnLst/>
              <a:rect l="l" t="t" r="r" b="b"/>
              <a:pathLst>
                <a:path w="337184" h="1259204">
                  <a:moveTo>
                    <a:pt x="336804" y="1258824"/>
                  </a:moveTo>
                  <a:lnTo>
                    <a:pt x="336804" y="0"/>
                  </a:lnTo>
                  <a:lnTo>
                    <a:pt x="0" y="0"/>
                  </a:lnTo>
                  <a:lnTo>
                    <a:pt x="0" y="1258824"/>
                  </a:lnTo>
                  <a:lnTo>
                    <a:pt x="336804" y="1258824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92543" y="4493514"/>
              <a:ext cx="347980" cy="1264920"/>
            </a:xfrm>
            <a:custGeom>
              <a:avLst/>
              <a:gdLst/>
              <a:ahLst/>
              <a:cxnLst/>
              <a:rect l="l" t="t" r="r" b="b"/>
              <a:pathLst>
                <a:path w="347980" h="1264920">
                  <a:moveTo>
                    <a:pt x="347472" y="1262634"/>
                  </a:moveTo>
                  <a:lnTo>
                    <a:pt x="347472" y="0"/>
                  </a:lnTo>
                  <a:lnTo>
                    <a:pt x="0" y="0"/>
                  </a:lnTo>
                  <a:lnTo>
                    <a:pt x="0" y="1262634"/>
                  </a:lnTo>
                  <a:lnTo>
                    <a:pt x="2286" y="1264920"/>
                  </a:lnTo>
                  <a:lnTo>
                    <a:pt x="5334" y="1264920"/>
                  </a:lnTo>
                  <a:lnTo>
                    <a:pt x="5334" y="6095"/>
                  </a:lnTo>
                  <a:lnTo>
                    <a:pt x="10667" y="762"/>
                  </a:lnTo>
                  <a:lnTo>
                    <a:pt x="10667" y="6095"/>
                  </a:lnTo>
                  <a:lnTo>
                    <a:pt x="336803" y="6095"/>
                  </a:lnTo>
                  <a:lnTo>
                    <a:pt x="336803" y="762"/>
                  </a:lnTo>
                  <a:lnTo>
                    <a:pt x="342138" y="6095"/>
                  </a:lnTo>
                  <a:lnTo>
                    <a:pt x="342138" y="1264920"/>
                  </a:lnTo>
                  <a:lnTo>
                    <a:pt x="345186" y="1264920"/>
                  </a:lnTo>
                  <a:lnTo>
                    <a:pt x="347472" y="1262634"/>
                  </a:lnTo>
                  <a:close/>
                </a:path>
                <a:path w="347980" h="1264920">
                  <a:moveTo>
                    <a:pt x="10667" y="6095"/>
                  </a:moveTo>
                  <a:lnTo>
                    <a:pt x="10667" y="762"/>
                  </a:lnTo>
                  <a:lnTo>
                    <a:pt x="5334" y="6095"/>
                  </a:lnTo>
                  <a:lnTo>
                    <a:pt x="10667" y="6095"/>
                  </a:lnTo>
                  <a:close/>
                </a:path>
                <a:path w="347980" h="1264920">
                  <a:moveTo>
                    <a:pt x="10668" y="1255014"/>
                  </a:moveTo>
                  <a:lnTo>
                    <a:pt x="10667" y="6095"/>
                  </a:lnTo>
                  <a:lnTo>
                    <a:pt x="5334" y="6095"/>
                  </a:lnTo>
                  <a:lnTo>
                    <a:pt x="5334" y="1255014"/>
                  </a:lnTo>
                  <a:lnTo>
                    <a:pt x="10668" y="1255014"/>
                  </a:lnTo>
                  <a:close/>
                </a:path>
                <a:path w="347980" h="1264920">
                  <a:moveTo>
                    <a:pt x="342138" y="1255014"/>
                  </a:moveTo>
                  <a:lnTo>
                    <a:pt x="5334" y="1255014"/>
                  </a:lnTo>
                  <a:lnTo>
                    <a:pt x="10668" y="1259586"/>
                  </a:lnTo>
                  <a:lnTo>
                    <a:pt x="10668" y="1264920"/>
                  </a:lnTo>
                  <a:lnTo>
                    <a:pt x="336804" y="1264920"/>
                  </a:lnTo>
                  <a:lnTo>
                    <a:pt x="336804" y="1259586"/>
                  </a:lnTo>
                  <a:lnTo>
                    <a:pt x="342138" y="1255014"/>
                  </a:lnTo>
                  <a:close/>
                </a:path>
                <a:path w="347980" h="1264920">
                  <a:moveTo>
                    <a:pt x="10668" y="1264920"/>
                  </a:moveTo>
                  <a:lnTo>
                    <a:pt x="10668" y="1259586"/>
                  </a:lnTo>
                  <a:lnTo>
                    <a:pt x="5334" y="1255014"/>
                  </a:lnTo>
                  <a:lnTo>
                    <a:pt x="5334" y="1264920"/>
                  </a:lnTo>
                  <a:lnTo>
                    <a:pt x="10668" y="1264920"/>
                  </a:lnTo>
                  <a:close/>
                </a:path>
                <a:path w="347980" h="1264920">
                  <a:moveTo>
                    <a:pt x="342138" y="6095"/>
                  </a:moveTo>
                  <a:lnTo>
                    <a:pt x="336803" y="762"/>
                  </a:lnTo>
                  <a:lnTo>
                    <a:pt x="336803" y="6095"/>
                  </a:lnTo>
                  <a:lnTo>
                    <a:pt x="342138" y="6095"/>
                  </a:lnTo>
                  <a:close/>
                </a:path>
                <a:path w="347980" h="1264920">
                  <a:moveTo>
                    <a:pt x="342138" y="1255014"/>
                  </a:moveTo>
                  <a:lnTo>
                    <a:pt x="342138" y="6095"/>
                  </a:lnTo>
                  <a:lnTo>
                    <a:pt x="336803" y="6095"/>
                  </a:lnTo>
                  <a:lnTo>
                    <a:pt x="336804" y="1255014"/>
                  </a:lnTo>
                  <a:lnTo>
                    <a:pt x="342138" y="1255014"/>
                  </a:lnTo>
                  <a:close/>
                </a:path>
                <a:path w="347980" h="1264920">
                  <a:moveTo>
                    <a:pt x="342138" y="1264920"/>
                  </a:moveTo>
                  <a:lnTo>
                    <a:pt x="342138" y="1255014"/>
                  </a:lnTo>
                  <a:lnTo>
                    <a:pt x="336804" y="1259586"/>
                  </a:lnTo>
                  <a:lnTo>
                    <a:pt x="336804" y="1264920"/>
                  </a:lnTo>
                  <a:lnTo>
                    <a:pt x="342138" y="1264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124085" y="4984242"/>
              <a:ext cx="337185" cy="768985"/>
            </a:xfrm>
            <a:custGeom>
              <a:avLst/>
              <a:gdLst/>
              <a:ahLst/>
              <a:cxnLst/>
              <a:rect l="l" t="t" r="r" b="b"/>
              <a:pathLst>
                <a:path w="337185" h="768985">
                  <a:moveTo>
                    <a:pt x="336803" y="768858"/>
                  </a:moveTo>
                  <a:lnTo>
                    <a:pt x="336803" y="0"/>
                  </a:lnTo>
                  <a:lnTo>
                    <a:pt x="0" y="0"/>
                  </a:lnTo>
                  <a:lnTo>
                    <a:pt x="0" y="768858"/>
                  </a:lnTo>
                  <a:lnTo>
                    <a:pt x="336803" y="76885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118751" y="4979670"/>
              <a:ext cx="347980" cy="779145"/>
            </a:xfrm>
            <a:custGeom>
              <a:avLst/>
              <a:gdLst/>
              <a:ahLst/>
              <a:cxnLst/>
              <a:rect l="l" t="t" r="r" b="b"/>
              <a:pathLst>
                <a:path w="347979" h="779145">
                  <a:moveTo>
                    <a:pt x="347472" y="776478"/>
                  </a:moveTo>
                  <a:lnTo>
                    <a:pt x="347472" y="2286"/>
                  </a:lnTo>
                  <a:lnTo>
                    <a:pt x="345186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776478"/>
                  </a:lnTo>
                  <a:lnTo>
                    <a:pt x="2286" y="778764"/>
                  </a:lnTo>
                  <a:lnTo>
                    <a:pt x="5334" y="778764"/>
                  </a:lnTo>
                  <a:lnTo>
                    <a:pt x="5334" y="9906"/>
                  </a:lnTo>
                  <a:lnTo>
                    <a:pt x="10667" y="4572"/>
                  </a:lnTo>
                  <a:lnTo>
                    <a:pt x="10667" y="9906"/>
                  </a:lnTo>
                  <a:lnTo>
                    <a:pt x="337566" y="9906"/>
                  </a:lnTo>
                  <a:lnTo>
                    <a:pt x="337566" y="4572"/>
                  </a:lnTo>
                  <a:lnTo>
                    <a:pt x="342138" y="9906"/>
                  </a:lnTo>
                  <a:lnTo>
                    <a:pt x="342138" y="778764"/>
                  </a:lnTo>
                  <a:lnTo>
                    <a:pt x="345186" y="778764"/>
                  </a:lnTo>
                  <a:lnTo>
                    <a:pt x="347472" y="776478"/>
                  </a:lnTo>
                  <a:close/>
                </a:path>
                <a:path w="347979" h="779145">
                  <a:moveTo>
                    <a:pt x="10667" y="9906"/>
                  </a:moveTo>
                  <a:lnTo>
                    <a:pt x="10667" y="4572"/>
                  </a:lnTo>
                  <a:lnTo>
                    <a:pt x="5334" y="9906"/>
                  </a:lnTo>
                  <a:lnTo>
                    <a:pt x="10667" y="9906"/>
                  </a:lnTo>
                  <a:close/>
                </a:path>
                <a:path w="347979" h="779145">
                  <a:moveTo>
                    <a:pt x="10668" y="768858"/>
                  </a:moveTo>
                  <a:lnTo>
                    <a:pt x="10667" y="9906"/>
                  </a:lnTo>
                  <a:lnTo>
                    <a:pt x="5334" y="9906"/>
                  </a:lnTo>
                  <a:lnTo>
                    <a:pt x="5334" y="768858"/>
                  </a:lnTo>
                  <a:lnTo>
                    <a:pt x="10668" y="768858"/>
                  </a:lnTo>
                  <a:close/>
                </a:path>
                <a:path w="347979" h="779145">
                  <a:moveTo>
                    <a:pt x="342138" y="768858"/>
                  </a:moveTo>
                  <a:lnTo>
                    <a:pt x="5334" y="768858"/>
                  </a:lnTo>
                  <a:lnTo>
                    <a:pt x="10668" y="773430"/>
                  </a:lnTo>
                  <a:lnTo>
                    <a:pt x="10668" y="778764"/>
                  </a:lnTo>
                  <a:lnTo>
                    <a:pt x="337566" y="778764"/>
                  </a:lnTo>
                  <a:lnTo>
                    <a:pt x="337566" y="773430"/>
                  </a:lnTo>
                  <a:lnTo>
                    <a:pt x="342138" y="768858"/>
                  </a:lnTo>
                  <a:close/>
                </a:path>
                <a:path w="347979" h="779145">
                  <a:moveTo>
                    <a:pt x="10668" y="778764"/>
                  </a:moveTo>
                  <a:lnTo>
                    <a:pt x="10668" y="773430"/>
                  </a:lnTo>
                  <a:lnTo>
                    <a:pt x="5334" y="768858"/>
                  </a:lnTo>
                  <a:lnTo>
                    <a:pt x="5334" y="778764"/>
                  </a:lnTo>
                  <a:lnTo>
                    <a:pt x="10668" y="778764"/>
                  </a:lnTo>
                  <a:close/>
                </a:path>
                <a:path w="347979" h="779145">
                  <a:moveTo>
                    <a:pt x="342138" y="9906"/>
                  </a:moveTo>
                  <a:lnTo>
                    <a:pt x="337566" y="4572"/>
                  </a:lnTo>
                  <a:lnTo>
                    <a:pt x="337566" y="9906"/>
                  </a:lnTo>
                  <a:lnTo>
                    <a:pt x="342138" y="9906"/>
                  </a:lnTo>
                  <a:close/>
                </a:path>
                <a:path w="347979" h="779145">
                  <a:moveTo>
                    <a:pt x="342138" y="768858"/>
                  </a:moveTo>
                  <a:lnTo>
                    <a:pt x="342138" y="9906"/>
                  </a:lnTo>
                  <a:lnTo>
                    <a:pt x="337566" y="9906"/>
                  </a:lnTo>
                  <a:lnTo>
                    <a:pt x="337566" y="768858"/>
                  </a:lnTo>
                  <a:lnTo>
                    <a:pt x="342138" y="768858"/>
                  </a:lnTo>
                  <a:close/>
                </a:path>
                <a:path w="347979" h="779145">
                  <a:moveTo>
                    <a:pt x="342138" y="778764"/>
                  </a:moveTo>
                  <a:lnTo>
                    <a:pt x="342138" y="768858"/>
                  </a:lnTo>
                  <a:lnTo>
                    <a:pt x="337566" y="773430"/>
                  </a:lnTo>
                  <a:lnTo>
                    <a:pt x="337566" y="778764"/>
                  </a:lnTo>
                  <a:lnTo>
                    <a:pt x="342138" y="778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304429" y="4494276"/>
              <a:ext cx="337185" cy="175260"/>
            </a:xfrm>
            <a:custGeom>
              <a:avLst/>
              <a:gdLst/>
              <a:ahLst/>
              <a:cxnLst/>
              <a:rect l="l" t="t" r="r" b="b"/>
              <a:pathLst>
                <a:path w="337185" h="175260">
                  <a:moveTo>
                    <a:pt x="336803" y="175260"/>
                  </a:moveTo>
                  <a:lnTo>
                    <a:pt x="336803" y="0"/>
                  </a:lnTo>
                  <a:lnTo>
                    <a:pt x="0" y="0"/>
                  </a:lnTo>
                  <a:lnTo>
                    <a:pt x="0" y="175260"/>
                  </a:lnTo>
                  <a:lnTo>
                    <a:pt x="336803" y="17526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299095" y="4493514"/>
              <a:ext cx="347980" cy="181610"/>
            </a:xfrm>
            <a:custGeom>
              <a:avLst/>
              <a:gdLst/>
              <a:ahLst/>
              <a:cxnLst/>
              <a:rect l="l" t="t" r="r" b="b"/>
              <a:pathLst>
                <a:path w="347980" h="181610">
                  <a:moveTo>
                    <a:pt x="347471" y="178307"/>
                  </a:moveTo>
                  <a:lnTo>
                    <a:pt x="347471" y="0"/>
                  </a:lnTo>
                  <a:lnTo>
                    <a:pt x="0" y="0"/>
                  </a:lnTo>
                  <a:lnTo>
                    <a:pt x="0" y="178307"/>
                  </a:lnTo>
                  <a:lnTo>
                    <a:pt x="2286" y="181356"/>
                  </a:lnTo>
                  <a:lnTo>
                    <a:pt x="5334" y="181356"/>
                  </a:lnTo>
                  <a:lnTo>
                    <a:pt x="5334" y="6095"/>
                  </a:lnTo>
                  <a:lnTo>
                    <a:pt x="10667" y="762"/>
                  </a:lnTo>
                  <a:lnTo>
                    <a:pt x="10667" y="6095"/>
                  </a:lnTo>
                  <a:lnTo>
                    <a:pt x="336804" y="6095"/>
                  </a:lnTo>
                  <a:lnTo>
                    <a:pt x="336803" y="761"/>
                  </a:lnTo>
                  <a:lnTo>
                    <a:pt x="342137" y="6095"/>
                  </a:lnTo>
                  <a:lnTo>
                    <a:pt x="342137" y="181356"/>
                  </a:lnTo>
                  <a:lnTo>
                    <a:pt x="345185" y="181356"/>
                  </a:lnTo>
                  <a:lnTo>
                    <a:pt x="347471" y="178307"/>
                  </a:lnTo>
                  <a:close/>
                </a:path>
                <a:path w="347980" h="181610">
                  <a:moveTo>
                    <a:pt x="10667" y="6095"/>
                  </a:moveTo>
                  <a:lnTo>
                    <a:pt x="10667" y="762"/>
                  </a:lnTo>
                  <a:lnTo>
                    <a:pt x="5334" y="6095"/>
                  </a:lnTo>
                  <a:lnTo>
                    <a:pt x="10667" y="6095"/>
                  </a:lnTo>
                  <a:close/>
                </a:path>
                <a:path w="347980" h="181610">
                  <a:moveTo>
                    <a:pt x="10668" y="170687"/>
                  </a:moveTo>
                  <a:lnTo>
                    <a:pt x="10667" y="6095"/>
                  </a:lnTo>
                  <a:lnTo>
                    <a:pt x="5334" y="6095"/>
                  </a:lnTo>
                  <a:lnTo>
                    <a:pt x="5334" y="170687"/>
                  </a:lnTo>
                  <a:lnTo>
                    <a:pt x="10668" y="170687"/>
                  </a:lnTo>
                  <a:close/>
                </a:path>
                <a:path w="347980" h="181610">
                  <a:moveTo>
                    <a:pt x="342137" y="170687"/>
                  </a:moveTo>
                  <a:lnTo>
                    <a:pt x="5334" y="170687"/>
                  </a:lnTo>
                  <a:lnTo>
                    <a:pt x="10668" y="176022"/>
                  </a:lnTo>
                  <a:lnTo>
                    <a:pt x="10668" y="181356"/>
                  </a:lnTo>
                  <a:lnTo>
                    <a:pt x="336803" y="181356"/>
                  </a:lnTo>
                  <a:lnTo>
                    <a:pt x="336803" y="176022"/>
                  </a:lnTo>
                  <a:lnTo>
                    <a:pt x="342137" y="170687"/>
                  </a:lnTo>
                  <a:close/>
                </a:path>
                <a:path w="347980" h="181610">
                  <a:moveTo>
                    <a:pt x="10668" y="181356"/>
                  </a:moveTo>
                  <a:lnTo>
                    <a:pt x="10668" y="176022"/>
                  </a:lnTo>
                  <a:lnTo>
                    <a:pt x="5334" y="170687"/>
                  </a:lnTo>
                  <a:lnTo>
                    <a:pt x="5334" y="181356"/>
                  </a:lnTo>
                  <a:lnTo>
                    <a:pt x="10668" y="181356"/>
                  </a:lnTo>
                  <a:close/>
                </a:path>
                <a:path w="347980" h="181610">
                  <a:moveTo>
                    <a:pt x="342137" y="6095"/>
                  </a:moveTo>
                  <a:lnTo>
                    <a:pt x="336803" y="761"/>
                  </a:lnTo>
                  <a:lnTo>
                    <a:pt x="336803" y="6095"/>
                  </a:lnTo>
                  <a:lnTo>
                    <a:pt x="342137" y="6095"/>
                  </a:lnTo>
                  <a:close/>
                </a:path>
                <a:path w="347980" h="181610">
                  <a:moveTo>
                    <a:pt x="342137" y="170687"/>
                  </a:moveTo>
                  <a:lnTo>
                    <a:pt x="342137" y="6095"/>
                  </a:lnTo>
                  <a:lnTo>
                    <a:pt x="336803" y="6095"/>
                  </a:lnTo>
                  <a:lnTo>
                    <a:pt x="336803" y="170687"/>
                  </a:lnTo>
                  <a:lnTo>
                    <a:pt x="342137" y="170687"/>
                  </a:lnTo>
                  <a:close/>
                </a:path>
                <a:path w="347980" h="181610">
                  <a:moveTo>
                    <a:pt x="342137" y="181356"/>
                  </a:moveTo>
                  <a:lnTo>
                    <a:pt x="342137" y="170687"/>
                  </a:lnTo>
                  <a:lnTo>
                    <a:pt x="336803" y="176022"/>
                  </a:lnTo>
                  <a:lnTo>
                    <a:pt x="336803" y="181356"/>
                  </a:lnTo>
                  <a:lnTo>
                    <a:pt x="342137" y="181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910981" y="4668786"/>
              <a:ext cx="944244" cy="316230"/>
            </a:xfrm>
            <a:custGeom>
              <a:avLst/>
              <a:gdLst/>
              <a:ahLst/>
              <a:cxnLst/>
              <a:rect l="l" t="t" r="r" b="b"/>
              <a:pathLst>
                <a:path w="944244" h="316229">
                  <a:moveTo>
                    <a:pt x="336804" y="0"/>
                  </a:moveTo>
                  <a:lnTo>
                    <a:pt x="0" y="0"/>
                  </a:lnTo>
                  <a:lnTo>
                    <a:pt x="0" y="121158"/>
                  </a:lnTo>
                  <a:lnTo>
                    <a:pt x="336804" y="121158"/>
                  </a:lnTo>
                  <a:lnTo>
                    <a:pt x="336804" y="0"/>
                  </a:lnTo>
                  <a:close/>
                </a:path>
                <a:path w="944244" h="316229">
                  <a:moveTo>
                    <a:pt x="944118" y="121158"/>
                  </a:moveTo>
                  <a:lnTo>
                    <a:pt x="607314" y="121158"/>
                  </a:lnTo>
                  <a:lnTo>
                    <a:pt x="607314" y="316230"/>
                  </a:lnTo>
                  <a:lnTo>
                    <a:pt x="944118" y="316230"/>
                  </a:lnTo>
                  <a:lnTo>
                    <a:pt x="944118" y="121158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905647" y="4663440"/>
              <a:ext cx="955040" cy="326390"/>
            </a:xfrm>
            <a:custGeom>
              <a:avLst/>
              <a:gdLst/>
              <a:ahLst/>
              <a:cxnLst/>
              <a:rect l="l" t="t" r="r" b="b"/>
              <a:pathLst>
                <a:path w="955039" h="326389">
                  <a:moveTo>
                    <a:pt x="347472" y="129539"/>
                  </a:moveTo>
                  <a:lnTo>
                    <a:pt x="347472" y="3047"/>
                  </a:lnTo>
                  <a:lnTo>
                    <a:pt x="345186" y="0"/>
                  </a:lnTo>
                  <a:lnTo>
                    <a:pt x="2285" y="0"/>
                  </a:lnTo>
                  <a:lnTo>
                    <a:pt x="0" y="3047"/>
                  </a:lnTo>
                  <a:lnTo>
                    <a:pt x="0" y="129539"/>
                  </a:lnTo>
                  <a:lnTo>
                    <a:pt x="2286" y="131825"/>
                  </a:lnTo>
                  <a:lnTo>
                    <a:pt x="5333" y="131825"/>
                  </a:lnTo>
                  <a:lnTo>
                    <a:pt x="5334" y="10667"/>
                  </a:lnTo>
                  <a:lnTo>
                    <a:pt x="10667" y="5333"/>
                  </a:lnTo>
                  <a:lnTo>
                    <a:pt x="10667" y="10667"/>
                  </a:lnTo>
                  <a:lnTo>
                    <a:pt x="336804" y="10667"/>
                  </a:lnTo>
                  <a:lnTo>
                    <a:pt x="336804" y="5333"/>
                  </a:lnTo>
                  <a:lnTo>
                    <a:pt x="342138" y="10667"/>
                  </a:lnTo>
                  <a:lnTo>
                    <a:pt x="342138" y="131825"/>
                  </a:lnTo>
                  <a:lnTo>
                    <a:pt x="345186" y="131825"/>
                  </a:lnTo>
                  <a:lnTo>
                    <a:pt x="347472" y="129539"/>
                  </a:lnTo>
                  <a:close/>
                </a:path>
                <a:path w="955039" h="326389">
                  <a:moveTo>
                    <a:pt x="10667" y="10667"/>
                  </a:moveTo>
                  <a:lnTo>
                    <a:pt x="10667" y="5333"/>
                  </a:lnTo>
                  <a:lnTo>
                    <a:pt x="5334" y="10667"/>
                  </a:lnTo>
                  <a:lnTo>
                    <a:pt x="10667" y="10667"/>
                  </a:lnTo>
                  <a:close/>
                </a:path>
                <a:path w="955039" h="326389">
                  <a:moveTo>
                    <a:pt x="10667" y="121919"/>
                  </a:moveTo>
                  <a:lnTo>
                    <a:pt x="10667" y="10667"/>
                  </a:lnTo>
                  <a:lnTo>
                    <a:pt x="5334" y="10667"/>
                  </a:lnTo>
                  <a:lnTo>
                    <a:pt x="5334" y="121919"/>
                  </a:lnTo>
                  <a:lnTo>
                    <a:pt x="10667" y="121919"/>
                  </a:lnTo>
                  <a:close/>
                </a:path>
                <a:path w="955039" h="326389">
                  <a:moveTo>
                    <a:pt x="342138" y="121919"/>
                  </a:moveTo>
                  <a:lnTo>
                    <a:pt x="5334" y="121919"/>
                  </a:lnTo>
                  <a:lnTo>
                    <a:pt x="10667" y="126491"/>
                  </a:lnTo>
                  <a:lnTo>
                    <a:pt x="10667" y="131825"/>
                  </a:lnTo>
                  <a:lnTo>
                    <a:pt x="336804" y="131825"/>
                  </a:lnTo>
                  <a:lnTo>
                    <a:pt x="336804" y="126491"/>
                  </a:lnTo>
                  <a:lnTo>
                    <a:pt x="342138" y="121919"/>
                  </a:lnTo>
                  <a:close/>
                </a:path>
                <a:path w="955039" h="326389">
                  <a:moveTo>
                    <a:pt x="10667" y="131825"/>
                  </a:moveTo>
                  <a:lnTo>
                    <a:pt x="10667" y="126491"/>
                  </a:lnTo>
                  <a:lnTo>
                    <a:pt x="5334" y="121919"/>
                  </a:lnTo>
                  <a:lnTo>
                    <a:pt x="5333" y="131825"/>
                  </a:lnTo>
                  <a:lnTo>
                    <a:pt x="10667" y="131825"/>
                  </a:lnTo>
                  <a:close/>
                </a:path>
                <a:path w="955039" h="326389">
                  <a:moveTo>
                    <a:pt x="342138" y="10667"/>
                  </a:moveTo>
                  <a:lnTo>
                    <a:pt x="336804" y="5333"/>
                  </a:lnTo>
                  <a:lnTo>
                    <a:pt x="336804" y="10667"/>
                  </a:lnTo>
                  <a:lnTo>
                    <a:pt x="342138" y="10667"/>
                  </a:lnTo>
                  <a:close/>
                </a:path>
                <a:path w="955039" h="326389">
                  <a:moveTo>
                    <a:pt x="342138" y="121919"/>
                  </a:moveTo>
                  <a:lnTo>
                    <a:pt x="342138" y="10667"/>
                  </a:lnTo>
                  <a:lnTo>
                    <a:pt x="336804" y="10667"/>
                  </a:lnTo>
                  <a:lnTo>
                    <a:pt x="336804" y="121919"/>
                  </a:lnTo>
                  <a:lnTo>
                    <a:pt x="342138" y="121919"/>
                  </a:lnTo>
                  <a:close/>
                </a:path>
                <a:path w="955039" h="326389">
                  <a:moveTo>
                    <a:pt x="342138" y="131825"/>
                  </a:moveTo>
                  <a:lnTo>
                    <a:pt x="342138" y="121919"/>
                  </a:lnTo>
                  <a:lnTo>
                    <a:pt x="336804" y="126491"/>
                  </a:lnTo>
                  <a:lnTo>
                    <a:pt x="336804" y="131825"/>
                  </a:lnTo>
                  <a:lnTo>
                    <a:pt x="342138" y="131825"/>
                  </a:lnTo>
                  <a:close/>
                </a:path>
                <a:path w="955039" h="326389">
                  <a:moveTo>
                    <a:pt x="954786" y="323849"/>
                  </a:moveTo>
                  <a:lnTo>
                    <a:pt x="954786" y="124205"/>
                  </a:lnTo>
                  <a:lnTo>
                    <a:pt x="952500" y="121919"/>
                  </a:lnTo>
                  <a:lnTo>
                    <a:pt x="609600" y="121919"/>
                  </a:lnTo>
                  <a:lnTo>
                    <a:pt x="607314" y="124205"/>
                  </a:lnTo>
                  <a:lnTo>
                    <a:pt x="607314" y="323849"/>
                  </a:lnTo>
                  <a:lnTo>
                    <a:pt x="609600" y="326135"/>
                  </a:lnTo>
                  <a:lnTo>
                    <a:pt x="612648" y="326135"/>
                  </a:lnTo>
                  <a:lnTo>
                    <a:pt x="612648" y="131825"/>
                  </a:lnTo>
                  <a:lnTo>
                    <a:pt x="617220" y="126491"/>
                  </a:lnTo>
                  <a:lnTo>
                    <a:pt x="617220" y="131825"/>
                  </a:lnTo>
                  <a:lnTo>
                    <a:pt x="944118" y="131825"/>
                  </a:lnTo>
                  <a:lnTo>
                    <a:pt x="944118" y="126491"/>
                  </a:lnTo>
                  <a:lnTo>
                    <a:pt x="949452" y="131825"/>
                  </a:lnTo>
                  <a:lnTo>
                    <a:pt x="949452" y="326135"/>
                  </a:lnTo>
                  <a:lnTo>
                    <a:pt x="952500" y="326135"/>
                  </a:lnTo>
                  <a:lnTo>
                    <a:pt x="954786" y="323849"/>
                  </a:lnTo>
                  <a:close/>
                </a:path>
                <a:path w="955039" h="326389">
                  <a:moveTo>
                    <a:pt x="617220" y="131825"/>
                  </a:moveTo>
                  <a:lnTo>
                    <a:pt x="617220" y="126491"/>
                  </a:lnTo>
                  <a:lnTo>
                    <a:pt x="612648" y="131825"/>
                  </a:lnTo>
                  <a:lnTo>
                    <a:pt x="617220" y="131825"/>
                  </a:lnTo>
                  <a:close/>
                </a:path>
                <a:path w="955039" h="326389">
                  <a:moveTo>
                    <a:pt x="617220" y="316229"/>
                  </a:moveTo>
                  <a:lnTo>
                    <a:pt x="617220" y="131825"/>
                  </a:lnTo>
                  <a:lnTo>
                    <a:pt x="612648" y="131825"/>
                  </a:lnTo>
                  <a:lnTo>
                    <a:pt x="612648" y="316229"/>
                  </a:lnTo>
                  <a:lnTo>
                    <a:pt x="617220" y="316229"/>
                  </a:lnTo>
                  <a:close/>
                </a:path>
                <a:path w="955039" h="326389">
                  <a:moveTo>
                    <a:pt x="949452" y="316229"/>
                  </a:moveTo>
                  <a:lnTo>
                    <a:pt x="612648" y="316229"/>
                  </a:lnTo>
                  <a:lnTo>
                    <a:pt x="617220" y="321563"/>
                  </a:lnTo>
                  <a:lnTo>
                    <a:pt x="617220" y="326135"/>
                  </a:lnTo>
                  <a:lnTo>
                    <a:pt x="944118" y="326135"/>
                  </a:lnTo>
                  <a:lnTo>
                    <a:pt x="944118" y="321563"/>
                  </a:lnTo>
                  <a:lnTo>
                    <a:pt x="949452" y="316229"/>
                  </a:lnTo>
                  <a:close/>
                </a:path>
                <a:path w="955039" h="326389">
                  <a:moveTo>
                    <a:pt x="617220" y="326135"/>
                  </a:moveTo>
                  <a:lnTo>
                    <a:pt x="617220" y="321563"/>
                  </a:lnTo>
                  <a:lnTo>
                    <a:pt x="612648" y="316229"/>
                  </a:lnTo>
                  <a:lnTo>
                    <a:pt x="612648" y="326135"/>
                  </a:lnTo>
                  <a:lnTo>
                    <a:pt x="617220" y="326135"/>
                  </a:lnTo>
                  <a:close/>
                </a:path>
                <a:path w="955039" h="326389">
                  <a:moveTo>
                    <a:pt x="949452" y="131825"/>
                  </a:moveTo>
                  <a:lnTo>
                    <a:pt x="944118" y="126491"/>
                  </a:lnTo>
                  <a:lnTo>
                    <a:pt x="944118" y="131825"/>
                  </a:lnTo>
                  <a:lnTo>
                    <a:pt x="949452" y="131825"/>
                  </a:lnTo>
                  <a:close/>
                </a:path>
                <a:path w="955039" h="326389">
                  <a:moveTo>
                    <a:pt x="949452" y="316229"/>
                  </a:moveTo>
                  <a:lnTo>
                    <a:pt x="949452" y="131825"/>
                  </a:lnTo>
                  <a:lnTo>
                    <a:pt x="944118" y="131825"/>
                  </a:lnTo>
                  <a:lnTo>
                    <a:pt x="944118" y="316229"/>
                  </a:lnTo>
                  <a:lnTo>
                    <a:pt x="949452" y="316229"/>
                  </a:lnTo>
                  <a:close/>
                </a:path>
                <a:path w="955039" h="326389">
                  <a:moveTo>
                    <a:pt x="949452" y="326135"/>
                  </a:moveTo>
                  <a:lnTo>
                    <a:pt x="949452" y="316229"/>
                  </a:lnTo>
                  <a:lnTo>
                    <a:pt x="944118" y="321563"/>
                  </a:lnTo>
                  <a:lnTo>
                    <a:pt x="944118" y="326135"/>
                  </a:lnTo>
                  <a:lnTo>
                    <a:pt x="949452" y="326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63003" y="5748528"/>
              <a:ext cx="3032760" cy="10160"/>
            </a:xfrm>
            <a:custGeom>
              <a:avLst/>
              <a:gdLst/>
              <a:ahLst/>
              <a:cxnLst/>
              <a:rect l="l" t="t" r="r" b="b"/>
              <a:pathLst>
                <a:path w="3032760" h="10160">
                  <a:moveTo>
                    <a:pt x="3032760" y="9905"/>
                  </a:moveTo>
                  <a:lnTo>
                    <a:pt x="3032760" y="0"/>
                  </a:lnTo>
                  <a:lnTo>
                    <a:pt x="0" y="0"/>
                  </a:lnTo>
                  <a:lnTo>
                    <a:pt x="0" y="9905"/>
                  </a:lnTo>
                  <a:lnTo>
                    <a:pt x="3032760" y="990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 descr=""/>
          <p:cNvGrpSpPr/>
          <p:nvPr/>
        </p:nvGrpSpPr>
        <p:grpSpPr>
          <a:xfrm>
            <a:off x="563003" y="1761744"/>
            <a:ext cx="3032760" cy="1403350"/>
            <a:chOff x="563003" y="1761744"/>
            <a:chExt cx="3032760" cy="1403350"/>
          </a:xfrm>
        </p:grpSpPr>
        <p:sp>
          <p:nvSpPr>
            <p:cNvPr id="47" name="object 47" descr=""/>
            <p:cNvSpPr/>
            <p:nvPr/>
          </p:nvSpPr>
          <p:spPr>
            <a:xfrm>
              <a:off x="1820303" y="1767078"/>
              <a:ext cx="1143000" cy="857250"/>
            </a:xfrm>
            <a:custGeom>
              <a:avLst/>
              <a:gdLst/>
              <a:ahLst/>
              <a:cxnLst/>
              <a:rect l="l" t="t" r="r" b="b"/>
              <a:pathLst>
                <a:path w="1143000" h="857250">
                  <a:moveTo>
                    <a:pt x="1143000" y="857249"/>
                  </a:moveTo>
                  <a:lnTo>
                    <a:pt x="1143000" y="0"/>
                  </a:lnTo>
                  <a:lnTo>
                    <a:pt x="0" y="0"/>
                  </a:lnTo>
                  <a:lnTo>
                    <a:pt x="0" y="857250"/>
                  </a:lnTo>
                  <a:lnTo>
                    <a:pt x="1143000" y="857249"/>
                  </a:lnTo>
                  <a:close/>
                </a:path>
              </a:pathLst>
            </a:custGeom>
            <a:solidFill>
              <a:srgbClr val="EBF9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814969" y="1761744"/>
              <a:ext cx="1153795" cy="868044"/>
            </a:xfrm>
            <a:custGeom>
              <a:avLst/>
              <a:gdLst/>
              <a:ahLst/>
              <a:cxnLst/>
              <a:rect l="l" t="t" r="r" b="b"/>
              <a:pathLst>
                <a:path w="1153795" h="868044">
                  <a:moveTo>
                    <a:pt x="10668" y="857250"/>
                  </a:moveTo>
                  <a:lnTo>
                    <a:pt x="10668" y="820674"/>
                  </a:lnTo>
                  <a:lnTo>
                    <a:pt x="0" y="820674"/>
                  </a:lnTo>
                  <a:lnTo>
                    <a:pt x="0" y="862584"/>
                  </a:lnTo>
                  <a:lnTo>
                    <a:pt x="5334" y="862584"/>
                  </a:lnTo>
                  <a:lnTo>
                    <a:pt x="5334" y="857250"/>
                  </a:lnTo>
                  <a:lnTo>
                    <a:pt x="10668" y="857250"/>
                  </a:lnTo>
                  <a:close/>
                </a:path>
                <a:path w="1153795" h="868044">
                  <a:moveTo>
                    <a:pt x="38862" y="867918"/>
                  </a:moveTo>
                  <a:lnTo>
                    <a:pt x="38862" y="857250"/>
                  </a:lnTo>
                  <a:lnTo>
                    <a:pt x="5334" y="857250"/>
                  </a:lnTo>
                  <a:lnTo>
                    <a:pt x="5334" y="862584"/>
                  </a:lnTo>
                  <a:lnTo>
                    <a:pt x="10668" y="862584"/>
                  </a:lnTo>
                  <a:lnTo>
                    <a:pt x="10668" y="867918"/>
                  </a:lnTo>
                  <a:lnTo>
                    <a:pt x="38862" y="867918"/>
                  </a:lnTo>
                  <a:close/>
                </a:path>
                <a:path w="1153795" h="868044">
                  <a:moveTo>
                    <a:pt x="10668" y="867918"/>
                  </a:moveTo>
                  <a:lnTo>
                    <a:pt x="10668" y="862584"/>
                  </a:lnTo>
                  <a:lnTo>
                    <a:pt x="5334" y="862584"/>
                  </a:lnTo>
                  <a:lnTo>
                    <a:pt x="5334" y="867918"/>
                  </a:lnTo>
                  <a:lnTo>
                    <a:pt x="10668" y="867918"/>
                  </a:lnTo>
                  <a:close/>
                </a:path>
                <a:path w="1153795" h="868044">
                  <a:moveTo>
                    <a:pt x="10668" y="788670"/>
                  </a:moveTo>
                  <a:lnTo>
                    <a:pt x="10668" y="746760"/>
                  </a:lnTo>
                  <a:lnTo>
                    <a:pt x="0" y="746760"/>
                  </a:lnTo>
                  <a:lnTo>
                    <a:pt x="0" y="788670"/>
                  </a:lnTo>
                  <a:lnTo>
                    <a:pt x="10668" y="788670"/>
                  </a:lnTo>
                  <a:close/>
                </a:path>
                <a:path w="1153795" h="868044">
                  <a:moveTo>
                    <a:pt x="10668" y="715518"/>
                  </a:moveTo>
                  <a:lnTo>
                    <a:pt x="10668" y="673608"/>
                  </a:lnTo>
                  <a:lnTo>
                    <a:pt x="0" y="673608"/>
                  </a:lnTo>
                  <a:lnTo>
                    <a:pt x="0" y="715518"/>
                  </a:lnTo>
                  <a:lnTo>
                    <a:pt x="10668" y="715518"/>
                  </a:lnTo>
                  <a:close/>
                </a:path>
                <a:path w="1153795" h="868044">
                  <a:moveTo>
                    <a:pt x="10668" y="642366"/>
                  </a:moveTo>
                  <a:lnTo>
                    <a:pt x="10668" y="599694"/>
                  </a:lnTo>
                  <a:lnTo>
                    <a:pt x="0" y="599694"/>
                  </a:lnTo>
                  <a:lnTo>
                    <a:pt x="0" y="642366"/>
                  </a:lnTo>
                  <a:lnTo>
                    <a:pt x="10668" y="642366"/>
                  </a:lnTo>
                  <a:close/>
                </a:path>
                <a:path w="1153795" h="868044">
                  <a:moveTo>
                    <a:pt x="10668" y="568452"/>
                  </a:moveTo>
                  <a:lnTo>
                    <a:pt x="10668" y="526542"/>
                  </a:lnTo>
                  <a:lnTo>
                    <a:pt x="0" y="526542"/>
                  </a:lnTo>
                  <a:lnTo>
                    <a:pt x="0" y="568452"/>
                  </a:lnTo>
                  <a:lnTo>
                    <a:pt x="10668" y="568452"/>
                  </a:lnTo>
                  <a:close/>
                </a:path>
                <a:path w="1153795" h="868044">
                  <a:moveTo>
                    <a:pt x="10668" y="495300"/>
                  </a:moveTo>
                  <a:lnTo>
                    <a:pt x="10668" y="453390"/>
                  </a:lnTo>
                  <a:lnTo>
                    <a:pt x="0" y="453390"/>
                  </a:lnTo>
                  <a:lnTo>
                    <a:pt x="0" y="495300"/>
                  </a:lnTo>
                  <a:lnTo>
                    <a:pt x="10668" y="495300"/>
                  </a:lnTo>
                  <a:close/>
                </a:path>
                <a:path w="1153795" h="868044">
                  <a:moveTo>
                    <a:pt x="10668" y="421386"/>
                  </a:moveTo>
                  <a:lnTo>
                    <a:pt x="10668" y="379476"/>
                  </a:lnTo>
                  <a:lnTo>
                    <a:pt x="0" y="379476"/>
                  </a:lnTo>
                  <a:lnTo>
                    <a:pt x="0" y="421386"/>
                  </a:lnTo>
                  <a:lnTo>
                    <a:pt x="10668" y="421386"/>
                  </a:lnTo>
                  <a:close/>
                </a:path>
                <a:path w="1153795" h="868044">
                  <a:moveTo>
                    <a:pt x="10668" y="348234"/>
                  </a:moveTo>
                  <a:lnTo>
                    <a:pt x="10668" y="306324"/>
                  </a:lnTo>
                  <a:lnTo>
                    <a:pt x="0" y="306324"/>
                  </a:lnTo>
                  <a:lnTo>
                    <a:pt x="0" y="348234"/>
                  </a:lnTo>
                  <a:lnTo>
                    <a:pt x="10668" y="348234"/>
                  </a:lnTo>
                  <a:close/>
                </a:path>
                <a:path w="1153795" h="868044">
                  <a:moveTo>
                    <a:pt x="10668" y="274320"/>
                  </a:moveTo>
                  <a:lnTo>
                    <a:pt x="10668" y="232410"/>
                  </a:lnTo>
                  <a:lnTo>
                    <a:pt x="0" y="232410"/>
                  </a:lnTo>
                  <a:lnTo>
                    <a:pt x="0" y="274320"/>
                  </a:lnTo>
                  <a:lnTo>
                    <a:pt x="10668" y="274320"/>
                  </a:lnTo>
                  <a:close/>
                </a:path>
                <a:path w="1153795" h="868044">
                  <a:moveTo>
                    <a:pt x="10668" y="201168"/>
                  </a:moveTo>
                  <a:lnTo>
                    <a:pt x="10668" y="159258"/>
                  </a:lnTo>
                  <a:lnTo>
                    <a:pt x="0" y="159258"/>
                  </a:lnTo>
                  <a:lnTo>
                    <a:pt x="0" y="201168"/>
                  </a:lnTo>
                  <a:lnTo>
                    <a:pt x="10668" y="201168"/>
                  </a:lnTo>
                  <a:close/>
                </a:path>
                <a:path w="1153795" h="868044">
                  <a:moveTo>
                    <a:pt x="10668" y="128016"/>
                  </a:moveTo>
                  <a:lnTo>
                    <a:pt x="10668" y="86106"/>
                  </a:lnTo>
                  <a:lnTo>
                    <a:pt x="0" y="86106"/>
                  </a:lnTo>
                  <a:lnTo>
                    <a:pt x="0" y="128016"/>
                  </a:lnTo>
                  <a:lnTo>
                    <a:pt x="10668" y="128016"/>
                  </a:lnTo>
                  <a:close/>
                </a:path>
                <a:path w="1153795" h="868044">
                  <a:moveTo>
                    <a:pt x="10668" y="54102"/>
                  </a:moveTo>
                  <a:lnTo>
                    <a:pt x="10668" y="12192"/>
                  </a:lnTo>
                  <a:lnTo>
                    <a:pt x="0" y="12192"/>
                  </a:lnTo>
                  <a:lnTo>
                    <a:pt x="0" y="54102"/>
                  </a:lnTo>
                  <a:lnTo>
                    <a:pt x="10668" y="54102"/>
                  </a:lnTo>
                  <a:close/>
                </a:path>
                <a:path w="1153795" h="868044">
                  <a:moveTo>
                    <a:pt x="72390" y="10668"/>
                  </a:moveTo>
                  <a:lnTo>
                    <a:pt x="72390" y="0"/>
                  </a:lnTo>
                  <a:lnTo>
                    <a:pt x="29718" y="0"/>
                  </a:lnTo>
                  <a:lnTo>
                    <a:pt x="29718" y="10668"/>
                  </a:lnTo>
                  <a:lnTo>
                    <a:pt x="72390" y="10668"/>
                  </a:lnTo>
                  <a:close/>
                </a:path>
                <a:path w="1153795" h="868044">
                  <a:moveTo>
                    <a:pt x="145542" y="10668"/>
                  </a:moveTo>
                  <a:lnTo>
                    <a:pt x="145542" y="0"/>
                  </a:lnTo>
                  <a:lnTo>
                    <a:pt x="103631" y="0"/>
                  </a:lnTo>
                  <a:lnTo>
                    <a:pt x="103631" y="10668"/>
                  </a:lnTo>
                  <a:lnTo>
                    <a:pt x="145542" y="10668"/>
                  </a:lnTo>
                  <a:close/>
                </a:path>
                <a:path w="1153795" h="868044">
                  <a:moveTo>
                    <a:pt x="218694" y="10668"/>
                  </a:moveTo>
                  <a:lnTo>
                    <a:pt x="218694" y="0"/>
                  </a:lnTo>
                  <a:lnTo>
                    <a:pt x="176783" y="0"/>
                  </a:lnTo>
                  <a:lnTo>
                    <a:pt x="176783" y="10668"/>
                  </a:lnTo>
                  <a:lnTo>
                    <a:pt x="218694" y="10668"/>
                  </a:lnTo>
                  <a:close/>
                </a:path>
                <a:path w="1153795" h="868044">
                  <a:moveTo>
                    <a:pt x="292608" y="10668"/>
                  </a:moveTo>
                  <a:lnTo>
                    <a:pt x="292608" y="0"/>
                  </a:lnTo>
                  <a:lnTo>
                    <a:pt x="250698" y="0"/>
                  </a:lnTo>
                  <a:lnTo>
                    <a:pt x="250698" y="10668"/>
                  </a:lnTo>
                  <a:lnTo>
                    <a:pt x="292608" y="10668"/>
                  </a:lnTo>
                  <a:close/>
                </a:path>
                <a:path w="1153795" h="868044">
                  <a:moveTo>
                    <a:pt x="365760" y="10668"/>
                  </a:moveTo>
                  <a:lnTo>
                    <a:pt x="365760" y="0"/>
                  </a:lnTo>
                  <a:lnTo>
                    <a:pt x="323850" y="0"/>
                  </a:lnTo>
                  <a:lnTo>
                    <a:pt x="323850" y="10668"/>
                  </a:lnTo>
                  <a:lnTo>
                    <a:pt x="365760" y="10668"/>
                  </a:lnTo>
                  <a:close/>
                </a:path>
                <a:path w="1153795" h="868044">
                  <a:moveTo>
                    <a:pt x="439674" y="10668"/>
                  </a:moveTo>
                  <a:lnTo>
                    <a:pt x="439674" y="0"/>
                  </a:lnTo>
                  <a:lnTo>
                    <a:pt x="397763" y="0"/>
                  </a:lnTo>
                  <a:lnTo>
                    <a:pt x="397763" y="10668"/>
                  </a:lnTo>
                  <a:lnTo>
                    <a:pt x="439674" y="10668"/>
                  </a:lnTo>
                  <a:close/>
                </a:path>
                <a:path w="1153795" h="868044">
                  <a:moveTo>
                    <a:pt x="512826" y="10668"/>
                  </a:moveTo>
                  <a:lnTo>
                    <a:pt x="512826" y="0"/>
                  </a:lnTo>
                  <a:lnTo>
                    <a:pt x="470916" y="0"/>
                  </a:lnTo>
                  <a:lnTo>
                    <a:pt x="470916" y="10668"/>
                  </a:lnTo>
                  <a:lnTo>
                    <a:pt x="512826" y="10668"/>
                  </a:lnTo>
                  <a:close/>
                </a:path>
                <a:path w="1153795" h="868044">
                  <a:moveTo>
                    <a:pt x="585978" y="10668"/>
                  </a:moveTo>
                  <a:lnTo>
                    <a:pt x="585978" y="0"/>
                  </a:lnTo>
                  <a:lnTo>
                    <a:pt x="544068" y="0"/>
                  </a:lnTo>
                  <a:lnTo>
                    <a:pt x="544068" y="10668"/>
                  </a:lnTo>
                  <a:lnTo>
                    <a:pt x="585978" y="10668"/>
                  </a:lnTo>
                  <a:close/>
                </a:path>
                <a:path w="1153795" h="868044">
                  <a:moveTo>
                    <a:pt x="659892" y="10668"/>
                  </a:moveTo>
                  <a:lnTo>
                    <a:pt x="659892" y="0"/>
                  </a:lnTo>
                  <a:lnTo>
                    <a:pt x="617982" y="0"/>
                  </a:lnTo>
                  <a:lnTo>
                    <a:pt x="617982" y="10668"/>
                  </a:lnTo>
                  <a:lnTo>
                    <a:pt x="659892" y="10668"/>
                  </a:lnTo>
                  <a:close/>
                </a:path>
                <a:path w="1153795" h="868044">
                  <a:moveTo>
                    <a:pt x="733044" y="10668"/>
                  </a:moveTo>
                  <a:lnTo>
                    <a:pt x="733044" y="0"/>
                  </a:lnTo>
                  <a:lnTo>
                    <a:pt x="691133" y="0"/>
                  </a:lnTo>
                  <a:lnTo>
                    <a:pt x="691133" y="10668"/>
                  </a:lnTo>
                  <a:lnTo>
                    <a:pt x="733044" y="10668"/>
                  </a:lnTo>
                  <a:close/>
                </a:path>
                <a:path w="1153795" h="868044">
                  <a:moveTo>
                    <a:pt x="806958" y="10668"/>
                  </a:moveTo>
                  <a:lnTo>
                    <a:pt x="806958" y="0"/>
                  </a:lnTo>
                  <a:lnTo>
                    <a:pt x="765048" y="0"/>
                  </a:lnTo>
                  <a:lnTo>
                    <a:pt x="765048" y="10668"/>
                  </a:lnTo>
                  <a:lnTo>
                    <a:pt x="806958" y="10668"/>
                  </a:lnTo>
                  <a:close/>
                </a:path>
                <a:path w="1153795" h="868044">
                  <a:moveTo>
                    <a:pt x="880110" y="10668"/>
                  </a:moveTo>
                  <a:lnTo>
                    <a:pt x="880110" y="0"/>
                  </a:lnTo>
                  <a:lnTo>
                    <a:pt x="838200" y="0"/>
                  </a:lnTo>
                  <a:lnTo>
                    <a:pt x="838200" y="10668"/>
                  </a:lnTo>
                  <a:lnTo>
                    <a:pt x="880110" y="10668"/>
                  </a:lnTo>
                  <a:close/>
                </a:path>
                <a:path w="1153795" h="868044">
                  <a:moveTo>
                    <a:pt x="954024" y="10668"/>
                  </a:moveTo>
                  <a:lnTo>
                    <a:pt x="954024" y="0"/>
                  </a:lnTo>
                  <a:lnTo>
                    <a:pt x="911351" y="0"/>
                  </a:lnTo>
                  <a:lnTo>
                    <a:pt x="911351" y="10668"/>
                  </a:lnTo>
                  <a:lnTo>
                    <a:pt x="954024" y="10668"/>
                  </a:lnTo>
                  <a:close/>
                </a:path>
                <a:path w="1153795" h="868044">
                  <a:moveTo>
                    <a:pt x="1027176" y="10668"/>
                  </a:moveTo>
                  <a:lnTo>
                    <a:pt x="1027176" y="0"/>
                  </a:lnTo>
                  <a:lnTo>
                    <a:pt x="985266" y="0"/>
                  </a:lnTo>
                  <a:lnTo>
                    <a:pt x="985266" y="10668"/>
                  </a:lnTo>
                  <a:lnTo>
                    <a:pt x="1027176" y="10668"/>
                  </a:lnTo>
                  <a:close/>
                </a:path>
                <a:path w="1153795" h="868044">
                  <a:moveTo>
                    <a:pt x="1100328" y="10668"/>
                  </a:moveTo>
                  <a:lnTo>
                    <a:pt x="1100328" y="0"/>
                  </a:lnTo>
                  <a:lnTo>
                    <a:pt x="1058418" y="0"/>
                  </a:lnTo>
                  <a:lnTo>
                    <a:pt x="1058418" y="10668"/>
                  </a:lnTo>
                  <a:lnTo>
                    <a:pt x="1100328" y="10668"/>
                  </a:lnTo>
                  <a:close/>
                </a:path>
                <a:path w="1153795" h="868044">
                  <a:moveTo>
                    <a:pt x="1153668" y="30480"/>
                  </a:moveTo>
                  <a:lnTo>
                    <a:pt x="1153668" y="2286"/>
                  </a:lnTo>
                  <a:lnTo>
                    <a:pt x="1151382" y="0"/>
                  </a:lnTo>
                  <a:lnTo>
                    <a:pt x="1132332" y="0"/>
                  </a:lnTo>
                  <a:lnTo>
                    <a:pt x="1132332" y="10668"/>
                  </a:lnTo>
                  <a:lnTo>
                    <a:pt x="1143762" y="10668"/>
                  </a:lnTo>
                  <a:lnTo>
                    <a:pt x="1143762" y="5333"/>
                  </a:lnTo>
                  <a:lnTo>
                    <a:pt x="1148333" y="10668"/>
                  </a:lnTo>
                  <a:lnTo>
                    <a:pt x="1148333" y="30480"/>
                  </a:lnTo>
                  <a:lnTo>
                    <a:pt x="1153668" y="30480"/>
                  </a:lnTo>
                  <a:close/>
                </a:path>
                <a:path w="1153795" h="868044">
                  <a:moveTo>
                    <a:pt x="1148333" y="10668"/>
                  </a:moveTo>
                  <a:lnTo>
                    <a:pt x="1143762" y="5333"/>
                  </a:lnTo>
                  <a:lnTo>
                    <a:pt x="1143762" y="10668"/>
                  </a:lnTo>
                  <a:lnTo>
                    <a:pt x="1148333" y="10668"/>
                  </a:lnTo>
                  <a:close/>
                </a:path>
                <a:path w="1153795" h="868044">
                  <a:moveTo>
                    <a:pt x="1148333" y="30480"/>
                  </a:moveTo>
                  <a:lnTo>
                    <a:pt x="1148333" y="10668"/>
                  </a:lnTo>
                  <a:lnTo>
                    <a:pt x="1143762" y="10668"/>
                  </a:lnTo>
                  <a:lnTo>
                    <a:pt x="1143762" y="30480"/>
                  </a:lnTo>
                  <a:lnTo>
                    <a:pt x="1148333" y="30480"/>
                  </a:lnTo>
                  <a:close/>
                </a:path>
                <a:path w="1153795" h="868044">
                  <a:moveTo>
                    <a:pt x="1153668" y="104393"/>
                  </a:moveTo>
                  <a:lnTo>
                    <a:pt x="1153668" y="62483"/>
                  </a:lnTo>
                  <a:lnTo>
                    <a:pt x="1143762" y="62483"/>
                  </a:lnTo>
                  <a:lnTo>
                    <a:pt x="1143762" y="104393"/>
                  </a:lnTo>
                  <a:lnTo>
                    <a:pt x="1153668" y="104393"/>
                  </a:lnTo>
                  <a:close/>
                </a:path>
                <a:path w="1153795" h="868044">
                  <a:moveTo>
                    <a:pt x="1153668" y="177546"/>
                  </a:moveTo>
                  <a:lnTo>
                    <a:pt x="1153668" y="135636"/>
                  </a:lnTo>
                  <a:lnTo>
                    <a:pt x="1143762" y="135636"/>
                  </a:lnTo>
                  <a:lnTo>
                    <a:pt x="1143762" y="177546"/>
                  </a:lnTo>
                  <a:lnTo>
                    <a:pt x="1153668" y="177546"/>
                  </a:lnTo>
                  <a:close/>
                </a:path>
                <a:path w="1153795" h="868044">
                  <a:moveTo>
                    <a:pt x="1153668" y="250698"/>
                  </a:moveTo>
                  <a:lnTo>
                    <a:pt x="1153668" y="208787"/>
                  </a:lnTo>
                  <a:lnTo>
                    <a:pt x="1143762" y="208787"/>
                  </a:lnTo>
                  <a:lnTo>
                    <a:pt x="1143762" y="250698"/>
                  </a:lnTo>
                  <a:lnTo>
                    <a:pt x="1153668" y="250698"/>
                  </a:lnTo>
                  <a:close/>
                </a:path>
                <a:path w="1153795" h="868044">
                  <a:moveTo>
                    <a:pt x="1153668" y="324612"/>
                  </a:moveTo>
                  <a:lnTo>
                    <a:pt x="1153668" y="282701"/>
                  </a:lnTo>
                  <a:lnTo>
                    <a:pt x="1143762" y="282701"/>
                  </a:lnTo>
                  <a:lnTo>
                    <a:pt x="1143762" y="324612"/>
                  </a:lnTo>
                  <a:lnTo>
                    <a:pt x="1153668" y="324612"/>
                  </a:lnTo>
                  <a:close/>
                </a:path>
                <a:path w="1153795" h="868044">
                  <a:moveTo>
                    <a:pt x="1153668" y="397764"/>
                  </a:moveTo>
                  <a:lnTo>
                    <a:pt x="1153668" y="355854"/>
                  </a:lnTo>
                  <a:lnTo>
                    <a:pt x="1143762" y="355854"/>
                  </a:lnTo>
                  <a:lnTo>
                    <a:pt x="1143762" y="397764"/>
                  </a:lnTo>
                  <a:lnTo>
                    <a:pt x="1153668" y="397764"/>
                  </a:lnTo>
                  <a:close/>
                </a:path>
                <a:path w="1153795" h="868044">
                  <a:moveTo>
                    <a:pt x="1153668" y="471678"/>
                  </a:moveTo>
                  <a:lnTo>
                    <a:pt x="1153668" y="429768"/>
                  </a:lnTo>
                  <a:lnTo>
                    <a:pt x="1143762" y="429768"/>
                  </a:lnTo>
                  <a:lnTo>
                    <a:pt x="1143762" y="471678"/>
                  </a:lnTo>
                  <a:lnTo>
                    <a:pt x="1153668" y="471678"/>
                  </a:lnTo>
                  <a:close/>
                </a:path>
                <a:path w="1153795" h="868044">
                  <a:moveTo>
                    <a:pt x="1153668" y="544830"/>
                  </a:moveTo>
                  <a:lnTo>
                    <a:pt x="1153668" y="502919"/>
                  </a:lnTo>
                  <a:lnTo>
                    <a:pt x="1143762" y="502919"/>
                  </a:lnTo>
                  <a:lnTo>
                    <a:pt x="1143762" y="544830"/>
                  </a:lnTo>
                  <a:lnTo>
                    <a:pt x="1153668" y="544830"/>
                  </a:lnTo>
                  <a:close/>
                </a:path>
                <a:path w="1153795" h="868044">
                  <a:moveTo>
                    <a:pt x="1153668" y="618744"/>
                  </a:moveTo>
                  <a:lnTo>
                    <a:pt x="1153668" y="576072"/>
                  </a:lnTo>
                  <a:lnTo>
                    <a:pt x="1143762" y="576072"/>
                  </a:lnTo>
                  <a:lnTo>
                    <a:pt x="1143762" y="618744"/>
                  </a:lnTo>
                  <a:lnTo>
                    <a:pt x="1153668" y="618744"/>
                  </a:lnTo>
                  <a:close/>
                </a:path>
                <a:path w="1153795" h="868044">
                  <a:moveTo>
                    <a:pt x="1153668" y="691896"/>
                  </a:moveTo>
                  <a:lnTo>
                    <a:pt x="1153668" y="649986"/>
                  </a:lnTo>
                  <a:lnTo>
                    <a:pt x="1143762" y="649986"/>
                  </a:lnTo>
                  <a:lnTo>
                    <a:pt x="1143762" y="691896"/>
                  </a:lnTo>
                  <a:lnTo>
                    <a:pt x="1153668" y="691896"/>
                  </a:lnTo>
                  <a:close/>
                </a:path>
                <a:path w="1153795" h="868044">
                  <a:moveTo>
                    <a:pt x="1153668" y="765048"/>
                  </a:moveTo>
                  <a:lnTo>
                    <a:pt x="1153668" y="723138"/>
                  </a:lnTo>
                  <a:lnTo>
                    <a:pt x="1143762" y="723138"/>
                  </a:lnTo>
                  <a:lnTo>
                    <a:pt x="1143762" y="765048"/>
                  </a:lnTo>
                  <a:lnTo>
                    <a:pt x="1153668" y="765048"/>
                  </a:lnTo>
                  <a:close/>
                </a:path>
                <a:path w="1153795" h="868044">
                  <a:moveTo>
                    <a:pt x="1153668" y="838962"/>
                  </a:moveTo>
                  <a:lnTo>
                    <a:pt x="1153668" y="797051"/>
                  </a:lnTo>
                  <a:lnTo>
                    <a:pt x="1143762" y="797051"/>
                  </a:lnTo>
                  <a:lnTo>
                    <a:pt x="1143762" y="838962"/>
                  </a:lnTo>
                  <a:lnTo>
                    <a:pt x="1153668" y="838962"/>
                  </a:lnTo>
                  <a:close/>
                </a:path>
                <a:path w="1153795" h="868044">
                  <a:moveTo>
                    <a:pt x="1140714" y="867918"/>
                  </a:moveTo>
                  <a:lnTo>
                    <a:pt x="1140714" y="857250"/>
                  </a:lnTo>
                  <a:lnTo>
                    <a:pt x="1098803" y="857250"/>
                  </a:lnTo>
                  <a:lnTo>
                    <a:pt x="1098803" y="867918"/>
                  </a:lnTo>
                  <a:lnTo>
                    <a:pt x="1140714" y="867918"/>
                  </a:lnTo>
                  <a:close/>
                </a:path>
                <a:path w="1153795" h="868044">
                  <a:moveTo>
                    <a:pt x="1067562" y="867918"/>
                  </a:moveTo>
                  <a:lnTo>
                    <a:pt x="1067562" y="857250"/>
                  </a:lnTo>
                  <a:lnTo>
                    <a:pt x="1025651" y="857250"/>
                  </a:lnTo>
                  <a:lnTo>
                    <a:pt x="1025651" y="867918"/>
                  </a:lnTo>
                  <a:lnTo>
                    <a:pt x="1067562" y="867918"/>
                  </a:lnTo>
                  <a:close/>
                </a:path>
                <a:path w="1153795" h="868044">
                  <a:moveTo>
                    <a:pt x="993648" y="867918"/>
                  </a:moveTo>
                  <a:lnTo>
                    <a:pt x="993648" y="857250"/>
                  </a:lnTo>
                  <a:lnTo>
                    <a:pt x="951738" y="857250"/>
                  </a:lnTo>
                  <a:lnTo>
                    <a:pt x="951738" y="867918"/>
                  </a:lnTo>
                  <a:lnTo>
                    <a:pt x="993648" y="867918"/>
                  </a:lnTo>
                  <a:close/>
                </a:path>
                <a:path w="1153795" h="868044">
                  <a:moveTo>
                    <a:pt x="920495" y="867918"/>
                  </a:moveTo>
                  <a:lnTo>
                    <a:pt x="920495" y="857250"/>
                  </a:lnTo>
                  <a:lnTo>
                    <a:pt x="878585" y="857250"/>
                  </a:lnTo>
                  <a:lnTo>
                    <a:pt x="878585" y="867918"/>
                  </a:lnTo>
                  <a:lnTo>
                    <a:pt x="920495" y="867918"/>
                  </a:lnTo>
                  <a:close/>
                </a:path>
                <a:path w="1153795" h="868044">
                  <a:moveTo>
                    <a:pt x="847344" y="867918"/>
                  </a:moveTo>
                  <a:lnTo>
                    <a:pt x="847344" y="857250"/>
                  </a:lnTo>
                  <a:lnTo>
                    <a:pt x="804671" y="857250"/>
                  </a:lnTo>
                  <a:lnTo>
                    <a:pt x="804671" y="867918"/>
                  </a:lnTo>
                  <a:lnTo>
                    <a:pt x="847344" y="867918"/>
                  </a:lnTo>
                  <a:close/>
                </a:path>
                <a:path w="1153795" h="868044">
                  <a:moveTo>
                    <a:pt x="773430" y="867918"/>
                  </a:moveTo>
                  <a:lnTo>
                    <a:pt x="773430" y="857250"/>
                  </a:lnTo>
                  <a:lnTo>
                    <a:pt x="731519" y="857250"/>
                  </a:lnTo>
                  <a:lnTo>
                    <a:pt x="731519" y="867918"/>
                  </a:lnTo>
                  <a:lnTo>
                    <a:pt x="773430" y="867918"/>
                  </a:lnTo>
                  <a:close/>
                </a:path>
                <a:path w="1153795" h="868044">
                  <a:moveTo>
                    <a:pt x="700277" y="867918"/>
                  </a:moveTo>
                  <a:lnTo>
                    <a:pt x="700277" y="857250"/>
                  </a:lnTo>
                  <a:lnTo>
                    <a:pt x="658367" y="857250"/>
                  </a:lnTo>
                  <a:lnTo>
                    <a:pt x="658367" y="867918"/>
                  </a:lnTo>
                  <a:lnTo>
                    <a:pt x="700277" y="867918"/>
                  </a:lnTo>
                  <a:close/>
                </a:path>
                <a:path w="1153795" h="868044">
                  <a:moveTo>
                    <a:pt x="626363" y="867918"/>
                  </a:moveTo>
                  <a:lnTo>
                    <a:pt x="626363" y="857250"/>
                  </a:lnTo>
                  <a:lnTo>
                    <a:pt x="584453" y="857250"/>
                  </a:lnTo>
                  <a:lnTo>
                    <a:pt x="584453" y="867918"/>
                  </a:lnTo>
                  <a:lnTo>
                    <a:pt x="626363" y="867918"/>
                  </a:lnTo>
                  <a:close/>
                </a:path>
                <a:path w="1153795" h="868044">
                  <a:moveTo>
                    <a:pt x="553212" y="867918"/>
                  </a:moveTo>
                  <a:lnTo>
                    <a:pt x="553212" y="857250"/>
                  </a:lnTo>
                  <a:lnTo>
                    <a:pt x="511301" y="857250"/>
                  </a:lnTo>
                  <a:lnTo>
                    <a:pt x="511301" y="867918"/>
                  </a:lnTo>
                  <a:lnTo>
                    <a:pt x="553212" y="867918"/>
                  </a:lnTo>
                  <a:close/>
                </a:path>
                <a:path w="1153795" h="868044">
                  <a:moveTo>
                    <a:pt x="479298" y="867918"/>
                  </a:moveTo>
                  <a:lnTo>
                    <a:pt x="479298" y="857250"/>
                  </a:lnTo>
                  <a:lnTo>
                    <a:pt x="437388" y="857250"/>
                  </a:lnTo>
                  <a:lnTo>
                    <a:pt x="437388" y="867918"/>
                  </a:lnTo>
                  <a:lnTo>
                    <a:pt x="479298" y="867918"/>
                  </a:lnTo>
                  <a:close/>
                </a:path>
                <a:path w="1153795" h="868044">
                  <a:moveTo>
                    <a:pt x="406145" y="867918"/>
                  </a:moveTo>
                  <a:lnTo>
                    <a:pt x="406145" y="857250"/>
                  </a:lnTo>
                  <a:lnTo>
                    <a:pt x="364235" y="857250"/>
                  </a:lnTo>
                  <a:lnTo>
                    <a:pt x="364235" y="867918"/>
                  </a:lnTo>
                  <a:lnTo>
                    <a:pt x="406145" y="867918"/>
                  </a:lnTo>
                  <a:close/>
                </a:path>
                <a:path w="1153795" h="868044">
                  <a:moveTo>
                    <a:pt x="332994" y="867918"/>
                  </a:moveTo>
                  <a:lnTo>
                    <a:pt x="332994" y="857250"/>
                  </a:lnTo>
                  <a:lnTo>
                    <a:pt x="291083" y="857250"/>
                  </a:lnTo>
                  <a:lnTo>
                    <a:pt x="291083" y="867918"/>
                  </a:lnTo>
                  <a:lnTo>
                    <a:pt x="332994" y="867918"/>
                  </a:lnTo>
                  <a:close/>
                </a:path>
                <a:path w="1153795" h="868044">
                  <a:moveTo>
                    <a:pt x="259080" y="867918"/>
                  </a:moveTo>
                  <a:lnTo>
                    <a:pt x="259080" y="857250"/>
                  </a:lnTo>
                  <a:lnTo>
                    <a:pt x="217169" y="857250"/>
                  </a:lnTo>
                  <a:lnTo>
                    <a:pt x="217169" y="867918"/>
                  </a:lnTo>
                  <a:lnTo>
                    <a:pt x="259080" y="867918"/>
                  </a:lnTo>
                  <a:close/>
                </a:path>
                <a:path w="1153795" h="868044">
                  <a:moveTo>
                    <a:pt x="185927" y="867918"/>
                  </a:moveTo>
                  <a:lnTo>
                    <a:pt x="185927" y="857250"/>
                  </a:lnTo>
                  <a:lnTo>
                    <a:pt x="144017" y="857250"/>
                  </a:lnTo>
                  <a:lnTo>
                    <a:pt x="144017" y="867918"/>
                  </a:lnTo>
                  <a:lnTo>
                    <a:pt x="185927" y="867918"/>
                  </a:lnTo>
                  <a:close/>
                </a:path>
                <a:path w="1153795" h="868044">
                  <a:moveTo>
                    <a:pt x="112013" y="867918"/>
                  </a:moveTo>
                  <a:lnTo>
                    <a:pt x="112013" y="857250"/>
                  </a:lnTo>
                  <a:lnTo>
                    <a:pt x="70103" y="857250"/>
                  </a:lnTo>
                  <a:lnTo>
                    <a:pt x="70103" y="867918"/>
                  </a:lnTo>
                  <a:lnTo>
                    <a:pt x="112013" y="867918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35443" y="1900047"/>
              <a:ext cx="866140" cy="100330"/>
            </a:xfrm>
            <a:custGeom>
              <a:avLst/>
              <a:gdLst/>
              <a:ahLst/>
              <a:cxnLst/>
              <a:rect l="l" t="t" r="r" b="b"/>
              <a:pathLst>
                <a:path w="866139" h="100330">
                  <a:moveTo>
                    <a:pt x="0" y="99822"/>
                  </a:moveTo>
                  <a:lnTo>
                    <a:pt x="258317" y="99822"/>
                  </a:lnTo>
                </a:path>
                <a:path w="866139" h="100330">
                  <a:moveTo>
                    <a:pt x="606551" y="0"/>
                  </a:moveTo>
                  <a:lnTo>
                    <a:pt x="865631" y="0"/>
                  </a:lnTo>
                </a:path>
              </a:pathLst>
            </a:custGeom>
            <a:ln w="3809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854337" y="2415920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80" h="0">
                  <a:moveTo>
                    <a:pt x="0" y="0"/>
                  </a:moveTo>
                  <a:lnTo>
                    <a:pt x="259080" y="0"/>
                  </a:lnTo>
                </a:path>
              </a:pathLst>
            </a:custGeom>
            <a:ln w="3810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97877" y="1999488"/>
              <a:ext cx="337185" cy="1160145"/>
            </a:xfrm>
            <a:custGeom>
              <a:avLst/>
              <a:gdLst/>
              <a:ahLst/>
              <a:cxnLst/>
              <a:rect l="l" t="t" r="r" b="b"/>
              <a:pathLst>
                <a:path w="337184" h="1160145">
                  <a:moveTo>
                    <a:pt x="336804" y="1159764"/>
                  </a:moveTo>
                  <a:lnTo>
                    <a:pt x="336804" y="0"/>
                  </a:lnTo>
                  <a:lnTo>
                    <a:pt x="0" y="0"/>
                  </a:lnTo>
                  <a:lnTo>
                    <a:pt x="0" y="1159764"/>
                  </a:lnTo>
                  <a:lnTo>
                    <a:pt x="336804" y="1159764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92543" y="1994154"/>
              <a:ext cx="347980" cy="1170940"/>
            </a:xfrm>
            <a:custGeom>
              <a:avLst/>
              <a:gdLst/>
              <a:ahLst/>
              <a:cxnLst/>
              <a:rect l="l" t="t" r="r" b="b"/>
              <a:pathLst>
                <a:path w="347980" h="1170939">
                  <a:moveTo>
                    <a:pt x="347472" y="1168146"/>
                  </a:moveTo>
                  <a:lnTo>
                    <a:pt x="347472" y="2286"/>
                  </a:lnTo>
                  <a:lnTo>
                    <a:pt x="345186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168146"/>
                  </a:lnTo>
                  <a:lnTo>
                    <a:pt x="2286" y="1170432"/>
                  </a:lnTo>
                  <a:lnTo>
                    <a:pt x="5334" y="1170432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336804" y="10668"/>
                  </a:lnTo>
                  <a:lnTo>
                    <a:pt x="336804" y="5334"/>
                  </a:lnTo>
                  <a:lnTo>
                    <a:pt x="342138" y="10668"/>
                  </a:lnTo>
                  <a:lnTo>
                    <a:pt x="342138" y="1170432"/>
                  </a:lnTo>
                  <a:lnTo>
                    <a:pt x="345186" y="1170432"/>
                  </a:lnTo>
                  <a:lnTo>
                    <a:pt x="347472" y="1168146"/>
                  </a:lnTo>
                  <a:close/>
                </a:path>
                <a:path w="347980" h="1170939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347980" h="1170939">
                  <a:moveTo>
                    <a:pt x="10668" y="1159764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1159764"/>
                  </a:lnTo>
                  <a:lnTo>
                    <a:pt x="10668" y="1159764"/>
                  </a:lnTo>
                  <a:close/>
                </a:path>
                <a:path w="347980" h="1170939">
                  <a:moveTo>
                    <a:pt x="342138" y="1159764"/>
                  </a:moveTo>
                  <a:lnTo>
                    <a:pt x="5334" y="1159764"/>
                  </a:lnTo>
                  <a:lnTo>
                    <a:pt x="10668" y="1165098"/>
                  </a:lnTo>
                  <a:lnTo>
                    <a:pt x="10668" y="1170432"/>
                  </a:lnTo>
                  <a:lnTo>
                    <a:pt x="336804" y="1170432"/>
                  </a:lnTo>
                  <a:lnTo>
                    <a:pt x="336804" y="1165098"/>
                  </a:lnTo>
                  <a:lnTo>
                    <a:pt x="342138" y="1159764"/>
                  </a:lnTo>
                  <a:close/>
                </a:path>
                <a:path w="347980" h="1170939">
                  <a:moveTo>
                    <a:pt x="10668" y="1170432"/>
                  </a:moveTo>
                  <a:lnTo>
                    <a:pt x="10668" y="1165098"/>
                  </a:lnTo>
                  <a:lnTo>
                    <a:pt x="5334" y="1159764"/>
                  </a:lnTo>
                  <a:lnTo>
                    <a:pt x="5334" y="1170432"/>
                  </a:lnTo>
                  <a:lnTo>
                    <a:pt x="10668" y="1170432"/>
                  </a:lnTo>
                  <a:close/>
                </a:path>
                <a:path w="347980" h="1170939">
                  <a:moveTo>
                    <a:pt x="342138" y="10668"/>
                  </a:moveTo>
                  <a:lnTo>
                    <a:pt x="336804" y="5334"/>
                  </a:lnTo>
                  <a:lnTo>
                    <a:pt x="336804" y="10668"/>
                  </a:lnTo>
                  <a:lnTo>
                    <a:pt x="342138" y="10668"/>
                  </a:lnTo>
                  <a:close/>
                </a:path>
                <a:path w="347980" h="1170939">
                  <a:moveTo>
                    <a:pt x="342138" y="1159764"/>
                  </a:moveTo>
                  <a:lnTo>
                    <a:pt x="342138" y="10668"/>
                  </a:lnTo>
                  <a:lnTo>
                    <a:pt x="336804" y="10668"/>
                  </a:lnTo>
                  <a:lnTo>
                    <a:pt x="336804" y="1159764"/>
                  </a:lnTo>
                  <a:lnTo>
                    <a:pt x="342138" y="1159764"/>
                  </a:lnTo>
                  <a:close/>
                </a:path>
                <a:path w="347980" h="1170939">
                  <a:moveTo>
                    <a:pt x="342138" y="1170432"/>
                  </a:moveTo>
                  <a:lnTo>
                    <a:pt x="342138" y="1159764"/>
                  </a:lnTo>
                  <a:lnTo>
                    <a:pt x="336804" y="1165098"/>
                  </a:lnTo>
                  <a:lnTo>
                    <a:pt x="336804" y="1170432"/>
                  </a:lnTo>
                  <a:lnTo>
                    <a:pt x="342138" y="1170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124085" y="2416302"/>
              <a:ext cx="337185" cy="742950"/>
            </a:xfrm>
            <a:custGeom>
              <a:avLst/>
              <a:gdLst/>
              <a:ahLst/>
              <a:cxnLst/>
              <a:rect l="l" t="t" r="r" b="b"/>
              <a:pathLst>
                <a:path w="337185" h="742950">
                  <a:moveTo>
                    <a:pt x="336804" y="742949"/>
                  </a:moveTo>
                  <a:lnTo>
                    <a:pt x="336804" y="0"/>
                  </a:lnTo>
                  <a:lnTo>
                    <a:pt x="0" y="0"/>
                  </a:lnTo>
                  <a:lnTo>
                    <a:pt x="0" y="742949"/>
                  </a:lnTo>
                  <a:lnTo>
                    <a:pt x="336804" y="74294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118751" y="2410968"/>
              <a:ext cx="347980" cy="753745"/>
            </a:xfrm>
            <a:custGeom>
              <a:avLst/>
              <a:gdLst/>
              <a:ahLst/>
              <a:cxnLst/>
              <a:rect l="l" t="t" r="r" b="b"/>
              <a:pathLst>
                <a:path w="347979" h="753744">
                  <a:moveTo>
                    <a:pt x="347472" y="751332"/>
                  </a:moveTo>
                  <a:lnTo>
                    <a:pt x="347472" y="2286"/>
                  </a:lnTo>
                  <a:lnTo>
                    <a:pt x="345186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751332"/>
                  </a:lnTo>
                  <a:lnTo>
                    <a:pt x="2286" y="753618"/>
                  </a:lnTo>
                  <a:lnTo>
                    <a:pt x="5334" y="753618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337566" y="10668"/>
                  </a:lnTo>
                  <a:lnTo>
                    <a:pt x="337566" y="5334"/>
                  </a:lnTo>
                  <a:lnTo>
                    <a:pt x="342138" y="10668"/>
                  </a:lnTo>
                  <a:lnTo>
                    <a:pt x="342138" y="753618"/>
                  </a:lnTo>
                  <a:lnTo>
                    <a:pt x="345186" y="753618"/>
                  </a:lnTo>
                  <a:lnTo>
                    <a:pt x="347472" y="751332"/>
                  </a:lnTo>
                  <a:close/>
                </a:path>
                <a:path w="347979" h="753744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347979" h="753744">
                  <a:moveTo>
                    <a:pt x="10668" y="742950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742950"/>
                  </a:lnTo>
                  <a:lnTo>
                    <a:pt x="10668" y="742950"/>
                  </a:lnTo>
                  <a:close/>
                </a:path>
                <a:path w="347979" h="753744">
                  <a:moveTo>
                    <a:pt x="342138" y="742950"/>
                  </a:moveTo>
                  <a:lnTo>
                    <a:pt x="5334" y="742950"/>
                  </a:lnTo>
                  <a:lnTo>
                    <a:pt x="10668" y="748284"/>
                  </a:lnTo>
                  <a:lnTo>
                    <a:pt x="10668" y="753618"/>
                  </a:lnTo>
                  <a:lnTo>
                    <a:pt x="337566" y="753618"/>
                  </a:lnTo>
                  <a:lnTo>
                    <a:pt x="337566" y="748284"/>
                  </a:lnTo>
                  <a:lnTo>
                    <a:pt x="342138" y="742950"/>
                  </a:lnTo>
                  <a:close/>
                </a:path>
                <a:path w="347979" h="753744">
                  <a:moveTo>
                    <a:pt x="10668" y="753618"/>
                  </a:moveTo>
                  <a:lnTo>
                    <a:pt x="10668" y="748284"/>
                  </a:lnTo>
                  <a:lnTo>
                    <a:pt x="5334" y="742950"/>
                  </a:lnTo>
                  <a:lnTo>
                    <a:pt x="5334" y="753618"/>
                  </a:lnTo>
                  <a:lnTo>
                    <a:pt x="10668" y="753618"/>
                  </a:lnTo>
                  <a:close/>
                </a:path>
                <a:path w="347979" h="753744">
                  <a:moveTo>
                    <a:pt x="342138" y="10668"/>
                  </a:moveTo>
                  <a:lnTo>
                    <a:pt x="337566" y="5334"/>
                  </a:lnTo>
                  <a:lnTo>
                    <a:pt x="337566" y="10668"/>
                  </a:lnTo>
                  <a:lnTo>
                    <a:pt x="342138" y="10668"/>
                  </a:lnTo>
                  <a:close/>
                </a:path>
                <a:path w="347979" h="753744">
                  <a:moveTo>
                    <a:pt x="342138" y="742950"/>
                  </a:moveTo>
                  <a:lnTo>
                    <a:pt x="342138" y="10668"/>
                  </a:lnTo>
                  <a:lnTo>
                    <a:pt x="337566" y="10668"/>
                  </a:lnTo>
                  <a:lnTo>
                    <a:pt x="337566" y="742950"/>
                  </a:lnTo>
                  <a:lnTo>
                    <a:pt x="342138" y="742950"/>
                  </a:lnTo>
                  <a:close/>
                </a:path>
                <a:path w="347979" h="753744">
                  <a:moveTo>
                    <a:pt x="342138" y="753618"/>
                  </a:moveTo>
                  <a:lnTo>
                    <a:pt x="342138" y="742950"/>
                  </a:lnTo>
                  <a:lnTo>
                    <a:pt x="337566" y="748284"/>
                  </a:lnTo>
                  <a:lnTo>
                    <a:pt x="337566" y="753618"/>
                  </a:lnTo>
                  <a:lnTo>
                    <a:pt x="342138" y="7536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304429" y="1899666"/>
              <a:ext cx="337185" cy="100330"/>
            </a:xfrm>
            <a:custGeom>
              <a:avLst/>
              <a:gdLst/>
              <a:ahLst/>
              <a:cxnLst/>
              <a:rect l="l" t="t" r="r" b="b"/>
              <a:pathLst>
                <a:path w="337185" h="100330">
                  <a:moveTo>
                    <a:pt x="336803" y="99821"/>
                  </a:moveTo>
                  <a:lnTo>
                    <a:pt x="336803" y="0"/>
                  </a:lnTo>
                  <a:lnTo>
                    <a:pt x="0" y="0"/>
                  </a:lnTo>
                  <a:lnTo>
                    <a:pt x="0" y="99821"/>
                  </a:lnTo>
                  <a:lnTo>
                    <a:pt x="336803" y="99821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299095" y="1898904"/>
              <a:ext cx="347980" cy="106045"/>
            </a:xfrm>
            <a:custGeom>
              <a:avLst/>
              <a:gdLst/>
              <a:ahLst/>
              <a:cxnLst/>
              <a:rect l="l" t="t" r="r" b="b"/>
              <a:pathLst>
                <a:path w="347980" h="106044">
                  <a:moveTo>
                    <a:pt x="347472" y="103632"/>
                  </a:moveTo>
                  <a:lnTo>
                    <a:pt x="347472" y="0"/>
                  </a:lnTo>
                  <a:lnTo>
                    <a:pt x="0" y="0"/>
                  </a:lnTo>
                  <a:lnTo>
                    <a:pt x="0" y="103632"/>
                  </a:lnTo>
                  <a:lnTo>
                    <a:pt x="2286" y="105918"/>
                  </a:lnTo>
                  <a:lnTo>
                    <a:pt x="5334" y="105918"/>
                  </a:lnTo>
                  <a:lnTo>
                    <a:pt x="5334" y="6096"/>
                  </a:lnTo>
                  <a:lnTo>
                    <a:pt x="10668" y="762"/>
                  </a:lnTo>
                  <a:lnTo>
                    <a:pt x="10668" y="6096"/>
                  </a:lnTo>
                  <a:lnTo>
                    <a:pt x="336803" y="6096"/>
                  </a:lnTo>
                  <a:lnTo>
                    <a:pt x="336803" y="762"/>
                  </a:lnTo>
                  <a:lnTo>
                    <a:pt x="342138" y="6096"/>
                  </a:lnTo>
                  <a:lnTo>
                    <a:pt x="342138" y="105918"/>
                  </a:lnTo>
                  <a:lnTo>
                    <a:pt x="345185" y="105918"/>
                  </a:lnTo>
                  <a:lnTo>
                    <a:pt x="347472" y="103632"/>
                  </a:lnTo>
                  <a:close/>
                </a:path>
                <a:path w="347980" h="106044">
                  <a:moveTo>
                    <a:pt x="10668" y="6096"/>
                  </a:moveTo>
                  <a:lnTo>
                    <a:pt x="10668" y="762"/>
                  </a:lnTo>
                  <a:lnTo>
                    <a:pt x="5334" y="6096"/>
                  </a:lnTo>
                  <a:lnTo>
                    <a:pt x="10668" y="6096"/>
                  </a:lnTo>
                  <a:close/>
                </a:path>
                <a:path w="347980" h="106044">
                  <a:moveTo>
                    <a:pt x="10668" y="95250"/>
                  </a:moveTo>
                  <a:lnTo>
                    <a:pt x="10668" y="6096"/>
                  </a:lnTo>
                  <a:lnTo>
                    <a:pt x="5334" y="6096"/>
                  </a:lnTo>
                  <a:lnTo>
                    <a:pt x="5334" y="95250"/>
                  </a:lnTo>
                  <a:lnTo>
                    <a:pt x="10668" y="95250"/>
                  </a:lnTo>
                  <a:close/>
                </a:path>
                <a:path w="347980" h="106044">
                  <a:moveTo>
                    <a:pt x="342138" y="95250"/>
                  </a:moveTo>
                  <a:lnTo>
                    <a:pt x="5334" y="95250"/>
                  </a:lnTo>
                  <a:lnTo>
                    <a:pt x="10668" y="100584"/>
                  </a:lnTo>
                  <a:lnTo>
                    <a:pt x="10668" y="105918"/>
                  </a:lnTo>
                  <a:lnTo>
                    <a:pt x="336803" y="105918"/>
                  </a:lnTo>
                  <a:lnTo>
                    <a:pt x="336803" y="100584"/>
                  </a:lnTo>
                  <a:lnTo>
                    <a:pt x="342138" y="95250"/>
                  </a:lnTo>
                  <a:close/>
                </a:path>
                <a:path w="347980" h="106044">
                  <a:moveTo>
                    <a:pt x="10668" y="105918"/>
                  </a:moveTo>
                  <a:lnTo>
                    <a:pt x="10668" y="100584"/>
                  </a:lnTo>
                  <a:lnTo>
                    <a:pt x="5334" y="95250"/>
                  </a:lnTo>
                  <a:lnTo>
                    <a:pt x="5334" y="105918"/>
                  </a:lnTo>
                  <a:lnTo>
                    <a:pt x="10668" y="105918"/>
                  </a:lnTo>
                  <a:close/>
                </a:path>
                <a:path w="347980" h="106044">
                  <a:moveTo>
                    <a:pt x="342138" y="6096"/>
                  </a:moveTo>
                  <a:lnTo>
                    <a:pt x="336803" y="762"/>
                  </a:lnTo>
                  <a:lnTo>
                    <a:pt x="336803" y="6096"/>
                  </a:lnTo>
                  <a:lnTo>
                    <a:pt x="342138" y="6096"/>
                  </a:lnTo>
                  <a:close/>
                </a:path>
                <a:path w="347980" h="106044">
                  <a:moveTo>
                    <a:pt x="342138" y="95250"/>
                  </a:moveTo>
                  <a:lnTo>
                    <a:pt x="342138" y="6096"/>
                  </a:lnTo>
                  <a:lnTo>
                    <a:pt x="336803" y="6096"/>
                  </a:lnTo>
                  <a:lnTo>
                    <a:pt x="336803" y="95250"/>
                  </a:lnTo>
                  <a:lnTo>
                    <a:pt x="342138" y="95250"/>
                  </a:lnTo>
                  <a:close/>
                </a:path>
                <a:path w="347980" h="106044">
                  <a:moveTo>
                    <a:pt x="342138" y="105918"/>
                  </a:moveTo>
                  <a:lnTo>
                    <a:pt x="342138" y="95250"/>
                  </a:lnTo>
                  <a:lnTo>
                    <a:pt x="336803" y="100584"/>
                  </a:lnTo>
                  <a:lnTo>
                    <a:pt x="336803" y="105918"/>
                  </a:lnTo>
                  <a:lnTo>
                    <a:pt x="342138" y="105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910981" y="1899678"/>
              <a:ext cx="944244" cy="516255"/>
            </a:xfrm>
            <a:custGeom>
              <a:avLst/>
              <a:gdLst/>
              <a:ahLst/>
              <a:cxnLst/>
              <a:rect l="l" t="t" r="r" b="b"/>
              <a:pathLst>
                <a:path w="944244" h="516255">
                  <a:moveTo>
                    <a:pt x="336804" y="0"/>
                  </a:moveTo>
                  <a:lnTo>
                    <a:pt x="0" y="0"/>
                  </a:lnTo>
                  <a:lnTo>
                    <a:pt x="0" y="148590"/>
                  </a:lnTo>
                  <a:lnTo>
                    <a:pt x="336804" y="148590"/>
                  </a:lnTo>
                  <a:lnTo>
                    <a:pt x="336804" y="0"/>
                  </a:lnTo>
                  <a:close/>
                </a:path>
                <a:path w="944244" h="516255">
                  <a:moveTo>
                    <a:pt x="944118" y="148590"/>
                  </a:moveTo>
                  <a:lnTo>
                    <a:pt x="607314" y="148590"/>
                  </a:lnTo>
                  <a:lnTo>
                    <a:pt x="607314" y="515874"/>
                  </a:lnTo>
                  <a:lnTo>
                    <a:pt x="944118" y="515874"/>
                  </a:lnTo>
                  <a:lnTo>
                    <a:pt x="944118" y="148590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905647" y="1898904"/>
              <a:ext cx="955040" cy="521970"/>
            </a:xfrm>
            <a:custGeom>
              <a:avLst/>
              <a:gdLst/>
              <a:ahLst/>
              <a:cxnLst/>
              <a:rect l="l" t="t" r="r" b="b"/>
              <a:pathLst>
                <a:path w="955039" h="521969">
                  <a:moveTo>
                    <a:pt x="347472" y="152400"/>
                  </a:moveTo>
                  <a:lnTo>
                    <a:pt x="347472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2286" y="154686"/>
                  </a:lnTo>
                  <a:lnTo>
                    <a:pt x="5333" y="154686"/>
                  </a:lnTo>
                  <a:lnTo>
                    <a:pt x="5333" y="6096"/>
                  </a:lnTo>
                  <a:lnTo>
                    <a:pt x="10668" y="762"/>
                  </a:lnTo>
                  <a:lnTo>
                    <a:pt x="10668" y="6096"/>
                  </a:lnTo>
                  <a:lnTo>
                    <a:pt x="336803" y="6096"/>
                  </a:lnTo>
                  <a:lnTo>
                    <a:pt x="336803" y="762"/>
                  </a:lnTo>
                  <a:lnTo>
                    <a:pt x="342138" y="6096"/>
                  </a:lnTo>
                  <a:lnTo>
                    <a:pt x="342138" y="154686"/>
                  </a:lnTo>
                  <a:lnTo>
                    <a:pt x="345186" y="154686"/>
                  </a:lnTo>
                  <a:lnTo>
                    <a:pt x="347472" y="152400"/>
                  </a:lnTo>
                  <a:close/>
                </a:path>
                <a:path w="955039" h="521969">
                  <a:moveTo>
                    <a:pt x="10668" y="6096"/>
                  </a:moveTo>
                  <a:lnTo>
                    <a:pt x="10668" y="762"/>
                  </a:lnTo>
                  <a:lnTo>
                    <a:pt x="5333" y="6096"/>
                  </a:lnTo>
                  <a:lnTo>
                    <a:pt x="10668" y="6096"/>
                  </a:lnTo>
                  <a:close/>
                </a:path>
                <a:path w="955039" h="521969">
                  <a:moveTo>
                    <a:pt x="10668" y="144018"/>
                  </a:moveTo>
                  <a:lnTo>
                    <a:pt x="10668" y="6096"/>
                  </a:lnTo>
                  <a:lnTo>
                    <a:pt x="5333" y="6096"/>
                  </a:lnTo>
                  <a:lnTo>
                    <a:pt x="5333" y="144018"/>
                  </a:lnTo>
                  <a:lnTo>
                    <a:pt x="10668" y="144018"/>
                  </a:lnTo>
                  <a:close/>
                </a:path>
                <a:path w="955039" h="521969">
                  <a:moveTo>
                    <a:pt x="342138" y="144018"/>
                  </a:moveTo>
                  <a:lnTo>
                    <a:pt x="5333" y="144018"/>
                  </a:lnTo>
                  <a:lnTo>
                    <a:pt x="10668" y="149352"/>
                  </a:lnTo>
                  <a:lnTo>
                    <a:pt x="10668" y="154686"/>
                  </a:lnTo>
                  <a:lnTo>
                    <a:pt x="336803" y="154686"/>
                  </a:lnTo>
                  <a:lnTo>
                    <a:pt x="336803" y="149352"/>
                  </a:lnTo>
                  <a:lnTo>
                    <a:pt x="342138" y="144018"/>
                  </a:lnTo>
                  <a:close/>
                </a:path>
                <a:path w="955039" h="521969">
                  <a:moveTo>
                    <a:pt x="10668" y="154686"/>
                  </a:moveTo>
                  <a:lnTo>
                    <a:pt x="10668" y="149352"/>
                  </a:lnTo>
                  <a:lnTo>
                    <a:pt x="5333" y="144018"/>
                  </a:lnTo>
                  <a:lnTo>
                    <a:pt x="5333" y="154686"/>
                  </a:lnTo>
                  <a:lnTo>
                    <a:pt x="10668" y="154686"/>
                  </a:lnTo>
                  <a:close/>
                </a:path>
                <a:path w="955039" h="521969">
                  <a:moveTo>
                    <a:pt x="342138" y="6096"/>
                  </a:moveTo>
                  <a:lnTo>
                    <a:pt x="336803" y="762"/>
                  </a:lnTo>
                  <a:lnTo>
                    <a:pt x="336803" y="6096"/>
                  </a:lnTo>
                  <a:lnTo>
                    <a:pt x="342138" y="6096"/>
                  </a:lnTo>
                  <a:close/>
                </a:path>
                <a:path w="955039" h="521969">
                  <a:moveTo>
                    <a:pt x="342138" y="144018"/>
                  </a:moveTo>
                  <a:lnTo>
                    <a:pt x="342138" y="6096"/>
                  </a:lnTo>
                  <a:lnTo>
                    <a:pt x="336803" y="6096"/>
                  </a:lnTo>
                  <a:lnTo>
                    <a:pt x="336803" y="144018"/>
                  </a:lnTo>
                  <a:lnTo>
                    <a:pt x="342138" y="144018"/>
                  </a:lnTo>
                  <a:close/>
                </a:path>
                <a:path w="955039" h="521969">
                  <a:moveTo>
                    <a:pt x="342138" y="154686"/>
                  </a:moveTo>
                  <a:lnTo>
                    <a:pt x="342138" y="144018"/>
                  </a:lnTo>
                  <a:lnTo>
                    <a:pt x="336803" y="149352"/>
                  </a:lnTo>
                  <a:lnTo>
                    <a:pt x="336803" y="154686"/>
                  </a:lnTo>
                  <a:lnTo>
                    <a:pt x="342138" y="154686"/>
                  </a:lnTo>
                  <a:close/>
                </a:path>
                <a:path w="955039" h="521969">
                  <a:moveTo>
                    <a:pt x="954786" y="519684"/>
                  </a:moveTo>
                  <a:lnTo>
                    <a:pt x="954786" y="146304"/>
                  </a:lnTo>
                  <a:lnTo>
                    <a:pt x="952500" y="144018"/>
                  </a:lnTo>
                  <a:lnTo>
                    <a:pt x="609600" y="144018"/>
                  </a:lnTo>
                  <a:lnTo>
                    <a:pt x="607313" y="146304"/>
                  </a:lnTo>
                  <a:lnTo>
                    <a:pt x="607313" y="519684"/>
                  </a:lnTo>
                  <a:lnTo>
                    <a:pt x="609600" y="521970"/>
                  </a:lnTo>
                  <a:lnTo>
                    <a:pt x="612648" y="521970"/>
                  </a:lnTo>
                  <a:lnTo>
                    <a:pt x="612648" y="154686"/>
                  </a:lnTo>
                  <a:lnTo>
                    <a:pt x="617219" y="149352"/>
                  </a:lnTo>
                  <a:lnTo>
                    <a:pt x="617219" y="154686"/>
                  </a:lnTo>
                  <a:lnTo>
                    <a:pt x="944118" y="154686"/>
                  </a:lnTo>
                  <a:lnTo>
                    <a:pt x="944118" y="149352"/>
                  </a:lnTo>
                  <a:lnTo>
                    <a:pt x="949451" y="154686"/>
                  </a:lnTo>
                  <a:lnTo>
                    <a:pt x="949451" y="521970"/>
                  </a:lnTo>
                  <a:lnTo>
                    <a:pt x="952500" y="521970"/>
                  </a:lnTo>
                  <a:lnTo>
                    <a:pt x="954786" y="519684"/>
                  </a:lnTo>
                  <a:close/>
                </a:path>
                <a:path w="955039" h="521969">
                  <a:moveTo>
                    <a:pt x="617219" y="154686"/>
                  </a:moveTo>
                  <a:lnTo>
                    <a:pt x="617219" y="149352"/>
                  </a:lnTo>
                  <a:lnTo>
                    <a:pt x="612648" y="154686"/>
                  </a:lnTo>
                  <a:lnTo>
                    <a:pt x="617219" y="154686"/>
                  </a:lnTo>
                  <a:close/>
                </a:path>
                <a:path w="955039" h="521969">
                  <a:moveTo>
                    <a:pt x="617219" y="512064"/>
                  </a:moveTo>
                  <a:lnTo>
                    <a:pt x="617219" y="154686"/>
                  </a:lnTo>
                  <a:lnTo>
                    <a:pt x="612648" y="154686"/>
                  </a:lnTo>
                  <a:lnTo>
                    <a:pt x="612648" y="512064"/>
                  </a:lnTo>
                  <a:lnTo>
                    <a:pt x="617219" y="512064"/>
                  </a:lnTo>
                  <a:close/>
                </a:path>
                <a:path w="955039" h="521969">
                  <a:moveTo>
                    <a:pt x="949451" y="512064"/>
                  </a:moveTo>
                  <a:lnTo>
                    <a:pt x="612648" y="512064"/>
                  </a:lnTo>
                  <a:lnTo>
                    <a:pt x="617219" y="516636"/>
                  </a:lnTo>
                  <a:lnTo>
                    <a:pt x="617219" y="521970"/>
                  </a:lnTo>
                  <a:lnTo>
                    <a:pt x="944118" y="521970"/>
                  </a:lnTo>
                  <a:lnTo>
                    <a:pt x="944118" y="516636"/>
                  </a:lnTo>
                  <a:lnTo>
                    <a:pt x="949451" y="512064"/>
                  </a:lnTo>
                  <a:close/>
                </a:path>
                <a:path w="955039" h="521969">
                  <a:moveTo>
                    <a:pt x="617219" y="521970"/>
                  </a:moveTo>
                  <a:lnTo>
                    <a:pt x="617219" y="516636"/>
                  </a:lnTo>
                  <a:lnTo>
                    <a:pt x="612648" y="512064"/>
                  </a:lnTo>
                  <a:lnTo>
                    <a:pt x="612648" y="521970"/>
                  </a:lnTo>
                  <a:lnTo>
                    <a:pt x="617219" y="521970"/>
                  </a:lnTo>
                  <a:close/>
                </a:path>
                <a:path w="955039" h="521969">
                  <a:moveTo>
                    <a:pt x="949451" y="154686"/>
                  </a:moveTo>
                  <a:lnTo>
                    <a:pt x="944118" y="149352"/>
                  </a:lnTo>
                  <a:lnTo>
                    <a:pt x="944118" y="154686"/>
                  </a:lnTo>
                  <a:lnTo>
                    <a:pt x="949451" y="154686"/>
                  </a:lnTo>
                  <a:close/>
                </a:path>
                <a:path w="955039" h="521969">
                  <a:moveTo>
                    <a:pt x="949451" y="512064"/>
                  </a:moveTo>
                  <a:lnTo>
                    <a:pt x="949451" y="154686"/>
                  </a:lnTo>
                  <a:lnTo>
                    <a:pt x="944118" y="154686"/>
                  </a:lnTo>
                  <a:lnTo>
                    <a:pt x="944118" y="512064"/>
                  </a:lnTo>
                  <a:lnTo>
                    <a:pt x="949451" y="512064"/>
                  </a:lnTo>
                  <a:close/>
                </a:path>
                <a:path w="955039" h="521969">
                  <a:moveTo>
                    <a:pt x="949451" y="521970"/>
                  </a:moveTo>
                  <a:lnTo>
                    <a:pt x="949451" y="512064"/>
                  </a:lnTo>
                  <a:lnTo>
                    <a:pt x="944118" y="516636"/>
                  </a:lnTo>
                  <a:lnTo>
                    <a:pt x="944118" y="521970"/>
                  </a:lnTo>
                  <a:lnTo>
                    <a:pt x="949451" y="52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63003" y="3153918"/>
              <a:ext cx="3032760" cy="10795"/>
            </a:xfrm>
            <a:custGeom>
              <a:avLst/>
              <a:gdLst/>
              <a:ahLst/>
              <a:cxnLst/>
              <a:rect l="l" t="t" r="r" b="b"/>
              <a:pathLst>
                <a:path w="3032760" h="10794">
                  <a:moveTo>
                    <a:pt x="3032760" y="10668"/>
                  </a:moveTo>
                  <a:lnTo>
                    <a:pt x="3032760" y="0"/>
                  </a:lnTo>
                  <a:lnTo>
                    <a:pt x="0" y="0"/>
                  </a:lnTo>
                  <a:lnTo>
                    <a:pt x="0" y="10668"/>
                  </a:lnTo>
                  <a:lnTo>
                    <a:pt x="3032760" y="1066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3139573" y="2684780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64%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926465" y="1871727"/>
            <a:ext cx="5924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dirty="0" sz="1100">
                <a:latin typeface="Arial"/>
                <a:cs typeface="Arial"/>
              </a:rPr>
              <a:t>13%</a:t>
            </a:r>
            <a:r>
              <a:rPr dirty="0" sz="1100" spc="-85">
                <a:latin typeface="Arial"/>
                <a:cs typeface="Arial"/>
              </a:rPr>
              <a:t> </a:t>
            </a:r>
            <a:r>
              <a:rPr dirty="0" u="dash" sz="1100">
                <a:uFill>
                  <a:solidFill>
                    <a:srgbClr val="60606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2533019" y="212928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2504065" y="3180079"/>
            <a:ext cx="52006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Consider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change</a:t>
            </a:r>
            <a:endParaRPr sz="85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896747" y="3180079"/>
            <a:ext cx="457200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Strong </a:t>
            </a:r>
            <a:r>
              <a:rPr dirty="0" sz="850">
                <a:latin typeface="Arial"/>
                <a:cs typeface="Arial"/>
              </a:rPr>
              <a:t>desire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to </a:t>
            </a:r>
            <a:r>
              <a:rPr dirty="0" sz="850" spc="-10">
                <a:latin typeface="Arial"/>
                <a:cs typeface="Arial"/>
              </a:rPr>
              <a:t>change</a:t>
            </a:r>
            <a:endParaRPr sz="85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110609" y="3180079"/>
            <a:ext cx="538480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>
                <a:latin typeface="Arial"/>
                <a:cs typeface="Arial"/>
              </a:rPr>
              <a:t>Didn’t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and </a:t>
            </a:r>
            <a:r>
              <a:rPr dirty="0" sz="850">
                <a:latin typeface="Arial"/>
                <a:cs typeface="Arial"/>
              </a:rPr>
              <a:t>don’t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want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change</a:t>
            </a:r>
            <a:endParaRPr sz="85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60539" y="2494788"/>
            <a:ext cx="411480" cy="167640"/>
          </a:xfrm>
          <a:prstGeom prst="rect">
            <a:avLst/>
          </a:prstGeom>
          <a:solidFill>
            <a:srgbClr val="008AB3"/>
          </a:solidFill>
        </p:spPr>
        <p:txBody>
          <a:bodyPr wrap="square" lIns="0" tIns="0" rIns="0" bIns="0" rtlCol="0" vert="horz">
            <a:spAutoFit/>
          </a:bodyPr>
          <a:lstStyle/>
          <a:p>
            <a:pPr marL="27305">
              <a:lnSpc>
                <a:spcPts val="1290"/>
              </a:lnSpc>
            </a:pP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684409" y="3180079"/>
            <a:ext cx="36893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Total market</a:t>
            </a:r>
            <a:endParaRPr sz="850">
              <a:latin typeface="Arial"/>
              <a:cs typeface="Arial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1344815" y="1864614"/>
            <a:ext cx="257175" cy="168910"/>
          </a:xfrm>
          <a:custGeom>
            <a:avLst/>
            <a:gdLst/>
            <a:ahLst/>
            <a:cxnLst/>
            <a:rect l="l" t="t" r="r" b="b"/>
            <a:pathLst>
              <a:path w="257175" h="168910">
                <a:moveTo>
                  <a:pt x="256794" y="168401"/>
                </a:moveTo>
                <a:lnTo>
                  <a:pt x="256794" y="0"/>
                </a:lnTo>
                <a:lnTo>
                  <a:pt x="0" y="0"/>
                </a:lnTo>
                <a:lnTo>
                  <a:pt x="0" y="168401"/>
                </a:lnTo>
                <a:lnTo>
                  <a:pt x="256794" y="16840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1304429" y="1864614"/>
            <a:ext cx="337185" cy="16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675">
              <a:lnSpc>
                <a:spcPts val="1295"/>
              </a:lnSpc>
            </a:pPr>
            <a:r>
              <a:rPr dirty="0" sz="1100" spc="-25">
                <a:latin typeface="Arial"/>
                <a:cs typeface="Arial"/>
              </a:rPr>
              <a:t>9%</a:t>
            </a:r>
            <a:endParaRPr sz="11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291723" y="3180079"/>
            <a:ext cx="599440" cy="563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95"/>
              </a:spcBef>
            </a:pPr>
            <a:r>
              <a:rPr dirty="0" sz="850" spc="-20">
                <a:latin typeface="Arial"/>
                <a:cs typeface="Arial"/>
              </a:rPr>
              <a:t>Have </a:t>
            </a:r>
            <a:r>
              <a:rPr dirty="0" sz="850" spc="-10">
                <a:latin typeface="Arial"/>
                <a:cs typeface="Arial"/>
              </a:rPr>
              <a:t>changed </a:t>
            </a:r>
            <a:r>
              <a:rPr dirty="0" sz="850">
                <a:latin typeface="Arial"/>
                <a:cs typeface="Arial"/>
              </a:rPr>
              <a:t>Banks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in </a:t>
            </a:r>
            <a:r>
              <a:rPr dirty="0" sz="850">
                <a:latin typeface="Arial"/>
                <a:cs typeface="Arial"/>
              </a:rPr>
              <a:t>last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</a:t>
            </a:r>
            <a:r>
              <a:rPr dirty="0" sz="850" spc="40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years</a:t>
            </a:r>
            <a:endParaRPr sz="85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498981" y="4099805"/>
            <a:ext cx="8750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Germany</a:t>
            </a:r>
            <a:endParaRPr sz="155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548011" y="4090660"/>
            <a:ext cx="66802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France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ts val="2485"/>
              </a:lnSpc>
              <a:spcBef>
                <a:spcPts val="100"/>
              </a:spcBef>
            </a:pPr>
            <a:r>
              <a:rPr dirty="0"/>
              <a:t>Desire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switch</a:t>
            </a:r>
            <a:r>
              <a:rPr dirty="0" spc="-5"/>
              <a:t> </a:t>
            </a:r>
            <a:r>
              <a:rPr dirty="0" spc="-20"/>
              <a:t>bank</a:t>
            </a:r>
          </a:p>
          <a:p>
            <a:pPr marL="13970" marR="5080">
              <a:lnSpc>
                <a:spcPts val="2330"/>
              </a:lnSpc>
              <a:spcBef>
                <a:spcPts val="180"/>
              </a:spcBef>
            </a:pPr>
            <a:r>
              <a:rPr dirty="0">
                <a:solidFill>
                  <a:srgbClr val="008AB3"/>
                </a:solidFill>
              </a:rPr>
              <a:t>Despite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better</a:t>
            </a:r>
            <a:r>
              <a:rPr dirty="0" spc="-7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average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customer</a:t>
            </a:r>
            <a:r>
              <a:rPr dirty="0" spc="-7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experience,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Italian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clients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are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less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sticky </a:t>
            </a:r>
            <a:r>
              <a:rPr dirty="0">
                <a:solidFill>
                  <a:srgbClr val="008AB3"/>
                </a:solidFill>
              </a:rPr>
              <a:t>than</a:t>
            </a:r>
            <a:r>
              <a:rPr dirty="0" spc="-65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others</a:t>
            </a:r>
          </a:p>
        </p:txBody>
      </p:sp>
      <p:sp>
        <p:nvSpPr>
          <p:cNvPr id="74" name="object 74" descr=""/>
          <p:cNvSpPr txBox="1"/>
          <p:nvPr/>
        </p:nvSpPr>
        <p:spPr>
          <a:xfrm>
            <a:off x="3139573" y="526643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61%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304429" y="4494276"/>
            <a:ext cx="337185" cy="175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940">
              <a:lnSpc>
                <a:spcPts val="1305"/>
              </a:lnSpc>
            </a:pPr>
            <a:r>
              <a:rPr dirty="0" sz="1100" spc="-25">
                <a:latin typeface="Arial"/>
                <a:cs typeface="Arial"/>
              </a:rPr>
              <a:t>14%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2533019" y="478484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15%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1911743" y="4644390"/>
            <a:ext cx="334010" cy="167640"/>
          </a:xfrm>
          <a:custGeom>
            <a:avLst/>
            <a:gdLst/>
            <a:ahLst/>
            <a:cxnLst/>
            <a:rect l="l" t="t" r="r" b="b"/>
            <a:pathLst>
              <a:path w="334010" h="167639">
                <a:moveTo>
                  <a:pt x="333756" y="167639"/>
                </a:moveTo>
                <a:lnTo>
                  <a:pt x="333756" y="0"/>
                </a:lnTo>
                <a:lnTo>
                  <a:pt x="0" y="0"/>
                </a:lnTo>
                <a:lnTo>
                  <a:pt x="0" y="167639"/>
                </a:lnTo>
                <a:lnTo>
                  <a:pt x="333756" y="167639"/>
                </a:lnTo>
                <a:close/>
              </a:path>
            </a:pathLst>
          </a:custGeom>
          <a:solidFill>
            <a:srgbClr val="9DE0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1925707" y="4627879"/>
            <a:ext cx="5930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755" algn="l"/>
              </a:tabLst>
            </a:pPr>
            <a:r>
              <a:rPr dirty="0" sz="1100">
                <a:latin typeface="Arial"/>
                <a:cs typeface="Arial"/>
              </a:rPr>
              <a:t>10%</a:t>
            </a:r>
            <a:r>
              <a:rPr dirty="0" sz="1100" spc="-75">
                <a:latin typeface="Arial"/>
                <a:cs typeface="Arial"/>
              </a:rPr>
              <a:t> </a:t>
            </a:r>
            <a:r>
              <a:rPr dirty="0" u="dash" sz="1100">
                <a:uFill>
                  <a:solidFill>
                    <a:srgbClr val="60606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60539" y="5039867"/>
            <a:ext cx="411480" cy="167640"/>
          </a:xfrm>
          <a:prstGeom prst="rect">
            <a:avLst/>
          </a:prstGeom>
          <a:solidFill>
            <a:srgbClr val="008AB3"/>
          </a:solidFill>
        </p:spPr>
        <p:txBody>
          <a:bodyPr wrap="square" lIns="0" tIns="0" rIns="0" bIns="0" rtlCol="0" vert="horz">
            <a:spAutoFit/>
          </a:bodyPr>
          <a:lstStyle/>
          <a:p>
            <a:pPr marL="27305">
              <a:lnSpc>
                <a:spcPts val="1290"/>
              </a:lnSpc>
            </a:pP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896751" y="5773928"/>
            <a:ext cx="457200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Strong </a:t>
            </a:r>
            <a:r>
              <a:rPr dirty="0" sz="850">
                <a:latin typeface="Arial"/>
                <a:cs typeface="Arial"/>
              </a:rPr>
              <a:t>desire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to </a:t>
            </a:r>
            <a:r>
              <a:rPr dirty="0" sz="850" spc="-10">
                <a:latin typeface="Arial"/>
                <a:cs typeface="Arial"/>
              </a:rPr>
              <a:t>change</a:t>
            </a:r>
            <a:endParaRPr sz="85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684412" y="5773928"/>
            <a:ext cx="36893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Total market</a:t>
            </a:r>
            <a:endParaRPr sz="85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291730" y="5773928"/>
            <a:ext cx="599440" cy="563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95"/>
              </a:spcBef>
            </a:pPr>
            <a:r>
              <a:rPr dirty="0" sz="850" spc="-20">
                <a:latin typeface="Arial"/>
                <a:cs typeface="Arial"/>
              </a:rPr>
              <a:t>Have </a:t>
            </a:r>
            <a:r>
              <a:rPr dirty="0" sz="850" spc="-10">
                <a:latin typeface="Arial"/>
                <a:cs typeface="Arial"/>
              </a:rPr>
              <a:t>changed </a:t>
            </a:r>
            <a:r>
              <a:rPr dirty="0" sz="850">
                <a:latin typeface="Arial"/>
                <a:cs typeface="Arial"/>
              </a:rPr>
              <a:t>Banks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in </a:t>
            </a:r>
            <a:r>
              <a:rPr dirty="0" sz="850">
                <a:latin typeface="Arial"/>
                <a:cs typeface="Arial"/>
              </a:rPr>
              <a:t>last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</a:t>
            </a:r>
            <a:r>
              <a:rPr dirty="0" sz="850" spc="40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years</a:t>
            </a:r>
            <a:endParaRPr sz="85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2504068" y="5773939"/>
            <a:ext cx="52006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Consider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change</a:t>
            </a:r>
            <a:endParaRPr sz="85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3110624" y="5773939"/>
            <a:ext cx="538480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>
                <a:latin typeface="Arial"/>
                <a:cs typeface="Arial"/>
              </a:rPr>
              <a:t>Didn’t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and </a:t>
            </a:r>
            <a:r>
              <a:rPr dirty="0" sz="850">
                <a:latin typeface="Arial"/>
                <a:cs typeface="Arial"/>
              </a:rPr>
              <a:t>don’t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want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change</a:t>
            </a:r>
            <a:endParaRPr sz="85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6925189" y="2739644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4446155" y="2446020"/>
            <a:ext cx="410845" cy="167640"/>
          </a:xfrm>
          <a:prstGeom prst="rect">
            <a:avLst/>
          </a:prstGeom>
          <a:solidFill>
            <a:srgbClr val="008AB3"/>
          </a:solidFill>
        </p:spPr>
        <p:txBody>
          <a:bodyPr wrap="square" lIns="0" tIns="0" rIns="0" bIns="0" rtlCol="0" vert="horz">
            <a:spAutoFit/>
          </a:bodyPr>
          <a:lstStyle/>
          <a:p>
            <a:pPr marL="26034">
              <a:lnSpc>
                <a:spcPts val="1290"/>
              </a:lnSpc>
            </a:pP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4470025" y="3180079"/>
            <a:ext cx="36893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Total market</a:t>
            </a:r>
            <a:endParaRPr sz="85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6896237" y="3180079"/>
            <a:ext cx="538480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>
                <a:latin typeface="Arial"/>
                <a:cs typeface="Arial"/>
              </a:rPr>
              <a:t>Didn’t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and </a:t>
            </a:r>
            <a:r>
              <a:rPr dirty="0" sz="850">
                <a:latin typeface="Arial"/>
                <a:cs typeface="Arial"/>
              </a:rPr>
              <a:t>don’t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want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change</a:t>
            </a:r>
            <a:endParaRPr sz="85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6288920" y="3180079"/>
            <a:ext cx="52006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Consider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change</a:t>
            </a:r>
            <a:endParaRPr sz="850">
              <a:latin typeface="Arial"/>
              <a:cs typeface="Arial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5129669" y="1861566"/>
            <a:ext cx="257810" cy="167640"/>
          </a:xfrm>
          <a:custGeom>
            <a:avLst/>
            <a:gdLst/>
            <a:ahLst/>
            <a:cxnLst/>
            <a:rect l="l" t="t" r="r" b="b"/>
            <a:pathLst>
              <a:path w="257810" h="167639">
                <a:moveTo>
                  <a:pt x="257556" y="167639"/>
                </a:moveTo>
                <a:lnTo>
                  <a:pt x="257556" y="0"/>
                </a:lnTo>
                <a:lnTo>
                  <a:pt x="0" y="0"/>
                </a:lnTo>
                <a:lnTo>
                  <a:pt x="0" y="167639"/>
                </a:lnTo>
                <a:lnTo>
                  <a:pt x="257556" y="167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5144395" y="1844294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7%</a:t>
            </a:r>
            <a:endParaRPr sz="11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5076577" y="3180079"/>
            <a:ext cx="599440" cy="563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95"/>
              </a:spcBef>
            </a:pPr>
            <a:r>
              <a:rPr dirty="0" sz="850" spc="-20">
                <a:latin typeface="Arial"/>
                <a:cs typeface="Arial"/>
              </a:rPr>
              <a:t>Have </a:t>
            </a:r>
            <a:r>
              <a:rPr dirty="0" sz="850" spc="-10">
                <a:latin typeface="Arial"/>
                <a:cs typeface="Arial"/>
              </a:rPr>
              <a:t>changed </a:t>
            </a:r>
            <a:r>
              <a:rPr dirty="0" sz="850">
                <a:latin typeface="Arial"/>
                <a:cs typeface="Arial"/>
              </a:rPr>
              <a:t>Banks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in </a:t>
            </a:r>
            <a:r>
              <a:rPr dirty="0" sz="850">
                <a:latin typeface="Arial"/>
                <a:cs typeface="Arial"/>
              </a:rPr>
              <a:t>last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</a:t>
            </a:r>
            <a:r>
              <a:rPr dirty="0" sz="850" spc="40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years</a:t>
            </a:r>
            <a:endParaRPr sz="85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5682371" y="3180091"/>
            <a:ext cx="457200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Strong </a:t>
            </a:r>
            <a:r>
              <a:rPr dirty="0" sz="850">
                <a:latin typeface="Arial"/>
                <a:cs typeface="Arial"/>
              </a:rPr>
              <a:t>desire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to </a:t>
            </a:r>
            <a:r>
              <a:rPr dirty="0" sz="850" spc="-10">
                <a:latin typeface="Arial"/>
                <a:cs typeface="Arial"/>
              </a:rPr>
              <a:t>change</a:t>
            </a:r>
            <a:endParaRPr sz="85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6925189" y="5211571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6318635" y="468960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13%</a:t>
            </a:r>
            <a:endParaRPr sz="1100">
              <a:latin typeface="Arial"/>
              <a:cs typeface="Arial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5696597" y="4556759"/>
            <a:ext cx="334645" cy="168910"/>
          </a:xfrm>
          <a:custGeom>
            <a:avLst/>
            <a:gdLst/>
            <a:ahLst/>
            <a:cxnLst/>
            <a:rect l="l" t="t" r="r" b="b"/>
            <a:pathLst>
              <a:path w="334645" h="168910">
                <a:moveTo>
                  <a:pt x="334517" y="168401"/>
                </a:moveTo>
                <a:lnTo>
                  <a:pt x="334517" y="0"/>
                </a:lnTo>
                <a:lnTo>
                  <a:pt x="0" y="0"/>
                </a:lnTo>
                <a:lnTo>
                  <a:pt x="0" y="168402"/>
                </a:lnTo>
                <a:lnTo>
                  <a:pt x="334517" y="168401"/>
                </a:lnTo>
                <a:close/>
              </a:path>
            </a:pathLst>
          </a:custGeom>
          <a:solidFill>
            <a:srgbClr val="9DE0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5711323" y="4540250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4446155" y="5039867"/>
            <a:ext cx="410845" cy="167640"/>
          </a:xfrm>
          <a:prstGeom prst="rect">
            <a:avLst/>
          </a:prstGeom>
          <a:solidFill>
            <a:srgbClr val="008AB3"/>
          </a:solidFill>
        </p:spPr>
        <p:txBody>
          <a:bodyPr wrap="square" lIns="0" tIns="0" rIns="0" bIns="0" rtlCol="0" vert="horz">
            <a:spAutoFit/>
          </a:bodyPr>
          <a:lstStyle/>
          <a:p>
            <a:pPr marL="26034">
              <a:lnSpc>
                <a:spcPts val="1290"/>
              </a:lnSpc>
            </a:pP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99" name="object 99" descr=""/>
          <p:cNvSpPr/>
          <p:nvPr/>
        </p:nvSpPr>
        <p:spPr>
          <a:xfrm>
            <a:off x="5129669" y="4448555"/>
            <a:ext cx="257810" cy="167640"/>
          </a:xfrm>
          <a:custGeom>
            <a:avLst/>
            <a:gdLst/>
            <a:ahLst/>
            <a:cxnLst/>
            <a:rect l="l" t="t" r="r" b="b"/>
            <a:pathLst>
              <a:path w="257810" h="167639">
                <a:moveTo>
                  <a:pt x="257556" y="167639"/>
                </a:moveTo>
                <a:lnTo>
                  <a:pt x="257556" y="0"/>
                </a:lnTo>
                <a:lnTo>
                  <a:pt x="0" y="0"/>
                </a:lnTo>
                <a:lnTo>
                  <a:pt x="0" y="167639"/>
                </a:lnTo>
                <a:lnTo>
                  <a:pt x="257556" y="167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 txBox="1"/>
          <p:nvPr/>
        </p:nvSpPr>
        <p:spPr>
          <a:xfrm>
            <a:off x="5144395" y="4432046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6%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4470025" y="5773928"/>
            <a:ext cx="36893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Total market</a:t>
            </a:r>
            <a:endParaRPr sz="85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6288920" y="5773928"/>
            <a:ext cx="1146175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>
              <a:lnSpc>
                <a:spcPct val="103499"/>
              </a:lnSpc>
              <a:spcBef>
                <a:spcPts val="95"/>
              </a:spcBef>
              <a:tabLst>
                <a:tab pos="619760" algn="l"/>
              </a:tabLst>
            </a:pPr>
            <a:r>
              <a:rPr dirty="0" sz="850" spc="-10">
                <a:latin typeface="Arial"/>
                <a:cs typeface="Arial"/>
              </a:rPr>
              <a:t>Consider</a:t>
            </a:r>
            <a:r>
              <a:rPr dirty="0" sz="850">
                <a:latin typeface="Arial"/>
                <a:cs typeface="Arial"/>
              </a:rPr>
              <a:t>	Didn’t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and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4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change</a:t>
            </a:r>
            <a:r>
              <a:rPr dirty="0" sz="850" spc="260">
                <a:latin typeface="Arial"/>
                <a:cs typeface="Arial"/>
              </a:rPr>
              <a:t>  </a:t>
            </a:r>
            <a:r>
              <a:rPr dirty="0" sz="850">
                <a:latin typeface="Arial"/>
                <a:cs typeface="Arial"/>
              </a:rPr>
              <a:t>don’t</a:t>
            </a:r>
            <a:r>
              <a:rPr dirty="0" sz="850" spc="50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want</a:t>
            </a:r>
            <a:endParaRPr sz="850">
              <a:latin typeface="Arial"/>
              <a:cs typeface="Arial"/>
            </a:endParaRPr>
          </a:p>
          <a:p>
            <a:pPr algn="r" marR="23495">
              <a:lnSpc>
                <a:spcPct val="100000"/>
              </a:lnSpc>
              <a:spcBef>
                <a:spcPts val="35"/>
              </a:spcBef>
            </a:pP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change</a:t>
            </a:r>
            <a:endParaRPr sz="850">
              <a:latin typeface="Arial"/>
              <a:cs typeface="Arial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5682364" y="5773928"/>
            <a:ext cx="457200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Strong </a:t>
            </a:r>
            <a:r>
              <a:rPr dirty="0" sz="850">
                <a:latin typeface="Arial"/>
                <a:cs typeface="Arial"/>
              </a:rPr>
              <a:t>desire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to </a:t>
            </a:r>
            <a:r>
              <a:rPr dirty="0" sz="850" spc="-10">
                <a:latin typeface="Arial"/>
                <a:cs typeface="Arial"/>
              </a:rPr>
              <a:t>change</a:t>
            </a:r>
            <a:endParaRPr sz="850">
              <a:latin typeface="Arial"/>
              <a:cs typeface="Arial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5076569" y="5773928"/>
            <a:ext cx="599440" cy="563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95"/>
              </a:spcBef>
            </a:pPr>
            <a:r>
              <a:rPr dirty="0" sz="850" spc="-20">
                <a:latin typeface="Arial"/>
                <a:cs typeface="Arial"/>
              </a:rPr>
              <a:t>Have </a:t>
            </a:r>
            <a:r>
              <a:rPr dirty="0" sz="850" spc="-10">
                <a:latin typeface="Arial"/>
                <a:cs typeface="Arial"/>
              </a:rPr>
              <a:t>changed </a:t>
            </a:r>
            <a:r>
              <a:rPr dirty="0" sz="850">
                <a:latin typeface="Arial"/>
                <a:cs typeface="Arial"/>
              </a:rPr>
              <a:t>Banks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in </a:t>
            </a:r>
            <a:r>
              <a:rPr dirty="0" sz="850">
                <a:latin typeface="Arial"/>
                <a:cs typeface="Arial"/>
              </a:rPr>
              <a:t>last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</a:t>
            </a:r>
            <a:r>
              <a:rPr dirty="0" sz="850" spc="40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years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3240208" y="1528108"/>
            <a:ext cx="431800" cy="291465"/>
            <a:chOff x="3240208" y="1528108"/>
            <a:chExt cx="431800" cy="291465"/>
          </a:xfrm>
        </p:grpSpPr>
        <p:sp>
          <p:nvSpPr>
            <p:cNvPr id="106" name="object 106" descr=""/>
            <p:cNvSpPr/>
            <p:nvPr/>
          </p:nvSpPr>
          <p:spPr>
            <a:xfrm>
              <a:off x="3246767" y="1742694"/>
              <a:ext cx="414655" cy="68580"/>
            </a:xfrm>
            <a:custGeom>
              <a:avLst/>
              <a:gdLst/>
              <a:ahLst/>
              <a:cxnLst/>
              <a:rect l="l" t="t" r="r" b="b"/>
              <a:pathLst>
                <a:path w="414654" h="68580">
                  <a:moveTo>
                    <a:pt x="414527" y="68580"/>
                  </a:moveTo>
                  <a:lnTo>
                    <a:pt x="414527" y="0"/>
                  </a:lnTo>
                  <a:lnTo>
                    <a:pt x="0" y="0"/>
                  </a:lnTo>
                  <a:lnTo>
                    <a:pt x="0" y="68580"/>
                  </a:lnTo>
                  <a:lnTo>
                    <a:pt x="414527" y="6858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3246767" y="1604010"/>
              <a:ext cx="414655" cy="139065"/>
            </a:xfrm>
            <a:custGeom>
              <a:avLst/>
              <a:gdLst/>
              <a:ahLst/>
              <a:cxnLst/>
              <a:rect l="l" t="t" r="r" b="b"/>
              <a:pathLst>
                <a:path w="414654" h="139064">
                  <a:moveTo>
                    <a:pt x="414527" y="138684"/>
                  </a:moveTo>
                  <a:lnTo>
                    <a:pt x="414527" y="0"/>
                  </a:lnTo>
                  <a:lnTo>
                    <a:pt x="0" y="0"/>
                  </a:lnTo>
                  <a:lnTo>
                    <a:pt x="0" y="138684"/>
                  </a:lnTo>
                  <a:lnTo>
                    <a:pt x="414527" y="13868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3246767" y="1534668"/>
              <a:ext cx="414655" cy="69850"/>
            </a:xfrm>
            <a:custGeom>
              <a:avLst/>
              <a:gdLst/>
              <a:ahLst/>
              <a:cxnLst/>
              <a:rect l="l" t="t" r="r" b="b"/>
              <a:pathLst>
                <a:path w="414654" h="69850">
                  <a:moveTo>
                    <a:pt x="414527" y="69342"/>
                  </a:moveTo>
                  <a:lnTo>
                    <a:pt x="414527" y="0"/>
                  </a:lnTo>
                  <a:lnTo>
                    <a:pt x="0" y="0"/>
                  </a:lnTo>
                  <a:lnTo>
                    <a:pt x="0" y="69342"/>
                  </a:lnTo>
                  <a:lnTo>
                    <a:pt x="414527" y="6934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3421265" y="1660410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1219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2286" y="3810"/>
                  </a:lnTo>
                  <a:lnTo>
                    <a:pt x="2286" y="5334"/>
                  </a:lnTo>
                  <a:lnTo>
                    <a:pt x="9906" y="5334"/>
                  </a:lnTo>
                  <a:lnTo>
                    <a:pt x="9906" y="3810"/>
                  </a:lnTo>
                  <a:lnTo>
                    <a:pt x="11430" y="3810"/>
                  </a:lnTo>
                  <a:lnTo>
                    <a:pt x="11430" y="3048"/>
                  </a:lnTo>
                  <a:lnTo>
                    <a:pt x="12192" y="3048"/>
                  </a:lnTo>
                  <a:lnTo>
                    <a:pt x="11430" y="2286"/>
                  </a:lnTo>
                  <a:lnTo>
                    <a:pt x="11430" y="1524"/>
                  </a:lnTo>
                  <a:lnTo>
                    <a:pt x="12192" y="1524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3419741" y="1717548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5">
                  <a:moveTo>
                    <a:pt x="16764" y="1524"/>
                  </a:moveTo>
                  <a:lnTo>
                    <a:pt x="16764" y="762"/>
                  </a:lnTo>
                  <a:lnTo>
                    <a:pt x="14478" y="762"/>
                  </a:lnTo>
                  <a:lnTo>
                    <a:pt x="13716" y="0"/>
                  </a:lnTo>
                  <a:lnTo>
                    <a:pt x="10668" y="0"/>
                  </a:lnTo>
                  <a:lnTo>
                    <a:pt x="9144" y="762"/>
                  </a:lnTo>
                  <a:lnTo>
                    <a:pt x="6096" y="762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3048" y="1524"/>
                  </a:lnTo>
                  <a:lnTo>
                    <a:pt x="3810" y="762"/>
                  </a:lnTo>
                  <a:lnTo>
                    <a:pt x="5334" y="1524"/>
                  </a:lnTo>
                  <a:lnTo>
                    <a:pt x="11430" y="1524"/>
                  </a:lnTo>
                  <a:lnTo>
                    <a:pt x="12192" y="762"/>
                  </a:lnTo>
                  <a:lnTo>
                    <a:pt x="13716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3420503" y="1717548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39" h="1905">
                  <a:moveTo>
                    <a:pt x="761" y="1143"/>
                  </a:moveTo>
                  <a:lnTo>
                    <a:pt x="1523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1" y="1143"/>
                  </a:lnTo>
                  <a:close/>
                </a:path>
                <a:path w="15239" h="1905">
                  <a:moveTo>
                    <a:pt x="4571" y="762"/>
                  </a:moveTo>
                  <a:lnTo>
                    <a:pt x="4571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4571" y="762"/>
                  </a:lnTo>
                  <a:close/>
                </a:path>
                <a:path w="15239" h="1905">
                  <a:moveTo>
                    <a:pt x="12953" y="762"/>
                  </a:moveTo>
                  <a:lnTo>
                    <a:pt x="12953" y="0"/>
                  </a:lnTo>
                  <a:lnTo>
                    <a:pt x="10667" y="0"/>
                  </a:lnTo>
                  <a:lnTo>
                    <a:pt x="10667" y="762"/>
                  </a:lnTo>
                  <a:lnTo>
                    <a:pt x="12953" y="762"/>
                  </a:lnTo>
                  <a:close/>
                </a:path>
                <a:path w="15239" h="1905">
                  <a:moveTo>
                    <a:pt x="14477" y="1143"/>
                  </a:moveTo>
                  <a:lnTo>
                    <a:pt x="13715" y="762"/>
                  </a:lnTo>
                  <a:lnTo>
                    <a:pt x="12953" y="762"/>
                  </a:lnTo>
                  <a:lnTo>
                    <a:pt x="13715" y="762"/>
                  </a:lnTo>
                  <a:lnTo>
                    <a:pt x="14477" y="1143"/>
                  </a:lnTo>
                  <a:close/>
                </a:path>
                <a:path w="15239" h="1905">
                  <a:moveTo>
                    <a:pt x="15239" y="1524"/>
                  </a:moveTo>
                  <a:lnTo>
                    <a:pt x="14477" y="1143"/>
                  </a:lnTo>
                  <a:lnTo>
                    <a:pt x="14477" y="1524"/>
                  </a:lnTo>
                  <a:lnTo>
                    <a:pt x="1523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3419741" y="1719072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5">
                  <a:moveTo>
                    <a:pt x="16764" y="1524"/>
                  </a:moveTo>
                  <a:lnTo>
                    <a:pt x="16764" y="762"/>
                  </a:lnTo>
                  <a:lnTo>
                    <a:pt x="14478" y="762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6096" y="762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3419741" y="1720596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16764" y="2286"/>
                  </a:moveTo>
                  <a:lnTo>
                    <a:pt x="16764" y="762"/>
                  </a:lnTo>
                  <a:lnTo>
                    <a:pt x="14478" y="762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5334" y="762"/>
                  </a:lnTo>
                  <a:lnTo>
                    <a:pt x="3810" y="0"/>
                  </a:lnTo>
                  <a:lnTo>
                    <a:pt x="3048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2286" y="1524"/>
                  </a:lnTo>
                  <a:lnTo>
                    <a:pt x="6096" y="1524"/>
                  </a:lnTo>
                  <a:lnTo>
                    <a:pt x="6858" y="2286"/>
                  </a:lnTo>
                  <a:lnTo>
                    <a:pt x="9144" y="2286"/>
                  </a:lnTo>
                  <a:lnTo>
                    <a:pt x="10668" y="1524"/>
                  </a:lnTo>
                  <a:lnTo>
                    <a:pt x="14478" y="1524"/>
                  </a:lnTo>
                  <a:lnTo>
                    <a:pt x="15240" y="2286"/>
                  </a:lnTo>
                  <a:lnTo>
                    <a:pt x="16764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3419741" y="1720596"/>
              <a:ext cx="17145" cy="3810"/>
            </a:xfrm>
            <a:custGeom>
              <a:avLst/>
              <a:gdLst/>
              <a:ahLst/>
              <a:cxnLst/>
              <a:rect l="l" t="t" r="r" b="b"/>
              <a:pathLst>
                <a:path w="17145" h="3810">
                  <a:moveTo>
                    <a:pt x="16764" y="3810"/>
                  </a:moveTo>
                  <a:lnTo>
                    <a:pt x="16764" y="1524"/>
                  </a:lnTo>
                  <a:lnTo>
                    <a:pt x="15240" y="1524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9144" y="1524"/>
                  </a:lnTo>
                  <a:lnTo>
                    <a:pt x="6858" y="1524"/>
                  </a:lnTo>
                  <a:lnTo>
                    <a:pt x="5334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2286" y="3048"/>
                  </a:lnTo>
                  <a:lnTo>
                    <a:pt x="3048" y="2286"/>
                  </a:lnTo>
                  <a:lnTo>
                    <a:pt x="5334" y="2286"/>
                  </a:lnTo>
                  <a:lnTo>
                    <a:pt x="6858" y="3810"/>
                  </a:lnTo>
                  <a:lnTo>
                    <a:pt x="9144" y="3810"/>
                  </a:lnTo>
                  <a:lnTo>
                    <a:pt x="10668" y="3048"/>
                  </a:lnTo>
                  <a:lnTo>
                    <a:pt x="11430" y="2286"/>
                  </a:lnTo>
                  <a:lnTo>
                    <a:pt x="13716" y="2286"/>
                  </a:lnTo>
                  <a:lnTo>
                    <a:pt x="15240" y="3810"/>
                  </a:lnTo>
                  <a:lnTo>
                    <a:pt x="16764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3419741" y="1720596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3047" y="762"/>
                  </a:moveTo>
                  <a:lnTo>
                    <a:pt x="2285" y="762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3" y="1524"/>
                  </a:lnTo>
                  <a:lnTo>
                    <a:pt x="2285" y="1524"/>
                  </a:lnTo>
                  <a:lnTo>
                    <a:pt x="3047" y="762"/>
                  </a:lnTo>
                  <a:close/>
                </a:path>
                <a:path w="17145" h="2539">
                  <a:moveTo>
                    <a:pt x="5333" y="762"/>
                  </a:moveTo>
                  <a:lnTo>
                    <a:pt x="3809" y="0"/>
                  </a:lnTo>
                  <a:lnTo>
                    <a:pt x="3047" y="762"/>
                  </a:lnTo>
                  <a:lnTo>
                    <a:pt x="5333" y="762"/>
                  </a:lnTo>
                  <a:close/>
                </a:path>
                <a:path w="17145" h="2539">
                  <a:moveTo>
                    <a:pt x="6857" y="1524"/>
                  </a:moveTo>
                  <a:lnTo>
                    <a:pt x="6095" y="762"/>
                  </a:lnTo>
                  <a:lnTo>
                    <a:pt x="5333" y="762"/>
                  </a:lnTo>
                  <a:lnTo>
                    <a:pt x="6095" y="1524"/>
                  </a:lnTo>
                  <a:lnTo>
                    <a:pt x="6857" y="1524"/>
                  </a:lnTo>
                  <a:close/>
                </a:path>
                <a:path w="17145" h="2539">
                  <a:moveTo>
                    <a:pt x="9143" y="1524"/>
                  </a:moveTo>
                  <a:lnTo>
                    <a:pt x="6857" y="1524"/>
                  </a:lnTo>
                  <a:lnTo>
                    <a:pt x="8381" y="2286"/>
                  </a:lnTo>
                  <a:lnTo>
                    <a:pt x="9143" y="1524"/>
                  </a:lnTo>
                  <a:close/>
                </a:path>
                <a:path w="17145" h="2539">
                  <a:moveTo>
                    <a:pt x="11429" y="762"/>
                  </a:moveTo>
                  <a:lnTo>
                    <a:pt x="10667" y="762"/>
                  </a:lnTo>
                  <a:lnTo>
                    <a:pt x="9143" y="1524"/>
                  </a:lnTo>
                  <a:lnTo>
                    <a:pt x="10667" y="1524"/>
                  </a:lnTo>
                  <a:lnTo>
                    <a:pt x="11429" y="762"/>
                  </a:lnTo>
                  <a:close/>
                </a:path>
                <a:path w="17145" h="2539">
                  <a:moveTo>
                    <a:pt x="13715" y="762"/>
                  </a:moveTo>
                  <a:lnTo>
                    <a:pt x="12953" y="0"/>
                  </a:lnTo>
                  <a:lnTo>
                    <a:pt x="11429" y="762"/>
                  </a:lnTo>
                  <a:lnTo>
                    <a:pt x="13715" y="762"/>
                  </a:lnTo>
                  <a:close/>
                </a:path>
                <a:path w="17145" h="2539">
                  <a:moveTo>
                    <a:pt x="16763" y="2286"/>
                  </a:moveTo>
                  <a:lnTo>
                    <a:pt x="16763" y="1524"/>
                  </a:lnTo>
                  <a:lnTo>
                    <a:pt x="16001" y="1524"/>
                  </a:lnTo>
                  <a:lnTo>
                    <a:pt x="14477" y="762"/>
                  </a:lnTo>
                  <a:lnTo>
                    <a:pt x="13715" y="762"/>
                  </a:lnTo>
                  <a:lnTo>
                    <a:pt x="14477" y="1524"/>
                  </a:lnTo>
                  <a:lnTo>
                    <a:pt x="15239" y="1524"/>
                  </a:lnTo>
                  <a:lnTo>
                    <a:pt x="1676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3419741" y="1722882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5">
                  <a:moveTo>
                    <a:pt x="16764" y="1524"/>
                  </a:moveTo>
                  <a:lnTo>
                    <a:pt x="1676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2286" y="762"/>
                  </a:lnTo>
                  <a:lnTo>
                    <a:pt x="6096" y="762"/>
                  </a:lnTo>
                  <a:lnTo>
                    <a:pt x="6858" y="1524"/>
                  </a:lnTo>
                  <a:lnTo>
                    <a:pt x="9144" y="1524"/>
                  </a:lnTo>
                  <a:lnTo>
                    <a:pt x="10668" y="762"/>
                  </a:lnTo>
                  <a:lnTo>
                    <a:pt x="14478" y="762"/>
                  </a:lnTo>
                  <a:lnTo>
                    <a:pt x="15240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3419741" y="1723644"/>
              <a:ext cx="16510" cy="1270"/>
            </a:xfrm>
            <a:custGeom>
              <a:avLst/>
              <a:gdLst/>
              <a:ahLst/>
              <a:cxnLst/>
              <a:rect l="l" t="t" r="r" b="b"/>
              <a:pathLst>
                <a:path w="16510" h="1269">
                  <a:moveTo>
                    <a:pt x="1523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  <a:path w="16510" h="1269">
                  <a:moveTo>
                    <a:pt x="10667" y="0"/>
                  </a:moveTo>
                  <a:lnTo>
                    <a:pt x="6857" y="0"/>
                  </a:lnTo>
                  <a:lnTo>
                    <a:pt x="6857" y="762"/>
                  </a:lnTo>
                  <a:lnTo>
                    <a:pt x="9143" y="762"/>
                  </a:lnTo>
                  <a:lnTo>
                    <a:pt x="10667" y="0"/>
                  </a:lnTo>
                  <a:close/>
                </a:path>
                <a:path w="16510" h="1269">
                  <a:moveTo>
                    <a:pt x="16001" y="762"/>
                  </a:moveTo>
                  <a:lnTo>
                    <a:pt x="16001" y="0"/>
                  </a:lnTo>
                  <a:lnTo>
                    <a:pt x="15239" y="0"/>
                  </a:lnTo>
                  <a:lnTo>
                    <a:pt x="15239" y="762"/>
                  </a:lnTo>
                  <a:lnTo>
                    <a:pt x="16001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3422027" y="1710690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10">
                  <a:moveTo>
                    <a:pt x="10667" y="3810"/>
                  </a:moveTo>
                  <a:lnTo>
                    <a:pt x="9905" y="3048"/>
                  </a:lnTo>
                  <a:lnTo>
                    <a:pt x="9905" y="0"/>
                  </a:lnTo>
                  <a:lnTo>
                    <a:pt x="761" y="0"/>
                  </a:lnTo>
                  <a:lnTo>
                    <a:pt x="761" y="2286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0667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3421265" y="1714500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12191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1429" y="1524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3421265" y="1714500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12192" y="3048"/>
                  </a:moveTo>
                  <a:lnTo>
                    <a:pt x="12192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12192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3433457" y="1699260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2286"/>
                  </a:moveTo>
                  <a:lnTo>
                    <a:pt x="3048" y="1523"/>
                  </a:lnTo>
                  <a:lnTo>
                    <a:pt x="2286" y="761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762" y="3810"/>
                  </a:lnTo>
                  <a:lnTo>
                    <a:pt x="1524" y="3048"/>
                  </a:lnTo>
                  <a:lnTo>
                    <a:pt x="1524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3433457" y="1699260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3175" h="3810">
                  <a:moveTo>
                    <a:pt x="3048" y="761"/>
                  </a:moveTo>
                  <a:lnTo>
                    <a:pt x="2286" y="0"/>
                  </a:lnTo>
                  <a:lnTo>
                    <a:pt x="762" y="0"/>
                  </a:lnTo>
                  <a:lnTo>
                    <a:pt x="1524" y="380"/>
                  </a:lnTo>
                  <a:lnTo>
                    <a:pt x="2286" y="507"/>
                  </a:lnTo>
                  <a:lnTo>
                    <a:pt x="3048" y="761"/>
                  </a:lnTo>
                  <a:close/>
                </a:path>
                <a:path w="3175" h="3810">
                  <a:moveTo>
                    <a:pt x="3048" y="1523"/>
                  </a:moveTo>
                  <a:lnTo>
                    <a:pt x="2286" y="761"/>
                  </a:lnTo>
                  <a:lnTo>
                    <a:pt x="1524" y="254"/>
                  </a:lnTo>
                  <a:lnTo>
                    <a:pt x="762" y="0"/>
                  </a:lnTo>
                  <a:lnTo>
                    <a:pt x="3048" y="1523"/>
                  </a:lnTo>
                  <a:close/>
                </a:path>
                <a:path w="3175" h="3810">
                  <a:moveTo>
                    <a:pt x="3048" y="2286"/>
                  </a:moveTo>
                  <a:lnTo>
                    <a:pt x="3048" y="1523"/>
                  </a:lnTo>
                  <a:lnTo>
                    <a:pt x="2286" y="2286"/>
                  </a:lnTo>
                  <a:lnTo>
                    <a:pt x="1524" y="2286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3422789" y="1665732"/>
              <a:ext cx="8890" cy="45085"/>
            </a:xfrm>
            <a:custGeom>
              <a:avLst/>
              <a:gdLst/>
              <a:ahLst/>
              <a:cxnLst/>
              <a:rect l="l" t="t" r="r" b="b"/>
              <a:pathLst>
                <a:path w="8889" h="45085">
                  <a:moveTo>
                    <a:pt x="8382" y="44957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44957"/>
                  </a:lnTo>
                  <a:lnTo>
                    <a:pt x="8382" y="449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3422789" y="1665744"/>
              <a:ext cx="8890" cy="45085"/>
            </a:xfrm>
            <a:custGeom>
              <a:avLst/>
              <a:gdLst/>
              <a:ahLst/>
              <a:cxnLst/>
              <a:rect l="l" t="t" r="r" b="b"/>
              <a:pathLst>
                <a:path w="8889" h="45085">
                  <a:moveTo>
                    <a:pt x="5334" y="1524"/>
                  </a:moveTo>
                  <a:lnTo>
                    <a:pt x="2286" y="1524"/>
                  </a:lnTo>
                  <a:lnTo>
                    <a:pt x="2286" y="44958"/>
                  </a:lnTo>
                  <a:lnTo>
                    <a:pt x="5334" y="44958"/>
                  </a:lnTo>
                  <a:lnTo>
                    <a:pt x="5334" y="1524"/>
                  </a:lnTo>
                  <a:close/>
                </a:path>
                <a:path w="8889" h="45085">
                  <a:moveTo>
                    <a:pt x="8382" y="0"/>
                  </a:moveTo>
                  <a:lnTo>
                    <a:pt x="0" y="0"/>
                  </a:lnTo>
                  <a:lnTo>
                    <a:pt x="0" y="44958"/>
                  </a:lnTo>
                  <a:lnTo>
                    <a:pt x="749" y="44958"/>
                  </a:lnTo>
                  <a:lnTo>
                    <a:pt x="749" y="762"/>
                  </a:lnTo>
                  <a:lnTo>
                    <a:pt x="8382" y="762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3412883" y="1675904"/>
              <a:ext cx="25400" cy="11430"/>
            </a:xfrm>
            <a:custGeom>
              <a:avLst/>
              <a:gdLst/>
              <a:ahLst/>
              <a:cxnLst/>
              <a:rect l="l" t="t" r="r" b="b"/>
              <a:pathLst>
                <a:path w="25400" h="11430">
                  <a:moveTo>
                    <a:pt x="25146" y="7353"/>
                  </a:moveTo>
                  <a:lnTo>
                    <a:pt x="25146" y="6591"/>
                  </a:lnTo>
                  <a:lnTo>
                    <a:pt x="23622" y="5067"/>
                  </a:lnTo>
                  <a:lnTo>
                    <a:pt x="17526" y="2019"/>
                  </a:lnTo>
                  <a:lnTo>
                    <a:pt x="13258" y="2070"/>
                  </a:lnTo>
                  <a:lnTo>
                    <a:pt x="8737" y="0"/>
                  </a:lnTo>
                  <a:lnTo>
                    <a:pt x="4571" y="2019"/>
                  </a:lnTo>
                  <a:lnTo>
                    <a:pt x="2285" y="2019"/>
                  </a:lnTo>
                  <a:lnTo>
                    <a:pt x="0" y="2781"/>
                  </a:lnTo>
                  <a:lnTo>
                    <a:pt x="0" y="8115"/>
                  </a:lnTo>
                  <a:lnTo>
                    <a:pt x="2286" y="7353"/>
                  </a:lnTo>
                  <a:lnTo>
                    <a:pt x="9156" y="6184"/>
                  </a:lnTo>
                  <a:lnTo>
                    <a:pt x="17170" y="5626"/>
                  </a:lnTo>
                  <a:lnTo>
                    <a:pt x="22860" y="10401"/>
                  </a:lnTo>
                  <a:lnTo>
                    <a:pt x="22860" y="11163"/>
                  </a:lnTo>
                  <a:lnTo>
                    <a:pt x="25146" y="735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3415169" y="1676514"/>
              <a:ext cx="22860" cy="10795"/>
            </a:xfrm>
            <a:custGeom>
              <a:avLst/>
              <a:gdLst/>
              <a:ahLst/>
              <a:cxnLst/>
              <a:rect l="l" t="t" r="r" b="b"/>
              <a:pathLst>
                <a:path w="22860" h="10794">
                  <a:moveTo>
                    <a:pt x="19811" y="3129"/>
                  </a:moveTo>
                  <a:lnTo>
                    <a:pt x="16294" y="0"/>
                  </a:lnTo>
                  <a:lnTo>
                    <a:pt x="12953" y="104"/>
                  </a:lnTo>
                  <a:lnTo>
                    <a:pt x="9143" y="224"/>
                  </a:lnTo>
                  <a:lnTo>
                    <a:pt x="6184" y="317"/>
                  </a:lnTo>
                  <a:lnTo>
                    <a:pt x="0" y="1409"/>
                  </a:lnTo>
                  <a:lnTo>
                    <a:pt x="12953" y="1409"/>
                  </a:lnTo>
                  <a:lnTo>
                    <a:pt x="15239" y="2171"/>
                  </a:lnTo>
                  <a:lnTo>
                    <a:pt x="16763" y="2171"/>
                  </a:lnTo>
                  <a:lnTo>
                    <a:pt x="19811" y="3129"/>
                  </a:lnTo>
                  <a:close/>
                </a:path>
                <a:path w="22860" h="10794">
                  <a:moveTo>
                    <a:pt x="4571" y="5981"/>
                  </a:moveTo>
                  <a:lnTo>
                    <a:pt x="2285" y="5981"/>
                  </a:lnTo>
                  <a:lnTo>
                    <a:pt x="0" y="6743"/>
                  </a:lnTo>
                  <a:lnTo>
                    <a:pt x="2285" y="6743"/>
                  </a:lnTo>
                  <a:lnTo>
                    <a:pt x="4571" y="5981"/>
                  </a:lnTo>
                  <a:close/>
                </a:path>
                <a:path w="22860" h="10794">
                  <a:moveTo>
                    <a:pt x="13715" y="6743"/>
                  </a:moveTo>
                  <a:lnTo>
                    <a:pt x="12191" y="5981"/>
                  </a:lnTo>
                  <a:lnTo>
                    <a:pt x="9143" y="5981"/>
                  </a:lnTo>
                  <a:lnTo>
                    <a:pt x="11429" y="6743"/>
                  </a:lnTo>
                  <a:lnTo>
                    <a:pt x="13715" y="6743"/>
                  </a:lnTo>
                  <a:close/>
                </a:path>
                <a:path w="22860" h="10794">
                  <a:moveTo>
                    <a:pt x="17525" y="7505"/>
                  </a:moveTo>
                  <a:lnTo>
                    <a:pt x="16001" y="6743"/>
                  </a:lnTo>
                  <a:lnTo>
                    <a:pt x="13715" y="6743"/>
                  </a:lnTo>
                  <a:lnTo>
                    <a:pt x="16001" y="7505"/>
                  </a:lnTo>
                  <a:lnTo>
                    <a:pt x="17525" y="7505"/>
                  </a:lnTo>
                  <a:close/>
                </a:path>
                <a:path w="22860" h="10794">
                  <a:moveTo>
                    <a:pt x="19811" y="9029"/>
                  </a:moveTo>
                  <a:lnTo>
                    <a:pt x="19811" y="8267"/>
                  </a:lnTo>
                  <a:lnTo>
                    <a:pt x="18287" y="8267"/>
                  </a:lnTo>
                  <a:lnTo>
                    <a:pt x="19811" y="9029"/>
                  </a:lnTo>
                  <a:close/>
                </a:path>
                <a:path w="22860" h="10794">
                  <a:moveTo>
                    <a:pt x="20573" y="3783"/>
                  </a:moveTo>
                  <a:lnTo>
                    <a:pt x="19981" y="3183"/>
                  </a:lnTo>
                  <a:lnTo>
                    <a:pt x="19811" y="3129"/>
                  </a:lnTo>
                  <a:lnTo>
                    <a:pt x="19811" y="8267"/>
                  </a:lnTo>
                  <a:lnTo>
                    <a:pt x="19981" y="8436"/>
                  </a:lnTo>
                  <a:lnTo>
                    <a:pt x="19981" y="3259"/>
                  </a:lnTo>
                  <a:lnTo>
                    <a:pt x="20573" y="3783"/>
                  </a:lnTo>
                  <a:close/>
                </a:path>
                <a:path w="22860" h="10794">
                  <a:moveTo>
                    <a:pt x="20573" y="9791"/>
                  </a:moveTo>
                  <a:lnTo>
                    <a:pt x="20573" y="9029"/>
                  </a:lnTo>
                  <a:lnTo>
                    <a:pt x="19981" y="8436"/>
                  </a:lnTo>
                  <a:lnTo>
                    <a:pt x="19981" y="9198"/>
                  </a:lnTo>
                  <a:lnTo>
                    <a:pt x="20573" y="9791"/>
                  </a:lnTo>
                  <a:close/>
                </a:path>
                <a:path w="22860" h="10794">
                  <a:moveTo>
                    <a:pt x="21262" y="10553"/>
                  </a:moveTo>
                  <a:lnTo>
                    <a:pt x="21262" y="9791"/>
                  </a:lnTo>
                  <a:lnTo>
                    <a:pt x="20573" y="9791"/>
                  </a:lnTo>
                  <a:lnTo>
                    <a:pt x="20573" y="10553"/>
                  </a:lnTo>
                  <a:lnTo>
                    <a:pt x="21262" y="10553"/>
                  </a:lnTo>
                  <a:close/>
                </a:path>
                <a:path w="22860" h="10794">
                  <a:moveTo>
                    <a:pt x="22859" y="5981"/>
                  </a:moveTo>
                  <a:lnTo>
                    <a:pt x="22859" y="5219"/>
                  </a:lnTo>
                  <a:lnTo>
                    <a:pt x="21262" y="4420"/>
                  </a:lnTo>
                  <a:lnTo>
                    <a:pt x="22859" y="5981"/>
                  </a:lnTo>
                  <a:close/>
                </a:path>
                <a:path w="22860" h="10794">
                  <a:moveTo>
                    <a:pt x="22859" y="6743"/>
                  </a:moveTo>
                  <a:lnTo>
                    <a:pt x="21262" y="9938"/>
                  </a:lnTo>
                  <a:lnTo>
                    <a:pt x="21262" y="10737"/>
                  </a:lnTo>
                  <a:lnTo>
                    <a:pt x="22859" y="674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3431171" y="1684020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5334" y="3048"/>
                  </a:moveTo>
                  <a:lnTo>
                    <a:pt x="5334" y="2286"/>
                  </a:lnTo>
                  <a:lnTo>
                    <a:pt x="3047" y="0"/>
                  </a:lnTo>
                  <a:lnTo>
                    <a:pt x="0" y="0"/>
                  </a:lnTo>
                  <a:lnTo>
                    <a:pt x="0" y="5334"/>
                  </a:lnTo>
                  <a:lnTo>
                    <a:pt x="2286" y="4572"/>
                  </a:lnTo>
                  <a:lnTo>
                    <a:pt x="3810" y="4572"/>
                  </a:lnTo>
                  <a:lnTo>
                    <a:pt x="5334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3431171" y="1684020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2286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2286" y="0"/>
                  </a:lnTo>
                  <a:close/>
                </a:path>
                <a:path w="5714" h="5714">
                  <a:moveTo>
                    <a:pt x="2286" y="4572"/>
                  </a:moveTo>
                  <a:lnTo>
                    <a:pt x="0" y="4572"/>
                  </a:lnTo>
                  <a:lnTo>
                    <a:pt x="762" y="5334"/>
                  </a:lnTo>
                  <a:lnTo>
                    <a:pt x="2286" y="4572"/>
                  </a:lnTo>
                  <a:close/>
                </a:path>
                <a:path w="5714" h="5714">
                  <a:moveTo>
                    <a:pt x="4572" y="3810"/>
                  </a:moveTo>
                  <a:lnTo>
                    <a:pt x="3810" y="3810"/>
                  </a:lnTo>
                  <a:lnTo>
                    <a:pt x="2286" y="4572"/>
                  </a:lnTo>
                  <a:lnTo>
                    <a:pt x="3810" y="4572"/>
                  </a:lnTo>
                  <a:lnTo>
                    <a:pt x="4572" y="3810"/>
                  </a:lnTo>
                  <a:close/>
                </a:path>
                <a:path w="5714" h="5714">
                  <a:moveTo>
                    <a:pt x="5334" y="3048"/>
                  </a:moveTo>
                  <a:lnTo>
                    <a:pt x="5334" y="2286"/>
                  </a:lnTo>
                  <a:lnTo>
                    <a:pt x="4572" y="1524"/>
                  </a:lnTo>
                  <a:lnTo>
                    <a:pt x="4572" y="2286"/>
                  </a:lnTo>
                  <a:lnTo>
                    <a:pt x="5334" y="3048"/>
                  </a:lnTo>
                  <a:close/>
                </a:path>
                <a:path w="5714" h="5714">
                  <a:moveTo>
                    <a:pt x="5334" y="3048"/>
                  </a:moveTo>
                  <a:lnTo>
                    <a:pt x="4572" y="3048"/>
                  </a:lnTo>
                  <a:lnTo>
                    <a:pt x="4572" y="3810"/>
                  </a:lnTo>
                  <a:lnTo>
                    <a:pt x="533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3419741" y="1685544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3048" y="5334"/>
                  </a:moveTo>
                  <a:lnTo>
                    <a:pt x="3048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3048" y="533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3421265" y="168554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3419741" y="1687068"/>
              <a:ext cx="18415" cy="13970"/>
            </a:xfrm>
            <a:custGeom>
              <a:avLst/>
              <a:gdLst/>
              <a:ahLst/>
              <a:cxnLst/>
              <a:rect l="l" t="t" r="r" b="b"/>
              <a:pathLst>
                <a:path w="18414" h="13969">
                  <a:moveTo>
                    <a:pt x="18287" y="9905"/>
                  </a:moveTo>
                  <a:lnTo>
                    <a:pt x="18287" y="9143"/>
                  </a:lnTo>
                  <a:lnTo>
                    <a:pt x="16763" y="8381"/>
                  </a:lnTo>
                  <a:lnTo>
                    <a:pt x="11760" y="6019"/>
                  </a:lnTo>
                  <a:lnTo>
                    <a:pt x="5854" y="5181"/>
                  </a:lnTo>
                  <a:lnTo>
                    <a:pt x="1523" y="1523"/>
                  </a:lnTo>
                  <a:lnTo>
                    <a:pt x="761" y="1523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0" y="5333"/>
                  </a:lnTo>
                  <a:lnTo>
                    <a:pt x="761" y="5333"/>
                  </a:lnTo>
                  <a:lnTo>
                    <a:pt x="4889" y="9385"/>
                  </a:lnTo>
                  <a:lnTo>
                    <a:pt x="10998" y="10147"/>
                  </a:lnTo>
                  <a:lnTo>
                    <a:pt x="16001" y="12191"/>
                  </a:lnTo>
                  <a:lnTo>
                    <a:pt x="17525" y="12953"/>
                  </a:lnTo>
                  <a:lnTo>
                    <a:pt x="17525" y="13715"/>
                  </a:lnTo>
                  <a:lnTo>
                    <a:pt x="18287" y="990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3419741" y="1687080"/>
              <a:ext cx="18415" cy="15240"/>
            </a:xfrm>
            <a:custGeom>
              <a:avLst/>
              <a:gdLst/>
              <a:ahLst/>
              <a:cxnLst/>
              <a:rect l="l" t="t" r="r" b="b"/>
              <a:pathLst>
                <a:path w="18414" h="15239">
                  <a:moveTo>
                    <a:pt x="1524" y="2286"/>
                  </a:moveTo>
                  <a:lnTo>
                    <a:pt x="762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4572"/>
                  </a:lnTo>
                  <a:lnTo>
                    <a:pt x="762" y="3048"/>
                  </a:lnTo>
                  <a:lnTo>
                    <a:pt x="762" y="1524"/>
                  </a:lnTo>
                  <a:lnTo>
                    <a:pt x="1524" y="2286"/>
                  </a:lnTo>
                  <a:close/>
                </a:path>
                <a:path w="18414" h="15239">
                  <a:moveTo>
                    <a:pt x="3048" y="7620"/>
                  </a:moveTo>
                  <a:lnTo>
                    <a:pt x="1524" y="6858"/>
                  </a:lnTo>
                  <a:lnTo>
                    <a:pt x="1524" y="6096"/>
                  </a:lnTo>
                  <a:lnTo>
                    <a:pt x="762" y="5334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762" y="6858"/>
                  </a:lnTo>
                  <a:lnTo>
                    <a:pt x="3048" y="7620"/>
                  </a:lnTo>
                  <a:close/>
                </a:path>
                <a:path w="18414" h="15239">
                  <a:moveTo>
                    <a:pt x="6096" y="4572"/>
                  </a:moveTo>
                  <a:lnTo>
                    <a:pt x="3810" y="3048"/>
                  </a:lnTo>
                  <a:lnTo>
                    <a:pt x="1524" y="2286"/>
                  </a:lnTo>
                  <a:lnTo>
                    <a:pt x="3810" y="3810"/>
                  </a:lnTo>
                  <a:lnTo>
                    <a:pt x="6096" y="4572"/>
                  </a:lnTo>
                  <a:close/>
                </a:path>
                <a:path w="18414" h="15239">
                  <a:moveTo>
                    <a:pt x="11264" y="11722"/>
                  </a:moveTo>
                  <a:lnTo>
                    <a:pt x="9144" y="10668"/>
                  </a:lnTo>
                  <a:lnTo>
                    <a:pt x="6858" y="9906"/>
                  </a:lnTo>
                  <a:lnTo>
                    <a:pt x="5334" y="9144"/>
                  </a:lnTo>
                  <a:lnTo>
                    <a:pt x="3048" y="7620"/>
                  </a:lnTo>
                  <a:lnTo>
                    <a:pt x="8445" y="11976"/>
                  </a:lnTo>
                  <a:lnTo>
                    <a:pt x="11264" y="11722"/>
                  </a:lnTo>
                  <a:close/>
                </a:path>
                <a:path w="18414" h="15239">
                  <a:moveTo>
                    <a:pt x="14262" y="12877"/>
                  </a:moveTo>
                  <a:lnTo>
                    <a:pt x="12865" y="11595"/>
                  </a:lnTo>
                  <a:lnTo>
                    <a:pt x="12192" y="11645"/>
                  </a:lnTo>
                  <a:lnTo>
                    <a:pt x="11264" y="11722"/>
                  </a:lnTo>
                  <a:lnTo>
                    <a:pt x="12192" y="12192"/>
                  </a:lnTo>
                  <a:lnTo>
                    <a:pt x="14262" y="12877"/>
                  </a:lnTo>
                  <a:close/>
                </a:path>
                <a:path w="18414" h="15239">
                  <a:moveTo>
                    <a:pt x="15240" y="8382"/>
                  </a:moveTo>
                  <a:lnTo>
                    <a:pt x="12954" y="6858"/>
                  </a:lnTo>
                  <a:lnTo>
                    <a:pt x="8382" y="5334"/>
                  </a:lnTo>
                  <a:lnTo>
                    <a:pt x="8382" y="6096"/>
                  </a:lnTo>
                  <a:lnTo>
                    <a:pt x="15240" y="8382"/>
                  </a:lnTo>
                  <a:close/>
                </a:path>
                <a:path w="18414" h="15239">
                  <a:moveTo>
                    <a:pt x="16764" y="14478"/>
                  </a:moveTo>
                  <a:lnTo>
                    <a:pt x="15087" y="13690"/>
                  </a:lnTo>
                  <a:lnTo>
                    <a:pt x="16002" y="14478"/>
                  </a:lnTo>
                  <a:lnTo>
                    <a:pt x="16764" y="15240"/>
                  </a:lnTo>
                  <a:lnTo>
                    <a:pt x="16764" y="14478"/>
                  </a:lnTo>
                  <a:close/>
                </a:path>
                <a:path w="18414" h="15239">
                  <a:moveTo>
                    <a:pt x="18288" y="9906"/>
                  </a:moveTo>
                  <a:lnTo>
                    <a:pt x="17526" y="9144"/>
                  </a:lnTo>
                  <a:lnTo>
                    <a:pt x="16764" y="9144"/>
                  </a:lnTo>
                  <a:lnTo>
                    <a:pt x="18288" y="990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3421265" y="1655826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12192" y="761"/>
                  </a:moveTo>
                  <a:lnTo>
                    <a:pt x="10668" y="761"/>
                  </a:lnTo>
                  <a:lnTo>
                    <a:pt x="9906" y="0"/>
                  </a:lnTo>
                  <a:lnTo>
                    <a:pt x="6096" y="0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3048"/>
                  </a:lnTo>
                  <a:lnTo>
                    <a:pt x="9906" y="3047"/>
                  </a:lnTo>
                  <a:lnTo>
                    <a:pt x="12192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3422027" y="165811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3422789" y="1657350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5">
                  <a:moveTo>
                    <a:pt x="8382" y="1524"/>
                  </a:moveTo>
                  <a:lnTo>
                    <a:pt x="8382" y="762"/>
                  </a:lnTo>
                  <a:lnTo>
                    <a:pt x="6858" y="0"/>
                  </a:lnTo>
                  <a:lnTo>
                    <a:pt x="2286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2286" y="762"/>
                  </a:lnTo>
                  <a:lnTo>
                    <a:pt x="4572" y="762"/>
                  </a:lnTo>
                  <a:lnTo>
                    <a:pt x="6858" y="762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3423551" y="1657350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5">
                  <a:moveTo>
                    <a:pt x="1524" y="0"/>
                  </a:moveTo>
                  <a:lnTo>
                    <a:pt x="0" y="508"/>
                  </a:lnTo>
                  <a:lnTo>
                    <a:pt x="0" y="762"/>
                  </a:lnTo>
                  <a:lnTo>
                    <a:pt x="1524" y="0"/>
                  </a:lnTo>
                  <a:close/>
                </a:path>
                <a:path w="7620" h="1905">
                  <a:moveTo>
                    <a:pt x="3810" y="762"/>
                  </a:moveTo>
                  <a:lnTo>
                    <a:pt x="1524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810" y="762"/>
                  </a:lnTo>
                  <a:close/>
                </a:path>
                <a:path w="7620" h="1905">
                  <a:moveTo>
                    <a:pt x="7620" y="1524"/>
                  </a:moveTo>
                  <a:lnTo>
                    <a:pt x="6096" y="762"/>
                  </a:lnTo>
                  <a:lnTo>
                    <a:pt x="3810" y="762"/>
                  </a:lnTo>
                  <a:lnTo>
                    <a:pt x="6096" y="1524"/>
                  </a:lnTo>
                  <a:lnTo>
                    <a:pt x="762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3422789" y="1657350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5">
                  <a:moveTo>
                    <a:pt x="8382" y="1524"/>
                  </a:moveTo>
                  <a:lnTo>
                    <a:pt x="8382" y="762"/>
                  </a:lnTo>
                  <a:lnTo>
                    <a:pt x="6858" y="0"/>
                  </a:lnTo>
                  <a:lnTo>
                    <a:pt x="2286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2286" y="762"/>
                  </a:lnTo>
                  <a:lnTo>
                    <a:pt x="4572" y="762"/>
                  </a:lnTo>
                  <a:lnTo>
                    <a:pt x="6858" y="762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3425075" y="1657350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4572" y="762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3428885" y="165354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2539" h="2539">
                  <a:moveTo>
                    <a:pt x="2286" y="2286"/>
                  </a:moveTo>
                  <a:lnTo>
                    <a:pt x="2286" y="1524"/>
                  </a:lnTo>
                  <a:lnTo>
                    <a:pt x="1524" y="1524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3428885" y="165354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3429647" y="165430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3429647" y="16535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3431171" y="1653540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2539" h="3175">
                  <a:moveTo>
                    <a:pt x="2286" y="2286"/>
                  </a:moveTo>
                  <a:lnTo>
                    <a:pt x="1524" y="1524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3431171" y="165354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2539" h="2539">
                  <a:moveTo>
                    <a:pt x="1524" y="762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2539" h="2539">
                  <a:moveTo>
                    <a:pt x="2286" y="1524"/>
                  </a:moveTo>
                  <a:lnTo>
                    <a:pt x="1524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  <a:path w="2539" h="2539">
                  <a:moveTo>
                    <a:pt x="2286" y="1524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3426599" y="165355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3427361" y="165354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3425075" y="165354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3425837" y="165354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3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3421265" y="165354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3810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762"/>
                  </a:lnTo>
                  <a:lnTo>
                    <a:pt x="3810" y="762"/>
                  </a:lnTo>
                  <a:close/>
                </a:path>
                <a:path w="3810" h="3810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3810" h="3810">
                  <a:moveTo>
                    <a:pt x="762" y="3810"/>
                  </a:moveTo>
                  <a:lnTo>
                    <a:pt x="762" y="3048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3421265" y="165355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3810" h="3810">
                  <a:moveTo>
                    <a:pt x="1524" y="2286"/>
                  </a:moveTo>
                  <a:lnTo>
                    <a:pt x="762" y="3048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524" y="2286"/>
                  </a:lnTo>
                  <a:close/>
                </a:path>
                <a:path w="3810" h="3810">
                  <a:moveTo>
                    <a:pt x="2286" y="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3810" h="3810">
                  <a:moveTo>
                    <a:pt x="3810" y="0"/>
                  </a:moveTo>
                  <a:lnTo>
                    <a:pt x="3048" y="0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3421265" y="1655064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2285"/>
                  </a:moveTo>
                  <a:lnTo>
                    <a:pt x="762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3421265" y="1653552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5" h="5714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3048"/>
                  </a:lnTo>
                  <a:close/>
                </a:path>
                <a:path w="10795" h="5714">
                  <a:moveTo>
                    <a:pt x="762" y="762"/>
                  </a:moveTo>
                  <a:lnTo>
                    <a:pt x="0" y="1524"/>
                  </a:lnTo>
                  <a:lnTo>
                    <a:pt x="381" y="1905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762" y="762"/>
                  </a:lnTo>
                  <a:close/>
                </a:path>
                <a:path w="10795" h="5714">
                  <a:moveTo>
                    <a:pt x="1524" y="0"/>
                  </a:moveTo>
                  <a:lnTo>
                    <a:pt x="762" y="762"/>
                  </a:lnTo>
                  <a:lnTo>
                    <a:pt x="1143" y="762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10795" h="5714">
                  <a:moveTo>
                    <a:pt x="6096" y="4572"/>
                  </a:moveTo>
                  <a:lnTo>
                    <a:pt x="5334" y="4572"/>
                  </a:lnTo>
                  <a:lnTo>
                    <a:pt x="3048" y="5334"/>
                  </a:lnTo>
                  <a:lnTo>
                    <a:pt x="3810" y="5334"/>
                  </a:lnTo>
                  <a:lnTo>
                    <a:pt x="6096" y="4572"/>
                  </a:lnTo>
                  <a:close/>
                </a:path>
                <a:path w="10795" h="5714">
                  <a:moveTo>
                    <a:pt x="10668" y="5334"/>
                  </a:moveTo>
                  <a:lnTo>
                    <a:pt x="6858" y="4572"/>
                  </a:lnTo>
                  <a:lnTo>
                    <a:pt x="6096" y="4572"/>
                  </a:lnTo>
                  <a:lnTo>
                    <a:pt x="9906" y="5334"/>
                  </a:lnTo>
                  <a:lnTo>
                    <a:pt x="10668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3429647" y="165582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3426599" y="16520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3421265" y="1658886"/>
              <a:ext cx="12700" cy="59055"/>
            </a:xfrm>
            <a:custGeom>
              <a:avLst/>
              <a:gdLst/>
              <a:ahLst/>
              <a:cxnLst/>
              <a:rect l="l" t="t" r="r" b="b"/>
              <a:pathLst>
                <a:path w="12700" h="59055">
                  <a:moveTo>
                    <a:pt x="749" y="54864"/>
                  </a:moveTo>
                  <a:lnTo>
                    <a:pt x="0" y="54864"/>
                  </a:lnTo>
                  <a:lnTo>
                    <a:pt x="0" y="58674"/>
                  </a:lnTo>
                  <a:lnTo>
                    <a:pt x="749" y="58674"/>
                  </a:lnTo>
                  <a:lnTo>
                    <a:pt x="749" y="54864"/>
                  </a:lnTo>
                  <a:close/>
                </a:path>
                <a:path w="12700" h="59055">
                  <a:moveTo>
                    <a:pt x="1524" y="54102"/>
                  </a:moveTo>
                  <a:lnTo>
                    <a:pt x="749" y="54102"/>
                  </a:lnTo>
                  <a:lnTo>
                    <a:pt x="749" y="54864"/>
                  </a:lnTo>
                  <a:lnTo>
                    <a:pt x="1524" y="54864"/>
                  </a:lnTo>
                  <a:lnTo>
                    <a:pt x="1524" y="54102"/>
                  </a:lnTo>
                  <a:close/>
                </a:path>
                <a:path w="12700" h="59055">
                  <a:moveTo>
                    <a:pt x="1524" y="3810"/>
                  </a:moveTo>
                  <a:lnTo>
                    <a:pt x="749" y="3810"/>
                  </a:lnTo>
                  <a:lnTo>
                    <a:pt x="749" y="4572"/>
                  </a:lnTo>
                  <a:lnTo>
                    <a:pt x="1524" y="4572"/>
                  </a:lnTo>
                  <a:lnTo>
                    <a:pt x="1524" y="3810"/>
                  </a:lnTo>
                  <a:close/>
                </a:path>
                <a:path w="12700" h="59055">
                  <a:moveTo>
                    <a:pt x="10655" y="5334"/>
                  </a:moveTo>
                  <a:lnTo>
                    <a:pt x="2286" y="5334"/>
                  </a:lnTo>
                  <a:lnTo>
                    <a:pt x="1524" y="4572"/>
                  </a:lnTo>
                  <a:lnTo>
                    <a:pt x="1524" y="5334"/>
                  </a:lnTo>
                  <a:lnTo>
                    <a:pt x="1524" y="6096"/>
                  </a:lnTo>
                  <a:lnTo>
                    <a:pt x="749" y="6096"/>
                  </a:lnTo>
                  <a:lnTo>
                    <a:pt x="1524" y="6858"/>
                  </a:lnTo>
                  <a:lnTo>
                    <a:pt x="10655" y="6858"/>
                  </a:lnTo>
                  <a:lnTo>
                    <a:pt x="10655" y="6096"/>
                  </a:lnTo>
                  <a:lnTo>
                    <a:pt x="10655" y="5334"/>
                  </a:lnTo>
                  <a:close/>
                </a:path>
                <a:path w="12700" h="59055">
                  <a:moveTo>
                    <a:pt x="10655" y="3810"/>
                  </a:moveTo>
                  <a:lnTo>
                    <a:pt x="9906" y="4572"/>
                  </a:lnTo>
                  <a:lnTo>
                    <a:pt x="10655" y="4572"/>
                  </a:lnTo>
                  <a:lnTo>
                    <a:pt x="10655" y="3810"/>
                  </a:lnTo>
                  <a:close/>
                </a:path>
                <a:path w="12700" h="59055">
                  <a:moveTo>
                    <a:pt x="11430" y="54864"/>
                  </a:moveTo>
                  <a:lnTo>
                    <a:pt x="10668" y="54102"/>
                  </a:lnTo>
                  <a:lnTo>
                    <a:pt x="10668" y="52578"/>
                  </a:lnTo>
                  <a:lnTo>
                    <a:pt x="10668" y="51816"/>
                  </a:lnTo>
                  <a:lnTo>
                    <a:pt x="1524" y="51816"/>
                  </a:lnTo>
                  <a:lnTo>
                    <a:pt x="1524" y="52578"/>
                  </a:lnTo>
                  <a:lnTo>
                    <a:pt x="1524" y="53340"/>
                  </a:lnTo>
                  <a:lnTo>
                    <a:pt x="9906" y="53340"/>
                  </a:lnTo>
                  <a:lnTo>
                    <a:pt x="9906" y="54102"/>
                  </a:lnTo>
                  <a:lnTo>
                    <a:pt x="10668" y="54864"/>
                  </a:lnTo>
                  <a:lnTo>
                    <a:pt x="11430" y="54864"/>
                  </a:lnTo>
                  <a:close/>
                </a:path>
                <a:path w="12700" h="59055">
                  <a:moveTo>
                    <a:pt x="12192" y="54864"/>
                  </a:moveTo>
                  <a:lnTo>
                    <a:pt x="11430" y="54864"/>
                  </a:lnTo>
                  <a:lnTo>
                    <a:pt x="11430" y="58674"/>
                  </a:lnTo>
                  <a:lnTo>
                    <a:pt x="12192" y="58674"/>
                  </a:lnTo>
                  <a:lnTo>
                    <a:pt x="12192" y="54864"/>
                  </a:lnTo>
                  <a:close/>
                </a:path>
                <a:path w="12700" h="59055">
                  <a:moveTo>
                    <a:pt x="1219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749" y="3810"/>
                  </a:lnTo>
                  <a:lnTo>
                    <a:pt x="749" y="762"/>
                  </a:lnTo>
                  <a:lnTo>
                    <a:pt x="11430" y="762"/>
                  </a:lnTo>
                  <a:lnTo>
                    <a:pt x="11430" y="3810"/>
                  </a:lnTo>
                  <a:lnTo>
                    <a:pt x="12192" y="3810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3338969" y="1660410"/>
              <a:ext cx="96520" cy="24130"/>
            </a:xfrm>
            <a:custGeom>
              <a:avLst/>
              <a:gdLst/>
              <a:ahLst/>
              <a:cxnLst/>
              <a:rect l="l" t="t" r="r" b="b"/>
              <a:pathLst>
                <a:path w="96520" h="24130">
                  <a:moveTo>
                    <a:pt x="12179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2286" y="3810"/>
                  </a:lnTo>
                  <a:lnTo>
                    <a:pt x="2286" y="5334"/>
                  </a:lnTo>
                  <a:lnTo>
                    <a:pt x="9906" y="5334"/>
                  </a:lnTo>
                  <a:lnTo>
                    <a:pt x="9906" y="3810"/>
                  </a:lnTo>
                  <a:lnTo>
                    <a:pt x="9906" y="1524"/>
                  </a:lnTo>
                  <a:lnTo>
                    <a:pt x="12179" y="1524"/>
                  </a:lnTo>
                  <a:lnTo>
                    <a:pt x="12179" y="0"/>
                  </a:lnTo>
                  <a:close/>
                </a:path>
                <a:path w="96520" h="24130">
                  <a:moveTo>
                    <a:pt x="80010" y="19050"/>
                  </a:moveTo>
                  <a:lnTo>
                    <a:pt x="79248" y="19050"/>
                  </a:lnTo>
                  <a:lnTo>
                    <a:pt x="78486" y="21336"/>
                  </a:lnTo>
                  <a:lnTo>
                    <a:pt x="76962" y="19050"/>
                  </a:lnTo>
                  <a:lnTo>
                    <a:pt x="75438" y="19050"/>
                  </a:lnTo>
                  <a:lnTo>
                    <a:pt x="78486" y="22098"/>
                  </a:lnTo>
                  <a:lnTo>
                    <a:pt x="80010" y="19050"/>
                  </a:lnTo>
                  <a:close/>
                </a:path>
                <a:path w="96520" h="24130">
                  <a:moveTo>
                    <a:pt x="82296" y="19050"/>
                  </a:moveTo>
                  <a:lnTo>
                    <a:pt x="81534" y="19050"/>
                  </a:lnTo>
                  <a:lnTo>
                    <a:pt x="81534" y="21336"/>
                  </a:lnTo>
                  <a:lnTo>
                    <a:pt x="82296" y="21336"/>
                  </a:lnTo>
                  <a:lnTo>
                    <a:pt x="82296" y="19050"/>
                  </a:lnTo>
                  <a:close/>
                </a:path>
                <a:path w="96520" h="24130">
                  <a:moveTo>
                    <a:pt x="87630" y="19050"/>
                  </a:moveTo>
                  <a:lnTo>
                    <a:pt x="83820" y="18288"/>
                  </a:lnTo>
                  <a:lnTo>
                    <a:pt x="83820" y="19050"/>
                  </a:lnTo>
                  <a:lnTo>
                    <a:pt x="85344" y="19050"/>
                  </a:lnTo>
                  <a:lnTo>
                    <a:pt x="85344" y="21336"/>
                  </a:lnTo>
                  <a:lnTo>
                    <a:pt x="86106" y="21336"/>
                  </a:lnTo>
                  <a:lnTo>
                    <a:pt x="86106" y="19050"/>
                  </a:lnTo>
                  <a:lnTo>
                    <a:pt x="87630" y="19050"/>
                  </a:lnTo>
                  <a:close/>
                </a:path>
                <a:path w="96520" h="24130">
                  <a:moveTo>
                    <a:pt x="89154" y="19050"/>
                  </a:moveTo>
                  <a:lnTo>
                    <a:pt x="88392" y="19050"/>
                  </a:lnTo>
                  <a:lnTo>
                    <a:pt x="87630" y="22098"/>
                  </a:lnTo>
                  <a:lnTo>
                    <a:pt x="89154" y="22098"/>
                  </a:lnTo>
                  <a:lnTo>
                    <a:pt x="89154" y="20574"/>
                  </a:lnTo>
                  <a:lnTo>
                    <a:pt x="89154" y="19050"/>
                  </a:lnTo>
                  <a:close/>
                </a:path>
                <a:path w="96520" h="24130">
                  <a:moveTo>
                    <a:pt x="91440" y="22098"/>
                  </a:moveTo>
                  <a:lnTo>
                    <a:pt x="90678" y="20574"/>
                  </a:lnTo>
                  <a:lnTo>
                    <a:pt x="89154" y="20574"/>
                  </a:lnTo>
                  <a:lnTo>
                    <a:pt x="89916" y="21336"/>
                  </a:lnTo>
                  <a:lnTo>
                    <a:pt x="89916" y="22098"/>
                  </a:lnTo>
                  <a:lnTo>
                    <a:pt x="91440" y="22098"/>
                  </a:lnTo>
                  <a:close/>
                </a:path>
                <a:path w="96520" h="24130">
                  <a:moveTo>
                    <a:pt x="91440" y="19050"/>
                  </a:moveTo>
                  <a:lnTo>
                    <a:pt x="90678" y="19050"/>
                  </a:lnTo>
                  <a:lnTo>
                    <a:pt x="90678" y="20574"/>
                  </a:lnTo>
                  <a:lnTo>
                    <a:pt x="91440" y="20574"/>
                  </a:lnTo>
                  <a:lnTo>
                    <a:pt x="91440" y="19050"/>
                  </a:lnTo>
                  <a:close/>
                </a:path>
                <a:path w="96520" h="24130">
                  <a:moveTo>
                    <a:pt x="94488" y="22098"/>
                  </a:moveTo>
                  <a:lnTo>
                    <a:pt x="93726" y="21336"/>
                  </a:lnTo>
                  <a:lnTo>
                    <a:pt x="92202" y="22098"/>
                  </a:lnTo>
                  <a:lnTo>
                    <a:pt x="94488" y="22098"/>
                  </a:lnTo>
                  <a:close/>
                </a:path>
                <a:path w="96520" h="24130">
                  <a:moveTo>
                    <a:pt x="96012" y="20574"/>
                  </a:moveTo>
                  <a:lnTo>
                    <a:pt x="95250" y="20574"/>
                  </a:lnTo>
                  <a:lnTo>
                    <a:pt x="93726" y="21336"/>
                  </a:lnTo>
                  <a:lnTo>
                    <a:pt x="94488" y="21336"/>
                  </a:lnTo>
                  <a:lnTo>
                    <a:pt x="94488" y="22098"/>
                  </a:lnTo>
                  <a:lnTo>
                    <a:pt x="94488" y="23622"/>
                  </a:lnTo>
                  <a:lnTo>
                    <a:pt x="96012" y="23622"/>
                  </a:lnTo>
                  <a:lnTo>
                    <a:pt x="96012" y="2057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3335921" y="1717548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5">
                  <a:moveTo>
                    <a:pt x="16763" y="1524"/>
                  </a:moveTo>
                  <a:lnTo>
                    <a:pt x="16763" y="762"/>
                  </a:lnTo>
                  <a:lnTo>
                    <a:pt x="14477" y="762"/>
                  </a:lnTo>
                  <a:lnTo>
                    <a:pt x="13715" y="0"/>
                  </a:lnTo>
                  <a:lnTo>
                    <a:pt x="11429" y="0"/>
                  </a:lnTo>
                  <a:lnTo>
                    <a:pt x="10667" y="762"/>
                  </a:lnTo>
                  <a:lnTo>
                    <a:pt x="6857" y="762"/>
                  </a:lnTo>
                  <a:lnTo>
                    <a:pt x="6095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3047" y="1524"/>
                  </a:lnTo>
                  <a:lnTo>
                    <a:pt x="3809" y="762"/>
                  </a:lnTo>
                  <a:lnTo>
                    <a:pt x="5333" y="1524"/>
                  </a:lnTo>
                  <a:lnTo>
                    <a:pt x="11429" y="1524"/>
                  </a:lnTo>
                  <a:lnTo>
                    <a:pt x="12191" y="762"/>
                  </a:lnTo>
                  <a:lnTo>
                    <a:pt x="13715" y="1524"/>
                  </a:lnTo>
                  <a:lnTo>
                    <a:pt x="16763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3336683" y="1716824"/>
              <a:ext cx="13970" cy="2540"/>
            </a:xfrm>
            <a:custGeom>
              <a:avLst/>
              <a:gdLst/>
              <a:ahLst/>
              <a:cxnLst/>
              <a:rect l="l" t="t" r="r" b="b"/>
              <a:pathLst>
                <a:path w="13970" h="2539">
                  <a:moveTo>
                    <a:pt x="6095" y="2247"/>
                  </a:moveTo>
                  <a:lnTo>
                    <a:pt x="4521" y="0"/>
                  </a:lnTo>
                  <a:lnTo>
                    <a:pt x="2908" y="330"/>
                  </a:lnTo>
                  <a:lnTo>
                    <a:pt x="761" y="1485"/>
                  </a:lnTo>
                  <a:lnTo>
                    <a:pt x="0" y="2247"/>
                  </a:lnTo>
                  <a:lnTo>
                    <a:pt x="1523" y="1485"/>
                  </a:lnTo>
                  <a:lnTo>
                    <a:pt x="5333" y="1485"/>
                  </a:lnTo>
                  <a:lnTo>
                    <a:pt x="6095" y="2247"/>
                  </a:lnTo>
                  <a:close/>
                </a:path>
                <a:path w="13970" h="2539">
                  <a:moveTo>
                    <a:pt x="13715" y="1485"/>
                  </a:moveTo>
                  <a:lnTo>
                    <a:pt x="12953" y="723"/>
                  </a:lnTo>
                  <a:lnTo>
                    <a:pt x="10667" y="723"/>
                  </a:lnTo>
                  <a:lnTo>
                    <a:pt x="9143" y="1485"/>
                  </a:lnTo>
                  <a:lnTo>
                    <a:pt x="8381" y="2247"/>
                  </a:lnTo>
                  <a:lnTo>
                    <a:pt x="9905" y="1485"/>
                  </a:lnTo>
                  <a:lnTo>
                    <a:pt x="13715" y="14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3335921" y="1719072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5">
                  <a:moveTo>
                    <a:pt x="16763" y="1524"/>
                  </a:moveTo>
                  <a:lnTo>
                    <a:pt x="16763" y="762"/>
                  </a:lnTo>
                  <a:lnTo>
                    <a:pt x="14477" y="762"/>
                  </a:lnTo>
                  <a:lnTo>
                    <a:pt x="13715" y="0"/>
                  </a:lnTo>
                  <a:lnTo>
                    <a:pt x="11429" y="0"/>
                  </a:lnTo>
                  <a:lnTo>
                    <a:pt x="10667" y="762"/>
                  </a:lnTo>
                  <a:lnTo>
                    <a:pt x="6095" y="762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6763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3335921" y="1720596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16763" y="2286"/>
                  </a:moveTo>
                  <a:lnTo>
                    <a:pt x="16763" y="762"/>
                  </a:lnTo>
                  <a:lnTo>
                    <a:pt x="13715" y="762"/>
                  </a:lnTo>
                  <a:lnTo>
                    <a:pt x="12191" y="0"/>
                  </a:lnTo>
                  <a:lnTo>
                    <a:pt x="11429" y="762"/>
                  </a:lnTo>
                  <a:lnTo>
                    <a:pt x="6095" y="762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2285" y="1524"/>
                  </a:lnTo>
                  <a:lnTo>
                    <a:pt x="6095" y="1524"/>
                  </a:lnTo>
                  <a:lnTo>
                    <a:pt x="6857" y="2286"/>
                  </a:lnTo>
                  <a:lnTo>
                    <a:pt x="9143" y="2286"/>
                  </a:lnTo>
                  <a:lnTo>
                    <a:pt x="10667" y="1524"/>
                  </a:lnTo>
                  <a:lnTo>
                    <a:pt x="14477" y="1524"/>
                  </a:lnTo>
                  <a:lnTo>
                    <a:pt x="15239" y="2286"/>
                  </a:lnTo>
                  <a:lnTo>
                    <a:pt x="16763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3335921" y="1720596"/>
              <a:ext cx="17145" cy="3810"/>
            </a:xfrm>
            <a:custGeom>
              <a:avLst/>
              <a:gdLst/>
              <a:ahLst/>
              <a:cxnLst/>
              <a:rect l="l" t="t" r="r" b="b"/>
              <a:pathLst>
                <a:path w="17145" h="3810">
                  <a:moveTo>
                    <a:pt x="16763" y="3810"/>
                  </a:moveTo>
                  <a:lnTo>
                    <a:pt x="16763" y="1524"/>
                  </a:lnTo>
                  <a:lnTo>
                    <a:pt x="15239" y="1524"/>
                  </a:lnTo>
                  <a:lnTo>
                    <a:pt x="13715" y="0"/>
                  </a:lnTo>
                  <a:lnTo>
                    <a:pt x="11429" y="0"/>
                  </a:lnTo>
                  <a:lnTo>
                    <a:pt x="10667" y="762"/>
                  </a:lnTo>
                  <a:lnTo>
                    <a:pt x="9143" y="1524"/>
                  </a:lnTo>
                  <a:lnTo>
                    <a:pt x="6857" y="1524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0" y="3810"/>
                  </a:lnTo>
                  <a:lnTo>
                    <a:pt x="761" y="3810"/>
                  </a:lnTo>
                  <a:lnTo>
                    <a:pt x="2285" y="3048"/>
                  </a:lnTo>
                  <a:lnTo>
                    <a:pt x="3047" y="2286"/>
                  </a:lnTo>
                  <a:lnTo>
                    <a:pt x="5333" y="2286"/>
                  </a:lnTo>
                  <a:lnTo>
                    <a:pt x="6857" y="3810"/>
                  </a:lnTo>
                  <a:lnTo>
                    <a:pt x="9143" y="3810"/>
                  </a:lnTo>
                  <a:lnTo>
                    <a:pt x="10667" y="3048"/>
                  </a:lnTo>
                  <a:lnTo>
                    <a:pt x="11429" y="2286"/>
                  </a:lnTo>
                  <a:lnTo>
                    <a:pt x="13715" y="2286"/>
                  </a:lnTo>
                  <a:lnTo>
                    <a:pt x="15239" y="3810"/>
                  </a:lnTo>
                  <a:lnTo>
                    <a:pt x="16763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3335921" y="1720596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761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1524"/>
                  </a:lnTo>
                  <a:close/>
                </a:path>
                <a:path w="17145" h="2539">
                  <a:moveTo>
                    <a:pt x="3048" y="762"/>
                  </a:moveTo>
                  <a:lnTo>
                    <a:pt x="1523" y="762"/>
                  </a:lnTo>
                  <a:lnTo>
                    <a:pt x="761" y="1524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  <a:path w="17145" h="2539">
                  <a:moveTo>
                    <a:pt x="5334" y="762"/>
                  </a:moveTo>
                  <a:lnTo>
                    <a:pt x="3810" y="0"/>
                  </a:lnTo>
                  <a:lnTo>
                    <a:pt x="3048" y="762"/>
                  </a:lnTo>
                  <a:lnTo>
                    <a:pt x="5334" y="762"/>
                  </a:lnTo>
                  <a:close/>
                </a:path>
                <a:path w="17145" h="2539">
                  <a:moveTo>
                    <a:pt x="6858" y="1524"/>
                  </a:moveTo>
                  <a:lnTo>
                    <a:pt x="6096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6858" y="1524"/>
                  </a:lnTo>
                  <a:close/>
                </a:path>
                <a:path w="17145" h="2539">
                  <a:moveTo>
                    <a:pt x="9144" y="1524"/>
                  </a:moveTo>
                  <a:lnTo>
                    <a:pt x="6858" y="1524"/>
                  </a:lnTo>
                  <a:lnTo>
                    <a:pt x="8382" y="2286"/>
                  </a:lnTo>
                  <a:lnTo>
                    <a:pt x="9144" y="1524"/>
                  </a:lnTo>
                  <a:close/>
                </a:path>
                <a:path w="17145" h="2539">
                  <a:moveTo>
                    <a:pt x="11430" y="762"/>
                  </a:moveTo>
                  <a:lnTo>
                    <a:pt x="9906" y="762"/>
                  </a:lnTo>
                  <a:lnTo>
                    <a:pt x="9144" y="1524"/>
                  </a:lnTo>
                  <a:lnTo>
                    <a:pt x="10668" y="1524"/>
                  </a:lnTo>
                  <a:lnTo>
                    <a:pt x="11430" y="762"/>
                  </a:lnTo>
                  <a:close/>
                </a:path>
                <a:path w="17145" h="2539">
                  <a:moveTo>
                    <a:pt x="13716" y="762"/>
                  </a:moveTo>
                  <a:lnTo>
                    <a:pt x="12192" y="0"/>
                  </a:lnTo>
                  <a:lnTo>
                    <a:pt x="11430" y="762"/>
                  </a:lnTo>
                  <a:lnTo>
                    <a:pt x="13716" y="762"/>
                  </a:lnTo>
                  <a:close/>
                </a:path>
                <a:path w="17145" h="2539">
                  <a:moveTo>
                    <a:pt x="15240" y="1524"/>
                  </a:moveTo>
                  <a:lnTo>
                    <a:pt x="14478" y="762"/>
                  </a:lnTo>
                  <a:lnTo>
                    <a:pt x="13716" y="762"/>
                  </a:lnTo>
                  <a:lnTo>
                    <a:pt x="14478" y="1524"/>
                  </a:lnTo>
                  <a:lnTo>
                    <a:pt x="15240" y="1524"/>
                  </a:lnTo>
                  <a:close/>
                </a:path>
                <a:path w="17145" h="2539">
                  <a:moveTo>
                    <a:pt x="16764" y="2286"/>
                  </a:moveTo>
                  <a:lnTo>
                    <a:pt x="16764" y="1524"/>
                  </a:lnTo>
                  <a:lnTo>
                    <a:pt x="15240" y="1524"/>
                  </a:lnTo>
                  <a:lnTo>
                    <a:pt x="1676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3335921" y="1722882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5">
                  <a:moveTo>
                    <a:pt x="16763" y="1524"/>
                  </a:moveTo>
                  <a:lnTo>
                    <a:pt x="1676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2285" y="762"/>
                  </a:lnTo>
                  <a:lnTo>
                    <a:pt x="6095" y="762"/>
                  </a:lnTo>
                  <a:lnTo>
                    <a:pt x="6857" y="1524"/>
                  </a:lnTo>
                  <a:lnTo>
                    <a:pt x="9143" y="1524"/>
                  </a:lnTo>
                  <a:lnTo>
                    <a:pt x="10667" y="762"/>
                  </a:lnTo>
                  <a:lnTo>
                    <a:pt x="14477" y="762"/>
                  </a:lnTo>
                  <a:lnTo>
                    <a:pt x="15239" y="1524"/>
                  </a:lnTo>
                  <a:lnTo>
                    <a:pt x="16763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3337445" y="1723263"/>
              <a:ext cx="15240" cy="1270"/>
            </a:xfrm>
            <a:custGeom>
              <a:avLst/>
              <a:gdLst/>
              <a:ahLst/>
              <a:cxnLst/>
              <a:rect l="l" t="t" r="r" b="b"/>
              <a:pathLst>
                <a:path w="15239" h="1269">
                  <a:moveTo>
                    <a:pt x="761" y="380"/>
                  </a:moveTo>
                  <a:lnTo>
                    <a:pt x="761" y="0"/>
                  </a:lnTo>
                  <a:lnTo>
                    <a:pt x="0" y="380"/>
                  </a:lnTo>
                  <a:lnTo>
                    <a:pt x="0" y="761"/>
                  </a:lnTo>
                  <a:lnTo>
                    <a:pt x="761" y="380"/>
                  </a:lnTo>
                  <a:close/>
                </a:path>
                <a:path w="15239" h="1269">
                  <a:moveTo>
                    <a:pt x="9143" y="380"/>
                  </a:moveTo>
                  <a:lnTo>
                    <a:pt x="9143" y="0"/>
                  </a:lnTo>
                  <a:lnTo>
                    <a:pt x="8381" y="380"/>
                  </a:lnTo>
                  <a:lnTo>
                    <a:pt x="5333" y="380"/>
                  </a:lnTo>
                  <a:lnTo>
                    <a:pt x="5333" y="1142"/>
                  </a:lnTo>
                  <a:lnTo>
                    <a:pt x="7619" y="1142"/>
                  </a:lnTo>
                  <a:lnTo>
                    <a:pt x="9143" y="380"/>
                  </a:lnTo>
                  <a:close/>
                </a:path>
                <a:path w="15239" h="1269">
                  <a:moveTo>
                    <a:pt x="15239" y="1142"/>
                  </a:moveTo>
                  <a:lnTo>
                    <a:pt x="15239" y="380"/>
                  </a:lnTo>
                  <a:lnTo>
                    <a:pt x="13715" y="380"/>
                  </a:lnTo>
                  <a:lnTo>
                    <a:pt x="13715" y="1142"/>
                  </a:lnTo>
                  <a:lnTo>
                    <a:pt x="15239" y="114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3339731" y="1710690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10">
                  <a:moveTo>
                    <a:pt x="10668" y="3809"/>
                  </a:moveTo>
                  <a:lnTo>
                    <a:pt x="9906" y="3047"/>
                  </a:lnTo>
                  <a:lnTo>
                    <a:pt x="9906" y="0"/>
                  </a:lnTo>
                  <a:lnTo>
                    <a:pt x="762" y="0"/>
                  </a:lnTo>
                  <a:lnTo>
                    <a:pt x="762" y="3048"/>
                  </a:lnTo>
                  <a:lnTo>
                    <a:pt x="0" y="3810"/>
                  </a:lnTo>
                  <a:lnTo>
                    <a:pt x="10668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3338969" y="1714500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1219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1430" y="1524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3338969" y="1714500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12191" y="3048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12191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3335921" y="1699260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3810"/>
                  </a:moveTo>
                  <a:lnTo>
                    <a:pt x="3048" y="761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2286" y="3810"/>
                  </a:lnTo>
                  <a:lnTo>
                    <a:pt x="2286" y="4572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3335921" y="1699260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3175" h="5080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3175" h="5080">
                  <a:moveTo>
                    <a:pt x="3048" y="1523"/>
                  </a:moveTo>
                  <a:lnTo>
                    <a:pt x="3048" y="761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2286" y="761"/>
                  </a:lnTo>
                  <a:lnTo>
                    <a:pt x="2286" y="1524"/>
                  </a:lnTo>
                  <a:lnTo>
                    <a:pt x="3048" y="1523"/>
                  </a:lnTo>
                  <a:close/>
                </a:path>
                <a:path w="3175" h="5080">
                  <a:moveTo>
                    <a:pt x="3048" y="3810"/>
                  </a:moveTo>
                  <a:lnTo>
                    <a:pt x="3048" y="3048"/>
                  </a:lnTo>
                  <a:lnTo>
                    <a:pt x="2286" y="3810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4572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3340493" y="1665732"/>
              <a:ext cx="8890" cy="45085"/>
            </a:xfrm>
            <a:custGeom>
              <a:avLst/>
              <a:gdLst/>
              <a:ahLst/>
              <a:cxnLst/>
              <a:rect l="l" t="t" r="r" b="b"/>
              <a:pathLst>
                <a:path w="8889" h="45085">
                  <a:moveTo>
                    <a:pt x="8382" y="44957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44957"/>
                  </a:lnTo>
                  <a:lnTo>
                    <a:pt x="8382" y="449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3340493" y="1665744"/>
              <a:ext cx="8890" cy="45085"/>
            </a:xfrm>
            <a:custGeom>
              <a:avLst/>
              <a:gdLst/>
              <a:ahLst/>
              <a:cxnLst/>
              <a:rect l="l" t="t" r="r" b="b"/>
              <a:pathLst>
                <a:path w="8889" h="45085">
                  <a:moveTo>
                    <a:pt x="8382" y="1524"/>
                  </a:moveTo>
                  <a:lnTo>
                    <a:pt x="5334" y="1524"/>
                  </a:lnTo>
                  <a:lnTo>
                    <a:pt x="5334" y="44958"/>
                  </a:lnTo>
                  <a:lnTo>
                    <a:pt x="8382" y="44958"/>
                  </a:lnTo>
                  <a:lnTo>
                    <a:pt x="8382" y="1524"/>
                  </a:lnTo>
                  <a:close/>
                </a:path>
                <a:path w="8889" h="45085">
                  <a:moveTo>
                    <a:pt x="8382" y="0"/>
                  </a:moveTo>
                  <a:lnTo>
                    <a:pt x="0" y="0"/>
                  </a:lnTo>
                  <a:lnTo>
                    <a:pt x="0" y="44958"/>
                  </a:lnTo>
                  <a:lnTo>
                    <a:pt x="762" y="44958"/>
                  </a:lnTo>
                  <a:lnTo>
                    <a:pt x="762" y="762"/>
                  </a:lnTo>
                  <a:lnTo>
                    <a:pt x="8382" y="762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3332111" y="1675815"/>
              <a:ext cx="25400" cy="11430"/>
            </a:xfrm>
            <a:custGeom>
              <a:avLst/>
              <a:gdLst/>
              <a:ahLst/>
              <a:cxnLst/>
              <a:rect l="l" t="t" r="r" b="b"/>
              <a:pathLst>
                <a:path w="25400" h="11430">
                  <a:moveTo>
                    <a:pt x="25146" y="8204"/>
                  </a:moveTo>
                  <a:lnTo>
                    <a:pt x="25146" y="2870"/>
                  </a:lnTo>
                  <a:lnTo>
                    <a:pt x="23622" y="2108"/>
                  </a:lnTo>
                  <a:lnTo>
                    <a:pt x="21336" y="2108"/>
                  </a:lnTo>
                  <a:lnTo>
                    <a:pt x="17157" y="0"/>
                  </a:lnTo>
                  <a:lnTo>
                    <a:pt x="12649" y="2209"/>
                  </a:lnTo>
                  <a:lnTo>
                    <a:pt x="8382" y="2108"/>
                  </a:lnTo>
                  <a:lnTo>
                    <a:pt x="6096" y="2870"/>
                  </a:lnTo>
                  <a:lnTo>
                    <a:pt x="1524" y="5156"/>
                  </a:lnTo>
                  <a:lnTo>
                    <a:pt x="0" y="6680"/>
                  </a:lnTo>
                  <a:lnTo>
                    <a:pt x="0" y="7442"/>
                  </a:lnTo>
                  <a:lnTo>
                    <a:pt x="2286" y="11252"/>
                  </a:lnTo>
                  <a:lnTo>
                    <a:pt x="8293" y="5092"/>
                  </a:lnTo>
                  <a:lnTo>
                    <a:pt x="16916" y="6756"/>
                  </a:lnTo>
                  <a:lnTo>
                    <a:pt x="23622" y="7442"/>
                  </a:lnTo>
                  <a:lnTo>
                    <a:pt x="25146" y="820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3332111" y="1676234"/>
              <a:ext cx="24130" cy="11430"/>
            </a:xfrm>
            <a:custGeom>
              <a:avLst/>
              <a:gdLst/>
              <a:ahLst/>
              <a:cxnLst/>
              <a:rect l="l" t="t" r="r" b="b"/>
              <a:pathLst>
                <a:path w="24129" h="11430">
                  <a:moveTo>
                    <a:pt x="3048" y="10071"/>
                  </a:moveTo>
                  <a:lnTo>
                    <a:pt x="2286" y="10071"/>
                  </a:lnTo>
                  <a:lnTo>
                    <a:pt x="685" y="6869"/>
                  </a:lnTo>
                  <a:lnTo>
                    <a:pt x="685" y="5435"/>
                  </a:lnTo>
                  <a:lnTo>
                    <a:pt x="0" y="6261"/>
                  </a:lnTo>
                  <a:lnTo>
                    <a:pt x="0" y="7023"/>
                  </a:lnTo>
                  <a:lnTo>
                    <a:pt x="2286" y="10833"/>
                  </a:lnTo>
                  <a:lnTo>
                    <a:pt x="3048" y="10071"/>
                  </a:lnTo>
                  <a:close/>
                </a:path>
                <a:path w="24129" h="11430">
                  <a:moveTo>
                    <a:pt x="3048" y="3975"/>
                  </a:moveTo>
                  <a:lnTo>
                    <a:pt x="1917" y="3949"/>
                  </a:lnTo>
                  <a:lnTo>
                    <a:pt x="685" y="5435"/>
                  </a:lnTo>
                  <a:lnTo>
                    <a:pt x="1917" y="4921"/>
                  </a:lnTo>
                  <a:lnTo>
                    <a:pt x="2286" y="4737"/>
                  </a:lnTo>
                  <a:lnTo>
                    <a:pt x="3048" y="3975"/>
                  </a:lnTo>
                  <a:close/>
                </a:path>
                <a:path w="24129" h="11430">
                  <a:moveTo>
                    <a:pt x="4572" y="3334"/>
                  </a:moveTo>
                  <a:lnTo>
                    <a:pt x="3467" y="3765"/>
                  </a:lnTo>
                  <a:lnTo>
                    <a:pt x="3048" y="3975"/>
                  </a:lnTo>
                  <a:lnTo>
                    <a:pt x="3467" y="3975"/>
                  </a:lnTo>
                  <a:lnTo>
                    <a:pt x="4572" y="3334"/>
                  </a:lnTo>
                  <a:close/>
                </a:path>
                <a:path w="24129" h="11430">
                  <a:moveTo>
                    <a:pt x="23622" y="7023"/>
                  </a:moveTo>
                  <a:lnTo>
                    <a:pt x="19050" y="5390"/>
                  </a:lnTo>
                  <a:lnTo>
                    <a:pt x="17767" y="5368"/>
                  </a:lnTo>
                  <a:lnTo>
                    <a:pt x="13716" y="5597"/>
                  </a:lnTo>
                  <a:lnTo>
                    <a:pt x="13550" y="5607"/>
                  </a:lnTo>
                  <a:lnTo>
                    <a:pt x="11430" y="5727"/>
                  </a:lnTo>
                  <a:lnTo>
                    <a:pt x="9906" y="5813"/>
                  </a:lnTo>
                  <a:lnTo>
                    <a:pt x="9144" y="5856"/>
                  </a:lnTo>
                  <a:lnTo>
                    <a:pt x="7162" y="5968"/>
                  </a:lnTo>
                  <a:lnTo>
                    <a:pt x="3048" y="9309"/>
                  </a:lnTo>
                  <a:lnTo>
                    <a:pt x="3048" y="10071"/>
                  </a:lnTo>
                  <a:lnTo>
                    <a:pt x="4572" y="8547"/>
                  </a:lnTo>
                  <a:lnTo>
                    <a:pt x="6096" y="7785"/>
                  </a:lnTo>
                  <a:lnTo>
                    <a:pt x="7620" y="7785"/>
                  </a:lnTo>
                  <a:lnTo>
                    <a:pt x="9144" y="7023"/>
                  </a:lnTo>
                  <a:lnTo>
                    <a:pt x="11430" y="7023"/>
                  </a:lnTo>
                  <a:lnTo>
                    <a:pt x="13550" y="6316"/>
                  </a:lnTo>
                  <a:lnTo>
                    <a:pt x="19050" y="6261"/>
                  </a:lnTo>
                  <a:lnTo>
                    <a:pt x="21336" y="7023"/>
                  </a:lnTo>
                  <a:lnTo>
                    <a:pt x="23622" y="7023"/>
                  </a:lnTo>
                  <a:close/>
                </a:path>
                <a:path w="24129" h="11430">
                  <a:moveTo>
                    <a:pt x="9906" y="1689"/>
                  </a:moveTo>
                  <a:lnTo>
                    <a:pt x="7620" y="1689"/>
                  </a:lnTo>
                  <a:lnTo>
                    <a:pt x="6096" y="2451"/>
                  </a:lnTo>
                  <a:lnTo>
                    <a:pt x="8382" y="2451"/>
                  </a:lnTo>
                  <a:lnTo>
                    <a:pt x="9906" y="1689"/>
                  </a:lnTo>
                  <a:close/>
                </a:path>
                <a:path w="24129" h="11430">
                  <a:moveTo>
                    <a:pt x="21336" y="1689"/>
                  </a:moveTo>
                  <a:lnTo>
                    <a:pt x="17767" y="0"/>
                  </a:lnTo>
                  <a:lnTo>
                    <a:pt x="13716" y="1073"/>
                  </a:lnTo>
                  <a:lnTo>
                    <a:pt x="13550" y="1117"/>
                  </a:lnTo>
                  <a:lnTo>
                    <a:pt x="9906" y="1689"/>
                  </a:lnTo>
                  <a:lnTo>
                    <a:pt x="21336" y="168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3335921" y="1684020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4572" y="5334"/>
                  </a:moveTo>
                  <a:lnTo>
                    <a:pt x="4572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1524" y="4572"/>
                  </a:lnTo>
                  <a:lnTo>
                    <a:pt x="3048" y="4572"/>
                  </a:lnTo>
                  <a:lnTo>
                    <a:pt x="4572" y="533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3333686" y="1684020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4">
                  <a:moveTo>
                    <a:pt x="2997" y="1524"/>
                  </a:moveTo>
                  <a:lnTo>
                    <a:pt x="2235" y="2049"/>
                  </a:lnTo>
                  <a:lnTo>
                    <a:pt x="0" y="3937"/>
                  </a:lnTo>
                  <a:lnTo>
                    <a:pt x="2235" y="3647"/>
                  </a:lnTo>
                  <a:lnTo>
                    <a:pt x="2235" y="2286"/>
                  </a:lnTo>
                  <a:lnTo>
                    <a:pt x="2997" y="1524"/>
                  </a:lnTo>
                  <a:close/>
                </a:path>
                <a:path w="6985" h="5714">
                  <a:moveTo>
                    <a:pt x="6807" y="5334"/>
                  </a:moveTo>
                  <a:lnTo>
                    <a:pt x="6807" y="4572"/>
                  </a:lnTo>
                  <a:lnTo>
                    <a:pt x="5283" y="4572"/>
                  </a:lnTo>
                  <a:lnTo>
                    <a:pt x="3721" y="3454"/>
                  </a:lnTo>
                  <a:lnTo>
                    <a:pt x="2997" y="3548"/>
                  </a:lnTo>
                  <a:lnTo>
                    <a:pt x="2235" y="3647"/>
                  </a:lnTo>
                  <a:lnTo>
                    <a:pt x="2235" y="3810"/>
                  </a:lnTo>
                  <a:lnTo>
                    <a:pt x="2997" y="3810"/>
                  </a:lnTo>
                  <a:lnTo>
                    <a:pt x="3721" y="4533"/>
                  </a:lnTo>
                  <a:lnTo>
                    <a:pt x="4521" y="4572"/>
                  </a:lnTo>
                  <a:lnTo>
                    <a:pt x="6807" y="5334"/>
                  </a:lnTo>
                  <a:close/>
                </a:path>
                <a:path w="6985" h="5714">
                  <a:moveTo>
                    <a:pt x="4521" y="0"/>
                  </a:moveTo>
                  <a:lnTo>
                    <a:pt x="2997" y="762"/>
                  </a:lnTo>
                  <a:lnTo>
                    <a:pt x="2997" y="1405"/>
                  </a:lnTo>
                  <a:lnTo>
                    <a:pt x="3721" y="794"/>
                  </a:lnTo>
                  <a:lnTo>
                    <a:pt x="4521" y="0"/>
                  </a:lnTo>
                  <a:close/>
                </a:path>
                <a:path w="6985" h="5714">
                  <a:moveTo>
                    <a:pt x="6807" y="762"/>
                  </a:moveTo>
                  <a:lnTo>
                    <a:pt x="6807" y="0"/>
                  </a:lnTo>
                  <a:lnTo>
                    <a:pt x="4521" y="0"/>
                  </a:lnTo>
                  <a:lnTo>
                    <a:pt x="6807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3348875" y="1685544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3810" y="2285"/>
                  </a:moveTo>
                  <a:lnTo>
                    <a:pt x="3810" y="1523"/>
                  </a:lnTo>
                  <a:lnTo>
                    <a:pt x="3048" y="761"/>
                  </a:lnTo>
                  <a:lnTo>
                    <a:pt x="2286" y="761"/>
                  </a:lnTo>
                  <a:lnTo>
                    <a:pt x="0" y="0"/>
                  </a:lnTo>
                  <a:lnTo>
                    <a:pt x="0" y="5334"/>
                  </a:lnTo>
                  <a:lnTo>
                    <a:pt x="1524" y="3810"/>
                  </a:lnTo>
                  <a:lnTo>
                    <a:pt x="3048" y="3047"/>
                  </a:lnTo>
                  <a:lnTo>
                    <a:pt x="3810" y="228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3349637" y="168554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3335921" y="1688592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5" h="12700">
                  <a:moveTo>
                    <a:pt x="16764" y="3048"/>
                  </a:moveTo>
                  <a:lnTo>
                    <a:pt x="16002" y="762"/>
                  </a:lnTo>
                  <a:lnTo>
                    <a:pt x="16002" y="0"/>
                  </a:lnTo>
                  <a:lnTo>
                    <a:pt x="15240" y="0"/>
                  </a:lnTo>
                  <a:lnTo>
                    <a:pt x="10947" y="4267"/>
                  </a:lnTo>
                  <a:lnTo>
                    <a:pt x="9906" y="4219"/>
                  </a:lnTo>
                  <a:lnTo>
                    <a:pt x="7620" y="4113"/>
                  </a:lnTo>
                  <a:lnTo>
                    <a:pt x="6273" y="4051"/>
                  </a:lnTo>
                  <a:lnTo>
                    <a:pt x="1523" y="6858"/>
                  </a:lnTo>
                  <a:lnTo>
                    <a:pt x="0" y="7620"/>
                  </a:lnTo>
                  <a:lnTo>
                    <a:pt x="0" y="8382"/>
                  </a:lnTo>
                  <a:lnTo>
                    <a:pt x="762" y="12192"/>
                  </a:lnTo>
                  <a:lnTo>
                    <a:pt x="762" y="11430"/>
                  </a:lnTo>
                  <a:lnTo>
                    <a:pt x="1524" y="10668"/>
                  </a:lnTo>
                  <a:lnTo>
                    <a:pt x="3048" y="9906"/>
                  </a:lnTo>
                  <a:lnTo>
                    <a:pt x="4572" y="9906"/>
                  </a:lnTo>
                  <a:lnTo>
                    <a:pt x="7620" y="8382"/>
                  </a:lnTo>
                  <a:lnTo>
                    <a:pt x="9906" y="7620"/>
                  </a:lnTo>
                  <a:lnTo>
                    <a:pt x="12954" y="6096"/>
                  </a:lnTo>
                  <a:lnTo>
                    <a:pt x="15240" y="4572"/>
                  </a:lnTo>
                  <a:lnTo>
                    <a:pt x="16764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3335921" y="1687080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39">
                  <a:moveTo>
                    <a:pt x="1524" y="9144"/>
                  </a:moveTo>
                  <a:lnTo>
                    <a:pt x="762" y="9144"/>
                  </a:lnTo>
                  <a:lnTo>
                    <a:pt x="0" y="9906"/>
                  </a:lnTo>
                  <a:lnTo>
                    <a:pt x="1524" y="9144"/>
                  </a:lnTo>
                  <a:close/>
                </a:path>
                <a:path w="17145" h="15239">
                  <a:moveTo>
                    <a:pt x="2286" y="12954"/>
                  </a:moveTo>
                  <a:lnTo>
                    <a:pt x="762" y="13716"/>
                  </a:lnTo>
                  <a:lnTo>
                    <a:pt x="0" y="14478"/>
                  </a:lnTo>
                  <a:lnTo>
                    <a:pt x="0" y="15240"/>
                  </a:lnTo>
                  <a:lnTo>
                    <a:pt x="2286" y="12954"/>
                  </a:lnTo>
                  <a:close/>
                </a:path>
                <a:path w="17145" h="15239">
                  <a:moveTo>
                    <a:pt x="9144" y="5334"/>
                  </a:moveTo>
                  <a:lnTo>
                    <a:pt x="6858" y="6096"/>
                  </a:lnTo>
                  <a:lnTo>
                    <a:pt x="5334" y="6858"/>
                  </a:lnTo>
                  <a:lnTo>
                    <a:pt x="3048" y="8382"/>
                  </a:lnTo>
                  <a:lnTo>
                    <a:pt x="5334" y="7620"/>
                  </a:lnTo>
                  <a:lnTo>
                    <a:pt x="6858" y="6858"/>
                  </a:lnTo>
                  <a:lnTo>
                    <a:pt x="9144" y="6096"/>
                  </a:lnTo>
                  <a:lnTo>
                    <a:pt x="9144" y="5334"/>
                  </a:lnTo>
                  <a:close/>
                </a:path>
                <a:path w="17145" h="15239">
                  <a:moveTo>
                    <a:pt x="9906" y="9906"/>
                  </a:moveTo>
                  <a:lnTo>
                    <a:pt x="7620" y="10668"/>
                  </a:lnTo>
                  <a:lnTo>
                    <a:pt x="4572" y="12192"/>
                  </a:lnTo>
                  <a:lnTo>
                    <a:pt x="7620" y="11430"/>
                  </a:lnTo>
                  <a:lnTo>
                    <a:pt x="9906" y="9906"/>
                  </a:lnTo>
                  <a:close/>
                </a:path>
                <a:path w="17145" h="15239">
                  <a:moveTo>
                    <a:pt x="15240" y="2286"/>
                  </a:moveTo>
                  <a:lnTo>
                    <a:pt x="12954" y="3048"/>
                  </a:lnTo>
                  <a:lnTo>
                    <a:pt x="10668" y="4572"/>
                  </a:lnTo>
                  <a:lnTo>
                    <a:pt x="13716" y="3810"/>
                  </a:lnTo>
                  <a:lnTo>
                    <a:pt x="15240" y="2286"/>
                  </a:lnTo>
                  <a:close/>
                </a:path>
                <a:path w="17145" h="15239">
                  <a:moveTo>
                    <a:pt x="17018" y="5715"/>
                  </a:moveTo>
                  <a:lnTo>
                    <a:pt x="16764" y="2286"/>
                  </a:lnTo>
                  <a:lnTo>
                    <a:pt x="16256" y="1270"/>
                  </a:lnTo>
                  <a:lnTo>
                    <a:pt x="16764" y="762"/>
                  </a:lnTo>
                  <a:lnTo>
                    <a:pt x="16764" y="0"/>
                  </a:lnTo>
                  <a:lnTo>
                    <a:pt x="16002" y="762"/>
                  </a:lnTo>
                  <a:lnTo>
                    <a:pt x="15240" y="2286"/>
                  </a:lnTo>
                  <a:lnTo>
                    <a:pt x="16002" y="1524"/>
                  </a:lnTo>
                  <a:lnTo>
                    <a:pt x="16002" y="3048"/>
                  </a:lnTo>
                  <a:lnTo>
                    <a:pt x="16764" y="4572"/>
                  </a:lnTo>
                  <a:lnTo>
                    <a:pt x="16764" y="5334"/>
                  </a:lnTo>
                  <a:lnTo>
                    <a:pt x="16002" y="5334"/>
                  </a:lnTo>
                  <a:lnTo>
                    <a:pt x="15240" y="6096"/>
                  </a:lnTo>
                  <a:lnTo>
                    <a:pt x="15240" y="6819"/>
                  </a:lnTo>
                  <a:lnTo>
                    <a:pt x="16764" y="6019"/>
                  </a:lnTo>
                  <a:lnTo>
                    <a:pt x="16764" y="6172"/>
                  </a:lnTo>
                  <a:lnTo>
                    <a:pt x="17018" y="571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3337445" y="1678686"/>
              <a:ext cx="15240" cy="5715"/>
            </a:xfrm>
            <a:custGeom>
              <a:avLst/>
              <a:gdLst/>
              <a:ahLst/>
              <a:cxnLst/>
              <a:rect l="l" t="t" r="r" b="b"/>
              <a:pathLst>
                <a:path w="15239" h="5714">
                  <a:moveTo>
                    <a:pt x="3048" y="3048"/>
                  </a:moveTo>
                  <a:lnTo>
                    <a:pt x="3048" y="1524"/>
                  </a:lnTo>
                  <a:lnTo>
                    <a:pt x="1524" y="1524"/>
                  </a:lnTo>
                  <a:lnTo>
                    <a:pt x="0" y="2286"/>
                  </a:lnTo>
                  <a:lnTo>
                    <a:pt x="762" y="3810"/>
                  </a:lnTo>
                  <a:lnTo>
                    <a:pt x="762" y="2286"/>
                  </a:lnTo>
                  <a:lnTo>
                    <a:pt x="2286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15239" h="5714">
                  <a:moveTo>
                    <a:pt x="2286" y="5334"/>
                  </a:moveTo>
                  <a:lnTo>
                    <a:pt x="762" y="2286"/>
                  </a:lnTo>
                  <a:lnTo>
                    <a:pt x="762" y="3810"/>
                  </a:lnTo>
                  <a:lnTo>
                    <a:pt x="1524" y="5334"/>
                  </a:lnTo>
                  <a:lnTo>
                    <a:pt x="2286" y="5334"/>
                  </a:lnTo>
                  <a:close/>
                </a:path>
                <a:path w="15239" h="5714">
                  <a:moveTo>
                    <a:pt x="13716" y="3810"/>
                  </a:moveTo>
                  <a:lnTo>
                    <a:pt x="12954" y="3048"/>
                  </a:lnTo>
                  <a:lnTo>
                    <a:pt x="12192" y="3048"/>
                  </a:lnTo>
                  <a:lnTo>
                    <a:pt x="12192" y="3810"/>
                  </a:lnTo>
                  <a:lnTo>
                    <a:pt x="13716" y="3810"/>
                  </a:lnTo>
                  <a:close/>
                </a:path>
                <a:path w="15239" h="5714">
                  <a:moveTo>
                    <a:pt x="13716" y="2286"/>
                  </a:moveTo>
                  <a:lnTo>
                    <a:pt x="13716" y="762"/>
                  </a:lnTo>
                  <a:lnTo>
                    <a:pt x="12954" y="762"/>
                  </a:lnTo>
                  <a:lnTo>
                    <a:pt x="12954" y="2286"/>
                  </a:lnTo>
                  <a:lnTo>
                    <a:pt x="13716" y="2286"/>
                  </a:lnTo>
                  <a:close/>
                </a:path>
                <a:path w="15239" h="5714">
                  <a:moveTo>
                    <a:pt x="15240" y="3048"/>
                  </a:moveTo>
                  <a:lnTo>
                    <a:pt x="15240" y="2286"/>
                  </a:lnTo>
                  <a:lnTo>
                    <a:pt x="14478" y="1524"/>
                  </a:lnTo>
                  <a:lnTo>
                    <a:pt x="13716" y="1524"/>
                  </a:lnTo>
                  <a:lnTo>
                    <a:pt x="13716" y="3048"/>
                  </a:lnTo>
                  <a:lnTo>
                    <a:pt x="14478" y="3048"/>
                  </a:lnTo>
                  <a:lnTo>
                    <a:pt x="14478" y="3810"/>
                  </a:lnTo>
                  <a:lnTo>
                    <a:pt x="15240" y="3048"/>
                  </a:lnTo>
                  <a:close/>
                </a:path>
                <a:path w="15239" h="5714">
                  <a:moveTo>
                    <a:pt x="14478" y="3810"/>
                  </a:moveTo>
                  <a:lnTo>
                    <a:pt x="14478" y="3048"/>
                  </a:lnTo>
                  <a:lnTo>
                    <a:pt x="13716" y="3810"/>
                  </a:lnTo>
                  <a:lnTo>
                    <a:pt x="14478" y="3810"/>
                  </a:lnTo>
                  <a:close/>
                </a:path>
                <a:path w="15239" h="5714">
                  <a:moveTo>
                    <a:pt x="15240" y="1524"/>
                  </a:moveTo>
                  <a:lnTo>
                    <a:pt x="15240" y="762"/>
                  </a:lnTo>
                  <a:lnTo>
                    <a:pt x="14478" y="762"/>
                  </a:lnTo>
                  <a:lnTo>
                    <a:pt x="14478" y="1524"/>
                  </a:lnTo>
                  <a:lnTo>
                    <a:pt x="15240" y="1524"/>
                  </a:lnTo>
                  <a:close/>
                </a:path>
                <a:path w="15239" h="5714">
                  <a:moveTo>
                    <a:pt x="7620" y="3810"/>
                  </a:moveTo>
                  <a:lnTo>
                    <a:pt x="6096" y="3810"/>
                  </a:lnTo>
                  <a:lnTo>
                    <a:pt x="5334" y="762"/>
                  </a:lnTo>
                  <a:lnTo>
                    <a:pt x="4572" y="762"/>
                  </a:lnTo>
                  <a:lnTo>
                    <a:pt x="5334" y="4572"/>
                  </a:lnTo>
                  <a:lnTo>
                    <a:pt x="7620" y="3810"/>
                  </a:lnTo>
                  <a:close/>
                </a:path>
                <a:path w="15239" h="5714">
                  <a:moveTo>
                    <a:pt x="11430" y="0"/>
                  </a:moveTo>
                  <a:lnTo>
                    <a:pt x="10668" y="0"/>
                  </a:lnTo>
                  <a:lnTo>
                    <a:pt x="9906" y="3048"/>
                  </a:lnTo>
                  <a:lnTo>
                    <a:pt x="8382" y="762"/>
                  </a:lnTo>
                  <a:lnTo>
                    <a:pt x="7620" y="762"/>
                  </a:lnTo>
                  <a:lnTo>
                    <a:pt x="9144" y="3810"/>
                  </a:lnTo>
                  <a:lnTo>
                    <a:pt x="9906" y="3810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3357257" y="1690878"/>
              <a:ext cx="55880" cy="35560"/>
            </a:xfrm>
            <a:custGeom>
              <a:avLst/>
              <a:gdLst/>
              <a:ahLst/>
              <a:cxnLst/>
              <a:rect l="l" t="t" r="r" b="b"/>
              <a:pathLst>
                <a:path w="55879" h="35560">
                  <a:moveTo>
                    <a:pt x="55626" y="18287"/>
                  </a:moveTo>
                  <a:lnTo>
                    <a:pt x="55626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762" y="20573"/>
                  </a:lnTo>
                  <a:lnTo>
                    <a:pt x="762" y="22097"/>
                  </a:lnTo>
                  <a:lnTo>
                    <a:pt x="3048" y="26669"/>
                  </a:lnTo>
                  <a:lnTo>
                    <a:pt x="4572" y="28193"/>
                  </a:lnTo>
                  <a:lnTo>
                    <a:pt x="6096" y="28955"/>
                  </a:lnTo>
                  <a:lnTo>
                    <a:pt x="7620" y="30479"/>
                  </a:lnTo>
                  <a:lnTo>
                    <a:pt x="14478" y="32765"/>
                  </a:lnTo>
                  <a:lnTo>
                    <a:pt x="17526" y="33527"/>
                  </a:lnTo>
                  <a:lnTo>
                    <a:pt x="19812" y="34289"/>
                  </a:lnTo>
                  <a:lnTo>
                    <a:pt x="22860" y="34289"/>
                  </a:lnTo>
                  <a:lnTo>
                    <a:pt x="25146" y="35051"/>
                  </a:lnTo>
                  <a:lnTo>
                    <a:pt x="28194" y="35051"/>
                  </a:lnTo>
                  <a:lnTo>
                    <a:pt x="30480" y="35051"/>
                  </a:lnTo>
                  <a:lnTo>
                    <a:pt x="38595" y="33507"/>
                  </a:lnTo>
                  <a:lnTo>
                    <a:pt x="46996" y="30918"/>
                  </a:lnTo>
                  <a:lnTo>
                    <a:pt x="53425" y="26204"/>
                  </a:lnTo>
                  <a:lnTo>
                    <a:pt x="55626" y="18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3357257" y="1707642"/>
              <a:ext cx="55880" cy="18415"/>
            </a:xfrm>
            <a:custGeom>
              <a:avLst/>
              <a:gdLst/>
              <a:ahLst/>
              <a:cxnLst/>
              <a:rect l="l" t="t" r="r" b="b"/>
              <a:pathLst>
                <a:path w="55879" h="18414">
                  <a:moveTo>
                    <a:pt x="762" y="2285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2285"/>
                  </a:lnTo>
                  <a:close/>
                </a:path>
                <a:path w="55879" h="18414">
                  <a:moveTo>
                    <a:pt x="3249" y="8583"/>
                  </a:moveTo>
                  <a:lnTo>
                    <a:pt x="762" y="2285"/>
                  </a:lnTo>
                  <a:lnTo>
                    <a:pt x="762" y="3809"/>
                  </a:lnTo>
                  <a:lnTo>
                    <a:pt x="1524" y="6095"/>
                  </a:lnTo>
                  <a:lnTo>
                    <a:pt x="2286" y="7619"/>
                  </a:lnTo>
                  <a:lnTo>
                    <a:pt x="3249" y="8583"/>
                  </a:lnTo>
                  <a:close/>
                </a:path>
                <a:path w="55879" h="18414">
                  <a:moveTo>
                    <a:pt x="4239" y="10002"/>
                  </a:moveTo>
                  <a:lnTo>
                    <a:pt x="3810" y="9143"/>
                  </a:lnTo>
                  <a:lnTo>
                    <a:pt x="3249" y="8583"/>
                  </a:lnTo>
                  <a:lnTo>
                    <a:pt x="3629" y="9544"/>
                  </a:lnTo>
                  <a:lnTo>
                    <a:pt x="4239" y="10002"/>
                  </a:lnTo>
                  <a:close/>
                </a:path>
                <a:path w="55879" h="18414">
                  <a:moveTo>
                    <a:pt x="8610" y="13284"/>
                  </a:moveTo>
                  <a:lnTo>
                    <a:pt x="4239" y="10002"/>
                  </a:lnTo>
                  <a:lnTo>
                    <a:pt x="4572" y="10667"/>
                  </a:lnTo>
                  <a:lnTo>
                    <a:pt x="6096" y="12191"/>
                  </a:lnTo>
                  <a:lnTo>
                    <a:pt x="7620" y="12953"/>
                  </a:lnTo>
                  <a:lnTo>
                    <a:pt x="8610" y="13284"/>
                  </a:lnTo>
                  <a:close/>
                </a:path>
                <a:path w="55879" h="18414">
                  <a:moveTo>
                    <a:pt x="12954" y="15243"/>
                  </a:moveTo>
                  <a:lnTo>
                    <a:pt x="9906" y="13715"/>
                  </a:lnTo>
                  <a:lnTo>
                    <a:pt x="8610" y="13284"/>
                  </a:lnTo>
                  <a:lnTo>
                    <a:pt x="9744" y="14135"/>
                  </a:lnTo>
                  <a:lnTo>
                    <a:pt x="12954" y="15243"/>
                  </a:lnTo>
                  <a:close/>
                </a:path>
                <a:path w="55879" h="18414">
                  <a:moveTo>
                    <a:pt x="21206" y="17525"/>
                  </a:moveTo>
                  <a:lnTo>
                    <a:pt x="20574" y="17382"/>
                  </a:lnTo>
                  <a:lnTo>
                    <a:pt x="17871" y="16880"/>
                  </a:lnTo>
                  <a:lnTo>
                    <a:pt x="20574" y="17525"/>
                  </a:lnTo>
                  <a:lnTo>
                    <a:pt x="21206" y="17525"/>
                  </a:lnTo>
                  <a:close/>
                </a:path>
                <a:path w="55879" h="18414">
                  <a:moveTo>
                    <a:pt x="28194" y="18287"/>
                  </a:moveTo>
                  <a:lnTo>
                    <a:pt x="25146" y="17525"/>
                  </a:lnTo>
                  <a:lnTo>
                    <a:pt x="21350" y="17525"/>
                  </a:lnTo>
                  <a:lnTo>
                    <a:pt x="25146" y="18287"/>
                  </a:lnTo>
                  <a:lnTo>
                    <a:pt x="28194" y="18287"/>
                  </a:lnTo>
                  <a:close/>
                </a:path>
                <a:path w="55879" h="18414">
                  <a:moveTo>
                    <a:pt x="35539" y="17525"/>
                  </a:moveTo>
                  <a:lnTo>
                    <a:pt x="30480" y="17525"/>
                  </a:lnTo>
                  <a:lnTo>
                    <a:pt x="28194" y="18287"/>
                  </a:lnTo>
                  <a:lnTo>
                    <a:pt x="33528" y="18287"/>
                  </a:lnTo>
                  <a:lnTo>
                    <a:pt x="35539" y="17525"/>
                  </a:lnTo>
                  <a:close/>
                </a:path>
                <a:path w="55879" h="18414">
                  <a:moveTo>
                    <a:pt x="41148" y="16001"/>
                  </a:moveTo>
                  <a:lnTo>
                    <a:pt x="38100" y="16636"/>
                  </a:lnTo>
                  <a:lnTo>
                    <a:pt x="37719" y="16700"/>
                  </a:lnTo>
                  <a:lnTo>
                    <a:pt x="35814" y="17422"/>
                  </a:lnTo>
                  <a:lnTo>
                    <a:pt x="37719" y="16890"/>
                  </a:lnTo>
                  <a:lnTo>
                    <a:pt x="38100" y="16763"/>
                  </a:lnTo>
                  <a:lnTo>
                    <a:pt x="41148" y="16001"/>
                  </a:lnTo>
                  <a:close/>
                </a:path>
                <a:path w="55879" h="18414">
                  <a:moveTo>
                    <a:pt x="43083" y="15473"/>
                  </a:moveTo>
                  <a:lnTo>
                    <a:pt x="41516" y="15895"/>
                  </a:lnTo>
                  <a:lnTo>
                    <a:pt x="41148" y="16001"/>
                  </a:lnTo>
                  <a:lnTo>
                    <a:pt x="41516" y="16065"/>
                  </a:lnTo>
                  <a:lnTo>
                    <a:pt x="43083" y="15473"/>
                  </a:lnTo>
                  <a:close/>
                </a:path>
                <a:path w="55879" h="18414">
                  <a:moveTo>
                    <a:pt x="48006" y="12953"/>
                  </a:moveTo>
                  <a:lnTo>
                    <a:pt x="45720" y="13715"/>
                  </a:lnTo>
                  <a:lnTo>
                    <a:pt x="43467" y="15217"/>
                  </a:lnTo>
                  <a:lnTo>
                    <a:pt x="45720" y="14477"/>
                  </a:lnTo>
                  <a:lnTo>
                    <a:pt x="48006" y="12953"/>
                  </a:lnTo>
                  <a:close/>
                </a:path>
                <a:path w="55879" h="18414">
                  <a:moveTo>
                    <a:pt x="52734" y="8831"/>
                  </a:moveTo>
                  <a:lnTo>
                    <a:pt x="51828" y="8229"/>
                  </a:lnTo>
                  <a:lnTo>
                    <a:pt x="50292" y="12191"/>
                  </a:lnTo>
                  <a:lnTo>
                    <a:pt x="51054" y="10667"/>
                  </a:lnTo>
                  <a:lnTo>
                    <a:pt x="52578" y="9143"/>
                  </a:lnTo>
                  <a:lnTo>
                    <a:pt x="52734" y="8831"/>
                  </a:lnTo>
                  <a:close/>
                </a:path>
                <a:path w="55879" h="18414">
                  <a:moveTo>
                    <a:pt x="55626" y="3809"/>
                  </a:moveTo>
                  <a:lnTo>
                    <a:pt x="55626" y="2285"/>
                  </a:lnTo>
                  <a:lnTo>
                    <a:pt x="54864" y="3809"/>
                  </a:lnTo>
                  <a:lnTo>
                    <a:pt x="54102" y="6095"/>
                  </a:lnTo>
                  <a:lnTo>
                    <a:pt x="52734" y="8831"/>
                  </a:lnTo>
                  <a:lnTo>
                    <a:pt x="54102" y="9741"/>
                  </a:lnTo>
                  <a:lnTo>
                    <a:pt x="54102" y="10304"/>
                  </a:lnTo>
                  <a:lnTo>
                    <a:pt x="55626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3386213" y="1658874"/>
              <a:ext cx="26670" cy="32384"/>
            </a:xfrm>
            <a:custGeom>
              <a:avLst/>
              <a:gdLst/>
              <a:ahLst/>
              <a:cxnLst/>
              <a:rect l="l" t="t" r="r" b="b"/>
              <a:pathLst>
                <a:path w="26670" h="32385">
                  <a:moveTo>
                    <a:pt x="26670" y="32003"/>
                  </a:moveTo>
                  <a:lnTo>
                    <a:pt x="26670" y="0"/>
                  </a:lnTo>
                  <a:lnTo>
                    <a:pt x="0" y="0"/>
                  </a:lnTo>
                  <a:lnTo>
                    <a:pt x="0" y="32003"/>
                  </a:lnTo>
                  <a:lnTo>
                    <a:pt x="26670" y="32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3386213" y="1658874"/>
              <a:ext cx="26670" cy="32384"/>
            </a:xfrm>
            <a:custGeom>
              <a:avLst/>
              <a:gdLst/>
              <a:ahLst/>
              <a:cxnLst/>
              <a:rect l="l" t="t" r="r" b="b"/>
              <a:pathLst>
                <a:path w="26670" h="32385">
                  <a:moveTo>
                    <a:pt x="26670" y="761"/>
                  </a:moveTo>
                  <a:lnTo>
                    <a:pt x="26670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6670" y="761"/>
                  </a:lnTo>
                  <a:close/>
                </a:path>
                <a:path w="26670" h="32385">
                  <a:moveTo>
                    <a:pt x="26670" y="32003"/>
                  </a:moveTo>
                  <a:lnTo>
                    <a:pt x="26670" y="31241"/>
                  </a:lnTo>
                  <a:lnTo>
                    <a:pt x="0" y="31241"/>
                  </a:lnTo>
                  <a:lnTo>
                    <a:pt x="0" y="32003"/>
                  </a:lnTo>
                  <a:lnTo>
                    <a:pt x="26670" y="3200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3357257" y="1690878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10" h="32385">
                  <a:moveTo>
                    <a:pt x="28955" y="18287"/>
                  </a:moveTo>
                  <a:lnTo>
                    <a:pt x="28955" y="0"/>
                  </a:lnTo>
                  <a:lnTo>
                    <a:pt x="0" y="0"/>
                  </a:lnTo>
                  <a:lnTo>
                    <a:pt x="0" y="19811"/>
                  </a:lnTo>
                  <a:lnTo>
                    <a:pt x="761" y="21335"/>
                  </a:lnTo>
                  <a:lnTo>
                    <a:pt x="761" y="22097"/>
                  </a:lnTo>
                  <a:lnTo>
                    <a:pt x="2285" y="25145"/>
                  </a:lnTo>
                  <a:lnTo>
                    <a:pt x="2285" y="25907"/>
                  </a:lnTo>
                  <a:lnTo>
                    <a:pt x="3809" y="26669"/>
                  </a:lnTo>
                  <a:lnTo>
                    <a:pt x="4571" y="28193"/>
                  </a:lnTo>
                  <a:lnTo>
                    <a:pt x="5333" y="28955"/>
                  </a:lnTo>
                  <a:lnTo>
                    <a:pt x="6857" y="29717"/>
                  </a:lnTo>
                  <a:lnTo>
                    <a:pt x="7619" y="30479"/>
                  </a:lnTo>
                  <a:lnTo>
                    <a:pt x="9143" y="30479"/>
                  </a:lnTo>
                  <a:lnTo>
                    <a:pt x="10667" y="31241"/>
                  </a:lnTo>
                  <a:lnTo>
                    <a:pt x="11429" y="31241"/>
                  </a:lnTo>
                  <a:lnTo>
                    <a:pt x="12953" y="32003"/>
                  </a:lnTo>
                  <a:lnTo>
                    <a:pt x="16001" y="32003"/>
                  </a:lnTo>
                  <a:lnTo>
                    <a:pt x="17525" y="31241"/>
                  </a:lnTo>
                  <a:lnTo>
                    <a:pt x="19049" y="31241"/>
                  </a:lnTo>
                  <a:lnTo>
                    <a:pt x="19811" y="30479"/>
                  </a:lnTo>
                  <a:lnTo>
                    <a:pt x="21335" y="30479"/>
                  </a:lnTo>
                  <a:lnTo>
                    <a:pt x="22859" y="29717"/>
                  </a:lnTo>
                  <a:lnTo>
                    <a:pt x="27431" y="25145"/>
                  </a:lnTo>
                  <a:lnTo>
                    <a:pt x="27431" y="23621"/>
                  </a:lnTo>
                  <a:lnTo>
                    <a:pt x="28193" y="22097"/>
                  </a:lnTo>
                  <a:lnTo>
                    <a:pt x="28193" y="19811"/>
                  </a:lnTo>
                  <a:lnTo>
                    <a:pt x="28955" y="1828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3357257" y="1690878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10" h="32385">
                  <a:moveTo>
                    <a:pt x="28956" y="19812"/>
                  </a:moveTo>
                  <a:lnTo>
                    <a:pt x="28956" y="0"/>
                  </a:lnTo>
                  <a:lnTo>
                    <a:pt x="25908" y="0"/>
                  </a:lnTo>
                  <a:lnTo>
                    <a:pt x="25908" y="26670"/>
                  </a:lnTo>
                  <a:lnTo>
                    <a:pt x="26670" y="25908"/>
                  </a:lnTo>
                  <a:lnTo>
                    <a:pt x="27432" y="24384"/>
                  </a:lnTo>
                  <a:lnTo>
                    <a:pt x="28956" y="19812"/>
                  </a:lnTo>
                  <a:close/>
                </a:path>
                <a:path w="29210" h="32385">
                  <a:moveTo>
                    <a:pt x="16002" y="31242"/>
                  </a:moveTo>
                  <a:lnTo>
                    <a:pt x="16002" y="0"/>
                  </a:lnTo>
                  <a:lnTo>
                    <a:pt x="12954" y="0"/>
                  </a:lnTo>
                  <a:lnTo>
                    <a:pt x="12954" y="31242"/>
                  </a:lnTo>
                  <a:lnTo>
                    <a:pt x="14478" y="32004"/>
                  </a:lnTo>
                  <a:lnTo>
                    <a:pt x="16002" y="31242"/>
                  </a:lnTo>
                  <a:close/>
                </a:path>
                <a:path w="29210" h="32385">
                  <a:moveTo>
                    <a:pt x="9906" y="31242"/>
                  </a:moveTo>
                  <a:lnTo>
                    <a:pt x="9906" y="0"/>
                  </a:lnTo>
                  <a:lnTo>
                    <a:pt x="6858" y="0"/>
                  </a:lnTo>
                  <a:lnTo>
                    <a:pt x="6858" y="29718"/>
                  </a:lnTo>
                  <a:lnTo>
                    <a:pt x="8382" y="30480"/>
                  </a:lnTo>
                  <a:lnTo>
                    <a:pt x="9144" y="30480"/>
                  </a:lnTo>
                  <a:lnTo>
                    <a:pt x="9906" y="31242"/>
                  </a:lnTo>
                  <a:close/>
                </a:path>
                <a:path w="29210" h="32385">
                  <a:moveTo>
                    <a:pt x="3810" y="27432"/>
                  </a:moveTo>
                  <a:lnTo>
                    <a:pt x="3810" y="0"/>
                  </a:lnTo>
                  <a:lnTo>
                    <a:pt x="762" y="0"/>
                  </a:lnTo>
                  <a:lnTo>
                    <a:pt x="0" y="18288"/>
                  </a:lnTo>
                  <a:lnTo>
                    <a:pt x="762" y="19812"/>
                  </a:lnTo>
                  <a:lnTo>
                    <a:pt x="762" y="22098"/>
                  </a:lnTo>
                  <a:lnTo>
                    <a:pt x="2286" y="25146"/>
                  </a:lnTo>
                  <a:lnTo>
                    <a:pt x="3810" y="27432"/>
                  </a:lnTo>
                  <a:close/>
                </a:path>
                <a:path w="29210" h="32385">
                  <a:moveTo>
                    <a:pt x="22860" y="29718"/>
                  </a:moveTo>
                  <a:lnTo>
                    <a:pt x="22860" y="0"/>
                  </a:lnTo>
                  <a:lnTo>
                    <a:pt x="19050" y="0"/>
                  </a:lnTo>
                  <a:lnTo>
                    <a:pt x="19050" y="31242"/>
                  </a:lnTo>
                  <a:lnTo>
                    <a:pt x="19812" y="30480"/>
                  </a:lnTo>
                  <a:lnTo>
                    <a:pt x="21336" y="30480"/>
                  </a:lnTo>
                  <a:lnTo>
                    <a:pt x="22860" y="2971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3357257" y="1689366"/>
              <a:ext cx="24130" cy="33655"/>
            </a:xfrm>
            <a:custGeom>
              <a:avLst/>
              <a:gdLst/>
              <a:ahLst/>
              <a:cxnLst/>
              <a:rect l="l" t="t" r="r" b="b"/>
              <a:pathLst>
                <a:path w="24129" h="33655">
                  <a:moveTo>
                    <a:pt x="762" y="1524"/>
                  </a:moveTo>
                  <a:lnTo>
                    <a:pt x="0" y="1524"/>
                  </a:lnTo>
                  <a:lnTo>
                    <a:pt x="0" y="20574"/>
                  </a:lnTo>
                  <a:lnTo>
                    <a:pt x="762" y="22098"/>
                  </a:lnTo>
                  <a:lnTo>
                    <a:pt x="762" y="1524"/>
                  </a:lnTo>
                  <a:close/>
                </a:path>
                <a:path w="24129" h="33655">
                  <a:moveTo>
                    <a:pt x="3810" y="27432"/>
                  </a:moveTo>
                  <a:lnTo>
                    <a:pt x="2286" y="25908"/>
                  </a:lnTo>
                  <a:lnTo>
                    <a:pt x="1524" y="24384"/>
                  </a:lnTo>
                  <a:lnTo>
                    <a:pt x="1524" y="25146"/>
                  </a:lnTo>
                  <a:lnTo>
                    <a:pt x="2286" y="26670"/>
                  </a:lnTo>
                  <a:lnTo>
                    <a:pt x="3810" y="28194"/>
                  </a:lnTo>
                  <a:lnTo>
                    <a:pt x="3810" y="27432"/>
                  </a:lnTo>
                  <a:close/>
                </a:path>
                <a:path w="24129" h="33655">
                  <a:moveTo>
                    <a:pt x="7620" y="0"/>
                  </a:moveTo>
                  <a:lnTo>
                    <a:pt x="6858" y="0"/>
                  </a:lnTo>
                  <a:lnTo>
                    <a:pt x="6858" y="32004"/>
                  </a:lnTo>
                  <a:lnTo>
                    <a:pt x="7620" y="32004"/>
                  </a:lnTo>
                  <a:lnTo>
                    <a:pt x="7620" y="0"/>
                  </a:lnTo>
                  <a:close/>
                </a:path>
                <a:path w="24129" h="33655">
                  <a:moveTo>
                    <a:pt x="10668" y="32766"/>
                  </a:moveTo>
                  <a:lnTo>
                    <a:pt x="9906" y="0"/>
                  </a:lnTo>
                  <a:lnTo>
                    <a:pt x="9906" y="32766"/>
                  </a:lnTo>
                  <a:lnTo>
                    <a:pt x="9144" y="32766"/>
                  </a:lnTo>
                  <a:lnTo>
                    <a:pt x="9906" y="33528"/>
                  </a:lnTo>
                  <a:lnTo>
                    <a:pt x="10668" y="33528"/>
                  </a:lnTo>
                  <a:lnTo>
                    <a:pt x="10668" y="32766"/>
                  </a:lnTo>
                  <a:close/>
                </a:path>
                <a:path w="24129" h="33655">
                  <a:moveTo>
                    <a:pt x="15240" y="32766"/>
                  </a:moveTo>
                  <a:lnTo>
                    <a:pt x="12192" y="32766"/>
                  </a:lnTo>
                  <a:lnTo>
                    <a:pt x="13716" y="33528"/>
                  </a:lnTo>
                  <a:lnTo>
                    <a:pt x="15240" y="32766"/>
                  </a:lnTo>
                  <a:close/>
                </a:path>
                <a:path w="24129" h="33655">
                  <a:moveTo>
                    <a:pt x="22098" y="32766"/>
                  </a:moveTo>
                  <a:lnTo>
                    <a:pt x="20574" y="32766"/>
                  </a:lnTo>
                  <a:lnTo>
                    <a:pt x="20574" y="33528"/>
                  </a:lnTo>
                  <a:lnTo>
                    <a:pt x="22098" y="32766"/>
                  </a:lnTo>
                  <a:close/>
                </a:path>
                <a:path w="24129" h="33655">
                  <a:moveTo>
                    <a:pt x="23622" y="31242"/>
                  </a:moveTo>
                  <a:lnTo>
                    <a:pt x="22098" y="32766"/>
                  </a:lnTo>
                  <a:lnTo>
                    <a:pt x="23622" y="32004"/>
                  </a:lnTo>
                  <a:lnTo>
                    <a:pt x="23622" y="3124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3357257" y="1658874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10" h="32385">
                  <a:moveTo>
                    <a:pt x="28955" y="32003"/>
                  </a:moveTo>
                  <a:lnTo>
                    <a:pt x="28955" y="0"/>
                  </a:lnTo>
                  <a:lnTo>
                    <a:pt x="0" y="0"/>
                  </a:lnTo>
                  <a:lnTo>
                    <a:pt x="0" y="32003"/>
                  </a:lnTo>
                  <a:lnTo>
                    <a:pt x="28955" y="3200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3357257" y="1658874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10" h="32385">
                  <a:moveTo>
                    <a:pt x="28956" y="32003"/>
                  </a:moveTo>
                  <a:lnTo>
                    <a:pt x="28956" y="0"/>
                  </a:lnTo>
                  <a:lnTo>
                    <a:pt x="0" y="0"/>
                  </a:lnTo>
                  <a:lnTo>
                    <a:pt x="0" y="32003"/>
                  </a:lnTo>
                  <a:lnTo>
                    <a:pt x="762" y="32003"/>
                  </a:lnTo>
                  <a:lnTo>
                    <a:pt x="762" y="761"/>
                  </a:lnTo>
                  <a:lnTo>
                    <a:pt x="28194" y="761"/>
                  </a:lnTo>
                  <a:lnTo>
                    <a:pt x="28194" y="32003"/>
                  </a:lnTo>
                  <a:lnTo>
                    <a:pt x="28956" y="32003"/>
                  </a:lnTo>
                  <a:close/>
                </a:path>
                <a:path w="29210" h="32385">
                  <a:moveTo>
                    <a:pt x="28194" y="32003"/>
                  </a:moveTo>
                  <a:lnTo>
                    <a:pt x="28194" y="31241"/>
                  </a:lnTo>
                  <a:lnTo>
                    <a:pt x="762" y="31241"/>
                  </a:lnTo>
                  <a:lnTo>
                    <a:pt x="762" y="32003"/>
                  </a:lnTo>
                  <a:lnTo>
                    <a:pt x="28194" y="3200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3382403" y="1689354"/>
              <a:ext cx="3810" cy="28575"/>
            </a:xfrm>
            <a:custGeom>
              <a:avLst/>
              <a:gdLst/>
              <a:ahLst/>
              <a:cxnLst/>
              <a:rect l="l" t="t" r="r" b="b"/>
              <a:pathLst>
                <a:path w="3810" h="28575">
                  <a:moveTo>
                    <a:pt x="741" y="27432"/>
                  </a:moveTo>
                  <a:lnTo>
                    <a:pt x="741" y="0"/>
                  </a:lnTo>
                  <a:lnTo>
                    <a:pt x="0" y="0"/>
                  </a:lnTo>
                  <a:lnTo>
                    <a:pt x="741" y="27432"/>
                  </a:lnTo>
                  <a:close/>
                </a:path>
                <a:path w="3810" h="28575">
                  <a:moveTo>
                    <a:pt x="1524" y="27432"/>
                  </a:moveTo>
                  <a:lnTo>
                    <a:pt x="1524" y="26670"/>
                  </a:lnTo>
                  <a:lnTo>
                    <a:pt x="741" y="27452"/>
                  </a:lnTo>
                  <a:lnTo>
                    <a:pt x="741" y="28214"/>
                  </a:lnTo>
                  <a:lnTo>
                    <a:pt x="1524" y="27432"/>
                  </a:lnTo>
                  <a:close/>
                </a:path>
                <a:path w="3810" h="28575">
                  <a:moveTo>
                    <a:pt x="3810" y="20574"/>
                  </a:moveTo>
                  <a:lnTo>
                    <a:pt x="3810" y="0"/>
                  </a:lnTo>
                  <a:lnTo>
                    <a:pt x="3048" y="20574"/>
                  </a:lnTo>
                  <a:lnTo>
                    <a:pt x="3048" y="22860"/>
                  </a:lnTo>
                  <a:lnTo>
                    <a:pt x="3810" y="20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3386213" y="1690878"/>
              <a:ext cx="26670" cy="32384"/>
            </a:xfrm>
            <a:custGeom>
              <a:avLst/>
              <a:gdLst/>
              <a:ahLst/>
              <a:cxnLst/>
              <a:rect l="l" t="t" r="r" b="b"/>
              <a:pathLst>
                <a:path w="26670" h="32385">
                  <a:moveTo>
                    <a:pt x="26670" y="21336"/>
                  </a:moveTo>
                  <a:lnTo>
                    <a:pt x="26670" y="0"/>
                  </a:lnTo>
                  <a:lnTo>
                    <a:pt x="0" y="0"/>
                  </a:lnTo>
                  <a:lnTo>
                    <a:pt x="0" y="21336"/>
                  </a:lnTo>
                  <a:lnTo>
                    <a:pt x="762" y="22098"/>
                  </a:lnTo>
                  <a:lnTo>
                    <a:pt x="762" y="23622"/>
                  </a:lnTo>
                  <a:lnTo>
                    <a:pt x="1524" y="25146"/>
                  </a:lnTo>
                  <a:lnTo>
                    <a:pt x="3048" y="26670"/>
                  </a:lnTo>
                  <a:lnTo>
                    <a:pt x="3810" y="28194"/>
                  </a:lnTo>
                  <a:lnTo>
                    <a:pt x="5334" y="29718"/>
                  </a:lnTo>
                  <a:lnTo>
                    <a:pt x="6858" y="30480"/>
                  </a:lnTo>
                  <a:lnTo>
                    <a:pt x="8382" y="30480"/>
                  </a:lnTo>
                  <a:lnTo>
                    <a:pt x="9144" y="31242"/>
                  </a:lnTo>
                  <a:lnTo>
                    <a:pt x="10668" y="31242"/>
                  </a:lnTo>
                  <a:lnTo>
                    <a:pt x="11430" y="32004"/>
                  </a:lnTo>
                  <a:lnTo>
                    <a:pt x="14478" y="32004"/>
                  </a:lnTo>
                  <a:lnTo>
                    <a:pt x="16002" y="31242"/>
                  </a:lnTo>
                  <a:lnTo>
                    <a:pt x="17526" y="31242"/>
                  </a:lnTo>
                  <a:lnTo>
                    <a:pt x="18288" y="30480"/>
                  </a:lnTo>
                  <a:lnTo>
                    <a:pt x="19812" y="30480"/>
                  </a:lnTo>
                  <a:lnTo>
                    <a:pt x="20574" y="29718"/>
                  </a:lnTo>
                  <a:lnTo>
                    <a:pt x="22098" y="28956"/>
                  </a:lnTo>
                  <a:lnTo>
                    <a:pt x="22860" y="28194"/>
                  </a:lnTo>
                  <a:lnTo>
                    <a:pt x="23622" y="26670"/>
                  </a:lnTo>
                  <a:lnTo>
                    <a:pt x="25146" y="25146"/>
                  </a:lnTo>
                  <a:lnTo>
                    <a:pt x="25908" y="23622"/>
                  </a:lnTo>
                  <a:lnTo>
                    <a:pt x="25908" y="22098"/>
                  </a:lnTo>
                  <a:lnTo>
                    <a:pt x="26670" y="2133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3357257" y="1690890"/>
              <a:ext cx="55244" cy="33020"/>
            </a:xfrm>
            <a:custGeom>
              <a:avLst/>
              <a:gdLst/>
              <a:ahLst/>
              <a:cxnLst/>
              <a:rect l="l" t="t" r="r" b="b"/>
              <a:pathLst>
                <a:path w="55245" h="33019">
                  <a:moveTo>
                    <a:pt x="76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762" y="21336"/>
                  </a:lnTo>
                  <a:lnTo>
                    <a:pt x="762" y="0"/>
                  </a:lnTo>
                  <a:close/>
                </a:path>
                <a:path w="55245" h="33019">
                  <a:moveTo>
                    <a:pt x="3810" y="26670"/>
                  </a:moveTo>
                  <a:lnTo>
                    <a:pt x="3048" y="25908"/>
                  </a:lnTo>
                  <a:lnTo>
                    <a:pt x="2286" y="24384"/>
                  </a:lnTo>
                  <a:lnTo>
                    <a:pt x="2286" y="25908"/>
                  </a:lnTo>
                  <a:lnTo>
                    <a:pt x="3810" y="26670"/>
                  </a:lnTo>
                  <a:close/>
                </a:path>
                <a:path w="55245" h="33019">
                  <a:moveTo>
                    <a:pt x="7620" y="29718"/>
                  </a:moveTo>
                  <a:lnTo>
                    <a:pt x="6858" y="28956"/>
                  </a:lnTo>
                  <a:lnTo>
                    <a:pt x="5334" y="28194"/>
                  </a:lnTo>
                  <a:lnTo>
                    <a:pt x="4572" y="27432"/>
                  </a:lnTo>
                  <a:lnTo>
                    <a:pt x="5334" y="28956"/>
                  </a:lnTo>
                  <a:lnTo>
                    <a:pt x="6858" y="29718"/>
                  </a:lnTo>
                  <a:lnTo>
                    <a:pt x="7620" y="29718"/>
                  </a:lnTo>
                  <a:close/>
                </a:path>
                <a:path w="55245" h="33019">
                  <a:moveTo>
                    <a:pt x="11493" y="31242"/>
                  </a:moveTo>
                  <a:lnTo>
                    <a:pt x="9906" y="30480"/>
                  </a:lnTo>
                  <a:lnTo>
                    <a:pt x="9144" y="30480"/>
                  </a:lnTo>
                  <a:lnTo>
                    <a:pt x="7620" y="29718"/>
                  </a:lnTo>
                  <a:lnTo>
                    <a:pt x="8382" y="30480"/>
                  </a:lnTo>
                  <a:lnTo>
                    <a:pt x="9906" y="31242"/>
                  </a:lnTo>
                  <a:lnTo>
                    <a:pt x="11493" y="31242"/>
                  </a:lnTo>
                  <a:close/>
                </a:path>
                <a:path w="55245" h="33019">
                  <a:moveTo>
                    <a:pt x="21793" y="29718"/>
                  </a:moveTo>
                  <a:lnTo>
                    <a:pt x="20574" y="29718"/>
                  </a:lnTo>
                  <a:lnTo>
                    <a:pt x="19812" y="30480"/>
                  </a:lnTo>
                  <a:lnTo>
                    <a:pt x="18288" y="31242"/>
                  </a:lnTo>
                  <a:lnTo>
                    <a:pt x="16002" y="31242"/>
                  </a:lnTo>
                  <a:lnTo>
                    <a:pt x="14478" y="32004"/>
                  </a:lnTo>
                  <a:lnTo>
                    <a:pt x="12954" y="31242"/>
                  </a:lnTo>
                  <a:lnTo>
                    <a:pt x="11493" y="31242"/>
                  </a:lnTo>
                  <a:lnTo>
                    <a:pt x="14008" y="32448"/>
                  </a:lnTo>
                  <a:lnTo>
                    <a:pt x="20574" y="31026"/>
                  </a:lnTo>
                  <a:lnTo>
                    <a:pt x="20777" y="30988"/>
                  </a:lnTo>
                  <a:lnTo>
                    <a:pt x="21793" y="29718"/>
                  </a:lnTo>
                  <a:close/>
                </a:path>
                <a:path w="55245" h="33019">
                  <a:moveTo>
                    <a:pt x="25908" y="25908"/>
                  </a:moveTo>
                  <a:lnTo>
                    <a:pt x="24384" y="26670"/>
                  </a:lnTo>
                  <a:lnTo>
                    <a:pt x="23622" y="27432"/>
                  </a:lnTo>
                  <a:lnTo>
                    <a:pt x="21793" y="29718"/>
                  </a:lnTo>
                  <a:lnTo>
                    <a:pt x="22098" y="29718"/>
                  </a:lnTo>
                  <a:lnTo>
                    <a:pt x="25908" y="25908"/>
                  </a:lnTo>
                  <a:close/>
                </a:path>
                <a:path w="55245" h="33019">
                  <a:moveTo>
                    <a:pt x="27432" y="22098"/>
                  </a:moveTo>
                  <a:lnTo>
                    <a:pt x="26670" y="23622"/>
                  </a:lnTo>
                  <a:lnTo>
                    <a:pt x="25908" y="24384"/>
                  </a:lnTo>
                  <a:lnTo>
                    <a:pt x="25908" y="25908"/>
                  </a:lnTo>
                  <a:lnTo>
                    <a:pt x="26670" y="24384"/>
                  </a:lnTo>
                  <a:lnTo>
                    <a:pt x="27432" y="22098"/>
                  </a:lnTo>
                  <a:close/>
                </a:path>
                <a:path w="55245" h="33019">
                  <a:moveTo>
                    <a:pt x="28194" y="0"/>
                  </a:moveTo>
                  <a:lnTo>
                    <a:pt x="27432" y="0"/>
                  </a:lnTo>
                  <a:lnTo>
                    <a:pt x="27432" y="22098"/>
                  </a:lnTo>
                  <a:lnTo>
                    <a:pt x="28194" y="20574"/>
                  </a:lnTo>
                  <a:lnTo>
                    <a:pt x="28194" y="0"/>
                  </a:lnTo>
                  <a:close/>
                </a:path>
                <a:path w="55245" h="33019">
                  <a:moveTo>
                    <a:pt x="28956" y="22098"/>
                  </a:moveTo>
                  <a:lnTo>
                    <a:pt x="28194" y="20574"/>
                  </a:lnTo>
                  <a:lnTo>
                    <a:pt x="28194" y="21336"/>
                  </a:lnTo>
                  <a:lnTo>
                    <a:pt x="28956" y="22098"/>
                  </a:lnTo>
                  <a:close/>
                </a:path>
                <a:path w="55245" h="33019">
                  <a:moveTo>
                    <a:pt x="29718" y="24384"/>
                  </a:moveTo>
                  <a:lnTo>
                    <a:pt x="28956" y="22098"/>
                  </a:lnTo>
                  <a:lnTo>
                    <a:pt x="28956" y="23622"/>
                  </a:lnTo>
                  <a:lnTo>
                    <a:pt x="29718" y="24384"/>
                  </a:lnTo>
                  <a:close/>
                </a:path>
                <a:path w="55245" h="33019">
                  <a:moveTo>
                    <a:pt x="31242" y="26670"/>
                  </a:moveTo>
                  <a:lnTo>
                    <a:pt x="30480" y="25908"/>
                  </a:lnTo>
                  <a:lnTo>
                    <a:pt x="30480" y="25146"/>
                  </a:lnTo>
                  <a:lnTo>
                    <a:pt x="28194" y="25146"/>
                  </a:lnTo>
                  <a:lnTo>
                    <a:pt x="28194" y="25908"/>
                  </a:lnTo>
                  <a:lnTo>
                    <a:pt x="27432" y="25146"/>
                  </a:lnTo>
                  <a:lnTo>
                    <a:pt x="26670" y="25146"/>
                  </a:lnTo>
                  <a:lnTo>
                    <a:pt x="26670" y="26670"/>
                  </a:lnTo>
                  <a:lnTo>
                    <a:pt x="25908" y="27432"/>
                  </a:lnTo>
                  <a:lnTo>
                    <a:pt x="25908" y="28194"/>
                  </a:lnTo>
                  <a:lnTo>
                    <a:pt x="25146" y="28956"/>
                  </a:lnTo>
                  <a:lnTo>
                    <a:pt x="25908" y="29718"/>
                  </a:lnTo>
                  <a:lnTo>
                    <a:pt x="25908" y="30480"/>
                  </a:lnTo>
                  <a:lnTo>
                    <a:pt x="26670" y="30480"/>
                  </a:lnTo>
                  <a:lnTo>
                    <a:pt x="26670" y="29718"/>
                  </a:lnTo>
                  <a:lnTo>
                    <a:pt x="25908" y="28956"/>
                  </a:lnTo>
                  <a:lnTo>
                    <a:pt x="26670" y="28194"/>
                  </a:lnTo>
                  <a:lnTo>
                    <a:pt x="26670" y="27432"/>
                  </a:lnTo>
                  <a:lnTo>
                    <a:pt x="27432" y="26670"/>
                  </a:lnTo>
                  <a:lnTo>
                    <a:pt x="27432" y="25908"/>
                  </a:lnTo>
                  <a:lnTo>
                    <a:pt x="28194" y="26670"/>
                  </a:lnTo>
                  <a:lnTo>
                    <a:pt x="28956" y="25908"/>
                  </a:lnTo>
                  <a:lnTo>
                    <a:pt x="29718" y="26670"/>
                  </a:lnTo>
                  <a:lnTo>
                    <a:pt x="30480" y="27432"/>
                  </a:lnTo>
                  <a:lnTo>
                    <a:pt x="31242" y="27432"/>
                  </a:lnTo>
                  <a:lnTo>
                    <a:pt x="31242" y="26670"/>
                  </a:lnTo>
                  <a:close/>
                </a:path>
                <a:path w="55245" h="33019">
                  <a:moveTo>
                    <a:pt x="32004" y="28194"/>
                  </a:moveTo>
                  <a:lnTo>
                    <a:pt x="31242" y="27432"/>
                  </a:lnTo>
                  <a:lnTo>
                    <a:pt x="31242" y="29718"/>
                  </a:lnTo>
                  <a:lnTo>
                    <a:pt x="30480" y="30480"/>
                  </a:lnTo>
                  <a:lnTo>
                    <a:pt x="29718" y="30480"/>
                  </a:lnTo>
                  <a:lnTo>
                    <a:pt x="28956" y="31242"/>
                  </a:lnTo>
                  <a:lnTo>
                    <a:pt x="27432" y="30480"/>
                  </a:lnTo>
                  <a:lnTo>
                    <a:pt x="26670" y="30480"/>
                  </a:lnTo>
                  <a:lnTo>
                    <a:pt x="26670" y="31242"/>
                  </a:lnTo>
                  <a:lnTo>
                    <a:pt x="28194" y="31242"/>
                  </a:lnTo>
                  <a:lnTo>
                    <a:pt x="28956" y="32004"/>
                  </a:lnTo>
                  <a:lnTo>
                    <a:pt x="29718" y="31242"/>
                  </a:lnTo>
                  <a:lnTo>
                    <a:pt x="30480" y="31242"/>
                  </a:lnTo>
                  <a:lnTo>
                    <a:pt x="32004" y="29718"/>
                  </a:lnTo>
                  <a:lnTo>
                    <a:pt x="32004" y="28194"/>
                  </a:lnTo>
                  <a:close/>
                </a:path>
                <a:path w="55245" h="33019">
                  <a:moveTo>
                    <a:pt x="35052" y="29718"/>
                  </a:moveTo>
                  <a:lnTo>
                    <a:pt x="33528" y="28194"/>
                  </a:lnTo>
                  <a:lnTo>
                    <a:pt x="32004" y="27432"/>
                  </a:lnTo>
                  <a:lnTo>
                    <a:pt x="32766" y="28956"/>
                  </a:lnTo>
                  <a:lnTo>
                    <a:pt x="34290" y="29718"/>
                  </a:lnTo>
                  <a:lnTo>
                    <a:pt x="35052" y="29718"/>
                  </a:lnTo>
                  <a:close/>
                </a:path>
                <a:path w="55245" h="33019">
                  <a:moveTo>
                    <a:pt x="38862" y="31242"/>
                  </a:moveTo>
                  <a:lnTo>
                    <a:pt x="38100" y="30480"/>
                  </a:lnTo>
                  <a:lnTo>
                    <a:pt x="36576" y="30480"/>
                  </a:lnTo>
                  <a:lnTo>
                    <a:pt x="38100" y="31242"/>
                  </a:lnTo>
                  <a:lnTo>
                    <a:pt x="38862" y="31242"/>
                  </a:lnTo>
                  <a:close/>
                </a:path>
                <a:path w="55245" h="33019">
                  <a:moveTo>
                    <a:pt x="43434" y="31242"/>
                  </a:moveTo>
                  <a:lnTo>
                    <a:pt x="40386" y="31242"/>
                  </a:lnTo>
                  <a:lnTo>
                    <a:pt x="41910" y="32004"/>
                  </a:lnTo>
                  <a:lnTo>
                    <a:pt x="43434" y="31242"/>
                  </a:lnTo>
                  <a:close/>
                </a:path>
                <a:path w="55245" h="33019">
                  <a:moveTo>
                    <a:pt x="47244" y="30480"/>
                  </a:moveTo>
                  <a:lnTo>
                    <a:pt x="45720" y="30480"/>
                  </a:lnTo>
                  <a:lnTo>
                    <a:pt x="44958" y="31242"/>
                  </a:lnTo>
                  <a:lnTo>
                    <a:pt x="45720" y="31242"/>
                  </a:lnTo>
                  <a:lnTo>
                    <a:pt x="47244" y="30480"/>
                  </a:lnTo>
                  <a:close/>
                </a:path>
                <a:path w="55245" h="33019">
                  <a:moveTo>
                    <a:pt x="51816" y="27432"/>
                  </a:moveTo>
                  <a:lnTo>
                    <a:pt x="50292" y="28194"/>
                  </a:lnTo>
                  <a:lnTo>
                    <a:pt x="49530" y="28956"/>
                  </a:lnTo>
                  <a:lnTo>
                    <a:pt x="48006" y="29718"/>
                  </a:lnTo>
                  <a:lnTo>
                    <a:pt x="47244" y="30480"/>
                  </a:lnTo>
                  <a:lnTo>
                    <a:pt x="48768" y="29718"/>
                  </a:lnTo>
                  <a:lnTo>
                    <a:pt x="49530" y="29718"/>
                  </a:lnTo>
                  <a:lnTo>
                    <a:pt x="51054" y="28956"/>
                  </a:lnTo>
                  <a:lnTo>
                    <a:pt x="51816" y="27432"/>
                  </a:lnTo>
                  <a:close/>
                </a:path>
                <a:path w="55245" h="33019">
                  <a:moveTo>
                    <a:pt x="54864" y="22098"/>
                  </a:moveTo>
                  <a:lnTo>
                    <a:pt x="54102" y="23622"/>
                  </a:lnTo>
                  <a:lnTo>
                    <a:pt x="54102" y="24384"/>
                  </a:lnTo>
                  <a:lnTo>
                    <a:pt x="54864" y="23622"/>
                  </a:lnTo>
                  <a:lnTo>
                    <a:pt x="54864" y="2209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3382403" y="1717548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4">
                  <a:moveTo>
                    <a:pt x="6858" y="3810"/>
                  </a:moveTo>
                  <a:lnTo>
                    <a:pt x="6858" y="2286"/>
                  </a:lnTo>
                  <a:lnTo>
                    <a:pt x="5334" y="762"/>
                  </a:lnTo>
                  <a:lnTo>
                    <a:pt x="5334" y="0"/>
                  </a:lnTo>
                  <a:lnTo>
                    <a:pt x="4572" y="0"/>
                  </a:lnTo>
                  <a:lnTo>
                    <a:pt x="4572" y="762"/>
                  </a:ln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2286" y="762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2286" y="4572"/>
                  </a:lnTo>
                  <a:lnTo>
                    <a:pt x="3810" y="5334"/>
                  </a:lnTo>
                  <a:lnTo>
                    <a:pt x="5334" y="4572"/>
                  </a:lnTo>
                  <a:lnTo>
                    <a:pt x="6096" y="4572"/>
                  </a:lnTo>
                  <a:lnTo>
                    <a:pt x="6096" y="3810"/>
                  </a:lnTo>
                  <a:lnTo>
                    <a:pt x="6858" y="3810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3379355" y="1722882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5">
                  <a:moveTo>
                    <a:pt x="6858" y="762"/>
                  </a:moveTo>
                  <a:lnTo>
                    <a:pt x="5334" y="76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2286" y="762"/>
                  </a:lnTo>
                  <a:lnTo>
                    <a:pt x="3048" y="1524"/>
                  </a:lnTo>
                  <a:lnTo>
                    <a:pt x="5334" y="1524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3379355" y="1722882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762"/>
                  </a:lnTo>
                  <a:close/>
                </a:path>
                <a:path w="6985" h="1905">
                  <a:moveTo>
                    <a:pt x="5334" y="1143"/>
                  </a:moveTo>
                  <a:lnTo>
                    <a:pt x="5334" y="762"/>
                  </a:lnTo>
                  <a:lnTo>
                    <a:pt x="4572" y="762"/>
                  </a:lnTo>
                  <a:lnTo>
                    <a:pt x="4572" y="1524"/>
                  </a:lnTo>
                  <a:lnTo>
                    <a:pt x="5334" y="1143"/>
                  </a:lnTo>
                  <a:close/>
                </a:path>
                <a:path w="6985" h="1905">
                  <a:moveTo>
                    <a:pt x="6858" y="1524"/>
                  </a:moveTo>
                  <a:lnTo>
                    <a:pt x="6858" y="762"/>
                  </a:lnTo>
                  <a:lnTo>
                    <a:pt x="6096" y="762"/>
                  </a:lnTo>
                  <a:lnTo>
                    <a:pt x="4572" y="1524"/>
                  </a:lnTo>
                  <a:lnTo>
                    <a:pt x="685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3386213" y="1722882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5">
                  <a:moveTo>
                    <a:pt x="6858" y="0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3810" y="1524"/>
                  </a:lnTo>
                  <a:lnTo>
                    <a:pt x="4572" y="762"/>
                  </a:lnTo>
                  <a:lnTo>
                    <a:pt x="6096" y="762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3386975" y="1722882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761" y="1524"/>
                  </a:moveTo>
                  <a:lnTo>
                    <a:pt x="1523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3810" h="1905">
                  <a:moveTo>
                    <a:pt x="2285" y="762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2285" y="762"/>
                  </a:lnTo>
                  <a:close/>
                </a:path>
                <a:path w="3810" h="1905">
                  <a:moveTo>
                    <a:pt x="3047" y="1524"/>
                  </a:moveTo>
                  <a:lnTo>
                    <a:pt x="3047" y="762"/>
                  </a:lnTo>
                  <a:lnTo>
                    <a:pt x="2285" y="762"/>
                  </a:lnTo>
                  <a:lnTo>
                    <a:pt x="2285" y="1524"/>
                  </a:lnTo>
                  <a:lnTo>
                    <a:pt x="3047" y="1524"/>
                  </a:lnTo>
                  <a:close/>
                </a:path>
                <a:path w="3810" h="1905">
                  <a:moveTo>
                    <a:pt x="3809" y="762"/>
                  </a:moveTo>
                  <a:lnTo>
                    <a:pt x="3809" y="0"/>
                  </a:lnTo>
                  <a:lnTo>
                    <a:pt x="3047" y="0"/>
                  </a:lnTo>
                  <a:lnTo>
                    <a:pt x="3047" y="762"/>
                  </a:lnTo>
                  <a:lnTo>
                    <a:pt x="3809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3386213" y="1717548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4">
                  <a:moveTo>
                    <a:pt x="1524" y="3810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4572"/>
                  </a:lnTo>
                  <a:lnTo>
                    <a:pt x="762" y="5334"/>
                  </a:lnTo>
                  <a:lnTo>
                    <a:pt x="762" y="4572"/>
                  </a:lnTo>
                  <a:lnTo>
                    <a:pt x="1524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3386213" y="1717548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4">
                  <a:moveTo>
                    <a:pt x="762" y="0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0"/>
                  </a:lnTo>
                  <a:close/>
                </a:path>
                <a:path w="1904" h="5714">
                  <a:moveTo>
                    <a:pt x="1524" y="4572"/>
                  </a:moveTo>
                  <a:lnTo>
                    <a:pt x="1524" y="3810"/>
                  </a:lnTo>
                  <a:lnTo>
                    <a:pt x="762" y="4572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2" y="5334"/>
                  </a:lnTo>
                  <a:lnTo>
                    <a:pt x="1524" y="4572"/>
                  </a:lnTo>
                  <a:close/>
                </a:path>
                <a:path w="1904" h="5714">
                  <a:moveTo>
                    <a:pt x="1524" y="1524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3364115" y="1661922"/>
              <a:ext cx="17145" cy="24130"/>
            </a:xfrm>
            <a:custGeom>
              <a:avLst/>
              <a:gdLst/>
              <a:ahLst/>
              <a:cxnLst/>
              <a:rect l="l" t="t" r="r" b="b"/>
              <a:pathLst>
                <a:path w="17145" h="24130">
                  <a:moveTo>
                    <a:pt x="16764" y="23622"/>
                  </a:moveTo>
                  <a:lnTo>
                    <a:pt x="16764" y="19812"/>
                  </a:lnTo>
                  <a:lnTo>
                    <a:pt x="14478" y="19812"/>
                  </a:lnTo>
                  <a:lnTo>
                    <a:pt x="14478" y="11430"/>
                  </a:lnTo>
                  <a:lnTo>
                    <a:pt x="16002" y="11430"/>
                  </a:lnTo>
                  <a:lnTo>
                    <a:pt x="16002" y="6858"/>
                  </a:lnTo>
                  <a:lnTo>
                    <a:pt x="13716" y="6858"/>
                  </a:lnTo>
                  <a:lnTo>
                    <a:pt x="13716" y="5334"/>
                  </a:lnTo>
                  <a:lnTo>
                    <a:pt x="14478" y="5334"/>
                  </a:lnTo>
                  <a:lnTo>
                    <a:pt x="14478" y="3810"/>
                  </a:lnTo>
                  <a:lnTo>
                    <a:pt x="10667" y="3810"/>
                  </a:lnTo>
                  <a:lnTo>
                    <a:pt x="10667" y="5334"/>
                  </a:lnTo>
                  <a:lnTo>
                    <a:pt x="11429" y="5334"/>
                  </a:lnTo>
                  <a:lnTo>
                    <a:pt x="11429" y="6858"/>
                  </a:lnTo>
                  <a:lnTo>
                    <a:pt x="9905" y="6858"/>
                  </a:lnTo>
                  <a:lnTo>
                    <a:pt x="9905" y="2286"/>
                  </a:lnTo>
                  <a:lnTo>
                    <a:pt x="10667" y="2286"/>
                  </a:lnTo>
                  <a:lnTo>
                    <a:pt x="10667" y="0"/>
                  </a:lnTo>
                  <a:lnTo>
                    <a:pt x="9905" y="0"/>
                  </a:lnTo>
                  <a:lnTo>
                    <a:pt x="9905" y="762"/>
                  </a:lnTo>
                  <a:lnTo>
                    <a:pt x="9143" y="762"/>
                  </a:lnTo>
                  <a:lnTo>
                    <a:pt x="9143" y="0"/>
                  </a:lnTo>
                  <a:lnTo>
                    <a:pt x="8381" y="0"/>
                  </a:lnTo>
                  <a:lnTo>
                    <a:pt x="8381" y="762"/>
                  </a:lnTo>
                  <a:lnTo>
                    <a:pt x="7619" y="762"/>
                  </a:lnTo>
                  <a:lnTo>
                    <a:pt x="7619" y="0"/>
                  </a:lnTo>
                  <a:lnTo>
                    <a:pt x="6095" y="0"/>
                  </a:lnTo>
                  <a:lnTo>
                    <a:pt x="6095" y="2286"/>
                  </a:lnTo>
                  <a:lnTo>
                    <a:pt x="7619" y="2286"/>
                  </a:lnTo>
                  <a:lnTo>
                    <a:pt x="7619" y="6858"/>
                  </a:lnTo>
                  <a:lnTo>
                    <a:pt x="5333" y="6858"/>
                  </a:lnTo>
                  <a:lnTo>
                    <a:pt x="5333" y="5334"/>
                  </a:lnTo>
                  <a:lnTo>
                    <a:pt x="6095" y="5334"/>
                  </a:lnTo>
                  <a:lnTo>
                    <a:pt x="6095" y="3810"/>
                  </a:lnTo>
                  <a:lnTo>
                    <a:pt x="2285" y="3810"/>
                  </a:lnTo>
                  <a:lnTo>
                    <a:pt x="2285" y="5334"/>
                  </a:lnTo>
                  <a:lnTo>
                    <a:pt x="3047" y="5334"/>
                  </a:lnTo>
                  <a:lnTo>
                    <a:pt x="3047" y="6858"/>
                  </a:lnTo>
                  <a:lnTo>
                    <a:pt x="1523" y="6858"/>
                  </a:lnTo>
                  <a:lnTo>
                    <a:pt x="1523" y="11430"/>
                  </a:lnTo>
                  <a:lnTo>
                    <a:pt x="2285" y="11430"/>
                  </a:lnTo>
                  <a:lnTo>
                    <a:pt x="2285" y="19812"/>
                  </a:lnTo>
                  <a:lnTo>
                    <a:pt x="0" y="19812"/>
                  </a:lnTo>
                  <a:lnTo>
                    <a:pt x="0" y="23622"/>
                  </a:lnTo>
                  <a:lnTo>
                    <a:pt x="16764" y="2362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3364115" y="1661922"/>
              <a:ext cx="17145" cy="25400"/>
            </a:xfrm>
            <a:custGeom>
              <a:avLst/>
              <a:gdLst/>
              <a:ahLst/>
              <a:cxnLst/>
              <a:rect l="l" t="t" r="r" b="b"/>
              <a:pathLst>
                <a:path w="17145" h="25400">
                  <a:moveTo>
                    <a:pt x="762" y="25146"/>
                  </a:moveTo>
                  <a:lnTo>
                    <a:pt x="762" y="22098"/>
                  </a:lnTo>
                  <a:lnTo>
                    <a:pt x="635" y="22098"/>
                  </a:lnTo>
                  <a:lnTo>
                    <a:pt x="635" y="20574"/>
                  </a:lnTo>
                  <a:lnTo>
                    <a:pt x="0" y="20574"/>
                  </a:lnTo>
                  <a:lnTo>
                    <a:pt x="0" y="25146"/>
                  </a:lnTo>
                  <a:lnTo>
                    <a:pt x="762" y="25146"/>
                  </a:lnTo>
                  <a:close/>
                </a:path>
                <a:path w="17145" h="25400">
                  <a:moveTo>
                    <a:pt x="8255" y="23622"/>
                  </a:moveTo>
                  <a:lnTo>
                    <a:pt x="8255" y="22859"/>
                  </a:lnTo>
                  <a:lnTo>
                    <a:pt x="762" y="22859"/>
                  </a:lnTo>
                  <a:lnTo>
                    <a:pt x="762" y="23622"/>
                  </a:lnTo>
                  <a:lnTo>
                    <a:pt x="2921" y="23622"/>
                  </a:lnTo>
                  <a:lnTo>
                    <a:pt x="2921" y="24384"/>
                  </a:lnTo>
                  <a:lnTo>
                    <a:pt x="3810" y="24384"/>
                  </a:lnTo>
                  <a:lnTo>
                    <a:pt x="3810" y="23622"/>
                  </a:lnTo>
                  <a:lnTo>
                    <a:pt x="8255" y="23622"/>
                  </a:lnTo>
                  <a:close/>
                </a:path>
                <a:path w="17145" h="25400">
                  <a:moveTo>
                    <a:pt x="5969" y="9144"/>
                  </a:moveTo>
                  <a:lnTo>
                    <a:pt x="5969" y="8382"/>
                  </a:lnTo>
                  <a:lnTo>
                    <a:pt x="1524" y="8382"/>
                  </a:lnTo>
                  <a:lnTo>
                    <a:pt x="1524" y="9144"/>
                  </a:lnTo>
                  <a:lnTo>
                    <a:pt x="5969" y="9144"/>
                  </a:lnTo>
                  <a:close/>
                </a:path>
                <a:path w="17145" h="25400">
                  <a:moveTo>
                    <a:pt x="5969" y="14478"/>
                  </a:moveTo>
                  <a:lnTo>
                    <a:pt x="5969" y="13715"/>
                  </a:lnTo>
                  <a:lnTo>
                    <a:pt x="2159" y="13715"/>
                  </a:lnTo>
                  <a:lnTo>
                    <a:pt x="2159" y="14478"/>
                  </a:lnTo>
                  <a:lnTo>
                    <a:pt x="5969" y="14478"/>
                  </a:lnTo>
                  <a:close/>
                </a:path>
                <a:path w="17145" h="25400">
                  <a:moveTo>
                    <a:pt x="14351" y="16763"/>
                  </a:moveTo>
                  <a:lnTo>
                    <a:pt x="14351" y="16002"/>
                  </a:lnTo>
                  <a:lnTo>
                    <a:pt x="2159" y="16001"/>
                  </a:lnTo>
                  <a:lnTo>
                    <a:pt x="2159" y="16764"/>
                  </a:lnTo>
                  <a:lnTo>
                    <a:pt x="9144" y="16764"/>
                  </a:lnTo>
                  <a:lnTo>
                    <a:pt x="9144" y="17526"/>
                  </a:lnTo>
                  <a:lnTo>
                    <a:pt x="9906" y="17526"/>
                  </a:lnTo>
                  <a:lnTo>
                    <a:pt x="9906" y="16763"/>
                  </a:lnTo>
                  <a:lnTo>
                    <a:pt x="14351" y="16763"/>
                  </a:lnTo>
                  <a:close/>
                </a:path>
                <a:path w="17145" h="25400">
                  <a:moveTo>
                    <a:pt x="14351" y="19050"/>
                  </a:moveTo>
                  <a:lnTo>
                    <a:pt x="14351" y="18288"/>
                  </a:lnTo>
                  <a:lnTo>
                    <a:pt x="12954" y="18288"/>
                  </a:lnTo>
                  <a:lnTo>
                    <a:pt x="12954" y="17526"/>
                  </a:lnTo>
                  <a:lnTo>
                    <a:pt x="12192" y="17526"/>
                  </a:lnTo>
                  <a:lnTo>
                    <a:pt x="12192" y="18287"/>
                  </a:lnTo>
                  <a:lnTo>
                    <a:pt x="6858" y="18287"/>
                  </a:lnTo>
                  <a:lnTo>
                    <a:pt x="6858" y="17526"/>
                  </a:lnTo>
                  <a:lnTo>
                    <a:pt x="6096" y="17526"/>
                  </a:lnTo>
                  <a:lnTo>
                    <a:pt x="6096" y="18287"/>
                  </a:lnTo>
                  <a:lnTo>
                    <a:pt x="2159" y="18287"/>
                  </a:lnTo>
                  <a:lnTo>
                    <a:pt x="2159" y="19050"/>
                  </a:lnTo>
                  <a:lnTo>
                    <a:pt x="2921" y="19050"/>
                  </a:lnTo>
                  <a:lnTo>
                    <a:pt x="2921" y="19812"/>
                  </a:lnTo>
                  <a:lnTo>
                    <a:pt x="3810" y="19812"/>
                  </a:lnTo>
                  <a:lnTo>
                    <a:pt x="3810" y="19050"/>
                  </a:lnTo>
                  <a:lnTo>
                    <a:pt x="9144" y="19050"/>
                  </a:lnTo>
                  <a:lnTo>
                    <a:pt x="9144" y="19812"/>
                  </a:lnTo>
                  <a:lnTo>
                    <a:pt x="9906" y="19812"/>
                  </a:lnTo>
                  <a:lnTo>
                    <a:pt x="9906" y="19050"/>
                  </a:lnTo>
                  <a:lnTo>
                    <a:pt x="13589" y="19050"/>
                  </a:lnTo>
                  <a:lnTo>
                    <a:pt x="13589" y="19811"/>
                  </a:lnTo>
                  <a:lnTo>
                    <a:pt x="13716" y="19811"/>
                  </a:lnTo>
                  <a:lnTo>
                    <a:pt x="13716" y="19050"/>
                  </a:lnTo>
                  <a:lnTo>
                    <a:pt x="14351" y="19050"/>
                  </a:lnTo>
                  <a:close/>
                </a:path>
                <a:path w="17145" h="25400">
                  <a:moveTo>
                    <a:pt x="5334" y="4572"/>
                  </a:moveTo>
                  <a:lnTo>
                    <a:pt x="5334" y="3810"/>
                  </a:lnTo>
                  <a:lnTo>
                    <a:pt x="2921" y="3810"/>
                  </a:lnTo>
                  <a:lnTo>
                    <a:pt x="2921" y="4572"/>
                  </a:lnTo>
                  <a:lnTo>
                    <a:pt x="5334" y="4572"/>
                  </a:lnTo>
                  <a:close/>
                </a:path>
                <a:path w="17145" h="25400">
                  <a:moveTo>
                    <a:pt x="5334" y="6857"/>
                  </a:moveTo>
                  <a:lnTo>
                    <a:pt x="5334" y="6096"/>
                  </a:lnTo>
                  <a:lnTo>
                    <a:pt x="2921" y="6095"/>
                  </a:lnTo>
                  <a:lnTo>
                    <a:pt x="2921" y="7620"/>
                  </a:lnTo>
                  <a:lnTo>
                    <a:pt x="3810" y="7620"/>
                  </a:lnTo>
                  <a:lnTo>
                    <a:pt x="3810" y="6858"/>
                  </a:lnTo>
                  <a:lnTo>
                    <a:pt x="5334" y="6857"/>
                  </a:lnTo>
                  <a:close/>
                </a:path>
                <a:path w="17145" h="25400">
                  <a:moveTo>
                    <a:pt x="3810" y="10668"/>
                  </a:moveTo>
                  <a:lnTo>
                    <a:pt x="3810" y="9905"/>
                  </a:lnTo>
                  <a:lnTo>
                    <a:pt x="2921" y="9905"/>
                  </a:lnTo>
                  <a:lnTo>
                    <a:pt x="2921" y="10668"/>
                  </a:lnTo>
                  <a:lnTo>
                    <a:pt x="3810" y="10668"/>
                  </a:lnTo>
                  <a:close/>
                </a:path>
                <a:path w="17145" h="25400">
                  <a:moveTo>
                    <a:pt x="3810" y="12954"/>
                  </a:moveTo>
                  <a:lnTo>
                    <a:pt x="3810" y="12192"/>
                  </a:lnTo>
                  <a:lnTo>
                    <a:pt x="2921" y="12192"/>
                  </a:lnTo>
                  <a:lnTo>
                    <a:pt x="2921" y="12954"/>
                  </a:lnTo>
                  <a:lnTo>
                    <a:pt x="3810" y="12954"/>
                  </a:lnTo>
                  <a:close/>
                </a:path>
                <a:path w="17145" h="25400">
                  <a:moveTo>
                    <a:pt x="3810" y="22098"/>
                  </a:moveTo>
                  <a:lnTo>
                    <a:pt x="3810" y="20573"/>
                  </a:lnTo>
                  <a:lnTo>
                    <a:pt x="2921" y="20573"/>
                  </a:lnTo>
                  <a:lnTo>
                    <a:pt x="2921" y="22098"/>
                  </a:lnTo>
                  <a:lnTo>
                    <a:pt x="3810" y="22098"/>
                  </a:lnTo>
                  <a:close/>
                </a:path>
                <a:path w="17145" h="25400">
                  <a:moveTo>
                    <a:pt x="6858" y="6096"/>
                  </a:moveTo>
                  <a:lnTo>
                    <a:pt x="6858" y="3810"/>
                  </a:lnTo>
                  <a:lnTo>
                    <a:pt x="6096" y="3810"/>
                  </a:lnTo>
                  <a:lnTo>
                    <a:pt x="6096" y="5334"/>
                  </a:lnTo>
                  <a:lnTo>
                    <a:pt x="5969" y="5334"/>
                  </a:lnTo>
                  <a:lnTo>
                    <a:pt x="5969" y="6096"/>
                  </a:lnTo>
                  <a:lnTo>
                    <a:pt x="6858" y="6096"/>
                  </a:lnTo>
                  <a:close/>
                </a:path>
                <a:path w="17145" h="25400">
                  <a:moveTo>
                    <a:pt x="6096" y="10667"/>
                  </a:moveTo>
                  <a:lnTo>
                    <a:pt x="6096" y="9906"/>
                  </a:lnTo>
                  <a:lnTo>
                    <a:pt x="5969" y="9906"/>
                  </a:lnTo>
                  <a:lnTo>
                    <a:pt x="5969" y="10667"/>
                  </a:lnTo>
                  <a:lnTo>
                    <a:pt x="6096" y="10667"/>
                  </a:lnTo>
                  <a:close/>
                </a:path>
                <a:path w="17145" h="25400">
                  <a:moveTo>
                    <a:pt x="6858" y="12192"/>
                  </a:moveTo>
                  <a:lnTo>
                    <a:pt x="6858" y="10667"/>
                  </a:lnTo>
                  <a:lnTo>
                    <a:pt x="5969" y="10668"/>
                  </a:lnTo>
                  <a:lnTo>
                    <a:pt x="5969" y="12192"/>
                  </a:lnTo>
                  <a:lnTo>
                    <a:pt x="6858" y="12192"/>
                  </a:lnTo>
                  <a:close/>
                </a:path>
                <a:path w="17145" h="25400">
                  <a:moveTo>
                    <a:pt x="6096" y="12953"/>
                  </a:moveTo>
                  <a:lnTo>
                    <a:pt x="6096" y="12192"/>
                  </a:lnTo>
                  <a:lnTo>
                    <a:pt x="5969" y="12192"/>
                  </a:lnTo>
                  <a:lnTo>
                    <a:pt x="5969" y="12953"/>
                  </a:lnTo>
                  <a:lnTo>
                    <a:pt x="6096" y="12953"/>
                  </a:lnTo>
                  <a:close/>
                </a:path>
                <a:path w="17145" h="25400">
                  <a:moveTo>
                    <a:pt x="6096" y="15240"/>
                  </a:moveTo>
                  <a:lnTo>
                    <a:pt x="6096" y="14478"/>
                  </a:lnTo>
                  <a:lnTo>
                    <a:pt x="5969" y="14478"/>
                  </a:lnTo>
                  <a:lnTo>
                    <a:pt x="5969" y="15240"/>
                  </a:lnTo>
                  <a:lnTo>
                    <a:pt x="6096" y="15240"/>
                  </a:lnTo>
                  <a:close/>
                </a:path>
                <a:path w="17145" h="25400">
                  <a:moveTo>
                    <a:pt x="6096" y="25145"/>
                  </a:moveTo>
                  <a:lnTo>
                    <a:pt x="6096" y="24383"/>
                  </a:lnTo>
                  <a:lnTo>
                    <a:pt x="5969" y="24383"/>
                  </a:lnTo>
                  <a:lnTo>
                    <a:pt x="5969" y="25145"/>
                  </a:lnTo>
                  <a:lnTo>
                    <a:pt x="6096" y="25145"/>
                  </a:lnTo>
                  <a:close/>
                </a:path>
                <a:path w="17145" h="25400">
                  <a:moveTo>
                    <a:pt x="7620" y="762"/>
                  </a:moveTo>
                  <a:lnTo>
                    <a:pt x="7620" y="0"/>
                  </a:lnTo>
                  <a:lnTo>
                    <a:pt x="6096" y="0"/>
                  </a:lnTo>
                  <a:lnTo>
                    <a:pt x="6096" y="3048"/>
                  </a:lnTo>
                  <a:lnTo>
                    <a:pt x="6858" y="3048"/>
                  </a:lnTo>
                  <a:lnTo>
                    <a:pt x="6858" y="762"/>
                  </a:lnTo>
                  <a:lnTo>
                    <a:pt x="7620" y="762"/>
                  </a:lnTo>
                  <a:close/>
                </a:path>
                <a:path w="17145" h="25400">
                  <a:moveTo>
                    <a:pt x="14351" y="9144"/>
                  </a:moveTo>
                  <a:lnTo>
                    <a:pt x="14351" y="8382"/>
                  </a:lnTo>
                  <a:lnTo>
                    <a:pt x="6096" y="8382"/>
                  </a:lnTo>
                  <a:lnTo>
                    <a:pt x="6096" y="9906"/>
                  </a:lnTo>
                  <a:lnTo>
                    <a:pt x="6858" y="9906"/>
                  </a:lnTo>
                  <a:lnTo>
                    <a:pt x="6858" y="9144"/>
                  </a:lnTo>
                  <a:lnTo>
                    <a:pt x="14351" y="9144"/>
                  </a:lnTo>
                  <a:close/>
                </a:path>
                <a:path w="17145" h="25400">
                  <a:moveTo>
                    <a:pt x="14351" y="14478"/>
                  </a:moveTo>
                  <a:lnTo>
                    <a:pt x="14351" y="13716"/>
                  </a:lnTo>
                  <a:lnTo>
                    <a:pt x="6858" y="13715"/>
                  </a:lnTo>
                  <a:lnTo>
                    <a:pt x="6858" y="12953"/>
                  </a:lnTo>
                  <a:lnTo>
                    <a:pt x="6096" y="12953"/>
                  </a:lnTo>
                  <a:lnTo>
                    <a:pt x="6096" y="14478"/>
                  </a:lnTo>
                  <a:lnTo>
                    <a:pt x="9144" y="14478"/>
                  </a:lnTo>
                  <a:lnTo>
                    <a:pt x="9144" y="15240"/>
                  </a:lnTo>
                  <a:lnTo>
                    <a:pt x="9906" y="15240"/>
                  </a:lnTo>
                  <a:lnTo>
                    <a:pt x="9906" y="14478"/>
                  </a:lnTo>
                  <a:lnTo>
                    <a:pt x="14351" y="14478"/>
                  </a:lnTo>
                  <a:close/>
                </a:path>
                <a:path w="17145" h="25400">
                  <a:moveTo>
                    <a:pt x="6858" y="20574"/>
                  </a:moveTo>
                  <a:lnTo>
                    <a:pt x="6858" y="19811"/>
                  </a:lnTo>
                  <a:lnTo>
                    <a:pt x="6096" y="19811"/>
                  </a:lnTo>
                  <a:lnTo>
                    <a:pt x="6096" y="20574"/>
                  </a:lnTo>
                  <a:lnTo>
                    <a:pt x="6858" y="20574"/>
                  </a:lnTo>
                  <a:close/>
                </a:path>
                <a:path w="17145" h="25400">
                  <a:moveTo>
                    <a:pt x="10541" y="2286"/>
                  </a:moveTo>
                  <a:lnTo>
                    <a:pt x="10541" y="1524"/>
                  </a:lnTo>
                  <a:lnTo>
                    <a:pt x="6858" y="1524"/>
                  </a:lnTo>
                  <a:lnTo>
                    <a:pt x="6858" y="2286"/>
                  </a:lnTo>
                  <a:lnTo>
                    <a:pt x="10541" y="2286"/>
                  </a:lnTo>
                  <a:close/>
                </a:path>
                <a:path w="17145" h="25400">
                  <a:moveTo>
                    <a:pt x="10541" y="3048"/>
                  </a:moveTo>
                  <a:lnTo>
                    <a:pt x="10541" y="2286"/>
                  </a:lnTo>
                  <a:lnTo>
                    <a:pt x="6858" y="2286"/>
                  </a:lnTo>
                  <a:lnTo>
                    <a:pt x="6858" y="3048"/>
                  </a:lnTo>
                  <a:lnTo>
                    <a:pt x="9144" y="3048"/>
                  </a:lnTo>
                  <a:lnTo>
                    <a:pt x="9144" y="7620"/>
                  </a:lnTo>
                  <a:lnTo>
                    <a:pt x="9906" y="7620"/>
                  </a:lnTo>
                  <a:lnTo>
                    <a:pt x="9906" y="3048"/>
                  </a:lnTo>
                  <a:lnTo>
                    <a:pt x="10541" y="3048"/>
                  </a:lnTo>
                  <a:close/>
                </a:path>
                <a:path w="17145" h="25400">
                  <a:moveTo>
                    <a:pt x="8255" y="1524"/>
                  </a:moveTo>
                  <a:lnTo>
                    <a:pt x="8255" y="762"/>
                  </a:lnTo>
                  <a:lnTo>
                    <a:pt x="7620" y="762"/>
                  </a:lnTo>
                  <a:lnTo>
                    <a:pt x="7620" y="1524"/>
                  </a:lnTo>
                  <a:lnTo>
                    <a:pt x="8255" y="1524"/>
                  </a:lnTo>
                  <a:close/>
                </a:path>
                <a:path w="17145" h="25400">
                  <a:moveTo>
                    <a:pt x="9144" y="4572"/>
                  </a:moveTo>
                  <a:lnTo>
                    <a:pt x="9144" y="3810"/>
                  </a:lnTo>
                  <a:lnTo>
                    <a:pt x="8382" y="3810"/>
                  </a:lnTo>
                  <a:lnTo>
                    <a:pt x="8382" y="3048"/>
                  </a:lnTo>
                  <a:lnTo>
                    <a:pt x="8255" y="3048"/>
                  </a:lnTo>
                  <a:lnTo>
                    <a:pt x="8255" y="3809"/>
                  </a:lnTo>
                  <a:lnTo>
                    <a:pt x="7620" y="3809"/>
                  </a:lnTo>
                  <a:lnTo>
                    <a:pt x="7620" y="4572"/>
                  </a:lnTo>
                  <a:lnTo>
                    <a:pt x="9144" y="4572"/>
                  </a:lnTo>
                  <a:close/>
                </a:path>
                <a:path w="17145" h="25400">
                  <a:moveTo>
                    <a:pt x="9144" y="6857"/>
                  </a:moveTo>
                  <a:lnTo>
                    <a:pt x="9144" y="6096"/>
                  </a:lnTo>
                  <a:lnTo>
                    <a:pt x="8382" y="6096"/>
                  </a:lnTo>
                  <a:lnTo>
                    <a:pt x="8382" y="5334"/>
                  </a:lnTo>
                  <a:lnTo>
                    <a:pt x="8255" y="5334"/>
                  </a:lnTo>
                  <a:lnTo>
                    <a:pt x="8255" y="6095"/>
                  </a:lnTo>
                  <a:lnTo>
                    <a:pt x="7620" y="6095"/>
                  </a:lnTo>
                  <a:lnTo>
                    <a:pt x="7620" y="6857"/>
                  </a:lnTo>
                  <a:lnTo>
                    <a:pt x="9144" y="6857"/>
                  </a:lnTo>
                  <a:close/>
                </a:path>
                <a:path w="17145" h="25400">
                  <a:moveTo>
                    <a:pt x="10541" y="762"/>
                  </a:moveTo>
                  <a:lnTo>
                    <a:pt x="10541" y="0"/>
                  </a:lnTo>
                  <a:lnTo>
                    <a:pt x="8255" y="0"/>
                  </a:lnTo>
                  <a:lnTo>
                    <a:pt x="8255" y="762"/>
                  </a:lnTo>
                  <a:lnTo>
                    <a:pt x="9144" y="762"/>
                  </a:lnTo>
                  <a:lnTo>
                    <a:pt x="9144" y="1524"/>
                  </a:lnTo>
                  <a:lnTo>
                    <a:pt x="9906" y="762"/>
                  </a:lnTo>
                  <a:lnTo>
                    <a:pt x="10541" y="762"/>
                  </a:lnTo>
                  <a:close/>
                </a:path>
                <a:path w="17145" h="25400">
                  <a:moveTo>
                    <a:pt x="8382" y="22098"/>
                  </a:moveTo>
                  <a:lnTo>
                    <a:pt x="8382" y="20573"/>
                  </a:lnTo>
                  <a:lnTo>
                    <a:pt x="8255" y="20573"/>
                  </a:lnTo>
                  <a:lnTo>
                    <a:pt x="8255" y="22098"/>
                  </a:lnTo>
                  <a:lnTo>
                    <a:pt x="8382" y="22098"/>
                  </a:lnTo>
                  <a:close/>
                </a:path>
                <a:path w="17145" h="25400">
                  <a:moveTo>
                    <a:pt x="8382" y="24384"/>
                  </a:moveTo>
                  <a:lnTo>
                    <a:pt x="8382" y="22098"/>
                  </a:lnTo>
                  <a:lnTo>
                    <a:pt x="8255" y="22098"/>
                  </a:lnTo>
                  <a:lnTo>
                    <a:pt x="8255" y="24384"/>
                  </a:lnTo>
                  <a:lnTo>
                    <a:pt x="8382" y="24384"/>
                  </a:lnTo>
                  <a:close/>
                </a:path>
                <a:path w="17145" h="25400">
                  <a:moveTo>
                    <a:pt x="14351" y="23622"/>
                  </a:moveTo>
                  <a:lnTo>
                    <a:pt x="14351" y="22859"/>
                  </a:lnTo>
                  <a:lnTo>
                    <a:pt x="12954" y="22859"/>
                  </a:lnTo>
                  <a:lnTo>
                    <a:pt x="12954" y="22098"/>
                  </a:lnTo>
                  <a:lnTo>
                    <a:pt x="12192" y="22098"/>
                  </a:lnTo>
                  <a:lnTo>
                    <a:pt x="12192" y="22859"/>
                  </a:lnTo>
                  <a:lnTo>
                    <a:pt x="8382" y="22859"/>
                  </a:lnTo>
                  <a:lnTo>
                    <a:pt x="8382" y="23622"/>
                  </a:lnTo>
                  <a:lnTo>
                    <a:pt x="14351" y="23622"/>
                  </a:lnTo>
                  <a:close/>
                </a:path>
                <a:path w="17145" h="25400">
                  <a:moveTo>
                    <a:pt x="9906" y="10668"/>
                  </a:moveTo>
                  <a:lnTo>
                    <a:pt x="9906" y="9905"/>
                  </a:lnTo>
                  <a:lnTo>
                    <a:pt x="9144" y="9905"/>
                  </a:lnTo>
                  <a:lnTo>
                    <a:pt x="9144" y="10668"/>
                  </a:lnTo>
                  <a:lnTo>
                    <a:pt x="9906" y="10668"/>
                  </a:lnTo>
                  <a:close/>
                </a:path>
                <a:path w="17145" h="25400">
                  <a:moveTo>
                    <a:pt x="9906" y="12954"/>
                  </a:moveTo>
                  <a:lnTo>
                    <a:pt x="9906" y="12192"/>
                  </a:lnTo>
                  <a:lnTo>
                    <a:pt x="9144" y="12192"/>
                  </a:lnTo>
                  <a:lnTo>
                    <a:pt x="9144" y="12954"/>
                  </a:lnTo>
                  <a:lnTo>
                    <a:pt x="9906" y="12954"/>
                  </a:lnTo>
                  <a:close/>
                </a:path>
                <a:path w="17145" h="25400">
                  <a:moveTo>
                    <a:pt x="13716" y="6857"/>
                  </a:moveTo>
                  <a:lnTo>
                    <a:pt x="13716" y="6096"/>
                  </a:lnTo>
                  <a:lnTo>
                    <a:pt x="11303" y="6096"/>
                  </a:lnTo>
                  <a:lnTo>
                    <a:pt x="11303" y="6858"/>
                  </a:lnTo>
                  <a:lnTo>
                    <a:pt x="12065" y="6858"/>
                  </a:lnTo>
                  <a:lnTo>
                    <a:pt x="12065" y="7620"/>
                  </a:lnTo>
                  <a:lnTo>
                    <a:pt x="12954" y="7620"/>
                  </a:lnTo>
                  <a:lnTo>
                    <a:pt x="12954" y="6857"/>
                  </a:lnTo>
                  <a:lnTo>
                    <a:pt x="13716" y="6857"/>
                  </a:lnTo>
                  <a:close/>
                </a:path>
                <a:path w="17145" h="25400">
                  <a:moveTo>
                    <a:pt x="11430" y="22098"/>
                  </a:moveTo>
                  <a:lnTo>
                    <a:pt x="11430" y="20574"/>
                  </a:lnTo>
                  <a:lnTo>
                    <a:pt x="11303" y="20574"/>
                  </a:lnTo>
                  <a:lnTo>
                    <a:pt x="11303" y="22098"/>
                  </a:lnTo>
                  <a:lnTo>
                    <a:pt x="11430" y="22098"/>
                  </a:lnTo>
                  <a:close/>
                </a:path>
                <a:path w="17145" h="25400">
                  <a:moveTo>
                    <a:pt x="12954" y="12192"/>
                  </a:moveTo>
                  <a:lnTo>
                    <a:pt x="12954" y="10667"/>
                  </a:lnTo>
                  <a:lnTo>
                    <a:pt x="12192" y="10667"/>
                  </a:lnTo>
                  <a:lnTo>
                    <a:pt x="12192" y="12192"/>
                  </a:lnTo>
                  <a:lnTo>
                    <a:pt x="12954" y="12192"/>
                  </a:lnTo>
                  <a:close/>
                </a:path>
                <a:path w="17145" h="25400">
                  <a:moveTo>
                    <a:pt x="12954" y="20574"/>
                  </a:moveTo>
                  <a:lnTo>
                    <a:pt x="12954" y="19811"/>
                  </a:lnTo>
                  <a:lnTo>
                    <a:pt x="12192" y="19811"/>
                  </a:lnTo>
                  <a:lnTo>
                    <a:pt x="12192" y="20574"/>
                  </a:lnTo>
                  <a:lnTo>
                    <a:pt x="12954" y="20574"/>
                  </a:lnTo>
                  <a:close/>
                </a:path>
                <a:path w="17145" h="25400">
                  <a:moveTo>
                    <a:pt x="12954" y="25146"/>
                  </a:moveTo>
                  <a:lnTo>
                    <a:pt x="12954" y="24383"/>
                  </a:lnTo>
                  <a:lnTo>
                    <a:pt x="12192" y="24383"/>
                  </a:lnTo>
                  <a:lnTo>
                    <a:pt x="12192" y="25146"/>
                  </a:lnTo>
                  <a:lnTo>
                    <a:pt x="12954" y="25146"/>
                  </a:lnTo>
                  <a:close/>
                </a:path>
                <a:path w="17145" h="25400">
                  <a:moveTo>
                    <a:pt x="13716" y="10667"/>
                  </a:moveTo>
                  <a:lnTo>
                    <a:pt x="13716" y="9905"/>
                  </a:lnTo>
                  <a:lnTo>
                    <a:pt x="13589" y="9905"/>
                  </a:lnTo>
                  <a:lnTo>
                    <a:pt x="13589" y="10667"/>
                  </a:lnTo>
                  <a:lnTo>
                    <a:pt x="13716" y="10667"/>
                  </a:lnTo>
                  <a:close/>
                </a:path>
                <a:path w="17145" h="25400">
                  <a:moveTo>
                    <a:pt x="13716" y="12953"/>
                  </a:moveTo>
                  <a:lnTo>
                    <a:pt x="13716" y="12192"/>
                  </a:lnTo>
                  <a:lnTo>
                    <a:pt x="13589" y="12192"/>
                  </a:lnTo>
                  <a:lnTo>
                    <a:pt x="13589" y="12953"/>
                  </a:lnTo>
                  <a:lnTo>
                    <a:pt x="13716" y="12953"/>
                  </a:lnTo>
                  <a:close/>
                </a:path>
                <a:path w="17145" h="25400">
                  <a:moveTo>
                    <a:pt x="13716" y="22098"/>
                  </a:moveTo>
                  <a:lnTo>
                    <a:pt x="13716" y="20574"/>
                  </a:lnTo>
                  <a:lnTo>
                    <a:pt x="13589" y="20574"/>
                  </a:lnTo>
                  <a:lnTo>
                    <a:pt x="13589" y="22098"/>
                  </a:lnTo>
                  <a:lnTo>
                    <a:pt x="13716" y="22098"/>
                  </a:lnTo>
                  <a:close/>
                </a:path>
                <a:path w="17145" h="25400">
                  <a:moveTo>
                    <a:pt x="14478" y="10668"/>
                  </a:moveTo>
                  <a:lnTo>
                    <a:pt x="14478" y="9906"/>
                  </a:lnTo>
                  <a:lnTo>
                    <a:pt x="14351" y="9906"/>
                  </a:lnTo>
                  <a:lnTo>
                    <a:pt x="14351" y="10668"/>
                  </a:lnTo>
                  <a:lnTo>
                    <a:pt x="14478" y="10668"/>
                  </a:lnTo>
                  <a:close/>
                </a:path>
                <a:path w="17145" h="25400">
                  <a:moveTo>
                    <a:pt x="14478" y="12192"/>
                  </a:moveTo>
                  <a:lnTo>
                    <a:pt x="14478" y="10668"/>
                  </a:lnTo>
                  <a:lnTo>
                    <a:pt x="14351" y="10668"/>
                  </a:lnTo>
                  <a:lnTo>
                    <a:pt x="14351" y="12192"/>
                  </a:lnTo>
                  <a:lnTo>
                    <a:pt x="14478" y="12192"/>
                  </a:lnTo>
                  <a:close/>
                </a:path>
                <a:path w="17145" h="25400">
                  <a:moveTo>
                    <a:pt x="14478" y="20573"/>
                  </a:moveTo>
                  <a:lnTo>
                    <a:pt x="14478" y="12192"/>
                  </a:lnTo>
                  <a:lnTo>
                    <a:pt x="14351" y="12192"/>
                  </a:lnTo>
                  <a:lnTo>
                    <a:pt x="14351" y="20573"/>
                  </a:lnTo>
                  <a:close/>
                </a:path>
                <a:path w="17145" h="25400">
                  <a:moveTo>
                    <a:pt x="14478" y="22098"/>
                  </a:moveTo>
                  <a:lnTo>
                    <a:pt x="14478" y="20574"/>
                  </a:lnTo>
                  <a:lnTo>
                    <a:pt x="14351" y="22098"/>
                  </a:lnTo>
                  <a:close/>
                </a:path>
                <a:path w="17145" h="25400">
                  <a:moveTo>
                    <a:pt x="14478" y="24383"/>
                  </a:moveTo>
                  <a:lnTo>
                    <a:pt x="14478" y="23622"/>
                  </a:lnTo>
                  <a:lnTo>
                    <a:pt x="14351" y="24383"/>
                  </a:lnTo>
                  <a:close/>
                </a:path>
                <a:path w="17145" h="25400">
                  <a:moveTo>
                    <a:pt x="14478" y="25145"/>
                  </a:moveTo>
                  <a:lnTo>
                    <a:pt x="14478" y="24384"/>
                  </a:lnTo>
                  <a:lnTo>
                    <a:pt x="14351" y="25145"/>
                  </a:lnTo>
                  <a:close/>
                </a:path>
                <a:path w="17145" h="25400">
                  <a:moveTo>
                    <a:pt x="15240" y="9144"/>
                  </a:moveTo>
                  <a:lnTo>
                    <a:pt x="15240" y="8382"/>
                  </a:lnTo>
                  <a:lnTo>
                    <a:pt x="14478" y="8382"/>
                  </a:lnTo>
                  <a:lnTo>
                    <a:pt x="14478" y="9144"/>
                  </a:lnTo>
                  <a:lnTo>
                    <a:pt x="15240" y="9144"/>
                  </a:lnTo>
                  <a:close/>
                </a:path>
                <a:path w="17145" h="25400">
                  <a:moveTo>
                    <a:pt x="16764" y="23622"/>
                  </a:moveTo>
                  <a:lnTo>
                    <a:pt x="16764" y="22860"/>
                  </a:lnTo>
                  <a:lnTo>
                    <a:pt x="14478" y="22860"/>
                  </a:lnTo>
                  <a:lnTo>
                    <a:pt x="14478" y="23622"/>
                  </a:lnTo>
                  <a:lnTo>
                    <a:pt x="15240" y="23622"/>
                  </a:lnTo>
                  <a:lnTo>
                    <a:pt x="15240" y="24384"/>
                  </a:lnTo>
                  <a:lnTo>
                    <a:pt x="16002" y="24384"/>
                  </a:lnTo>
                  <a:lnTo>
                    <a:pt x="16002" y="23622"/>
                  </a:lnTo>
                  <a:lnTo>
                    <a:pt x="16764" y="23622"/>
                  </a:lnTo>
                  <a:close/>
                </a:path>
                <a:path w="17145" h="25400">
                  <a:moveTo>
                    <a:pt x="16002" y="12192"/>
                  </a:moveTo>
                  <a:lnTo>
                    <a:pt x="16002" y="7620"/>
                  </a:lnTo>
                  <a:lnTo>
                    <a:pt x="15240" y="7620"/>
                  </a:lnTo>
                  <a:lnTo>
                    <a:pt x="15240" y="10668"/>
                  </a:lnTo>
                  <a:lnTo>
                    <a:pt x="15113" y="10668"/>
                  </a:lnTo>
                  <a:lnTo>
                    <a:pt x="15113" y="12192"/>
                  </a:lnTo>
                  <a:lnTo>
                    <a:pt x="16002" y="12192"/>
                  </a:lnTo>
                  <a:close/>
                </a:path>
                <a:path w="17145" h="25400">
                  <a:moveTo>
                    <a:pt x="16002" y="22098"/>
                  </a:moveTo>
                  <a:lnTo>
                    <a:pt x="16002" y="20574"/>
                  </a:lnTo>
                  <a:lnTo>
                    <a:pt x="15240" y="20574"/>
                  </a:lnTo>
                  <a:lnTo>
                    <a:pt x="15240" y="22098"/>
                  </a:lnTo>
                  <a:lnTo>
                    <a:pt x="16002" y="22098"/>
                  </a:lnTo>
                  <a:close/>
                </a:path>
                <a:path w="17145" h="25400">
                  <a:moveTo>
                    <a:pt x="16764" y="25145"/>
                  </a:moveTo>
                  <a:lnTo>
                    <a:pt x="16764" y="24384"/>
                  </a:lnTo>
                  <a:lnTo>
                    <a:pt x="16637" y="24384"/>
                  </a:lnTo>
                  <a:lnTo>
                    <a:pt x="16637" y="25145"/>
                  </a:lnTo>
                  <a:lnTo>
                    <a:pt x="16764" y="251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3369449" y="168249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2" y="3048"/>
                  </a:moveTo>
                  <a:lnTo>
                    <a:pt x="4572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4572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3369449" y="1681683"/>
              <a:ext cx="4445" cy="1905"/>
            </a:xfrm>
            <a:custGeom>
              <a:avLst/>
              <a:gdLst/>
              <a:ahLst/>
              <a:cxnLst/>
              <a:rect l="l" t="t" r="r" b="b"/>
              <a:pathLst>
                <a:path w="4445" h="1905">
                  <a:moveTo>
                    <a:pt x="4343" y="1460"/>
                  </a:moveTo>
                  <a:lnTo>
                    <a:pt x="4343" y="0"/>
                  </a:lnTo>
                  <a:lnTo>
                    <a:pt x="0" y="0"/>
                  </a:lnTo>
                  <a:lnTo>
                    <a:pt x="0" y="1574"/>
                  </a:lnTo>
                  <a:lnTo>
                    <a:pt x="762" y="1574"/>
                  </a:lnTo>
                  <a:lnTo>
                    <a:pt x="1524" y="812"/>
                  </a:lnTo>
                  <a:lnTo>
                    <a:pt x="3048" y="812"/>
                  </a:lnTo>
                  <a:lnTo>
                    <a:pt x="4343" y="146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3370973" y="168097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3370211" y="168173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3365639" y="1675638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810" y="3048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3365639" y="1675638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762" y="3048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3810" h="3175">
                  <a:moveTo>
                    <a:pt x="2286" y="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3810" h="3175">
                  <a:moveTo>
                    <a:pt x="3048" y="762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3810" h="3175">
                  <a:moveTo>
                    <a:pt x="3810" y="3048"/>
                  </a:moveTo>
                  <a:lnTo>
                    <a:pt x="3810" y="1524"/>
                  </a:lnTo>
                  <a:lnTo>
                    <a:pt x="3048" y="762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3372497" y="1675638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5334" y="3048"/>
                  </a:moveTo>
                  <a:lnTo>
                    <a:pt x="5334" y="762"/>
                  </a:lnTo>
                  <a:lnTo>
                    <a:pt x="4572" y="762"/>
                  </a:lnTo>
                  <a:lnTo>
                    <a:pt x="3810" y="0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5334" y="3048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3372497" y="1675638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762" y="3048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5714" h="3175">
                  <a:moveTo>
                    <a:pt x="2285" y="0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1523" y="762"/>
                  </a:lnTo>
                  <a:lnTo>
                    <a:pt x="2285" y="0"/>
                  </a:lnTo>
                  <a:close/>
                </a:path>
                <a:path w="5714" h="3175">
                  <a:moveTo>
                    <a:pt x="4572" y="762"/>
                  </a:moveTo>
                  <a:lnTo>
                    <a:pt x="3810" y="0"/>
                  </a:lnTo>
                  <a:lnTo>
                    <a:pt x="2285" y="0"/>
                  </a:lnTo>
                  <a:lnTo>
                    <a:pt x="3048" y="762"/>
                  </a:lnTo>
                  <a:lnTo>
                    <a:pt x="4572" y="762"/>
                  </a:lnTo>
                  <a:close/>
                </a:path>
                <a:path w="5714" h="3175">
                  <a:moveTo>
                    <a:pt x="5334" y="3048"/>
                  </a:moveTo>
                  <a:lnTo>
                    <a:pt x="5334" y="762"/>
                  </a:lnTo>
                  <a:lnTo>
                    <a:pt x="4572" y="762"/>
                  </a:lnTo>
                  <a:lnTo>
                    <a:pt x="4572" y="3048"/>
                  </a:lnTo>
                  <a:lnTo>
                    <a:pt x="533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3369449" y="1668780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3810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3369449" y="1668780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3048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8" y="762"/>
                  </a:lnTo>
                  <a:close/>
                </a:path>
                <a:path w="3175" h="5714">
                  <a:moveTo>
                    <a:pt x="3048" y="5334"/>
                  </a:moveTo>
                  <a:lnTo>
                    <a:pt x="3048" y="762"/>
                  </a:lnTo>
                  <a:lnTo>
                    <a:pt x="2286" y="4572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3048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3374021" y="166878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3810" y="0"/>
                  </a:moveTo>
                  <a:lnTo>
                    <a:pt x="0" y="0"/>
                  </a:lnTo>
                  <a:lnTo>
                    <a:pt x="762" y="3810"/>
                  </a:lnTo>
                  <a:lnTo>
                    <a:pt x="3048" y="381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3374021" y="1668780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3810" y="762"/>
                  </a:moveTo>
                  <a:lnTo>
                    <a:pt x="3810" y="0"/>
                  </a:lnTo>
                  <a:lnTo>
                    <a:pt x="638" y="123"/>
                  </a:lnTo>
                  <a:lnTo>
                    <a:pt x="0" y="762"/>
                  </a:lnTo>
                  <a:lnTo>
                    <a:pt x="638" y="4592"/>
                  </a:lnTo>
                  <a:lnTo>
                    <a:pt x="638" y="762"/>
                  </a:lnTo>
                  <a:lnTo>
                    <a:pt x="3047" y="762"/>
                  </a:lnTo>
                  <a:lnTo>
                    <a:pt x="3047" y="5334"/>
                  </a:lnTo>
                  <a:lnTo>
                    <a:pt x="3810" y="762"/>
                  </a:lnTo>
                  <a:close/>
                </a:path>
                <a:path w="3810" h="5714">
                  <a:moveTo>
                    <a:pt x="3047" y="5334"/>
                  </a:moveTo>
                  <a:lnTo>
                    <a:pt x="3047" y="4592"/>
                  </a:lnTo>
                  <a:lnTo>
                    <a:pt x="638" y="4592"/>
                  </a:lnTo>
                  <a:lnTo>
                    <a:pt x="638" y="5334"/>
                  </a:lnTo>
                  <a:lnTo>
                    <a:pt x="3047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3365639" y="166878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3810" y="381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762" y="3810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3365639" y="1668780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3810" y="762"/>
                  </a:moveTo>
                  <a:lnTo>
                    <a:pt x="3810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5334"/>
                  </a:lnTo>
                  <a:lnTo>
                    <a:pt x="762" y="762"/>
                  </a:lnTo>
                  <a:lnTo>
                    <a:pt x="3810" y="762"/>
                  </a:lnTo>
                  <a:close/>
                </a:path>
                <a:path w="3810" h="5714">
                  <a:moveTo>
                    <a:pt x="3810" y="5334"/>
                  </a:moveTo>
                  <a:lnTo>
                    <a:pt x="3810" y="762"/>
                  </a:lnTo>
                  <a:lnTo>
                    <a:pt x="3048" y="4572"/>
                  </a:lnTo>
                  <a:lnTo>
                    <a:pt x="1524" y="4572"/>
                  </a:lnTo>
                  <a:lnTo>
                    <a:pt x="762" y="762"/>
                  </a:lnTo>
                  <a:lnTo>
                    <a:pt x="762" y="5334"/>
                  </a:lnTo>
                  <a:lnTo>
                    <a:pt x="3810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3367925" y="1675650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1524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0"/>
                  </a:lnTo>
                  <a:close/>
                </a:path>
                <a:path w="10160" h="10160">
                  <a:moveTo>
                    <a:pt x="4572" y="6858"/>
                  </a:moveTo>
                  <a:lnTo>
                    <a:pt x="1511" y="6858"/>
                  </a:lnTo>
                  <a:lnTo>
                    <a:pt x="1511" y="9906"/>
                  </a:lnTo>
                  <a:lnTo>
                    <a:pt x="4572" y="9906"/>
                  </a:lnTo>
                  <a:lnTo>
                    <a:pt x="4572" y="6858"/>
                  </a:lnTo>
                  <a:close/>
                </a:path>
                <a:path w="10160" h="10160">
                  <a:moveTo>
                    <a:pt x="9906" y="762"/>
                  </a:moveTo>
                  <a:lnTo>
                    <a:pt x="9144" y="0"/>
                  </a:lnTo>
                  <a:lnTo>
                    <a:pt x="5334" y="0"/>
                  </a:lnTo>
                  <a:lnTo>
                    <a:pt x="5334" y="762"/>
                  </a:lnTo>
                  <a:lnTo>
                    <a:pt x="4572" y="1524"/>
                  </a:lnTo>
                  <a:lnTo>
                    <a:pt x="4572" y="3048"/>
                  </a:lnTo>
                  <a:lnTo>
                    <a:pt x="9906" y="3048"/>
                  </a:lnTo>
                  <a:lnTo>
                    <a:pt x="9906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3389261" y="1692402"/>
              <a:ext cx="20955" cy="26670"/>
            </a:xfrm>
            <a:custGeom>
              <a:avLst/>
              <a:gdLst/>
              <a:ahLst/>
              <a:cxnLst/>
              <a:rect l="l" t="t" r="r" b="b"/>
              <a:pathLst>
                <a:path w="20954" h="26669">
                  <a:moveTo>
                    <a:pt x="4572" y="2285"/>
                  </a:moveTo>
                  <a:lnTo>
                    <a:pt x="4572" y="761"/>
                  </a:lnTo>
                  <a:lnTo>
                    <a:pt x="3048" y="761"/>
                  </a:lnTo>
                  <a:lnTo>
                    <a:pt x="2159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1524" y="762"/>
                  </a:lnTo>
                  <a:lnTo>
                    <a:pt x="2159" y="1397"/>
                  </a:lnTo>
                  <a:lnTo>
                    <a:pt x="2159" y="2921"/>
                  </a:lnTo>
                  <a:lnTo>
                    <a:pt x="3048" y="3810"/>
                  </a:lnTo>
                  <a:lnTo>
                    <a:pt x="3048" y="2286"/>
                  </a:lnTo>
                  <a:lnTo>
                    <a:pt x="4572" y="2285"/>
                  </a:lnTo>
                  <a:close/>
                </a:path>
                <a:path w="20954" h="26669">
                  <a:moveTo>
                    <a:pt x="762" y="12192"/>
                  </a:moveTo>
                  <a:lnTo>
                    <a:pt x="762" y="11430"/>
                  </a:lnTo>
                  <a:lnTo>
                    <a:pt x="0" y="12192"/>
                  </a:lnTo>
                  <a:lnTo>
                    <a:pt x="762" y="12192"/>
                  </a:lnTo>
                  <a:close/>
                </a:path>
                <a:path w="20954" h="26669">
                  <a:moveTo>
                    <a:pt x="1524" y="8382"/>
                  </a:moveTo>
                  <a:lnTo>
                    <a:pt x="1524" y="5334"/>
                  </a:lnTo>
                  <a:lnTo>
                    <a:pt x="762" y="5334"/>
                  </a:lnTo>
                  <a:lnTo>
                    <a:pt x="762" y="8382"/>
                  </a:lnTo>
                  <a:lnTo>
                    <a:pt x="1524" y="8382"/>
                  </a:lnTo>
                  <a:close/>
                </a:path>
                <a:path w="20954" h="26669">
                  <a:moveTo>
                    <a:pt x="1524" y="13716"/>
                  </a:moveTo>
                  <a:lnTo>
                    <a:pt x="1524" y="10668"/>
                  </a:lnTo>
                  <a:lnTo>
                    <a:pt x="762" y="10668"/>
                  </a:lnTo>
                  <a:lnTo>
                    <a:pt x="762" y="12954"/>
                  </a:lnTo>
                  <a:lnTo>
                    <a:pt x="1524" y="13716"/>
                  </a:lnTo>
                  <a:close/>
                </a:path>
                <a:path w="20954" h="26669">
                  <a:moveTo>
                    <a:pt x="1524" y="18288"/>
                  </a:moveTo>
                  <a:lnTo>
                    <a:pt x="1524" y="14478"/>
                  </a:lnTo>
                  <a:lnTo>
                    <a:pt x="762" y="15240"/>
                  </a:lnTo>
                  <a:lnTo>
                    <a:pt x="762" y="18288"/>
                  </a:lnTo>
                  <a:lnTo>
                    <a:pt x="1524" y="18288"/>
                  </a:lnTo>
                  <a:close/>
                </a:path>
                <a:path w="20954" h="26669">
                  <a:moveTo>
                    <a:pt x="2159" y="6096"/>
                  </a:moveTo>
                  <a:lnTo>
                    <a:pt x="2159" y="2286"/>
                  </a:lnTo>
                  <a:lnTo>
                    <a:pt x="1524" y="2286"/>
                  </a:lnTo>
                  <a:lnTo>
                    <a:pt x="1524" y="6096"/>
                  </a:lnTo>
                  <a:lnTo>
                    <a:pt x="2159" y="6096"/>
                  </a:lnTo>
                  <a:close/>
                </a:path>
                <a:path w="20954" h="26669">
                  <a:moveTo>
                    <a:pt x="2159" y="11430"/>
                  </a:moveTo>
                  <a:lnTo>
                    <a:pt x="2159" y="7620"/>
                  </a:lnTo>
                  <a:lnTo>
                    <a:pt x="1524" y="7620"/>
                  </a:lnTo>
                  <a:lnTo>
                    <a:pt x="1524" y="11430"/>
                  </a:lnTo>
                  <a:lnTo>
                    <a:pt x="2159" y="11430"/>
                  </a:lnTo>
                  <a:close/>
                </a:path>
                <a:path w="20954" h="26669">
                  <a:moveTo>
                    <a:pt x="2159" y="16002"/>
                  </a:moveTo>
                  <a:lnTo>
                    <a:pt x="2159" y="12191"/>
                  </a:lnTo>
                  <a:lnTo>
                    <a:pt x="1524" y="12191"/>
                  </a:lnTo>
                  <a:lnTo>
                    <a:pt x="1524" y="16002"/>
                  </a:lnTo>
                  <a:lnTo>
                    <a:pt x="2159" y="16002"/>
                  </a:lnTo>
                  <a:close/>
                </a:path>
                <a:path w="20954" h="26669">
                  <a:moveTo>
                    <a:pt x="3810" y="22860"/>
                  </a:moveTo>
                  <a:lnTo>
                    <a:pt x="3810" y="21336"/>
                  </a:lnTo>
                  <a:lnTo>
                    <a:pt x="2159" y="21336"/>
                  </a:lnTo>
                  <a:lnTo>
                    <a:pt x="2159" y="16763"/>
                  </a:lnTo>
                  <a:lnTo>
                    <a:pt x="1524" y="16763"/>
                  </a:lnTo>
                  <a:lnTo>
                    <a:pt x="1524" y="21336"/>
                  </a:lnTo>
                  <a:lnTo>
                    <a:pt x="3048" y="22860"/>
                  </a:lnTo>
                  <a:lnTo>
                    <a:pt x="3810" y="22860"/>
                  </a:lnTo>
                  <a:close/>
                </a:path>
                <a:path w="20954" h="26669">
                  <a:moveTo>
                    <a:pt x="3048" y="8382"/>
                  </a:moveTo>
                  <a:lnTo>
                    <a:pt x="3048" y="5334"/>
                  </a:lnTo>
                  <a:lnTo>
                    <a:pt x="2159" y="5334"/>
                  </a:lnTo>
                  <a:lnTo>
                    <a:pt x="2159" y="9271"/>
                  </a:lnTo>
                  <a:lnTo>
                    <a:pt x="3048" y="8382"/>
                  </a:lnTo>
                  <a:close/>
                </a:path>
                <a:path w="20954" h="26669">
                  <a:moveTo>
                    <a:pt x="3048" y="12954"/>
                  </a:moveTo>
                  <a:lnTo>
                    <a:pt x="3048" y="10668"/>
                  </a:lnTo>
                  <a:lnTo>
                    <a:pt x="2159" y="10668"/>
                  </a:lnTo>
                  <a:lnTo>
                    <a:pt x="2159" y="13843"/>
                  </a:lnTo>
                  <a:lnTo>
                    <a:pt x="3048" y="12954"/>
                  </a:lnTo>
                  <a:close/>
                </a:path>
                <a:path w="20954" h="26669">
                  <a:moveTo>
                    <a:pt x="3048" y="18288"/>
                  </a:moveTo>
                  <a:lnTo>
                    <a:pt x="3048" y="15240"/>
                  </a:lnTo>
                  <a:lnTo>
                    <a:pt x="2159" y="14351"/>
                  </a:lnTo>
                  <a:lnTo>
                    <a:pt x="2159" y="18288"/>
                  </a:lnTo>
                  <a:lnTo>
                    <a:pt x="3048" y="18288"/>
                  </a:lnTo>
                  <a:close/>
                </a:path>
                <a:path w="20954" h="26669">
                  <a:moveTo>
                    <a:pt x="5334" y="19431"/>
                  </a:moveTo>
                  <a:lnTo>
                    <a:pt x="5334" y="17526"/>
                  </a:lnTo>
                  <a:lnTo>
                    <a:pt x="3810" y="19812"/>
                  </a:lnTo>
                  <a:lnTo>
                    <a:pt x="2159" y="18161"/>
                  </a:lnTo>
                  <a:lnTo>
                    <a:pt x="2159" y="21463"/>
                  </a:lnTo>
                  <a:lnTo>
                    <a:pt x="3048" y="20574"/>
                  </a:lnTo>
                  <a:lnTo>
                    <a:pt x="3810" y="20574"/>
                  </a:lnTo>
                  <a:lnTo>
                    <a:pt x="3810" y="22860"/>
                  </a:lnTo>
                  <a:lnTo>
                    <a:pt x="4572" y="23622"/>
                  </a:lnTo>
                  <a:lnTo>
                    <a:pt x="4572" y="20574"/>
                  </a:lnTo>
                  <a:lnTo>
                    <a:pt x="5334" y="19431"/>
                  </a:lnTo>
                  <a:close/>
                </a:path>
                <a:path w="20954" h="26669">
                  <a:moveTo>
                    <a:pt x="9906" y="13716"/>
                  </a:moveTo>
                  <a:lnTo>
                    <a:pt x="9906" y="10668"/>
                  </a:lnTo>
                  <a:lnTo>
                    <a:pt x="7620" y="8382"/>
                  </a:lnTo>
                  <a:lnTo>
                    <a:pt x="7620" y="6095"/>
                  </a:lnTo>
                  <a:lnTo>
                    <a:pt x="6858" y="5334"/>
                  </a:lnTo>
                  <a:lnTo>
                    <a:pt x="5334" y="5334"/>
                  </a:lnTo>
                  <a:lnTo>
                    <a:pt x="3048" y="2286"/>
                  </a:lnTo>
                  <a:lnTo>
                    <a:pt x="3048" y="3810"/>
                  </a:lnTo>
                  <a:lnTo>
                    <a:pt x="5334" y="6096"/>
                  </a:lnTo>
                  <a:lnTo>
                    <a:pt x="5334" y="8382"/>
                  </a:lnTo>
                  <a:lnTo>
                    <a:pt x="6096" y="9144"/>
                  </a:lnTo>
                  <a:lnTo>
                    <a:pt x="6096" y="6096"/>
                  </a:lnTo>
                  <a:lnTo>
                    <a:pt x="6858" y="7620"/>
                  </a:lnTo>
                  <a:lnTo>
                    <a:pt x="6858" y="9144"/>
                  </a:lnTo>
                  <a:lnTo>
                    <a:pt x="7620" y="9905"/>
                  </a:lnTo>
                  <a:lnTo>
                    <a:pt x="7620" y="8382"/>
                  </a:lnTo>
                  <a:lnTo>
                    <a:pt x="8382" y="7620"/>
                  </a:lnTo>
                  <a:lnTo>
                    <a:pt x="8382" y="10668"/>
                  </a:lnTo>
                  <a:lnTo>
                    <a:pt x="9144" y="11430"/>
                  </a:lnTo>
                  <a:lnTo>
                    <a:pt x="9144" y="14859"/>
                  </a:lnTo>
                  <a:lnTo>
                    <a:pt x="9906" y="13716"/>
                  </a:lnTo>
                  <a:close/>
                </a:path>
                <a:path w="20954" h="26669">
                  <a:moveTo>
                    <a:pt x="7620" y="13716"/>
                  </a:moveTo>
                  <a:lnTo>
                    <a:pt x="7620" y="10668"/>
                  </a:lnTo>
                  <a:lnTo>
                    <a:pt x="5334" y="10668"/>
                  </a:lnTo>
                  <a:lnTo>
                    <a:pt x="4572" y="11430"/>
                  </a:lnTo>
                  <a:lnTo>
                    <a:pt x="3048" y="11430"/>
                  </a:lnTo>
                  <a:lnTo>
                    <a:pt x="3048" y="12192"/>
                  </a:lnTo>
                  <a:lnTo>
                    <a:pt x="4572" y="12192"/>
                  </a:lnTo>
                  <a:lnTo>
                    <a:pt x="5334" y="13716"/>
                  </a:lnTo>
                  <a:lnTo>
                    <a:pt x="5334" y="11430"/>
                  </a:lnTo>
                  <a:lnTo>
                    <a:pt x="6858" y="11430"/>
                  </a:lnTo>
                  <a:lnTo>
                    <a:pt x="6858" y="13716"/>
                  </a:lnTo>
                  <a:lnTo>
                    <a:pt x="7620" y="13716"/>
                  </a:lnTo>
                  <a:close/>
                </a:path>
                <a:path w="20954" h="26669">
                  <a:moveTo>
                    <a:pt x="7620" y="3047"/>
                  </a:moveTo>
                  <a:lnTo>
                    <a:pt x="7620" y="0"/>
                  </a:lnTo>
                  <a:lnTo>
                    <a:pt x="4572" y="0"/>
                  </a:lnTo>
                  <a:lnTo>
                    <a:pt x="4572" y="3047"/>
                  </a:lnTo>
                  <a:lnTo>
                    <a:pt x="5334" y="3047"/>
                  </a:lnTo>
                  <a:lnTo>
                    <a:pt x="5334" y="1523"/>
                  </a:lnTo>
                  <a:lnTo>
                    <a:pt x="6858" y="1523"/>
                  </a:lnTo>
                  <a:lnTo>
                    <a:pt x="6858" y="3047"/>
                  </a:lnTo>
                  <a:lnTo>
                    <a:pt x="7620" y="3047"/>
                  </a:lnTo>
                  <a:close/>
                </a:path>
                <a:path w="20954" h="26669">
                  <a:moveTo>
                    <a:pt x="5334" y="7620"/>
                  </a:moveTo>
                  <a:lnTo>
                    <a:pt x="5334" y="6096"/>
                  </a:lnTo>
                  <a:lnTo>
                    <a:pt x="4572" y="6858"/>
                  </a:lnTo>
                  <a:lnTo>
                    <a:pt x="5334" y="7620"/>
                  </a:lnTo>
                  <a:close/>
                </a:path>
                <a:path w="20954" h="26669">
                  <a:moveTo>
                    <a:pt x="9144" y="14859"/>
                  </a:moveTo>
                  <a:lnTo>
                    <a:pt x="9144" y="12192"/>
                  </a:lnTo>
                  <a:lnTo>
                    <a:pt x="7620" y="15240"/>
                  </a:lnTo>
                  <a:lnTo>
                    <a:pt x="6096" y="14478"/>
                  </a:lnTo>
                  <a:lnTo>
                    <a:pt x="5334" y="15240"/>
                  </a:lnTo>
                  <a:lnTo>
                    <a:pt x="4572" y="16764"/>
                  </a:lnTo>
                  <a:lnTo>
                    <a:pt x="5334" y="17526"/>
                  </a:lnTo>
                  <a:lnTo>
                    <a:pt x="5334" y="19431"/>
                  </a:lnTo>
                  <a:lnTo>
                    <a:pt x="6096" y="18288"/>
                  </a:lnTo>
                  <a:lnTo>
                    <a:pt x="6096" y="16764"/>
                  </a:lnTo>
                  <a:lnTo>
                    <a:pt x="6858" y="16002"/>
                  </a:lnTo>
                  <a:lnTo>
                    <a:pt x="6858" y="18288"/>
                  </a:lnTo>
                  <a:lnTo>
                    <a:pt x="7620" y="17526"/>
                  </a:lnTo>
                  <a:lnTo>
                    <a:pt x="7620" y="16764"/>
                  </a:lnTo>
                  <a:lnTo>
                    <a:pt x="8382" y="16764"/>
                  </a:lnTo>
                  <a:lnTo>
                    <a:pt x="8382" y="16002"/>
                  </a:lnTo>
                  <a:lnTo>
                    <a:pt x="9144" y="14859"/>
                  </a:lnTo>
                  <a:close/>
                </a:path>
                <a:path w="20954" h="26669">
                  <a:moveTo>
                    <a:pt x="6858" y="25908"/>
                  </a:moveTo>
                  <a:lnTo>
                    <a:pt x="6858" y="24384"/>
                  </a:lnTo>
                  <a:lnTo>
                    <a:pt x="5334" y="24384"/>
                  </a:lnTo>
                  <a:lnTo>
                    <a:pt x="5334" y="22860"/>
                  </a:lnTo>
                  <a:lnTo>
                    <a:pt x="4572" y="22098"/>
                  </a:lnTo>
                  <a:lnTo>
                    <a:pt x="4572" y="24384"/>
                  </a:lnTo>
                  <a:lnTo>
                    <a:pt x="5334" y="25146"/>
                  </a:lnTo>
                  <a:lnTo>
                    <a:pt x="6096" y="25146"/>
                  </a:lnTo>
                  <a:lnTo>
                    <a:pt x="6858" y="25908"/>
                  </a:lnTo>
                  <a:close/>
                </a:path>
                <a:path w="20954" h="26669">
                  <a:moveTo>
                    <a:pt x="6858" y="3047"/>
                  </a:moveTo>
                  <a:lnTo>
                    <a:pt x="6858" y="2285"/>
                  </a:lnTo>
                  <a:lnTo>
                    <a:pt x="5334" y="2285"/>
                  </a:lnTo>
                  <a:lnTo>
                    <a:pt x="5334" y="3047"/>
                  </a:lnTo>
                  <a:lnTo>
                    <a:pt x="6858" y="3047"/>
                  </a:lnTo>
                  <a:close/>
                </a:path>
                <a:path w="20954" h="26669">
                  <a:moveTo>
                    <a:pt x="6858" y="13716"/>
                  </a:moveTo>
                  <a:lnTo>
                    <a:pt x="6858" y="12192"/>
                  </a:lnTo>
                  <a:lnTo>
                    <a:pt x="5334" y="12192"/>
                  </a:lnTo>
                  <a:lnTo>
                    <a:pt x="5334" y="13716"/>
                  </a:lnTo>
                  <a:lnTo>
                    <a:pt x="6858" y="13716"/>
                  </a:lnTo>
                  <a:close/>
                </a:path>
                <a:path w="20954" h="26669">
                  <a:moveTo>
                    <a:pt x="16637" y="23304"/>
                  </a:moveTo>
                  <a:lnTo>
                    <a:pt x="16637" y="22098"/>
                  </a:lnTo>
                  <a:lnTo>
                    <a:pt x="16002" y="22860"/>
                  </a:lnTo>
                  <a:lnTo>
                    <a:pt x="15240" y="22098"/>
                  </a:lnTo>
                  <a:lnTo>
                    <a:pt x="14478" y="22860"/>
                  </a:lnTo>
                  <a:lnTo>
                    <a:pt x="12954" y="22860"/>
                  </a:lnTo>
                  <a:lnTo>
                    <a:pt x="12954" y="24384"/>
                  </a:lnTo>
                  <a:lnTo>
                    <a:pt x="11430" y="24384"/>
                  </a:lnTo>
                  <a:lnTo>
                    <a:pt x="10668" y="23622"/>
                  </a:lnTo>
                  <a:lnTo>
                    <a:pt x="10668" y="25908"/>
                  </a:lnTo>
                  <a:lnTo>
                    <a:pt x="9906" y="25908"/>
                  </a:lnTo>
                  <a:lnTo>
                    <a:pt x="9906" y="24384"/>
                  </a:lnTo>
                  <a:lnTo>
                    <a:pt x="8382" y="24384"/>
                  </a:lnTo>
                  <a:lnTo>
                    <a:pt x="8382" y="22860"/>
                  </a:lnTo>
                  <a:lnTo>
                    <a:pt x="6858" y="22860"/>
                  </a:lnTo>
                  <a:lnTo>
                    <a:pt x="6096" y="22098"/>
                  </a:lnTo>
                  <a:lnTo>
                    <a:pt x="5334" y="22098"/>
                  </a:lnTo>
                  <a:lnTo>
                    <a:pt x="5334" y="24384"/>
                  </a:lnTo>
                  <a:lnTo>
                    <a:pt x="6096" y="23622"/>
                  </a:lnTo>
                  <a:lnTo>
                    <a:pt x="6858" y="24384"/>
                  </a:lnTo>
                  <a:lnTo>
                    <a:pt x="6858" y="25908"/>
                  </a:lnTo>
                  <a:lnTo>
                    <a:pt x="7620" y="25146"/>
                  </a:lnTo>
                  <a:lnTo>
                    <a:pt x="9144" y="25908"/>
                  </a:lnTo>
                  <a:lnTo>
                    <a:pt x="9906" y="26670"/>
                  </a:lnTo>
                  <a:lnTo>
                    <a:pt x="11430" y="26670"/>
                  </a:lnTo>
                  <a:lnTo>
                    <a:pt x="11430" y="25908"/>
                  </a:lnTo>
                  <a:lnTo>
                    <a:pt x="12192" y="25908"/>
                  </a:lnTo>
                  <a:lnTo>
                    <a:pt x="13716" y="25146"/>
                  </a:lnTo>
                  <a:lnTo>
                    <a:pt x="13716" y="23622"/>
                  </a:lnTo>
                  <a:lnTo>
                    <a:pt x="15240" y="23622"/>
                  </a:lnTo>
                  <a:lnTo>
                    <a:pt x="15240" y="25146"/>
                  </a:lnTo>
                  <a:lnTo>
                    <a:pt x="16002" y="24384"/>
                  </a:lnTo>
                  <a:lnTo>
                    <a:pt x="16002" y="23622"/>
                  </a:lnTo>
                  <a:lnTo>
                    <a:pt x="16637" y="23304"/>
                  </a:lnTo>
                  <a:close/>
                </a:path>
                <a:path w="20954" h="26669">
                  <a:moveTo>
                    <a:pt x="6858" y="9144"/>
                  </a:moveTo>
                  <a:lnTo>
                    <a:pt x="6858" y="7620"/>
                  </a:lnTo>
                  <a:lnTo>
                    <a:pt x="6096" y="6858"/>
                  </a:lnTo>
                  <a:lnTo>
                    <a:pt x="6096" y="9144"/>
                  </a:lnTo>
                  <a:lnTo>
                    <a:pt x="6858" y="9144"/>
                  </a:lnTo>
                  <a:close/>
                </a:path>
                <a:path w="20954" h="26669">
                  <a:moveTo>
                    <a:pt x="6858" y="18288"/>
                  </a:moveTo>
                  <a:lnTo>
                    <a:pt x="6858" y="16002"/>
                  </a:lnTo>
                  <a:lnTo>
                    <a:pt x="6096" y="16764"/>
                  </a:lnTo>
                  <a:lnTo>
                    <a:pt x="6096" y="18288"/>
                  </a:lnTo>
                  <a:lnTo>
                    <a:pt x="6858" y="18288"/>
                  </a:lnTo>
                  <a:close/>
                </a:path>
                <a:path w="20954" h="26669">
                  <a:moveTo>
                    <a:pt x="11430" y="3047"/>
                  </a:moveTo>
                  <a:lnTo>
                    <a:pt x="11430" y="0"/>
                  </a:lnTo>
                  <a:lnTo>
                    <a:pt x="9906" y="0"/>
                  </a:lnTo>
                  <a:lnTo>
                    <a:pt x="9144" y="761"/>
                  </a:lnTo>
                  <a:lnTo>
                    <a:pt x="7620" y="761"/>
                  </a:lnTo>
                  <a:lnTo>
                    <a:pt x="7620" y="2285"/>
                  </a:lnTo>
                  <a:lnTo>
                    <a:pt x="9144" y="2285"/>
                  </a:lnTo>
                  <a:lnTo>
                    <a:pt x="9906" y="3047"/>
                  </a:lnTo>
                  <a:lnTo>
                    <a:pt x="9906" y="1523"/>
                  </a:lnTo>
                  <a:lnTo>
                    <a:pt x="10668" y="761"/>
                  </a:lnTo>
                  <a:lnTo>
                    <a:pt x="10668" y="3047"/>
                  </a:lnTo>
                  <a:lnTo>
                    <a:pt x="11430" y="3047"/>
                  </a:lnTo>
                  <a:close/>
                </a:path>
                <a:path w="20954" h="26669">
                  <a:moveTo>
                    <a:pt x="9144" y="12192"/>
                  </a:moveTo>
                  <a:lnTo>
                    <a:pt x="9144" y="11430"/>
                  </a:lnTo>
                  <a:lnTo>
                    <a:pt x="7620" y="11430"/>
                  </a:lnTo>
                  <a:lnTo>
                    <a:pt x="7620" y="12192"/>
                  </a:lnTo>
                  <a:lnTo>
                    <a:pt x="9144" y="12192"/>
                  </a:lnTo>
                  <a:close/>
                </a:path>
                <a:path w="20954" h="26669">
                  <a:moveTo>
                    <a:pt x="9906" y="7620"/>
                  </a:moveTo>
                  <a:lnTo>
                    <a:pt x="9906" y="4571"/>
                  </a:lnTo>
                  <a:lnTo>
                    <a:pt x="9144" y="4571"/>
                  </a:lnTo>
                  <a:lnTo>
                    <a:pt x="9144" y="7620"/>
                  </a:lnTo>
                  <a:lnTo>
                    <a:pt x="9906" y="7620"/>
                  </a:lnTo>
                  <a:close/>
                </a:path>
                <a:path w="20954" h="26669">
                  <a:moveTo>
                    <a:pt x="9906" y="20574"/>
                  </a:moveTo>
                  <a:lnTo>
                    <a:pt x="9906" y="17526"/>
                  </a:lnTo>
                  <a:lnTo>
                    <a:pt x="9144" y="17526"/>
                  </a:lnTo>
                  <a:lnTo>
                    <a:pt x="9144" y="20574"/>
                  </a:lnTo>
                  <a:lnTo>
                    <a:pt x="9906" y="20574"/>
                  </a:lnTo>
                  <a:close/>
                </a:path>
                <a:path w="20954" h="26669">
                  <a:moveTo>
                    <a:pt x="10668" y="24384"/>
                  </a:moveTo>
                  <a:lnTo>
                    <a:pt x="10668" y="2285"/>
                  </a:lnTo>
                  <a:lnTo>
                    <a:pt x="9906" y="2285"/>
                  </a:lnTo>
                  <a:lnTo>
                    <a:pt x="9906" y="5333"/>
                  </a:lnTo>
                  <a:lnTo>
                    <a:pt x="10541" y="5333"/>
                  </a:lnTo>
                  <a:lnTo>
                    <a:pt x="10541" y="24511"/>
                  </a:lnTo>
                  <a:lnTo>
                    <a:pt x="10668" y="24384"/>
                  </a:lnTo>
                  <a:close/>
                </a:path>
                <a:path w="20954" h="26669">
                  <a:moveTo>
                    <a:pt x="10541" y="18288"/>
                  </a:moveTo>
                  <a:lnTo>
                    <a:pt x="10541" y="6096"/>
                  </a:lnTo>
                  <a:lnTo>
                    <a:pt x="9906" y="6096"/>
                  </a:lnTo>
                  <a:lnTo>
                    <a:pt x="9906" y="18288"/>
                  </a:lnTo>
                  <a:lnTo>
                    <a:pt x="10541" y="18288"/>
                  </a:lnTo>
                  <a:close/>
                </a:path>
                <a:path w="20954" h="26669">
                  <a:moveTo>
                    <a:pt x="10541" y="24511"/>
                  </a:moveTo>
                  <a:lnTo>
                    <a:pt x="10541" y="19812"/>
                  </a:lnTo>
                  <a:lnTo>
                    <a:pt x="9906" y="19812"/>
                  </a:lnTo>
                  <a:lnTo>
                    <a:pt x="9906" y="25146"/>
                  </a:lnTo>
                  <a:lnTo>
                    <a:pt x="10541" y="24511"/>
                  </a:lnTo>
                  <a:close/>
                </a:path>
                <a:path w="20954" h="26669">
                  <a:moveTo>
                    <a:pt x="11430" y="7620"/>
                  </a:moveTo>
                  <a:lnTo>
                    <a:pt x="11430" y="4571"/>
                  </a:lnTo>
                  <a:lnTo>
                    <a:pt x="10668" y="3809"/>
                  </a:lnTo>
                  <a:lnTo>
                    <a:pt x="10668" y="7620"/>
                  </a:lnTo>
                  <a:lnTo>
                    <a:pt x="11430" y="7620"/>
                  </a:lnTo>
                  <a:close/>
                </a:path>
                <a:path w="20954" h="26669">
                  <a:moveTo>
                    <a:pt x="12954" y="9906"/>
                  </a:moveTo>
                  <a:lnTo>
                    <a:pt x="12954" y="8382"/>
                  </a:lnTo>
                  <a:lnTo>
                    <a:pt x="10668" y="10668"/>
                  </a:lnTo>
                  <a:lnTo>
                    <a:pt x="10668" y="13716"/>
                  </a:lnTo>
                  <a:lnTo>
                    <a:pt x="11430" y="14478"/>
                  </a:lnTo>
                  <a:lnTo>
                    <a:pt x="11430" y="11430"/>
                  </a:lnTo>
                  <a:lnTo>
                    <a:pt x="12954" y="9906"/>
                  </a:lnTo>
                  <a:close/>
                </a:path>
                <a:path w="20954" h="26669">
                  <a:moveTo>
                    <a:pt x="11430" y="20574"/>
                  </a:moveTo>
                  <a:lnTo>
                    <a:pt x="11430" y="17526"/>
                  </a:lnTo>
                  <a:lnTo>
                    <a:pt x="10668" y="17526"/>
                  </a:lnTo>
                  <a:lnTo>
                    <a:pt x="10668" y="21336"/>
                  </a:lnTo>
                  <a:lnTo>
                    <a:pt x="11430" y="20574"/>
                  </a:lnTo>
                  <a:close/>
                </a:path>
                <a:path w="20954" h="26669">
                  <a:moveTo>
                    <a:pt x="16002" y="3047"/>
                  </a:moveTo>
                  <a:lnTo>
                    <a:pt x="16002" y="0"/>
                  </a:lnTo>
                  <a:lnTo>
                    <a:pt x="13716" y="0"/>
                  </a:lnTo>
                  <a:lnTo>
                    <a:pt x="12954" y="761"/>
                  </a:lnTo>
                  <a:lnTo>
                    <a:pt x="11430" y="761"/>
                  </a:lnTo>
                  <a:lnTo>
                    <a:pt x="11430" y="2285"/>
                  </a:lnTo>
                  <a:lnTo>
                    <a:pt x="12954" y="2285"/>
                  </a:lnTo>
                  <a:lnTo>
                    <a:pt x="13716" y="3047"/>
                  </a:lnTo>
                  <a:lnTo>
                    <a:pt x="14478" y="3047"/>
                  </a:lnTo>
                  <a:lnTo>
                    <a:pt x="14478" y="1523"/>
                  </a:lnTo>
                  <a:lnTo>
                    <a:pt x="15113" y="1523"/>
                  </a:lnTo>
                  <a:lnTo>
                    <a:pt x="15113" y="3047"/>
                  </a:lnTo>
                  <a:lnTo>
                    <a:pt x="16002" y="3047"/>
                  </a:lnTo>
                  <a:close/>
                </a:path>
                <a:path w="20954" h="26669">
                  <a:moveTo>
                    <a:pt x="16002" y="13716"/>
                  </a:moveTo>
                  <a:lnTo>
                    <a:pt x="16002" y="10667"/>
                  </a:lnTo>
                  <a:lnTo>
                    <a:pt x="13716" y="10667"/>
                  </a:lnTo>
                  <a:lnTo>
                    <a:pt x="12954" y="11430"/>
                  </a:lnTo>
                  <a:lnTo>
                    <a:pt x="11430" y="11430"/>
                  </a:lnTo>
                  <a:lnTo>
                    <a:pt x="11430" y="12192"/>
                  </a:lnTo>
                  <a:lnTo>
                    <a:pt x="12954" y="12192"/>
                  </a:lnTo>
                  <a:lnTo>
                    <a:pt x="13716" y="13716"/>
                  </a:lnTo>
                  <a:lnTo>
                    <a:pt x="14478" y="13716"/>
                  </a:lnTo>
                  <a:lnTo>
                    <a:pt x="14478" y="11430"/>
                  </a:lnTo>
                  <a:lnTo>
                    <a:pt x="15240" y="11430"/>
                  </a:lnTo>
                  <a:lnTo>
                    <a:pt x="15240" y="13716"/>
                  </a:lnTo>
                  <a:lnTo>
                    <a:pt x="16002" y="13716"/>
                  </a:lnTo>
                  <a:close/>
                </a:path>
                <a:path w="20954" h="26669">
                  <a:moveTo>
                    <a:pt x="16002" y="20574"/>
                  </a:moveTo>
                  <a:lnTo>
                    <a:pt x="16002" y="15240"/>
                  </a:lnTo>
                  <a:lnTo>
                    <a:pt x="15240" y="15240"/>
                  </a:lnTo>
                  <a:lnTo>
                    <a:pt x="14478" y="14478"/>
                  </a:lnTo>
                  <a:lnTo>
                    <a:pt x="13716" y="15240"/>
                  </a:lnTo>
                  <a:lnTo>
                    <a:pt x="11430" y="12192"/>
                  </a:lnTo>
                  <a:lnTo>
                    <a:pt x="11430" y="14478"/>
                  </a:lnTo>
                  <a:lnTo>
                    <a:pt x="12954" y="16002"/>
                  </a:lnTo>
                  <a:lnTo>
                    <a:pt x="12954" y="17526"/>
                  </a:lnTo>
                  <a:lnTo>
                    <a:pt x="13716" y="17526"/>
                  </a:lnTo>
                  <a:lnTo>
                    <a:pt x="13716" y="16002"/>
                  </a:lnTo>
                  <a:lnTo>
                    <a:pt x="14478" y="16002"/>
                  </a:lnTo>
                  <a:lnTo>
                    <a:pt x="15240" y="16764"/>
                  </a:lnTo>
                  <a:lnTo>
                    <a:pt x="15240" y="19431"/>
                  </a:lnTo>
                  <a:lnTo>
                    <a:pt x="16002" y="20574"/>
                  </a:lnTo>
                  <a:close/>
                </a:path>
                <a:path w="20954" h="26669">
                  <a:moveTo>
                    <a:pt x="15240" y="8381"/>
                  </a:moveTo>
                  <a:lnTo>
                    <a:pt x="15240" y="6857"/>
                  </a:lnTo>
                  <a:lnTo>
                    <a:pt x="14478" y="7619"/>
                  </a:lnTo>
                  <a:lnTo>
                    <a:pt x="13716" y="7619"/>
                  </a:lnTo>
                  <a:lnTo>
                    <a:pt x="13716" y="6095"/>
                  </a:lnTo>
                  <a:lnTo>
                    <a:pt x="12954" y="6095"/>
                  </a:lnTo>
                  <a:lnTo>
                    <a:pt x="12192" y="7620"/>
                  </a:lnTo>
                  <a:lnTo>
                    <a:pt x="12954" y="8382"/>
                  </a:lnTo>
                  <a:lnTo>
                    <a:pt x="12954" y="9906"/>
                  </a:lnTo>
                  <a:lnTo>
                    <a:pt x="13716" y="9143"/>
                  </a:lnTo>
                  <a:lnTo>
                    <a:pt x="14478" y="9143"/>
                  </a:lnTo>
                  <a:lnTo>
                    <a:pt x="15240" y="8381"/>
                  </a:lnTo>
                  <a:close/>
                </a:path>
                <a:path w="20954" h="26669">
                  <a:moveTo>
                    <a:pt x="12954" y="16764"/>
                  </a:moveTo>
                  <a:lnTo>
                    <a:pt x="12954" y="16002"/>
                  </a:lnTo>
                  <a:lnTo>
                    <a:pt x="12192" y="16002"/>
                  </a:lnTo>
                  <a:lnTo>
                    <a:pt x="12192" y="16764"/>
                  </a:lnTo>
                  <a:lnTo>
                    <a:pt x="12954" y="16764"/>
                  </a:lnTo>
                  <a:close/>
                </a:path>
                <a:path w="20954" h="26669">
                  <a:moveTo>
                    <a:pt x="17526" y="4064"/>
                  </a:moveTo>
                  <a:lnTo>
                    <a:pt x="17526" y="2285"/>
                  </a:lnTo>
                  <a:lnTo>
                    <a:pt x="15240" y="5333"/>
                  </a:lnTo>
                  <a:lnTo>
                    <a:pt x="13716" y="5333"/>
                  </a:lnTo>
                  <a:lnTo>
                    <a:pt x="13716" y="7619"/>
                  </a:lnTo>
                  <a:lnTo>
                    <a:pt x="14478" y="6095"/>
                  </a:lnTo>
                  <a:lnTo>
                    <a:pt x="15240" y="6857"/>
                  </a:lnTo>
                  <a:lnTo>
                    <a:pt x="15240" y="8381"/>
                  </a:lnTo>
                  <a:lnTo>
                    <a:pt x="16002" y="7619"/>
                  </a:lnTo>
                  <a:lnTo>
                    <a:pt x="16002" y="6095"/>
                  </a:lnTo>
                  <a:lnTo>
                    <a:pt x="17526" y="4064"/>
                  </a:lnTo>
                  <a:close/>
                </a:path>
                <a:path w="20954" h="26669">
                  <a:moveTo>
                    <a:pt x="15240" y="19431"/>
                  </a:moveTo>
                  <a:lnTo>
                    <a:pt x="15240" y="16764"/>
                  </a:lnTo>
                  <a:lnTo>
                    <a:pt x="14478" y="16764"/>
                  </a:lnTo>
                  <a:lnTo>
                    <a:pt x="13716" y="16002"/>
                  </a:lnTo>
                  <a:lnTo>
                    <a:pt x="13716" y="18288"/>
                  </a:lnTo>
                  <a:lnTo>
                    <a:pt x="14478" y="18288"/>
                  </a:lnTo>
                  <a:lnTo>
                    <a:pt x="15240" y="19431"/>
                  </a:lnTo>
                  <a:close/>
                </a:path>
                <a:path w="20954" h="26669">
                  <a:moveTo>
                    <a:pt x="15240" y="25146"/>
                  </a:moveTo>
                  <a:lnTo>
                    <a:pt x="15240" y="24384"/>
                  </a:lnTo>
                  <a:lnTo>
                    <a:pt x="14478" y="24384"/>
                  </a:lnTo>
                  <a:lnTo>
                    <a:pt x="13716" y="23622"/>
                  </a:lnTo>
                  <a:lnTo>
                    <a:pt x="13716" y="25908"/>
                  </a:lnTo>
                  <a:lnTo>
                    <a:pt x="15113" y="25209"/>
                  </a:lnTo>
                  <a:lnTo>
                    <a:pt x="15240" y="25146"/>
                  </a:lnTo>
                  <a:close/>
                </a:path>
                <a:path w="20954" h="26669">
                  <a:moveTo>
                    <a:pt x="15113" y="3047"/>
                  </a:moveTo>
                  <a:lnTo>
                    <a:pt x="15113" y="2285"/>
                  </a:lnTo>
                  <a:lnTo>
                    <a:pt x="14478" y="2285"/>
                  </a:lnTo>
                  <a:lnTo>
                    <a:pt x="14478" y="3047"/>
                  </a:lnTo>
                  <a:lnTo>
                    <a:pt x="15113" y="3047"/>
                  </a:lnTo>
                  <a:close/>
                </a:path>
                <a:path w="20954" h="26669">
                  <a:moveTo>
                    <a:pt x="15240" y="13716"/>
                  </a:moveTo>
                  <a:lnTo>
                    <a:pt x="15240" y="12191"/>
                  </a:lnTo>
                  <a:lnTo>
                    <a:pt x="14478" y="12191"/>
                  </a:lnTo>
                  <a:lnTo>
                    <a:pt x="14478" y="13716"/>
                  </a:lnTo>
                  <a:lnTo>
                    <a:pt x="15240" y="13716"/>
                  </a:lnTo>
                  <a:close/>
                </a:path>
                <a:path w="20954" h="26669">
                  <a:moveTo>
                    <a:pt x="19812" y="1523"/>
                  </a:moveTo>
                  <a:lnTo>
                    <a:pt x="19812" y="0"/>
                  </a:lnTo>
                  <a:lnTo>
                    <a:pt x="18161" y="126"/>
                  </a:lnTo>
                  <a:lnTo>
                    <a:pt x="17526" y="761"/>
                  </a:lnTo>
                  <a:lnTo>
                    <a:pt x="16002" y="761"/>
                  </a:lnTo>
                  <a:lnTo>
                    <a:pt x="16002" y="2285"/>
                  </a:lnTo>
                  <a:lnTo>
                    <a:pt x="17526" y="2285"/>
                  </a:lnTo>
                  <a:lnTo>
                    <a:pt x="17526" y="4064"/>
                  </a:lnTo>
                  <a:lnTo>
                    <a:pt x="18161" y="3217"/>
                  </a:lnTo>
                  <a:lnTo>
                    <a:pt x="18161" y="1523"/>
                  </a:lnTo>
                  <a:lnTo>
                    <a:pt x="19812" y="1523"/>
                  </a:lnTo>
                  <a:close/>
                </a:path>
                <a:path w="20954" h="26669">
                  <a:moveTo>
                    <a:pt x="17526" y="12191"/>
                  </a:moveTo>
                  <a:lnTo>
                    <a:pt x="17526" y="11429"/>
                  </a:lnTo>
                  <a:lnTo>
                    <a:pt x="16002" y="11429"/>
                  </a:lnTo>
                  <a:lnTo>
                    <a:pt x="16002" y="12191"/>
                  </a:lnTo>
                  <a:lnTo>
                    <a:pt x="17526" y="12191"/>
                  </a:lnTo>
                  <a:close/>
                </a:path>
                <a:path w="20954" h="26669">
                  <a:moveTo>
                    <a:pt x="18161" y="20574"/>
                  </a:moveTo>
                  <a:lnTo>
                    <a:pt x="18161" y="18405"/>
                  </a:lnTo>
                  <a:lnTo>
                    <a:pt x="16637" y="19812"/>
                  </a:lnTo>
                  <a:lnTo>
                    <a:pt x="16002" y="17526"/>
                  </a:lnTo>
                  <a:lnTo>
                    <a:pt x="16002" y="21336"/>
                  </a:lnTo>
                  <a:lnTo>
                    <a:pt x="16637" y="22098"/>
                  </a:lnTo>
                  <a:lnTo>
                    <a:pt x="16637" y="23304"/>
                  </a:lnTo>
                  <a:lnTo>
                    <a:pt x="17526" y="22860"/>
                  </a:lnTo>
                  <a:lnTo>
                    <a:pt x="17526" y="20574"/>
                  </a:lnTo>
                  <a:lnTo>
                    <a:pt x="18161" y="20574"/>
                  </a:lnTo>
                  <a:close/>
                </a:path>
                <a:path w="20954" h="26669">
                  <a:moveTo>
                    <a:pt x="18161" y="9017"/>
                  </a:moveTo>
                  <a:lnTo>
                    <a:pt x="18161" y="5333"/>
                  </a:lnTo>
                  <a:lnTo>
                    <a:pt x="17526" y="5333"/>
                  </a:lnTo>
                  <a:lnTo>
                    <a:pt x="17526" y="8381"/>
                  </a:lnTo>
                  <a:lnTo>
                    <a:pt x="18161" y="9017"/>
                  </a:lnTo>
                  <a:close/>
                </a:path>
                <a:path w="20954" h="26669">
                  <a:moveTo>
                    <a:pt x="18161" y="13589"/>
                  </a:moveTo>
                  <a:lnTo>
                    <a:pt x="18161" y="10667"/>
                  </a:lnTo>
                  <a:lnTo>
                    <a:pt x="17526" y="10667"/>
                  </a:lnTo>
                  <a:lnTo>
                    <a:pt x="17526" y="12954"/>
                  </a:lnTo>
                  <a:lnTo>
                    <a:pt x="18161" y="13589"/>
                  </a:lnTo>
                  <a:close/>
                </a:path>
                <a:path w="20954" h="26669">
                  <a:moveTo>
                    <a:pt x="18161" y="18288"/>
                  </a:moveTo>
                  <a:lnTo>
                    <a:pt x="18161" y="14604"/>
                  </a:lnTo>
                  <a:lnTo>
                    <a:pt x="17526" y="15240"/>
                  </a:lnTo>
                  <a:lnTo>
                    <a:pt x="17526" y="18288"/>
                  </a:lnTo>
                  <a:lnTo>
                    <a:pt x="18161" y="18288"/>
                  </a:lnTo>
                  <a:close/>
                </a:path>
                <a:path w="20954" h="26669">
                  <a:moveTo>
                    <a:pt x="20574" y="18288"/>
                  </a:moveTo>
                  <a:lnTo>
                    <a:pt x="20574" y="15240"/>
                  </a:lnTo>
                  <a:lnTo>
                    <a:pt x="19812" y="14478"/>
                  </a:lnTo>
                  <a:lnTo>
                    <a:pt x="19812" y="12191"/>
                  </a:lnTo>
                  <a:lnTo>
                    <a:pt x="18161" y="12191"/>
                  </a:lnTo>
                  <a:lnTo>
                    <a:pt x="18161" y="21335"/>
                  </a:lnTo>
                  <a:lnTo>
                    <a:pt x="17526" y="21335"/>
                  </a:lnTo>
                  <a:lnTo>
                    <a:pt x="17526" y="22860"/>
                  </a:lnTo>
                  <a:lnTo>
                    <a:pt x="18161" y="22224"/>
                  </a:lnTo>
                  <a:lnTo>
                    <a:pt x="19050" y="22098"/>
                  </a:lnTo>
                  <a:lnTo>
                    <a:pt x="19050" y="19812"/>
                  </a:lnTo>
                  <a:lnTo>
                    <a:pt x="19812" y="18288"/>
                  </a:lnTo>
                  <a:lnTo>
                    <a:pt x="20574" y="18288"/>
                  </a:lnTo>
                  <a:close/>
                </a:path>
                <a:path w="20954" h="26669">
                  <a:moveTo>
                    <a:pt x="19812" y="12191"/>
                  </a:moveTo>
                  <a:lnTo>
                    <a:pt x="19812" y="1523"/>
                  </a:lnTo>
                  <a:lnTo>
                    <a:pt x="19050" y="2285"/>
                  </a:lnTo>
                  <a:lnTo>
                    <a:pt x="18161" y="1397"/>
                  </a:lnTo>
                  <a:lnTo>
                    <a:pt x="18161" y="12318"/>
                  </a:lnTo>
                  <a:lnTo>
                    <a:pt x="19050" y="11429"/>
                  </a:lnTo>
                  <a:lnTo>
                    <a:pt x="19812" y="12191"/>
                  </a:lnTo>
                  <a:close/>
                </a:path>
                <a:path w="20954" h="26669">
                  <a:moveTo>
                    <a:pt x="20574" y="2285"/>
                  </a:moveTo>
                  <a:lnTo>
                    <a:pt x="20574" y="761"/>
                  </a:lnTo>
                  <a:lnTo>
                    <a:pt x="19812" y="761"/>
                  </a:lnTo>
                  <a:lnTo>
                    <a:pt x="19812" y="3047"/>
                  </a:lnTo>
                  <a:lnTo>
                    <a:pt x="20574" y="2285"/>
                  </a:lnTo>
                  <a:close/>
                </a:path>
                <a:path w="20954" h="26669">
                  <a:moveTo>
                    <a:pt x="20574" y="8381"/>
                  </a:moveTo>
                  <a:lnTo>
                    <a:pt x="20574" y="5333"/>
                  </a:lnTo>
                  <a:lnTo>
                    <a:pt x="19812" y="5333"/>
                  </a:lnTo>
                  <a:lnTo>
                    <a:pt x="19812" y="9143"/>
                  </a:lnTo>
                  <a:lnTo>
                    <a:pt x="20574" y="8381"/>
                  </a:lnTo>
                  <a:close/>
                </a:path>
                <a:path w="20954" h="26669">
                  <a:moveTo>
                    <a:pt x="20574" y="12954"/>
                  </a:moveTo>
                  <a:lnTo>
                    <a:pt x="20574" y="10667"/>
                  </a:lnTo>
                  <a:lnTo>
                    <a:pt x="19812" y="10667"/>
                  </a:lnTo>
                  <a:lnTo>
                    <a:pt x="19812" y="12954"/>
                  </a:lnTo>
                  <a:lnTo>
                    <a:pt x="20574" y="1295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3397643" y="1702308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3810" y="2286"/>
                  </a:moveTo>
                  <a:lnTo>
                    <a:pt x="3810" y="1524"/>
                  </a:lnTo>
                  <a:lnTo>
                    <a:pt x="3048" y="762"/>
                  </a:lnTo>
                  <a:lnTo>
                    <a:pt x="3048" y="0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810"/>
                  </a:lnTo>
                  <a:lnTo>
                    <a:pt x="3048" y="3810"/>
                  </a:lnTo>
                  <a:lnTo>
                    <a:pt x="3048" y="3048"/>
                  </a:lnTo>
                  <a:lnTo>
                    <a:pt x="3810" y="2286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3377831" y="1680972"/>
              <a:ext cx="17145" cy="20320"/>
            </a:xfrm>
            <a:custGeom>
              <a:avLst/>
              <a:gdLst/>
              <a:ahLst/>
              <a:cxnLst/>
              <a:rect l="l" t="t" r="r" b="b"/>
              <a:pathLst>
                <a:path w="17145" h="20319">
                  <a:moveTo>
                    <a:pt x="16764" y="11429"/>
                  </a:moveTo>
                  <a:lnTo>
                    <a:pt x="16764" y="7619"/>
                  </a:lnTo>
                  <a:lnTo>
                    <a:pt x="16002" y="6095"/>
                  </a:lnTo>
                  <a:lnTo>
                    <a:pt x="15240" y="3809"/>
                  </a:lnTo>
                  <a:lnTo>
                    <a:pt x="14478" y="2285"/>
                  </a:lnTo>
                  <a:lnTo>
                    <a:pt x="12954" y="1523"/>
                  </a:lnTo>
                  <a:lnTo>
                    <a:pt x="11430" y="0"/>
                  </a:lnTo>
                  <a:lnTo>
                    <a:pt x="5333" y="0"/>
                  </a:lnTo>
                  <a:lnTo>
                    <a:pt x="3809" y="1523"/>
                  </a:lnTo>
                  <a:lnTo>
                    <a:pt x="2285" y="2285"/>
                  </a:lnTo>
                  <a:lnTo>
                    <a:pt x="1523" y="3809"/>
                  </a:lnTo>
                  <a:lnTo>
                    <a:pt x="761" y="6095"/>
                  </a:lnTo>
                  <a:lnTo>
                    <a:pt x="0" y="7619"/>
                  </a:lnTo>
                  <a:lnTo>
                    <a:pt x="0" y="9905"/>
                  </a:lnTo>
                  <a:lnTo>
                    <a:pt x="0" y="11429"/>
                  </a:lnTo>
                  <a:lnTo>
                    <a:pt x="762" y="13715"/>
                  </a:lnTo>
                  <a:lnTo>
                    <a:pt x="4444" y="18677"/>
                  </a:lnTo>
                  <a:lnTo>
                    <a:pt x="9286" y="19811"/>
                  </a:lnTo>
                  <a:lnTo>
                    <a:pt x="13867" y="17327"/>
                  </a:lnTo>
                  <a:lnTo>
                    <a:pt x="16764" y="1142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3377653" y="1680972"/>
              <a:ext cx="17145" cy="20320"/>
            </a:xfrm>
            <a:custGeom>
              <a:avLst/>
              <a:gdLst/>
              <a:ahLst/>
              <a:cxnLst/>
              <a:rect l="l" t="t" r="r" b="b"/>
              <a:pathLst>
                <a:path w="17145" h="20319">
                  <a:moveTo>
                    <a:pt x="177" y="12445"/>
                  </a:moveTo>
                  <a:lnTo>
                    <a:pt x="177" y="7619"/>
                  </a:lnTo>
                  <a:lnTo>
                    <a:pt x="0" y="12674"/>
                  </a:lnTo>
                  <a:lnTo>
                    <a:pt x="177" y="12445"/>
                  </a:lnTo>
                  <a:close/>
                </a:path>
                <a:path w="17145" h="20319">
                  <a:moveTo>
                    <a:pt x="2463" y="3047"/>
                  </a:moveTo>
                  <a:lnTo>
                    <a:pt x="1701" y="3809"/>
                  </a:lnTo>
                  <a:lnTo>
                    <a:pt x="939" y="6095"/>
                  </a:lnTo>
                  <a:lnTo>
                    <a:pt x="2463" y="3047"/>
                  </a:lnTo>
                  <a:close/>
                </a:path>
                <a:path w="17145" h="20319">
                  <a:moveTo>
                    <a:pt x="4431" y="18731"/>
                  </a:moveTo>
                  <a:lnTo>
                    <a:pt x="3987" y="18037"/>
                  </a:lnTo>
                  <a:lnTo>
                    <a:pt x="939" y="13715"/>
                  </a:lnTo>
                  <a:lnTo>
                    <a:pt x="2463" y="16763"/>
                  </a:lnTo>
                  <a:lnTo>
                    <a:pt x="4431" y="18731"/>
                  </a:lnTo>
                  <a:close/>
                </a:path>
                <a:path w="17145" h="20319">
                  <a:moveTo>
                    <a:pt x="10780" y="348"/>
                  </a:moveTo>
                  <a:lnTo>
                    <a:pt x="10083" y="0"/>
                  </a:lnTo>
                  <a:lnTo>
                    <a:pt x="7035" y="0"/>
                  </a:lnTo>
                  <a:lnTo>
                    <a:pt x="5511" y="507"/>
                  </a:lnTo>
                  <a:lnTo>
                    <a:pt x="5211" y="607"/>
                  </a:lnTo>
                  <a:lnTo>
                    <a:pt x="5084" y="650"/>
                  </a:lnTo>
                  <a:lnTo>
                    <a:pt x="4749" y="761"/>
                  </a:lnTo>
                  <a:lnTo>
                    <a:pt x="3987" y="1523"/>
                  </a:lnTo>
                  <a:lnTo>
                    <a:pt x="5511" y="761"/>
                  </a:lnTo>
                  <a:lnTo>
                    <a:pt x="7035" y="642"/>
                  </a:lnTo>
                  <a:lnTo>
                    <a:pt x="7797" y="582"/>
                  </a:lnTo>
                  <a:lnTo>
                    <a:pt x="9243" y="468"/>
                  </a:lnTo>
                  <a:lnTo>
                    <a:pt x="10780" y="348"/>
                  </a:lnTo>
                  <a:close/>
                </a:path>
                <a:path w="17145" h="20319">
                  <a:moveTo>
                    <a:pt x="5084" y="18836"/>
                  </a:moveTo>
                  <a:lnTo>
                    <a:pt x="4749" y="18591"/>
                  </a:lnTo>
                  <a:lnTo>
                    <a:pt x="3987" y="18133"/>
                  </a:lnTo>
                  <a:lnTo>
                    <a:pt x="4431" y="18666"/>
                  </a:lnTo>
                  <a:lnTo>
                    <a:pt x="4749" y="18749"/>
                  </a:lnTo>
                  <a:lnTo>
                    <a:pt x="5084" y="18836"/>
                  </a:lnTo>
                  <a:close/>
                </a:path>
                <a:path w="17145" h="20319">
                  <a:moveTo>
                    <a:pt x="7435" y="19449"/>
                  </a:moveTo>
                  <a:lnTo>
                    <a:pt x="7035" y="19049"/>
                  </a:lnTo>
                  <a:lnTo>
                    <a:pt x="5903" y="19049"/>
                  </a:lnTo>
                  <a:lnTo>
                    <a:pt x="7035" y="19345"/>
                  </a:lnTo>
                  <a:lnTo>
                    <a:pt x="7435" y="19449"/>
                  </a:lnTo>
                  <a:close/>
                </a:path>
                <a:path w="17145" h="20319">
                  <a:moveTo>
                    <a:pt x="8824" y="19811"/>
                  </a:moveTo>
                  <a:lnTo>
                    <a:pt x="7797" y="19544"/>
                  </a:lnTo>
                  <a:lnTo>
                    <a:pt x="7435" y="19449"/>
                  </a:lnTo>
                  <a:lnTo>
                    <a:pt x="7797" y="19811"/>
                  </a:lnTo>
                  <a:lnTo>
                    <a:pt x="8824" y="19811"/>
                  </a:lnTo>
                  <a:close/>
                </a:path>
                <a:path w="17145" h="20319">
                  <a:moveTo>
                    <a:pt x="10780" y="19059"/>
                  </a:moveTo>
                  <a:lnTo>
                    <a:pt x="10083" y="19049"/>
                  </a:lnTo>
                  <a:lnTo>
                    <a:pt x="9243" y="19889"/>
                  </a:lnTo>
                  <a:lnTo>
                    <a:pt x="10083" y="19400"/>
                  </a:lnTo>
                  <a:lnTo>
                    <a:pt x="10780" y="19059"/>
                  </a:lnTo>
                  <a:close/>
                </a:path>
                <a:path w="17145" h="20319">
                  <a:moveTo>
                    <a:pt x="16941" y="12191"/>
                  </a:moveTo>
                  <a:lnTo>
                    <a:pt x="16941" y="7619"/>
                  </a:lnTo>
                  <a:lnTo>
                    <a:pt x="16179" y="6095"/>
                  </a:lnTo>
                  <a:lnTo>
                    <a:pt x="15417" y="3809"/>
                  </a:lnTo>
                  <a:lnTo>
                    <a:pt x="13131" y="1523"/>
                  </a:lnTo>
                  <a:lnTo>
                    <a:pt x="11049" y="482"/>
                  </a:lnTo>
                  <a:lnTo>
                    <a:pt x="14851" y="3824"/>
                  </a:lnTo>
                  <a:lnTo>
                    <a:pt x="16622" y="9397"/>
                  </a:lnTo>
                  <a:lnTo>
                    <a:pt x="16622" y="12726"/>
                  </a:lnTo>
                  <a:lnTo>
                    <a:pt x="16941" y="12191"/>
                  </a:lnTo>
                  <a:close/>
                </a:path>
                <a:path w="17145" h="20319">
                  <a:moveTo>
                    <a:pt x="13383" y="17784"/>
                  </a:moveTo>
                  <a:lnTo>
                    <a:pt x="11049" y="18927"/>
                  </a:lnTo>
                  <a:lnTo>
                    <a:pt x="11607" y="19049"/>
                  </a:lnTo>
                  <a:lnTo>
                    <a:pt x="13131" y="18287"/>
                  </a:lnTo>
                  <a:lnTo>
                    <a:pt x="13383" y="17784"/>
                  </a:lnTo>
                  <a:close/>
                </a:path>
                <a:path w="17145" h="20319">
                  <a:moveTo>
                    <a:pt x="14674" y="15983"/>
                  </a:moveTo>
                  <a:lnTo>
                    <a:pt x="13893" y="16763"/>
                  </a:lnTo>
                  <a:lnTo>
                    <a:pt x="13383" y="17784"/>
                  </a:lnTo>
                  <a:lnTo>
                    <a:pt x="13686" y="17636"/>
                  </a:lnTo>
                  <a:lnTo>
                    <a:pt x="14674" y="15983"/>
                  </a:lnTo>
                  <a:close/>
                </a:path>
                <a:path w="17145" h="20319">
                  <a:moveTo>
                    <a:pt x="15574" y="14477"/>
                  </a:moveTo>
                  <a:lnTo>
                    <a:pt x="14851" y="15688"/>
                  </a:lnTo>
                  <a:lnTo>
                    <a:pt x="15417" y="15239"/>
                  </a:lnTo>
                  <a:lnTo>
                    <a:pt x="15574" y="14477"/>
                  </a:lnTo>
                  <a:close/>
                </a:path>
                <a:path w="17145" h="20319">
                  <a:moveTo>
                    <a:pt x="16622" y="12726"/>
                  </a:moveTo>
                  <a:lnTo>
                    <a:pt x="16622" y="9397"/>
                  </a:lnTo>
                  <a:lnTo>
                    <a:pt x="15574" y="14477"/>
                  </a:lnTo>
                  <a:lnTo>
                    <a:pt x="16622" y="1272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3379355" y="1684020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13716" y="6858"/>
                  </a:moveTo>
                  <a:lnTo>
                    <a:pt x="12954" y="5334"/>
                  </a:lnTo>
                  <a:lnTo>
                    <a:pt x="12954" y="3810"/>
                  </a:lnTo>
                  <a:lnTo>
                    <a:pt x="11430" y="2286"/>
                  </a:lnTo>
                  <a:lnTo>
                    <a:pt x="10668" y="762"/>
                  </a:lnTo>
                  <a:lnTo>
                    <a:pt x="9144" y="762"/>
                  </a:lnTo>
                  <a:lnTo>
                    <a:pt x="8382" y="0"/>
                  </a:lnTo>
                  <a:lnTo>
                    <a:pt x="5333" y="0"/>
                  </a:lnTo>
                  <a:lnTo>
                    <a:pt x="3809" y="762"/>
                  </a:lnTo>
                  <a:lnTo>
                    <a:pt x="3047" y="762"/>
                  </a:lnTo>
                  <a:lnTo>
                    <a:pt x="2285" y="2286"/>
                  </a:lnTo>
                  <a:lnTo>
                    <a:pt x="761" y="3810"/>
                  </a:lnTo>
                  <a:lnTo>
                    <a:pt x="0" y="5334"/>
                  </a:lnTo>
                  <a:lnTo>
                    <a:pt x="0" y="6858"/>
                  </a:lnTo>
                  <a:lnTo>
                    <a:pt x="0" y="8382"/>
                  </a:lnTo>
                  <a:lnTo>
                    <a:pt x="762" y="9144"/>
                  </a:lnTo>
                  <a:lnTo>
                    <a:pt x="1524" y="10668"/>
                  </a:lnTo>
                  <a:lnTo>
                    <a:pt x="3810" y="12954"/>
                  </a:lnTo>
                  <a:lnTo>
                    <a:pt x="5334" y="13716"/>
                  </a:lnTo>
                  <a:lnTo>
                    <a:pt x="8382" y="13716"/>
                  </a:lnTo>
                  <a:lnTo>
                    <a:pt x="9690" y="12128"/>
                  </a:lnTo>
                  <a:lnTo>
                    <a:pt x="11747" y="12433"/>
                  </a:lnTo>
                  <a:lnTo>
                    <a:pt x="12954" y="9144"/>
                  </a:lnTo>
                  <a:lnTo>
                    <a:pt x="12954" y="8382"/>
                  </a:lnTo>
                  <a:lnTo>
                    <a:pt x="13716" y="6858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3379355" y="1683359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70" h="14605">
                  <a:moveTo>
                    <a:pt x="762" y="9042"/>
                  </a:moveTo>
                  <a:lnTo>
                    <a:pt x="761" y="5994"/>
                  </a:lnTo>
                  <a:lnTo>
                    <a:pt x="0" y="7518"/>
                  </a:lnTo>
                  <a:lnTo>
                    <a:pt x="762" y="9042"/>
                  </a:lnTo>
                  <a:close/>
                </a:path>
                <a:path w="13970" h="14605">
                  <a:moveTo>
                    <a:pt x="2286" y="12090"/>
                  </a:moveTo>
                  <a:lnTo>
                    <a:pt x="1524" y="10566"/>
                  </a:lnTo>
                  <a:lnTo>
                    <a:pt x="762" y="9804"/>
                  </a:lnTo>
                  <a:lnTo>
                    <a:pt x="1524" y="11328"/>
                  </a:lnTo>
                  <a:lnTo>
                    <a:pt x="2286" y="12090"/>
                  </a:lnTo>
                  <a:close/>
                </a:path>
                <a:path w="13970" h="14605">
                  <a:moveTo>
                    <a:pt x="3047" y="2184"/>
                  </a:moveTo>
                  <a:lnTo>
                    <a:pt x="2285" y="2184"/>
                  </a:lnTo>
                  <a:lnTo>
                    <a:pt x="1523" y="3708"/>
                  </a:lnTo>
                  <a:lnTo>
                    <a:pt x="3047" y="2184"/>
                  </a:lnTo>
                  <a:close/>
                </a:path>
                <a:path w="13970" h="14605">
                  <a:moveTo>
                    <a:pt x="5206" y="714"/>
                  </a:moveTo>
                  <a:lnTo>
                    <a:pt x="4571" y="1118"/>
                  </a:lnTo>
                  <a:lnTo>
                    <a:pt x="3047" y="2184"/>
                  </a:lnTo>
                  <a:lnTo>
                    <a:pt x="4571" y="1422"/>
                  </a:lnTo>
                  <a:lnTo>
                    <a:pt x="5206" y="714"/>
                  </a:lnTo>
                  <a:close/>
                </a:path>
                <a:path w="13970" h="14605">
                  <a:moveTo>
                    <a:pt x="8025" y="336"/>
                  </a:moveTo>
                  <a:lnTo>
                    <a:pt x="7543" y="0"/>
                  </a:lnTo>
                  <a:lnTo>
                    <a:pt x="6172" y="0"/>
                  </a:lnTo>
                  <a:lnTo>
                    <a:pt x="5206" y="675"/>
                  </a:lnTo>
                  <a:lnTo>
                    <a:pt x="6172" y="522"/>
                  </a:lnTo>
                  <a:lnTo>
                    <a:pt x="6858" y="453"/>
                  </a:lnTo>
                  <a:lnTo>
                    <a:pt x="8025" y="336"/>
                  </a:lnTo>
                  <a:close/>
                </a:path>
                <a:path w="13970" h="14605">
                  <a:moveTo>
                    <a:pt x="8343" y="13633"/>
                  </a:moveTo>
                  <a:lnTo>
                    <a:pt x="5206" y="13614"/>
                  </a:lnTo>
                  <a:lnTo>
                    <a:pt x="6172" y="14033"/>
                  </a:lnTo>
                  <a:lnTo>
                    <a:pt x="6858" y="14376"/>
                  </a:lnTo>
                  <a:lnTo>
                    <a:pt x="8343" y="13633"/>
                  </a:lnTo>
                  <a:close/>
                </a:path>
                <a:path w="13970" h="14605">
                  <a:moveTo>
                    <a:pt x="9144" y="1118"/>
                  </a:moveTo>
                  <a:lnTo>
                    <a:pt x="8343" y="304"/>
                  </a:lnTo>
                  <a:lnTo>
                    <a:pt x="8025" y="336"/>
                  </a:lnTo>
                  <a:lnTo>
                    <a:pt x="9144" y="1118"/>
                  </a:lnTo>
                  <a:close/>
                </a:path>
                <a:path w="13970" h="14605">
                  <a:moveTo>
                    <a:pt x="12192" y="3708"/>
                  </a:moveTo>
                  <a:lnTo>
                    <a:pt x="11430" y="2184"/>
                  </a:lnTo>
                  <a:lnTo>
                    <a:pt x="10668" y="2184"/>
                  </a:lnTo>
                  <a:lnTo>
                    <a:pt x="9144" y="1118"/>
                  </a:lnTo>
                  <a:lnTo>
                    <a:pt x="10668" y="2312"/>
                  </a:lnTo>
                  <a:lnTo>
                    <a:pt x="11430" y="2946"/>
                  </a:lnTo>
                  <a:lnTo>
                    <a:pt x="12192" y="3708"/>
                  </a:lnTo>
                  <a:close/>
                </a:path>
                <a:path w="13970" h="14605">
                  <a:moveTo>
                    <a:pt x="12954" y="9804"/>
                  </a:moveTo>
                  <a:lnTo>
                    <a:pt x="12954" y="9042"/>
                  </a:lnTo>
                  <a:lnTo>
                    <a:pt x="12192" y="9804"/>
                  </a:lnTo>
                  <a:lnTo>
                    <a:pt x="12192" y="10566"/>
                  </a:lnTo>
                  <a:lnTo>
                    <a:pt x="11430" y="12090"/>
                  </a:lnTo>
                  <a:lnTo>
                    <a:pt x="12192" y="11328"/>
                  </a:lnTo>
                  <a:lnTo>
                    <a:pt x="12954" y="9804"/>
                  </a:lnTo>
                  <a:close/>
                </a:path>
                <a:path w="13970" h="14605">
                  <a:moveTo>
                    <a:pt x="12954" y="5994"/>
                  </a:moveTo>
                  <a:lnTo>
                    <a:pt x="12954" y="4470"/>
                  </a:lnTo>
                  <a:lnTo>
                    <a:pt x="12192" y="3708"/>
                  </a:lnTo>
                  <a:lnTo>
                    <a:pt x="12192" y="4470"/>
                  </a:lnTo>
                  <a:lnTo>
                    <a:pt x="12954" y="5994"/>
                  </a:lnTo>
                  <a:close/>
                </a:path>
                <a:path w="13970" h="14605">
                  <a:moveTo>
                    <a:pt x="13716" y="7518"/>
                  </a:moveTo>
                  <a:lnTo>
                    <a:pt x="12954" y="5994"/>
                  </a:lnTo>
                  <a:lnTo>
                    <a:pt x="12954" y="9042"/>
                  </a:lnTo>
                  <a:lnTo>
                    <a:pt x="13716" y="751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3380879" y="1685544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2286" y="3810"/>
                  </a:moveTo>
                  <a:lnTo>
                    <a:pt x="2286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810"/>
                  </a:lnTo>
                  <a:close/>
                </a:path>
                <a:path w="5714" h="5714">
                  <a:moveTo>
                    <a:pt x="3048" y="5334"/>
                  </a:moveTo>
                  <a:lnTo>
                    <a:pt x="3048" y="0"/>
                  </a:lnTo>
                  <a:lnTo>
                    <a:pt x="2286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2286"/>
                  </a:lnTo>
                  <a:lnTo>
                    <a:pt x="2286" y="4572"/>
                  </a:lnTo>
                  <a:lnTo>
                    <a:pt x="3048" y="5334"/>
                  </a:lnTo>
                  <a:close/>
                </a:path>
                <a:path w="5714" h="5714">
                  <a:moveTo>
                    <a:pt x="2286" y="4572"/>
                  </a:moveTo>
                  <a:lnTo>
                    <a:pt x="2286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5714" h="5714">
                  <a:moveTo>
                    <a:pt x="3810" y="2286"/>
                  </a:moveTo>
                  <a:lnTo>
                    <a:pt x="3810" y="761"/>
                  </a:lnTo>
                  <a:lnTo>
                    <a:pt x="3048" y="762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5714" h="5714">
                  <a:moveTo>
                    <a:pt x="5334" y="3048"/>
                  </a:moveTo>
                  <a:lnTo>
                    <a:pt x="5334" y="2286"/>
                  </a:lnTo>
                  <a:lnTo>
                    <a:pt x="3048" y="2286"/>
                  </a:lnTo>
                  <a:lnTo>
                    <a:pt x="3048" y="3810"/>
                  </a:lnTo>
                  <a:lnTo>
                    <a:pt x="3810" y="3810"/>
                  </a:lnTo>
                  <a:lnTo>
                    <a:pt x="3810" y="3048"/>
                  </a:lnTo>
                  <a:lnTo>
                    <a:pt x="4572" y="3048"/>
                  </a:lnTo>
                  <a:lnTo>
                    <a:pt x="4572" y="3810"/>
                  </a:lnTo>
                  <a:lnTo>
                    <a:pt x="5334" y="3048"/>
                  </a:lnTo>
                  <a:close/>
                </a:path>
                <a:path w="5714" h="5714">
                  <a:moveTo>
                    <a:pt x="3810" y="5334"/>
                  </a:moveTo>
                  <a:lnTo>
                    <a:pt x="3810" y="3810"/>
                  </a:lnTo>
                  <a:lnTo>
                    <a:pt x="3048" y="3810"/>
                  </a:lnTo>
                  <a:lnTo>
                    <a:pt x="3048" y="4572"/>
                  </a:lnTo>
                  <a:lnTo>
                    <a:pt x="3810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3382403" y="169087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1523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3382403" y="1685556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2286" y="5334"/>
                  </a:moveTo>
                  <a:lnTo>
                    <a:pt x="0" y="5334"/>
                  </a:lnTo>
                  <a:lnTo>
                    <a:pt x="0" y="6858"/>
                  </a:lnTo>
                  <a:lnTo>
                    <a:pt x="2286" y="6858"/>
                  </a:lnTo>
                  <a:lnTo>
                    <a:pt x="2286" y="5334"/>
                  </a:lnTo>
                  <a:close/>
                </a:path>
                <a:path w="9525" h="6985">
                  <a:moveTo>
                    <a:pt x="9144" y="3048"/>
                  </a:moveTo>
                  <a:lnTo>
                    <a:pt x="8382" y="2286"/>
                  </a:lnTo>
                  <a:lnTo>
                    <a:pt x="7620" y="2286"/>
                  </a:lnTo>
                  <a:lnTo>
                    <a:pt x="7620" y="762"/>
                  </a:lnTo>
                  <a:lnTo>
                    <a:pt x="6858" y="0"/>
                  </a:lnTo>
                  <a:lnTo>
                    <a:pt x="6858" y="762"/>
                  </a:lnTo>
                  <a:lnTo>
                    <a:pt x="6096" y="1524"/>
                  </a:lnTo>
                  <a:lnTo>
                    <a:pt x="6858" y="2286"/>
                  </a:lnTo>
                  <a:lnTo>
                    <a:pt x="5334" y="2286"/>
                  </a:lnTo>
                  <a:lnTo>
                    <a:pt x="5334" y="3048"/>
                  </a:lnTo>
                  <a:lnTo>
                    <a:pt x="6096" y="3810"/>
                  </a:lnTo>
                  <a:lnTo>
                    <a:pt x="6096" y="4572"/>
                  </a:lnTo>
                  <a:lnTo>
                    <a:pt x="6858" y="4572"/>
                  </a:lnTo>
                  <a:lnTo>
                    <a:pt x="6858" y="5334"/>
                  </a:lnTo>
                  <a:lnTo>
                    <a:pt x="7620" y="4572"/>
                  </a:lnTo>
                  <a:lnTo>
                    <a:pt x="8382" y="4572"/>
                  </a:lnTo>
                  <a:lnTo>
                    <a:pt x="8382" y="3810"/>
                  </a:lnTo>
                  <a:lnTo>
                    <a:pt x="7620" y="3810"/>
                  </a:lnTo>
                  <a:lnTo>
                    <a:pt x="7620" y="3048"/>
                  </a:lnTo>
                  <a:lnTo>
                    <a:pt x="9144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3387737" y="169087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3384689" y="169089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3048" y="1524"/>
                  </a:moveTo>
                  <a:lnTo>
                    <a:pt x="2286" y="1524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2286" y="4572"/>
                  </a:lnTo>
                  <a:lnTo>
                    <a:pt x="2286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  <a:path w="5079" h="5080">
                  <a:moveTo>
                    <a:pt x="4572" y="0"/>
                  </a:moveTo>
                  <a:lnTo>
                    <a:pt x="3048" y="0"/>
                  </a:lnTo>
                  <a:lnTo>
                    <a:pt x="3048" y="1524"/>
                  </a:lnTo>
                  <a:lnTo>
                    <a:pt x="4572" y="1524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3384689" y="1693926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7" y="1523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3047" y="1523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3384689" y="1693926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7" y="1523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3047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3335921" y="1719072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4">
                  <a:moveTo>
                    <a:pt x="0" y="5334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1524" y="5334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3367925" y="16824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3368687" y="168249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508"/>
                  </a:lnTo>
                  <a:lnTo>
                    <a:pt x="0" y="0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3372497" y="1661172"/>
              <a:ext cx="33655" cy="22860"/>
            </a:xfrm>
            <a:custGeom>
              <a:avLst/>
              <a:gdLst/>
              <a:ahLst/>
              <a:cxnLst/>
              <a:rect l="l" t="t" r="r" b="b"/>
              <a:pathLst>
                <a:path w="33654" h="22860">
                  <a:moveTo>
                    <a:pt x="1524" y="21336"/>
                  </a:moveTo>
                  <a:lnTo>
                    <a:pt x="0" y="22098"/>
                  </a:lnTo>
                  <a:lnTo>
                    <a:pt x="0" y="22860"/>
                  </a:lnTo>
                  <a:lnTo>
                    <a:pt x="762" y="22860"/>
                  </a:lnTo>
                  <a:lnTo>
                    <a:pt x="1524" y="22860"/>
                  </a:lnTo>
                  <a:lnTo>
                    <a:pt x="1524" y="21336"/>
                  </a:lnTo>
                  <a:close/>
                </a:path>
                <a:path w="33654" h="22860">
                  <a:moveTo>
                    <a:pt x="32004" y="3048"/>
                  </a:moveTo>
                  <a:lnTo>
                    <a:pt x="31242" y="3048"/>
                  </a:lnTo>
                  <a:lnTo>
                    <a:pt x="31242" y="1524"/>
                  </a:lnTo>
                  <a:lnTo>
                    <a:pt x="30480" y="1524"/>
                  </a:lnTo>
                  <a:lnTo>
                    <a:pt x="30480" y="0"/>
                  </a:lnTo>
                  <a:lnTo>
                    <a:pt x="28956" y="0"/>
                  </a:lnTo>
                  <a:lnTo>
                    <a:pt x="28956" y="2286"/>
                  </a:lnTo>
                  <a:lnTo>
                    <a:pt x="31242" y="4572"/>
                  </a:lnTo>
                  <a:lnTo>
                    <a:pt x="32004" y="4572"/>
                  </a:lnTo>
                  <a:lnTo>
                    <a:pt x="32004" y="3048"/>
                  </a:lnTo>
                  <a:close/>
                </a:path>
                <a:path w="33654" h="22860">
                  <a:moveTo>
                    <a:pt x="32004" y="762"/>
                  </a:moveTo>
                  <a:lnTo>
                    <a:pt x="31242" y="762"/>
                  </a:lnTo>
                  <a:lnTo>
                    <a:pt x="31242" y="1524"/>
                  </a:lnTo>
                  <a:lnTo>
                    <a:pt x="32004" y="1524"/>
                  </a:lnTo>
                  <a:lnTo>
                    <a:pt x="32004" y="762"/>
                  </a:lnTo>
                  <a:close/>
                </a:path>
                <a:path w="33654" h="22860">
                  <a:moveTo>
                    <a:pt x="32766" y="2286"/>
                  </a:moveTo>
                  <a:lnTo>
                    <a:pt x="32004" y="2286"/>
                  </a:lnTo>
                  <a:lnTo>
                    <a:pt x="32004" y="3048"/>
                  </a:lnTo>
                  <a:lnTo>
                    <a:pt x="32766" y="3048"/>
                  </a:lnTo>
                  <a:lnTo>
                    <a:pt x="32766" y="2286"/>
                  </a:lnTo>
                  <a:close/>
                </a:path>
                <a:path w="33654" h="22860">
                  <a:moveTo>
                    <a:pt x="33528" y="3810"/>
                  </a:moveTo>
                  <a:lnTo>
                    <a:pt x="32766" y="3810"/>
                  </a:lnTo>
                  <a:lnTo>
                    <a:pt x="33528" y="4572"/>
                  </a:lnTo>
                  <a:lnTo>
                    <a:pt x="33528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3401453" y="1660398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5079" h="5714">
                  <a:moveTo>
                    <a:pt x="2286" y="1524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  <a:path w="5079" h="5714">
                  <a:moveTo>
                    <a:pt x="3048" y="5334"/>
                  </a:moveTo>
                  <a:lnTo>
                    <a:pt x="3048" y="4572"/>
                  </a:lnTo>
                  <a:lnTo>
                    <a:pt x="2286" y="4572"/>
                  </a:lnTo>
                  <a:lnTo>
                    <a:pt x="0" y="3048"/>
                  </a:lnTo>
                  <a:lnTo>
                    <a:pt x="2286" y="5334"/>
                  </a:lnTo>
                  <a:lnTo>
                    <a:pt x="3048" y="5334"/>
                  </a:lnTo>
                  <a:close/>
                </a:path>
                <a:path w="5079" h="5714">
                  <a:moveTo>
                    <a:pt x="3048" y="2286"/>
                  </a:moveTo>
                  <a:lnTo>
                    <a:pt x="3048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  <a:path w="5079" h="5714">
                  <a:moveTo>
                    <a:pt x="3048" y="2286"/>
                  </a:moveTo>
                  <a:lnTo>
                    <a:pt x="2286" y="2286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  <a:path w="5079" h="5714">
                  <a:moveTo>
                    <a:pt x="3810" y="3048"/>
                  </a:moveTo>
                  <a:lnTo>
                    <a:pt x="3810" y="2286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  <a:path w="5079" h="5714">
                  <a:moveTo>
                    <a:pt x="4572" y="4572"/>
                  </a:moveTo>
                  <a:lnTo>
                    <a:pt x="3810" y="3810"/>
                  </a:lnTo>
                  <a:lnTo>
                    <a:pt x="3810" y="4572"/>
                  </a:lnTo>
                  <a:lnTo>
                    <a:pt x="4572" y="4572"/>
                  </a:lnTo>
                  <a:close/>
                </a:path>
                <a:path w="5079" h="5714">
                  <a:moveTo>
                    <a:pt x="4572" y="5334"/>
                  </a:moveTo>
                  <a:lnTo>
                    <a:pt x="4572" y="4572"/>
                  </a:lnTo>
                  <a:lnTo>
                    <a:pt x="3810" y="4572"/>
                  </a:lnTo>
                  <a:lnTo>
                    <a:pt x="4572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3396119" y="1665732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5">
                  <a:moveTo>
                    <a:pt x="762" y="1524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5079" h="1905">
                  <a:moveTo>
                    <a:pt x="4572" y="1524"/>
                  </a:moveTo>
                  <a:lnTo>
                    <a:pt x="4572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3394595" y="1664208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6985" h="3175">
                  <a:moveTo>
                    <a:pt x="1524" y="1515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1524" y="1515"/>
                  </a:lnTo>
                  <a:close/>
                </a:path>
                <a:path w="6985" h="3175">
                  <a:moveTo>
                    <a:pt x="3048" y="3027"/>
                  </a:moveTo>
                  <a:lnTo>
                    <a:pt x="2164" y="2164"/>
                  </a:lnTo>
                  <a:lnTo>
                    <a:pt x="1524" y="2131"/>
                  </a:lnTo>
                  <a:lnTo>
                    <a:pt x="3048" y="3027"/>
                  </a:lnTo>
                  <a:close/>
                </a:path>
                <a:path w="6985" h="3175">
                  <a:moveTo>
                    <a:pt x="3048" y="1524"/>
                  </a:moveTo>
                  <a:lnTo>
                    <a:pt x="3048" y="762"/>
                  </a:lnTo>
                  <a:lnTo>
                    <a:pt x="2164" y="762"/>
                  </a:lnTo>
                  <a:lnTo>
                    <a:pt x="3048" y="1524"/>
                  </a:lnTo>
                  <a:close/>
                </a:path>
                <a:path w="6985" h="3175">
                  <a:moveTo>
                    <a:pt x="6858" y="1524"/>
                  </a:moveTo>
                  <a:lnTo>
                    <a:pt x="3810" y="1524"/>
                  </a:lnTo>
                  <a:lnTo>
                    <a:pt x="5334" y="2286"/>
                  </a:lnTo>
                  <a:lnTo>
                    <a:pt x="6096" y="2286"/>
                  </a:lnTo>
                  <a:lnTo>
                    <a:pt x="6096" y="3048"/>
                  </a:lnTo>
                  <a:lnTo>
                    <a:pt x="6858" y="1524"/>
                  </a:lnTo>
                  <a:close/>
                </a:path>
                <a:path w="6985" h="3175">
                  <a:moveTo>
                    <a:pt x="6096" y="3048"/>
                  </a:moveTo>
                  <a:lnTo>
                    <a:pt x="6096" y="2286"/>
                  </a:lnTo>
                  <a:lnTo>
                    <a:pt x="4572" y="2286"/>
                  </a:lnTo>
                  <a:lnTo>
                    <a:pt x="6096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3389261" y="1667268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2286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2286" y="762"/>
                  </a:lnTo>
                  <a:close/>
                </a:path>
                <a:path w="3810" h="8889">
                  <a:moveTo>
                    <a:pt x="3810" y="7620"/>
                  </a:moveTo>
                  <a:lnTo>
                    <a:pt x="3048" y="6858"/>
                  </a:lnTo>
                  <a:lnTo>
                    <a:pt x="2286" y="6858"/>
                  </a:lnTo>
                  <a:lnTo>
                    <a:pt x="2286" y="7620"/>
                  </a:lnTo>
                  <a:lnTo>
                    <a:pt x="3048" y="8382"/>
                  </a:lnTo>
                  <a:lnTo>
                    <a:pt x="3810" y="762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3391547" y="1665732"/>
              <a:ext cx="6350" cy="8890"/>
            </a:xfrm>
            <a:custGeom>
              <a:avLst/>
              <a:gdLst/>
              <a:ahLst/>
              <a:cxnLst/>
              <a:rect l="l" t="t" r="r" b="b"/>
              <a:pathLst>
                <a:path w="6350" h="8889">
                  <a:moveTo>
                    <a:pt x="2286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6350" h="8889">
                  <a:moveTo>
                    <a:pt x="3048" y="6858"/>
                  </a:moveTo>
                  <a:lnTo>
                    <a:pt x="3048" y="3048"/>
                  </a:lnTo>
                  <a:lnTo>
                    <a:pt x="2286" y="3048"/>
                  </a:lnTo>
                  <a:lnTo>
                    <a:pt x="1524" y="2286"/>
                  </a:lnTo>
                  <a:lnTo>
                    <a:pt x="1524" y="4572"/>
                  </a:lnTo>
                  <a:lnTo>
                    <a:pt x="762" y="5334"/>
                  </a:lnTo>
                  <a:lnTo>
                    <a:pt x="1524" y="5334"/>
                  </a:lnTo>
                  <a:lnTo>
                    <a:pt x="3048" y="6858"/>
                  </a:lnTo>
                  <a:close/>
                </a:path>
                <a:path w="6350" h="8889">
                  <a:moveTo>
                    <a:pt x="3810" y="7620"/>
                  </a:moveTo>
                  <a:lnTo>
                    <a:pt x="3810" y="3810"/>
                  </a:lnTo>
                  <a:lnTo>
                    <a:pt x="3048" y="3810"/>
                  </a:lnTo>
                  <a:lnTo>
                    <a:pt x="3048" y="7620"/>
                  </a:lnTo>
                  <a:lnTo>
                    <a:pt x="3810" y="7620"/>
                  </a:lnTo>
                  <a:close/>
                </a:path>
                <a:path w="6350" h="8889">
                  <a:moveTo>
                    <a:pt x="6096" y="5334"/>
                  </a:moveTo>
                  <a:lnTo>
                    <a:pt x="5334" y="5334"/>
                  </a:lnTo>
                  <a:lnTo>
                    <a:pt x="4572" y="4572"/>
                  </a:lnTo>
                  <a:lnTo>
                    <a:pt x="3810" y="4572"/>
                  </a:lnTo>
                  <a:lnTo>
                    <a:pt x="3810" y="8382"/>
                  </a:lnTo>
                  <a:lnTo>
                    <a:pt x="4572" y="8382"/>
                  </a:lnTo>
                  <a:lnTo>
                    <a:pt x="6096" y="5334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3391547" y="1665732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89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7620" h="8889">
                  <a:moveTo>
                    <a:pt x="762" y="3810"/>
                  </a:moveTo>
                  <a:lnTo>
                    <a:pt x="762" y="3048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  <a:path w="7620" h="8889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1524" y="1524"/>
                  </a:lnTo>
                  <a:close/>
                </a:path>
                <a:path w="7620" h="8889">
                  <a:moveTo>
                    <a:pt x="1524" y="4572"/>
                  </a:moveTo>
                  <a:lnTo>
                    <a:pt x="1524" y="3810"/>
                  </a:lnTo>
                  <a:lnTo>
                    <a:pt x="762" y="3810"/>
                  </a:lnTo>
                  <a:lnTo>
                    <a:pt x="1524" y="4572"/>
                  </a:lnTo>
                  <a:close/>
                </a:path>
                <a:path w="7620" h="8889">
                  <a:moveTo>
                    <a:pt x="1524" y="5334"/>
                  </a:moveTo>
                  <a:lnTo>
                    <a:pt x="1524" y="4572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1524" y="5334"/>
                  </a:lnTo>
                  <a:close/>
                </a:path>
                <a:path w="7620" h="8889">
                  <a:moveTo>
                    <a:pt x="3048" y="762"/>
                  </a:moveTo>
                  <a:lnTo>
                    <a:pt x="3048" y="0"/>
                  </a:lnTo>
                  <a:lnTo>
                    <a:pt x="1524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7620" h="8889">
                  <a:moveTo>
                    <a:pt x="3048" y="5334"/>
                  </a:moveTo>
                  <a:lnTo>
                    <a:pt x="2286" y="5334"/>
                  </a:lnTo>
                  <a:lnTo>
                    <a:pt x="1524" y="6096"/>
                  </a:lnTo>
                  <a:lnTo>
                    <a:pt x="2286" y="6096"/>
                  </a:lnTo>
                  <a:lnTo>
                    <a:pt x="3048" y="5334"/>
                  </a:lnTo>
                  <a:close/>
                </a:path>
                <a:path w="7620" h="8889">
                  <a:moveTo>
                    <a:pt x="3048" y="3048"/>
                  </a:moveTo>
                  <a:lnTo>
                    <a:pt x="2286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7620" h="8889">
                  <a:moveTo>
                    <a:pt x="3810" y="6858"/>
                  </a:moveTo>
                  <a:lnTo>
                    <a:pt x="3048" y="6096"/>
                  </a:lnTo>
                  <a:lnTo>
                    <a:pt x="2286" y="6096"/>
                  </a:lnTo>
                  <a:lnTo>
                    <a:pt x="2286" y="6858"/>
                  </a:lnTo>
                  <a:lnTo>
                    <a:pt x="3810" y="6858"/>
                  </a:lnTo>
                  <a:close/>
                </a:path>
                <a:path w="7620" h="8889">
                  <a:moveTo>
                    <a:pt x="4572" y="3810"/>
                  </a:moveTo>
                  <a:lnTo>
                    <a:pt x="3810" y="3048"/>
                  </a:lnTo>
                  <a:lnTo>
                    <a:pt x="3048" y="3048"/>
                  </a:lnTo>
                  <a:lnTo>
                    <a:pt x="3810" y="3810"/>
                  </a:lnTo>
                  <a:lnTo>
                    <a:pt x="4572" y="3810"/>
                  </a:lnTo>
                  <a:close/>
                </a:path>
                <a:path w="7620" h="8889">
                  <a:moveTo>
                    <a:pt x="5334" y="4572"/>
                  </a:moveTo>
                  <a:lnTo>
                    <a:pt x="4572" y="3810"/>
                  </a:lnTo>
                  <a:lnTo>
                    <a:pt x="4572" y="4572"/>
                  </a:lnTo>
                  <a:lnTo>
                    <a:pt x="5334" y="4572"/>
                  </a:lnTo>
                  <a:close/>
                </a:path>
                <a:path w="7620" h="8889">
                  <a:moveTo>
                    <a:pt x="7620" y="5334"/>
                  </a:moveTo>
                  <a:lnTo>
                    <a:pt x="5334" y="7620"/>
                  </a:lnTo>
                  <a:lnTo>
                    <a:pt x="4572" y="7620"/>
                  </a:lnTo>
                  <a:lnTo>
                    <a:pt x="5334" y="8382"/>
                  </a:lnTo>
                  <a:lnTo>
                    <a:pt x="6096" y="8382"/>
                  </a:lnTo>
                  <a:lnTo>
                    <a:pt x="7620" y="5334"/>
                  </a:lnTo>
                  <a:close/>
                </a:path>
                <a:path w="7620" h="8889">
                  <a:moveTo>
                    <a:pt x="7620" y="5334"/>
                  </a:moveTo>
                  <a:lnTo>
                    <a:pt x="6858" y="4572"/>
                  </a:lnTo>
                  <a:lnTo>
                    <a:pt x="6096" y="4572"/>
                  </a:lnTo>
                  <a:lnTo>
                    <a:pt x="6096" y="5334"/>
                  </a:lnTo>
                  <a:lnTo>
                    <a:pt x="7620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3401453" y="168402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762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3402215" y="168478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3394595" y="1680984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1524"/>
                  </a:moveTo>
                  <a:lnTo>
                    <a:pt x="0" y="1524"/>
                  </a:lnTo>
                  <a:lnTo>
                    <a:pt x="0" y="3048"/>
                  </a:lnTo>
                  <a:lnTo>
                    <a:pt x="762" y="2286"/>
                  </a:lnTo>
                  <a:lnTo>
                    <a:pt x="1524" y="3048"/>
                  </a:lnTo>
                  <a:lnTo>
                    <a:pt x="1524" y="1524"/>
                  </a:lnTo>
                  <a:close/>
                </a:path>
                <a:path w="1904" h="3175">
                  <a:moveTo>
                    <a:pt x="1524" y="0"/>
                  </a:moveTo>
                  <a:lnTo>
                    <a:pt x="0" y="0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3394595" y="1677162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89" h="6985">
                  <a:moveTo>
                    <a:pt x="1524" y="5334"/>
                  </a:moveTo>
                  <a:lnTo>
                    <a:pt x="1524" y="4572"/>
                  </a:lnTo>
                  <a:lnTo>
                    <a:pt x="0" y="4572"/>
                  </a:lnTo>
                  <a:lnTo>
                    <a:pt x="0" y="5333"/>
                  </a:lnTo>
                  <a:lnTo>
                    <a:pt x="1524" y="5334"/>
                  </a:lnTo>
                  <a:close/>
                </a:path>
                <a:path w="8889" h="6985">
                  <a:moveTo>
                    <a:pt x="1524" y="6095"/>
                  </a:moveTo>
                  <a:lnTo>
                    <a:pt x="1524" y="5334"/>
                  </a:lnTo>
                  <a:lnTo>
                    <a:pt x="0" y="5334"/>
                  </a:lnTo>
                  <a:lnTo>
                    <a:pt x="0" y="6096"/>
                  </a:lnTo>
                  <a:lnTo>
                    <a:pt x="1524" y="6095"/>
                  </a:lnTo>
                  <a:close/>
                </a:path>
                <a:path w="8889" h="6985">
                  <a:moveTo>
                    <a:pt x="2285" y="4572"/>
                  </a:moveTo>
                  <a:lnTo>
                    <a:pt x="2285" y="3810"/>
                  </a:lnTo>
                  <a:lnTo>
                    <a:pt x="762" y="3810"/>
                  </a:lnTo>
                  <a:lnTo>
                    <a:pt x="762" y="4571"/>
                  </a:lnTo>
                  <a:lnTo>
                    <a:pt x="2285" y="4572"/>
                  </a:lnTo>
                  <a:close/>
                </a:path>
                <a:path w="8889" h="6985">
                  <a:moveTo>
                    <a:pt x="2285" y="6096"/>
                  </a:moveTo>
                  <a:lnTo>
                    <a:pt x="762" y="6096"/>
                  </a:lnTo>
                  <a:lnTo>
                    <a:pt x="762" y="6858"/>
                  </a:lnTo>
                  <a:lnTo>
                    <a:pt x="1524" y="6858"/>
                  </a:lnTo>
                  <a:lnTo>
                    <a:pt x="2285" y="6096"/>
                  </a:lnTo>
                  <a:close/>
                </a:path>
                <a:path w="8889" h="6985">
                  <a:moveTo>
                    <a:pt x="2285" y="3810"/>
                  </a:moveTo>
                  <a:lnTo>
                    <a:pt x="2285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5" y="3810"/>
                  </a:lnTo>
                  <a:close/>
                </a:path>
                <a:path w="8889" h="6985">
                  <a:moveTo>
                    <a:pt x="3048" y="6858"/>
                  </a:moveTo>
                  <a:lnTo>
                    <a:pt x="2285" y="6096"/>
                  </a:lnTo>
                  <a:lnTo>
                    <a:pt x="1524" y="6858"/>
                  </a:lnTo>
                  <a:lnTo>
                    <a:pt x="3048" y="6858"/>
                  </a:lnTo>
                  <a:close/>
                </a:path>
                <a:path w="8889" h="6985">
                  <a:moveTo>
                    <a:pt x="3048" y="2286"/>
                  </a:moveTo>
                  <a:lnTo>
                    <a:pt x="3048" y="762"/>
                  </a:lnTo>
                  <a:lnTo>
                    <a:pt x="2285" y="762"/>
                  </a:lnTo>
                  <a:lnTo>
                    <a:pt x="2285" y="2286"/>
                  </a:lnTo>
                  <a:lnTo>
                    <a:pt x="3048" y="2286"/>
                  </a:lnTo>
                  <a:close/>
                </a:path>
                <a:path w="8889" h="6985">
                  <a:moveTo>
                    <a:pt x="3810" y="3048"/>
                  </a:moveTo>
                  <a:lnTo>
                    <a:pt x="3048" y="3048"/>
                  </a:lnTo>
                  <a:lnTo>
                    <a:pt x="2285" y="3810"/>
                  </a:lnTo>
                  <a:lnTo>
                    <a:pt x="3048" y="3810"/>
                  </a:lnTo>
                  <a:lnTo>
                    <a:pt x="3810" y="3048"/>
                  </a:lnTo>
                  <a:close/>
                </a:path>
                <a:path w="8889" h="6985">
                  <a:moveTo>
                    <a:pt x="3048" y="4572"/>
                  </a:moveTo>
                  <a:lnTo>
                    <a:pt x="3048" y="3810"/>
                  </a:lnTo>
                  <a:lnTo>
                    <a:pt x="2285" y="3810"/>
                  </a:lnTo>
                  <a:lnTo>
                    <a:pt x="3048" y="4572"/>
                  </a:lnTo>
                  <a:close/>
                </a:path>
                <a:path w="8889" h="6985">
                  <a:moveTo>
                    <a:pt x="3048" y="6095"/>
                  </a:moveTo>
                  <a:lnTo>
                    <a:pt x="3048" y="5334"/>
                  </a:lnTo>
                  <a:lnTo>
                    <a:pt x="2285" y="5334"/>
                  </a:lnTo>
                  <a:lnTo>
                    <a:pt x="2285" y="6095"/>
                  </a:lnTo>
                  <a:lnTo>
                    <a:pt x="3048" y="6095"/>
                  </a:lnTo>
                  <a:close/>
                </a:path>
                <a:path w="8889" h="6985">
                  <a:moveTo>
                    <a:pt x="5334" y="762"/>
                  </a:moveTo>
                  <a:lnTo>
                    <a:pt x="5334" y="0"/>
                  </a:lnTo>
                  <a:lnTo>
                    <a:pt x="3810" y="0"/>
                  </a:lnTo>
                  <a:lnTo>
                    <a:pt x="3810" y="762"/>
                  </a:lnTo>
                  <a:lnTo>
                    <a:pt x="5334" y="762"/>
                  </a:lnTo>
                  <a:close/>
                </a:path>
                <a:path w="8889" h="6985">
                  <a:moveTo>
                    <a:pt x="4572" y="4572"/>
                  </a:moveTo>
                  <a:lnTo>
                    <a:pt x="4572" y="3810"/>
                  </a:lnTo>
                  <a:lnTo>
                    <a:pt x="3810" y="3810"/>
                  </a:lnTo>
                  <a:lnTo>
                    <a:pt x="3810" y="4572"/>
                  </a:lnTo>
                  <a:lnTo>
                    <a:pt x="4572" y="4572"/>
                  </a:lnTo>
                  <a:close/>
                </a:path>
                <a:path w="8889" h="6985">
                  <a:moveTo>
                    <a:pt x="5334" y="6858"/>
                  </a:moveTo>
                  <a:lnTo>
                    <a:pt x="5334" y="6096"/>
                  </a:lnTo>
                  <a:lnTo>
                    <a:pt x="4572" y="6096"/>
                  </a:lnTo>
                  <a:lnTo>
                    <a:pt x="5334" y="6858"/>
                  </a:lnTo>
                  <a:close/>
                </a:path>
                <a:path w="8889" h="6985">
                  <a:moveTo>
                    <a:pt x="6096" y="6096"/>
                  </a:moveTo>
                  <a:lnTo>
                    <a:pt x="6096" y="5334"/>
                  </a:lnTo>
                  <a:lnTo>
                    <a:pt x="5334" y="5334"/>
                  </a:lnTo>
                  <a:lnTo>
                    <a:pt x="5334" y="6096"/>
                  </a:lnTo>
                  <a:lnTo>
                    <a:pt x="6096" y="6096"/>
                  </a:lnTo>
                  <a:close/>
                </a:path>
                <a:path w="8889" h="6985">
                  <a:moveTo>
                    <a:pt x="7620" y="762"/>
                  </a:moveTo>
                  <a:lnTo>
                    <a:pt x="7620" y="0"/>
                  </a:lnTo>
                  <a:lnTo>
                    <a:pt x="6096" y="0"/>
                  </a:lnTo>
                  <a:lnTo>
                    <a:pt x="6096" y="762"/>
                  </a:lnTo>
                  <a:lnTo>
                    <a:pt x="7620" y="762"/>
                  </a:lnTo>
                  <a:close/>
                </a:path>
                <a:path w="8889" h="6985">
                  <a:moveTo>
                    <a:pt x="8382" y="3048"/>
                  </a:moveTo>
                  <a:lnTo>
                    <a:pt x="8382" y="762"/>
                  </a:lnTo>
                  <a:lnTo>
                    <a:pt x="7620" y="762"/>
                  </a:lnTo>
                  <a:lnTo>
                    <a:pt x="7620" y="3048"/>
                  </a:lnTo>
                  <a:lnTo>
                    <a:pt x="8382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3394595" y="1664220"/>
              <a:ext cx="15240" cy="22860"/>
            </a:xfrm>
            <a:custGeom>
              <a:avLst/>
              <a:gdLst/>
              <a:ahLst/>
              <a:cxnLst/>
              <a:rect l="l" t="t" r="r" b="b"/>
              <a:pathLst>
                <a:path w="15239" h="22860">
                  <a:moveTo>
                    <a:pt x="13716" y="11430"/>
                  </a:moveTo>
                  <a:lnTo>
                    <a:pt x="12192" y="8382"/>
                  </a:lnTo>
                  <a:lnTo>
                    <a:pt x="12192" y="12954"/>
                  </a:lnTo>
                  <a:lnTo>
                    <a:pt x="11430" y="13716"/>
                  </a:lnTo>
                  <a:lnTo>
                    <a:pt x="9906" y="13716"/>
                  </a:lnTo>
                  <a:lnTo>
                    <a:pt x="9537" y="13347"/>
                  </a:lnTo>
                  <a:lnTo>
                    <a:pt x="9537" y="15735"/>
                  </a:lnTo>
                  <a:lnTo>
                    <a:pt x="5334" y="16916"/>
                  </a:lnTo>
                  <a:lnTo>
                    <a:pt x="5334" y="16002"/>
                  </a:lnTo>
                  <a:lnTo>
                    <a:pt x="7620" y="16002"/>
                  </a:lnTo>
                  <a:lnTo>
                    <a:pt x="8382" y="15240"/>
                  </a:lnTo>
                  <a:lnTo>
                    <a:pt x="8382" y="14871"/>
                  </a:lnTo>
                  <a:lnTo>
                    <a:pt x="9537" y="15735"/>
                  </a:lnTo>
                  <a:lnTo>
                    <a:pt x="9537" y="13347"/>
                  </a:lnTo>
                  <a:lnTo>
                    <a:pt x="9144" y="12954"/>
                  </a:lnTo>
                  <a:lnTo>
                    <a:pt x="8382" y="11430"/>
                  </a:lnTo>
                  <a:lnTo>
                    <a:pt x="7620" y="10668"/>
                  </a:lnTo>
                  <a:lnTo>
                    <a:pt x="7620" y="9144"/>
                  </a:lnTo>
                  <a:lnTo>
                    <a:pt x="6858" y="7620"/>
                  </a:lnTo>
                  <a:lnTo>
                    <a:pt x="3810" y="7620"/>
                  </a:lnTo>
                  <a:lnTo>
                    <a:pt x="3810" y="8382"/>
                  </a:lnTo>
                  <a:lnTo>
                    <a:pt x="3048" y="9144"/>
                  </a:lnTo>
                  <a:lnTo>
                    <a:pt x="3048" y="10668"/>
                  </a:lnTo>
                  <a:lnTo>
                    <a:pt x="3810" y="10668"/>
                  </a:lnTo>
                  <a:lnTo>
                    <a:pt x="3810" y="11430"/>
                  </a:lnTo>
                  <a:lnTo>
                    <a:pt x="5334" y="12954"/>
                  </a:lnTo>
                  <a:lnTo>
                    <a:pt x="5334" y="13716"/>
                  </a:lnTo>
                  <a:lnTo>
                    <a:pt x="3048" y="13716"/>
                  </a:lnTo>
                  <a:lnTo>
                    <a:pt x="3048" y="14478"/>
                  </a:lnTo>
                  <a:lnTo>
                    <a:pt x="2286" y="15240"/>
                  </a:lnTo>
                  <a:lnTo>
                    <a:pt x="3048" y="16002"/>
                  </a:lnTo>
                  <a:lnTo>
                    <a:pt x="3048" y="16764"/>
                  </a:lnTo>
                  <a:lnTo>
                    <a:pt x="3810" y="16002"/>
                  </a:lnTo>
                  <a:lnTo>
                    <a:pt x="3810" y="17526"/>
                  </a:lnTo>
                  <a:lnTo>
                    <a:pt x="1524" y="17526"/>
                  </a:lnTo>
                  <a:lnTo>
                    <a:pt x="1524" y="16764"/>
                  </a:lnTo>
                  <a:lnTo>
                    <a:pt x="762" y="16764"/>
                  </a:lnTo>
                  <a:lnTo>
                    <a:pt x="762" y="17526"/>
                  </a:lnTo>
                  <a:lnTo>
                    <a:pt x="0" y="17526"/>
                  </a:lnTo>
                  <a:lnTo>
                    <a:pt x="0" y="18288"/>
                  </a:lnTo>
                  <a:lnTo>
                    <a:pt x="762" y="19050"/>
                  </a:lnTo>
                  <a:lnTo>
                    <a:pt x="762" y="19812"/>
                  </a:lnTo>
                  <a:lnTo>
                    <a:pt x="2286" y="19812"/>
                  </a:lnTo>
                  <a:lnTo>
                    <a:pt x="2286" y="19050"/>
                  </a:lnTo>
                  <a:lnTo>
                    <a:pt x="3810" y="19050"/>
                  </a:lnTo>
                  <a:lnTo>
                    <a:pt x="4572" y="19050"/>
                  </a:lnTo>
                  <a:lnTo>
                    <a:pt x="4572" y="19812"/>
                  </a:lnTo>
                  <a:lnTo>
                    <a:pt x="5334" y="19812"/>
                  </a:lnTo>
                  <a:lnTo>
                    <a:pt x="5334" y="19050"/>
                  </a:lnTo>
                  <a:lnTo>
                    <a:pt x="6096" y="19050"/>
                  </a:lnTo>
                  <a:lnTo>
                    <a:pt x="5334" y="18288"/>
                  </a:lnTo>
                  <a:lnTo>
                    <a:pt x="5334" y="17335"/>
                  </a:lnTo>
                  <a:lnTo>
                    <a:pt x="7620" y="19050"/>
                  </a:lnTo>
                  <a:lnTo>
                    <a:pt x="8382" y="19812"/>
                  </a:lnTo>
                  <a:lnTo>
                    <a:pt x="9144" y="19812"/>
                  </a:lnTo>
                  <a:lnTo>
                    <a:pt x="9144" y="19050"/>
                  </a:lnTo>
                  <a:lnTo>
                    <a:pt x="9537" y="19443"/>
                  </a:lnTo>
                  <a:lnTo>
                    <a:pt x="9906" y="19812"/>
                  </a:lnTo>
                  <a:lnTo>
                    <a:pt x="9906" y="20574"/>
                  </a:lnTo>
                  <a:lnTo>
                    <a:pt x="8382" y="20574"/>
                  </a:lnTo>
                  <a:lnTo>
                    <a:pt x="8382" y="22098"/>
                  </a:lnTo>
                  <a:lnTo>
                    <a:pt x="9144" y="21336"/>
                  </a:lnTo>
                  <a:lnTo>
                    <a:pt x="9144" y="22098"/>
                  </a:lnTo>
                  <a:lnTo>
                    <a:pt x="8382" y="22098"/>
                  </a:lnTo>
                  <a:lnTo>
                    <a:pt x="8382" y="22860"/>
                  </a:lnTo>
                  <a:lnTo>
                    <a:pt x="9144" y="22860"/>
                  </a:lnTo>
                  <a:lnTo>
                    <a:pt x="10668" y="22860"/>
                  </a:lnTo>
                  <a:lnTo>
                    <a:pt x="10668" y="20574"/>
                  </a:lnTo>
                  <a:lnTo>
                    <a:pt x="11430" y="19812"/>
                  </a:lnTo>
                  <a:lnTo>
                    <a:pt x="11430" y="18288"/>
                  </a:lnTo>
                  <a:lnTo>
                    <a:pt x="10668" y="18288"/>
                  </a:lnTo>
                  <a:lnTo>
                    <a:pt x="10668" y="17526"/>
                  </a:lnTo>
                  <a:lnTo>
                    <a:pt x="9906" y="16002"/>
                  </a:lnTo>
                  <a:lnTo>
                    <a:pt x="11430" y="14478"/>
                  </a:lnTo>
                  <a:lnTo>
                    <a:pt x="12192" y="14478"/>
                  </a:lnTo>
                  <a:lnTo>
                    <a:pt x="12954" y="13716"/>
                  </a:lnTo>
                  <a:lnTo>
                    <a:pt x="13716" y="12192"/>
                  </a:lnTo>
                  <a:lnTo>
                    <a:pt x="13716" y="11430"/>
                  </a:lnTo>
                  <a:close/>
                </a:path>
                <a:path w="15239" h="22860">
                  <a:moveTo>
                    <a:pt x="14478" y="762"/>
                  </a:moveTo>
                  <a:lnTo>
                    <a:pt x="13716" y="762"/>
                  </a:lnTo>
                  <a:lnTo>
                    <a:pt x="13716" y="1524"/>
                  </a:lnTo>
                  <a:lnTo>
                    <a:pt x="12954" y="762"/>
                  </a:lnTo>
                  <a:lnTo>
                    <a:pt x="12192" y="1524"/>
                  </a:lnTo>
                  <a:lnTo>
                    <a:pt x="12192" y="4572"/>
                  </a:lnTo>
                  <a:lnTo>
                    <a:pt x="11430" y="5334"/>
                  </a:lnTo>
                  <a:lnTo>
                    <a:pt x="11430" y="6858"/>
                  </a:lnTo>
                  <a:lnTo>
                    <a:pt x="12192" y="8382"/>
                  </a:lnTo>
                  <a:lnTo>
                    <a:pt x="12192" y="5334"/>
                  </a:lnTo>
                  <a:lnTo>
                    <a:pt x="12954" y="5334"/>
                  </a:lnTo>
                  <a:lnTo>
                    <a:pt x="13716" y="4572"/>
                  </a:lnTo>
                  <a:lnTo>
                    <a:pt x="13716" y="3810"/>
                  </a:lnTo>
                  <a:lnTo>
                    <a:pt x="14478" y="3048"/>
                  </a:lnTo>
                  <a:lnTo>
                    <a:pt x="14478" y="2286"/>
                  </a:lnTo>
                  <a:lnTo>
                    <a:pt x="13716" y="2286"/>
                  </a:lnTo>
                  <a:lnTo>
                    <a:pt x="14478" y="1524"/>
                  </a:lnTo>
                  <a:lnTo>
                    <a:pt x="14478" y="762"/>
                  </a:lnTo>
                  <a:close/>
                </a:path>
                <a:path w="15239" h="22860">
                  <a:moveTo>
                    <a:pt x="15240" y="0"/>
                  </a:moveTo>
                  <a:lnTo>
                    <a:pt x="14478" y="0"/>
                  </a:lnTo>
                  <a:lnTo>
                    <a:pt x="14478" y="762"/>
                  </a:lnTo>
                  <a:lnTo>
                    <a:pt x="15240" y="76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3397580" y="1664208"/>
              <a:ext cx="12700" cy="22860"/>
            </a:xfrm>
            <a:custGeom>
              <a:avLst/>
              <a:gdLst/>
              <a:ahLst/>
              <a:cxnLst/>
              <a:rect l="l" t="t" r="r" b="b"/>
              <a:pathLst>
                <a:path w="12700" h="22860">
                  <a:moveTo>
                    <a:pt x="825" y="10566"/>
                  </a:moveTo>
                  <a:lnTo>
                    <a:pt x="825" y="8382"/>
                  </a:lnTo>
                  <a:lnTo>
                    <a:pt x="0" y="9207"/>
                  </a:lnTo>
                  <a:lnTo>
                    <a:pt x="0" y="9850"/>
                  </a:lnTo>
                  <a:lnTo>
                    <a:pt x="825" y="10566"/>
                  </a:lnTo>
                  <a:close/>
                </a:path>
                <a:path w="12700" h="22860">
                  <a:moveTo>
                    <a:pt x="825" y="11972"/>
                  </a:moveTo>
                  <a:lnTo>
                    <a:pt x="825" y="11413"/>
                  </a:lnTo>
                  <a:lnTo>
                    <a:pt x="0" y="10579"/>
                  </a:lnTo>
                  <a:lnTo>
                    <a:pt x="825" y="11972"/>
                  </a:lnTo>
                  <a:close/>
                </a:path>
                <a:path w="12700" h="22860">
                  <a:moveTo>
                    <a:pt x="3111" y="7620"/>
                  </a:moveTo>
                  <a:lnTo>
                    <a:pt x="2349" y="6858"/>
                  </a:lnTo>
                  <a:lnTo>
                    <a:pt x="1587" y="7620"/>
                  </a:lnTo>
                  <a:lnTo>
                    <a:pt x="3111" y="7620"/>
                  </a:lnTo>
                  <a:close/>
                </a:path>
                <a:path w="12700" h="22860">
                  <a:moveTo>
                    <a:pt x="4635" y="14478"/>
                  </a:moveTo>
                  <a:lnTo>
                    <a:pt x="4635" y="13716"/>
                  </a:lnTo>
                  <a:lnTo>
                    <a:pt x="2349" y="12954"/>
                  </a:lnTo>
                  <a:lnTo>
                    <a:pt x="1587" y="12183"/>
                  </a:lnTo>
                  <a:lnTo>
                    <a:pt x="1587" y="12954"/>
                  </a:lnTo>
                  <a:lnTo>
                    <a:pt x="2349" y="13716"/>
                  </a:lnTo>
                  <a:lnTo>
                    <a:pt x="3873" y="14478"/>
                  </a:lnTo>
                  <a:lnTo>
                    <a:pt x="4635" y="14478"/>
                  </a:lnTo>
                  <a:close/>
                </a:path>
                <a:path w="12700" h="22860">
                  <a:moveTo>
                    <a:pt x="4635" y="9144"/>
                  </a:moveTo>
                  <a:lnTo>
                    <a:pt x="4635" y="8382"/>
                  </a:lnTo>
                  <a:lnTo>
                    <a:pt x="3873" y="7620"/>
                  </a:lnTo>
                  <a:lnTo>
                    <a:pt x="3873" y="8382"/>
                  </a:lnTo>
                  <a:lnTo>
                    <a:pt x="4635" y="9144"/>
                  </a:lnTo>
                  <a:close/>
                </a:path>
                <a:path w="12700" h="22860">
                  <a:moveTo>
                    <a:pt x="6159" y="12954"/>
                  </a:moveTo>
                  <a:lnTo>
                    <a:pt x="6159" y="12192"/>
                  </a:lnTo>
                  <a:lnTo>
                    <a:pt x="5397" y="11430"/>
                  </a:lnTo>
                  <a:lnTo>
                    <a:pt x="5397" y="10668"/>
                  </a:lnTo>
                  <a:lnTo>
                    <a:pt x="4635" y="9144"/>
                  </a:lnTo>
                  <a:lnTo>
                    <a:pt x="4635" y="10668"/>
                  </a:lnTo>
                  <a:lnTo>
                    <a:pt x="5397" y="12192"/>
                  </a:lnTo>
                  <a:lnTo>
                    <a:pt x="6159" y="12954"/>
                  </a:lnTo>
                  <a:close/>
                </a:path>
                <a:path w="12700" h="22860">
                  <a:moveTo>
                    <a:pt x="5397" y="19812"/>
                  </a:moveTo>
                  <a:lnTo>
                    <a:pt x="4635" y="19050"/>
                  </a:lnTo>
                  <a:lnTo>
                    <a:pt x="4635" y="19812"/>
                  </a:lnTo>
                  <a:lnTo>
                    <a:pt x="5397" y="19812"/>
                  </a:lnTo>
                  <a:close/>
                </a:path>
                <a:path w="12700" h="22860">
                  <a:moveTo>
                    <a:pt x="6921" y="19812"/>
                  </a:moveTo>
                  <a:lnTo>
                    <a:pt x="6159" y="19050"/>
                  </a:lnTo>
                  <a:lnTo>
                    <a:pt x="6159" y="18288"/>
                  </a:lnTo>
                  <a:lnTo>
                    <a:pt x="5397" y="19050"/>
                  </a:lnTo>
                  <a:lnTo>
                    <a:pt x="5397" y="19812"/>
                  </a:lnTo>
                  <a:lnTo>
                    <a:pt x="6921" y="19812"/>
                  </a:lnTo>
                  <a:close/>
                </a:path>
                <a:path w="12700" h="22860">
                  <a:moveTo>
                    <a:pt x="6159" y="21336"/>
                  </a:moveTo>
                  <a:lnTo>
                    <a:pt x="5397" y="21336"/>
                  </a:lnTo>
                  <a:lnTo>
                    <a:pt x="5397" y="22098"/>
                  </a:lnTo>
                  <a:lnTo>
                    <a:pt x="6159" y="21336"/>
                  </a:lnTo>
                  <a:close/>
                </a:path>
                <a:path w="12700" h="22860">
                  <a:moveTo>
                    <a:pt x="6159" y="22860"/>
                  </a:moveTo>
                  <a:lnTo>
                    <a:pt x="5397" y="22098"/>
                  </a:lnTo>
                  <a:lnTo>
                    <a:pt x="5397" y="22860"/>
                  </a:lnTo>
                  <a:lnTo>
                    <a:pt x="6159" y="22860"/>
                  </a:lnTo>
                  <a:close/>
                </a:path>
                <a:path w="12700" h="22860">
                  <a:moveTo>
                    <a:pt x="6921" y="13716"/>
                  </a:moveTo>
                  <a:lnTo>
                    <a:pt x="6921" y="12954"/>
                  </a:lnTo>
                  <a:lnTo>
                    <a:pt x="6159" y="12954"/>
                  </a:lnTo>
                  <a:lnTo>
                    <a:pt x="6159" y="13716"/>
                  </a:lnTo>
                  <a:lnTo>
                    <a:pt x="6921" y="13716"/>
                  </a:lnTo>
                  <a:close/>
                </a:path>
                <a:path w="12700" h="22860">
                  <a:moveTo>
                    <a:pt x="6921" y="20574"/>
                  </a:moveTo>
                  <a:lnTo>
                    <a:pt x="6921" y="19812"/>
                  </a:lnTo>
                  <a:lnTo>
                    <a:pt x="6159" y="20574"/>
                  </a:lnTo>
                  <a:lnTo>
                    <a:pt x="6921" y="20574"/>
                  </a:lnTo>
                  <a:close/>
                </a:path>
                <a:path w="12700" h="22860">
                  <a:moveTo>
                    <a:pt x="6921" y="22860"/>
                  </a:moveTo>
                  <a:lnTo>
                    <a:pt x="6921" y="22098"/>
                  </a:lnTo>
                  <a:lnTo>
                    <a:pt x="6159" y="22860"/>
                  </a:lnTo>
                  <a:lnTo>
                    <a:pt x="6921" y="22860"/>
                  </a:lnTo>
                  <a:close/>
                </a:path>
                <a:path w="12700" h="22860">
                  <a:moveTo>
                    <a:pt x="7683" y="17526"/>
                  </a:moveTo>
                  <a:lnTo>
                    <a:pt x="7683" y="15240"/>
                  </a:lnTo>
                  <a:lnTo>
                    <a:pt x="6921" y="15240"/>
                  </a:lnTo>
                  <a:lnTo>
                    <a:pt x="6921" y="17526"/>
                  </a:lnTo>
                  <a:lnTo>
                    <a:pt x="7683" y="17526"/>
                  </a:lnTo>
                  <a:close/>
                </a:path>
                <a:path w="12700" h="22860">
                  <a:moveTo>
                    <a:pt x="9207" y="12954"/>
                  </a:moveTo>
                  <a:lnTo>
                    <a:pt x="8445" y="12954"/>
                  </a:lnTo>
                  <a:lnTo>
                    <a:pt x="7683" y="13716"/>
                  </a:lnTo>
                  <a:lnTo>
                    <a:pt x="8445" y="13716"/>
                  </a:lnTo>
                  <a:lnTo>
                    <a:pt x="9207" y="12954"/>
                  </a:lnTo>
                  <a:close/>
                </a:path>
                <a:path w="12700" h="22860">
                  <a:moveTo>
                    <a:pt x="8445" y="14478"/>
                  </a:moveTo>
                  <a:lnTo>
                    <a:pt x="7683" y="14478"/>
                  </a:lnTo>
                  <a:lnTo>
                    <a:pt x="7683" y="15240"/>
                  </a:lnTo>
                  <a:lnTo>
                    <a:pt x="8445" y="14478"/>
                  </a:lnTo>
                  <a:close/>
                </a:path>
                <a:path w="12700" h="22860">
                  <a:moveTo>
                    <a:pt x="8445" y="18288"/>
                  </a:moveTo>
                  <a:lnTo>
                    <a:pt x="8445" y="17526"/>
                  </a:lnTo>
                  <a:lnTo>
                    <a:pt x="7683" y="17526"/>
                  </a:lnTo>
                  <a:lnTo>
                    <a:pt x="7683" y="18288"/>
                  </a:lnTo>
                  <a:lnTo>
                    <a:pt x="8445" y="18288"/>
                  </a:lnTo>
                  <a:close/>
                </a:path>
                <a:path w="12700" h="22860">
                  <a:moveTo>
                    <a:pt x="8445" y="20574"/>
                  </a:moveTo>
                  <a:lnTo>
                    <a:pt x="8445" y="19812"/>
                  </a:lnTo>
                  <a:lnTo>
                    <a:pt x="7683" y="20574"/>
                  </a:lnTo>
                  <a:lnTo>
                    <a:pt x="8445" y="20574"/>
                  </a:lnTo>
                  <a:close/>
                </a:path>
                <a:path w="12700" h="22860">
                  <a:moveTo>
                    <a:pt x="8445" y="22860"/>
                  </a:moveTo>
                  <a:lnTo>
                    <a:pt x="8445" y="22098"/>
                  </a:lnTo>
                  <a:lnTo>
                    <a:pt x="7683" y="22098"/>
                  </a:lnTo>
                  <a:lnTo>
                    <a:pt x="7683" y="22860"/>
                  </a:lnTo>
                  <a:lnTo>
                    <a:pt x="8445" y="22860"/>
                  </a:lnTo>
                  <a:close/>
                </a:path>
                <a:path w="12700" h="22860">
                  <a:moveTo>
                    <a:pt x="9207" y="5334"/>
                  </a:moveTo>
                  <a:lnTo>
                    <a:pt x="9207" y="3048"/>
                  </a:lnTo>
                  <a:lnTo>
                    <a:pt x="8445" y="3810"/>
                  </a:lnTo>
                  <a:lnTo>
                    <a:pt x="8445" y="6858"/>
                  </a:lnTo>
                  <a:lnTo>
                    <a:pt x="9207" y="5334"/>
                  </a:lnTo>
                  <a:close/>
                </a:path>
                <a:path w="12700" h="22860">
                  <a:moveTo>
                    <a:pt x="10731" y="11430"/>
                  </a:moveTo>
                  <a:lnTo>
                    <a:pt x="10731" y="10668"/>
                  </a:lnTo>
                  <a:lnTo>
                    <a:pt x="9969" y="9144"/>
                  </a:lnTo>
                  <a:lnTo>
                    <a:pt x="9207" y="8382"/>
                  </a:lnTo>
                  <a:lnTo>
                    <a:pt x="8445" y="6858"/>
                  </a:lnTo>
                  <a:lnTo>
                    <a:pt x="8445" y="8382"/>
                  </a:lnTo>
                  <a:lnTo>
                    <a:pt x="9207" y="10668"/>
                  </a:lnTo>
                  <a:lnTo>
                    <a:pt x="9207" y="9144"/>
                  </a:lnTo>
                  <a:lnTo>
                    <a:pt x="9969" y="10668"/>
                  </a:lnTo>
                  <a:lnTo>
                    <a:pt x="10731" y="11430"/>
                  </a:lnTo>
                  <a:close/>
                </a:path>
                <a:path w="12700" h="22860">
                  <a:moveTo>
                    <a:pt x="9207" y="19050"/>
                  </a:moveTo>
                  <a:lnTo>
                    <a:pt x="8445" y="18288"/>
                  </a:lnTo>
                  <a:lnTo>
                    <a:pt x="8445" y="19812"/>
                  </a:lnTo>
                  <a:lnTo>
                    <a:pt x="9207" y="19050"/>
                  </a:lnTo>
                  <a:close/>
                </a:path>
                <a:path w="12700" h="22860">
                  <a:moveTo>
                    <a:pt x="10731" y="4572"/>
                  </a:moveTo>
                  <a:lnTo>
                    <a:pt x="9207" y="5334"/>
                  </a:lnTo>
                  <a:lnTo>
                    <a:pt x="9207" y="6096"/>
                  </a:lnTo>
                  <a:lnTo>
                    <a:pt x="10731" y="4572"/>
                  </a:lnTo>
                  <a:close/>
                </a:path>
                <a:path w="12700" h="22860">
                  <a:moveTo>
                    <a:pt x="10731" y="13716"/>
                  </a:moveTo>
                  <a:lnTo>
                    <a:pt x="10731" y="12192"/>
                  </a:lnTo>
                  <a:lnTo>
                    <a:pt x="9969" y="13716"/>
                  </a:lnTo>
                  <a:lnTo>
                    <a:pt x="9207" y="14478"/>
                  </a:lnTo>
                  <a:lnTo>
                    <a:pt x="9969" y="14478"/>
                  </a:lnTo>
                  <a:lnTo>
                    <a:pt x="10731" y="13716"/>
                  </a:lnTo>
                  <a:close/>
                </a:path>
                <a:path w="12700" h="22860">
                  <a:moveTo>
                    <a:pt x="10731" y="1524"/>
                  </a:moveTo>
                  <a:lnTo>
                    <a:pt x="9969" y="762"/>
                  </a:lnTo>
                  <a:lnTo>
                    <a:pt x="9969" y="1524"/>
                  </a:lnTo>
                  <a:lnTo>
                    <a:pt x="10731" y="1524"/>
                  </a:lnTo>
                  <a:close/>
                </a:path>
                <a:path w="12700" h="22860">
                  <a:moveTo>
                    <a:pt x="11493" y="2286"/>
                  </a:moveTo>
                  <a:lnTo>
                    <a:pt x="11493" y="1524"/>
                  </a:lnTo>
                  <a:lnTo>
                    <a:pt x="10731" y="2286"/>
                  </a:lnTo>
                  <a:lnTo>
                    <a:pt x="11493" y="2286"/>
                  </a:lnTo>
                  <a:close/>
                </a:path>
                <a:path w="12700" h="22860">
                  <a:moveTo>
                    <a:pt x="11493" y="3048"/>
                  </a:moveTo>
                  <a:lnTo>
                    <a:pt x="10731" y="3048"/>
                  </a:lnTo>
                  <a:lnTo>
                    <a:pt x="10731" y="3810"/>
                  </a:lnTo>
                  <a:lnTo>
                    <a:pt x="11493" y="3048"/>
                  </a:lnTo>
                  <a:close/>
                </a:path>
                <a:path w="12700" h="22860">
                  <a:moveTo>
                    <a:pt x="12255" y="762"/>
                  </a:moveTo>
                  <a:lnTo>
                    <a:pt x="12255" y="0"/>
                  </a:lnTo>
                  <a:lnTo>
                    <a:pt x="11493" y="0"/>
                  </a:lnTo>
                  <a:lnTo>
                    <a:pt x="11493" y="1524"/>
                  </a:lnTo>
                  <a:lnTo>
                    <a:pt x="12255" y="762"/>
                  </a:lnTo>
                  <a:close/>
                </a:path>
                <a:path w="12700" h="22860">
                  <a:moveTo>
                    <a:pt x="12255" y="2286"/>
                  </a:moveTo>
                  <a:lnTo>
                    <a:pt x="11493" y="2286"/>
                  </a:lnTo>
                  <a:lnTo>
                    <a:pt x="11493" y="3048"/>
                  </a:lnTo>
                  <a:lnTo>
                    <a:pt x="12255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3391547" y="1672590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80">
                  <a:moveTo>
                    <a:pt x="8382" y="0"/>
                  </a:moveTo>
                  <a:lnTo>
                    <a:pt x="5334" y="0"/>
                  </a:lnTo>
                  <a:lnTo>
                    <a:pt x="3810" y="762"/>
                  </a:lnTo>
                  <a:lnTo>
                    <a:pt x="2286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3048" y="3048"/>
                  </a:lnTo>
                  <a:lnTo>
                    <a:pt x="3048" y="3810"/>
                  </a:lnTo>
                  <a:lnTo>
                    <a:pt x="4572" y="3810"/>
                  </a:lnTo>
                  <a:lnTo>
                    <a:pt x="4572" y="3048"/>
                  </a:lnTo>
                  <a:lnTo>
                    <a:pt x="5334" y="3048"/>
                  </a:lnTo>
                  <a:lnTo>
                    <a:pt x="5334" y="2286"/>
                  </a:lnTo>
                  <a:lnTo>
                    <a:pt x="6858" y="2286"/>
                  </a:lnTo>
                  <a:lnTo>
                    <a:pt x="7620" y="1523"/>
                  </a:lnTo>
                  <a:lnTo>
                    <a:pt x="7620" y="761"/>
                  </a:lnTo>
                  <a:lnTo>
                    <a:pt x="8382" y="0"/>
                  </a:lnTo>
                  <a:close/>
                </a:path>
                <a:path w="8889" h="5080">
                  <a:moveTo>
                    <a:pt x="762" y="3810"/>
                  </a:moveTo>
                  <a:lnTo>
                    <a:pt x="762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3391547" y="1672590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80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8889" h="5080">
                  <a:moveTo>
                    <a:pt x="762" y="4572"/>
                  </a:moveTo>
                  <a:lnTo>
                    <a:pt x="762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close/>
                </a:path>
                <a:path w="8889" h="5080">
                  <a:moveTo>
                    <a:pt x="4572" y="3810"/>
                  </a:moveTo>
                  <a:lnTo>
                    <a:pt x="4572" y="2286"/>
                  </a:lnTo>
                  <a:lnTo>
                    <a:pt x="3810" y="2286"/>
                  </a:lnTo>
                  <a:lnTo>
                    <a:pt x="3810" y="3810"/>
                  </a:lnTo>
                  <a:lnTo>
                    <a:pt x="4572" y="3810"/>
                  </a:lnTo>
                  <a:close/>
                </a:path>
                <a:path w="8889" h="5080">
                  <a:moveTo>
                    <a:pt x="6096" y="2286"/>
                  </a:moveTo>
                  <a:lnTo>
                    <a:pt x="5334" y="2286"/>
                  </a:lnTo>
                  <a:lnTo>
                    <a:pt x="4572" y="3048"/>
                  </a:lnTo>
                  <a:lnTo>
                    <a:pt x="5334" y="3048"/>
                  </a:lnTo>
                  <a:lnTo>
                    <a:pt x="6096" y="2286"/>
                  </a:lnTo>
                  <a:close/>
                </a:path>
                <a:path w="8889" h="5080">
                  <a:moveTo>
                    <a:pt x="7620" y="1524"/>
                  </a:moveTo>
                  <a:lnTo>
                    <a:pt x="7620" y="762"/>
                  </a:lnTo>
                  <a:lnTo>
                    <a:pt x="6096" y="2286"/>
                  </a:lnTo>
                  <a:lnTo>
                    <a:pt x="6858" y="2286"/>
                  </a:lnTo>
                  <a:lnTo>
                    <a:pt x="7620" y="1524"/>
                  </a:lnTo>
                  <a:close/>
                </a:path>
                <a:path w="8889" h="5080">
                  <a:moveTo>
                    <a:pt x="8382" y="761"/>
                  </a:moveTo>
                  <a:lnTo>
                    <a:pt x="8382" y="0"/>
                  </a:lnTo>
                  <a:lnTo>
                    <a:pt x="7620" y="0"/>
                  </a:lnTo>
                  <a:lnTo>
                    <a:pt x="7620" y="761"/>
                  </a:lnTo>
                  <a:lnTo>
                    <a:pt x="8382" y="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3396119" y="1664208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60">
                  <a:moveTo>
                    <a:pt x="3048" y="8382"/>
                  </a:moveTo>
                  <a:lnTo>
                    <a:pt x="3048" y="5334"/>
                  </a:lnTo>
                  <a:lnTo>
                    <a:pt x="762" y="5334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2286" y="6858"/>
                  </a:lnTo>
                  <a:lnTo>
                    <a:pt x="2286" y="8382"/>
                  </a:lnTo>
                  <a:lnTo>
                    <a:pt x="3048" y="8382"/>
                  </a:lnTo>
                  <a:close/>
                </a:path>
                <a:path w="8889" h="10160">
                  <a:moveTo>
                    <a:pt x="2286" y="8382"/>
                  </a:moveTo>
                  <a:lnTo>
                    <a:pt x="2286" y="6858"/>
                  </a:lnTo>
                  <a:lnTo>
                    <a:pt x="1524" y="6858"/>
                  </a:lnTo>
                  <a:lnTo>
                    <a:pt x="1524" y="9144"/>
                  </a:lnTo>
                  <a:lnTo>
                    <a:pt x="2286" y="8382"/>
                  </a:lnTo>
                  <a:close/>
                </a:path>
                <a:path w="8889" h="10160">
                  <a:moveTo>
                    <a:pt x="8382" y="6858"/>
                  </a:moveTo>
                  <a:lnTo>
                    <a:pt x="8382" y="6096"/>
                  </a:lnTo>
                  <a:lnTo>
                    <a:pt x="7620" y="5334"/>
                  </a:lnTo>
                  <a:lnTo>
                    <a:pt x="7620" y="1524"/>
                  </a:lnTo>
                  <a:lnTo>
                    <a:pt x="6096" y="0"/>
                  </a:lnTo>
                  <a:lnTo>
                    <a:pt x="4572" y="0"/>
                  </a:lnTo>
                  <a:lnTo>
                    <a:pt x="3810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4572" y="2286"/>
                  </a:lnTo>
                  <a:lnTo>
                    <a:pt x="4572" y="9906"/>
                  </a:lnTo>
                  <a:lnTo>
                    <a:pt x="5334" y="9906"/>
                  </a:lnTo>
                  <a:lnTo>
                    <a:pt x="5334" y="9144"/>
                  </a:lnTo>
                  <a:lnTo>
                    <a:pt x="6096" y="8382"/>
                  </a:lnTo>
                  <a:lnTo>
                    <a:pt x="6858" y="9144"/>
                  </a:lnTo>
                  <a:lnTo>
                    <a:pt x="6858" y="6096"/>
                  </a:lnTo>
                  <a:lnTo>
                    <a:pt x="7620" y="6858"/>
                  </a:lnTo>
                  <a:lnTo>
                    <a:pt x="8382" y="6858"/>
                  </a:lnTo>
                  <a:close/>
                </a:path>
                <a:path w="8889" h="10160">
                  <a:moveTo>
                    <a:pt x="4572" y="8382"/>
                  </a:moveTo>
                  <a:lnTo>
                    <a:pt x="4572" y="3048"/>
                  </a:lnTo>
                  <a:lnTo>
                    <a:pt x="3810" y="3810"/>
                  </a:lnTo>
                  <a:lnTo>
                    <a:pt x="2286" y="3810"/>
                  </a:lnTo>
                  <a:lnTo>
                    <a:pt x="3048" y="4572"/>
                  </a:lnTo>
                  <a:lnTo>
                    <a:pt x="3048" y="9144"/>
                  </a:lnTo>
                  <a:lnTo>
                    <a:pt x="3810" y="9144"/>
                  </a:lnTo>
                  <a:lnTo>
                    <a:pt x="4572" y="8382"/>
                  </a:lnTo>
                  <a:close/>
                </a:path>
                <a:path w="8889" h="10160">
                  <a:moveTo>
                    <a:pt x="7620" y="7620"/>
                  </a:moveTo>
                  <a:lnTo>
                    <a:pt x="7620" y="6858"/>
                  </a:lnTo>
                  <a:lnTo>
                    <a:pt x="6858" y="6096"/>
                  </a:lnTo>
                  <a:lnTo>
                    <a:pt x="6858" y="7620"/>
                  </a:lnTo>
                  <a:lnTo>
                    <a:pt x="7620" y="762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3394595" y="1664220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2286" y="7620"/>
                  </a:moveTo>
                  <a:lnTo>
                    <a:pt x="1524" y="8382"/>
                  </a:lnTo>
                  <a:lnTo>
                    <a:pt x="1524" y="9144"/>
                  </a:lnTo>
                  <a:lnTo>
                    <a:pt x="2286" y="9144"/>
                  </a:lnTo>
                  <a:lnTo>
                    <a:pt x="2286" y="7620"/>
                  </a:lnTo>
                  <a:close/>
                </a:path>
                <a:path w="10160" h="10160">
                  <a:moveTo>
                    <a:pt x="2286" y="6096"/>
                  </a:moveTo>
                  <a:lnTo>
                    <a:pt x="762" y="6096"/>
                  </a:lnTo>
                  <a:lnTo>
                    <a:pt x="762" y="5334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2286" y="6858"/>
                  </a:lnTo>
                  <a:lnTo>
                    <a:pt x="2286" y="6096"/>
                  </a:lnTo>
                  <a:close/>
                </a:path>
                <a:path w="10160" h="10160">
                  <a:moveTo>
                    <a:pt x="3810" y="7620"/>
                  </a:moveTo>
                  <a:lnTo>
                    <a:pt x="3048" y="8382"/>
                  </a:lnTo>
                  <a:lnTo>
                    <a:pt x="3810" y="8382"/>
                  </a:lnTo>
                  <a:lnTo>
                    <a:pt x="3810" y="7620"/>
                  </a:lnTo>
                  <a:close/>
                </a:path>
                <a:path w="10160" h="10160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1524"/>
                  </a:lnTo>
                  <a:close/>
                </a:path>
                <a:path w="10160" h="10160">
                  <a:moveTo>
                    <a:pt x="5334" y="2286"/>
                  </a:moveTo>
                  <a:lnTo>
                    <a:pt x="4572" y="2286"/>
                  </a:lnTo>
                  <a:lnTo>
                    <a:pt x="4572" y="3810"/>
                  </a:lnTo>
                  <a:lnTo>
                    <a:pt x="5334" y="3810"/>
                  </a:lnTo>
                  <a:lnTo>
                    <a:pt x="5334" y="2286"/>
                  </a:lnTo>
                  <a:close/>
                </a:path>
                <a:path w="10160" h="10160">
                  <a:moveTo>
                    <a:pt x="6096" y="9144"/>
                  </a:moveTo>
                  <a:lnTo>
                    <a:pt x="5334" y="8382"/>
                  </a:lnTo>
                  <a:lnTo>
                    <a:pt x="4572" y="8382"/>
                  </a:lnTo>
                  <a:lnTo>
                    <a:pt x="4572" y="9144"/>
                  </a:lnTo>
                  <a:lnTo>
                    <a:pt x="5334" y="9144"/>
                  </a:lnTo>
                  <a:lnTo>
                    <a:pt x="5334" y="9906"/>
                  </a:lnTo>
                  <a:lnTo>
                    <a:pt x="6096" y="9906"/>
                  </a:lnTo>
                  <a:lnTo>
                    <a:pt x="6096" y="9144"/>
                  </a:lnTo>
                  <a:close/>
                </a:path>
                <a:path w="10160" h="10160">
                  <a:moveTo>
                    <a:pt x="6096" y="762"/>
                  </a:moveTo>
                  <a:lnTo>
                    <a:pt x="5334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3810" y="1524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6096" y="762"/>
                  </a:lnTo>
                  <a:close/>
                </a:path>
                <a:path w="10160" h="10160">
                  <a:moveTo>
                    <a:pt x="6858" y="8382"/>
                  </a:moveTo>
                  <a:lnTo>
                    <a:pt x="6096" y="8382"/>
                  </a:lnTo>
                  <a:lnTo>
                    <a:pt x="6096" y="9144"/>
                  </a:lnTo>
                  <a:lnTo>
                    <a:pt x="6858" y="8382"/>
                  </a:lnTo>
                  <a:close/>
                </a:path>
                <a:path w="10160" h="10160">
                  <a:moveTo>
                    <a:pt x="7620" y="762"/>
                  </a:moveTo>
                  <a:lnTo>
                    <a:pt x="6096" y="0"/>
                  </a:lnTo>
                  <a:lnTo>
                    <a:pt x="6858" y="762"/>
                  </a:lnTo>
                  <a:lnTo>
                    <a:pt x="7620" y="762"/>
                  </a:lnTo>
                  <a:close/>
                </a:path>
                <a:path w="10160" h="10160">
                  <a:moveTo>
                    <a:pt x="9144" y="6096"/>
                  </a:moveTo>
                  <a:lnTo>
                    <a:pt x="8382" y="6096"/>
                  </a:lnTo>
                  <a:lnTo>
                    <a:pt x="8382" y="6858"/>
                  </a:lnTo>
                  <a:lnTo>
                    <a:pt x="9144" y="6858"/>
                  </a:lnTo>
                  <a:lnTo>
                    <a:pt x="9144" y="6096"/>
                  </a:lnTo>
                  <a:close/>
                </a:path>
                <a:path w="10160" h="10160">
                  <a:moveTo>
                    <a:pt x="9144" y="5334"/>
                  </a:moveTo>
                  <a:lnTo>
                    <a:pt x="8382" y="4572"/>
                  </a:lnTo>
                  <a:lnTo>
                    <a:pt x="8382" y="5334"/>
                  </a:lnTo>
                  <a:lnTo>
                    <a:pt x="9144" y="5334"/>
                  </a:lnTo>
                  <a:close/>
                </a:path>
                <a:path w="10160" h="10160">
                  <a:moveTo>
                    <a:pt x="9144" y="1524"/>
                  </a:moveTo>
                  <a:lnTo>
                    <a:pt x="8382" y="762"/>
                  </a:lnTo>
                  <a:lnTo>
                    <a:pt x="7620" y="762"/>
                  </a:lnTo>
                  <a:lnTo>
                    <a:pt x="8382" y="1524"/>
                  </a:lnTo>
                  <a:lnTo>
                    <a:pt x="9144" y="1524"/>
                  </a:lnTo>
                  <a:close/>
                </a:path>
                <a:path w="10160" h="10160">
                  <a:moveTo>
                    <a:pt x="9906" y="6858"/>
                  </a:moveTo>
                  <a:lnTo>
                    <a:pt x="9144" y="6858"/>
                  </a:lnTo>
                  <a:lnTo>
                    <a:pt x="8382" y="7620"/>
                  </a:lnTo>
                  <a:lnTo>
                    <a:pt x="7620" y="7620"/>
                  </a:lnTo>
                  <a:lnTo>
                    <a:pt x="7620" y="9906"/>
                  </a:lnTo>
                  <a:lnTo>
                    <a:pt x="8382" y="9144"/>
                  </a:lnTo>
                  <a:lnTo>
                    <a:pt x="8382" y="8382"/>
                  </a:lnTo>
                  <a:lnTo>
                    <a:pt x="9144" y="8382"/>
                  </a:lnTo>
                  <a:lnTo>
                    <a:pt x="9144" y="7620"/>
                  </a:lnTo>
                  <a:lnTo>
                    <a:pt x="9906" y="7620"/>
                  </a:lnTo>
                  <a:lnTo>
                    <a:pt x="9906" y="6858"/>
                  </a:lnTo>
                  <a:close/>
                </a:path>
                <a:path w="10160" h="10160">
                  <a:moveTo>
                    <a:pt x="9906" y="6096"/>
                  </a:moveTo>
                  <a:lnTo>
                    <a:pt x="9144" y="5334"/>
                  </a:lnTo>
                  <a:lnTo>
                    <a:pt x="9144" y="6096"/>
                  </a:lnTo>
                  <a:lnTo>
                    <a:pt x="9906" y="6858"/>
                  </a:lnTo>
                  <a:lnTo>
                    <a:pt x="9906" y="6096"/>
                  </a:lnTo>
                  <a:close/>
                </a:path>
                <a:path w="10160" h="10160">
                  <a:moveTo>
                    <a:pt x="9906" y="4572"/>
                  </a:moveTo>
                  <a:lnTo>
                    <a:pt x="9144" y="4572"/>
                  </a:lnTo>
                  <a:lnTo>
                    <a:pt x="9144" y="5334"/>
                  </a:lnTo>
                  <a:lnTo>
                    <a:pt x="9906" y="5334"/>
                  </a:lnTo>
                  <a:lnTo>
                    <a:pt x="9906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3357257" y="1637538"/>
              <a:ext cx="55880" cy="16510"/>
            </a:xfrm>
            <a:custGeom>
              <a:avLst/>
              <a:gdLst/>
              <a:ahLst/>
              <a:cxnLst/>
              <a:rect l="l" t="t" r="r" b="b"/>
              <a:pathLst>
                <a:path w="55879" h="16510">
                  <a:moveTo>
                    <a:pt x="55626" y="6095"/>
                  </a:moveTo>
                  <a:lnTo>
                    <a:pt x="54102" y="4571"/>
                  </a:lnTo>
                  <a:lnTo>
                    <a:pt x="52578" y="4571"/>
                  </a:lnTo>
                  <a:lnTo>
                    <a:pt x="48006" y="2285"/>
                  </a:lnTo>
                  <a:lnTo>
                    <a:pt x="43434" y="2285"/>
                  </a:lnTo>
                  <a:lnTo>
                    <a:pt x="41275" y="2400"/>
                  </a:lnTo>
                  <a:lnTo>
                    <a:pt x="34886" y="952"/>
                  </a:lnTo>
                  <a:lnTo>
                    <a:pt x="32766" y="0"/>
                  </a:lnTo>
                  <a:lnTo>
                    <a:pt x="27432" y="0"/>
                  </a:lnTo>
                  <a:lnTo>
                    <a:pt x="22860" y="0"/>
                  </a:lnTo>
                  <a:lnTo>
                    <a:pt x="20612" y="1130"/>
                  </a:lnTo>
                  <a:lnTo>
                    <a:pt x="14541" y="2425"/>
                  </a:lnTo>
                  <a:lnTo>
                    <a:pt x="12192" y="2286"/>
                  </a:lnTo>
                  <a:lnTo>
                    <a:pt x="7620" y="2286"/>
                  </a:lnTo>
                  <a:lnTo>
                    <a:pt x="3048" y="4572"/>
                  </a:lnTo>
                  <a:lnTo>
                    <a:pt x="2286" y="4572"/>
                  </a:lnTo>
                  <a:lnTo>
                    <a:pt x="1524" y="5334"/>
                  </a:lnTo>
                  <a:lnTo>
                    <a:pt x="0" y="6096"/>
                  </a:lnTo>
                  <a:lnTo>
                    <a:pt x="1524" y="6858"/>
                  </a:lnTo>
                  <a:lnTo>
                    <a:pt x="1524" y="9144"/>
                  </a:lnTo>
                  <a:lnTo>
                    <a:pt x="5334" y="12954"/>
                  </a:lnTo>
                  <a:lnTo>
                    <a:pt x="7620" y="14478"/>
                  </a:lnTo>
                  <a:lnTo>
                    <a:pt x="9144" y="15240"/>
                  </a:lnTo>
                  <a:lnTo>
                    <a:pt x="9906" y="16002"/>
                  </a:lnTo>
                  <a:lnTo>
                    <a:pt x="28194" y="14478"/>
                  </a:lnTo>
                  <a:lnTo>
                    <a:pt x="46482" y="16002"/>
                  </a:lnTo>
                  <a:lnTo>
                    <a:pt x="46482" y="15240"/>
                  </a:lnTo>
                  <a:lnTo>
                    <a:pt x="51054" y="12953"/>
                  </a:lnTo>
                  <a:lnTo>
                    <a:pt x="54864" y="9143"/>
                  </a:lnTo>
                  <a:lnTo>
                    <a:pt x="54864" y="6857"/>
                  </a:lnTo>
                  <a:lnTo>
                    <a:pt x="55626" y="609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3357257" y="1637538"/>
              <a:ext cx="55880" cy="16510"/>
            </a:xfrm>
            <a:custGeom>
              <a:avLst/>
              <a:gdLst/>
              <a:ahLst/>
              <a:cxnLst/>
              <a:rect l="l" t="t" r="r" b="b"/>
              <a:pathLst>
                <a:path w="55879" h="16510">
                  <a:moveTo>
                    <a:pt x="761" y="6096"/>
                  </a:moveTo>
                  <a:lnTo>
                    <a:pt x="0" y="6096"/>
                  </a:lnTo>
                  <a:lnTo>
                    <a:pt x="0" y="6858"/>
                  </a:lnTo>
                  <a:lnTo>
                    <a:pt x="761" y="6096"/>
                  </a:lnTo>
                  <a:close/>
                </a:path>
                <a:path w="55879" h="16510">
                  <a:moveTo>
                    <a:pt x="1523" y="7620"/>
                  </a:moveTo>
                  <a:lnTo>
                    <a:pt x="1523" y="6858"/>
                  </a:lnTo>
                  <a:lnTo>
                    <a:pt x="761" y="6096"/>
                  </a:lnTo>
                  <a:lnTo>
                    <a:pt x="761" y="6858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1523" y="7620"/>
                  </a:lnTo>
                  <a:close/>
                </a:path>
                <a:path w="55879" h="16510">
                  <a:moveTo>
                    <a:pt x="1523" y="6096"/>
                  </a:moveTo>
                  <a:lnTo>
                    <a:pt x="1523" y="5334"/>
                  </a:lnTo>
                  <a:lnTo>
                    <a:pt x="761" y="6096"/>
                  </a:lnTo>
                  <a:lnTo>
                    <a:pt x="1523" y="6096"/>
                  </a:lnTo>
                  <a:close/>
                </a:path>
                <a:path w="55879" h="16510">
                  <a:moveTo>
                    <a:pt x="5333" y="12954"/>
                  </a:moveTo>
                  <a:lnTo>
                    <a:pt x="1523" y="9144"/>
                  </a:lnTo>
                  <a:lnTo>
                    <a:pt x="3809" y="12192"/>
                  </a:lnTo>
                  <a:lnTo>
                    <a:pt x="4571" y="12954"/>
                  </a:lnTo>
                  <a:lnTo>
                    <a:pt x="5333" y="12954"/>
                  </a:lnTo>
                  <a:close/>
                </a:path>
                <a:path w="55879" h="16510">
                  <a:moveTo>
                    <a:pt x="3047" y="5334"/>
                  </a:moveTo>
                  <a:lnTo>
                    <a:pt x="3047" y="4572"/>
                  </a:lnTo>
                  <a:lnTo>
                    <a:pt x="2285" y="4572"/>
                  </a:lnTo>
                  <a:lnTo>
                    <a:pt x="2285" y="5334"/>
                  </a:lnTo>
                  <a:lnTo>
                    <a:pt x="3047" y="5334"/>
                  </a:lnTo>
                  <a:close/>
                </a:path>
                <a:path w="55879" h="16510">
                  <a:moveTo>
                    <a:pt x="4571" y="4572"/>
                  </a:moveTo>
                  <a:lnTo>
                    <a:pt x="4571" y="3810"/>
                  </a:lnTo>
                  <a:lnTo>
                    <a:pt x="3809" y="3810"/>
                  </a:lnTo>
                  <a:lnTo>
                    <a:pt x="3809" y="4572"/>
                  </a:lnTo>
                  <a:lnTo>
                    <a:pt x="4571" y="4572"/>
                  </a:lnTo>
                  <a:close/>
                </a:path>
                <a:path w="55879" h="16510">
                  <a:moveTo>
                    <a:pt x="9143" y="15240"/>
                  </a:moveTo>
                  <a:lnTo>
                    <a:pt x="9143" y="14478"/>
                  </a:lnTo>
                  <a:lnTo>
                    <a:pt x="7619" y="14478"/>
                  </a:lnTo>
                  <a:lnTo>
                    <a:pt x="5333" y="12954"/>
                  </a:lnTo>
                  <a:lnTo>
                    <a:pt x="4571" y="12954"/>
                  </a:lnTo>
                  <a:lnTo>
                    <a:pt x="7619" y="15240"/>
                  </a:lnTo>
                  <a:lnTo>
                    <a:pt x="9143" y="15240"/>
                  </a:lnTo>
                  <a:close/>
                </a:path>
                <a:path w="55879" h="16510">
                  <a:moveTo>
                    <a:pt x="6857" y="3810"/>
                  </a:moveTo>
                  <a:lnTo>
                    <a:pt x="6857" y="3048"/>
                  </a:lnTo>
                  <a:lnTo>
                    <a:pt x="6095" y="3048"/>
                  </a:lnTo>
                  <a:lnTo>
                    <a:pt x="5333" y="3810"/>
                  </a:lnTo>
                  <a:lnTo>
                    <a:pt x="6857" y="3810"/>
                  </a:lnTo>
                  <a:close/>
                </a:path>
                <a:path w="55879" h="16510">
                  <a:moveTo>
                    <a:pt x="9905" y="3048"/>
                  </a:moveTo>
                  <a:lnTo>
                    <a:pt x="9905" y="2286"/>
                  </a:lnTo>
                  <a:lnTo>
                    <a:pt x="7619" y="2286"/>
                  </a:lnTo>
                  <a:lnTo>
                    <a:pt x="7619" y="3048"/>
                  </a:lnTo>
                  <a:lnTo>
                    <a:pt x="9905" y="3048"/>
                  </a:lnTo>
                  <a:close/>
                </a:path>
                <a:path w="55879" h="16510">
                  <a:moveTo>
                    <a:pt x="9905" y="16002"/>
                  </a:moveTo>
                  <a:lnTo>
                    <a:pt x="9905" y="15239"/>
                  </a:lnTo>
                  <a:lnTo>
                    <a:pt x="9143" y="15239"/>
                  </a:lnTo>
                  <a:lnTo>
                    <a:pt x="9905" y="16002"/>
                  </a:lnTo>
                  <a:close/>
                </a:path>
                <a:path w="55879" h="16510">
                  <a:moveTo>
                    <a:pt x="12953" y="3048"/>
                  </a:moveTo>
                  <a:lnTo>
                    <a:pt x="12953" y="2286"/>
                  </a:lnTo>
                  <a:lnTo>
                    <a:pt x="10667" y="2286"/>
                  </a:lnTo>
                  <a:lnTo>
                    <a:pt x="10667" y="3048"/>
                  </a:lnTo>
                  <a:lnTo>
                    <a:pt x="12953" y="3048"/>
                  </a:lnTo>
                  <a:close/>
                </a:path>
                <a:path w="55879" h="16510">
                  <a:moveTo>
                    <a:pt x="27431" y="14541"/>
                  </a:moveTo>
                  <a:lnTo>
                    <a:pt x="27431" y="13811"/>
                  </a:lnTo>
                  <a:lnTo>
                    <a:pt x="10667" y="15906"/>
                  </a:lnTo>
                  <a:lnTo>
                    <a:pt x="12953" y="15748"/>
                  </a:lnTo>
                  <a:lnTo>
                    <a:pt x="27431" y="14541"/>
                  </a:lnTo>
                  <a:close/>
                </a:path>
                <a:path w="55879" h="16510">
                  <a:moveTo>
                    <a:pt x="17525" y="2286"/>
                  </a:moveTo>
                  <a:lnTo>
                    <a:pt x="17525" y="1524"/>
                  </a:lnTo>
                  <a:lnTo>
                    <a:pt x="16763" y="1524"/>
                  </a:lnTo>
                  <a:lnTo>
                    <a:pt x="16763" y="2286"/>
                  </a:lnTo>
                  <a:lnTo>
                    <a:pt x="17525" y="2286"/>
                  </a:lnTo>
                  <a:close/>
                </a:path>
                <a:path w="55879" h="16510">
                  <a:moveTo>
                    <a:pt x="19811" y="1524"/>
                  </a:moveTo>
                  <a:lnTo>
                    <a:pt x="19811" y="762"/>
                  </a:lnTo>
                  <a:lnTo>
                    <a:pt x="19049" y="762"/>
                  </a:lnTo>
                  <a:lnTo>
                    <a:pt x="19049" y="1524"/>
                  </a:lnTo>
                  <a:lnTo>
                    <a:pt x="19811" y="1524"/>
                  </a:lnTo>
                  <a:close/>
                </a:path>
                <a:path w="55879" h="16510">
                  <a:moveTo>
                    <a:pt x="24383" y="0"/>
                  </a:moveTo>
                  <a:lnTo>
                    <a:pt x="22097" y="0"/>
                  </a:lnTo>
                  <a:lnTo>
                    <a:pt x="22097" y="762"/>
                  </a:lnTo>
                  <a:lnTo>
                    <a:pt x="23621" y="762"/>
                  </a:lnTo>
                  <a:lnTo>
                    <a:pt x="24383" y="0"/>
                  </a:lnTo>
                  <a:close/>
                </a:path>
                <a:path w="55879" h="16510">
                  <a:moveTo>
                    <a:pt x="44957" y="15875"/>
                  </a:moveTo>
                  <a:lnTo>
                    <a:pt x="43433" y="15621"/>
                  </a:lnTo>
                  <a:lnTo>
                    <a:pt x="28193" y="13716"/>
                  </a:lnTo>
                  <a:lnTo>
                    <a:pt x="28193" y="14478"/>
                  </a:lnTo>
                  <a:lnTo>
                    <a:pt x="44957" y="15875"/>
                  </a:lnTo>
                  <a:close/>
                </a:path>
                <a:path w="55879" h="16510">
                  <a:moveTo>
                    <a:pt x="34289" y="762"/>
                  </a:moveTo>
                  <a:lnTo>
                    <a:pt x="33527" y="0"/>
                  </a:lnTo>
                  <a:lnTo>
                    <a:pt x="32003" y="0"/>
                  </a:lnTo>
                  <a:lnTo>
                    <a:pt x="32003" y="762"/>
                  </a:lnTo>
                  <a:lnTo>
                    <a:pt x="34289" y="762"/>
                  </a:lnTo>
                  <a:close/>
                </a:path>
                <a:path w="55879" h="16510">
                  <a:moveTo>
                    <a:pt x="37337" y="1524"/>
                  </a:moveTo>
                  <a:lnTo>
                    <a:pt x="36575" y="762"/>
                  </a:lnTo>
                  <a:lnTo>
                    <a:pt x="35813" y="762"/>
                  </a:lnTo>
                  <a:lnTo>
                    <a:pt x="35813" y="1524"/>
                  </a:lnTo>
                  <a:lnTo>
                    <a:pt x="37337" y="1524"/>
                  </a:lnTo>
                  <a:close/>
                </a:path>
                <a:path w="55879" h="16510">
                  <a:moveTo>
                    <a:pt x="39623" y="2286"/>
                  </a:moveTo>
                  <a:lnTo>
                    <a:pt x="39623" y="1524"/>
                  </a:lnTo>
                  <a:lnTo>
                    <a:pt x="38099" y="1524"/>
                  </a:lnTo>
                  <a:lnTo>
                    <a:pt x="38861" y="2286"/>
                  </a:lnTo>
                  <a:lnTo>
                    <a:pt x="39623" y="2286"/>
                  </a:lnTo>
                  <a:close/>
                </a:path>
                <a:path w="55879" h="16510">
                  <a:moveTo>
                    <a:pt x="44957" y="3048"/>
                  </a:moveTo>
                  <a:lnTo>
                    <a:pt x="44957" y="2286"/>
                  </a:lnTo>
                  <a:lnTo>
                    <a:pt x="43433" y="2286"/>
                  </a:lnTo>
                  <a:lnTo>
                    <a:pt x="43433" y="3048"/>
                  </a:lnTo>
                  <a:lnTo>
                    <a:pt x="44957" y="3048"/>
                  </a:lnTo>
                  <a:close/>
                </a:path>
                <a:path w="55879" h="16510">
                  <a:moveTo>
                    <a:pt x="46481" y="16002"/>
                  </a:moveTo>
                  <a:lnTo>
                    <a:pt x="46481" y="15240"/>
                  </a:lnTo>
                  <a:lnTo>
                    <a:pt x="45719" y="16002"/>
                  </a:lnTo>
                  <a:lnTo>
                    <a:pt x="46481" y="16002"/>
                  </a:lnTo>
                  <a:close/>
                </a:path>
                <a:path w="55879" h="16510">
                  <a:moveTo>
                    <a:pt x="48767" y="3048"/>
                  </a:moveTo>
                  <a:lnTo>
                    <a:pt x="48005" y="2286"/>
                  </a:lnTo>
                  <a:lnTo>
                    <a:pt x="46481" y="2286"/>
                  </a:lnTo>
                  <a:lnTo>
                    <a:pt x="46481" y="3048"/>
                  </a:lnTo>
                  <a:lnTo>
                    <a:pt x="48767" y="3048"/>
                  </a:lnTo>
                  <a:close/>
                </a:path>
                <a:path w="55879" h="16510">
                  <a:moveTo>
                    <a:pt x="51053" y="12954"/>
                  </a:moveTo>
                  <a:lnTo>
                    <a:pt x="48005" y="14478"/>
                  </a:lnTo>
                  <a:lnTo>
                    <a:pt x="46481" y="14478"/>
                  </a:lnTo>
                  <a:lnTo>
                    <a:pt x="46481" y="15240"/>
                  </a:lnTo>
                  <a:lnTo>
                    <a:pt x="48005" y="15240"/>
                  </a:lnTo>
                  <a:lnTo>
                    <a:pt x="51053" y="12954"/>
                  </a:lnTo>
                  <a:close/>
                </a:path>
                <a:path w="55879" h="16510">
                  <a:moveTo>
                    <a:pt x="50291" y="3810"/>
                  </a:moveTo>
                  <a:lnTo>
                    <a:pt x="50291" y="3048"/>
                  </a:lnTo>
                  <a:lnTo>
                    <a:pt x="49529" y="3048"/>
                  </a:lnTo>
                  <a:lnTo>
                    <a:pt x="49529" y="3810"/>
                  </a:lnTo>
                  <a:lnTo>
                    <a:pt x="50291" y="3810"/>
                  </a:lnTo>
                  <a:close/>
                </a:path>
                <a:path w="55879" h="16510">
                  <a:moveTo>
                    <a:pt x="52577" y="12192"/>
                  </a:moveTo>
                  <a:lnTo>
                    <a:pt x="51815" y="12192"/>
                  </a:lnTo>
                  <a:lnTo>
                    <a:pt x="51815" y="11430"/>
                  </a:lnTo>
                  <a:lnTo>
                    <a:pt x="51053" y="12954"/>
                  </a:lnTo>
                  <a:lnTo>
                    <a:pt x="52577" y="12192"/>
                  </a:lnTo>
                  <a:close/>
                </a:path>
                <a:path w="55879" h="16510">
                  <a:moveTo>
                    <a:pt x="52577" y="4572"/>
                  </a:moveTo>
                  <a:lnTo>
                    <a:pt x="52577" y="3810"/>
                  </a:lnTo>
                  <a:lnTo>
                    <a:pt x="51815" y="3810"/>
                  </a:lnTo>
                  <a:lnTo>
                    <a:pt x="51815" y="4572"/>
                  </a:lnTo>
                  <a:lnTo>
                    <a:pt x="52577" y="4572"/>
                  </a:lnTo>
                  <a:close/>
                </a:path>
                <a:path w="55879" h="16510">
                  <a:moveTo>
                    <a:pt x="54101" y="10160"/>
                  </a:moveTo>
                  <a:lnTo>
                    <a:pt x="54101" y="9144"/>
                  </a:lnTo>
                  <a:lnTo>
                    <a:pt x="51815" y="11430"/>
                  </a:lnTo>
                  <a:lnTo>
                    <a:pt x="52577" y="12192"/>
                  </a:lnTo>
                  <a:lnTo>
                    <a:pt x="54101" y="10160"/>
                  </a:lnTo>
                  <a:close/>
                </a:path>
                <a:path w="55879" h="16510">
                  <a:moveTo>
                    <a:pt x="54101" y="5334"/>
                  </a:moveTo>
                  <a:lnTo>
                    <a:pt x="54101" y="4572"/>
                  </a:lnTo>
                  <a:lnTo>
                    <a:pt x="53339" y="4572"/>
                  </a:lnTo>
                  <a:lnTo>
                    <a:pt x="53339" y="5334"/>
                  </a:lnTo>
                  <a:lnTo>
                    <a:pt x="54101" y="5334"/>
                  </a:lnTo>
                  <a:close/>
                </a:path>
                <a:path w="55879" h="16510">
                  <a:moveTo>
                    <a:pt x="54863" y="6095"/>
                  </a:moveTo>
                  <a:lnTo>
                    <a:pt x="54863" y="5334"/>
                  </a:lnTo>
                  <a:lnTo>
                    <a:pt x="54101" y="5334"/>
                  </a:lnTo>
                  <a:lnTo>
                    <a:pt x="54863" y="6095"/>
                  </a:lnTo>
                  <a:close/>
                </a:path>
                <a:path w="55879" h="16510">
                  <a:moveTo>
                    <a:pt x="55625" y="6858"/>
                  </a:moveTo>
                  <a:lnTo>
                    <a:pt x="55625" y="6096"/>
                  </a:lnTo>
                  <a:lnTo>
                    <a:pt x="54863" y="6858"/>
                  </a:lnTo>
                  <a:lnTo>
                    <a:pt x="54101" y="9144"/>
                  </a:lnTo>
                  <a:lnTo>
                    <a:pt x="54863" y="9144"/>
                  </a:lnTo>
                  <a:lnTo>
                    <a:pt x="54863" y="7620"/>
                  </a:lnTo>
                  <a:lnTo>
                    <a:pt x="55625" y="6858"/>
                  </a:lnTo>
                  <a:close/>
                </a:path>
                <a:path w="55879" h="16510">
                  <a:moveTo>
                    <a:pt x="54863" y="9906"/>
                  </a:moveTo>
                  <a:lnTo>
                    <a:pt x="54863" y="9144"/>
                  </a:lnTo>
                  <a:lnTo>
                    <a:pt x="54101" y="10160"/>
                  </a:lnTo>
                  <a:lnTo>
                    <a:pt x="54101" y="9906"/>
                  </a:lnTo>
                  <a:lnTo>
                    <a:pt x="54863" y="990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3367925" y="1653478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60" h="5714">
                  <a:moveTo>
                    <a:pt x="35051" y="3109"/>
                  </a:moveTo>
                  <a:lnTo>
                    <a:pt x="35051" y="2347"/>
                  </a:lnTo>
                  <a:lnTo>
                    <a:pt x="34289" y="2347"/>
                  </a:lnTo>
                  <a:lnTo>
                    <a:pt x="26750" y="755"/>
                  </a:lnTo>
                  <a:lnTo>
                    <a:pt x="19083" y="0"/>
                  </a:lnTo>
                  <a:lnTo>
                    <a:pt x="11399" y="228"/>
                  </a:lnTo>
                  <a:lnTo>
                    <a:pt x="3809" y="1585"/>
                  </a:lnTo>
                  <a:lnTo>
                    <a:pt x="0" y="2347"/>
                  </a:lnTo>
                  <a:lnTo>
                    <a:pt x="0" y="3871"/>
                  </a:lnTo>
                  <a:lnTo>
                    <a:pt x="3809" y="4633"/>
                  </a:lnTo>
                  <a:lnTo>
                    <a:pt x="7619" y="4633"/>
                  </a:lnTo>
                  <a:lnTo>
                    <a:pt x="12191" y="5395"/>
                  </a:lnTo>
                  <a:lnTo>
                    <a:pt x="17525" y="5395"/>
                  </a:lnTo>
                  <a:lnTo>
                    <a:pt x="22097" y="5395"/>
                  </a:lnTo>
                  <a:lnTo>
                    <a:pt x="26669" y="4633"/>
                  </a:lnTo>
                  <a:lnTo>
                    <a:pt x="31241" y="4633"/>
                  </a:lnTo>
                  <a:lnTo>
                    <a:pt x="34289" y="3871"/>
                  </a:lnTo>
                  <a:lnTo>
                    <a:pt x="35051" y="31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3367925" y="1653878"/>
              <a:ext cx="35560" cy="6985"/>
            </a:xfrm>
            <a:custGeom>
              <a:avLst/>
              <a:gdLst/>
              <a:ahLst/>
              <a:cxnLst/>
              <a:rect l="l" t="t" r="r" b="b"/>
              <a:pathLst>
                <a:path w="35560" h="6985">
                  <a:moveTo>
                    <a:pt x="34289" y="2709"/>
                  </a:moveTo>
                  <a:lnTo>
                    <a:pt x="27687" y="666"/>
                  </a:lnTo>
                  <a:lnTo>
                    <a:pt x="19335" y="0"/>
                  </a:lnTo>
                  <a:lnTo>
                    <a:pt x="12191" y="258"/>
                  </a:lnTo>
                  <a:lnTo>
                    <a:pt x="10840" y="307"/>
                  </a:lnTo>
                  <a:lnTo>
                    <a:pt x="3809" y="1185"/>
                  </a:lnTo>
                  <a:lnTo>
                    <a:pt x="0" y="2709"/>
                  </a:lnTo>
                  <a:lnTo>
                    <a:pt x="3809" y="1947"/>
                  </a:lnTo>
                  <a:lnTo>
                    <a:pt x="11880" y="584"/>
                  </a:lnTo>
                  <a:lnTo>
                    <a:pt x="17525" y="399"/>
                  </a:lnTo>
                  <a:lnTo>
                    <a:pt x="19335" y="369"/>
                  </a:lnTo>
                  <a:lnTo>
                    <a:pt x="26334" y="1101"/>
                  </a:lnTo>
                  <a:lnTo>
                    <a:pt x="34289" y="2709"/>
                  </a:lnTo>
                  <a:close/>
                </a:path>
                <a:path w="35560" h="6985">
                  <a:moveTo>
                    <a:pt x="3809" y="4995"/>
                  </a:moveTo>
                  <a:lnTo>
                    <a:pt x="0" y="3471"/>
                  </a:lnTo>
                  <a:lnTo>
                    <a:pt x="0" y="4233"/>
                  </a:lnTo>
                  <a:lnTo>
                    <a:pt x="3809" y="4995"/>
                  </a:lnTo>
                  <a:close/>
                </a:path>
                <a:path w="35560" h="6985">
                  <a:moveTo>
                    <a:pt x="31533" y="4785"/>
                  </a:moveTo>
                  <a:lnTo>
                    <a:pt x="27687" y="5554"/>
                  </a:lnTo>
                  <a:lnTo>
                    <a:pt x="27279" y="5635"/>
                  </a:lnTo>
                  <a:lnTo>
                    <a:pt x="26669" y="5757"/>
                  </a:lnTo>
                  <a:lnTo>
                    <a:pt x="22097" y="6519"/>
                  </a:lnTo>
                  <a:lnTo>
                    <a:pt x="17525" y="6519"/>
                  </a:lnTo>
                  <a:lnTo>
                    <a:pt x="19126" y="6654"/>
                  </a:lnTo>
                  <a:lnTo>
                    <a:pt x="22097" y="6711"/>
                  </a:lnTo>
                  <a:lnTo>
                    <a:pt x="27279" y="6811"/>
                  </a:lnTo>
                  <a:lnTo>
                    <a:pt x="31533" y="4785"/>
                  </a:lnTo>
                  <a:close/>
                </a:path>
                <a:path w="35560" h="6985">
                  <a:moveTo>
                    <a:pt x="35051" y="3471"/>
                  </a:moveTo>
                  <a:lnTo>
                    <a:pt x="34289" y="3471"/>
                  </a:lnTo>
                  <a:lnTo>
                    <a:pt x="31533" y="4785"/>
                  </a:lnTo>
                  <a:lnTo>
                    <a:pt x="34289" y="4233"/>
                  </a:lnTo>
                  <a:lnTo>
                    <a:pt x="35051" y="3471"/>
                  </a:lnTo>
                  <a:close/>
                </a:path>
                <a:path w="35560" h="6985">
                  <a:moveTo>
                    <a:pt x="35051" y="3471"/>
                  </a:moveTo>
                  <a:lnTo>
                    <a:pt x="35051" y="2709"/>
                  </a:lnTo>
                  <a:lnTo>
                    <a:pt x="34289" y="2709"/>
                  </a:lnTo>
                  <a:lnTo>
                    <a:pt x="35051" y="347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3369449" y="1655330"/>
              <a:ext cx="32384" cy="3810"/>
            </a:xfrm>
            <a:custGeom>
              <a:avLst/>
              <a:gdLst/>
              <a:ahLst/>
              <a:cxnLst/>
              <a:rect l="l" t="t" r="r" b="b"/>
              <a:pathLst>
                <a:path w="32385" h="3810">
                  <a:moveTo>
                    <a:pt x="32003" y="2019"/>
                  </a:moveTo>
                  <a:lnTo>
                    <a:pt x="28193" y="1257"/>
                  </a:lnTo>
                  <a:lnTo>
                    <a:pt x="24980" y="126"/>
                  </a:lnTo>
                  <a:lnTo>
                    <a:pt x="6692" y="0"/>
                  </a:lnTo>
                  <a:lnTo>
                    <a:pt x="3809" y="1257"/>
                  </a:lnTo>
                  <a:lnTo>
                    <a:pt x="0" y="2019"/>
                  </a:lnTo>
                  <a:lnTo>
                    <a:pt x="3809" y="2781"/>
                  </a:lnTo>
                  <a:lnTo>
                    <a:pt x="6857" y="3543"/>
                  </a:lnTo>
                  <a:lnTo>
                    <a:pt x="16001" y="3543"/>
                  </a:lnTo>
                  <a:lnTo>
                    <a:pt x="24383" y="3543"/>
                  </a:lnTo>
                  <a:lnTo>
                    <a:pt x="32003" y="201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3365639" y="1650396"/>
              <a:ext cx="39370" cy="6985"/>
            </a:xfrm>
            <a:custGeom>
              <a:avLst/>
              <a:gdLst/>
              <a:ahLst/>
              <a:cxnLst/>
              <a:rect l="l" t="t" r="r" b="b"/>
              <a:pathLst>
                <a:path w="39370" h="6985">
                  <a:moveTo>
                    <a:pt x="38862" y="3143"/>
                  </a:moveTo>
                  <a:lnTo>
                    <a:pt x="35052" y="1619"/>
                  </a:lnTo>
                  <a:lnTo>
                    <a:pt x="27467" y="404"/>
                  </a:lnTo>
                  <a:lnTo>
                    <a:pt x="19812" y="0"/>
                  </a:lnTo>
                  <a:lnTo>
                    <a:pt x="12156" y="404"/>
                  </a:lnTo>
                  <a:lnTo>
                    <a:pt x="4572" y="1619"/>
                  </a:lnTo>
                  <a:lnTo>
                    <a:pt x="0" y="3143"/>
                  </a:lnTo>
                  <a:lnTo>
                    <a:pt x="762" y="3143"/>
                  </a:lnTo>
                  <a:lnTo>
                    <a:pt x="1524" y="3905"/>
                  </a:lnTo>
                  <a:lnTo>
                    <a:pt x="1524" y="4667"/>
                  </a:lnTo>
                  <a:lnTo>
                    <a:pt x="2286" y="6191"/>
                  </a:lnTo>
                  <a:lnTo>
                    <a:pt x="2286" y="6953"/>
                  </a:lnTo>
                  <a:lnTo>
                    <a:pt x="5334" y="5429"/>
                  </a:lnTo>
                  <a:lnTo>
                    <a:pt x="9906" y="4667"/>
                  </a:lnTo>
                  <a:lnTo>
                    <a:pt x="14478" y="4667"/>
                  </a:lnTo>
                  <a:lnTo>
                    <a:pt x="19812" y="3905"/>
                  </a:lnTo>
                  <a:lnTo>
                    <a:pt x="24384" y="4667"/>
                  </a:lnTo>
                  <a:lnTo>
                    <a:pt x="29718" y="4667"/>
                  </a:lnTo>
                  <a:lnTo>
                    <a:pt x="33528" y="5429"/>
                  </a:lnTo>
                  <a:lnTo>
                    <a:pt x="37338" y="6953"/>
                  </a:lnTo>
                  <a:lnTo>
                    <a:pt x="37338" y="4667"/>
                  </a:lnTo>
                  <a:lnTo>
                    <a:pt x="38100" y="3905"/>
                  </a:lnTo>
                  <a:lnTo>
                    <a:pt x="38100" y="3143"/>
                  </a:lnTo>
                  <a:lnTo>
                    <a:pt x="38862" y="314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3366401" y="1650415"/>
              <a:ext cx="38100" cy="6985"/>
            </a:xfrm>
            <a:custGeom>
              <a:avLst/>
              <a:gdLst/>
              <a:ahLst/>
              <a:cxnLst/>
              <a:rect l="l" t="t" r="r" b="b"/>
              <a:pathLst>
                <a:path w="38100" h="6985">
                  <a:moveTo>
                    <a:pt x="38100" y="3124"/>
                  </a:moveTo>
                  <a:lnTo>
                    <a:pt x="34290" y="1600"/>
                  </a:lnTo>
                  <a:lnTo>
                    <a:pt x="26226" y="348"/>
                  </a:lnTo>
                  <a:lnTo>
                    <a:pt x="19211" y="86"/>
                  </a:lnTo>
                  <a:lnTo>
                    <a:pt x="16911" y="0"/>
                  </a:lnTo>
                  <a:lnTo>
                    <a:pt x="7713" y="832"/>
                  </a:lnTo>
                  <a:lnTo>
                    <a:pt x="0" y="3124"/>
                  </a:lnTo>
                  <a:lnTo>
                    <a:pt x="762" y="3124"/>
                  </a:lnTo>
                  <a:lnTo>
                    <a:pt x="4571" y="2362"/>
                  </a:lnTo>
                  <a:lnTo>
                    <a:pt x="13571" y="722"/>
                  </a:lnTo>
                  <a:lnTo>
                    <a:pt x="19050" y="261"/>
                  </a:lnTo>
                  <a:lnTo>
                    <a:pt x="19211" y="247"/>
                  </a:lnTo>
                  <a:lnTo>
                    <a:pt x="23622" y="709"/>
                  </a:lnTo>
                  <a:lnTo>
                    <a:pt x="24770" y="829"/>
                  </a:lnTo>
                  <a:lnTo>
                    <a:pt x="33528" y="2362"/>
                  </a:lnTo>
                  <a:lnTo>
                    <a:pt x="37338" y="3124"/>
                  </a:lnTo>
                  <a:lnTo>
                    <a:pt x="38100" y="3124"/>
                  </a:lnTo>
                  <a:close/>
                </a:path>
                <a:path w="38100" h="6985">
                  <a:moveTo>
                    <a:pt x="1524" y="4648"/>
                  </a:moveTo>
                  <a:lnTo>
                    <a:pt x="762" y="3124"/>
                  </a:lnTo>
                  <a:lnTo>
                    <a:pt x="762" y="3886"/>
                  </a:lnTo>
                  <a:lnTo>
                    <a:pt x="1524" y="4648"/>
                  </a:lnTo>
                  <a:close/>
                </a:path>
                <a:path w="38100" h="6985">
                  <a:moveTo>
                    <a:pt x="5333" y="5410"/>
                  </a:moveTo>
                  <a:lnTo>
                    <a:pt x="1524" y="6172"/>
                  </a:lnTo>
                  <a:lnTo>
                    <a:pt x="1524" y="6934"/>
                  </a:lnTo>
                  <a:lnTo>
                    <a:pt x="5333" y="5410"/>
                  </a:lnTo>
                  <a:close/>
                </a:path>
                <a:path w="38100" h="6985">
                  <a:moveTo>
                    <a:pt x="13571" y="3915"/>
                  </a:moveTo>
                  <a:lnTo>
                    <a:pt x="9144" y="4648"/>
                  </a:lnTo>
                  <a:lnTo>
                    <a:pt x="7713" y="4934"/>
                  </a:lnTo>
                  <a:lnTo>
                    <a:pt x="9144" y="4775"/>
                  </a:lnTo>
                  <a:lnTo>
                    <a:pt x="9906" y="4648"/>
                  </a:lnTo>
                  <a:lnTo>
                    <a:pt x="13571" y="3915"/>
                  </a:lnTo>
                  <a:close/>
                </a:path>
                <a:path w="38100" h="6985">
                  <a:moveTo>
                    <a:pt x="36576" y="6934"/>
                  </a:moveTo>
                  <a:lnTo>
                    <a:pt x="36576" y="4648"/>
                  </a:lnTo>
                  <a:lnTo>
                    <a:pt x="35814" y="6172"/>
                  </a:lnTo>
                  <a:lnTo>
                    <a:pt x="33528" y="5600"/>
                  </a:lnTo>
                  <a:lnTo>
                    <a:pt x="34290" y="6019"/>
                  </a:lnTo>
                  <a:lnTo>
                    <a:pt x="36576" y="6934"/>
                  </a:lnTo>
                  <a:close/>
                </a:path>
                <a:path w="38100" h="6985">
                  <a:moveTo>
                    <a:pt x="37338" y="3886"/>
                  </a:moveTo>
                  <a:lnTo>
                    <a:pt x="37338" y="3124"/>
                  </a:lnTo>
                  <a:lnTo>
                    <a:pt x="36576" y="3124"/>
                  </a:lnTo>
                  <a:lnTo>
                    <a:pt x="36576" y="4648"/>
                  </a:lnTo>
                  <a:lnTo>
                    <a:pt x="37338" y="38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3365639" y="1650434"/>
              <a:ext cx="39370" cy="3175"/>
            </a:xfrm>
            <a:custGeom>
              <a:avLst/>
              <a:gdLst/>
              <a:ahLst/>
              <a:cxnLst/>
              <a:rect l="l" t="t" r="r" b="b"/>
              <a:pathLst>
                <a:path w="39370" h="3175">
                  <a:moveTo>
                    <a:pt x="38862" y="3105"/>
                  </a:moveTo>
                  <a:lnTo>
                    <a:pt x="38862" y="2343"/>
                  </a:lnTo>
                  <a:lnTo>
                    <a:pt x="25747" y="225"/>
                  </a:lnTo>
                  <a:lnTo>
                    <a:pt x="17487" y="0"/>
                  </a:lnTo>
                  <a:lnTo>
                    <a:pt x="9247" y="756"/>
                  </a:lnTo>
                  <a:lnTo>
                    <a:pt x="762" y="2343"/>
                  </a:lnTo>
                  <a:lnTo>
                    <a:pt x="0" y="3105"/>
                  </a:lnTo>
                  <a:lnTo>
                    <a:pt x="762" y="3105"/>
                  </a:lnTo>
                  <a:lnTo>
                    <a:pt x="5334" y="2343"/>
                  </a:lnTo>
                  <a:lnTo>
                    <a:pt x="9144" y="1581"/>
                  </a:lnTo>
                  <a:lnTo>
                    <a:pt x="14478" y="1581"/>
                  </a:lnTo>
                  <a:lnTo>
                    <a:pt x="19812" y="819"/>
                  </a:lnTo>
                  <a:lnTo>
                    <a:pt x="25146" y="1581"/>
                  </a:lnTo>
                  <a:lnTo>
                    <a:pt x="29718" y="1581"/>
                  </a:lnTo>
                  <a:lnTo>
                    <a:pt x="34290" y="2343"/>
                  </a:lnTo>
                  <a:lnTo>
                    <a:pt x="38100" y="3105"/>
                  </a:lnTo>
                  <a:lnTo>
                    <a:pt x="38862" y="310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3365639" y="1650427"/>
              <a:ext cx="39370" cy="8890"/>
            </a:xfrm>
            <a:custGeom>
              <a:avLst/>
              <a:gdLst/>
              <a:ahLst/>
              <a:cxnLst/>
              <a:rect l="l" t="t" r="r" b="b"/>
              <a:pathLst>
                <a:path w="39370" h="8889">
                  <a:moveTo>
                    <a:pt x="762" y="2362"/>
                  </a:moveTo>
                  <a:lnTo>
                    <a:pt x="0" y="2362"/>
                  </a:lnTo>
                  <a:lnTo>
                    <a:pt x="0" y="3124"/>
                  </a:lnTo>
                  <a:lnTo>
                    <a:pt x="762" y="3124"/>
                  </a:lnTo>
                  <a:lnTo>
                    <a:pt x="762" y="2362"/>
                  </a:lnTo>
                  <a:close/>
                </a:path>
                <a:path w="39370" h="8889">
                  <a:moveTo>
                    <a:pt x="4445" y="1651"/>
                  </a:moveTo>
                  <a:lnTo>
                    <a:pt x="762" y="2362"/>
                  </a:lnTo>
                  <a:lnTo>
                    <a:pt x="3048" y="2362"/>
                  </a:lnTo>
                  <a:lnTo>
                    <a:pt x="4445" y="1651"/>
                  </a:lnTo>
                  <a:close/>
                </a:path>
                <a:path w="39370" h="8889">
                  <a:moveTo>
                    <a:pt x="7620" y="6172"/>
                  </a:moveTo>
                  <a:lnTo>
                    <a:pt x="3810" y="6934"/>
                  </a:lnTo>
                  <a:lnTo>
                    <a:pt x="4572" y="7086"/>
                  </a:lnTo>
                  <a:lnTo>
                    <a:pt x="7620" y="7696"/>
                  </a:lnTo>
                  <a:lnTo>
                    <a:pt x="4572" y="6934"/>
                  </a:lnTo>
                  <a:lnTo>
                    <a:pt x="7620" y="6172"/>
                  </a:lnTo>
                  <a:close/>
                </a:path>
                <a:path w="39370" h="8889">
                  <a:moveTo>
                    <a:pt x="14478" y="1600"/>
                  </a:moveTo>
                  <a:lnTo>
                    <a:pt x="9906" y="1600"/>
                  </a:lnTo>
                  <a:lnTo>
                    <a:pt x="5334" y="2362"/>
                  </a:lnTo>
                  <a:lnTo>
                    <a:pt x="10414" y="2273"/>
                  </a:lnTo>
                  <a:lnTo>
                    <a:pt x="14478" y="1600"/>
                  </a:lnTo>
                  <a:close/>
                </a:path>
                <a:path w="39370" h="8889">
                  <a:moveTo>
                    <a:pt x="15240" y="8458"/>
                  </a:moveTo>
                  <a:lnTo>
                    <a:pt x="11353" y="7696"/>
                  </a:lnTo>
                  <a:lnTo>
                    <a:pt x="7620" y="7696"/>
                  </a:lnTo>
                  <a:lnTo>
                    <a:pt x="11353" y="8432"/>
                  </a:lnTo>
                  <a:lnTo>
                    <a:pt x="15240" y="8458"/>
                  </a:lnTo>
                  <a:close/>
                </a:path>
                <a:path w="39370" h="8889">
                  <a:moveTo>
                    <a:pt x="19037" y="4978"/>
                  </a:moveTo>
                  <a:lnTo>
                    <a:pt x="11353" y="4978"/>
                  </a:lnTo>
                  <a:lnTo>
                    <a:pt x="7620" y="6172"/>
                  </a:lnTo>
                  <a:lnTo>
                    <a:pt x="19037" y="5283"/>
                  </a:lnTo>
                  <a:lnTo>
                    <a:pt x="19037" y="4978"/>
                  </a:lnTo>
                  <a:close/>
                </a:path>
                <a:path w="39370" h="8889">
                  <a:moveTo>
                    <a:pt x="19558" y="4978"/>
                  </a:moveTo>
                  <a:lnTo>
                    <a:pt x="19037" y="5283"/>
                  </a:lnTo>
                  <a:lnTo>
                    <a:pt x="19037" y="8458"/>
                  </a:lnTo>
                  <a:lnTo>
                    <a:pt x="19558" y="8458"/>
                  </a:lnTo>
                  <a:lnTo>
                    <a:pt x="19558" y="4978"/>
                  </a:lnTo>
                  <a:close/>
                </a:path>
                <a:path w="39370" h="8889">
                  <a:moveTo>
                    <a:pt x="19672" y="76"/>
                  </a:moveTo>
                  <a:lnTo>
                    <a:pt x="18745" y="0"/>
                  </a:lnTo>
                  <a:lnTo>
                    <a:pt x="10414" y="520"/>
                  </a:lnTo>
                  <a:lnTo>
                    <a:pt x="9131" y="762"/>
                  </a:lnTo>
                  <a:lnTo>
                    <a:pt x="14478" y="838"/>
                  </a:lnTo>
                  <a:lnTo>
                    <a:pt x="19672" y="76"/>
                  </a:lnTo>
                  <a:close/>
                </a:path>
                <a:path w="39370" h="8889">
                  <a:moveTo>
                    <a:pt x="19812" y="63"/>
                  </a:moveTo>
                  <a:lnTo>
                    <a:pt x="19672" y="76"/>
                  </a:lnTo>
                  <a:lnTo>
                    <a:pt x="19672" y="1600"/>
                  </a:lnTo>
                  <a:lnTo>
                    <a:pt x="19812" y="1600"/>
                  </a:lnTo>
                  <a:lnTo>
                    <a:pt x="19812" y="63"/>
                  </a:lnTo>
                  <a:close/>
                </a:path>
                <a:path w="39370" h="8889">
                  <a:moveTo>
                    <a:pt x="24396" y="1676"/>
                  </a:moveTo>
                  <a:lnTo>
                    <a:pt x="18745" y="1600"/>
                  </a:lnTo>
                  <a:lnTo>
                    <a:pt x="19672" y="1727"/>
                  </a:lnTo>
                  <a:lnTo>
                    <a:pt x="23672" y="1841"/>
                  </a:lnTo>
                  <a:lnTo>
                    <a:pt x="24396" y="1676"/>
                  </a:lnTo>
                  <a:close/>
                </a:path>
                <a:path w="39370" h="8889">
                  <a:moveTo>
                    <a:pt x="28359" y="825"/>
                  </a:moveTo>
                  <a:lnTo>
                    <a:pt x="25146" y="1524"/>
                  </a:lnTo>
                  <a:lnTo>
                    <a:pt x="24765" y="1600"/>
                  </a:lnTo>
                  <a:lnTo>
                    <a:pt x="25146" y="1701"/>
                  </a:lnTo>
                  <a:lnTo>
                    <a:pt x="28359" y="2159"/>
                  </a:lnTo>
                  <a:lnTo>
                    <a:pt x="28359" y="825"/>
                  </a:lnTo>
                  <a:close/>
                </a:path>
                <a:path w="39370" h="8889">
                  <a:moveTo>
                    <a:pt x="28765" y="787"/>
                  </a:moveTo>
                  <a:lnTo>
                    <a:pt x="28359" y="622"/>
                  </a:lnTo>
                  <a:lnTo>
                    <a:pt x="27025" y="457"/>
                  </a:lnTo>
                  <a:lnTo>
                    <a:pt x="19812" y="63"/>
                  </a:lnTo>
                  <a:lnTo>
                    <a:pt x="23672" y="622"/>
                  </a:lnTo>
                  <a:lnTo>
                    <a:pt x="24396" y="723"/>
                  </a:lnTo>
                  <a:lnTo>
                    <a:pt x="28765" y="787"/>
                  </a:lnTo>
                  <a:close/>
                </a:path>
                <a:path w="39370" h="8889">
                  <a:moveTo>
                    <a:pt x="28917" y="787"/>
                  </a:moveTo>
                  <a:lnTo>
                    <a:pt x="28765" y="787"/>
                  </a:lnTo>
                  <a:lnTo>
                    <a:pt x="28359" y="800"/>
                  </a:lnTo>
                  <a:lnTo>
                    <a:pt x="28917" y="787"/>
                  </a:lnTo>
                  <a:close/>
                </a:path>
                <a:path w="39370" h="8889">
                  <a:moveTo>
                    <a:pt x="35814" y="6934"/>
                  </a:moveTo>
                  <a:lnTo>
                    <a:pt x="32004" y="6172"/>
                  </a:lnTo>
                  <a:lnTo>
                    <a:pt x="28321" y="5003"/>
                  </a:lnTo>
                  <a:lnTo>
                    <a:pt x="19812" y="4991"/>
                  </a:lnTo>
                  <a:lnTo>
                    <a:pt x="23622" y="5422"/>
                  </a:lnTo>
                  <a:lnTo>
                    <a:pt x="31242" y="6172"/>
                  </a:lnTo>
                  <a:lnTo>
                    <a:pt x="35052" y="6934"/>
                  </a:lnTo>
                  <a:lnTo>
                    <a:pt x="31242" y="7696"/>
                  </a:lnTo>
                  <a:lnTo>
                    <a:pt x="28194" y="7696"/>
                  </a:lnTo>
                  <a:lnTo>
                    <a:pt x="23622" y="8458"/>
                  </a:lnTo>
                  <a:lnTo>
                    <a:pt x="28321" y="8432"/>
                  </a:lnTo>
                  <a:lnTo>
                    <a:pt x="35052" y="7086"/>
                  </a:lnTo>
                  <a:lnTo>
                    <a:pt x="35814" y="6934"/>
                  </a:lnTo>
                  <a:close/>
                </a:path>
                <a:path w="39370" h="8889">
                  <a:moveTo>
                    <a:pt x="36576" y="2819"/>
                  </a:moveTo>
                  <a:lnTo>
                    <a:pt x="34290" y="2108"/>
                  </a:lnTo>
                  <a:lnTo>
                    <a:pt x="29679" y="889"/>
                  </a:lnTo>
                  <a:lnTo>
                    <a:pt x="29286" y="787"/>
                  </a:lnTo>
                  <a:lnTo>
                    <a:pt x="28917" y="698"/>
                  </a:lnTo>
                  <a:lnTo>
                    <a:pt x="28917" y="2247"/>
                  </a:lnTo>
                  <a:lnTo>
                    <a:pt x="34290" y="2362"/>
                  </a:lnTo>
                  <a:lnTo>
                    <a:pt x="36576" y="2819"/>
                  </a:lnTo>
                  <a:close/>
                </a:path>
                <a:path w="39370" h="8889">
                  <a:moveTo>
                    <a:pt x="38862" y="2362"/>
                  </a:moveTo>
                  <a:lnTo>
                    <a:pt x="36576" y="1600"/>
                  </a:lnTo>
                  <a:lnTo>
                    <a:pt x="30759" y="901"/>
                  </a:lnTo>
                  <a:lnTo>
                    <a:pt x="34290" y="1600"/>
                  </a:lnTo>
                  <a:lnTo>
                    <a:pt x="36576" y="2362"/>
                  </a:lnTo>
                  <a:lnTo>
                    <a:pt x="38100" y="2362"/>
                  </a:lnTo>
                  <a:lnTo>
                    <a:pt x="38862" y="3124"/>
                  </a:lnTo>
                  <a:lnTo>
                    <a:pt x="38862" y="23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3380879" y="16520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3384689" y="1652016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1524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3384689" y="165201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3374021" y="1652016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5">
                  <a:moveTo>
                    <a:pt x="5334" y="1524"/>
                  </a:moveTo>
                  <a:lnTo>
                    <a:pt x="5334" y="762"/>
                  </a:lnTo>
                  <a:lnTo>
                    <a:pt x="4572" y="0"/>
                  </a:lnTo>
                  <a:lnTo>
                    <a:pt x="3048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3048" y="1524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3374783" y="165201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3810" h="1905">
                  <a:moveTo>
                    <a:pt x="3810" y="762"/>
                  </a:moveTo>
                  <a:lnTo>
                    <a:pt x="3810" y="0"/>
                  </a:lnTo>
                  <a:lnTo>
                    <a:pt x="2286" y="762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3365639" y="1653540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3810" y="762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1524" y="2286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3365639" y="1653540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3810" y="762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762" y="1905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3048" y="762"/>
                  </a:lnTo>
                  <a:lnTo>
                    <a:pt x="3048" y="1270"/>
                  </a:lnTo>
                  <a:lnTo>
                    <a:pt x="3810" y="762"/>
                  </a:lnTo>
                  <a:close/>
                </a:path>
                <a:path w="3810" h="2539">
                  <a:moveTo>
                    <a:pt x="3048" y="1270"/>
                  </a:moveTo>
                  <a:lnTo>
                    <a:pt x="3048" y="762"/>
                  </a:lnTo>
                  <a:lnTo>
                    <a:pt x="1524" y="1524"/>
                  </a:lnTo>
                  <a:lnTo>
                    <a:pt x="762" y="1524"/>
                  </a:lnTo>
                  <a:lnTo>
                    <a:pt x="762" y="1905"/>
                  </a:lnTo>
                  <a:lnTo>
                    <a:pt x="1524" y="2286"/>
                  </a:lnTo>
                  <a:lnTo>
                    <a:pt x="3048" y="127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3393071" y="1652016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1524"/>
                  </a:moveTo>
                  <a:lnTo>
                    <a:pt x="3048" y="762"/>
                  </a:lnTo>
                  <a:lnTo>
                    <a:pt x="1524" y="762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3393071" y="1652778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3175" h="1269">
                  <a:moveTo>
                    <a:pt x="3048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3389261" y="1652016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762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3401453" y="165354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1524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1524" y="2286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3401453" y="165354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1524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2286" y="762"/>
                  </a:lnTo>
                  <a:lnTo>
                    <a:pt x="3048" y="1524"/>
                  </a:lnTo>
                  <a:close/>
                </a:path>
                <a:path w="3175" h="2539">
                  <a:moveTo>
                    <a:pt x="3048" y="1524"/>
                  </a:moveTo>
                  <a:lnTo>
                    <a:pt x="1524" y="1524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2286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3365830" y="1629308"/>
              <a:ext cx="19050" cy="13335"/>
            </a:xfrm>
            <a:custGeom>
              <a:avLst/>
              <a:gdLst/>
              <a:ahLst/>
              <a:cxnLst/>
              <a:rect l="l" t="t" r="r" b="b"/>
              <a:pathLst>
                <a:path w="19050" h="13335">
                  <a:moveTo>
                    <a:pt x="18859" y="3657"/>
                  </a:moveTo>
                  <a:lnTo>
                    <a:pt x="18859" y="2895"/>
                  </a:lnTo>
                  <a:lnTo>
                    <a:pt x="17335" y="2133"/>
                  </a:lnTo>
                  <a:lnTo>
                    <a:pt x="13614" y="0"/>
                  </a:lnTo>
                  <a:lnTo>
                    <a:pt x="0" y="1816"/>
                  </a:lnTo>
                  <a:lnTo>
                    <a:pt x="4381" y="9753"/>
                  </a:lnTo>
                  <a:lnTo>
                    <a:pt x="4381" y="10515"/>
                  </a:lnTo>
                  <a:lnTo>
                    <a:pt x="5905" y="11277"/>
                  </a:lnTo>
                  <a:lnTo>
                    <a:pt x="5143" y="12039"/>
                  </a:lnTo>
                  <a:lnTo>
                    <a:pt x="5905" y="12801"/>
                  </a:lnTo>
                  <a:lnTo>
                    <a:pt x="7429" y="11277"/>
                  </a:lnTo>
                  <a:lnTo>
                    <a:pt x="5143" y="8991"/>
                  </a:lnTo>
                  <a:lnTo>
                    <a:pt x="5143" y="8229"/>
                  </a:lnTo>
                  <a:lnTo>
                    <a:pt x="4381" y="7467"/>
                  </a:lnTo>
                  <a:lnTo>
                    <a:pt x="4381" y="6705"/>
                  </a:lnTo>
                  <a:lnTo>
                    <a:pt x="5143" y="5943"/>
                  </a:lnTo>
                  <a:lnTo>
                    <a:pt x="5143" y="5181"/>
                  </a:lnTo>
                  <a:lnTo>
                    <a:pt x="5905" y="4419"/>
                  </a:lnTo>
                  <a:lnTo>
                    <a:pt x="7429" y="3657"/>
                  </a:lnTo>
                  <a:lnTo>
                    <a:pt x="8191" y="2895"/>
                  </a:lnTo>
                  <a:lnTo>
                    <a:pt x="9715" y="2895"/>
                  </a:lnTo>
                  <a:lnTo>
                    <a:pt x="11239" y="2133"/>
                  </a:lnTo>
                  <a:lnTo>
                    <a:pt x="14287" y="2133"/>
                  </a:lnTo>
                  <a:lnTo>
                    <a:pt x="15811" y="2895"/>
                  </a:lnTo>
                  <a:lnTo>
                    <a:pt x="17335" y="2895"/>
                  </a:lnTo>
                  <a:lnTo>
                    <a:pt x="18859" y="365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3369449" y="1630667"/>
              <a:ext cx="15240" cy="10160"/>
            </a:xfrm>
            <a:custGeom>
              <a:avLst/>
              <a:gdLst/>
              <a:ahLst/>
              <a:cxnLst/>
              <a:rect l="l" t="t" r="r" b="b"/>
              <a:pathLst>
                <a:path w="15239" h="10160">
                  <a:moveTo>
                    <a:pt x="762" y="4584"/>
                  </a:moveTo>
                  <a:lnTo>
                    <a:pt x="762" y="3060"/>
                  </a:lnTo>
                  <a:lnTo>
                    <a:pt x="0" y="3822"/>
                  </a:lnTo>
                  <a:lnTo>
                    <a:pt x="0" y="5346"/>
                  </a:lnTo>
                  <a:lnTo>
                    <a:pt x="762" y="4584"/>
                  </a:lnTo>
                  <a:close/>
                </a:path>
                <a:path w="15239" h="10160">
                  <a:moveTo>
                    <a:pt x="762" y="7632"/>
                  </a:moveTo>
                  <a:lnTo>
                    <a:pt x="762" y="6870"/>
                  </a:lnTo>
                  <a:lnTo>
                    <a:pt x="0" y="6108"/>
                  </a:lnTo>
                  <a:lnTo>
                    <a:pt x="0" y="6870"/>
                  </a:lnTo>
                  <a:lnTo>
                    <a:pt x="762" y="7632"/>
                  </a:lnTo>
                  <a:close/>
                </a:path>
                <a:path w="15239" h="10160">
                  <a:moveTo>
                    <a:pt x="1524" y="6870"/>
                  </a:moveTo>
                  <a:lnTo>
                    <a:pt x="1524" y="4584"/>
                  </a:lnTo>
                  <a:lnTo>
                    <a:pt x="762" y="5346"/>
                  </a:lnTo>
                  <a:lnTo>
                    <a:pt x="762" y="6108"/>
                  </a:lnTo>
                  <a:lnTo>
                    <a:pt x="1524" y="6870"/>
                  </a:lnTo>
                  <a:close/>
                </a:path>
                <a:path w="15239" h="10160">
                  <a:moveTo>
                    <a:pt x="2286" y="9918"/>
                  </a:moveTo>
                  <a:lnTo>
                    <a:pt x="2286" y="9156"/>
                  </a:lnTo>
                  <a:lnTo>
                    <a:pt x="762" y="7632"/>
                  </a:lnTo>
                  <a:lnTo>
                    <a:pt x="1524" y="9156"/>
                  </a:lnTo>
                  <a:lnTo>
                    <a:pt x="2286" y="9918"/>
                  </a:lnTo>
                  <a:close/>
                </a:path>
                <a:path w="15239" h="10160">
                  <a:moveTo>
                    <a:pt x="3810" y="2298"/>
                  </a:moveTo>
                  <a:lnTo>
                    <a:pt x="2286" y="3060"/>
                  </a:lnTo>
                  <a:lnTo>
                    <a:pt x="1524" y="3822"/>
                  </a:lnTo>
                  <a:lnTo>
                    <a:pt x="1524" y="4584"/>
                  </a:lnTo>
                  <a:lnTo>
                    <a:pt x="3810" y="2298"/>
                  </a:lnTo>
                  <a:close/>
                </a:path>
                <a:path w="15239" h="10160">
                  <a:moveTo>
                    <a:pt x="3810" y="9156"/>
                  </a:moveTo>
                  <a:lnTo>
                    <a:pt x="1524" y="6870"/>
                  </a:lnTo>
                  <a:lnTo>
                    <a:pt x="1524" y="7632"/>
                  </a:lnTo>
                  <a:lnTo>
                    <a:pt x="2286" y="8394"/>
                  </a:lnTo>
                  <a:lnTo>
                    <a:pt x="3810" y="9156"/>
                  </a:lnTo>
                  <a:close/>
                </a:path>
                <a:path w="15239" h="10160">
                  <a:moveTo>
                    <a:pt x="9144" y="12"/>
                  </a:moveTo>
                  <a:lnTo>
                    <a:pt x="4889" y="0"/>
                  </a:lnTo>
                  <a:lnTo>
                    <a:pt x="3048" y="1536"/>
                  </a:lnTo>
                  <a:lnTo>
                    <a:pt x="4572" y="774"/>
                  </a:lnTo>
                  <a:lnTo>
                    <a:pt x="7620" y="774"/>
                  </a:lnTo>
                  <a:lnTo>
                    <a:pt x="9144" y="12"/>
                  </a:lnTo>
                  <a:close/>
                </a:path>
                <a:path w="15239" h="10160">
                  <a:moveTo>
                    <a:pt x="9144" y="774"/>
                  </a:moveTo>
                  <a:lnTo>
                    <a:pt x="7620" y="774"/>
                  </a:lnTo>
                  <a:lnTo>
                    <a:pt x="6096" y="1536"/>
                  </a:lnTo>
                  <a:lnTo>
                    <a:pt x="7620" y="1536"/>
                  </a:lnTo>
                  <a:lnTo>
                    <a:pt x="9144" y="774"/>
                  </a:lnTo>
                  <a:close/>
                </a:path>
                <a:path w="15239" h="10160">
                  <a:moveTo>
                    <a:pt x="13716" y="774"/>
                  </a:moveTo>
                  <a:lnTo>
                    <a:pt x="12192" y="12"/>
                  </a:lnTo>
                  <a:lnTo>
                    <a:pt x="9144" y="7"/>
                  </a:lnTo>
                  <a:lnTo>
                    <a:pt x="10668" y="774"/>
                  </a:lnTo>
                  <a:lnTo>
                    <a:pt x="13716" y="774"/>
                  </a:lnTo>
                  <a:close/>
                </a:path>
                <a:path w="15239" h="10160">
                  <a:moveTo>
                    <a:pt x="12192" y="1536"/>
                  </a:moveTo>
                  <a:lnTo>
                    <a:pt x="10668" y="774"/>
                  </a:lnTo>
                  <a:lnTo>
                    <a:pt x="9144" y="774"/>
                  </a:lnTo>
                  <a:lnTo>
                    <a:pt x="10668" y="1536"/>
                  </a:lnTo>
                  <a:lnTo>
                    <a:pt x="12192" y="1536"/>
                  </a:lnTo>
                  <a:close/>
                </a:path>
                <a:path w="15239" h="10160">
                  <a:moveTo>
                    <a:pt x="15240" y="2298"/>
                  </a:moveTo>
                  <a:lnTo>
                    <a:pt x="15240" y="1536"/>
                  </a:lnTo>
                  <a:lnTo>
                    <a:pt x="13716" y="774"/>
                  </a:lnTo>
                  <a:lnTo>
                    <a:pt x="14478" y="1536"/>
                  </a:lnTo>
                  <a:lnTo>
                    <a:pt x="14478" y="2298"/>
                  </a:lnTo>
                  <a:lnTo>
                    <a:pt x="15240" y="229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3369449" y="1632966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2286" y="762"/>
                  </a:moveTo>
                  <a:lnTo>
                    <a:pt x="2286" y="0"/>
                  </a:lnTo>
                  <a:lnTo>
                    <a:pt x="762" y="762"/>
                  </a:lnTo>
                  <a:lnTo>
                    <a:pt x="0" y="2286"/>
                  </a:lnTo>
                  <a:lnTo>
                    <a:pt x="0" y="4572"/>
                  </a:lnTo>
                  <a:lnTo>
                    <a:pt x="762" y="6096"/>
                  </a:lnTo>
                  <a:lnTo>
                    <a:pt x="1524" y="6858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  <a:path w="3175" h="7619">
                  <a:moveTo>
                    <a:pt x="3048" y="6858"/>
                  </a:moveTo>
                  <a:lnTo>
                    <a:pt x="1524" y="5334"/>
                  </a:lnTo>
                  <a:lnTo>
                    <a:pt x="1524" y="6858"/>
                  </a:lnTo>
                  <a:lnTo>
                    <a:pt x="2286" y="7620"/>
                  </a:lnTo>
                  <a:lnTo>
                    <a:pt x="3048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3368840" y="1632216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60">
                  <a:moveTo>
                    <a:pt x="2895" y="6858"/>
                  </a:moveTo>
                  <a:lnTo>
                    <a:pt x="2133" y="5334"/>
                  </a:lnTo>
                  <a:lnTo>
                    <a:pt x="2133" y="6858"/>
                  </a:lnTo>
                  <a:lnTo>
                    <a:pt x="2895" y="7620"/>
                  </a:lnTo>
                  <a:lnTo>
                    <a:pt x="2895" y="6858"/>
                  </a:lnTo>
                  <a:close/>
                </a:path>
                <a:path w="3810" h="10160">
                  <a:moveTo>
                    <a:pt x="2895" y="1524"/>
                  </a:moveTo>
                  <a:lnTo>
                    <a:pt x="2133" y="2286"/>
                  </a:lnTo>
                  <a:lnTo>
                    <a:pt x="2133" y="3048"/>
                  </a:lnTo>
                  <a:lnTo>
                    <a:pt x="2895" y="1524"/>
                  </a:lnTo>
                  <a:close/>
                </a:path>
                <a:path w="3810" h="10160">
                  <a:moveTo>
                    <a:pt x="3657" y="8382"/>
                  </a:moveTo>
                  <a:lnTo>
                    <a:pt x="2895" y="7620"/>
                  </a:lnTo>
                  <a:lnTo>
                    <a:pt x="3276" y="8382"/>
                  </a:lnTo>
                  <a:lnTo>
                    <a:pt x="2895" y="8382"/>
                  </a:lnTo>
                  <a:lnTo>
                    <a:pt x="2514" y="9144"/>
                  </a:lnTo>
                  <a:lnTo>
                    <a:pt x="2133" y="8382"/>
                  </a:lnTo>
                  <a:lnTo>
                    <a:pt x="1282" y="7658"/>
                  </a:lnTo>
                  <a:lnTo>
                    <a:pt x="2133" y="9144"/>
                  </a:lnTo>
                  <a:lnTo>
                    <a:pt x="2387" y="9398"/>
                  </a:lnTo>
                  <a:lnTo>
                    <a:pt x="2133" y="9906"/>
                  </a:lnTo>
                  <a:lnTo>
                    <a:pt x="2895" y="9906"/>
                  </a:lnTo>
                  <a:lnTo>
                    <a:pt x="3467" y="8763"/>
                  </a:lnTo>
                  <a:lnTo>
                    <a:pt x="3657" y="9144"/>
                  </a:lnTo>
                  <a:lnTo>
                    <a:pt x="3657" y="8382"/>
                  </a:lnTo>
                  <a:close/>
                </a:path>
                <a:path w="3810" h="10160">
                  <a:moveTo>
                    <a:pt x="3657" y="0"/>
                  </a:moveTo>
                  <a:lnTo>
                    <a:pt x="2133" y="762"/>
                  </a:lnTo>
                  <a:lnTo>
                    <a:pt x="0" y="4521"/>
                  </a:lnTo>
                  <a:lnTo>
                    <a:pt x="0" y="5384"/>
                  </a:lnTo>
                  <a:lnTo>
                    <a:pt x="609" y="6451"/>
                  </a:lnTo>
                  <a:lnTo>
                    <a:pt x="1282" y="7658"/>
                  </a:lnTo>
                  <a:lnTo>
                    <a:pt x="1282" y="6007"/>
                  </a:lnTo>
                  <a:lnTo>
                    <a:pt x="609" y="5334"/>
                  </a:lnTo>
                  <a:lnTo>
                    <a:pt x="609" y="4572"/>
                  </a:lnTo>
                  <a:lnTo>
                    <a:pt x="1282" y="3886"/>
                  </a:lnTo>
                  <a:lnTo>
                    <a:pt x="2133" y="2286"/>
                  </a:lnTo>
                  <a:lnTo>
                    <a:pt x="2133" y="1524"/>
                  </a:lnTo>
                  <a:lnTo>
                    <a:pt x="2895" y="1524"/>
                  </a:lnTo>
                  <a:lnTo>
                    <a:pt x="2895" y="762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3357257" y="1633728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1786" y="4245"/>
                  </a:moveTo>
                  <a:lnTo>
                    <a:pt x="1524" y="4493"/>
                  </a:lnTo>
                  <a:lnTo>
                    <a:pt x="762" y="5333"/>
                  </a:lnTo>
                  <a:lnTo>
                    <a:pt x="0" y="6095"/>
                  </a:lnTo>
                  <a:lnTo>
                    <a:pt x="0" y="7619"/>
                  </a:lnTo>
                  <a:lnTo>
                    <a:pt x="762" y="8381"/>
                  </a:lnTo>
                  <a:lnTo>
                    <a:pt x="762" y="9143"/>
                  </a:lnTo>
                  <a:lnTo>
                    <a:pt x="1524" y="9905"/>
                  </a:lnTo>
                  <a:lnTo>
                    <a:pt x="1524" y="8381"/>
                  </a:lnTo>
                  <a:lnTo>
                    <a:pt x="1786" y="4245"/>
                  </a:lnTo>
                  <a:close/>
                </a:path>
                <a:path w="13970" h="12700">
                  <a:moveTo>
                    <a:pt x="13716" y="761"/>
                  </a:moveTo>
                  <a:lnTo>
                    <a:pt x="12192" y="0"/>
                  </a:lnTo>
                  <a:lnTo>
                    <a:pt x="7505" y="50"/>
                  </a:lnTo>
                  <a:lnTo>
                    <a:pt x="5029" y="952"/>
                  </a:lnTo>
                  <a:lnTo>
                    <a:pt x="3048" y="2285"/>
                  </a:lnTo>
                  <a:lnTo>
                    <a:pt x="2286" y="2285"/>
                  </a:lnTo>
                  <a:lnTo>
                    <a:pt x="1524" y="3047"/>
                  </a:lnTo>
                  <a:lnTo>
                    <a:pt x="762" y="4571"/>
                  </a:lnTo>
                  <a:lnTo>
                    <a:pt x="762" y="5177"/>
                  </a:lnTo>
                  <a:lnTo>
                    <a:pt x="1786" y="3994"/>
                  </a:lnTo>
                  <a:lnTo>
                    <a:pt x="1786" y="4245"/>
                  </a:lnTo>
                  <a:lnTo>
                    <a:pt x="3048" y="3047"/>
                  </a:lnTo>
                  <a:lnTo>
                    <a:pt x="3810" y="2285"/>
                  </a:lnTo>
                  <a:lnTo>
                    <a:pt x="4572" y="2285"/>
                  </a:lnTo>
                  <a:lnTo>
                    <a:pt x="6096" y="1523"/>
                  </a:lnTo>
                  <a:lnTo>
                    <a:pt x="12954" y="1523"/>
                  </a:lnTo>
                  <a:lnTo>
                    <a:pt x="13716" y="761"/>
                  </a:lnTo>
                  <a:close/>
                </a:path>
                <a:path w="13970" h="12700">
                  <a:moveTo>
                    <a:pt x="3048" y="9143"/>
                  </a:moveTo>
                  <a:lnTo>
                    <a:pt x="2286" y="9143"/>
                  </a:lnTo>
                  <a:lnTo>
                    <a:pt x="1524" y="8381"/>
                  </a:lnTo>
                  <a:lnTo>
                    <a:pt x="1524" y="9905"/>
                  </a:lnTo>
                  <a:lnTo>
                    <a:pt x="762" y="11429"/>
                  </a:lnTo>
                  <a:lnTo>
                    <a:pt x="1524" y="12191"/>
                  </a:lnTo>
                  <a:lnTo>
                    <a:pt x="3048" y="914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3357257" y="1633740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762" y="5334"/>
                  </a:moveTo>
                  <a:lnTo>
                    <a:pt x="0" y="6858"/>
                  </a:lnTo>
                  <a:lnTo>
                    <a:pt x="0" y="7620"/>
                  </a:lnTo>
                  <a:lnTo>
                    <a:pt x="762" y="8382"/>
                  </a:lnTo>
                  <a:lnTo>
                    <a:pt x="762" y="5334"/>
                  </a:lnTo>
                  <a:close/>
                </a:path>
                <a:path w="13970" h="12700">
                  <a:moveTo>
                    <a:pt x="2286" y="8382"/>
                  </a:moveTo>
                  <a:lnTo>
                    <a:pt x="1524" y="7620"/>
                  </a:lnTo>
                  <a:lnTo>
                    <a:pt x="1524" y="8382"/>
                  </a:lnTo>
                  <a:lnTo>
                    <a:pt x="2286" y="9144"/>
                  </a:lnTo>
                  <a:lnTo>
                    <a:pt x="2286" y="8382"/>
                  </a:lnTo>
                  <a:close/>
                </a:path>
                <a:path w="13970" h="12700">
                  <a:moveTo>
                    <a:pt x="2286" y="3810"/>
                  </a:moveTo>
                  <a:lnTo>
                    <a:pt x="1524" y="4572"/>
                  </a:lnTo>
                  <a:lnTo>
                    <a:pt x="1524" y="6096"/>
                  </a:lnTo>
                  <a:lnTo>
                    <a:pt x="2286" y="5334"/>
                  </a:lnTo>
                  <a:lnTo>
                    <a:pt x="2286" y="3810"/>
                  </a:lnTo>
                  <a:close/>
                </a:path>
                <a:path w="13970" h="12700">
                  <a:moveTo>
                    <a:pt x="3048" y="2286"/>
                  </a:moveTo>
                  <a:lnTo>
                    <a:pt x="2286" y="2286"/>
                  </a:lnTo>
                  <a:lnTo>
                    <a:pt x="1524" y="3048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3048" y="2286"/>
                  </a:lnTo>
                  <a:close/>
                </a:path>
                <a:path w="13970" h="12700">
                  <a:moveTo>
                    <a:pt x="3810" y="9144"/>
                  </a:moveTo>
                  <a:lnTo>
                    <a:pt x="3048" y="8382"/>
                  </a:lnTo>
                  <a:lnTo>
                    <a:pt x="1524" y="11430"/>
                  </a:lnTo>
                  <a:lnTo>
                    <a:pt x="762" y="10668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1430"/>
                  </a:lnTo>
                  <a:lnTo>
                    <a:pt x="1524" y="12192"/>
                  </a:lnTo>
                  <a:lnTo>
                    <a:pt x="3810" y="9144"/>
                  </a:lnTo>
                  <a:close/>
                </a:path>
                <a:path w="13970" h="12700">
                  <a:moveTo>
                    <a:pt x="7505" y="1574"/>
                  </a:moveTo>
                  <a:lnTo>
                    <a:pt x="6096" y="1524"/>
                  </a:lnTo>
                  <a:lnTo>
                    <a:pt x="4572" y="2286"/>
                  </a:lnTo>
                  <a:lnTo>
                    <a:pt x="3810" y="2286"/>
                  </a:lnTo>
                  <a:lnTo>
                    <a:pt x="3048" y="3048"/>
                  </a:lnTo>
                  <a:lnTo>
                    <a:pt x="3810" y="3048"/>
                  </a:lnTo>
                  <a:lnTo>
                    <a:pt x="5334" y="2286"/>
                  </a:lnTo>
                  <a:lnTo>
                    <a:pt x="6096" y="2286"/>
                  </a:lnTo>
                  <a:lnTo>
                    <a:pt x="7315" y="1676"/>
                  </a:lnTo>
                  <a:lnTo>
                    <a:pt x="7505" y="1574"/>
                  </a:lnTo>
                  <a:close/>
                </a:path>
                <a:path w="13970" h="12700">
                  <a:moveTo>
                    <a:pt x="13716" y="762"/>
                  </a:moveTo>
                  <a:lnTo>
                    <a:pt x="12192" y="0"/>
                  </a:lnTo>
                  <a:lnTo>
                    <a:pt x="7315" y="114"/>
                  </a:lnTo>
                  <a:lnTo>
                    <a:pt x="5334" y="838"/>
                  </a:lnTo>
                  <a:lnTo>
                    <a:pt x="5029" y="952"/>
                  </a:lnTo>
                  <a:lnTo>
                    <a:pt x="3048" y="2286"/>
                  </a:lnTo>
                  <a:lnTo>
                    <a:pt x="5029" y="1536"/>
                  </a:lnTo>
                  <a:lnTo>
                    <a:pt x="5334" y="1422"/>
                  </a:lnTo>
                  <a:lnTo>
                    <a:pt x="7315" y="520"/>
                  </a:lnTo>
                  <a:lnTo>
                    <a:pt x="9906" y="762"/>
                  </a:lnTo>
                  <a:lnTo>
                    <a:pt x="12954" y="762"/>
                  </a:lnTo>
                  <a:lnTo>
                    <a:pt x="12954" y="1524"/>
                  </a:lnTo>
                  <a:lnTo>
                    <a:pt x="13716" y="1524"/>
                  </a:lnTo>
                  <a:lnTo>
                    <a:pt x="1371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3355733" y="1635252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4" h="8889">
                  <a:moveTo>
                    <a:pt x="762" y="6096"/>
                  </a:moveTo>
                  <a:lnTo>
                    <a:pt x="762" y="4572"/>
                  </a:lnTo>
                  <a:lnTo>
                    <a:pt x="0" y="5334"/>
                  </a:lnTo>
                  <a:lnTo>
                    <a:pt x="762" y="6096"/>
                  </a:lnTo>
                  <a:close/>
                </a:path>
                <a:path w="5714" h="8889">
                  <a:moveTo>
                    <a:pt x="3048" y="7620"/>
                  </a:moveTo>
                  <a:lnTo>
                    <a:pt x="2286" y="6858"/>
                  </a:lnTo>
                  <a:lnTo>
                    <a:pt x="2286" y="6096"/>
                  </a:lnTo>
                  <a:lnTo>
                    <a:pt x="1524" y="5334"/>
                  </a:lnTo>
                  <a:lnTo>
                    <a:pt x="1524" y="3048"/>
                  </a:lnTo>
                  <a:lnTo>
                    <a:pt x="762" y="3810"/>
                  </a:lnTo>
                  <a:lnTo>
                    <a:pt x="762" y="6858"/>
                  </a:lnTo>
                  <a:lnTo>
                    <a:pt x="2286" y="8382"/>
                  </a:lnTo>
                  <a:lnTo>
                    <a:pt x="3048" y="7620"/>
                  </a:lnTo>
                  <a:close/>
                </a:path>
                <a:path w="5714" h="8889">
                  <a:moveTo>
                    <a:pt x="2286" y="2286"/>
                  </a:moveTo>
                  <a:lnTo>
                    <a:pt x="2286" y="1524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5714" h="8889">
                  <a:moveTo>
                    <a:pt x="5334" y="0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3355733" y="1635264"/>
              <a:ext cx="5715" cy="8890"/>
            </a:xfrm>
            <a:custGeom>
              <a:avLst/>
              <a:gdLst/>
              <a:ahLst/>
              <a:cxnLst/>
              <a:rect l="l" t="t" r="r" b="b"/>
              <a:pathLst>
                <a:path w="5714" h="8889">
                  <a:moveTo>
                    <a:pt x="762" y="3810"/>
                  </a:moveTo>
                  <a:lnTo>
                    <a:pt x="0" y="4572"/>
                  </a:lnTo>
                  <a:lnTo>
                    <a:pt x="0" y="6096"/>
                  </a:lnTo>
                  <a:lnTo>
                    <a:pt x="762" y="6858"/>
                  </a:lnTo>
                  <a:lnTo>
                    <a:pt x="762" y="3810"/>
                  </a:lnTo>
                  <a:close/>
                </a:path>
                <a:path w="5714" h="8889">
                  <a:moveTo>
                    <a:pt x="2286" y="3810"/>
                  </a:moveTo>
                  <a:lnTo>
                    <a:pt x="1524" y="4572"/>
                  </a:lnTo>
                  <a:lnTo>
                    <a:pt x="1524" y="6096"/>
                  </a:lnTo>
                  <a:lnTo>
                    <a:pt x="2286" y="6858"/>
                  </a:lnTo>
                  <a:lnTo>
                    <a:pt x="2286" y="3810"/>
                  </a:lnTo>
                  <a:close/>
                </a:path>
                <a:path w="5714" h="8889">
                  <a:moveTo>
                    <a:pt x="3048" y="2286"/>
                  </a:moveTo>
                  <a:lnTo>
                    <a:pt x="2286" y="3048"/>
                  </a:lnTo>
                  <a:lnTo>
                    <a:pt x="2286" y="3810"/>
                  </a:lnTo>
                  <a:lnTo>
                    <a:pt x="3048" y="3048"/>
                  </a:lnTo>
                  <a:lnTo>
                    <a:pt x="3048" y="2286"/>
                  </a:lnTo>
                  <a:close/>
                </a:path>
                <a:path w="5714" h="8889">
                  <a:moveTo>
                    <a:pt x="3048" y="1524"/>
                  </a:moveTo>
                  <a:lnTo>
                    <a:pt x="2286" y="1524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3048" y="1524"/>
                  </a:lnTo>
                  <a:close/>
                </a:path>
                <a:path w="5714" h="8889">
                  <a:moveTo>
                    <a:pt x="3810" y="8382"/>
                  </a:moveTo>
                  <a:lnTo>
                    <a:pt x="3048" y="7620"/>
                  </a:lnTo>
                  <a:lnTo>
                    <a:pt x="3048" y="8382"/>
                  </a:lnTo>
                  <a:lnTo>
                    <a:pt x="3810" y="8382"/>
                  </a:lnTo>
                  <a:close/>
                </a:path>
                <a:path w="5714" h="8889">
                  <a:moveTo>
                    <a:pt x="5334" y="0"/>
                  </a:moveTo>
                  <a:lnTo>
                    <a:pt x="3810" y="762"/>
                  </a:lnTo>
                  <a:lnTo>
                    <a:pt x="3048" y="1524"/>
                  </a:lnTo>
                  <a:lnTo>
                    <a:pt x="3810" y="1270"/>
                  </a:lnTo>
                  <a:lnTo>
                    <a:pt x="3810" y="1524"/>
                  </a:lnTo>
                  <a:lnTo>
                    <a:pt x="4191" y="1143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3382403" y="1630680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30">
                  <a:moveTo>
                    <a:pt x="6858" y="9144"/>
                  </a:moveTo>
                  <a:lnTo>
                    <a:pt x="6858" y="6858"/>
                  </a:lnTo>
                  <a:lnTo>
                    <a:pt x="6096" y="4572"/>
                  </a:lnTo>
                  <a:lnTo>
                    <a:pt x="6096" y="1523"/>
                  </a:lnTo>
                  <a:lnTo>
                    <a:pt x="5334" y="761"/>
                  </a:lnTo>
                  <a:lnTo>
                    <a:pt x="5334" y="0"/>
                  </a:lnTo>
                  <a:lnTo>
                    <a:pt x="3810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1524" y="2286"/>
                  </a:lnTo>
                  <a:lnTo>
                    <a:pt x="762" y="3810"/>
                  </a:lnTo>
                  <a:lnTo>
                    <a:pt x="762" y="7620"/>
                  </a:lnTo>
                  <a:lnTo>
                    <a:pt x="0" y="9144"/>
                  </a:lnTo>
                  <a:lnTo>
                    <a:pt x="3810" y="11430"/>
                  </a:lnTo>
                  <a:lnTo>
                    <a:pt x="6858" y="914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3382403" y="1630692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30">
                  <a:moveTo>
                    <a:pt x="3810" y="11430"/>
                  </a:moveTo>
                  <a:lnTo>
                    <a:pt x="762" y="8382"/>
                  </a:lnTo>
                  <a:lnTo>
                    <a:pt x="0" y="8382"/>
                  </a:lnTo>
                  <a:lnTo>
                    <a:pt x="3810" y="11430"/>
                  </a:lnTo>
                  <a:close/>
                </a:path>
                <a:path w="6985" h="11430">
                  <a:moveTo>
                    <a:pt x="6096" y="762"/>
                  </a:moveTo>
                  <a:lnTo>
                    <a:pt x="5334" y="0"/>
                  </a:lnTo>
                  <a:lnTo>
                    <a:pt x="4572" y="0"/>
                  </a:lnTo>
                  <a:lnTo>
                    <a:pt x="5334" y="762"/>
                  </a:lnTo>
                  <a:lnTo>
                    <a:pt x="6096" y="762"/>
                  </a:lnTo>
                  <a:close/>
                </a:path>
                <a:path w="6985" h="11430">
                  <a:moveTo>
                    <a:pt x="6858" y="6096"/>
                  </a:moveTo>
                  <a:lnTo>
                    <a:pt x="6096" y="3810"/>
                  </a:lnTo>
                  <a:lnTo>
                    <a:pt x="6096" y="6096"/>
                  </a:lnTo>
                  <a:lnTo>
                    <a:pt x="6858" y="7620"/>
                  </a:lnTo>
                  <a:lnTo>
                    <a:pt x="6858" y="609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3384689" y="1632204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3048" y="6858"/>
                  </a:moveTo>
                  <a:lnTo>
                    <a:pt x="3048" y="5334"/>
                  </a:lnTo>
                  <a:lnTo>
                    <a:pt x="2286" y="3048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2286"/>
                  </a:lnTo>
                  <a:lnTo>
                    <a:pt x="0" y="6858"/>
                  </a:lnTo>
                  <a:lnTo>
                    <a:pt x="1524" y="8382"/>
                  </a:lnTo>
                  <a:lnTo>
                    <a:pt x="3048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3384397" y="1632966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292" y="6095"/>
                  </a:moveTo>
                  <a:lnTo>
                    <a:pt x="292" y="3271"/>
                  </a:lnTo>
                  <a:lnTo>
                    <a:pt x="0" y="3111"/>
                  </a:lnTo>
                  <a:lnTo>
                    <a:pt x="292" y="6095"/>
                  </a:lnTo>
                  <a:close/>
                </a:path>
                <a:path w="3810" h="6350">
                  <a:moveTo>
                    <a:pt x="1371" y="3860"/>
                  </a:moveTo>
                  <a:lnTo>
                    <a:pt x="1054" y="0"/>
                  </a:lnTo>
                  <a:lnTo>
                    <a:pt x="292" y="761"/>
                  </a:lnTo>
                  <a:lnTo>
                    <a:pt x="292" y="3271"/>
                  </a:lnTo>
                  <a:lnTo>
                    <a:pt x="1371" y="3860"/>
                  </a:lnTo>
                  <a:close/>
                </a:path>
                <a:path w="3810" h="6350">
                  <a:moveTo>
                    <a:pt x="2578" y="3687"/>
                  </a:moveTo>
                  <a:lnTo>
                    <a:pt x="2578" y="0"/>
                  </a:lnTo>
                  <a:lnTo>
                    <a:pt x="2260" y="3860"/>
                  </a:lnTo>
                  <a:lnTo>
                    <a:pt x="2578" y="3687"/>
                  </a:lnTo>
                  <a:close/>
                </a:path>
                <a:path w="3810" h="6350">
                  <a:moveTo>
                    <a:pt x="3632" y="3111"/>
                  </a:moveTo>
                  <a:lnTo>
                    <a:pt x="2578" y="3687"/>
                  </a:lnTo>
                  <a:lnTo>
                    <a:pt x="2578" y="4571"/>
                  </a:lnTo>
                  <a:lnTo>
                    <a:pt x="3340" y="6095"/>
                  </a:lnTo>
                  <a:lnTo>
                    <a:pt x="3632" y="311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3387737" y="1630680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30">
                  <a:moveTo>
                    <a:pt x="12191" y="6857"/>
                  </a:moveTo>
                  <a:lnTo>
                    <a:pt x="12191" y="5333"/>
                  </a:lnTo>
                  <a:lnTo>
                    <a:pt x="11429" y="4571"/>
                  </a:lnTo>
                  <a:lnTo>
                    <a:pt x="11429" y="3047"/>
                  </a:lnTo>
                  <a:lnTo>
                    <a:pt x="9905" y="1523"/>
                  </a:lnTo>
                  <a:lnTo>
                    <a:pt x="8381" y="761"/>
                  </a:lnTo>
                  <a:lnTo>
                    <a:pt x="7619" y="761"/>
                  </a:lnTo>
                  <a:lnTo>
                    <a:pt x="6095" y="0"/>
                  </a:lnTo>
                  <a:lnTo>
                    <a:pt x="2285" y="0"/>
                  </a:lnTo>
                  <a:lnTo>
                    <a:pt x="761" y="761"/>
                  </a:lnTo>
                  <a:lnTo>
                    <a:pt x="0" y="1523"/>
                  </a:lnTo>
                  <a:lnTo>
                    <a:pt x="0" y="2285"/>
                  </a:lnTo>
                  <a:lnTo>
                    <a:pt x="1523" y="1523"/>
                  </a:lnTo>
                  <a:lnTo>
                    <a:pt x="2285" y="1523"/>
                  </a:lnTo>
                  <a:lnTo>
                    <a:pt x="3809" y="761"/>
                  </a:lnTo>
                  <a:lnTo>
                    <a:pt x="6095" y="761"/>
                  </a:lnTo>
                  <a:lnTo>
                    <a:pt x="6857" y="1523"/>
                  </a:lnTo>
                  <a:lnTo>
                    <a:pt x="8381" y="1523"/>
                  </a:lnTo>
                  <a:lnTo>
                    <a:pt x="10667" y="3809"/>
                  </a:lnTo>
                  <a:lnTo>
                    <a:pt x="10667" y="7619"/>
                  </a:lnTo>
                  <a:lnTo>
                    <a:pt x="9905" y="8381"/>
                  </a:lnTo>
                  <a:lnTo>
                    <a:pt x="9143" y="9905"/>
                  </a:lnTo>
                  <a:lnTo>
                    <a:pt x="9905" y="11429"/>
                  </a:lnTo>
                  <a:lnTo>
                    <a:pt x="10667" y="10667"/>
                  </a:lnTo>
                  <a:lnTo>
                    <a:pt x="10667" y="9143"/>
                  </a:lnTo>
                  <a:lnTo>
                    <a:pt x="11429" y="8381"/>
                  </a:lnTo>
                  <a:lnTo>
                    <a:pt x="12191" y="685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3387737" y="1630680"/>
              <a:ext cx="12700" cy="10160"/>
            </a:xfrm>
            <a:custGeom>
              <a:avLst/>
              <a:gdLst/>
              <a:ahLst/>
              <a:cxnLst/>
              <a:rect l="l" t="t" r="r" b="b"/>
              <a:pathLst>
                <a:path w="12700" h="10160">
                  <a:moveTo>
                    <a:pt x="4572" y="0"/>
                  </a:moveTo>
                  <a:lnTo>
                    <a:pt x="2286" y="0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1524" y="762"/>
                  </a:lnTo>
                  <a:lnTo>
                    <a:pt x="3810" y="762"/>
                  </a:lnTo>
                  <a:lnTo>
                    <a:pt x="4572" y="0"/>
                  </a:lnTo>
                  <a:close/>
                </a:path>
                <a:path w="12700" h="10160">
                  <a:moveTo>
                    <a:pt x="4572" y="762"/>
                  </a:moveTo>
                  <a:lnTo>
                    <a:pt x="3810" y="762"/>
                  </a:lnTo>
                  <a:lnTo>
                    <a:pt x="2286" y="1524"/>
                  </a:lnTo>
                  <a:lnTo>
                    <a:pt x="3810" y="1524"/>
                  </a:lnTo>
                  <a:lnTo>
                    <a:pt x="4572" y="762"/>
                  </a:lnTo>
                  <a:close/>
                </a:path>
                <a:path w="12700" h="10160">
                  <a:moveTo>
                    <a:pt x="7620" y="762"/>
                  </a:moveTo>
                  <a:lnTo>
                    <a:pt x="6096" y="0"/>
                  </a:lnTo>
                  <a:lnTo>
                    <a:pt x="4572" y="0"/>
                  </a:lnTo>
                  <a:lnTo>
                    <a:pt x="6096" y="762"/>
                  </a:lnTo>
                  <a:lnTo>
                    <a:pt x="7620" y="762"/>
                  </a:lnTo>
                  <a:close/>
                </a:path>
                <a:path w="12700" h="10160">
                  <a:moveTo>
                    <a:pt x="6858" y="1524"/>
                  </a:moveTo>
                  <a:lnTo>
                    <a:pt x="6096" y="762"/>
                  </a:lnTo>
                  <a:lnTo>
                    <a:pt x="4572" y="762"/>
                  </a:lnTo>
                  <a:lnTo>
                    <a:pt x="6096" y="1524"/>
                  </a:lnTo>
                  <a:lnTo>
                    <a:pt x="6858" y="1524"/>
                  </a:lnTo>
                  <a:close/>
                </a:path>
                <a:path w="12700" h="10160">
                  <a:moveTo>
                    <a:pt x="10668" y="4572"/>
                  </a:moveTo>
                  <a:lnTo>
                    <a:pt x="10668" y="3810"/>
                  </a:lnTo>
                  <a:lnTo>
                    <a:pt x="9906" y="3048"/>
                  </a:lnTo>
                  <a:lnTo>
                    <a:pt x="9906" y="3810"/>
                  </a:lnTo>
                  <a:lnTo>
                    <a:pt x="10668" y="4572"/>
                  </a:lnTo>
                  <a:close/>
                </a:path>
                <a:path w="12700" h="10160">
                  <a:moveTo>
                    <a:pt x="10668" y="7620"/>
                  </a:moveTo>
                  <a:lnTo>
                    <a:pt x="10668" y="6858"/>
                  </a:lnTo>
                  <a:lnTo>
                    <a:pt x="9906" y="7620"/>
                  </a:lnTo>
                  <a:lnTo>
                    <a:pt x="9906" y="8382"/>
                  </a:lnTo>
                  <a:lnTo>
                    <a:pt x="10668" y="7620"/>
                  </a:lnTo>
                  <a:close/>
                </a:path>
                <a:path w="12700" h="10160">
                  <a:moveTo>
                    <a:pt x="11430" y="7620"/>
                  </a:moveTo>
                  <a:lnTo>
                    <a:pt x="9906" y="9144"/>
                  </a:lnTo>
                  <a:lnTo>
                    <a:pt x="9906" y="9906"/>
                  </a:lnTo>
                  <a:lnTo>
                    <a:pt x="10668" y="9144"/>
                  </a:lnTo>
                  <a:lnTo>
                    <a:pt x="11430" y="7620"/>
                  </a:lnTo>
                  <a:close/>
                </a:path>
                <a:path w="12700" h="10160">
                  <a:moveTo>
                    <a:pt x="11430" y="4572"/>
                  </a:moveTo>
                  <a:lnTo>
                    <a:pt x="11430" y="3048"/>
                  </a:lnTo>
                  <a:lnTo>
                    <a:pt x="10668" y="2286"/>
                  </a:lnTo>
                  <a:lnTo>
                    <a:pt x="10668" y="3048"/>
                  </a:lnTo>
                  <a:lnTo>
                    <a:pt x="11430" y="4572"/>
                  </a:lnTo>
                  <a:close/>
                </a:path>
                <a:path w="12700" h="10160">
                  <a:moveTo>
                    <a:pt x="12192" y="6858"/>
                  </a:moveTo>
                  <a:lnTo>
                    <a:pt x="12192" y="5334"/>
                  </a:lnTo>
                  <a:lnTo>
                    <a:pt x="11430" y="3810"/>
                  </a:lnTo>
                  <a:lnTo>
                    <a:pt x="11430" y="7620"/>
                  </a:lnTo>
                  <a:lnTo>
                    <a:pt x="12192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3397643" y="1632204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810" y="4572"/>
                  </a:moveTo>
                  <a:lnTo>
                    <a:pt x="3810" y="3810"/>
                  </a:lnTo>
                  <a:lnTo>
                    <a:pt x="3048" y="3048"/>
                  </a:lnTo>
                  <a:lnTo>
                    <a:pt x="2286" y="1524"/>
                  </a:lnTo>
                  <a:lnTo>
                    <a:pt x="1524" y="762"/>
                  </a:lnTo>
                  <a:lnTo>
                    <a:pt x="0" y="0"/>
                  </a:lnTo>
                  <a:lnTo>
                    <a:pt x="2286" y="2286"/>
                  </a:lnTo>
                  <a:lnTo>
                    <a:pt x="2286" y="4572"/>
                  </a:lnTo>
                  <a:lnTo>
                    <a:pt x="1524" y="6096"/>
                  </a:lnTo>
                  <a:lnTo>
                    <a:pt x="762" y="6858"/>
                  </a:lnTo>
                  <a:lnTo>
                    <a:pt x="762" y="8382"/>
                  </a:lnTo>
                  <a:lnTo>
                    <a:pt x="2286" y="7620"/>
                  </a:lnTo>
                  <a:lnTo>
                    <a:pt x="3048" y="6858"/>
                  </a:lnTo>
                  <a:lnTo>
                    <a:pt x="3048" y="5334"/>
                  </a:lnTo>
                  <a:lnTo>
                    <a:pt x="3810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3397643" y="1632216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60">
                  <a:moveTo>
                    <a:pt x="2286" y="5334"/>
                  </a:moveTo>
                  <a:lnTo>
                    <a:pt x="1524" y="6858"/>
                  </a:lnTo>
                  <a:lnTo>
                    <a:pt x="2286" y="6096"/>
                  </a:lnTo>
                  <a:lnTo>
                    <a:pt x="2286" y="5334"/>
                  </a:lnTo>
                  <a:close/>
                </a:path>
                <a:path w="3810" h="10160">
                  <a:moveTo>
                    <a:pt x="2286" y="3048"/>
                  </a:moveTo>
                  <a:lnTo>
                    <a:pt x="1524" y="1524"/>
                  </a:lnTo>
                  <a:lnTo>
                    <a:pt x="1524" y="3048"/>
                  </a:lnTo>
                  <a:lnTo>
                    <a:pt x="2286" y="3810"/>
                  </a:lnTo>
                  <a:lnTo>
                    <a:pt x="2286" y="3048"/>
                  </a:lnTo>
                  <a:close/>
                </a:path>
                <a:path w="3810" h="10160">
                  <a:moveTo>
                    <a:pt x="2286" y="2286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1524" y="1524"/>
                  </a:lnTo>
                  <a:lnTo>
                    <a:pt x="2286" y="2286"/>
                  </a:lnTo>
                  <a:close/>
                </a:path>
                <a:path w="3810" h="10160">
                  <a:moveTo>
                    <a:pt x="3810" y="3810"/>
                  </a:moveTo>
                  <a:lnTo>
                    <a:pt x="2286" y="2286"/>
                  </a:lnTo>
                  <a:lnTo>
                    <a:pt x="3048" y="3810"/>
                  </a:lnTo>
                  <a:lnTo>
                    <a:pt x="3048" y="6096"/>
                  </a:lnTo>
                  <a:lnTo>
                    <a:pt x="2286" y="7620"/>
                  </a:lnTo>
                  <a:lnTo>
                    <a:pt x="1524" y="8382"/>
                  </a:lnTo>
                  <a:lnTo>
                    <a:pt x="1270" y="8890"/>
                  </a:lnTo>
                  <a:lnTo>
                    <a:pt x="1016" y="8636"/>
                  </a:lnTo>
                  <a:lnTo>
                    <a:pt x="1524" y="7620"/>
                  </a:lnTo>
                  <a:lnTo>
                    <a:pt x="762" y="8382"/>
                  </a:lnTo>
                  <a:lnTo>
                    <a:pt x="0" y="8382"/>
                  </a:lnTo>
                  <a:lnTo>
                    <a:pt x="762" y="9144"/>
                  </a:lnTo>
                  <a:lnTo>
                    <a:pt x="1016" y="9398"/>
                  </a:lnTo>
                  <a:lnTo>
                    <a:pt x="762" y="9906"/>
                  </a:lnTo>
                  <a:lnTo>
                    <a:pt x="1524" y="9906"/>
                  </a:lnTo>
                  <a:lnTo>
                    <a:pt x="2286" y="9906"/>
                  </a:lnTo>
                  <a:lnTo>
                    <a:pt x="1905" y="9525"/>
                  </a:lnTo>
                  <a:lnTo>
                    <a:pt x="2286" y="9144"/>
                  </a:lnTo>
                  <a:lnTo>
                    <a:pt x="3048" y="7620"/>
                  </a:lnTo>
                  <a:lnTo>
                    <a:pt x="3810" y="6096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3399929" y="1633728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12953" y="11429"/>
                  </a:moveTo>
                  <a:lnTo>
                    <a:pt x="11429" y="9905"/>
                  </a:lnTo>
                  <a:lnTo>
                    <a:pt x="12953" y="8381"/>
                  </a:lnTo>
                  <a:lnTo>
                    <a:pt x="12953" y="5333"/>
                  </a:lnTo>
                  <a:lnTo>
                    <a:pt x="12191" y="4571"/>
                  </a:lnTo>
                  <a:lnTo>
                    <a:pt x="12191" y="3047"/>
                  </a:lnTo>
                  <a:lnTo>
                    <a:pt x="11429" y="2285"/>
                  </a:lnTo>
                  <a:lnTo>
                    <a:pt x="9905" y="2285"/>
                  </a:lnTo>
                  <a:lnTo>
                    <a:pt x="9143" y="1523"/>
                  </a:lnTo>
                  <a:lnTo>
                    <a:pt x="7619" y="761"/>
                  </a:lnTo>
                  <a:lnTo>
                    <a:pt x="6095" y="761"/>
                  </a:lnTo>
                  <a:lnTo>
                    <a:pt x="4571" y="0"/>
                  </a:lnTo>
                  <a:lnTo>
                    <a:pt x="1523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19" y="1523"/>
                  </a:lnTo>
                  <a:lnTo>
                    <a:pt x="8381" y="2285"/>
                  </a:lnTo>
                  <a:lnTo>
                    <a:pt x="9143" y="2285"/>
                  </a:lnTo>
                  <a:lnTo>
                    <a:pt x="10667" y="3047"/>
                  </a:lnTo>
                  <a:lnTo>
                    <a:pt x="11429" y="3809"/>
                  </a:lnTo>
                  <a:lnTo>
                    <a:pt x="11429" y="4571"/>
                  </a:lnTo>
                  <a:lnTo>
                    <a:pt x="12191" y="5333"/>
                  </a:lnTo>
                  <a:lnTo>
                    <a:pt x="12191" y="7619"/>
                  </a:lnTo>
                  <a:lnTo>
                    <a:pt x="11429" y="8381"/>
                  </a:lnTo>
                  <a:lnTo>
                    <a:pt x="11429" y="9143"/>
                  </a:lnTo>
                  <a:lnTo>
                    <a:pt x="10667" y="9143"/>
                  </a:lnTo>
                  <a:lnTo>
                    <a:pt x="12191" y="12191"/>
                  </a:lnTo>
                  <a:lnTo>
                    <a:pt x="12953" y="1142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3399929" y="1633740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762" y="1536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36"/>
                  </a:lnTo>
                  <a:close/>
                </a:path>
                <a:path w="13335" h="12700">
                  <a:moveTo>
                    <a:pt x="4864" y="1524"/>
                  </a:moveTo>
                  <a:lnTo>
                    <a:pt x="4572" y="1524"/>
                  </a:lnTo>
                  <a:lnTo>
                    <a:pt x="4572" y="1651"/>
                  </a:lnTo>
                  <a:lnTo>
                    <a:pt x="4864" y="1524"/>
                  </a:lnTo>
                  <a:close/>
                </a:path>
                <a:path w="13335" h="12700">
                  <a:moveTo>
                    <a:pt x="6096" y="723"/>
                  </a:moveTo>
                  <a:lnTo>
                    <a:pt x="5372" y="393"/>
                  </a:lnTo>
                  <a:lnTo>
                    <a:pt x="4572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6096" y="723"/>
                  </a:lnTo>
                  <a:close/>
                </a:path>
                <a:path w="13335" h="12700">
                  <a:moveTo>
                    <a:pt x="7378" y="1524"/>
                  </a:moveTo>
                  <a:lnTo>
                    <a:pt x="6489" y="800"/>
                  </a:lnTo>
                  <a:lnTo>
                    <a:pt x="4864" y="1524"/>
                  </a:lnTo>
                  <a:lnTo>
                    <a:pt x="7378" y="1524"/>
                  </a:lnTo>
                  <a:close/>
                </a:path>
                <a:path w="13335" h="12700">
                  <a:moveTo>
                    <a:pt x="8140" y="2044"/>
                  </a:moveTo>
                  <a:lnTo>
                    <a:pt x="7620" y="1524"/>
                  </a:lnTo>
                  <a:lnTo>
                    <a:pt x="7378" y="1524"/>
                  </a:lnTo>
                  <a:lnTo>
                    <a:pt x="8140" y="2171"/>
                  </a:lnTo>
                  <a:lnTo>
                    <a:pt x="8140" y="2044"/>
                  </a:lnTo>
                  <a:close/>
                </a:path>
                <a:path w="13335" h="12700">
                  <a:moveTo>
                    <a:pt x="8140" y="1028"/>
                  </a:moveTo>
                  <a:lnTo>
                    <a:pt x="7620" y="762"/>
                  </a:lnTo>
                  <a:lnTo>
                    <a:pt x="6489" y="762"/>
                  </a:lnTo>
                  <a:lnTo>
                    <a:pt x="7378" y="914"/>
                  </a:lnTo>
                  <a:lnTo>
                    <a:pt x="8140" y="1028"/>
                  </a:lnTo>
                  <a:close/>
                </a:path>
                <a:path w="13335" h="12700">
                  <a:moveTo>
                    <a:pt x="9906" y="2286"/>
                  </a:moveTo>
                  <a:lnTo>
                    <a:pt x="9144" y="1524"/>
                  </a:lnTo>
                  <a:lnTo>
                    <a:pt x="8140" y="1028"/>
                  </a:lnTo>
                  <a:lnTo>
                    <a:pt x="9906" y="2286"/>
                  </a:lnTo>
                  <a:close/>
                </a:path>
                <a:path w="13335" h="12700">
                  <a:moveTo>
                    <a:pt x="12509" y="4889"/>
                  </a:moveTo>
                  <a:lnTo>
                    <a:pt x="11925" y="4305"/>
                  </a:lnTo>
                  <a:lnTo>
                    <a:pt x="11925" y="5562"/>
                  </a:lnTo>
                  <a:lnTo>
                    <a:pt x="11430" y="4572"/>
                  </a:lnTo>
                  <a:lnTo>
                    <a:pt x="11430" y="3810"/>
                  </a:lnTo>
                  <a:lnTo>
                    <a:pt x="11925" y="4305"/>
                  </a:lnTo>
                  <a:lnTo>
                    <a:pt x="11925" y="2781"/>
                  </a:lnTo>
                  <a:lnTo>
                    <a:pt x="11430" y="2286"/>
                  </a:lnTo>
                  <a:lnTo>
                    <a:pt x="9906" y="2286"/>
                  </a:lnTo>
                  <a:lnTo>
                    <a:pt x="10668" y="3048"/>
                  </a:lnTo>
                  <a:lnTo>
                    <a:pt x="9144" y="2286"/>
                  </a:lnTo>
                  <a:lnTo>
                    <a:pt x="8140" y="2286"/>
                  </a:lnTo>
                  <a:lnTo>
                    <a:pt x="9144" y="3048"/>
                  </a:lnTo>
                  <a:lnTo>
                    <a:pt x="9906" y="3048"/>
                  </a:lnTo>
                  <a:lnTo>
                    <a:pt x="10668" y="3810"/>
                  </a:lnTo>
                  <a:lnTo>
                    <a:pt x="11430" y="5334"/>
                  </a:lnTo>
                  <a:lnTo>
                    <a:pt x="11430" y="8382"/>
                  </a:lnTo>
                  <a:lnTo>
                    <a:pt x="11925" y="7886"/>
                  </a:lnTo>
                  <a:lnTo>
                    <a:pt x="11925" y="7137"/>
                  </a:lnTo>
                  <a:lnTo>
                    <a:pt x="12509" y="4889"/>
                  </a:lnTo>
                  <a:close/>
                </a:path>
                <a:path w="13335" h="12700">
                  <a:moveTo>
                    <a:pt x="12954" y="10668"/>
                  </a:moveTo>
                  <a:lnTo>
                    <a:pt x="12192" y="11430"/>
                  </a:lnTo>
                  <a:lnTo>
                    <a:pt x="10883" y="9690"/>
                  </a:lnTo>
                  <a:lnTo>
                    <a:pt x="11430" y="9144"/>
                  </a:lnTo>
                  <a:lnTo>
                    <a:pt x="11430" y="8382"/>
                  </a:lnTo>
                  <a:lnTo>
                    <a:pt x="10553" y="9258"/>
                  </a:lnTo>
                  <a:lnTo>
                    <a:pt x="9906" y="8382"/>
                  </a:lnTo>
                  <a:lnTo>
                    <a:pt x="9906" y="9144"/>
                  </a:lnTo>
                  <a:lnTo>
                    <a:pt x="10160" y="9652"/>
                  </a:lnTo>
                  <a:lnTo>
                    <a:pt x="9906" y="9906"/>
                  </a:lnTo>
                  <a:lnTo>
                    <a:pt x="10287" y="9906"/>
                  </a:lnTo>
                  <a:lnTo>
                    <a:pt x="11430" y="12192"/>
                  </a:lnTo>
                  <a:lnTo>
                    <a:pt x="12192" y="12192"/>
                  </a:lnTo>
                  <a:lnTo>
                    <a:pt x="12954" y="11430"/>
                  </a:lnTo>
                  <a:lnTo>
                    <a:pt x="12954" y="10668"/>
                  </a:lnTo>
                  <a:close/>
                </a:path>
                <a:path w="13335" h="12700">
                  <a:moveTo>
                    <a:pt x="13271" y="1993"/>
                  </a:moveTo>
                  <a:lnTo>
                    <a:pt x="12509" y="4889"/>
                  </a:lnTo>
                  <a:lnTo>
                    <a:pt x="12954" y="5334"/>
                  </a:lnTo>
                  <a:lnTo>
                    <a:pt x="12954" y="7620"/>
                  </a:lnTo>
                  <a:lnTo>
                    <a:pt x="11925" y="8648"/>
                  </a:lnTo>
                  <a:lnTo>
                    <a:pt x="11925" y="9144"/>
                  </a:lnTo>
                  <a:lnTo>
                    <a:pt x="11430" y="9144"/>
                  </a:lnTo>
                  <a:lnTo>
                    <a:pt x="12954" y="10668"/>
                  </a:lnTo>
                  <a:lnTo>
                    <a:pt x="12192" y="9144"/>
                  </a:lnTo>
                  <a:lnTo>
                    <a:pt x="12954" y="8382"/>
                  </a:lnTo>
                  <a:lnTo>
                    <a:pt x="13271" y="199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3411359" y="1636776"/>
              <a:ext cx="1905" cy="6985"/>
            </a:xfrm>
            <a:custGeom>
              <a:avLst/>
              <a:gdLst/>
              <a:ahLst/>
              <a:cxnLst/>
              <a:rect l="l" t="t" r="r" b="b"/>
              <a:pathLst>
                <a:path w="1904" h="6985">
                  <a:moveTo>
                    <a:pt x="761" y="1523"/>
                  </a:moveTo>
                  <a:lnTo>
                    <a:pt x="761" y="761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1523"/>
                  </a:lnTo>
                  <a:close/>
                </a:path>
                <a:path w="1904" h="6985">
                  <a:moveTo>
                    <a:pt x="1523" y="5333"/>
                  </a:moveTo>
                  <a:lnTo>
                    <a:pt x="1523" y="2285"/>
                  </a:lnTo>
                  <a:lnTo>
                    <a:pt x="761" y="1523"/>
                  </a:lnTo>
                  <a:lnTo>
                    <a:pt x="761" y="4571"/>
                  </a:lnTo>
                  <a:lnTo>
                    <a:pt x="0" y="5333"/>
                  </a:lnTo>
                  <a:lnTo>
                    <a:pt x="0" y="6857"/>
                  </a:lnTo>
                  <a:lnTo>
                    <a:pt x="1523" y="533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3409835" y="1635264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1524" y="1524"/>
                  </a:moveTo>
                  <a:lnTo>
                    <a:pt x="762" y="762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1524"/>
                  </a:lnTo>
                  <a:close/>
                </a:path>
                <a:path w="3175" h="8889">
                  <a:moveTo>
                    <a:pt x="2286" y="7620"/>
                  </a:moveTo>
                  <a:lnTo>
                    <a:pt x="1524" y="8382"/>
                  </a:lnTo>
                  <a:lnTo>
                    <a:pt x="2286" y="8382"/>
                  </a:lnTo>
                  <a:lnTo>
                    <a:pt x="2286" y="7620"/>
                  </a:lnTo>
                  <a:close/>
                </a:path>
                <a:path w="3175" h="8889">
                  <a:moveTo>
                    <a:pt x="2286" y="2286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3048"/>
                  </a:lnTo>
                  <a:lnTo>
                    <a:pt x="2286" y="2286"/>
                  </a:lnTo>
                  <a:close/>
                </a:path>
                <a:path w="3175" h="8889">
                  <a:moveTo>
                    <a:pt x="3048" y="4572"/>
                  </a:moveTo>
                  <a:lnTo>
                    <a:pt x="2286" y="6096"/>
                  </a:lnTo>
                  <a:lnTo>
                    <a:pt x="2286" y="6858"/>
                  </a:lnTo>
                  <a:lnTo>
                    <a:pt x="2286" y="7620"/>
                  </a:lnTo>
                  <a:lnTo>
                    <a:pt x="3048" y="6858"/>
                  </a:lnTo>
                  <a:lnTo>
                    <a:pt x="3048" y="6096"/>
                  </a:lnTo>
                  <a:lnTo>
                    <a:pt x="3048" y="4572"/>
                  </a:lnTo>
                  <a:close/>
                </a:path>
                <a:path w="3175" h="8889">
                  <a:moveTo>
                    <a:pt x="3048" y="3810"/>
                  </a:moveTo>
                  <a:lnTo>
                    <a:pt x="2286" y="3048"/>
                  </a:lnTo>
                  <a:lnTo>
                    <a:pt x="2286" y="3810"/>
                  </a:lnTo>
                  <a:lnTo>
                    <a:pt x="3048" y="4572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3384689" y="163906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3384689" y="163906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2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3384689" y="163753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3384689" y="1633740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762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762" y="3810"/>
                  </a:lnTo>
                  <a:close/>
                </a:path>
                <a:path w="3175" h="5714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3175" h="5714">
                  <a:moveTo>
                    <a:pt x="2286" y="4572"/>
                  </a:moveTo>
                  <a:lnTo>
                    <a:pt x="762" y="4572"/>
                  </a:lnTo>
                  <a:lnTo>
                    <a:pt x="762" y="5334"/>
                  </a:lnTo>
                  <a:lnTo>
                    <a:pt x="2286" y="5334"/>
                  </a:lnTo>
                  <a:lnTo>
                    <a:pt x="2286" y="4572"/>
                  </a:lnTo>
                  <a:close/>
                </a:path>
                <a:path w="3175" h="5714">
                  <a:moveTo>
                    <a:pt x="2286" y="3048"/>
                  </a:moveTo>
                  <a:lnTo>
                    <a:pt x="762" y="3048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2286" y="3048"/>
                  </a:lnTo>
                  <a:close/>
                </a:path>
                <a:path w="3175" h="5714">
                  <a:moveTo>
                    <a:pt x="2286" y="2286"/>
                  </a:moveTo>
                  <a:lnTo>
                    <a:pt x="762" y="1524"/>
                  </a:lnTo>
                  <a:lnTo>
                    <a:pt x="0" y="2286"/>
                  </a:lnTo>
                  <a:lnTo>
                    <a:pt x="2286" y="2286"/>
                  </a:lnTo>
                  <a:close/>
                </a:path>
                <a:path w="3175" h="5714">
                  <a:moveTo>
                    <a:pt x="3048" y="3810"/>
                  </a:moveTo>
                  <a:lnTo>
                    <a:pt x="2286" y="3810"/>
                  </a:lnTo>
                  <a:lnTo>
                    <a:pt x="2286" y="4572"/>
                  </a:lnTo>
                  <a:lnTo>
                    <a:pt x="3048" y="4572"/>
                  </a:lnTo>
                  <a:lnTo>
                    <a:pt x="3048" y="3810"/>
                  </a:lnTo>
                  <a:close/>
                </a:path>
                <a:path w="3175" h="5714">
                  <a:moveTo>
                    <a:pt x="3048" y="2286"/>
                  </a:moveTo>
                  <a:lnTo>
                    <a:pt x="2286" y="2286"/>
                  </a:lnTo>
                  <a:lnTo>
                    <a:pt x="2286" y="3048"/>
                  </a:lnTo>
                  <a:lnTo>
                    <a:pt x="3048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3361067" y="1645920"/>
              <a:ext cx="47625" cy="6350"/>
            </a:xfrm>
            <a:custGeom>
              <a:avLst/>
              <a:gdLst/>
              <a:ahLst/>
              <a:cxnLst/>
              <a:rect l="l" t="t" r="r" b="b"/>
              <a:pathLst>
                <a:path w="47625" h="6350">
                  <a:moveTo>
                    <a:pt x="28956" y="3810"/>
                  </a:moveTo>
                  <a:lnTo>
                    <a:pt x="28956" y="2285"/>
                  </a:lnTo>
                  <a:lnTo>
                    <a:pt x="28194" y="2285"/>
                  </a:lnTo>
                  <a:lnTo>
                    <a:pt x="27432" y="3047"/>
                  </a:lnTo>
                  <a:lnTo>
                    <a:pt x="25908" y="3048"/>
                  </a:lnTo>
                  <a:lnTo>
                    <a:pt x="24384" y="2286"/>
                  </a:lnTo>
                  <a:lnTo>
                    <a:pt x="24384" y="0"/>
                  </a:lnTo>
                  <a:lnTo>
                    <a:pt x="22860" y="0"/>
                  </a:lnTo>
                  <a:lnTo>
                    <a:pt x="22860" y="1524"/>
                  </a:lnTo>
                  <a:lnTo>
                    <a:pt x="21336" y="3048"/>
                  </a:lnTo>
                  <a:lnTo>
                    <a:pt x="19050" y="3048"/>
                  </a:lnTo>
                  <a:lnTo>
                    <a:pt x="17526" y="1524"/>
                  </a:lnTo>
                  <a:lnTo>
                    <a:pt x="17526" y="762"/>
                  </a:lnTo>
                  <a:lnTo>
                    <a:pt x="16764" y="762"/>
                  </a:lnTo>
                  <a:lnTo>
                    <a:pt x="16764" y="2286"/>
                  </a:lnTo>
                  <a:lnTo>
                    <a:pt x="15240" y="3810"/>
                  </a:lnTo>
                  <a:lnTo>
                    <a:pt x="13716" y="3810"/>
                  </a:lnTo>
                  <a:lnTo>
                    <a:pt x="12192" y="3048"/>
                  </a:lnTo>
                  <a:lnTo>
                    <a:pt x="12192" y="2286"/>
                  </a:lnTo>
                  <a:lnTo>
                    <a:pt x="11430" y="1524"/>
                  </a:lnTo>
                  <a:lnTo>
                    <a:pt x="11430" y="762"/>
                  </a:lnTo>
                  <a:lnTo>
                    <a:pt x="10668" y="0"/>
                  </a:lnTo>
                  <a:lnTo>
                    <a:pt x="10668" y="3048"/>
                  </a:lnTo>
                  <a:lnTo>
                    <a:pt x="9906" y="3810"/>
                  </a:lnTo>
                  <a:lnTo>
                    <a:pt x="9144" y="3810"/>
                  </a:lnTo>
                  <a:lnTo>
                    <a:pt x="8382" y="4572"/>
                  </a:lnTo>
                  <a:lnTo>
                    <a:pt x="7620" y="4572"/>
                  </a:lnTo>
                  <a:lnTo>
                    <a:pt x="6858" y="3810"/>
                  </a:lnTo>
                  <a:lnTo>
                    <a:pt x="6096" y="3810"/>
                  </a:lnTo>
                  <a:lnTo>
                    <a:pt x="5334" y="3048"/>
                  </a:lnTo>
                  <a:lnTo>
                    <a:pt x="5334" y="4572"/>
                  </a:lnTo>
                  <a:lnTo>
                    <a:pt x="4572" y="4572"/>
                  </a:lnTo>
                  <a:lnTo>
                    <a:pt x="3810" y="5334"/>
                  </a:lnTo>
                  <a:lnTo>
                    <a:pt x="3048" y="4572"/>
                  </a:lnTo>
                  <a:lnTo>
                    <a:pt x="2286" y="4572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1524" y="5334"/>
                  </a:lnTo>
                  <a:lnTo>
                    <a:pt x="2286" y="5334"/>
                  </a:lnTo>
                  <a:lnTo>
                    <a:pt x="3048" y="6096"/>
                  </a:lnTo>
                  <a:lnTo>
                    <a:pt x="5334" y="6096"/>
                  </a:lnTo>
                  <a:lnTo>
                    <a:pt x="6096" y="5334"/>
                  </a:lnTo>
                  <a:lnTo>
                    <a:pt x="6096" y="4572"/>
                  </a:lnTo>
                  <a:lnTo>
                    <a:pt x="6858" y="5334"/>
                  </a:lnTo>
                  <a:lnTo>
                    <a:pt x="9144" y="5334"/>
                  </a:lnTo>
                  <a:lnTo>
                    <a:pt x="9906" y="4572"/>
                  </a:lnTo>
                  <a:lnTo>
                    <a:pt x="11430" y="3810"/>
                  </a:lnTo>
                  <a:lnTo>
                    <a:pt x="12954" y="3810"/>
                  </a:lnTo>
                  <a:lnTo>
                    <a:pt x="13716" y="4572"/>
                  </a:lnTo>
                  <a:lnTo>
                    <a:pt x="15240" y="4572"/>
                  </a:lnTo>
                  <a:lnTo>
                    <a:pt x="16002" y="3810"/>
                  </a:lnTo>
                  <a:lnTo>
                    <a:pt x="16764" y="3810"/>
                  </a:lnTo>
                  <a:lnTo>
                    <a:pt x="17526" y="3048"/>
                  </a:lnTo>
                  <a:lnTo>
                    <a:pt x="18288" y="3810"/>
                  </a:lnTo>
                  <a:lnTo>
                    <a:pt x="22098" y="3810"/>
                  </a:lnTo>
                  <a:lnTo>
                    <a:pt x="23622" y="2286"/>
                  </a:lnTo>
                  <a:lnTo>
                    <a:pt x="25146" y="3810"/>
                  </a:lnTo>
                  <a:lnTo>
                    <a:pt x="28956" y="3810"/>
                  </a:lnTo>
                  <a:close/>
                </a:path>
                <a:path w="47625" h="6350">
                  <a:moveTo>
                    <a:pt x="47244" y="3809"/>
                  </a:moveTo>
                  <a:lnTo>
                    <a:pt x="47244" y="2285"/>
                  </a:lnTo>
                  <a:lnTo>
                    <a:pt x="44958" y="4571"/>
                  </a:lnTo>
                  <a:lnTo>
                    <a:pt x="44196" y="4571"/>
                  </a:lnTo>
                  <a:lnTo>
                    <a:pt x="43434" y="5333"/>
                  </a:lnTo>
                  <a:lnTo>
                    <a:pt x="42672" y="5333"/>
                  </a:lnTo>
                  <a:lnTo>
                    <a:pt x="41148" y="3809"/>
                  </a:lnTo>
                  <a:lnTo>
                    <a:pt x="40386" y="3809"/>
                  </a:lnTo>
                  <a:lnTo>
                    <a:pt x="39624" y="4571"/>
                  </a:lnTo>
                  <a:lnTo>
                    <a:pt x="38100" y="4571"/>
                  </a:lnTo>
                  <a:lnTo>
                    <a:pt x="37338" y="3809"/>
                  </a:lnTo>
                  <a:lnTo>
                    <a:pt x="36576" y="3809"/>
                  </a:lnTo>
                  <a:lnTo>
                    <a:pt x="36576" y="761"/>
                  </a:lnTo>
                  <a:lnTo>
                    <a:pt x="35814" y="0"/>
                  </a:lnTo>
                  <a:lnTo>
                    <a:pt x="35052" y="761"/>
                  </a:lnTo>
                  <a:lnTo>
                    <a:pt x="35052" y="2285"/>
                  </a:lnTo>
                  <a:lnTo>
                    <a:pt x="33528" y="3809"/>
                  </a:lnTo>
                  <a:lnTo>
                    <a:pt x="31242" y="3809"/>
                  </a:lnTo>
                  <a:lnTo>
                    <a:pt x="30480" y="3047"/>
                  </a:lnTo>
                  <a:lnTo>
                    <a:pt x="30480" y="2285"/>
                  </a:lnTo>
                  <a:lnTo>
                    <a:pt x="29718" y="1523"/>
                  </a:lnTo>
                  <a:lnTo>
                    <a:pt x="29718" y="761"/>
                  </a:lnTo>
                  <a:lnTo>
                    <a:pt x="28956" y="761"/>
                  </a:lnTo>
                  <a:lnTo>
                    <a:pt x="28956" y="3047"/>
                  </a:lnTo>
                  <a:lnTo>
                    <a:pt x="30480" y="3809"/>
                  </a:lnTo>
                  <a:lnTo>
                    <a:pt x="31242" y="4571"/>
                  </a:lnTo>
                  <a:lnTo>
                    <a:pt x="33528" y="4571"/>
                  </a:lnTo>
                  <a:lnTo>
                    <a:pt x="34290" y="3809"/>
                  </a:lnTo>
                  <a:lnTo>
                    <a:pt x="35814" y="3809"/>
                  </a:lnTo>
                  <a:lnTo>
                    <a:pt x="37338" y="5333"/>
                  </a:lnTo>
                  <a:lnTo>
                    <a:pt x="39624" y="5333"/>
                  </a:lnTo>
                  <a:lnTo>
                    <a:pt x="40386" y="4571"/>
                  </a:lnTo>
                  <a:lnTo>
                    <a:pt x="41148" y="5333"/>
                  </a:lnTo>
                  <a:lnTo>
                    <a:pt x="41148" y="6095"/>
                  </a:lnTo>
                  <a:lnTo>
                    <a:pt x="43434" y="6095"/>
                  </a:lnTo>
                  <a:lnTo>
                    <a:pt x="44958" y="5333"/>
                  </a:lnTo>
                  <a:lnTo>
                    <a:pt x="45720" y="5333"/>
                  </a:lnTo>
                  <a:lnTo>
                    <a:pt x="47244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3361067" y="1645920"/>
              <a:ext cx="48895" cy="6985"/>
            </a:xfrm>
            <a:custGeom>
              <a:avLst/>
              <a:gdLst/>
              <a:ahLst/>
              <a:cxnLst/>
              <a:rect l="l" t="t" r="r" b="b"/>
              <a:pathLst>
                <a:path w="48895" h="6985">
                  <a:moveTo>
                    <a:pt x="3048" y="4572"/>
                  </a:moveTo>
                  <a:lnTo>
                    <a:pt x="2286" y="3810"/>
                  </a:lnTo>
                  <a:lnTo>
                    <a:pt x="762" y="3048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2286" y="4572"/>
                  </a:lnTo>
                  <a:lnTo>
                    <a:pt x="3048" y="4572"/>
                  </a:lnTo>
                  <a:close/>
                </a:path>
                <a:path w="48895" h="6985">
                  <a:moveTo>
                    <a:pt x="3712" y="6047"/>
                  </a:moveTo>
                  <a:lnTo>
                    <a:pt x="2286" y="5334"/>
                  </a:lnTo>
                  <a:lnTo>
                    <a:pt x="1524" y="4572"/>
                  </a:lnTo>
                  <a:lnTo>
                    <a:pt x="762" y="4572"/>
                  </a:lnTo>
                  <a:lnTo>
                    <a:pt x="1117" y="4879"/>
                  </a:lnTo>
                  <a:lnTo>
                    <a:pt x="2286" y="5997"/>
                  </a:lnTo>
                  <a:lnTo>
                    <a:pt x="3712" y="6047"/>
                  </a:lnTo>
                  <a:close/>
                </a:path>
                <a:path w="48895" h="6985">
                  <a:moveTo>
                    <a:pt x="3048" y="6817"/>
                  </a:moveTo>
                  <a:lnTo>
                    <a:pt x="2286" y="6004"/>
                  </a:lnTo>
                  <a:lnTo>
                    <a:pt x="1117" y="5969"/>
                  </a:lnTo>
                  <a:lnTo>
                    <a:pt x="3048" y="6817"/>
                  </a:lnTo>
                  <a:close/>
                </a:path>
                <a:path w="48895" h="6985">
                  <a:moveTo>
                    <a:pt x="5334" y="5334"/>
                  </a:moveTo>
                  <a:lnTo>
                    <a:pt x="5334" y="4572"/>
                  </a:lnTo>
                  <a:lnTo>
                    <a:pt x="3048" y="4572"/>
                  </a:lnTo>
                  <a:lnTo>
                    <a:pt x="3712" y="5236"/>
                  </a:lnTo>
                  <a:lnTo>
                    <a:pt x="5334" y="5334"/>
                  </a:lnTo>
                  <a:close/>
                </a:path>
                <a:path w="48895" h="6985">
                  <a:moveTo>
                    <a:pt x="6096" y="3810"/>
                  </a:moveTo>
                  <a:lnTo>
                    <a:pt x="6096" y="2286"/>
                  </a:lnTo>
                  <a:lnTo>
                    <a:pt x="5334" y="3048"/>
                  </a:lnTo>
                  <a:lnTo>
                    <a:pt x="5334" y="4572"/>
                  </a:lnTo>
                  <a:lnTo>
                    <a:pt x="6096" y="3810"/>
                  </a:lnTo>
                  <a:close/>
                </a:path>
                <a:path w="48895" h="6985">
                  <a:moveTo>
                    <a:pt x="6858" y="4572"/>
                  </a:moveTo>
                  <a:lnTo>
                    <a:pt x="6096" y="4572"/>
                  </a:lnTo>
                  <a:lnTo>
                    <a:pt x="6096" y="5334"/>
                  </a:lnTo>
                  <a:lnTo>
                    <a:pt x="6858" y="4572"/>
                  </a:lnTo>
                  <a:close/>
                </a:path>
                <a:path w="48895" h="6985">
                  <a:moveTo>
                    <a:pt x="8382" y="4572"/>
                  </a:moveTo>
                  <a:lnTo>
                    <a:pt x="7620" y="3810"/>
                  </a:lnTo>
                  <a:lnTo>
                    <a:pt x="6858" y="3810"/>
                  </a:lnTo>
                  <a:lnTo>
                    <a:pt x="7620" y="4572"/>
                  </a:lnTo>
                  <a:lnTo>
                    <a:pt x="8382" y="4572"/>
                  </a:lnTo>
                  <a:close/>
                </a:path>
                <a:path w="48895" h="6985">
                  <a:moveTo>
                    <a:pt x="10668" y="3810"/>
                  </a:moveTo>
                  <a:lnTo>
                    <a:pt x="9144" y="3810"/>
                  </a:lnTo>
                  <a:lnTo>
                    <a:pt x="8382" y="4572"/>
                  </a:lnTo>
                  <a:lnTo>
                    <a:pt x="9144" y="4572"/>
                  </a:lnTo>
                  <a:lnTo>
                    <a:pt x="10668" y="3810"/>
                  </a:lnTo>
                  <a:close/>
                </a:path>
                <a:path w="48895" h="6985">
                  <a:moveTo>
                    <a:pt x="10668" y="4572"/>
                  </a:moveTo>
                  <a:lnTo>
                    <a:pt x="9144" y="5334"/>
                  </a:lnTo>
                  <a:lnTo>
                    <a:pt x="9906" y="5334"/>
                  </a:lnTo>
                  <a:lnTo>
                    <a:pt x="10668" y="4572"/>
                  </a:lnTo>
                  <a:close/>
                </a:path>
                <a:path w="48895" h="6985">
                  <a:moveTo>
                    <a:pt x="11430" y="2286"/>
                  </a:moveTo>
                  <a:lnTo>
                    <a:pt x="11430" y="1524"/>
                  </a:lnTo>
                  <a:lnTo>
                    <a:pt x="10668" y="762"/>
                  </a:lnTo>
                  <a:lnTo>
                    <a:pt x="10668" y="3048"/>
                  </a:lnTo>
                  <a:lnTo>
                    <a:pt x="11430" y="2286"/>
                  </a:lnTo>
                  <a:close/>
                </a:path>
                <a:path w="48895" h="6985">
                  <a:moveTo>
                    <a:pt x="12954" y="3810"/>
                  </a:moveTo>
                  <a:lnTo>
                    <a:pt x="12192" y="3048"/>
                  </a:lnTo>
                  <a:lnTo>
                    <a:pt x="10668" y="4572"/>
                  </a:lnTo>
                  <a:lnTo>
                    <a:pt x="11430" y="4572"/>
                  </a:lnTo>
                  <a:lnTo>
                    <a:pt x="12192" y="3810"/>
                  </a:lnTo>
                  <a:lnTo>
                    <a:pt x="12954" y="3810"/>
                  </a:lnTo>
                  <a:close/>
                </a:path>
                <a:path w="48895" h="6985">
                  <a:moveTo>
                    <a:pt x="12954" y="2286"/>
                  </a:moveTo>
                  <a:lnTo>
                    <a:pt x="12192" y="1524"/>
                  </a:lnTo>
                  <a:lnTo>
                    <a:pt x="12192" y="2286"/>
                  </a:lnTo>
                  <a:lnTo>
                    <a:pt x="12954" y="2286"/>
                  </a:lnTo>
                  <a:close/>
                </a:path>
                <a:path w="48895" h="6985">
                  <a:moveTo>
                    <a:pt x="13716" y="4572"/>
                  </a:moveTo>
                  <a:lnTo>
                    <a:pt x="13716" y="3810"/>
                  </a:lnTo>
                  <a:lnTo>
                    <a:pt x="12954" y="3810"/>
                  </a:lnTo>
                  <a:lnTo>
                    <a:pt x="12954" y="4572"/>
                  </a:lnTo>
                  <a:lnTo>
                    <a:pt x="13716" y="4572"/>
                  </a:lnTo>
                  <a:close/>
                </a:path>
                <a:path w="48895" h="6985">
                  <a:moveTo>
                    <a:pt x="16764" y="3100"/>
                  </a:moveTo>
                  <a:lnTo>
                    <a:pt x="13716" y="3048"/>
                  </a:lnTo>
                  <a:lnTo>
                    <a:pt x="14917" y="4572"/>
                  </a:lnTo>
                  <a:lnTo>
                    <a:pt x="15885" y="4572"/>
                  </a:lnTo>
                  <a:lnTo>
                    <a:pt x="16764" y="3100"/>
                  </a:lnTo>
                  <a:close/>
                </a:path>
                <a:path w="48895" h="6985">
                  <a:moveTo>
                    <a:pt x="15885" y="4572"/>
                  </a:moveTo>
                  <a:lnTo>
                    <a:pt x="14917" y="4572"/>
                  </a:lnTo>
                  <a:lnTo>
                    <a:pt x="15468" y="5270"/>
                  </a:lnTo>
                  <a:lnTo>
                    <a:pt x="15885" y="4572"/>
                  </a:lnTo>
                  <a:close/>
                </a:path>
                <a:path w="48895" h="6985">
                  <a:moveTo>
                    <a:pt x="17526" y="3810"/>
                  </a:moveTo>
                  <a:lnTo>
                    <a:pt x="16764" y="3810"/>
                  </a:lnTo>
                  <a:lnTo>
                    <a:pt x="15885" y="4688"/>
                  </a:lnTo>
                  <a:lnTo>
                    <a:pt x="16764" y="4572"/>
                  </a:lnTo>
                  <a:lnTo>
                    <a:pt x="17526" y="3810"/>
                  </a:lnTo>
                  <a:close/>
                </a:path>
                <a:path w="48895" h="6985">
                  <a:moveTo>
                    <a:pt x="18288" y="1524"/>
                  </a:moveTo>
                  <a:lnTo>
                    <a:pt x="18288" y="762"/>
                  </a:lnTo>
                  <a:lnTo>
                    <a:pt x="17526" y="762"/>
                  </a:lnTo>
                  <a:lnTo>
                    <a:pt x="17526" y="2226"/>
                  </a:lnTo>
                  <a:lnTo>
                    <a:pt x="18288" y="1524"/>
                  </a:lnTo>
                  <a:close/>
                </a:path>
                <a:path w="48895" h="6985">
                  <a:moveTo>
                    <a:pt x="19812" y="3048"/>
                  </a:moveTo>
                  <a:lnTo>
                    <a:pt x="18288" y="1524"/>
                  </a:lnTo>
                  <a:lnTo>
                    <a:pt x="18288" y="2286"/>
                  </a:lnTo>
                  <a:lnTo>
                    <a:pt x="19050" y="3048"/>
                  </a:lnTo>
                  <a:lnTo>
                    <a:pt x="19812" y="3048"/>
                  </a:lnTo>
                  <a:close/>
                </a:path>
                <a:path w="48895" h="6985">
                  <a:moveTo>
                    <a:pt x="19050" y="3810"/>
                  </a:moveTo>
                  <a:lnTo>
                    <a:pt x="19050" y="3048"/>
                  </a:lnTo>
                  <a:lnTo>
                    <a:pt x="18288" y="3048"/>
                  </a:lnTo>
                  <a:lnTo>
                    <a:pt x="19050" y="3810"/>
                  </a:lnTo>
                  <a:close/>
                </a:path>
                <a:path w="48895" h="6985">
                  <a:moveTo>
                    <a:pt x="22098" y="3810"/>
                  </a:moveTo>
                  <a:lnTo>
                    <a:pt x="19812" y="3810"/>
                  </a:lnTo>
                  <a:lnTo>
                    <a:pt x="20574" y="4572"/>
                  </a:lnTo>
                  <a:lnTo>
                    <a:pt x="22098" y="3810"/>
                  </a:lnTo>
                  <a:close/>
                </a:path>
                <a:path w="48895" h="6985">
                  <a:moveTo>
                    <a:pt x="22860" y="3048"/>
                  </a:moveTo>
                  <a:lnTo>
                    <a:pt x="22860" y="2286"/>
                  </a:lnTo>
                  <a:lnTo>
                    <a:pt x="22098" y="3048"/>
                  </a:lnTo>
                  <a:lnTo>
                    <a:pt x="22860" y="3048"/>
                  </a:lnTo>
                  <a:close/>
                </a:path>
                <a:path w="48895" h="6985">
                  <a:moveTo>
                    <a:pt x="23622" y="2286"/>
                  </a:moveTo>
                  <a:lnTo>
                    <a:pt x="23622" y="1524"/>
                  </a:lnTo>
                  <a:lnTo>
                    <a:pt x="22860" y="2286"/>
                  </a:lnTo>
                  <a:lnTo>
                    <a:pt x="23622" y="2286"/>
                  </a:lnTo>
                  <a:close/>
                </a:path>
                <a:path w="48895" h="6985">
                  <a:moveTo>
                    <a:pt x="25146" y="3048"/>
                  </a:moveTo>
                  <a:lnTo>
                    <a:pt x="24384" y="2286"/>
                  </a:lnTo>
                  <a:lnTo>
                    <a:pt x="23622" y="3048"/>
                  </a:lnTo>
                  <a:lnTo>
                    <a:pt x="25146" y="3048"/>
                  </a:lnTo>
                  <a:close/>
                </a:path>
                <a:path w="48895" h="6985">
                  <a:moveTo>
                    <a:pt x="25908" y="2286"/>
                  </a:moveTo>
                  <a:lnTo>
                    <a:pt x="25146" y="1524"/>
                  </a:lnTo>
                  <a:lnTo>
                    <a:pt x="25146" y="2286"/>
                  </a:lnTo>
                  <a:lnTo>
                    <a:pt x="25908" y="2286"/>
                  </a:lnTo>
                  <a:close/>
                </a:path>
                <a:path w="48895" h="6985">
                  <a:moveTo>
                    <a:pt x="26670" y="3048"/>
                  </a:moveTo>
                  <a:lnTo>
                    <a:pt x="25908" y="2286"/>
                  </a:lnTo>
                  <a:lnTo>
                    <a:pt x="25908" y="3048"/>
                  </a:lnTo>
                  <a:lnTo>
                    <a:pt x="26670" y="3048"/>
                  </a:lnTo>
                  <a:close/>
                </a:path>
                <a:path w="48895" h="6985">
                  <a:moveTo>
                    <a:pt x="28194" y="3810"/>
                  </a:moveTo>
                  <a:lnTo>
                    <a:pt x="26670" y="3810"/>
                  </a:lnTo>
                  <a:lnTo>
                    <a:pt x="27432" y="4572"/>
                  </a:lnTo>
                  <a:lnTo>
                    <a:pt x="28194" y="3810"/>
                  </a:lnTo>
                  <a:close/>
                </a:path>
                <a:path w="48895" h="6985">
                  <a:moveTo>
                    <a:pt x="29718" y="3047"/>
                  </a:moveTo>
                  <a:lnTo>
                    <a:pt x="29718" y="2285"/>
                  </a:lnTo>
                  <a:lnTo>
                    <a:pt x="28956" y="2285"/>
                  </a:lnTo>
                  <a:lnTo>
                    <a:pt x="28194" y="3048"/>
                  </a:lnTo>
                  <a:lnTo>
                    <a:pt x="29718" y="3047"/>
                  </a:lnTo>
                  <a:close/>
                </a:path>
                <a:path w="48895" h="6985">
                  <a:moveTo>
                    <a:pt x="30480" y="3047"/>
                  </a:moveTo>
                  <a:lnTo>
                    <a:pt x="29718" y="3047"/>
                  </a:lnTo>
                  <a:lnTo>
                    <a:pt x="28956" y="3810"/>
                  </a:lnTo>
                  <a:lnTo>
                    <a:pt x="29718" y="3810"/>
                  </a:lnTo>
                  <a:lnTo>
                    <a:pt x="30480" y="3047"/>
                  </a:lnTo>
                  <a:close/>
                </a:path>
                <a:path w="48895" h="6985">
                  <a:moveTo>
                    <a:pt x="31242" y="2226"/>
                  </a:moveTo>
                  <a:lnTo>
                    <a:pt x="31242" y="1523"/>
                  </a:lnTo>
                  <a:lnTo>
                    <a:pt x="30480" y="761"/>
                  </a:lnTo>
                  <a:lnTo>
                    <a:pt x="30480" y="1523"/>
                  </a:lnTo>
                  <a:lnTo>
                    <a:pt x="31242" y="2226"/>
                  </a:lnTo>
                  <a:close/>
                </a:path>
                <a:path w="48895" h="6985">
                  <a:moveTo>
                    <a:pt x="32766" y="4571"/>
                  </a:moveTo>
                  <a:lnTo>
                    <a:pt x="31972" y="3809"/>
                  </a:lnTo>
                  <a:lnTo>
                    <a:pt x="31242" y="3809"/>
                  </a:lnTo>
                  <a:lnTo>
                    <a:pt x="31972" y="4540"/>
                  </a:lnTo>
                  <a:lnTo>
                    <a:pt x="32766" y="4571"/>
                  </a:lnTo>
                  <a:close/>
                </a:path>
                <a:path w="48895" h="6985">
                  <a:moveTo>
                    <a:pt x="31972" y="3809"/>
                  </a:moveTo>
                  <a:lnTo>
                    <a:pt x="31972" y="3016"/>
                  </a:lnTo>
                  <a:lnTo>
                    <a:pt x="31775" y="2819"/>
                  </a:lnTo>
                  <a:lnTo>
                    <a:pt x="31775" y="3809"/>
                  </a:lnTo>
                  <a:lnTo>
                    <a:pt x="31972" y="3809"/>
                  </a:lnTo>
                  <a:close/>
                </a:path>
                <a:path w="48895" h="6985">
                  <a:moveTo>
                    <a:pt x="35052" y="3047"/>
                  </a:moveTo>
                  <a:lnTo>
                    <a:pt x="31972" y="3047"/>
                  </a:lnTo>
                  <a:lnTo>
                    <a:pt x="32766" y="4377"/>
                  </a:lnTo>
                  <a:lnTo>
                    <a:pt x="32766" y="4571"/>
                  </a:lnTo>
                  <a:lnTo>
                    <a:pt x="33850" y="4571"/>
                  </a:lnTo>
                  <a:lnTo>
                    <a:pt x="35052" y="3047"/>
                  </a:lnTo>
                  <a:close/>
                </a:path>
                <a:path w="48895" h="6985">
                  <a:moveTo>
                    <a:pt x="33850" y="4571"/>
                  </a:moveTo>
                  <a:lnTo>
                    <a:pt x="32766" y="4571"/>
                  </a:lnTo>
                  <a:lnTo>
                    <a:pt x="32766" y="4377"/>
                  </a:lnTo>
                  <a:lnTo>
                    <a:pt x="33299" y="5270"/>
                  </a:lnTo>
                  <a:lnTo>
                    <a:pt x="33850" y="4571"/>
                  </a:lnTo>
                  <a:close/>
                </a:path>
                <a:path w="48895" h="6985">
                  <a:moveTo>
                    <a:pt x="35814" y="3809"/>
                  </a:moveTo>
                  <a:lnTo>
                    <a:pt x="35052" y="3809"/>
                  </a:lnTo>
                  <a:lnTo>
                    <a:pt x="34290" y="4571"/>
                  </a:lnTo>
                  <a:lnTo>
                    <a:pt x="35052" y="4571"/>
                  </a:lnTo>
                  <a:lnTo>
                    <a:pt x="35814" y="3809"/>
                  </a:lnTo>
                  <a:close/>
                </a:path>
                <a:path w="48895" h="6985">
                  <a:moveTo>
                    <a:pt x="35814" y="3047"/>
                  </a:moveTo>
                  <a:lnTo>
                    <a:pt x="35814" y="2285"/>
                  </a:lnTo>
                  <a:lnTo>
                    <a:pt x="35052" y="3047"/>
                  </a:lnTo>
                  <a:lnTo>
                    <a:pt x="35814" y="3047"/>
                  </a:lnTo>
                  <a:close/>
                </a:path>
                <a:path w="48895" h="6985">
                  <a:moveTo>
                    <a:pt x="37338" y="0"/>
                  </a:moveTo>
                  <a:lnTo>
                    <a:pt x="35814" y="761"/>
                  </a:lnTo>
                  <a:lnTo>
                    <a:pt x="36576" y="761"/>
                  </a:lnTo>
                  <a:lnTo>
                    <a:pt x="37338" y="0"/>
                  </a:lnTo>
                  <a:close/>
                </a:path>
                <a:path w="48895" h="6985">
                  <a:moveTo>
                    <a:pt x="36576" y="1523"/>
                  </a:moveTo>
                  <a:lnTo>
                    <a:pt x="36576" y="761"/>
                  </a:lnTo>
                  <a:lnTo>
                    <a:pt x="35814" y="761"/>
                  </a:lnTo>
                  <a:lnTo>
                    <a:pt x="35814" y="2285"/>
                  </a:lnTo>
                  <a:lnTo>
                    <a:pt x="36576" y="1523"/>
                  </a:lnTo>
                  <a:close/>
                </a:path>
                <a:path w="48895" h="6985">
                  <a:moveTo>
                    <a:pt x="38100" y="4571"/>
                  </a:moveTo>
                  <a:lnTo>
                    <a:pt x="36576" y="3047"/>
                  </a:lnTo>
                  <a:lnTo>
                    <a:pt x="35814" y="3809"/>
                  </a:lnTo>
                  <a:lnTo>
                    <a:pt x="36576" y="3809"/>
                  </a:lnTo>
                  <a:lnTo>
                    <a:pt x="37338" y="4571"/>
                  </a:lnTo>
                  <a:lnTo>
                    <a:pt x="38100" y="4571"/>
                  </a:lnTo>
                  <a:close/>
                </a:path>
                <a:path w="48895" h="6985">
                  <a:moveTo>
                    <a:pt x="38100" y="761"/>
                  </a:moveTo>
                  <a:lnTo>
                    <a:pt x="37338" y="0"/>
                  </a:lnTo>
                  <a:lnTo>
                    <a:pt x="37338" y="1523"/>
                  </a:lnTo>
                  <a:lnTo>
                    <a:pt x="38100" y="761"/>
                  </a:lnTo>
                  <a:close/>
                </a:path>
                <a:path w="48895" h="6985">
                  <a:moveTo>
                    <a:pt x="38100" y="3047"/>
                  </a:moveTo>
                  <a:lnTo>
                    <a:pt x="37338" y="2285"/>
                  </a:lnTo>
                  <a:lnTo>
                    <a:pt x="37338" y="3047"/>
                  </a:lnTo>
                  <a:lnTo>
                    <a:pt x="38100" y="3047"/>
                  </a:lnTo>
                  <a:close/>
                </a:path>
                <a:path w="48895" h="6985">
                  <a:moveTo>
                    <a:pt x="39624" y="4571"/>
                  </a:moveTo>
                  <a:lnTo>
                    <a:pt x="38862" y="3809"/>
                  </a:lnTo>
                  <a:lnTo>
                    <a:pt x="38100" y="3809"/>
                  </a:lnTo>
                  <a:lnTo>
                    <a:pt x="38862" y="4571"/>
                  </a:lnTo>
                  <a:lnTo>
                    <a:pt x="39624" y="4571"/>
                  </a:lnTo>
                  <a:close/>
                </a:path>
                <a:path w="48895" h="6985">
                  <a:moveTo>
                    <a:pt x="41148" y="3809"/>
                  </a:moveTo>
                  <a:lnTo>
                    <a:pt x="40386" y="3809"/>
                  </a:lnTo>
                  <a:lnTo>
                    <a:pt x="39624" y="4571"/>
                  </a:lnTo>
                  <a:lnTo>
                    <a:pt x="40386" y="4571"/>
                  </a:lnTo>
                  <a:lnTo>
                    <a:pt x="41148" y="3809"/>
                  </a:lnTo>
                  <a:close/>
                </a:path>
                <a:path w="48895" h="6985">
                  <a:moveTo>
                    <a:pt x="42672" y="3047"/>
                  </a:moveTo>
                  <a:lnTo>
                    <a:pt x="42672" y="2285"/>
                  </a:lnTo>
                  <a:lnTo>
                    <a:pt x="41910" y="3047"/>
                  </a:lnTo>
                  <a:lnTo>
                    <a:pt x="41910" y="3809"/>
                  </a:lnTo>
                  <a:lnTo>
                    <a:pt x="42672" y="3047"/>
                  </a:lnTo>
                  <a:close/>
                </a:path>
                <a:path w="48895" h="6985">
                  <a:moveTo>
                    <a:pt x="45720" y="4571"/>
                  </a:moveTo>
                  <a:lnTo>
                    <a:pt x="43434" y="4571"/>
                  </a:lnTo>
                  <a:lnTo>
                    <a:pt x="42672" y="3809"/>
                  </a:lnTo>
                  <a:lnTo>
                    <a:pt x="42672" y="4571"/>
                  </a:lnTo>
                  <a:lnTo>
                    <a:pt x="43434" y="5333"/>
                  </a:lnTo>
                  <a:lnTo>
                    <a:pt x="44958" y="5333"/>
                  </a:lnTo>
                  <a:lnTo>
                    <a:pt x="45720" y="4571"/>
                  </a:lnTo>
                  <a:close/>
                </a:path>
                <a:path w="48895" h="6985">
                  <a:moveTo>
                    <a:pt x="45943" y="6020"/>
                  </a:moveTo>
                  <a:lnTo>
                    <a:pt x="43434" y="6095"/>
                  </a:lnTo>
                  <a:lnTo>
                    <a:pt x="44958" y="6345"/>
                  </a:lnTo>
                  <a:lnTo>
                    <a:pt x="45529" y="6438"/>
                  </a:lnTo>
                  <a:lnTo>
                    <a:pt x="45943" y="6020"/>
                  </a:lnTo>
                  <a:close/>
                </a:path>
                <a:path w="48895" h="6985">
                  <a:moveTo>
                    <a:pt x="48006" y="3047"/>
                  </a:moveTo>
                  <a:lnTo>
                    <a:pt x="46710" y="3695"/>
                  </a:lnTo>
                  <a:lnTo>
                    <a:pt x="46474" y="3817"/>
                  </a:lnTo>
                  <a:lnTo>
                    <a:pt x="45720" y="4571"/>
                  </a:lnTo>
                  <a:lnTo>
                    <a:pt x="46474" y="4571"/>
                  </a:lnTo>
                  <a:lnTo>
                    <a:pt x="48006" y="3047"/>
                  </a:lnTo>
                  <a:close/>
                </a:path>
                <a:path w="48895" h="6985">
                  <a:moveTo>
                    <a:pt x="47650" y="5968"/>
                  </a:moveTo>
                  <a:lnTo>
                    <a:pt x="46474" y="6004"/>
                  </a:lnTo>
                  <a:lnTo>
                    <a:pt x="45720" y="6725"/>
                  </a:lnTo>
                  <a:lnTo>
                    <a:pt x="45943" y="6719"/>
                  </a:lnTo>
                  <a:lnTo>
                    <a:pt x="47650" y="5968"/>
                  </a:lnTo>
                  <a:close/>
                </a:path>
                <a:path w="48895" h="6985">
                  <a:moveTo>
                    <a:pt x="48768" y="3809"/>
                  </a:moveTo>
                  <a:lnTo>
                    <a:pt x="48768" y="2285"/>
                  </a:lnTo>
                  <a:lnTo>
                    <a:pt x="48006" y="2285"/>
                  </a:lnTo>
                  <a:lnTo>
                    <a:pt x="48006" y="3809"/>
                  </a:lnTo>
                  <a:lnTo>
                    <a:pt x="46710" y="5245"/>
                  </a:lnTo>
                  <a:lnTo>
                    <a:pt x="45943" y="6020"/>
                  </a:lnTo>
                  <a:lnTo>
                    <a:pt x="46474" y="6004"/>
                  </a:lnTo>
                  <a:lnTo>
                    <a:pt x="48768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3402977" y="1647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3402977" y="1647444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1904" h="3175">
                  <a:moveTo>
                    <a:pt x="1524" y="2286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3365639" y="1645932"/>
              <a:ext cx="27940" cy="3175"/>
            </a:xfrm>
            <a:custGeom>
              <a:avLst/>
              <a:gdLst/>
              <a:ahLst/>
              <a:cxnLst/>
              <a:rect l="l" t="t" r="r" b="b"/>
              <a:pathLst>
                <a:path w="27939" h="3175">
                  <a:moveTo>
                    <a:pt x="2286" y="2286"/>
                  </a:moveTo>
                  <a:lnTo>
                    <a:pt x="1524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2286" y="3048"/>
                  </a:lnTo>
                  <a:lnTo>
                    <a:pt x="2286" y="2286"/>
                  </a:lnTo>
                  <a:close/>
                </a:path>
                <a:path w="27939" h="3175">
                  <a:moveTo>
                    <a:pt x="15240" y="0"/>
                  </a:moveTo>
                  <a:lnTo>
                    <a:pt x="13716" y="0"/>
                  </a:lnTo>
                  <a:lnTo>
                    <a:pt x="13716" y="762"/>
                  </a:lnTo>
                  <a:lnTo>
                    <a:pt x="14478" y="762"/>
                  </a:lnTo>
                  <a:lnTo>
                    <a:pt x="14478" y="1524"/>
                  </a:lnTo>
                  <a:lnTo>
                    <a:pt x="15240" y="1524"/>
                  </a:lnTo>
                  <a:lnTo>
                    <a:pt x="15240" y="0"/>
                  </a:lnTo>
                  <a:close/>
                </a:path>
                <a:path w="27939" h="3175">
                  <a:moveTo>
                    <a:pt x="27432" y="0"/>
                  </a:moveTo>
                  <a:lnTo>
                    <a:pt x="25908" y="0"/>
                  </a:lnTo>
                  <a:lnTo>
                    <a:pt x="25908" y="1524"/>
                  </a:lnTo>
                  <a:lnTo>
                    <a:pt x="26670" y="1524"/>
                  </a:lnTo>
                  <a:lnTo>
                    <a:pt x="26670" y="762"/>
                  </a:lnTo>
                  <a:lnTo>
                    <a:pt x="27432" y="762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3365639" y="164820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close/>
                </a:path>
                <a:path w="2539" h="2539">
                  <a:moveTo>
                    <a:pt x="1524" y="2286"/>
                  </a:moveTo>
                  <a:lnTo>
                    <a:pt x="1524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2539" h="2539">
                  <a:moveTo>
                    <a:pt x="2286" y="1524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3380879" y="164363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3810" y="2286"/>
                  </a:moveTo>
                  <a:lnTo>
                    <a:pt x="3048" y="2286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3048" y="762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3810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3380879" y="1643634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1524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  <a:path w="5714" h="3810">
                  <a:moveTo>
                    <a:pt x="3048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3048" y="762"/>
                  </a:lnTo>
                  <a:close/>
                </a:path>
                <a:path w="5714" h="3810">
                  <a:moveTo>
                    <a:pt x="2286" y="1524"/>
                  </a:moveTo>
                  <a:lnTo>
                    <a:pt x="2286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  <a:path w="5714" h="3810">
                  <a:moveTo>
                    <a:pt x="2286" y="3048"/>
                  </a:moveTo>
                  <a:lnTo>
                    <a:pt x="2286" y="2286"/>
                  </a:lnTo>
                  <a:lnTo>
                    <a:pt x="1524" y="2286"/>
                  </a:lnTo>
                  <a:lnTo>
                    <a:pt x="2286" y="3048"/>
                  </a:lnTo>
                  <a:close/>
                </a:path>
                <a:path w="5714" h="3810">
                  <a:moveTo>
                    <a:pt x="3810" y="3810"/>
                  </a:moveTo>
                  <a:lnTo>
                    <a:pt x="3810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3810" y="3810"/>
                  </a:lnTo>
                  <a:close/>
                </a:path>
                <a:path w="5714" h="3810">
                  <a:moveTo>
                    <a:pt x="5334" y="1524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4572" y="1524"/>
                  </a:lnTo>
                  <a:lnTo>
                    <a:pt x="5334" y="1524"/>
                  </a:lnTo>
                  <a:close/>
                </a:path>
                <a:path w="5714" h="3810">
                  <a:moveTo>
                    <a:pt x="5334" y="3048"/>
                  </a:moveTo>
                  <a:lnTo>
                    <a:pt x="5334" y="2286"/>
                  </a:lnTo>
                  <a:lnTo>
                    <a:pt x="4572" y="2286"/>
                  </a:lnTo>
                  <a:lnTo>
                    <a:pt x="3810" y="3048"/>
                  </a:lnTo>
                  <a:lnTo>
                    <a:pt x="533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3387737" y="164363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3810" y="1524"/>
                  </a:moveTo>
                  <a:lnTo>
                    <a:pt x="3048" y="1524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3386213" y="1643634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761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1" y="762"/>
                  </a:lnTo>
                  <a:close/>
                </a:path>
                <a:path w="5714" h="3810">
                  <a:moveTo>
                    <a:pt x="762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5714" h="3810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5714" h="3810">
                  <a:moveTo>
                    <a:pt x="3048" y="3810"/>
                  </a:moveTo>
                  <a:lnTo>
                    <a:pt x="3048" y="3048"/>
                  </a:lnTo>
                  <a:lnTo>
                    <a:pt x="762" y="3048"/>
                  </a:lnTo>
                  <a:lnTo>
                    <a:pt x="1524" y="3810"/>
                  </a:lnTo>
                  <a:lnTo>
                    <a:pt x="3048" y="3810"/>
                  </a:lnTo>
                  <a:close/>
                </a:path>
                <a:path w="5714" h="3810">
                  <a:moveTo>
                    <a:pt x="3048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1523" y="762"/>
                  </a:lnTo>
                  <a:lnTo>
                    <a:pt x="3048" y="762"/>
                  </a:lnTo>
                  <a:close/>
                </a:path>
                <a:path w="5714" h="3810">
                  <a:moveTo>
                    <a:pt x="3810" y="1524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810" y="1524"/>
                  </a:lnTo>
                  <a:close/>
                </a:path>
                <a:path w="5714" h="3810">
                  <a:moveTo>
                    <a:pt x="3810" y="2286"/>
                  </a:moveTo>
                  <a:lnTo>
                    <a:pt x="3048" y="2286"/>
                  </a:lnTo>
                  <a:lnTo>
                    <a:pt x="3048" y="3048"/>
                  </a:lnTo>
                  <a:lnTo>
                    <a:pt x="3810" y="2286"/>
                  </a:lnTo>
                  <a:close/>
                </a:path>
                <a:path w="5714" h="3810">
                  <a:moveTo>
                    <a:pt x="5334" y="2286"/>
                  </a:moveTo>
                  <a:lnTo>
                    <a:pt x="5334" y="1524"/>
                  </a:lnTo>
                  <a:lnTo>
                    <a:pt x="4572" y="1524"/>
                  </a:lnTo>
                  <a:lnTo>
                    <a:pt x="3810" y="2286"/>
                  </a:lnTo>
                  <a:lnTo>
                    <a:pt x="533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3408311" y="16489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3411359" y="1635264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4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3175" h="10794">
                  <a:moveTo>
                    <a:pt x="1524" y="1524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  <a:path w="3175" h="10794">
                  <a:moveTo>
                    <a:pt x="2286" y="9144"/>
                  </a:moveTo>
                  <a:lnTo>
                    <a:pt x="1524" y="9144"/>
                  </a:lnTo>
                  <a:lnTo>
                    <a:pt x="1524" y="9906"/>
                  </a:lnTo>
                  <a:lnTo>
                    <a:pt x="2286" y="9906"/>
                  </a:lnTo>
                  <a:lnTo>
                    <a:pt x="2286" y="9144"/>
                  </a:lnTo>
                  <a:close/>
                </a:path>
                <a:path w="3175" h="10794">
                  <a:moveTo>
                    <a:pt x="2286" y="762"/>
                  </a:moveTo>
                  <a:lnTo>
                    <a:pt x="1524" y="762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  <a:path w="3175" h="10794">
                  <a:moveTo>
                    <a:pt x="3035" y="9906"/>
                  </a:moveTo>
                  <a:lnTo>
                    <a:pt x="2286" y="9906"/>
                  </a:lnTo>
                  <a:lnTo>
                    <a:pt x="2286" y="10668"/>
                  </a:lnTo>
                  <a:lnTo>
                    <a:pt x="3035" y="10668"/>
                  </a:lnTo>
                  <a:lnTo>
                    <a:pt x="3035" y="9906"/>
                  </a:lnTo>
                  <a:close/>
                </a:path>
                <a:path w="3175" h="10794">
                  <a:moveTo>
                    <a:pt x="3035" y="8382"/>
                  </a:moveTo>
                  <a:lnTo>
                    <a:pt x="2286" y="8382"/>
                  </a:lnTo>
                  <a:lnTo>
                    <a:pt x="2286" y="9144"/>
                  </a:lnTo>
                  <a:lnTo>
                    <a:pt x="3035" y="9144"/>
                  </a:lnTo>
                  <a:lnTo>
                    <a:pt x="3035" y="8382"/>
                  </a:lnTo>
                  <a:close/>
                </a:path>
                <a:path w="3175" h="10794">
                  <a:moveTo>
                    <a:pt x="3048" y="1524"/>
                  </a:moveTo>
                  <a:lnTo>
                    <a:pt x="1524" y="1524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3048" y="1524"/>
                  </a:lnTo>
                  <a:close/>
                </a:path>
                <a:path w="3175" h="10794">
                  <a:moveTo>
                    <a:pt x="3048" y="762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3409835" y="16337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3409835" y="163449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3404501" y="163221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3810" h="1905">
                  <a:moveTo>
                    <a:pt x="3810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3404501" y="163220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3393071" y="1626882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29" h="13969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524" y="3048"/>
                  </a:lnTo>
                  <a:lnTo>
                    <a:pt x="1524" y="762"/>
                  </a:lnTo>
                  <a:close/>
                </a:path>
                <a:path w="11429" h="13969">
                  <a:moveTo>
                    <a:pt x="4572" y="3810"/>
                  </a:moveTo>
                  <a:lnTo>
                    <a:pt x="3048" y="3810"/>
                  </a:lnTo>
                  <a:lnTo>
                    <a:pt x="3048" y="4572"/>
                  </a:lnTo>
                  <a:lnTo>
                    <a:pt x="3048" y="5334"/>
                  </a:lnTo>
                  <a:lnTo>
                    <a:pt x="4572" y="5334"/>
                  </a:lnTo>
                  <a:lnTo>
                    <a:pt x="4572" y="4572"/>
                  </a:lnTo>
                  <a:lnTo>
                    <a:pt x="4572" y="3810"/>
                  </a:lnTo>
                  <a:close/>
                </a:path>
                <a:path w="11429" h="13969">
                  <a:moveTo>
                    <a:pt x="6858" y="4572"/>
                  </a:moveTo>
                  <a:lnTo>
                    <a:pt x="6096" y="3810"/>
                  </a:lnTo>
                  <a:lnTo>
                    <a:pt x="5334" y="3810"/>
                  </a:lnTo>
                  <a:lnTo>
                    <a:pt x="4572" y="4572"/>
                  </a:lnTo>
                  <a:lnTo>
                    <a:pt x="5334" y="5334"/>
                  </a:lnTo>
                  <a:lnTo>
                    <a:pt x="6096" y="5334"/>
                  </a:lnTo>
                  <a:lnTo>
                    <a:pt x="6858" y="4572"/>
                  </a:lnTo>
                  <a:close/>
                </a:path>
                <a:path w="11429" h="13969">
                  <a:moveTo>
                    <a:pt x="8382" y="12954"/>
                  </a:moveTo>
                  <a:lnTo>
                    <a:pt x="7620" y="12192"/>
                  </a:lnTo>
                  <a:lnTo>
                    <a:pt x="6858" y="12192"/>
                  </a:lnTo>
                  <a:lnTo>
                    <a:pt x="6858" y="12954"/>
                  </a:lnTo>
                  <a:lnTo>
                    <a:pt x="6858" y="13716"/>
                  </a:lnTo>
                  <a:lnTo>
                    <a:pt x="7620" y="13716"/>
                  </a:lnTo>
                  <a:lnTo>
                    <a:pt x="8382" y="12954"/>
                  </a:lnTo>
                  <a:close/>
                </a:path>
                <a:path w="11429" h="13969">
                  <a:moveTo>
                    <a:pt x="8382" y="6096"/>
                  </a:moveTo>
                  <a:lnTo>
                    <a:pt x="7620" y="5334"/>
                  </a:lnTo>
                  <a:lnTo>
                    <a:pt x="6858" y="5334"/>
                  </a:lnTo>
                  <a:lnTo>
                    <a:pt x="6858" y="6096"/>
                  </a:lnTo>
                  <a:lnTo>
                    <a:pt x="6858" y="6858"/>
                  </a:lnTo>
                  <a:lnTo>
                    <a:pt x="6858" y="7620"/>
                  </a:lnTo>
                  <a:lnTo>
                    <a:pt x="6858" y="8382"/>
                  </a:lnTo>
                  <a:lnTo>
                    <a:pt x="7620" y="8382"/>
                  </a:lnTo>
                  <a:lnTo>
                    <a:pt x="8382" y="7620"/>
                  </a:lnTo>
                  <a:lnTo>
                    <a:pt x="7620" y="6858"/>
                  </a:lnTo>
                  <a:lnTo>
                    <a:pt x="8382" y="6096"/>
                  </a:lnTo>
                  <a:close/>
                </a:path>
                <a:path w="11429" h="13969">
                  <a:moveTo>
                    <a:pt x="11430" y="5334"/>
                  </a:moveTo>
                  <a:lnTo>
                    <a:pt x="9906" y="5334"/>
                  </a:lnTo>
                  <a:lnTo>
                    <a:pt x="8382" y="5334"/>
                  </a:lnTo>
                  <a:lnTo>
                    <a:pt x="8382" y="6096"/>
                  </a:lnTo>
                  <a:lnTo>
                    <a:pt x="8382" y="6858"/>
                  </a:lnTo>
                  <a:lnTo>
                    <a:pt x="9906" y="6858"/>
                  </a:lnTo>
                  <a:lnTo>
                    <a:pt x="11430" y="6858"/>
                  </a:lnTo>
                  <a:lnTo>
                    <a:pt x="11430" y="5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3393071" y="1626870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1524" y="3048"/>
                  </a:moveTo>
                  <a:lnTo>
                    <a:pt x="1523" y="762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761" y="3810"/>
                  </a:lnTo>
                  <a:lnTo>
                    <a:pt x="1524" y="3048"/>
                  </a:lnTo>
                  <a:close/>
                </a:path>
                <a:path w="1904" h="3810">
                  <a:moveTo>
                    <a:pt x="761" y="3810"/>
                  </a:moveTo>
                  <a:lnTo>
                    <a:pt x="761" y="3047"/>
                  </a:lnTo>
                  <a:lnTo>
                    <a:pt x="0" y="3047"/>
                  </a:lnTo>
                  <a:lnTo>
                    <a:pt x="0" y="3810"/>
                  </a:lnTo>
                  <a:lnTo>
                    <a:pt x="761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3391547" y="1626870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1524" y="1524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3048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3387737" y="1626882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1524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1524" y="5334"/>
                  </a:lnTo>
                  <a:lnTo>
                    <a:pt x="1524" y="4572"/>
                  </a:lnTo>
                  <a:lnTo>
                    <a:pt x="1524" y="3810"/>
                  </a:lnTo>
                  <a:close/>
                </a:path>
                <a:path w="5714" h="5714">
                  <a:moveTo>
                    <a:pt x="4559" y="3048"/>
                  </a:moveTo>
                  <a:lnTo>
                    <a:pt x="3810" y="3048"/>
                  </a:lnTo>
                  <a:lnTo>
                    <a:pt x="3810" y="3810"/>
                  </a:lnTo>
                  <a:lnTo>
                    <a:pt x="4559" y="3810"/>
                  </a:lnTo>
                  <a:lnTo>
                    <a:pt x="4559" y="3048"/>
                  </a:lnTo>
                  <a:close/>
                </a:path>
                <a:path w="5714" h="5714">
                  <a:moveTo>
                    <a:pt x="4559" y="0"/>
                  </a:moveTo>
                  <a:lnTo>
                    <a:pt x="3810" y="0"/>
                  </a:lnTo>
                  <a:lnTo>
                    <a:pt x="3810" y="762"/>
                  </a:lnTo>
                  <a:lnTo>
                    <a:pt x="4559" y="762"/>
                  </a:lnTo>
                  <a:lnTo>
                    <a:pt x="4559" y="0"/>
                  </a:lnTo>
                  <a:close/>
                </a:path>
                <a:path w="5714" h="5714">
                  <a:moveTo>
                    <a:pt x="5334" y="762"/>
                  </a:moveTo>
                  <a:lnTo>
                    <a:pt x="4559" y="762"/>
                  </a:lnTo>
                  <a:lnTo>
                    <a:pt x="4559" y="3048"/>
                  </a:lnTo>
                  <a:lnTo>
                    <a:pt x="5334" y="3048"/>
                  </a:lnTo>
                  <a:lnTo>
                    <a:pt x="533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3355733" y="1643634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3355733" y="1635264"/>
              <a:ext cx="3810" cy="10795"/>
            </a:xfrm>
            <a:custGeom>
              <a:avLst/>
              <a:gdLst/>
              <a:ahLst/>
              <a:cxnLst/>
              <a:rect l="l" t="t" r="r" b="b"/>
              <a:pathLst>
                <a:path w="3810" h="10794">
                  <a:moveTo>
                    <a:pt x="762" y="9144"/>
                  </a:moveTo>
                  <a:lnTo>
                    <a:pt x="0" y="9144"/>
                  </a:lnTo>
                  <a:lnTo>
                    <a:pt x="0" y="9906"/>
                  </a:lnTo>
                  <a:lnTo>
                    <a:pt x="762" y="9906"/>
                  </a:lnTo>
                  <a:lnTo>
                    <a:pt x="762" y="9144"/>
                  </a:lnTo>
                  <a:close/>
                </a:path>
                <a:path w="3810" h="10794">
                  <a:moveTo>
                    <a:pt x="1511" y="9906"/>
                  </a:moveTo>
                  <a:lnTo>
                    <a:pt x="762" y="9906"/>
                  </a:lnTo>
                  <a:lnTo>
                    <a:pt x="762" y="10668"/>
                  </a:lnTo>
                  <a:lnTo>
                    <a:pt x="1511" y="10668"/>
                  </a:lnTo>
                  <a:lnTo>
                    <a:pt x="1511" y="9906"/>
                  </a:lnTo>
                  <a:close/>
                </a:path>
                <a:path w="3810" h="10794">
                  <a:moveTo>
                    <a:pt x="1511" y="8382"/>
                  </a:moveTo>
                  <a:lnTo>
                    <a:pt x="762" y="8382"/>
                  </a:lnTo>
                  <a:lnTo>
                    <a:pt x="762" y="9144"/>
                  </a:lnTo>
                  <a:lnTo>
                    <a:pt x="1511" y="9144"/>
                  </a:lnTo>
                  <a:lnTo>
                    <a:pt x="1511" y="8382"/>
                  </a:lnTo>
                  <a:close/>
                </a:path>
                <a:path w="3810" h="10794">
                  <a:moveTo>
                    <a:pt x="1511" y="1524"/>
                  </a:moveTo>
                  <a:lnTo>
                    <a:pt x="762" y="1524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11" y="2286"/>
                  </a:lnTo>
                  <a:lnTo>
                    <a:pt x="1511" y="1524"/>
                  </a:lnTo>
                  <a:close/>
                </a:path>
                <a:path w="3810" h="10794">
                  <a:moveTo>
                    <a:pt x="1511" y="762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11" y="762"/>
                  </a:lnTo>
                  <a:close/>
                </a:path>
                <a:path w="3810" h="10794">
                  <a:moveTo>
                    <a:pt x="2286" y="762"/>
                  </a:moveTo>
                  <a:lnTo>
                    <a:pt x="1524" y="1524"/>
                  </a:lnTo>
                  <a:lnTo>
                    <a:pt x="2286" y="1524"/>
                  </a:lnTo>
                  <a:lnTo>
                    <a:pt x="2286" y="762"/>
                  </a:lnTo>
                  <a:close/>
                </a:path>
                <a:path w="3810" h="10794">
                  <a:moveTo>
                    <a:pt x="3035" y="1524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35" y="2286"/>
                  </a:lnTo>
                  <a:lnTo>
                    <a:pt x="3035" y="1524"/>
                  </a:lnTo>
                  <a:close/>
                </a:path>
                <a:path w="3810" h="10794">
                  <a:moveTo>
                    <a:pt x="3035" y="0"/>
                  </a:moveTo>
                  <a:lnTo>
                    <a:pt x="2286" y="762"/>
                  </a:lnTo>
                  <a:lnTo>
                    <a:pt x="3035" y="762"/>
                  </a:lnTo>
                  <a:lnTo>
                    <a:pt x="3035" y="0"/>
                  </a:lnTo>
                  <a:close/>
                </a:path>
                <a:path w="3810" h="10794">
                  <a:moveTo>
                    <a:pt x="3810" y="762"/>
                  </a:moveTo>
                  <a:lnTo>
                    <a:pt x="3035" y="762"/>
                  </a:lnTo>
                  <a:lnTo>
                    <a:pt x="3035" y="1524"/>
                  </a:lnTo>
                  <a:lnTo>
                    <a:pt x="3810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3359543" y="163221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1524" y="2286"/>
                  </a:moveTo>
                  <a:lnTo>
                    <a:pt x="762" y="2286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  <a:path w="5079" h="3175">
                  <a:moveTo>
                    <a:pt x="4572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3048" y="1524"/>
                  </a:lnTo>
                  <a:lnTo>
                    <a:pt x="4572" y="1524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3362591" y="163220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3364115" y="1632216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5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5714" h="1905">
                  <a:moveTo>
                    <a:pt x="3810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  <a:path w="5714" h="1905">
                  <a:moveTo>
                    <a:pt x="5334" y="0"/>
                  </a:moveTo>
                  <a:lnTo>
                    <a:pt x="3810" y="0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5334" y="1524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3367925" y="163220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3369449" y="163220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3367925" y="1632216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749" y="4572"/>
                  </a:moveTo>
                  <a:lnTo>
                    <a:pt x="0" y="4572"/>
                  </a:lnTo>
                  <a:lnTo>
                    <a:pt x="749" y="5334"/>
                  </a:lnTo>
                  <a:lnTo>
                    <a:pt x="749" y="4572"/>
                  </a:lnTo>
                  <a:close/>
                </a:path>
                <a:path w="3175" h="5714">
                  <a:moveTo>
                    <a:pt x="749" y="3048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749" y="3810"/>
                  </a:lnTo>
                  <a:lnTo>
                    <a:pt x="749" y="3048"/>
                  </a:lnTo>
                  <a:close/>
                </a:path>
                <a:path w="3175" h="5714">
                  <a:moveTo>
                    <a:pt x="1524" y="3810"/>
                  </a:moveTo>
                  <a:lnTo>
                    <a:pt x="749" y="3810"/>
                  </a:lnTo>
                  <a:lnTo>
                    <a:pt x="749" y="4572"/>
                  </a:lnTo>
                  <a:lnTo>
                    <a:pt x="1524" y="4572"/>
                  </a:lnTo>
                  <a:lnTo>
                    <a:pt x="1524" y="3810"/>
                  </a:lnTo>
                  <a:close/>
                </a:path>
                <a:path w="3175" h="5714">
                  <a:moveTo>
                    <a:pt x="3048" y="0"/>
                  </a:moveTo>
                  <a:lnTo>
                    <a:pt x="1524" y="0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3367925" y="16375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3175" h="3175">
                  <a:moveTo>
                    <a:pt x="3048" y="1524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3369449" y="164058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3370973" y="16306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3370973" y="16306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3372497" y="16306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3372497" y="16306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3377831" y="1626870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1524" y="3048"/>
                  </a:moveTo>
                  <a:lnTo>
                    <a:pt x="1523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3377831" y="1626870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1523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1" y="762"/>
                  </a:lnTo>
                  <a:lnTo>
                    <a:pt x="1523" y="762"/>
                  </a:lnTo>
                  <a:close/>
                </a:path>
                <a:path w="1904" h="3810">
                  <a:moveTo>
                    <a:pt x="1524" y="3810"/>
                  </a:moveTo>
                  <a:lnTo>
                    <a:pt x="1524" y="3048"/>
                  </a:lnTo>
                  <a:lnTo>
                    <a:pt x="762" y="3048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3379355" y="1626870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1524" y="3048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3379355" y="1626870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762" y="3048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1904" h="3810">
                  <a:moveTo>
                    <a:pt x="1523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1523" y="762"/>
                  </a:lnTo>
                  <a:close/>
                </a:path>
                <a:path w="1904" h="3810">
                  <a:moveTo>
                    <a:pt x="1523" y="3810"/>
                  </a:moveTo>
                  <a:lnTo>
                    <a:pt x="1523" y="3047"/>
                  </a:lnTo>
                  <a:lnTo>
                    <a:pt x="762" y="3047"/>
                  </a:lnTo>
                  <a:lnTo>
                    <a:pt x="762" y="3810"/>
                  </a:lnTo>
                  <a:lnTo>
                    <a:pt x="1523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3382403" y="1630680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762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3382403" y="1630680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762" y="8382"/>
                  </a:moveTo>
                  <a:lnTo>
                    <a:pt x="762" y="7620"/>
                  </a:lnTo>
                  <a:lnTo>
                    <a:pt x="0" y="8382"/>
                  </a:lnTo>
                  <a:lnTo>
                    <a:pt x="762" y="8382"/>
                  </a:lnTo>
                  <a:close/>
                </a:path>
                <a:path w="3175" h="8889">
                  <a:moveTo>
                    <a:pt x="1524" y="6096"/>
                  </a:moveTo>
                  <a:lnTo>
                    <a:pt x="1524" y="3810"/>
                  </a:lnTo>
                  <a:lnTo>
                    <a:pt x="762" y="3810"/>
                  </a:lnTo>
                  <a:lnTo>
                    <a:pt x="762" y="7620"/>
                  </a:lnTo>
                  <a:lnTo>
                    <a:pt x="1524" y="6096"/>
                  </a:lnTo>
                  <a:close/>
                </a:path>
                <a:path w="3175" h="8889">
                  <a:moveTo>
                    <a:pt x="3048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3384689" y="1639062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3810"/>
                  </a:moveTo>
                  <a:lnTo>
                    <a:pt x="3048" y="1524"/>
                  </a:lnTo>
                  <a:lnTo>
                    <a:pt x="2286" y="2286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2286"/>
                  </a:lnTo>
                  <a:lnTo>
                    <a:pt x="0" y="1524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2286" y="4572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3384689" y="164058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3175" h="3175">
                  <a:moveTo>
                    <a:pt x="762" y="2286"/>
                  </a:move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3175" h="3175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3175" h="3175">
                  <a:moveTo>
                    <a:pt x="3048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3175" h="3175">
                  <a:moveTo>
                    <a:pt x="3048" y="2286"/>
                  </a:moveTo>
                  <a:lnTo>
                    <a:pt x="3048" y="1524"/>
                  </a:lnTo>
                  <a:lnTo>
                    <a:pt x="2286" y="2286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3384689" y="1643634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1524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3384689" y="1643634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1524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3175" h="2539">
                  <a:moveTo>
                    <a:pt x="2285" y="1524"/>
                  </a:moveTo>
                  <a:lnTo>
                    <a:pt x="762" y="1524"/>
                  </a:lnTo>
                  <a:lnTo>
                    <a:pt x="1524" y="2286"/>
                  </a:lnTo>
                  <a:lnTo>
                    <a:pt x="2285" y="1524"/>
                  </a:lnTo>
                  <a:close/>
                </a:path>
                <a:path w="3175" h="2539">
                  <a:moveTo>
                    <a:pt x="3048" y="762"/>
                  </a:moveTo>
                  <a:lnTo>
                    <a:pt x="2285" y="0"/>
                  </a:lnTo>
                  <a:lnTo>
                    <a:pt x="1524" y="0"/>
                  </a:lnTo>
                  <a:lnTo>
                    <a:pt x="2285" y="762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3393071" y="1643634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2286" y="3810"/>
                  </a:moveTo>
                  <a:lnTo>
                    <a:pt x="2286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810"/>
                  </a:lnTo>
                  <a:close/>
                </a:path>
                <a:path w="5079" h="3810">
                  <a:moveTo>
                    <a:pt x="1524" y="3810"/>
                  </a:moveTo>
                  <a:lnTo>
                    <a:pt x="1524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  <a:path w="5079" h="3810">
                  <a:moveTo>
                    <a:pt x="4572" y="3048"/>
                  </a:moveTo>
                  <a:lnTo>
                    <a:pt x="4572" y="1524"/>
                  </a:lnTo>
                  <a:lnTo>
                    <a:pt x="3810" y="762"/>
                  </a:lnTo>
                  <a:lnTo>
                    <a:pt x="3048" y="762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2286" y="3810"/>
                  </a:lnTo>
                  <a:lnTo>
                    <a:pt x="3048" y="3810"/>
                  </a:lnTo>
                  <a:lnTo>
                    <a:pt x="4572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3393071" y="1643634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5079" h="3810">
                  <a:moveTo>
                    <a:pt x="2286" y="1524"/>
                  </a:moveTo>
                  <a:lnTo>
                    <a:pt x="2286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2286" y="1524"/>
                  </a:lnTo>
                  <a:close/>
                </a:path>
                <a:path w="5079" h="3810">
                  <a:moveTo>
                    <a:pt x="1524" y="3810"/>
                  </a:moveTo>
                  <a:lnTo>
                    <a:pt x="1524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  <a:path w="5079" h="3810">
                  <a:moveTo>
                    <a:pt x="3048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3048" y="762"/>
                  </a:lnTo>
                  <a:close/>
                </a:path>
                <a:path w="5079" h="3810">
                  <a:moveTo>
                    <a:pt x="4572" y="3048"/>
                  </a:moveTo>
                  <a:lnTo>
                    <a:pt x="4572" y="2286"/>
                  </a:lnTo>
                  <a:lnTo>
                    <a:pt x="3810" y="2286"/>
                  </a:lnTo>
                  <a:lnTo>
                    <a:pt x="3810" y="3048"/>
                  </a:lnTo>
                  <a:lnTo>
                    <a:pt x="3048" y="3048"/>
                  </a:lnTo>
                  <a:lnTo>
                    <a:pt x="1524" y="3810"/>
                  </a:lnTo>
                  <a:lnTo>
                    <a:pt x="3048" y="3810"/>
                  </a:lnTo>
                  <a:lnTo>
                    <a:pt x="4572" y="3048"/>
                  </a:lnTo>
                  <a:close/>
                </a:path>
                <a:path w="5079" h="3810">
                  <a:moveTo>
                    <a:pt x="4572" y="1524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810" y="1524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3399929" y="164439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2286" y="2286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1524" y="3048"/>
                  </a:lnTo>
                  <a:lnTo>
                    <a:pt x="1524" y="2286"/>
                  </a:lnTo>
                  <a:lnTo>
                    <a:pt x="2286" y="2286"/>
                  </a:lnTo>
                  <a:close/>
                </a:path>
                <a:path w="3175" h="3175">
                  <a:moveTo>
                    <a:pt x="3048" y="1524"/>
                  </a:moveTo>
                  <a:lnTo>
                    <a:pt x="2286" y="762"/>
                  </a:lnTo>
                  <a:lnTo>
                    <a:pt x="2286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3397643" y="1643634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1524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5714" h="3810">
                  <a:moveTo>
                    <a:pt x="1524" y="762"/>
                  </a:moveTo>
                  <a:lnTo>
                    <a:pt x="762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5714" h="3810">
                  <a:moveTo>
                    <a:pt x="3810" y="3810"/>
                  </a:moveTo>
                  <a:lnTo>
                    <a:pt x="3810" y="3048"/>
                  </a:lnTo>
                  <a:lnTo>
                    <a:pt x="1524" y="3048"/>
                  </a:lnTo>
                  <a:lnTo>
                    <a:pt x="2286" y="3810"/>
                  </a:lnTo>
                  <a:lnTo>
                    <a:pt x="3810" y="3810"/>
                  </a:lnTo>
                  <a:close/>
                </a:path>
                <a:path w="5714" h="3810">
                  <a:moveTo>
                    <a:pt x="3810" y="762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3810" y="762"/>
                  </a:lnTo>
                  <a:close/>
                </a:path>
                <a:path w="5714" h="3810">
                  <a:moveTo>
                    <a:pt x="4572" y="1524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4572" y="1524"/>
                  </a:lnTo>
                  <a:close/>
                </a:path>
                <a:path w="5714" h="3810">
                  <a:moveTo>
                    <a:pt x="5334" y="2286"/>
                  </a:moveTo>
                  <a:lnTo>
                    <a:pt x="4572" y="2286"/>
                  </a:lnTo>
                  <a:lnTo>
                    <a:pt x="3048" y="3048"/>
                  </a:lnTo>
                  <a:lnTo>
                    <a:pt x="4572" y="3048"/>
                  </a:lnTo>
                  <a:lnTo>
                    <a:pt x="533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3396119" y="1640586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3810" y="1524"/>
                  </a:moveTo>
                  <a:lnTo>
                    <a:pt x="3048" y="1524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2286" y="5334"/>
                  </a:lnTo>
                  <a:lnTo>
                    <a:pt x="3048" y="3810"/>
                  </a:lnTo>
                  <a:lnTo>
                    <a:pt x="3048" y="3048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3396119" y="1640598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4" h="6985">
                  <a:moveTo>
                    <a:pt x="762" y="1524"/>
                  </a:moveTo>
                  <a:lnTo>
                    <a:pt x="0" y="1524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1524"/>
                  </a:lnTo>
                  <a:close/>
                </a:path>
                <a:path w="5714" h="6985">
                  <a:moveTo>
                    <a:pt x="1524" y="4572"/>
                  </a:moveTo>
                  <a:lnTo>
                    <a:pt x="762" y="3810"/>
                  </a:lnTo>
                  <a:lnTo>
                    <a:pt x="762" y="4572"/>
                  </a:lnTo>
                  <a:lnTo>
                    <a:pt x="1524" y="4572"/>
                  </a:lnTo>
                  <a:close/>
                </a:path>
                <a:path w="5714" h="6985">
                  <a:moveTo>
                    <a:pt x="1524" y="1524"/>
                  </a:moveTo>
                  <a:lnTo>
                    <a:pt x="762" y="1524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5714" h="6985">
                  <a:moveTo>
                    <a:pt x="2286" y="6096"/>
                  </a:moveTo>
                  <a:lnTo>
                    <a:pt x="762" y="6096"/>
                  </a:lnTo>
                  <a:lnTo>
                    <a:pt x="762" y="6858"/>
                  </a:lnTo>
                  <a:lnTo>
                    <a:pt x="2286" y="6858"/>
                  </a:lnTo>
                  <a:lnTo>
                    <a:pt x="2286" y="6096"/>
                  </a:lnTo>
                  <a:close/>
                </a:path>
                <a:path w="5714" h="6985">
                  <a:moveTo>
                    <a:pt x="3048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3048" y="0"/>
                  </a:lnTo>
                  <a:close/>
                </a:path>
                <a:path w="5714" h="6985">
                  <a:moveTo>
                    <a:pt x="3810" y="3810"/>
                  </a:moveTo>
                  <a:lnTo>
                    <a:pt x="3048" y="4572"/>
                  </a:lnTo>
                  <a:lnTo>
                    <a:pt x="3048" y="5334"/>
                  </a:lnTo>
                  <a:lnTo>
                    <a:pt x="3810" y="3810"/>
                  </a:lnTo>
                  <a:close/>
                </a:path>
                <a:path w="5714" h="6985">
                  <a:moveTo>
                    <a:pt x="5334" y="1524"/>
                  </a:moveTo>
                  <a:lnTo>
                    <a:pt x="3810" y="1524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3367925" y="1643634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2286"/>
                  </a:moveTo>
                  <a:lnTo>
                    <a:pt x="3048" y="762"/>
                  </a:lnTo>
                  <a:lnTo>
                    <a:pt x="1524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3367925" y="164363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  <a:path w="2539" h="3810">
                  <a:moveTo>
                    <a:pt x="2286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2286" y="762"/>
                  </a:lnTo>
                  <a:close/>
                </a:path>
                <a:path w="2539" h="3810">
                  <a:moveTo>
                    <a:pt x="1524" y="762"/>
                  </a:moveTo>
                  <a:lnTo>
                    <a:pt x="762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2539" h="3810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762" y="3810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3372497" y="1643634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10">
                  <a:moveTo>
                    <a:pt x="6858" y="1524"/>
                  </a:moveTo>
                  <a:lnTo>
                    <a:pt x="5334" y="762"/>
                  </a:lnTo>
                  <a:lnTo>
                    <a:pt x="3810" y="762"/>
                  </a:lnTo>
                  <a:lnTo>
                    <a:pt x="3810" y="0"/>
                  </a:lnTo>
                  <a:lnTo>
                    <a:pt x="3048" y="762"/>
                  </a:lnTo>
                  <a:lnTo>
                    <a:pt x="2286" y="762"/>
                  </a:lnTo>
                  <a:lnTo>
                    <a:pt x="1524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2286" y="3810"/>
                  </a:lnTo>
                  <a:lnTo>
                    <a:pt x="4572" y="3810"/>
                  </a:lnTo>
                  <a:lnTo>
                    <a:pt x="5334" y="3048"/>
                  </a:lnTo>
                  <a:lnTo>
                    <a:pt x="4572" y="2286"/>
                  </a:lnTo>
                  <a:lnTo>
                    <a:pt x="6096" y="2286"/>
                  </a:lnTo>
                  <a:lnTo>
                    <a:pt x="6858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3372497" y="1643634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5" h="3810">
                  <a:moveTo>
                    <a:pt x="2286" y="762"/>
                  </a:moveTo>
                  <a:lnTo>
                    <a:pt x="1524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2286" y="762"/>
                  </a:lnTo>
                  <a:close/>
                </a:path>
                <a:path w="6985" h="3810">
                  <a:moveTo>
                    <a:pt x="5334" y="3810"/>
                  </a:moveTo>
                  <a:lnTo>
                    <a:pt x="5334" y="3048"/>
                  </a:lnTo>
                  <a:lnTo>
                    <a:pt x="762" y="3048"/>
                  </a:lnTo>
                  <a:lnTo>
                    <a:pt x="2286" y="3810"/>
                  </a:lnTo>
                  <a:lnTo>
                    <a:pt x="5334" y="3810"/>
                  </a:lnTo>
                  <a:close/>
                </a:path>
                <a:path w="6985" h="3810">
                  <a:moveTo>
                    <a:pt x="4572" y="762"/>
                  </a:moveTo>
                  <a:lnTo>
                    <a:pt x="4572" y="0"/>
                  </a:lnTo>
                  <a:lnTo>
                    <a:pt x="3810" y="0"/>
                  </a:lnTo>
                  <a:lnTo>
                    <a:pt x="3048" y="762"/>
                  </a:lnTo>
                  <a:lnTo>
                    <a:pt x="4572" y="762"/>
                  </a:lnTo>
                  <a:close/>
                </a:path>
                <a:path w="6985" h="3810">
                  <a:moveTo>
                    <a:pt x="5334" y="762"/>
                  </a:moveTo>
                  <a:lnTo>
                    <a:pt x="3810" y="762"/>
                  </a:lnTo>
                  <a:lnTo>
                    <a:pt x="3810" y="1524"/>
                  </a:lnTo>
                  <a:lnTo>
                    <a:pt x="5334" y="762"/>
                  </a:lnTo>
                  <a:close/>
                </a:path>
                <a:path w="6985" h="3810">
                  <a:moveTo>
                    <a:pt x="5334" y="3048"/>
                  </a:moveTo>
                  <a:lnTo>
                    <a:pt x="4572" y="2286"/>
                  </a:lnTo>
                  <a:lnTo>
                    <a:pt x="4572" y="3048"/>
                  </a:lnTo>
                  <a:lnTo>
                    <a:pt x="5334" y="3048"/>
                  </a:lnTo>
                  <a:close/>
                </a:path>
                <a:path w="6985" h="3810">
                  <a:moveTo>
                    <a:pt x="6858" y="1524"/>
                  </a:moveTo>
                  <a:lnTo>
                    <a:pt x="6096" y="762"/>
                  </a:lnTo>
                  <a:lnTo>
                    <a:pt x="5334" y="762"/>
                  </a:lnTo>
                  <a:lnTo>
                    <a:pt x="685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3369449" y="1640586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3048" y="4572"/>
                  </a:moveTo>
                  <a:lnTo>
                    <a:pt x="3048" y="1524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2286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524" y="5334"/>
                  </a:lnTo>
                  <a:lnTo>
                    <a:pt x="1524" y="4572"/>
                  </a:lnTo>
                  <a:lnTo>
                    <a:pt x="3048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3369449" y="1640598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5079" h="6985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5079" h="6985">
                  <a:moveTo>
                    <a:pt x="1524" y="762"/>
                  </a:moveTo>
                  <a:lnTo>
                    <a:pt x="762" y="762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762"/>
                  </a:lnTo>
                  <a:close/>
                </a:path>
                <a:path w="5079" h="6985">
                  <a:moveTo>
                    <a:pt x="2286" y="4572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2286" y="5334"/>
                  </a:lnTo>
                  <a:lnTo>
                    <a:pt x="2286" y="4572"/>
                  </a:lnTo>
                  <a:close/>
                </a:path>
                <a:path w="5079" h="6985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5079" h="6985">
                  <a:moveTo>
                    <a:pt x="3810" y="6096"/>
                  </a:moveTo>
                  <a:lnTo>
                    <a:pt x="2273" y="6096"/>
                  </a:lnTo>
                  <a:lnTo>
                    <a:pt x="2273" y="6858"/>
                  </a:lnTo>
                  <a:lnTo>
                    <a:pt x="3810" y="6858"/>
                  </a:lnTo>
                  <a:lnTo>
                    <a:pt x="3810" y="6096"/>
                  </a:lnTo>
                  <a:close/>
                </a:path>
                <a:path w="5079" h="6985">
                  <a:moveTo>
                    <a:pt x="3810" y="1524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810" y="1524"/>
                  </a:lnTo>
                  <a:close/>
                </a:path>
                <a:path w="5079" h="6985">
                  <a:moveTo>
                    <a:pt x="4572" y="3810"/>
                  </a:moveTo>
                  <a:lnTo>
                    <a:pt x="3810" y="4572"/>
                  </a:lnTo>
                  <a:lnTo>
                    <a:pt x="4572" y="4572"/>
                  </a:lnTo>
                  <a:lnTo>
                    <a:pt x="4572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3384689" y="1623822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3048" y="6096"/>
                  </a:moveTo>
                  <a:lnTo>
                    <a:pt x="3048" y="762"/>
                  </a:lnTo>
                  <a:lnTo>
                    <a:pt x="2285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0" y="6096"/>
                  </a:lnTo>
                  <a:lnTo>
                    <a:pt x="762" y="6096"/>
                  </a:lnTo>
                  <a:lnTo>
                    <a:pt x="1524" y="6858"/>
                  </a:lnTo>
                  <a:lnTo>
                    <a:pt x="2286" y="6096"/>
                  </a:lnTo>
                  <a:lnTo>
                    <a:pt x="3048" y="6096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3382264" y="1623822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5" h="7619">
                  <a:moveTo>
                    <a:pt x="6375" y="7429"/>
                  </a:moveTo>
                  <a:lnTo>
                    <a:pt x="5473" y="2286"/>
                  </a:lnTo>
                  <a:lnTo>
                    <a:pt x="5473" y="4572"/>
                  </a:lnTo>
                  <a:lnTo>
                    <a:pt x="4711" y="6096"/>
                  </a:lnTo>
                  <a:lnTo>
                    <a:pt x="3949" y="6096"/>
                  </a:lnTo>
                  <a:lnTo>
                    <a:pt x="3949" y="6858"/>
                  </a:lnTo>
                  <a:lnTo>
                    <a:pt x="2425" y="6858"/>
                  </a:lnTo>
                  <a:lnTo>
                    <a:pt x="2425" y="6096"/>
                  </a:lnTo>
                  <a:lnTo>
                    <a:pt x="1663" y="6096"/>
                  </a:lnTo>
                  <a:lnTo>
                    <a:pt x="901" y="4572"/>
                  </a:lnTo>
                  <a:lnTo>
                    <a:pt x="901" y="3810"/>
                  </a:lnTo>
                  <a:lnTo>
                    <a:pt x="674" y="3582"/>
                  </a:lnTo>
                  <a:lnTo>
                    <a:pt x="0" y="7429"/>
                  </a:lnTo>
                  <a:lnTo>
                    <a:pt x="6375" y="7429"/>
                  </a:lnTo>
                  <a:close/>
                </a:path>
                <a:path w="6985" h="7619">
                  <a:moveTo>
                    <a:pt x="901" y="2286"/>
                  </a:moveTo>
                  <a:lnTo>
                    <a:pt x="139" y="3048"/>
                  </a:lnTo>
                  <a:lnTo>
                    <a:pt x="674" y="3582"/>
                  </a:lnTo>
                  <a:lnTo>
                    <a:pt x="901" y="2286"/>
                  </a:lnTo>
                  <a:close/>
                </a:path>
                <a:path w="6985" h="7619">
                  <a:moveTo>
                    <a:pt x="1663" y="762"/>
                  </a:moveTo>
                  <a:lnTo>
                    <a:pt x="901" y="1524"/>
                  </a:lnTo>
                  <a:lnTo>
                    <a:pt x="901" y="2286"/>
                  </a:lnTo>
                  <a:lnTo>
                    <a:pt x="1663" y="762"/>
                  </a:lnTo>
                  <a:close/>
                </a:path>
                <a:path w="6985" h="7619">
                  <a:moveTo>
                    <a:pt x="3187" y="0"/>
                  </a:moveTo>
                  <a:lnTo>
                    <a:pt x="2425" y="0"/>
                  </a:lnTo>
                  <a:lnTo>
                    <a:pt x="1663" y="762"/>
                  </a:lnTo>
                  <a:lnTo>
                    <a:pt x="2425" y="762"/>
                  </a:lnTo>
                  <a:lnTo>
                    <a:pt x="3187" y="0"/>
                  </a:lnTo>
                  <a:close/>
                </a:path>
                <a:path w="6985" h="7619">
                  <a:moveTo>
                    <a:pt x="4711" y="762"/>
                  </a:moveTo>
                  <a:lnTo>
                    <a:pt x="3949" y="0"/>
                  </a:lnTo>
                  <a:lnTo>
                    <a:pt x="3187" y="0"/>
                  </a:lnTo>
                  <a:lnTo>
                    <a:pt x="3949" y="762"/>
                  </a:lnTo>
                  <a:lnTo>
                    <a:pt x="4711" y="762"/>
                  </a:lnTo>
                  <a:close/>
                </a:path>
                <a:path w="6985" h="7619">
                  <a:moveTo>
                    <a:pt x="5473" y="2286"/>
                  </a:moveTo>
                  <a:lnTo>
                    <a:pt x="5473" y="1524"/>
                  </a:lnTo>
                  <a:lnTo>
                    <a:pt x="4711" y="762"/>
                  </a:lnTo>
                  <a:lnTo>
                    <a:pt x="547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3384689" y="1620774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3048" y="6096"/>
                  </a:moveTo>
                  <a:lnTo>
                    <a:pt x="3048" y="5334"/>
                  </a:lnTo>
                  <a:lnTo>
                    <a:pt x="2286" y="5334"/>
                  </a:lnTo>
                  <a:lnTo>
                    <a:pt x="2286" y="1523"/>
                  </a:lnTo>
                  <a:lnTo>
                    <a:pt x="3048" y="1523"/>
                  </a:lnTo>
                  <a:lnTo>
                    <a:pt x="3048" y="761"/>
                  </a:lnTo>
                  <a:lnTo>
                    <a:pt x="2286" y="761"/>
                  </a:lnTo>
                  <a:lnTo>
                    <a:pt x="2286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5334"/>
                  </a:lnTo>
                  <a:lnTo>
                    <a:pt x="0" y="5334"/>
                  </a:lnTo>
                  <a:lnTo>
                    <a:pt x="0" y="6096"/>
                  </a:lnTo>
                  <a:lnTo>
                    <a:pt x="3048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3382403" y="1621536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762" y="5333"/>
                  </a:moveTo>
                  <a:lnTo>
                    <a:pt x="762" y="4571"/>
                  </a:lnTo>
                  <a:lnTo>
                    <a:pt x="0" y="4571"/>
                  </a:lnTo>
                  <a:lnTo>
                    <a:pt x="762" y="5333"/>
                  </a:lnTo>
                  <a:close/>
                </a:path>
                <a:path w="5714" h="5714">
                  <a:moveTo>
                    <a:pt x="1524" y="1523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1523"/>
                  </a:lnTo>
                  <a:lnTo>
                    <a:pt x="1524" y="1523"/>
                  </a:lnTo>
                  <a:close/>
                </a:path>
                <a:path w="5714" h="5714">
                  <a:moveTo>
                    <a:pt x="2286" y="4571"/>
                  </a:moveTo>
                  <a:lnTo>
                    <a:pt x="2286" y="3809"/>
                  </a:lnTo>
                  <a:lnTo>
                    <a:pt x="762" y="3809"/>
                  </a:lnTo>
                  <a:lnTo>
                    <a:pt x="762" y="4571"/>
                  </a:lnTo>
                  <a:lnTo>
                    <a:pt x="2286" y="4571"/>
                  </a:lnTo>
                  <a:close/>
                </a:path>
                <a:path w="5714" h="5714">
                  <a:moveTo>
                    <a:pt x="5334" y="4571"/>
                  </a:moveTo>
                  <a:lnTo>
                    <a:pt x="5334" y="3809"/>
                  </a:lnTo>
                  <a:lnTo>
                    <a:pt x="3810" y="3809"/>
                  </a:lnTo>
                  <a:lnTo>
                    <a:pt x="3810" y="4571"/>
                  </a:lnTo>
                  <a:lnTo>
                    <a:pt x="5334" y="4571"/>
                  </a:lnTo>
                  <a:close/>
                </a:path>
                <a:path w="5714" h="5714">
                  <a:moveTo>
                    <a:pt x="5334" y="1523"/>
                  </a:moveTo>
                  <a:lnTo>
                    <a:pt x="5334" y="0"/>
                  </a:lnTo>
                  <a:lnTo>
                    <a:pt x="4572" y="0"/>
                  </a:lnTo>
                  <a:lnTo>
                    <a:pt x="4572" y="1523"/>
                  </a:lnTo>
                  <a:lnTo>
                    <a:pt x="5334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3370973" y="1645932"/>
              <a:ext cx="29209" cy="1905"/>
            </a:xfrm>
            <a:custGeom>
              <a:avLst/>
              <a:gdLst/>
              <a:ahLst/>
              <a:cxnLst/>
              <a:rect l="l" t="t" r="r" b="b"/>
              <a:pathLst>
                <a:path w="29210" h="1905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  <a:path w="29210" h="1905">
                  <a:moveTo>
                    <a:pt x="28956" y="0"/>
                  </a:moveTo>
                  <a:lnTo>
                    <a:pt x="26670" y="0"/>
                  </a:lnTo>
                  <a:lnTo>
                    <a:pt x="26670" y="762"/>
                  </a:lnTo>
                  <a:lnTo>
                    <a:pt x="27432" y="762"/>
                  </a:lnTo>
                  <a:lnTo>
                    <a:pt x="27432" y="1524"/>
                  </a:lnTo>
                  <a:lnTo>
                    <a:pt x="28194" y="1524"/>
                  </a:lnTo>
                  <a:lnTo>
                    <a:pt x="28194" y="762"/>
                  </a:lnTo>
                  <a:lnTo>
                    <a:pt x="28956" y="762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3384689" y="163525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3404501" y="1645920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3810" y="3048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3810" y="3048"/>
                  </a:lnTo>
                  <a:close/>
                </a:path>
                <a:path w="8889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8889" h="3175">
                  <a:moveTo>
                    <a:pt x="8382" y="762"/>
                  </a:moveTo>
                  <a:lnTo>
                    <a:pt x="8382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3810" y="1524"/>
                  </a:lnTo>
                  <a:lnTo>
                    <a:pt x="3810" y="2286"/>
                  </a:lnTo>
                  <a:lnTo>
                    <a:pt x="5334" y="2286"/>
                  </a:lnTo>
                  <a:lnTo>
                    <a:pt x="6858" y="762"/>
                  </a:lnTo>
                  <a:lnTo>
                    <a:pt x="8382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3404501" y="1645920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1524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4" y="762"/>
                  </a:lnTo>
                  <a:close/>
                </a:path>
                <a:path w="8889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8889" h="3175">
                  <a:moveTo>
                    <a:pt x="3810" y="1524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810" y="1524"/>
                  </a:lnTo>
                  <a:close/>
                </a:path>
                <a:path w="8889" h="3175">
                  <a:moveTo>
                    <a:pt x="3810" y="3048"/>
                  </a:moveTo>
                  <a:lnTo>
                    <a:pt x="3810" y="2286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  <a:path w="8889" h="3175">
                  <a:moveTo>
                    <a:pt x="4572" y="2286"/>
                  </a:moveTo>
                  <a:lnTo>
                    <a:pt x="4572" y="1524"/>
                  </a:lnTo>
                  <a:lnTo>
                    <a:pt x="3810" y="1524"/>
                  </a:lnTo>
                  <a:lnTo>
                    <a:pt x="4572" y="2286"/>
                  </a:lnTo>
                  <a:close/>
                </a:path>
                <a:path w="8889" h="3175">
                  <a:moveTo>
                    <a:pt x="6096" y="2286"/>
                  </a:moveTo>
                  <a:lnTo>
                    <a:pt x="6096" y="1524"/>
                  </a:lnTo>
                  <a:lnTo>
                    <a:pt x="5334" y="2286"/>
                  </a:lnTo>
                  <a:lnTo>
                    <a:pt x="6096" y="2286"/>
                  </a:lnTo>
                  <a:close/>
                </a:path>
                <a:path w="8889" h="3175">
                  <a:moveTo>
                    <a:pt x="6858" y="1524"/>
                  </a:moveTo>
                  <a:lnTo>
                    <a:pt x="6858" y="762"/>
                  </a:lnTo>
                  <a:lnTo>
                    <a:pt x="6096" y="1524"/>
                  </a:lnTo>
                  <a:lnTo>
                    <a:pt x="6858" y="1524"/>
                  </a:lnTo>
                  <a:close/>
                </a:path>
                <a:path w="8889" h="3175">
                  <a:moveTo>
                    <a:pt x="8382" y="762"/>
                  </a:moveTo>
                  <a:lnTo>
                    <a:pt x="7620" y="0"/>
                  </a:lnTo>
                  <a:lnTo>
                    <a:pt x="7620" y="762"/>
                  </a:lnTo>
                  <a:lnTo>
                    <a:pt x="838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3361067" y="164896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0" y="1524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3361067" y="164896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3358019" y="1645920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1524"/>
                  </a:moveTo>
                  <a:lnTo>
                    <a:pt x="6858" y="762"/>
                  </a:lnTo>
                  <a:lnTo>
                    <a:pt x="6096" y="762"/>
                  </a:lnTo>
                  <a:lnTo>
                    <a:pt x="6096" y="0"/>
                  </a:lnTo>
                  <a:lnTo>
                    <a:pt x="5334" y="762"/>
                  </a:lnTo>
                  <a:lnTo>
                    <a:pt x="4572" y="762"/>
                  </a:lnTo>
                  <a:lnTo>
                    <a:pt x="3810" y="1524"/>
                  </a:lnTo>
                  <a:lnTo>
                    <a:pt x="3810" y="762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3048" y="2286"/>
                  </a:lnTo>
                  <a:lnTo>
                    <a:pt x="4572" y="2286"/>
                  </a:lnTo>
                  <a:lnTo>
                    <a:pt x="4572" y="3048"/>
                  </a:lnTo>
                  <a:lnTo>
                    <a:pt x="6858" y="3048"/>
                  </a:lnTo>
                  <a:lnTo>
                    <a:pt x="6858" y="2286"/>
                  </a:lnTo>
                  <a:lnTo>
                    <a:pt x="762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3358781" y="1645920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2286" y="2286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1524" y="2286"/>
                  </a:lnTo>
                  <a:lnTo>
                    <a:pt x="2286" y="2286"/>
                  </a:lnTo>
                  <a:close/>
                </a:path>
                <a:path w="6985" h="3175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6985" h="3175">
                  <a:moveTo>
                    <a:pt x="4572" y="762"/>
                  </a:moveTo>
                  <a:lnTo>
                    <a:pt x="3810" y="762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4572" y="762"/>
                  </a:lnTo>
                  <a:close/>
                </a:path>
                <a:path w="6985" h="3175">
                  <a:moveTo>
                    <a:pt x="3810" y="3048"/>
                  </a:moveTo>
                  <a:lnTo>
                    <a:pt x="3810" y="2286"/>
                  </a:lnTo>
                  <a:lnTo>
                    <a:pt x="3048" y="2286"/>
                  </a:lnTo>
                  <a:lnTo>
                    <a:pt x="3810" y="3048"/>
                  </a:lnTo>
                  <a:close/>
                </a:path>
                <a:path w="6985" h="3175">
                  <a:moveTo>
                    <a:pt x="6858" y="1524"/>
                  </a:moveTo>
                  <a:lnTo>
                    <a:pt x="6858" y="762"/>
                  </a:lnTo>
                  <a:lnTo>
                    <a:pt x="6096" y="762"/>
                  </a:lnTo>
                  <a:lnTo>
                    <a:pt x="6858" y="1524"/>
                  </a:lnTo>
                  <a:close/>
                </a:path>
                <a:path w="6985" h="3175">
                  <a:moveTo>
                    <a:pt x="6858" y="3048"/>
                  </a:moveTo>
                  <a:lnTo>
                    <a:pt x="6858" y="2286"/>
                  </a:lnTo>
                  <a:lnTo>
                    <a:pt x="6096" y="2286"/>
                  </a:lnTo>
                  <a:lnTo>
                    <a:pt x="6096" y="3048"/>
                  </a:lnTo>
                  <a:lnTo>
                    <a:pt x="685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3338969" y="1655826"/>
              <a:ext cx="12700" cy="3175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12192" y="761"/>
                  </a:moveTo>
                  <a:lnTo>
                    <a:pt x="10668" y="761"/>
                  </a:lnTo>
                  <a:lnTo>
                    <a:pt x="10668" y="0"/>
                  </a:lnTo>
                  <a:lnTo>
                    <a:pt x="609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10668" y="3047"/>
                  </a:lnTo>
                  <a:lnTo>
                    <a:pt x="10668" y="2285"/>
                  </a:lnTo>
                  <a:lnTo>
                    <a:pt x="11430" y="2285"/>
                  </a:lnTo>
                  <a:lnTo>
                    <a:pt x="11430" y="1523"/>
                  </a:lnTo>
                  <a:lnTo>
                    <a:pt x="12192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3350399" y="165658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3340493" y="1657350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5">
                  <a:moveTo>
                    <a:pt x="8382" y="1524"/>
                  </a:moveTo>
                  <a:lnTo>
                    <a:pt x="8382" y="762"/>
                  </a:lnTo>
                  <a:lnTo>
                    <a:pt x="6858" y="0"/>
                  </a:lnTo>
                  <a:lnTo>
                    <a:pt x="2286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2286" y="762"/>
                  </a:lnTo>
                  <a:lnTo>
                    <a:pt x="4572" y="762"/>
                  </a:lnTo>
                  <a:lnTo>
                    <a:pt x="6858" y="762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3341255" y="1658112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20" h="1269">
                  <a:moveTo>
                    <a:pt x="3810" y="0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3810" y="0"/>
                  </a:lnTo>
                  <a:close/>
                </a:path>
                <a:path w="7620" h="1269">
                  <a:moveTo>
                    <a:pt x="7620" y="761"/>
                  </a:moveTo>
                  <a:lnTo>
                    <a:pt x="5334" y="0"/>
                  </a:lnTo>
                  <a:lnTo>
                    <a:pt x="3810" y="0"/>
                  </a:lnTo>
                  <a:lnTo>
                    <a:pt x="5334" y="761"/>
                  </a:lnTo>
                  <a:lnTo>
                    <a:pt x="7620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3340493" y="1657350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5">
                  <a:moveTo>
                    <a:pt x="8382" y="1524"/>
                  </a:moveTo>
                  <a:lnTo>
                    <a:pt x="8382" y="762"/>
                  </a:lnTo>
                  <a:lnTo>
                    <a:pt x="6858" y="0"/>
                  </a:lnTo>
                  <a:lnTo>
                    <a:pt x="2286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2286" y="762"/>
                  </a:lnTo>
                  <a:lnTo>
                    <a:pt x="4572" y="762"/>
                  </a:lnTo>
                  <a:lnTo>
                    <a:pt x="6858" y="762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3342779" y="165355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5079" h="5080">
                  <a:moveTo>
                    <a:pt x="4572" y="4572"/>
                  </a:moveTo>
                  <a:lnTo>
                    <a:pt x="2286" y="3810"/>
                  </a:lnTo>
                  <a:lnTo>
                    <a:pt x="0" y="4572"/>
                  </a:lnTo>
                  <a:lnTo>
                    <a:pt x="4572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3340493" y="1654302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1524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3340493" y="165354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762" y="1524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2539" h="2539">
                  <a:moveTo>
                    <a:pt x="2286" y="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2539" h="2539">
                  <a:moveTo>
                    <a:pt x="1524" y="2286"/>
                  </a:moveTo>
                  <a:lnTo>
                    <a:pt x="1524" y="1524"/>
                  </a:lnTo>
                  <a:lnTo>
                    <a:pt x="762" y="1524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3338969" y="1653540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533" y="2819"/>
                  </a:moveTo>
                  <a:lnTo>
                    <a:pt x="533" y="1752"/>
                  </a:lnTo>
                  <a:lnTo>
                    <a:pt x="0" y="2286"/>
                  </a:lnTo>
                  <a:lnTo>
                    <a:pt x="533" y="2819"/>
                  </a:lnTo>
                  <a:close/>
                </a:path>
                <a:path w="3810" h="3175">
                  <a:moveTo>
                    <a:pt x="1524" y="762"/>
                  </a:moveTo>
                  <a:lnTo>
                    <a:pt x="1524" y="588"/>
                  </a:lnTo>
                  <a:lnTo>
                    <a:pt x="1041" y="533"/>
                  </a:lnTo>
                  <a:lnTo>
                    <a:pt x="762" y="812"/>
                  </a:lnTo>
                  <a:lnTo>
                    <a:pt x="1524" y="762"/>
                  </a:lnTo>
                  <a:close/>
                </a:path>
                <a:path w="3810" h="3175">
                  <a:moveTo>
                    <a:pt x="3810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1679" y="606"/>
                  </a:lnTo>
                  <a:lnTo>
                    <a:pt x="2286" y="675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3338969" y="165354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762" y="1524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3810" h="1905">
                  <a:moveTo>
                    <a:pt x="3048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3048" y="0"/>
                  </a:lnTo>
                  <a:close/>
                </a:path>
                <a:path w="3810" h="1905">
                  <a:moveTo>
                    <a:pt x="3810" y="762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3344303" y="165354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1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3345065" y="165354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3344303" y="165354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762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3345065" y="165506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3345827" y="165354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3345827" y="165354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3347351" y="1653540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2130" y="606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1524" y="675"/>
                  </a:lnTo>
                  <a:lnTo>
                    <a:pt x="2130" y="606"/>
                  </a:lnTo>
                  <a:close/>
                </a:path>
                <a:path w="3810" h="3175">
                  <a:moveTo>
                    <a:pt x="2130" y="606"/>
                  </a:moveTo>
                  <a:lnTo>
                    <a:pt x="2286" y="588"/>
                  </a:lnTo>
                  <a:lnTo>
                    <a:pt x="1524" y="675"/>
                  </a:lnTo>
                  <a:lnTo>
                    <a:pt x="2130" y="606"/>
                  </a:lnTo>
                  <a:close/>
                </a:path>
                <a:path w="3810" h="3175">
                  <a:moveTo>
                    <a:pt x="3048" y="762"/>
                  </a:moveTo>
                  <a:lnTo>
                    <a:pt x="2768" y="533"/>
                  </a:lnTo>
                  <a:lnTo>
                    <a:pt x="2286" y="588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3810" h="3175">
                  <a:moveTo>
                    <a:pt x="3810" y="2286"/>
                  </a:moveTo>
                  <a:lnTo>
                    <a:pt x="3203" y="1679"/>
                  </a:lnTo>
                  <a:lnTo>
                    <a:pt x="3203" y="2892"/>
                  </a:lnTo>
                  <a:lnTo>
                    <a:pt x="3810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3347351" y="165355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810" h="3810">
                  <a:moveTo>
                    <a:pt x="2286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  <a:path w="3810" h="3810">
                  <a:moveTo>
                    <a:pt x="3810" y="3048"/>
                  </a:moveTo>
                  <a:lnTo>
                    <a:pt x="3048" y="2286"/>
                  </a:lnTo>
                  <a:lnTo>
                    <a:pt x="3048" y="3048"/>
                  </a:lnTo>
                  <a:lnTo>
                    <a:pt x="2286" y="2286"/>
                  </a:lnTo>
                  <a:lnTo>
                    <a:pt x="1524" y="2286"/>
                  </a:lnTo>
                  <a:lnTo>
                    <a:pt x="3048" y="3810"/>
                  </a:lnTo>
                  <a:lnTo>
                    <a:pt x="3810" y="3048"/>
                  </a:lnTo>
                  <a:close/>
                </a:path>
                <a:path w="3810" h="3810">
                  <a:moveTo>
                    <a:pt x="3810" y="1524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3348875" y="1653540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2286" y="3048"/>
                  </a:moveTo>
                  <a:lnTo>
                    <a:pt x="2286" y="2286"/>
                  </a:lnTo>
                  <a:lnTo>
                    <a:pt x="0" y="0"/>
                  </a:lnTo>
                  <a:lnTo>
                    <a:pt x="1524" y="1523"/>
                  </a:lnTo>
                  <a:lnTo>
                    <a:pt x="1524" y="3048"/>
                  </a:lnTo>
                  <a:lnTo>
                    <a:pt x="762" y="3048"/>
                  </a:lnTo>
                  <a:lnTo>
                    <a:pt x="1524" y="3810"/>
                  </a:lnTo>
                  <a:lnTo>
                    <a:pt x="2286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3340493" y="1653552"/>
              <a:ext cx="10795" cy="5715"/>
            </a:xfrm>
            <a:custGeom>
              <a:avLst/>
              <a:gdLst/>
              <a:ahLst/>
              <a:cxnLst/>
              <a:rect l="l" t="t" r="r" b="b"/>
              <a:pathLst>
                <a:path w="10795" h="5714">
                  <a:moveTo>
                    <a:pt x="2286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2286"/>
                  </a:lnTo>
                  <a:lnTo>
                    <a:pt x="2286" y="762"/>
                  </a:lnTo>
                  <a:close/>
                </a:path>
                <a:path w="10795" h="5714">
                  <a:moveTo>
                    <a:pt x="7620" y="5334"/>
                  </a:moveTo>
                  <a:lnTo>
                    <a:pt x="4572" y="4572"/>
                  </a:lnTo>
                  <a:lnTo>
                    <a:pt x="3810" y="4572"/>
                  </a:lnTo>
                  <a:lnTo>
                    <a:pt x="6858" y="5334"/>
                  </a:lnTo>
                  <a:lnTo>
                    <a:pt x="7620" y="5334"/>
                  </a:lnTo>
                  <a:close/>
                </a:path>
                <a:path w="10795" h="5714">
                  <a:moveTo>
                    <a:pt x="9906" y="762"/>
                  </a:moveTo>
                  <a:lnTo>
                    <a:pt x="8382" y="0"/>
                  </a:lnTo>
                  <a:lnTo>
                    <a:pt x="8382" y="762"/>
                  </a:lnTo>
                  <a:lnTo>
                    <a:pt x="9906" y="1524"/>
                  </a:lnTo>
                  <a:lnTo>
                    <a:pt x="9144" y="762"/>
                  </a:lnTo>
                  <a:lnTo>
                    <a:pt x="9906" y="762"/>
                  </a:lnTo>
                  <a:close/>
                </a:path>
                <a:path w="10795" h="5714">
                  <a:moveTo>
                    <a:pt x="10668" y="2286"/>
                  </a:moveTo>
                  <a:lnTo>
                    <a:pt x="9906" y="3048"/>
                  </a:lnTo>
                  <a:lnTo>
                    <a:pt x="9906" y="3810"/>
                  </a:lnTo>
                  <a:lnTo>
                    <a:pt x="10668" y="3048"/>
                  </a:lnTo>
                  <a:lnTo>
                    <a:pt x="10668" y="2286"/>
                  </a:lnTo>
                  <a:close/>
                </a:path>
                <a:path w="10795" h="5714">
                  <a:moveTo>
                    <a:pt x="10668" y="1524"/>
                  </a:moveTo>
                  <a:lnTo>
                    <a:pt x="9906" y="1524"/>
                  </a:lnTo>
                  <a:lnTo>
                    <a:pt x="9906" y="2286"/>
                  </a:lnTo>
                  <a:lnTo>
                    <a:pt x="1066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3344303" y="165582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761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3340493" y="165582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762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3344303" y="16520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762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3338969" y="1658886"/>
              <a:ext cx="52705" cy="59055"/>
            </a:xfrm>
            <a:custGeom>
              <a:avLst/>
              <a:gdLst/>
              <a:ahLst/>
              <a:cxnLst/>
              <a:rect l="l" t="t" r="r" b="b"/>
              <a:pathLst>
                <a:path w="52704" h="59055">
                  <a:moveTo>
                    <a:pt x="762" y="54864"/>
                  </a:moveTo>
                  <a:lnTo>
                    <a:pt x="0" y="54864"/>
                  </a:lnTo>
                  <a:lnTo>
                    <a:pt x="0" y="58674"/>
                  </a:lnTo>
                  <a:lnTo>
                    <a:pt x="762" y="58674"/>
                  </a:lnTo>
                  <a:lnTo>
                    <a:pt x="762" y="54864"/>
                  </a:lnTo>
                  <a:close/>
                </a:path>
                <a:path w="52704" h="59055">
                  <a:moveTo>
                    <a:pt x="1524" y="54102"/>
                  </a:moveTo>
                  <a:lnTo>
                    <a:pt x="762" y="54864"/>
                  </a:lnTo>
                  <a:lnTo>
                    <a:pt x="1524" y="54864"/>
                  </a:lnTo>
                  <a:lnTo>
                    <a:pt x="1524" y="54102"/>
                  </a:lnTo>
                  <a:close/>
                </a:path>
                <a:path w="52704" h="59055">
                  <a:moveTo>
                    <a:pt x="10668" y="51816"/>
                  </a:moveTo>
                  <a:lnTo>
                    <a:pt x="1524" y="51816"/>
                  </a:lnTo>
                  <a:lnTo>
                    <a:pt x="1524" y="52578"/>
                  </a:lnTo>
                  <a:lnTo>
                    <a:pt x="1524" y="53340"/>
                  </a:lnTo>
                  <a:lnTo>
                    <a:pt x="10668" y="53340"/>
                  </a:lnTo>
                  <a:lnTo>
                    <a:pt x="10668" y="52578"/>
                  </a:lnTo>
                  <a:lnTo>
                    <a:pt x="10668" y="51816"/>
                  </a:lnTo>
                  <a:close/>
                </a:path>
                <a:path w="52704" h="59055">
                  <a:moveTo>
                    <a:pt x="10668" y="4572"/>
                  </a:moveTo>
                  <a:lnTo>
                    <a:pt x="9906" y="4572"/>
                  </a:lnTo>
                  <a:lnTo>
                    <a:pt x="9906" y="5334"/>
                  </a:lnTo>
                  <a:lnTo>
                    <a:pt x="1524" y="5334"/>
                  </a:lnTo>
                  <a:lnTo>
                    <a:pt x="1524" y="6096"/>
                  </a:lnTo>
                  <a:lnTo>
                    <a:pt x="1524" y="6858"/>
                  </a:lnTo>
                  <a:lnTo>
                    <a:pt x="10668" y="6858"/>
                  </a:lnTo>
                  <a:lnTo>
                    <a:pt x="10668" y="6096"/>
                  </a:lnTo>
                  <a:lnTo>
                    <a:pt x="10668" y="4572"/>
                  </a:lnTo>
                  <a:close/>
                </a:path>
                <a:path w="52704" h="59055">
                  <a:moveTo>
                    <a:pt x="11430" y="54864"/>
                  </a:moveTo>
                  <a:lnTo>
                    <a:pt x="10668" y="54102"/>
                  </a:lnTo>
                  <a:lnTo>
                    <a:pt x="10668" y="54864"/>
                  </a:lnTo>
                  <a:lnTo>
                    <a:pt x="11430" y="54864"/>
                  </a:lnTo>
                  <a:close/>
                </a:path>
                <a:path w="52704" h="59055">
                  <a:moveTo>
                    <a:pt x="12192" y="54864"/>
                  </a:moveTo>
                  <a:lnTo>
                    <a:pt x="11430" y="54864"/>
                  </a:lnTo>
                  <a:lnTo>
                    <a:pt x="11430" y="58674"/>
                  </a:lnTo>
                  <a:lnTo>
                    <a:pt x="12192" y="58674"/>
                  </a:lnTo>
                  <a:lnTo>
                    <a:pt x="12192" y="54864"/>
                  </a:lnTo>
                  <a:close/>
                </a:path>
                <a:path w="52704" h="59055">
                  <a:moveTo>
                    <a:pt x="1219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762" y="762"/>
                  </a:lnTo>
                  <a:lnTo>
                    <a:pt x="11430" y="762"/>
                  </a:lnTo>
                  <a:lnTo>
                    <a:pt x="11430" y="3810"/>
                  </a:lnTo>
                  <a:lnTo>
                    <a:pt x="12192" y="3810"/>
                  </a:lnTo>
                  <a:lnTo>
                    <a:pt x="12192" y="0"/>
                  </a:lnTo>
                  <a:close/>
                </a:path>
                <a:path w="52704" h="59055">
                  <a:moveTo>
                    <a:pt x="42672" y="29718"/>
                  </a:moveTo>
                  <a:lnTo>
                    <a:pt x="41910" y="30480"/>
                  </a:lnTo>
                  <a:lnTo>
                    <a:pt x="42672" y="30480"/>
                  </a:lnTo>
                  <a:lnTo>
                    <a:pt x="42672" y="29718"/>
                  </a:lnTo>
                  <a:close/>
                </a:path>
                <a:path w="52704" h="59055">
                  <a:moveTo>
                    <a:pt x="44958" y="32766"/>
                  </a:moveTo>
                  <a:lnTo>
                    <a:pt x="44196" y="32766"/>
                  </a:lnTo>
                  <a:lnTo>
                    <a:pt x="44958" y="33528"/>
                  </a:lnTo>
                  <a:lnTo>
                    <a:pt x="44958" y="32766"/>
                  </a:lnTo>
                  <a:close/>
                </a:path>
                <a:path w="52704" h="59055">
                  <a:moveTo>
                    <a:pt x="45720" y="28956"/>
                  </a:moveTo>
                  <a:lnTo>
                    <a:pt x="44958" y="29718"/>
                  </a:lnTo>
                  <a:lnTo>
                    <a:pt x="44958" y="30480"/>
                  </a:lnTo>
                  <a:lnTo>
                    <a:pt x="45720" y="29718"/>
                  </a:lnTo>
                  <a:lnTo>
                    <a:pt x="45720" y="28956"/>
                  </a:lnTo>
                  <a:close/>
                </a:path>
                <a:path w="52704" h="59055">
                  <a:moveTo>
                    <a:pt x="45720" y="27432"/>
                  </a:moveTo>
                  <a:lnTo>
                    <a:pt x="44958" y="26670"/>
                  </a:lnTo>
                  <a:lnTo>
                    <a:pt x="43434" y="28194"/>
                  </a:lnTo>
                  <a:lnTo>
                    <a:pt x="43434" y="29718"/>
                  </a:lnTo>
                  <a:lnTo>
                    <a:pt x="44196" y="29718"/>
                  </a:lnTo>
                  <a:lnTo>
                    <a:pt x="44196" y="28194"/>
                  </a:lnTo>
                  <a:lnTo>
                    <a:pt x="44958" y="27432"/>
                  </a:lnTo>
                  <a:lnTo>
                    <a:pt x="44958" y="28194"/>
                  </a:lnTo>
                  <a:lnTo>
                    <a:pt x="45720" y="28194"/>
                  </a:lnTo>
                  <a:lnTo>
                    <a:pt x="45720" y="27432"/>
                  </a:lnTo>
                  <a:close/>
                </a:path>
                <a:path w="52704" h="59055">
                  <a:moveTo>
                    <a:pt x="46482" y="33528"/>
                  </a:moveTo>
                  <a:lnTo>
                    <a:pt x="45720" y="33528"/>
                  </a:lnTo>
                  <a:lnTo>
                    <a:pt x="45720" y="34290"/>
                  </a:lnTo>
                  <a:lnTo>
                    <a:pt x="46482" y="34290"/>
                  </a:lnTo>
                  <a:lnTo>
                    <a:pt x="46482" y="33528"/>
                  </a:lnTo>
                  <a:close/>
                </a:path>
                <a:path w="52704" h="59055">
                  <a:moveTo>
                    <a:pt x="46482" y="31242"/>
                  </a:moveTo>
                  <a:lnTo>
                    <a:pt x="43434" y="31242"/>
                  </a:lnTo>
                  <a:lnTo>
                    <a:pt x="43434" y="32004"/>
                  </a:lnTo>
                  <a:lnTo>
                    <a:pt x="43434" y="32766"/>
                  </a:lnTo>
                  <a:lnTo>
                    <a:pt x="44196" y="32004"/>
                  </a:lnTo>
                  <a:lnTo>
                    <a:pt x="44958" y="32004"/>
                  </a:lnTo>
                  <a:lnTo>
                    <a:pt x="45720" y="32766"/>
                  </a:lnTo>
                  <a:lnTo>
                    <a:pt x="45720" y="32004"/>
                  </a:lnTo>
                  <a:lnTo>
                    <a:pt x="46482" y="32004"/>
                  </a:lnTo>
                  <a:lnTo>
                    <a:pt x="46482" y="31242"/>
                  </a:lnTo>
                  <a:close/>
                </a:path>
                <a:path w="52704" h="59055">
                  <a:moveTo>
                    <a:pt x="47244" y="32004"/>
                  </a:moveTo>
                  <a:lnTo>
                    <a:pt x="46482" y="32004"/>
                  </a:lnTo>
                  <a:lnTo>
                    <a:pt x="46482" y="32766"/>
                  </a:lnTo>
                  <a:lnTo>
                    <a:pt x="47244" y="32004"/>
                  </a:lnTo>
                  <a:close/>
                </a:path>
                <a:path w="52704" h="59055">
                  <a:moveTo>
                    <a:pt x="47244" y="30480"/>
                  </a:moveTo>
                  <a:lnTo>
                    <a:pt x="46482" y="30480"/>
                  </a:lnTo>
                  <a:lnTo>
                    <a:pt x="46482" y="31242"/>
                  </a:lnTo>
                  <a:lnTo>
                    <a:pt x="47244" y="31242"/>
                  </a:lnTo>
                  <a:lnTo>
                    <a:pt x="47244" y="30480"/>
                  </a:lnTo>
                  <a:close/>
                </a:path>
                <a:path w="52704" h="59055">
                  <a:moveTo>
                    <a:pt x="47244" y="29718"/>
                  </a:moveTo>
                  <a:lnTo>
                    <a:pt x="46482" y="29718"/>
                  </a:lnTo>
                  <a:lnTo>
                    <a:pt x="47244" y="30480"/>
                  </a:lnTo>
                  <a:lnTo>
                    <a:pt x="47244" y="29718"/>
                  </a:lnTo>
                  <a:close/>
                </a:path>
                <a:path w="52704" h="59055">
                  <a:moveTo>
                    <a:pt x="48006" y="32766"/>
                  </a:moveTo>
                  <a:lnTo>
                    <a:pt x="47244" y="32004"/>
                  </a:lnTo>
                  <a:lnTo>
                    <a:pt x="47244" y="32766"/>
                  </a:lnTo>
                  <a:lnTo>
                    <a:pt x="48006" y="33528"/>
                  </a:lnTo>
                  <a:lnTo>
                    <a:pt x="48006" y="32766"/>
                  </a:lnTo>
                  <a:close/>
                </a:path>
                <a:path w="52704" h="59055">
                  <a:moveTo>
                    <a:pt x="48768" y="35052"/>
                  </a:moveTo>
                  <a:lnTo>
                    <a:pt x="47244" y="35052"/>
                  </a:lnTo>
                  <a:lnTo>
                    <a:pt x="47244" y="35814"/>
                  </a:lnTo>
                  <a:lnTo>
                    <a:pt x="48006" y="36576"/>
                  </a:lnTo>
                  <a:lnTo>
                    <a:pt x="48006" y="35814"/>
                  </a:lnTo>
                  <a:lnTo>
                    <a:pt x="48768" y="35814"/>
                  </a:lnTo>
                  <a:lnTo>
                    <a:pt x="48768" y="35052"/>
                  </a:lnTo>
                  <a:close/>
                </a:path>
                <a:path w="52704" h="59055">
                  <a:moveTo>
                    <a:pt x="48768" y="34290"/>
                  </a:moveTo>
                  <a:lnTo>
                    <a:pt x="48006" y="33528"/>
                  </a:lnTo>
                  <a:lnTo>
                    <a:pt x="47244" y="33528"/>
                  </a:lnTo>
                  <a:lnTo>
                    <a:pt x="47244" y="34290"/>
                  </a:lnTo>
                  <a:lnTo>
                    <a:pt x="48768" y="34290"/>
                  </a:lnTo>
                  <a:close/>
                </a:path>
                <a:path w="52704" h="59055">
                  <a:moveTo>
                    <a:pt x="49530" y="31242"/>
                  </a:moveTo>
                  <a:lnTo>
                    <a:pt x="48768" y="30480"/>
                  </a:lnTo>
                  <a:lnTo>
                    <a:pt x="48768" y="31242"/>
                  </a:lnTo>
                  <a:lnTo>
                    <a:pt x="49530" y="31242"/>
                  </a:lnTo>
                  <a:close/>
                </a:path>
                <a:path w="52704" h="59055">
                  <a:moveTo>
                    <a:pt x="50292" y="27432"/>
                  </a:moveTo>
                  <a:lnTo>
                    <a:pt x="49530" y="28194"/>
                  </a:lnTo>
                  <a:lnTo>
                    <a:pt x="49530" y="29718"/>
                  </a:lnTo>
                  <a:lnTo>
                    <a:pt x="50292" y="29718"/>
                  </a:lnTo>
                  <a:lnTo>
                    <a:pt x="50292" y="27432"/>
                  </a:lnTo>
                  <a:close/>
                </a:path>
                <a:path w="52704" h="59055">
                  <a:moveTo>
                    <a:pt x="51054" y="32766"/>
                  </a:moveTo>
                  <a:lnTo>
                    <a:pt x="50292" y="32766"/>
                  </a:lnTo>
                  <a:lnTo>
                    <a:pt x="50292" y="33528"/>
                  </a:lnTo>
                  <a:lnTo>
                    <a:pt x="51054" y="32766"/>
                  </a:lnTo>
                  <a:close/>
                </a:path>
                <a:path w="52704" h="59055">
                  <a:moveTo>
                    <a:pt x="51054" y="27432"/>
                  </a:moveTo>
                  <a:lnTo>
                    <a:pt x="50292" y="26670"/>
                  </a:lnTo>
                  <a:lnTo>
                    <a:pt x="50292" y="27432"/>
                  </a:lnTo>
                  <a:lnTo>
                    <a:pt x="51054" y="28194"/>
                  </a:lnTo>
                  <a:lnTo>
                    <a:pt x="51054" y="27432"/>
                  </a:lnTo>
                  <a:close/>
                </a:path>
                <a:path w="52704" h="59055">
                  <a:moveTo>
                    <a:pt x="51816" y="32766"/>
                  </a:moveTo>
                  <a:lnTo>
                    <a:pt x="51054" y="32004"/>
                  </a:lnTo>
                  <a:lnTo>
                    <a:pt x="51054" y="32766"/>
                  </a:lnTo>
                  <a:lnTo>
                    <a:pt x="51816" y="32766"/>
                  </a:lnTo>
                  <a:close/>
                </a:path>
                <a:path w="52704" h="59055">
                  <a:moveTo>
                    <a:pt x="51816" y="31242"/>
                  </a:moveTo>
                  <a:lnTo>
                    <a:pt x="49530" y="31242"/>
                  </a:lnTo>
                  <a:lnTo>
                    <a:pt x="49530" y="32004"/>
                  </a:lnTo>
                  <a:lnTo>
                    <a:pt x="49530" y="32766"/>
                  </a:lnTo>
                  <a:lnTo>
                    <a:pt x="50292" y="32004"/>
                  </a:lnTo>
                  <a:lnTo>
                    <a:pt x="51054" y="32004"/>
                  </a:lnTo>
                  <a:lnTo>
                    <a:pt x="51816" y="32004"/>
                  </a:lnTo>
                  <a:lnTo>
                    <a:pt x="51816" y="31242"/>
                  </a:lnTo>
                  <a:close/>
                </a:path>
                <a:path w="52704" h="59055">
                  <a:moveTo>
                    <a:pt x="52578" y="30480"/>
                  </a:moveTo>
                  <a:lnTo>
                    <a:pt x="51816" y="29718"/>
                  </a:lnTo>
                  <a:lnTo>
                    <a:pt x="51816" y="30480"/>
                  </a:lnTo>
                  <a:lnTo>
                    <a:pt x="52578" y="3048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3245243" y="1533144"/>
              <a:ext cx="421640" cy="281305"/>
            </a:xfrm>
            <a:custGeom>
              <a:avLst/>
              <a:gdLst/>
              <a:ahLst/>
              <a:cxnLst/>
              <a:rect l="l" t="t" r="r" b="b"/>
              <a:pathLst>
                <a:path w="421639" h="281305">
                  <a:moveTo>
                    <a:pt x="421386" y="0"/>
                  </a:moveTo>
                  <a:lnTo>
                    <a:pt x="0" y="0"/>
                  </a:lnTo>
                  <a:lnTo>
                    <a:pt x="0" y="281178"/>
                  </a:lnTo>
                  <a:lnTo>
                    <a:pt x="421386" y="281178"/>
                  </a:lnTo>
                  <a:lnTo>
                    <a:pt x="421386" y="0"/>
                  </a:lnTo>
                </a:path>
              </a:pathLst>
            </a:custGeom>
            <a:ln w="1007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8" name="object 388" descr=""/>
          <p:cNvGrpSpPr/>
          <p:nvPr/>
        </p:nvGrpSpPr>
        <p:grpSpPr>
          <a:xfrm>
            <a:off x="7031158" y="4105954"/>
            <a:ext cx="431800" cy="291465"/>
            <a:chOff x="7031158" y="4105954"/>
            <a:chExt cx="431800" cy="291465"/>
          </a:xfrm>
        </p:grpSpPr>
        <p:sp>
          <p:nvSpPr>
            <p:cNvPr id="389" name="object 389" descr=""/>
            <p:cNvSpPr/>
            <p:nvPr/>
          </p:nvSpPr>
          <p:spPr>
            <a:xfrm>
              <a:off x="7040003" y="4115561"/>
              <a:ext cx="416559" cy="92710"/>
            </a:xfrm>
            <a:custGeom>
              <a:avLst/>
              <a:gdLst/>
              <a:ahLst/>
              <a:cxnLst/>
              <a:rect l="l" t="t" r="r" b="b"/>
              <a:pathLst>
                <a:path w="416559" h="92710">
                  <a:moveTo>
                    <a:pt x="416051" y="92201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2201"/>
                  </a:lnTo>
                  <a:lnTo>
                    <a:pt x="416051" y="92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7040003" y="4207763"/>
              <a:ext cx="416559" cy="90805"/>
            </a:xfrm>
            <a:custGeom>
              <a:avLst/>
              <a:gdLst/>
              <a:ahLst/>
              <a:cxnLst/>
              <a:rect l="l" t="t" r="r" b="b"/>
              <a:pathLst>
                <a:path w="416559" h="90804">
                  <a:moveTo>
                    <a:pt x="416051" y="90677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0677"/>
                  </a:lnTo>
                  <a:lnTo>
                    <a:pt x="416051" y="9067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7040003" y="4298441"/>
              <a:ext cx="416559" cy="93980"/>
            </a:xfrm>
            <a:custGeom>
              <a:avLst/>
              <a:gdLst/>
              <a:ahLst/>
              <a:cxnLst/>
              <a:rect l="l" t="t" r="r" b="b"/>
              <a:pathLst>
                <a:path w="416559" h="93979">
                  <a:moveTo>
                    <a:pt x="416051" y="93725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3725"/>
                  </a:lnTo>
                  <a:lnTo>
                    <a:pt x="416051" y="9372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7036193" y="4110989"/>
              <a:ext cx="421640" cy="281305"/>
            </a:xfrm>
            <a:custGeom>
              <a:avLst/>
              <a:gdLst/>
              <a:ahLst/>
              <a:cxnLst/>
              <a:rect l="l" t="t" r="r" b="b"/>
              <a:pathLst>
                <a:path w="421640" h="281304">
                  <a:moveTo>
                    <a:pt x="421385" y="0"/>
                  </a:moveTo>
                  <a:lnTo>
                    <a:pt x="0" y="0"/>
                  </a:lnTo>
                  <a:lnTo>
                    <a:pt x="0" y="281178"/>
                  </a:lnTo>
                  <a:lnTo>
                    <a:pt x="421385" y="281178"/>
                  </a:lnTo>
                  <a:lnTo>
                    <a:pt x="421385" y="0"/>
                  </a:lnTo>
                </a:path>
              </a:pathLst>
            </a:custGeom>
            <a:ln w="1007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93" name="object 393" descr=""/>
          <p:cNvGraphicFramePr>
            <a:graphicFrameLocks noGrp="1"/>
          </p:cNvGraphicFramePr>
          <p:nvPr/>
        </p:nvGraphicFramePr>
        <p:xfrm>
          <a:off x="6983139" y="1537252"/>
          <a:ext cx="507365" cy="280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240"/>
                <a:gridCol w="139065"/>
                <a:gridCol w="138429"/>
              </a:tblGrid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0080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D3202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4" name="object 394" descr=""/>
          <p:cNvGraphicFramePr>
            <a:graphicFrameLocks noGrp="1"/>
          </p:cNvGraphicFramePr>
          <p:nvPr/>
        </p:nvGraphicFramePr>
        <p:xfrm>
          <a:off x="3240208" y="4105954"/>
          <a:ext cx="508000" cy="27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240"/>
                <a:gridCol w="139065"/>
                <a:gridCol w="139064"/>
              </a:tblGrid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1946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D32027"/>
                    </a:solidFill>
                  </a:tcPr>
                </a:tc>
              </a:tr>
            </a:tbl>
          </a:graphicData>
        </a:graphic>
      </p:graphicFrame>
      <p:sp>
        <p:nvSpPr>
          <p:cNvPr id="395" name="object 395" descr=""/>
          <p:cNvSpPr txBox="1"/>
          <p:nvPr/>
        </p:nvSpPr>
        <p:spPr>
          <a:xfrm>
            <a:off x="2669419" y="1787906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solidFill>
                  <a:srgbClr val="008AB3"/>
                </a:solidFill>
                <a:latin typeface="Arial"/>
                <a:cs typeface="Arial"/>
              </a:rPr>
              <a:t>45%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6" name="object 396" descr=""/>
          <p:cNvSpPr txBox="1"/>
          <p:nvPr/>
        </p:nvSpPr>
        <p:spPr>
          <a:xfrm>
            <a:off x="5711324" y="1787906"/>
            <a:ext cx="913130" cy="633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959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solidFill>
                  <a:srgbClr val="008AB3"/>
                </a:solidFill>
                <a:latin typeface="Arial"/>
                <a:cs typeface="Arial"/>
              </a:rPr>
              <a:t>42%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579755" algn="l"/>
              </a:tabLst>
            </a:pPr>
            <a:r>
              <a:rPr dirty="0" sz="1100">
                <a:latin typeface="Arial"/>
                <a:cs typeface="Arial"/>
              </a:rPr>
              <a:t>11%</a:t>
            </a:r>
            <a:r>
              <a:rPr dirty="0" sz="1100" spc="-75">
                <a:latin typeface="Arial"/>
                <a:cs typeface="Arial"/>
              </a:rPr>
              <a:t> </a:t>
            </a:r>
            <a:r>
              <a:rPr dirty="0" u="dash" sz="1100">
                <a:uFill>
                  <a:solidFill>
                    <a:srgbClr val="60606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775"/>
              </a:spcBef>
            </a:pPr>
            <a:r>
              <a:rPr dirty="0" sz="1100" spc="-25">
                <a:latin typeface="Arial"/>
                <a:cs typeface="Arial"/>
              </a:rPr>
              <a:t>31%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7" name="object 397" descr=""/>
          <p:cNvSpPr txBox="1"/>
          <p:nvPr/>
        </p:nvSpPr>
        <p:spPr>
          <a:xfrm>
            <a:off x="2669419" y="4460242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solidFill>
                  <a:srgbClr val="008AB3"/>
                </a:solidFill>
                <a:latin typeface="Arial"/>
                <a:cs typeface="Arial"/>
              </a:rPr>
              <a:t>25%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8" name="object 398" descr=""/>
          <p:cNvSpPr txBox="1"/>
          <p:nvPr/>
        </p:nvSpPr>
        <p:spPr>
          <a:xfrm>
            <a:off x="6633279" y="4460242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solidFill>
                  <a:srgbClr val="008AB3"/>
                </a:solidFill>
                <a:latin typeface="Arial"/>
                <a:cs typeface="Arial"/>
              </a:rPr>
              <a:t>24%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9" name="object 399" descr=""/>
          <p:cNvSpPr txBox="1"/>
          <p:nvPr/>
        </p:nvSpPr>
        <p:spPr>
          <a:xfrm>
            <a:off x="548011" y="94741"/>
            <a:ext cx="309689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3.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as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value</a:t>
            </a:r>
            <a:r>
              <a:rPr dirty="0" sz="1300" spc="1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driver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00" name="object 400" descr=""/>
          <p:cNvGrpSpPr/>
          <p:nvPr/>
        </p:nvGrpSpPr>
        <p:grpSpPr>
          <a:xfrm>
            <a:off x="8528939" y="2327910"/>
            <a:ext cx="1404620" cy="3430904"/>
            <a:chOff x="8528939" y="2327910"/>
            <a:chExt cx="1404620" cy="3430904"/>
          </a:xfrm>
        </p:grpSpPr>
        <p:sp>
          <p:nvSpPr>
            <p:cNvPr id="401" name="object 401" descr=""/>
            <p:cNvSpPr/>
            <p:nvPr/>
          </p:nvSpPr>
          <p:spPr>
            <a:xfrm>
              <a:off x="8685149" y="2970276"/>
              <a:ext cx="390525" cy="2783205"/>
            </a:xfrm>
            <a:custGeom>
              <a:avLst/>
              <a:gdLst/>
              <a:ahLst/>
              <a:cxnLst/>
              <a:rect l="l" t="t" r="r" b="b"/>
              <a:pathLst>
                <a:path w="390525" h="2783204">
                  <a:moveTo>
                    <a:pt x="390144" y="2782824"/>
                  </a:moveTo>
                  <a:lnTo>
                    <a:pt x="390144" y="0"/>
                  </a:lnTo>
                  <a:lnTo>
                    <a:pt x="0" y="0"/>
                  </a:lnTo>
                  <a:lnTo>
                    <a:pt x="0" y="2782824"/>
                  </a:lnTo>
                  <a:lnTo>
                    <a:pt x="390144" y="2782824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8679827" y="2964942"/>
              <a:ext cx="400050" cy="2794000"/>
            </a:xfrm>
            <a:custGeom>
              <a:avLst/>
              <a:gdLst/>
              <a:ahLst/>
              <a:cxnLst/>
              <a:rect l="l" t="t" r="r" b="b"/>
              <a:pathLst>
                <a:path w="400050" h="2794000">
                  <a:moveTo>
                    <a:pt x="400050" y="2791206"/>
                  </a:moveTo>
                  <a:lnTo>
                    <a:pt x="400050" y="2286"/>
                  </a:lnTo>
                  <a:lnTo>
                    <a:pt x="397764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2791206"/>
                  </a:lnTo>
                  <a:lnTo>
                    <a:pt x="2286" y="2793492"/>
                  </a:lnTo>
                  <a:lnTo>
                    <a:pt x="5334" y="2793492"/>
                  </a:lnTo>
                  <a:lnTo>
                    <a:pt x="5334" y="10668"/>
                  </a:lnTo>
                  <a:lnTo>
                    <a:pt x="9906" y="5334"/>
                  </a:lnTo>
                  <a:lnTo>
                    <a:pt x="9906" y="10668"/>
                  </a:lnTo>
                  <a:lnTo>
                    <a:pt x="390144" y="10668"/>
                  </a:lnTo>
                  <a:lnTo>
                    <a:pt x="390144" y="5334"/>
                  </a:lnTo>
                  <a:lnTo>
                    <a:pt x="395478" y="10668"/>
                  </a:lnTo>
                  <a:lnTo>
                    <a:pt x="395478" y="2793492"/>
                  </a:lnTo>
                  <a:lnTo>
                    <a:pt x="397764" y="2793492"/>
                  </a:lnTo>
                  <a:lnTo>
                    <a:pt x="400050" y="2791206"/>
                  </a:lnTo>
                  <a:close/>
                </a:path>
                <a:path w="400050" h="2794000">
                  <a:moveTo>
                    <a:pt x="9906" y="10668"/>
                  </a:moveTo>
                  <a:lnTo>
                    <a:pt x="9906" y="5334"/>
                  </a:lnTo>
                  <a:lnTo>
                    <a:pt x="5334" y="10668"/>
                  </a:lnTo>
                  <a:lnTo>
                    <a:pt x="9906" y="10668"/>
                  </a:lnTo>
                  <a:close/>
                </a:path>
                <a:path w="400050" h="2794000">
                  <a:moveTo>
                    <a:pt x="9906" y="2783586"/>
                  </a:moveTo>
                  <a:lnTo>
                    <a:pt x="9906" y="10668"/>
                  </a:lnTo>
                  <a:lnTo>
                    <a:pt x="5334" y="10668"/>
                  </a:lnTo>
                  <a:lnTo>
                    <a:pt x="5334" y="2783586"/>
                  </a:lnTo>
                  <a:lnTo>
                    <a:pt x="9906" y="2783586"/>
                  </a:lnTo>
                  <a:close/>
                </a:path>
                <a:path w="400050" h="2794000">
                  <a:moveTo>
                    <a:pt x="395478" y="2783586"/>
                  </a:moveTo>
                  <a:lnTo>
                    <a:pt x="5334" y="2783586"/>
                  </a:lnTo>
                  <a:lnTo>
                    <a:pt x="9906" y="2788158"/>
                  </a:lnTo>
                  <a:lnTo>
                    <a:pt x="9906" y="2793492"/>
                  </a:lnTo>
                  <a:lnTo>
                    <a:pt x="390144" y="2793492"/>
                  </a:lnTo>
                  <a:lnTo>
                    <a:pt x="390144" y="2788158"/>
                  </a:lnTo>
                  <a:lnTo>
                    <a:pt x="395478" y="2783586"/>
                  </a:lnTo>
                  <a:close/>
                </a:path>
                <a:path w="400050" h="2794000">
                  <a:moveTo>
                    <a:pt x="9906" y="2793492"/>
                  </a:moveTo>
                  <a:lnTo>
                    <a:pt x="9906" y="2788158"/>
                  </a:lnTo>
                  <a:lnTo>
                    <a:pt x="5334" y="2783586"/>
                  </a:lnTo>
                  <a:lnTo>
                    <a:pt x="5334" y="2793492"/>
                  </a:lnTo>
                  <a:lnTo>
                    <a:pt x="9906" y="2793492"/>
                  </a:lnTo>
                  <a:close/>
                </a:path>
                <a:path w="400050" h="2794000">
                  <a:moveTo>
                    <a:pt x="395478" y="10668"/>
                  </a:moveTo>
                  <a:lnTo>
                    <a:pt x="390144" y="5334"/>
                  </a:lnTo>
                  <a:lnTo>
                    <a:pt x="390144" y="10668"/>
                  </a:lnTo>
                  <a:lnTo>
                    <a:pt x="395478" y="10668"/>
                  </a:lnTo>
                  <a:close/>
                </a:path>
                <a:path w="400050" h="2794000">
                  <a:moveTo>
                    <a:pt x="395478" y="2783586"/>
                  </a:moveTo>
                  <a:lnTo>
                    <a:pt x="395478" y="10668"/>
                  </a:lnTo>
                  <a:lnTo>
                    <a:pt x="390144" y="10668"/>
                  </a:lnTo>
                  <a:lnTo>
                    <a:pt x="390144" y="2783586"/>
                  </a:lnTo>
                  <a:lnTo>
                    <a:pt x="395478" y="2783586"/>
                  </a:lnTo>
                  <a:close/>
                </a:path>
                <a:path w="400050" h="2794000">
                  <a:moveTo>
                    <a:pt x="395478" y="2793492"/>
                  </a:moveTo>
                  <a:lnTo>
                    <a:pt x="395478" y="2783586"/>
                  </a:lnTo>
                  <a:lnTo>
                    <a:pt x="390144" y="2788158"/>
                  </a:lnTo>
                  <a:lnTo>
                    <a:pt x="390144" y="2793492"/>
                  </a:lnTo>
                  <a:lnTo>
                    <a:pt x="395478" y="27934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9386951" y="2328672"/>
              <a:ext cx="391160" cy="3424554"/>
            </a:xfrm>
            <a:custGeom>
              <a:avLst/>
              <a:gdLst/>
              <a:ahLst/>
              <a:cxnLst/>
              <a:rect l="l" t="t" r="r" b="b"/>
              <a:pathLst>
                <a:path w="391159" h="3424554">
                  <a:moveTo>
                    <a:pt x="390905" y="3424428"/>
                  </a:moveTo>
                  <a:lnTo>
                    <a:pt x="390905" y="0"/>
                  </a:lnTo>
                  <a:lnTo>
                    <a:pt x="0" y="0"/>
                  </a:lnTo>
                  <a:lnTo>
                    <a:pt x="0" y="3424428"/>
                  </a:lnTo>
                  <a:lnTo>
                    <a:pt x="390905" y="342442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9381629" y="2327910"/>
              <a:ext cx="401320" cy="3430904"/>
            </a:xfrm>
            <a:custGeom>
              <a:avLst/>
              <a:gdLst/>
              <a:ahLst/>
              <a:cxnLst/>
              <a:rect l="l" t="t" r="r" b="b"/>
              <a:pathLst>
                <a:path w="401320" h="3430904">
                  <a:moveTo>
                    <a:pt x="400811" y="3428238"/>
                  </a:moveTo>
                  <a:lnTo>
                    <a:pt x="400811" y="0"/>
                  </a:lnTo>
                  <a:lnTo>
                    <a:pt x="0" y="0"/>
                  </a:lnTo>
                  <a:lnTo>
                    <a:pt x="0" y="3428238"/>
                  </a:lnTo>
                  <a:lnTo>
                    <a:pt x="2286" y="3430524"/>
                  </a:lnTo>
                  <a:lnTo>
                    <a:pt x="5333" y="3430524"/>
                  </a:lnTo>
                  <a:lnTo>
                    <a:pt x="5333" y="6096"/>
                  </a:lnTo>
                  <a:lnTo>
                    <a:pt x="10668" y="762"/>
                  </a:lnTo>
                  <a:lnTo>
                    <a:pt x="10668" y="6096"/>
                  </a:lnTo>
                  <a:lnTo>
                    <a:pt x="390905" y="6096"/>
                  </a:lnTo>
                  <a:lnTo>
                    <a:pt x="390905" y="762"/>
                  </a:lnTo>
                  <a:lnTo>
                    <a:pt x="396240" y="6096"/>
                  </a:lnTo>
                  <a:lnTo>
                    <a:pt x="396240" y="3430524"/>
                  </a:lnTo>
                  <a:lnTo>
                    <a:pt x="398526" y="3430524"/>
                  </a:lnTo>
                  <a:lnTo>
                    <a:pt x="400811" y="3428238"/>
                  </a:lnTo>
                  <a:close/>
                </a:path>
                <a:path w="401320" h="3430904">
                  <a:moveTo>
                    <a:pt x="10668" y="6096"/>
                  </a:moveTo>
                  <a:lnTo>
                    <a:pt x="10668" y="762"/>
                  </a:lnTo>
                  <a:lnTo>
                    <a:pt x="5333" y="6096"/>
                  </a:lnTo>
                  <a:lnTo>
                    <a:pt x="10668" y="6096"/>
                  </a:lnTo>
                  <a:close/>
                </a:path>
                <a:path w="401320" h="3430904">
                  <a:moveTo>
                    <a:pt x="10668" y="3420618"/>
                  </a:moveTo>
                  <a:lnTo>
                    <a:pt x="10668" y="6096"/>
                  </a:lnTo>
                  <a:lnTo>
                    <a:pt x="5333" y="6096"/>
                  </a:lnTo>
                  <a:lnTo>
                    <a:pt x="5333" y="3420618"/>
                  </a:lnTo>
                  <a:lnTo>
                    <a:pt x="10668" y="3420618"/>
                  </a:lnTo>
                  <a:close/>
                </a:path>
                <a:path w="401320" h="3430904">
                  <a:moveTo>
                    <a:pt x="396240" y="3420618"/>
                  </a:moveTo>
                  <a:lnTo>
                    <a:pt x="5333" y="3420618"/>
                  </a:lnTo>
                  <a:lnTo>
                    <a:pt x="10668" y="3425190"/>
                  </a:lnTo>
                  <a:lnTo>
                    <a:pt x="10668" y="3430524"/>
                  </a:lnTo>
                  <a:lnTo>
                    <a:pt x="390905" y="3430524"/>
                  </a:lnTo>
                  <a:lnTo>
                    <a:pt x="390905" y="3425190"/>
                  </a:lnTo>
                  <a:lnTo>
                    <a:pt x="396240" y="3420618"/>
                  </a:lnTo>
                  <a:close/>
                </a:path>
                <a:path w="401320" h="3430904">
                  <a:moveTo>
                    <a:pt x="10668" y="3430524"/>
                  </a:moveTo>
                  <a:lnTo>
                    <a:pt x="10668" y="3425190"/>
                  </a:lnTo>
                  <a:lnTo>
                    <a:pt x="5333" y="3420617"/>
                  </a:lnTo>
                  <a:lnTo>
                    <a:pt x="5333" y="3430524"/>
                  </a:lnTo>
                  <a:lnTo>
                    <a:pt x="10668" y="3430524"/>
                  </a:lnTo>
                  <a:close/>
                </a:path>
                <a:path w="401320" h="3430904">
                  <a:moveTo>
                    <a:pt x="396240" y="6096"/>
                  </a:moveTo>
                  <a:lnTo>
                    <a:pt x="390905" y="762"/>
                  </a:lnTo>
                  <a:lnTo>
                    <a:pt x="390905" y="6096"/>
                  </a:lnTo>
                  <a:lnTo>
                    <a:pt x="396240" y="6096"/>
                  </a:lnTo>
                  <a:close/>
                </a:path>
                <a:path w="401320" h="3430904">
                  <a:moveTo>
                    <a:pt x="396240" y="3420618"/>
                  </a:moveTo>
                  <a:lnTo>
                    <a:pt x="396240" y="6096"/>
                  </a:lnTo>
                  <a:lnTo>
                    <a:pt x="390905" y="6096"/>
                  </a:lnTo>
                  <a:lnTo>
                    <a:pt x="390905" y="3420618"/>
                  </a:lnTo>
                  <a:lnTo>
                    <a:pt x="396240" y="3420618"/>
                  </a:lnTo>
                  <a:close/>
                </a:path>
                <a:path w="401320" h="3430904">
                  <a:moveTo>
                    <a:pt x="396240" y="3430524"/>
                  </a:moveTo>
                  <a:lnTo>
                    <a:pt x="396240" y="3420618"/>
                  </a:lnTo>
                  <a:lnTo>
                    <a:pt x="390905" y="3425190"/>
                  </a:lnTo>
                  <a:lnTo>
                    <a:pt x="390905" y="3430524"/>
                  </a:lnTo>
                  <a:lnTo>
                    <a:pt x="396240" y="3430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8528939" y="5748528"/>
              <a:ext cx="1404620" cy="10160"/>
            </a:xfrm>
            <a:custGeom>
              <a:avLst/>
              <a:gdLst/>
              <a:ahLst/>
              <a:cxnLst/>
              <a:rect l="l" t="t" r="r" b="b"/>
              <a:pathLst>
                <a:path w="1404620" h="10160">
                  <a:moveTo>
                    <a:pt x="1404366" y="9905"/>
                  </a:moveTo>
                  <a:lnTo>
                    <a:pt x="1404366" y="0"/>
                  </a:lnTo>
                  <a:lnTo>
                    <a:pt x="0" y="0"/>
                  </a:lnTo>
                  <a:lnTo>
                    <a:pt x="0" y="9905"/>
                  </a:lnTo>
                  <a:lnTo>
                    <a:pt x="1404366" y="990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6" name="object 406" descr=""/>
          <p:cNvSpPr txBox="1"/>
          <p:nvPr/>
        </p:nvSpPr>
        <p:spPr>
          <a:xfrm>
            <a:off x="8730367" y="4259071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5,51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7" name="object 407" descr=""/>
          <p:cNvSpPr txBox="1"/>
          <p:nvPr/>
        </p:nvSpPr>
        <p:spPr>
          <a:xfrm>
            <a:off x="9432935" y="3938275"/>
            <a:ext cx="2978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6,78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08" name="object 408" descr=""/>
          <p:cNvGrpSpPr/>
          <p:nvPr/>
        </p:nvGrpSpPr>
        <p:grpSpPr>
          <a:xfrm>
            <a:off x="8838324" y="2026972"/>
            <a:ext cx="748665" cy="901700"/>
            <a:chOff x="8838324" y="2026972"/>
            <a:chExt cx="748665" cy="901700"/>
          </a:xfrm>
        </p:grpSpPr>
        <p:sp>
          <p:nvSpPr>
            <p:cNvPr id="409" name="object 409" descr=""/>
            <p:cNvSpPr/>
            <p:nvPr/>
          </p:nvSpPr>
          <p:spPr>
            <a:xfrm>
              <a:off x="8838324" y="2132850"/>
              <a:ext cx="748665" cy="795655"/>
            </a:xfrm>
            <a:custGeom>
              <a:avLst/>
              <a:gdLst/>
              <a:ahLst/>
              <a:cxnLst/>
              <a:rect l="l" t="t" r="r" b="b"/>
              <a:pathLst>
                <a:path w="748665" h="795655">
                  <a:moveTo>
                    <a:pt x="748271" y="5334"/>
                  </a:moveTo>
                  <a:lnTo>
                    <a:pt x="743699" y="5334"/>
                  </a:lnTo>
                  <a:lnTo>
                    <a:pt x="743699" y="0"/>
                  </a:lnTo>
                  <a:lnTo>
                    <a:pt x="41897" y="0"/>
                  </a:lnTo>
                  <a:lnTo>
                    <a:pt x="41897" y="5334"/>
                  </a:lnTo>
                  <a:lnTo>
                    <a:pt x="36576" y="5334"/>
                  </a:lnTo>
                  <a:lnTo>
                    <a:pt x="36576" y="711708"/>
                  </a:lnTo>
                  <a:lnTo>
                    <a:pt x="0" y="711708"/>
                  </a:lnTo>
                  <a:lnTo>
                    <a:pt x="36576" y="784872"/>
                  </a:lnTo>
                  <a:lnTo>
                    <a:pt x="41897" y="795528"/>
                  </a:lnTo>
                  <a:lnTo>
                    <a:pt x="47244" y="784834"/>
                  </a:lnTo>
                  <a:lnTo>
                    <a:pt x="83820" y="711708"/>
                  </a:lnTo>
                  <a:lnTo>
                    <a:pt x="47244" y="711708"/>
                  </a:lnTo>
                  <a:lnTo>
                    <a:pt x="47244" y="9906"/>
                  </a:lnTo>
                  <a:lnTo>
                    <a:pt x="738378" y="9906"/>
                  </a:lnTo>
                  <a:lnTo>
                    <a:pt x="738378" y="153924"/>
                  </a:lnTo>
                  <a:lnTo>
                    <a:pt x="748271" y="153924"/>
                  </a:lnTo>
                  <a:lnTo>
                    <a:pt x="748271" y="533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8999106" y="2031491"/>
              <a:ext cx="462280" cy="213360"/>
            </a:xfrm>
            <a:custGeom>
              <a:avLst/>
              <a:gdLst/>
              <a:ahLst/>
              <a:cxnLst/>
              <a:rect l="l" t="t" r="r" b="b"/>
              <a:pathLst>
                <a:path w="462279" h="213360">
                  <a:moveTo>
                    <a:pt x="461772" y="106679"/>
                  </a:moveTo>
                  <a:lnTo>
                    <a:pt x="430360" y="52606"/>
                  </a:lnTo>
                  <a:lnTo>
                    <a:pt x="394335" y="31051"/>
                  </a:lnTo>
                  <a:lnTo>
                    <a:pt x="347641" y="14449"/>
                  </a:lnTo>
                  <a:lnTo>
                    <a:pt x="292438" y="3774"/>
                  </a:lnTo>
                  <a:lnTo>
                    <a:pt x="230886" y="0"/>
                  </a:lnTo>
                  <a:lnTo>
                    <a:pt x="169597" y="3774"/>
                  </a:lnTo>
                  <a:lnTo>
                    <a:pt x="114469" y="14449"/>
                  </a:lnTo>
                  <a:lnTo>
                    <a:pt x="67722" y="31051"/>
                  </a:lnTo>
                  <a:lnTo>
                    <a:pt x="31580" y="52606"/>
                  </a:lnTo>
                  <a:lnTo>
                    <a:pt x="0" y="106679"/>
                  </a:lnTo>
                  <a:lnTo>
                    <a:pt x="8265" y="134955"/>
                  </a:lnTo>
                  <a:lnTo>
                    <a:pt x="67722" y="182022"/>
                  </a:lnTo>
                  <a:lnTo>
                    <a:pt x="114469" y="198740"/>
                  </a:lnTo>
                  <a:lnTo>
                    <a:pt x="169597" y="209532"/>
                  </a:lnTo>
                  <a:lnTo>
                    <a:pt x="230886" y="213359"/>
                  </a:lnTo>
                  <a:lnTo>
                    <a:pt x="292438" y="209532"/>
                  </a:lnTo>
                  <a:lnTo>
                    <a:pt x="347641" y="198740"/>
                  </a:lnTo>
                  <a:lnTo>
                    <a:pt x="394334" y="182022"/>
                  </a:lnTo>
                  <a:lnTo>
                    <a:pt x="430360" y="160415"/>
                  </a:lnTo>
                  <a:lnTo>
                    <a:pt x="461772" y="106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8993772" y="2026972"/>
              <a:ext cx="472440" cy="222250"/>
            </a:xfrm>
            <a:custGeom>
              <a:avLst/>
              <a:gdLst/>
              <a:ahLst/>
              <a:cxnLst/>
              <a:rect l="l" t="t" r="r" b="b"/>
              <a:pathLst>
                <a:path w="472440" h="222250">
                  <a:moveTo>
                    <a:pt x="472440" y="110437"/>
                  </a:moveTo>
                  <a:lnTo>
                    <a:pt x="472440" y="104341"/>
                  </a:lnTo>
                  <a:lnTo>
                    <a:pt x="470916" y="98245"/>
                  </a:lnTo>
                  <a:lnTo>
                    <a:pt x="430712" y="46793"/>
                  </a:lnTo>
                  <a:lnTo>
                    <a:pt x="396512" y="28072"/>
                  </a:lnTo>
                  <a:lnTo>
                    <a:pt x="355510" y="14030"/>
                  </a:lnTo>
                  <a:lnTo>
                    <a:pt x="309651" y="4671"/>
                  </a:lnTo>
                  <a:lnTo>
                    <a:pt x="260882" y="0"/>
                  </a:lnTo>
                  <a:lnTo>
                    <a:pt x="211150" y="22"/>
                  </a:lnTo>
                  <a:lnTo>
                    <a:pt x="162400" y="4742"/>
                  </a:lnTo>
                  <a:lnTo>
                    <a:pt x="116580" y="14167"/>
                  </a:lnTo>
                  <a:lnTo>
                    <a:pt x="75636" y="28301"/>
                  </a:lnTo>
                  <a:lnTo>
                    <a:pt x="41514" y="47148"/>
                  </a:lnTo>
                  <a:lnTo>
                    <a:pt x="1523" y="99007"/>
                  </a:lnTo>
                  <a:lnTo>
                    <a:pt x="0" y="111199"/>
                  </a:lnTo>
                  <a:lnTo>
                    <a:pt x="1524" y="123391"/>
                  </a:lnTo>
                  <a:lnTo>
                    <a:pt x="3048" y="128725"/>
                  </a:lnTo>
                  <a:lnTo>
                    <a:pt x="10668" y="141747"/>
                  </a:lnTo>
                  <a:lnTo>
                    <a:pt x="10668" y="105865"/>
                  </a:lnTo>
                  <a:lnTo>
                    <a:pt x="12192" y="100531"/>
                  </a:lnTo>
                  <a:lnTo>
                    <a:pt x="51849" y="52631"/>
                  </a:lnTo>
                  <a:lnTo>
                    <a:pt x="125599" y="22554"/>
                  </a:lnTo>
                  <a:lnTo>
                    <a:pt x="170391" y="14187"/>
                  </a:lnTo>
                  <a:lnTo>
                    <a:pt x="217866" y="10259"/>
                  </a:lnTo>
                  <a:lnTo>
                    <a:pt x="249383" y="10590"/>
                  </a:lnTo>
                  <a:lnTo>
                    <a:pt x="260882" y="10711"/>
                  </a:lnTo>
                  <a:lnTo>
                    <a:pt x="313076" y="15701"/>
                  </a:lnTo>
                  <a:lnTo>
                    <a:pt x="356918" y="25061"/>
                  </a:lnTo>
                  <a:lnTo>
                    <a:pt x="395655" y="38839"/>
                  </a:lnTo>
                  <a:lnTo>
                    <a:pt x="450029" y="79627"/>
                  </a:lnTo>
                  <a:lnTo>
                    <a:pt x="461772" y="106627"/>
                  </a:lnTo>
                  <a:lnTo>
                    <a:pt x="461772" y="141922"/>
                  </a:lnTo>
                  <a:lnTo>
                    <a:pt x="463710" y="139442"/>
                  </a:lnTo>
                  <a:lnTo>
                    <a:pt x="472440" y="110437"/>
                  </a:lnTo>
                  <a:close/>
                </a:path>
                <a:path w="472440" h="222250">
                  <a:moveTo>
                    <a:pt x="461772" y="141922"/>
                  </a:moveTo>
                  <a:lnTo>
                    <a:pt x="461772" y="115771"/>
                  </a:lnTo>
                  <a:lnTo>
                    <a:pt x="461009" y="121105"/>
                  </a:lnTo>
                  <a:lnTo>
                    <a:pt x="434070" y="159508"/>
                  </a:lnTo>
                  <a:lnTo>
                    <a:pt x="385095" y="186661"/>
                  </a:lnTo>
                  <a:lnTo>
                    <a:pt x="329500" y="203325"/>
                  </a:lnTo>
                  <a:lnTo>
                    <a:pt x="282702" y="210259"/>
                  </a:lnTo>
                  <a:lnTo>
                    <a:pt x="236220" y="212545"/>
                  </a:lnTo>
                  <a:lnTo>
                    <a:pt x="193284" y="210626"/>
                  </a:lnTo>
                  <a:lnTo>
                    <a:pt x="141514" y="202674"/>
                  </a:lnTo>
                  <a:lnTo>
                    <a:pt x="89114" y="187451"/>
                  </a:lnTo>
                  <a:lnTo>
                    <a:pt x="44288" y="163721"/>
                  </a:lnTo>
                  <a:lnTo>
                    <a:pt x="15240" y="130249"/>
                  </a:lnTo>
                  <a:lnTo>
                    <a:pt x="10668" y="115771"/>
                  </a:lnTo>
                  <a:lnTo>
                    <a:pt x="10668" y="141747"/>
                  </a:lnTo>
                  <a:lnTo>
                    <a:pt x="42404" y="175690"/>
                  </a:lnTo>
                  <a:lnTo>
                    <a:pt x="113261" y="206601"/>
                  </a:lnTo>
                  <a:lnTo>
                    <a:pt x="156327" y="215947"/>
                  </a:lnTo>
                  <a:lnTo>
                    <a:pt x="202257" y="221175"/>
                  </a:lnTo>
                  <a:lnTo>
                    <a:pt x="249383" y="222247"/>
                  </a:lnTo>
                  <a:lnTo>
                    <a:pt x="296034" y="219128"/>
                  </a:lnTo>
                  <a:lnTo>
                    <a:pt x="340539" y="211784"/>
                  </a:lnTo>
                  <a:lnTo>
                    <a:pt x="381229" y="200179"/>
                  </a:lnTo>
                  <a:lnTo>
                    <a:pt x="416435" y="184277"/>
                  </a:lnTo>
                  <a:lnTo>
                    <a:pt x="444485" y="164043"/>
                  </a:lnTo>
                  <a:lnTo>
                    <a:pt x="461772" y="14192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2" name="object 412" descr=""/>
          <p:cNvSpPr txBox="1"/>
          <p:nvPr/>
        </p:nvSpPr>
        <p:spPr>
          <a:xfrm>
            <a:off x="8561206" y="5783848"/>
            <a:ext cx="1350010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Consider</a:t>
            </a:r>
            <a:r>
              <a:rPr dirty="0" sz="1100" spc="4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Didn’t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and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change</a:t>
            </a:r>
            <a:r>
              <a:rPr dirty="0" sz="1100" spc="27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don’t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want</a:t>
            </a:r>
            <a:endParaRPr sz="1100">
              <a:latin typeface="Arial"/>
              <a:cs typeface="Arial"/>
            </a:endParaRPr>
          </a:p>
          <a:p>
            <a:pPr algn="r" marR="16510">
              <a:lnSpc>
                <a:spcPct val="100000"/>
              </a:lnSpc>
            </a:pP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change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3" name="object 413" descr=""/>
          <p:cNvSpPr txBox="1"/>
          <p:nvPr/>
        </p:nvSpPr>
        <p:spPr>
          <a:xfrm>
            <a:off x="9055741" y="2028698"/>
            <a:ext cx="3517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-</a:t>
            </a:r>
            <a:r>
              <a:rPr dirty="0" sz="1100" spc="-25" b="1">
                <a:latin typeface="Arial"/>
                <a:cs typeface="Arial"/>
              </a:rPr>
              <a:t>19%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4" name="object 414" descr=""/>
          <p:cNvSpPr/>
          <p:nvPr/>
        </p:nvSpPr>
        <p:spPr>
          <a:xfrm>
            <a:off x="8174621" y="1541525"/>
            <a:ext cx="10160" cy="2093595"/>
          </a:xfrm>
          <a:custGeom>
            <a:avLst/>
            <a:gdLst/>
            <a:ahLst/>
            <a:cxnLst/>
            <a:rect l="l" t="t" r="r" b="b"/>
            <a:pathLst>
              <a:path w="10159" h="2093595">
                <a:moveTo>
                  <a:pt x="0" y="2093214"/>
                </a:moveTo>
                <a:lnTo>
                  <a:pt x="9905" y="2093214"/>
                </a:lnTo>
                <a:lnTo>
                  <a:pt x="9905" y="0"/>
                </a:lnTo>
                <a:lnTo>
                  <a:pt x="0" y="0"/>
                </a:lnTo>
                <a:lnTo>
                  <a:pt x="0" y="209321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 descr=""/>
          <p:cNvSpPr txBox="1"/>
          <p:nvPr/>
        </p:nvSpPr>
        <p:spPr>
          <a:xfrm>
            <a:off x="548011" y="1532617"/>
            <a:ext cx="939165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963035" algn="l"/>
                <a:tab pos="7858759" algn="l"/>
              </a:tabLst>
            </a:pPr>
            <a:r>
              <a:rPr dirty="0" baseline="1792" sz="2325" spc="-15" b="1">
                <a:solidFill>
                  <a:srgbClr val="008AB3"/>
                </a:solidFill>
                <a:latin typeface="Arial"/>
                <a:cs typeface="Arial"/>
              </a:rPr>
              <a:t>Spain</a:t>
            </a:r>
            <a:r>
              <a:rPr dirty="0" baseline="1792" sz="2325" b="1">
                <a:solidFill>
                  <a:srgbClr val="008AB3"/>
                </a:solidFill>
                <a:latin typeface="Arial"/>
                <a:cs typeface="Arial"/>
              </a:rPr>
              <a:t>	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Italy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	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Satisfaction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20" b="1">
                <a:solidFill>
                  <a:srgbClr val="008AB3"/>
                </a:solidFill>
                <a:latin typeface="Arial"/>
                <a:cs typeface="Arial"/>
              </a:rPr>
              <a:t>rate</a:t>
            </a:r>
            <a:endParaRPr sz="1550">
              <a:latin typeface="Arial"/>
              <a:cs typeface="Arial"/>
            </a:endParaRPr>
          </a:p>
        </p:txBody>
      </p:sp>
      <p:sp>
        <p:nvSpPr>
          <p:cNvPr id="416" name="object 416" descr=""/>
          <p:cNvSpPr/>
          <p:nvPr/>
        </p:nvSpPr>
        <p:spPr>
          <a:xfrm>
            <a:off x="8174621" y="4195571"/>
            <a:ext cx="10160" cy="2133600"/>
          </a:xfrm>
          <a:custGeom>
            <a:avLst/>
            <a:gdLst/>
            <a:ahLst/>
            <a:cxnLst/>
            <a:rect l="l" t="t" r="r" b="b"/>
            <a:pathLst>
              <a:path w="10159" h="2133600">
                <a:moveTo>
                  <a:pt x="0" y="2133600"/>
                </a:moveTo>
                <a:lnTo>
                  <a:pt x="9905" y="2133600"/>
                </a:lnTo>
                <a:lnTo>
                  <a:pt x="9905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 descr=""/>
          <p:cNvSpPr/>
          <p:nvPr/>
        </p:nvSpPr>
        <p:spPr>
          <a:xfrm>
            <a:off x="8115948" y="3766565"/>
            <a:ext cx="157480" cy="297180"/>
          </a:xfrm>
          <a:custGeom>
            <a:avLst/>
            <a:gdLst/>
            <a:ahLst/>
            <a:cxnLst/>
            <a:rect l="l" t="t" r="r" b="b"/>
            <a:pathLst>
              <a:path w="157479" h="297179">
                <a:moveTo>
                  <a:pt x="156972" y="148590"/>
                </a:moveTo>
                <a:lnTo>
                  <a:pt x="0" y="0"/>
                </a:lnTo>
                <a:lnTo>
                  <a:pt x="0" y="73152"/>
                </a:lnTo>
                <a:lnTo>
                  <a:pt x="76200" y="148590"/>
                </a:lnTo>
                <a:lnTo>
                  <a:pt x="0" y="227076"/>
                </a:lnTo>
                <a:lnTo>
                  <a:pt x="0" y="297180"/>
                </a:lnTo>
                <a:lnTo>
                  <a:pt x="156972" y="14859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 descr=""/>
          <p:cNvSpPr txBox="1"/>
          <p:nvPr/>
        </p:nvSpPr>
        <p:spPr>
          <a:xfrm>
            <a:off x="548011" y="6833050"/>
            <a:ext cx="1584960" cy="1511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Wyman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analysis</a:t>
            </a:r>
            <a:endParaRPr sz="850">
              <a:latin typeface="Arial"/>
              <a:cs typeface="Arial"/>
            </a:endParaRPr>
          </a:p>
        </p:txBody>
      </p:sp>
      <p:sp>
        <p:nvSpPr>
          <p:cNvPr id="419" name="object 419" descr=""/>
          <p:cNvSpPr txBox="1"/>
          <p:nvPr/>
        </p:nvSpPr>
        <p:spPr>
          <a:xfrm>
            <a:off x="9964046" y="7211386"/>
            <a:ext cx="180975" cy="182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>
                <a:solidFill>
                  <a:srgbClr val="5F5F5F"/>
                </a:solidFill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0" name="object 4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ts val="2485"/>
              </a:lnSpc>
              <a:spcBef>
                <a:spcPts val="100"/>
              </a:spcBef>
            </a:pPr>
            <a:r>
              <a:rPr dirty="0"/>
              <a:t>Channel</a:t>
            </a:r>
            <a:r>
              <a:rPr dirty="0" spc="-20"/>
              <a:t> usage</a:t>
            </a:r>
          </a:p>
          <a:p>
            <a:pPr marL="13970" marR="5080">
              <a:lnSpc>
                <a:spcPts val="2330"/>
              </a:lnSpc>
              <a:spcBef>
                <a:spcPts val="180"/>
              </a:spcBef>
            </a:pPr>
            <a:r>
              <a:rPr dirty="0">
                <a:solidFill>
                  <a:srgbClr val="008AB3"/>
                </a:solidFill>
              </a:rPr>
              <a:t>Despite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the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fast</a:t>
            </a:r>
            <a:r>
              <a:rPr dirty="0" spc="-6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increase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in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the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digital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channels,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customers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still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have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frequent </a:t>
            </a:r>
            <a:r>
              <a:rPr dirty="0">
                <a:solidFill>
                  <a:srgbClr val="008AB3"/>
                </a:solidFill>
              </a:rPr>
              <a:t>branch</a:t>
            </a:r>
            <a:r>
              <a:rPr dirty="0" spc="-95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interaction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48011" y="1523492"/>
            <a:ext cx="8099425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Segmentation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of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users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interacting</a:t>
            </a:r>
            <a:r>
              <a:rPr dirty="0" sz="1550" spc="-4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with</a:t>
            </a:r>
            <a:r>
              <a:rPr dirty="0" sz="1550" spc="-4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the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bank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depending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on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channels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and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frequency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8011" y="6608318"/>
            <a:ext cx="9431655" cy="2940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>
                <a:latin typeface="Arial"/>
                <a:cs typeface="Arial"/>
              </a:rPr>
              <a:t>Sources: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4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Wyman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Digital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Banking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Survey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Germany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July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2017</a:t>
            </a:r>
            <a:r>
              <a:rPr dirty="0" sz="850" spc="3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|</a:t>
            </a:r>
            <a:r>
              <a:rPr dirty="0" sz="850" spc="3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N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=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2,006,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OW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study,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2,241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surveyed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customers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Spain,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April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2017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–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Sample: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1,826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850">
                <a:latin typeface="Arial"/>
                <a:cs typeface="Arial"/>
              </a:rPr>
              <a:t>Note: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Germany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Clients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were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asked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how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often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they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use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mobile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banking,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how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often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mobile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app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and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how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often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they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visit</a:t>
            </a:r>
            <a:r>
              <a:rPr dirty="0" sz="850" spc="4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branch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for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any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activity</a:t>
            </a:r>
            <a:r>
              <a:rPr dirty="0" sz="850" spc="5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beside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cash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withdrawal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while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Spain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065161" y="1997964"/>
            <a:ext cx="7118350" cy="1655445"/>
            <a:chOff x="1065161" y="1997964"/>
            <a:chExt cx="7118350" cy="1655445"/>
          </a:xfrm>
        </p:grpSpPr>
        <p:sp>
          <p:nvSpPr>
            <p:cNvPr id="6" name="object 6" descr=""/>
            <p:cNvSpPr/>
            <p:nvPr/>
          </p:nvSpPr>
          <p:spPr>
            <a:xfrm>
              <a:off x="1065161" y="1997964"/>
              <a:ext cx="7118350" cy="386715"/>
            </a:xfrm>
            <a:custGeom>
              <a:avLst/>
              <a:gdLst/>
              <a:ahLst/>
              <a:cxnLst/>
              <a:rect l="l" t="t" r="r" b="b"/>
              <a:pathLst>
                <a:path w="7118350" h="386714">
                  <a:moveTo>
                    <a:pt x="7117842" y="386334"/>
                  </a:moveTo>
                  <a:lnTo>
                    <a:pt x="7117842" y="0"/>
                  </a:lnTo>
                  <a:lnTo>
                    <a:pt x="0" y="386334"/>
                  </a:lnTo>
                  <a:lnTo>
                    <a:pt x="7117842" y="38633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53197" y="2412492"/>
              <a:ext cx="1611630" cy="1240790"/>
            </a:xfrm>
            <a:custGeom>
              <a:avLst/>
              <a:gdLst/>
              <a:ahLst/>
              <a:cxnLst/>
              <a:rect l="l" t="t" r="r" b="b"/>
              <a:pathLst>
                <a:path w="1611630" h="1240789">
                  <a:moveTo>
                    <a:pt x="1611630" y="1240536"/>
                  </a:moveTo>
                  <a:lnTo>
                    <a:pt x="1611630" y="0"/>
                  </a:lnTo>
                  <a:lnTo>
                    <a:pt x="0" y="0"/>
                  </a:lnTo>
                  <a:lnTo>
                    <a:pt x="0" y="1240536"/>
                  </a:lnTo>
                  <a:lnTo>
                    <a:pt x="1611630" y="1240536"/>
                  </a:lnTo>
                  <a:close/>
                </a:path>
              </a:pathLst>
            </a:custGeom>
            <a:solidFill>
              <a:srgbClr val="F8B8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613031" y="3182366"/>
            <a:ext cx="268605" cy="4286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25" b="1">
                <a:solidFill>
                  <a:srgbClr val="CB225B"/>
                </a:solidFill>
                <a:latin typeface="Arial"/>
                <a:cs typeface="Arial"/>
              </a:rPr>
              <a:t>0%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300" spc="-25" b="1">
                <a:solidFill>
                  <a:srgbClr val="CB225B"/>
                </a:solidFill>
                <a:latin typeface="Arial"/>
                <a:cs typeface="Arial"/>
              </a:rPr>
              <a:t>2%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353197" y="3675126"/>
            <a:ext cx="1611630" cy="2503170"/>
          </a:xfrm>
          <a:custGeom>
            <a:avLst/>
            <a:gdLst/>
            <a:ahLst/>
            <a:cxnLst/>
            <a:rect l="l" t="t" r="r" b="b"/>
            <a:pathLst>
              <a:path w="1611630" h="2503170">
                <a:moveTo>
                  <a:pt x="1611630" y="2503170"/>
                </a:moveTo>
                <a:lnTo>
                  <a:pt x="1611630" y="0"/>
                </a:lnTo>
                <a:lnTo>
                  <a:pt x="0" y="0"/>
                </a:lnTo>
                <a:lnTo>
                  <a:pt x="0" y="2503170"/>
                </a:lnTo>
                <a:lnTo>
                  <a:pt x="1611630" y="250317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520837" y="5707633"/>
            <a:ext cx="361315" cy="4286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120"/>
              </a:spcBef>
            </a:pPr>
            <a:r>
              <a:rPr dirty="0" sz="1300" spc="-25" b="1">
                <a:solidFill>
                  <a:srgbClr val="5F5F5F"/>
                </a:solidFill>
                <a:latin typeface="Arial"/>
                <a:cs typeface="Arial"/>
              </a:rPr>
              <a:t>11%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300" spc="-25" b="1">
                <a:solidFill>
                  <a:srgbClr val="5F5F5F"/>
                </a:solidFill>
                <a:latin typeface="Arial"/>
                <a:cs typeface="Arial"/>
              </a:rPr>
              <a:t>18%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85452" y="2872227"/>
            <a:ext cx="139001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CB225B"/>
                </a:solidFill>
                <a:latin typeface="Arial"/>
                <a:cs typeface="Arial"/>
              </a:rPr>
              <a:t>Neither</a:t>
            </a:r>
            <a:r>
              <a:rPr dirty="0" sz="1300" spc="15" b="1">
                <a:solidFill>
                  <a:srgbClr val="CB225B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CB225B"/>
                </a:solidFill>
                <a:latin typeface="Arial"/>
                <a:cs typeface="Arial"/>
              </a:rPr>
              <a:t>Online</a:t>
            </a:r>
            <a:r>
              <a:rPr dirty="0" sz="1300" spc="60" b="1">
                <a:solidFill>
                  <a:srgbClr val="CB225B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CB225B"/>
                </a:solidFill>
                <a:latin typeface="Arial"/>
                <a:cs typeface="Arial"/>
              </a:rPr>
              <a:t>or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85452" y="3074149"/>
            <a:ext cx="60261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 b="1">
                <a:solidFill>
                  <a:srgbClr val="CB225B"/>
                </a:solidFill>
                <a:latin typeface="Arial"/>
                <a:cs typeface="Arial"/>
              </a:rPr>
              <a:t>Branch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17454" y="4787883"/>
            <a:ext cx="139573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Branch</a:t>
            </a:r>
            <a:r>
              <a:rPr dirty="0" sz="1300" spc="1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/</a:t>
            </a:r>
            <a:r>
              <a:rPr dirty="0" sz="1300" spc="3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RM</a:t>
            </a:r>
            <a:r>
              <a:rPr dirty="0" sz="1300" spc="2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5F5F5F"/>
                </a:solidFill>
                <a:latin typeface="Arial"/>
                <a:cs typeface="Arial"/>
              </a:rPr>
              <a:t>only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357255" y="2170419"/>
            <a:ext cx="812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50" b="1"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05608" y="2434821"/>
            <a:ext cx="812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50" b="1"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76185" y="2412492"/>
            <a:ext cx="435609" cy="3757929"/>
          </a:xfrm>
          <a:custGeom>
            <a:avLst/>
            <a:gdLst/>
            <a:ahLst/>
            <a:cxnLst/>
            <a:rect l="l" t="t" r="r" b="b"/>
            <a:pathLst>
              <a:path w="435609" h="3757929">
                <a:moveTo>
                  <a:pt x="435101" y="3757422"/>
                </a:moveTo>
                <a:lnTo>
                  <a:pt x="435101" y="0"/>
                </a:lnTo>
                <a:lnTo>
                  <a:pt x="0" y="3757422"/>
                </a:lnTo>
                <a:lnTo>
                  <a:pt x="435101" y="37574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141609" y="5943855"/>
            <a:ext cx="1663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90" b="1">
                <a:latin typeface="Arial"/>
                <a:cs typeface="Arial"/>
              </a:rPr>
              <a:t>+</a:t>
            </a:r>
            <a:r>
              <a:rPr dirty="0" baseline="2136" sz="1950" spc="-284">
                <a:latin typeface="Arial"/>
                <a:cs typeface="Arial"/>
              </a:rPr>
              <a:t>+</a:t>
            </a:r>
            <a:endParaRPr baseline="2136" sz="19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265809" y="2200910"/>
            <a:ext cx="117094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i="1">
                <a:solidFill>
                  <a:srgbClr val="008AB3"/>
                </a:solidFill>
                <a:latin typeface="Arial"/>
                <a:cs typeface="Arial"/>
              </a:rPr>
              <a:t>Online</a:t>
            </a:r>
            <a:r>
              <a:rPr dirty="0" sz="1150" spc="20" i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50" spc="-10" i="1">
                <a:solidFill>
                  <a:srgbClr val="008AB3"/>
                </a:solidFill>
                <a:latin typeface="Arial"/>
                <a:cs typeface="Arial"/>
              </a:rPr>
              <a:t>interaction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83735" y="3982341"/>
            <a:ext cx="189865" cy="12109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80"/>
              </a:lnSpc>
            </a:pPr>
            <a:r>
              <a:rPr dirty="0" sz="1150" i="1">
                <a:solidFill>
                  <a:srgbClr val="5F5F5F"/>
                </a:solidFill>
                <a:latin typeface="Arial"/>
                <a:cs typeface="Arial"/>
              </a:rPr>
              <a:t>Branch</a:t>
            </a:r>
            <a:r>
              <a:rPr dirty="0" sz="1150" spc="-20" i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150" spc="-10" i="1">
                <a:solidFill>
                  <a:srgbClr val="5F5F5F"/>
                </a:solidFill>
                <a:latin typeface="Arial"/>
                <a:cs typeface="Arial"/>
              </a:rPr>
              <a:t>interaction</a:t>
            </a:r>
            <a:endParaRPr sz="1150">
              <a:latin typeface="Arial"/>
              <a:cs typeface="Arial"/>
            </a:endParaRPr>
          </a:p>
        </p:txBody>
      </p:sp>
      <p:graphicFrame>
        <p:nvGraphicFramePr>
          <p:cNvPr id="20" name="object 20" descr=""/>
          <p:cNvGraphicFramePr>
            <a:graphicFrameLocks noGrp="1"/>
          </p:cNvGraphicFramePr>
          <p:nvPr/>
        </p:nvGraphicFramePr>
        <p:xfrm>
          <a:off x="2964827" y="2412492"/>
          <a:ext cx="5477510" cy="3764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4785"/>
                <a:gridCol w="2592705"/>
              </a:tblGrid>
              <a:tr h="12503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R="90805">
                        <a:lnSpc>
                          <a:spcPct val="100000"/>
                        </a:lnSpc>
                      </a:pPr>
                      <a:r>
                        <a:rPr dirty="0" sz="1300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Online</a:t>
                      </a:r>
                      <a:r>
                        <a:rPr dirty="0" sz="1300" spc="40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300" spc="-30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App</a:t>
                      </a:r>
                      <a:r>
                        <a:rPr dirty="0" sz="1300" spc="25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only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476377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300" spc="-25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17%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47637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300" spc="-25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12%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83819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9DE0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15085"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035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909319" marR="967105">
                        <a:lnSpc>
                          <a:spcPct val="101899"/>
                        </a:lnSpc>
                        <a:spcBef>
                          <a:spcPts val="5"/>
                        </a:spcBef>
                      </a:pPr>
                      <a:r>
                        <a:rPr dirty="0" sz="1300" b="1">
                          <a:solidFill>
                            <a:srgbClr val="CB225B"/>
                          </a:solidFill>
                          <a:latin typeface="Arial"/>
                          <a:cs typeface="Arial"/>
                        </a:rPr>
                        <a:t>Low</a:t>
                      </a:r>
                      <a:r>
                        <a:rPr dirty="0" sz="1300" spc="45" b="1">
                          <a:solidFill>
                            <a:srgbClr val="CB225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 b="1">
                          <a:solidFill>
                            <a:srgbClr val="CB225B"/>
                          </a:solidFill>
                          <a:latin typeface="Arial"/>
                          <a:cs typeface="Arial"/>
                        </a:rPr>
                        <a:t>touch </a:t>
                      </a:r>
                      <a:r>
                        <a:rPr dirty="0" sz="1300" spc="-25" b="1">
                          <a:solidFill>
                            <a:srgbClr val="CB225B"/>
                          </a:solidFill>
                          <a:latin typeface="Arial"/>
                          <a:cs typeface="Arial"/>
                        </a:rPr>
                        <a:t>8%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algn="ctr" marL="49530" marR="1035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300" spc="-25" b="1">
                          <a:solidFill>
                            <a:srgbClr val="CB225B"/>
                          </a:solidFill>
                          <a:latin typeface="Arial"/>
                          <a:cs typeface="Arial"/>
                        </a:rPr>
                        <a:t>2%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algn="ctr" marL="158940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15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Mix</a:t>
                      </a:r>
                      <a:r>
                        <a:rPr dirty="0" sz="1150" spc="-1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5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use of</a:t>
                      </a:r>
                      <a:r>
                        <a:rPr dirty="0" sz="1150" spc="-1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Onlin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83819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2C26F"/>
                      </a:solidFill>
                      <a:prstDash val="sysDash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2C26F"/>
                      </a:solidFill>
                      <a:prstDash val="sysDash"/>
                    </a:lnB>
                    <a:solidFill>
                      <a:srgbClr val="F8B8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635000" marR="634365">
                        <a:lnSpc>
                          <a:spcPct val="101899"/>
                        </a:lnSpc>
                        <a:spcBef>
                          <a:spcPts val="5"/>
                        </a:spcBef>
                      </a:pPr>
                      <a:r>
                        <a:rPr dirty="0" sz="1300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Dominant</a:t>
                      </a:r>
                      <a:r>
                        <a:rPr dirty="0" sz="1300" spc="55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online </a:t>
                      </a:r>
                      <a:r>
                        <a:rPr dirty="0" sz="1300" spc="-25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22%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300" spc="-25" b="1">
                          <a:solidFill>
                            <a:srgbClr val="008AB3"/>
                          </a:solidFill>
                          <a:latin typeface="Arial"/>
                          <a:cs typeface="Arial"/>
                        </a:rPr>
                        <a:t>5%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algn="ctr" marR="144526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15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50" spc="-2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5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15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Branch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57150">
                      <a:solidFill>
                        <a:srgbClr val="F2C26F"/>
                      </a:solidFill>
                      <a:prstDash val="sysDash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2C26F"/>
                      </a:solidFill>
                      <a:prstDash val="sysDash"/>
                    </a:lnB>
                    <a:solidFill>
                      <a:srgbClr val="9DE0ED"/>
                    </a:solidFill>
                  </a:tcPr>
                </a:tc>
              </a:tr>
              <a:tr h="528955"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01600" marR="103505">
                        <a:lnSpc>
                          <a:spcPct val="100000"/>
                        </a:lnSpc>
                      </a:pPr>
                      <a:r>
                        <a:rPr dirty="0" sz="1300" b="1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Dominant</a:t>
                      </a:r>
                      <a:r>
                        <a:rPr dirty="0" sz="1300" spc="55" b="1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 b="1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branch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117475">
                    <a:lnL w="83819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2C26F"/>
                      </a:solidFill>
                      <a:prstDash val="sysDash"/>
                    </a:lnR>
                    <a:lnT w="38100">
                      <a:solidFill>
                        <a:srgbClr val="F2C26F"/>
                      </a:solidFill>
                      <a:prstDash val="sysDash"/>
                    </a:lnT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b="1">
                          <a:solidFill>
                            <a:srgbClr val="E29815"/>
                          </a:solidFill>
                          <a:latin typeface="Arial"/>
                          <a:cs typeface="Arial"/>
                        </a:rPr>
                        <a:t>High</a:t>
                      </a:r>
                      <a:r>
                        <a:rPr dirty="0" sz="1300" spc="35" b="1">
                          <a:solidFill>
                            <a:srgbClr val="E2981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 b="1">
                          <a:solidFill>
                            <a:srgbClr val="E29815"/>
                          </a:solidFill>
                          <a:latin typeface="Arial"/>
                          <a:cs typeface="Arial"/>
                        </a:rPr>
                        <a:t>touch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117475">
                    <a:lnL w="57150">
                      <a:solidFill>
                        <a:srgbClr val="F2C26F"/>
                      </a:solidFill>
                      <a:prstDash val="sysDash"/>
                    </a:lnL>
                    <a:lnT w="38100">
                      <a:solidFill>
                        <a:srgbClr val="F2C26F"/>
                      </a:solidFill>
                      <a:prstDash val="sysDash"/>
                    </a:lnT>
                    <a:solidFill>
                      <a:srgbClr val="FFECD0"/>
                    </a:solidFill>
                  </a:tcPr>
                </a:tc>
              </a:tr>
              <a:tr h="229235">
                <a:tc>
                  <a:txBody>
                    <a:bodyPr/>
                    <a:lstStyle/>
                    <a:p>
                      <a:pPr algn="ctr" marL="107314" marR="1035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300" spc="-25" b="1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10%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83819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2C26F"/>
                      </a:solidFill>
                      <a:prstDash val="sysDash"/>
                    </a:ln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300" spc="-25" b="1">
                          <a:solidFill>
                            <a:srgbClr val="E29815"/>
                          </a:solidFill>
                          <a:latin typeface="Arial"/>
                          <a:cs typeface="Arial"/>
                        </a:rPr>
                        <a:t>32%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57150">
                      <a:solidFill>
                        <a:srgbClr val="F2C26F"/>
                      </a:solidFill>
                      <a:prstDash val="sysDash"/>
                    </a:lnL>
                    <a:solidFill>
                      <a:srgbClr val="FFECD0"/>
                    </a:solidFill>
                  </a:tcPr>
                </a:tc>
              </a:tr>
              <a:tr h="440690">
                <a:tc>
                  <a:txBody>
                    <a:bodyPr/>
                    <a:lstStyle/>
                    <a:p>
                      <a:pPr algn="ctr" marL="107314" marR="1035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300" spc="-25" b="1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14%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83819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2C26F"/>
                      </a:solidFill>
                      <a:prstDash val="sysDash"/>
                    </a:ln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300" spc="-25" b="1">
                          <a:solidFill>
                            <a:srgbClr val="E29815"/>
                          </a:solidFill>
                          <a:latin typeface="Arial"/>
                          <a:cs typeface="Arial"/>
                        </a:rPr>
                        <a:t>47%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57150">
                      <a:solidFill>
                        <a:srgbClr val="F2C26F"/>
                      </a:solidFill>
                      <a:prstDash val="sysDash"/>
                    </a:lnL>
                    <a:solidFill>
                      <a:srgbClr val="FFECD0"/>
                    </a:solidFill>
                  </a:tcPr>
                </a:tc>
              </a:tr>
            </a:tbl>
          </a:graphicData>
        </a:graphic>
      </p:graphicFrame>
      <p:sp>
        <p:nvSpPr>
          <p:cNvPr id="21" name="object 21" descr=""/>
          <p:cNvSpPr txBox="1"/>
          <p:nvPr/>
        </p:nvSpPr>
        <p:spPr>
          <a:xfrm>
            <a:off x="1459364" y="1979167"/>
            <a:ext cx="203835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i="1">
                <a:latin typeface="Arial"/>
                <a:cs typeface="Arial"/>
              </a:rPr>
              <a:t>Low</a:t>
            </a:r>
            <a:r>
              <a:rPr dirty="0" sz="850" spc="50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touch</a:t>
            </a:r>
            <a:r>
              <a:rPr dirty="0" sz="850" spc="65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online:</a:t>
            </a:r>
            <a:r>
              <a:rPr dirty="0" sz="850" spc="350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Once</a:t>
            </a:r>
            <a:r>
              <a:rPr dirty="0" sz="850" spc="65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a</a:t>
            </a:r>
            <a:r>
              <a:rPr dirty="0" sz="850" spc="50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month</a:t>
            </a:r>
            <a:r>
              <a:rPr dirty="0" sz="850" spc="70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or</a:t>
            </a:r>
            <a:r>
              <a:rPr dirty="0" sz="850" spc="55" i="1">
                <a:latin typeface="Arial"/>
                <a:cs typeface="Arial"/>
              </a:rPr>
              <a:t> </a:t>
            </a:r>
            <a:r>
              <a:rPr dirty="0" sz="850" spc="-20" i="1">
                <a:latin typeface="Arial"/>
                <a:cs typeface="Arial"/>
              </a:rPr>
              <a:t>less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499994" y="2056132"/>
            <a:ext cx="92710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i="1">
                <a:latin typeface="Arial"/>
                <a:cs typeface="Arial"/>
              </a:rPr>
              <a:t>High</a:t>
            </a:r>
            <a:r>
              <a:rPr dirty="0" sz="850" spc="65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touch</a:t>
            </a:r>
            <a:r>
              <a:rPr dirty="0" sz="850" spc="80" i="1">
                <a:latin typeface="Arial"/>
                <a:cs typeface="Arial"/>
              </a:rPr>
              <a:t> </a:t>
            </a:r>
            <a:r>
              <a:rPr dirty="0" sz="850" spc="-10" i="1">
                <a:latin typeface="Arial"/>
                <a:cs typeface="Arial"/>
              </a:rPr>
              <a:t>online: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496900" y="2056132"/>
            <a:ext cx="701040" cy="3409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955"/>
              </a:lnSpc>
              <a:spcBef>
                <a:spcPts val="130"/>
              </a:spcBef>
            </a:pPr>
            <a:r>
              <a:rPr dirty="0" sz="850" i="1">
                <a:latin typeface="Arial"/>
                <a:cs typeface="Arial"/>
              </a:rPr>
              <a:t>daily</a:t>
            </a:r>
            <a:r>
              <a:rPr dirty="0" sz="850" spc="35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-</a:t>
            </a:r>
            <a:r>
              <a:rPr dirty="0" sz="850" spc="30" i="1">
                <a:latin typeface="Arial"/>
                <a:cs typeface="Arial"/>
              </a:rPr>
              <a:t> </a:t>
            </a:r>
            <a:r>
              <a:rPr dirty="0" sz="850" spc="-10" i="1">
                <a:latin typeface="Arial"/>
                <a:cs typeface="Arial"/>
              </a:rPr>
              <a:t>weekly</a:t>
            </a:r>
            <a:endParaRPr sz="850">
              <a:latin typeface="Arial"/>
              <a:cs typeface="Arial"/>
            </a:endParaRPr>
          </a:p>
          <a:p>
            <a:pPr marL="429895">
              <a:lnSpc>
                <a:spcPts val="1495"/>
              </a:lnSpc>
            </a:pPr>
            <a:r>
              <a:rPr dirty="0" sz="1300" spc="-50" b="1">
                <a:latin typeface="Arial"/>
                <a:cs typeface="Arial"/>
              </a:rPr>
              <a:t>+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51764" y="2310640"/>
            <a:ext cx="285115" cy="946150"/>
          </a:xfrm>
          <a:prstGeom prst="rect">
            <a:avLst/>
          </a:prstGeom>
        </p:spPr>
        <p:txBody>
          <a:bodyPr wrap="square" lIns="0" tIns="1270" rIns="0" bIns="0" rtlCol="0" vert="vert270">
            <a:spAutoFit/>
          </a:bodyPr>
          <a:lstStyle/>
          <a:p>
            <a:pPr marL="13335" marR="5080" indent="-1270">
              <a:lnSpc>
                <a:spcPct val="103499"/>
              </a:lnSpc>
              <a:spcBef>
                <a:spcPts val="10"/>
              </a:spcBef>
            </a:pPr>
            <a:r>
              <a:rPr dirty="0" sz="850" i="1">
                <a:latin typeface="Arial"/>
                <a:cs typeface="Arial"/>
              </a:rPr>
              <a:t>Low</a:t>
            </a:r>
            <a:r>
              <a:rPr dirty="0" sz="850" spc="60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touch</a:t>
            </a:r>
            <a:r>
              <a:rPr dirty="0" sz="850" spc="75" i="1">
                <a:latin typeface="Arial"/>
                <a:cs typeface="Arial"/>
              </a:rPr>
              <a:t> </a:t>
            </a:r>
            <a:r>
              <a:rPr dirty="0" sz="850" spc="-10" i="1">
                <a:latin typeface="Arial"/>
                <a:cs typeface="Arial"/>
              </a:rPr>
              <a:t>branch:</a:t>
            </a:r>
            <a:r>
              <a:rPr dirty="0" sz="850" spc="-10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less</a:t>
            </a:r>
            <a:r>
              <a:rPr dirty="0" sz="850" spc="50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than</a:t>
            </a:r>
            <a:r>
              <a:rPr dirty="0" sz="850" spc="70" i="1">
                <a:latin typeface="Arial"/>
                <a:cs typeface="Arial"/>
              </a:rPr>
              <a:t> </a:t>
            </a:r>
            <a:r>
              <a:rPr dirty="0" sz="850" spc="-10" i="1">
                <a:latin typeface="Arial"/>
                <a:cs typeface="Arial"/>
              </a:rPr>
              <a:t>quarterly</a:t>
            </a:r>
            <a:endParaRPr sz="8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36530" y="5084438"/>
            <a:ext cx="290830" cy="97726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15"/>
              </a:spcBef>
            </a:pPr>
            <a:r>
              <a:rPr dirty="0" sz="850" i="1">
                <a:latin typeface="Arial"/>
                <a:cs typeface="Arial"/>
              </a:rPr>
              <a:t>High</a:t>
            </a:r>
            <a:r>
              <a:rPr dirty="0" sz="850" spc="125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touch</a:t>
            </a:r>
            <a:r>
              <a:rPr dirty="0" sz="850" spc="75" i="1">
                <a:latin typeface="Arial"/>
                <a:cs typeface="Arial"/>
              </a:rPr>
              <a:t> </a:t>
            </a:r>
            <a:r>
              <a:rPr dirty="0" sz="850" spc="-10" i="1">
                <a:latin typeface="Arial"/>
                <a:cs typeface="Arial"/>
              </a:rPr>
              <a:t>branch:</a:t>
            </a:r>
            <a:r>
              <a:rPr dirty="0" sz="850" spc="-10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Weekly</a:t>
            </a:r>
            <a:r>
              <a:rPr dirty="0" sz="850" spc="310" i="1">
                <a:latin typeface="Arial"/>
                <a:cs typeface="Arial"/>
              </a:rPr>
              <a:t> </a:t>
            </a:r>
            <a:r>
              <a:rPr dirty="0" sz="850" i="1">
                <a:latin typeface="Arial"/>
                <a:cs typeface="Arial"/>
              </a:rPr>
              <a:t>-</a:t>
            </a:r>
            <a:r>
              <a:rPr dirty="0" sz="850" spc="25" i="1">
                <a:latin typeface="Arial"/>
                <a:cs typeface="Arial"/>
              </a:rPr>
              <a:t> </a:t>
            </a:r>
            <a:r>
              <a:rPr dirty="0" sz="850" spc="-10" i="1">
                <a:latin typeface="Arial"/>
                <a:cs typeface="Arial"/>
              </a:rPr>
              <a:t>quarterly</a:t>
            </a:r>
            <a:endParaRPr sz="850">
              <a:latin typeface="Arial"/>
              <a:cs typeface="Arial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3498" y="3213596"/>
            <a:ext cx="185927" cy="344090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2288171" y="3233008"/>
            <a:ext cx="296545" cy="2864485"/>
            <a:chOff x="2288171" y="3233008"/>
            <a:chExt cx="296545" cy="2864485"/>
          </a:xfrm>
        </p:grpSpPr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7899" y="3233008"/>
              <a:ext cx="186689" cy="34568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8171" y="5751833"/>
              <a:ext cx="185928" cy="345657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4006481" y="5557608"/>
            <a:ext cx="186055" cy="346075"/>
            <a:chOff x="4006481" y="5557608"/>
            <a:chExt cx="186055" cy="346075"/>
          </a:xfrm>
        </p:grpSpPr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1815" y="5557608"/>
              <a:ext cx="180594" cy="15191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6481" y="5751766"/>
              <a:ext cx="180594" cy="151557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6511925" y="5557585"/>
            <a:ext cx="186055" cy="346075"/>
            <a:chOff x="6511925" y="5557585"/>
            <a:chExt cx="186055" cy="346075"/>
          </a:xfrm>
        </p:grpSpPr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7271" y="5557585"/>
              <a:ext cx="180594" cy="151971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6517271" y="5756910"/>
              <a:ext cx="170180" cy="142240"/>
            </a:xfrm>
            <a:custGeom>
              <a:avLst/>
              <a:gdLst/>
              <a:ahLst/>
              <a:cxnLst/>
              <a:rect l="l" t="t" r="r" b="b"/>
              <a:pathLst>
                <a:path w="170179" h="142239">
                  <a:moveTo>
                    <a:pt x="169926" y="70865"/>
                  </a:moveTo>
                  <a:lnTo>
                    <a:pt x="163234" y="43398"/>
                  </a:lnTo>
                  <a:lnTo>
                    <a:pt x="144970" y="20859"/>
                  </a:lnTo>
                  <a:lnTo>
                    <a:pt x="117848" y="5607"/>
                  </a:lnTo>
                  <a:lnTo>
                    <a:pt x="84582" y="0"/>
                  </a:lnTo>
                  <a:lnTo>
                    <a:pt x="51756" y="5607"/>
                  </a:lnTo>
                  <a:lnTo>
                    <a:pt x="24860" y="20859"/>
                  </a:lnTo>
                  <a:lnTo>
                    <a:pt x="6679" y="43398"/>
                  </a:lnTo>
                  <a:lnTo>
                    <a:pt x="0" y="70865"/>
                  </a:lnTo>
                  <a:lnTo>
                    <a:pt x="6679" y="98655"/>
                  </a:lnTo>
                  <a:lnTo>
                    <a:pt x="24860" y="121157"/>
                  </a:lnTo>
                  <a:lnTo>
                    <a:pt x="51756" y="136231"/>
                  </a:lnTo>
                  <a:lnTo>
                    <a:pt x="84582" y="141731"/>
                  </a:lnTo>
                  <a:lnTo>
                    <a:pt x="117848" y="136231"/>
                  </a:lnTo>
                  <a:lnTo>
                    <a:pt x="144970" y="121157"/>
                  </a:lnTo>
                  <a:lnTo>
                    <a:pt x="163234" y="98655"/>
                  </a:lnTo>
                  <a:lnTo>
                    <a:pt x="169926" y="70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511925" y="5751799"/>
              <a:ext cx="180975" cy="151765"/>
            </a:xfrm>
            <a:custGeom>
              <a:avLst/>
              <a:gdLst/>
              <a:ahLst/>
              <a:cxnLst/>
              <a:rect l="l" t="t" r="r" b="b"/>
              <a:pathLst>
                <a:path w="180975" h="151764">
                  <a:moveTo>
                    <a:pt x="180594" y="75976"/>
                  </a:moveTo>
                  <a:lnTo>
                    <a:pt x="158534" y="26406"/>
                  </a:lnTo>
                  <a:lnTo>
                    <a:pt x="89325" y="0"/>
                  </a:lnTo>
                  <a:lnTo>
                    <a:pt x="51911" y="6964"/>
                  </a:lnTo>
                  <a:lnTo>
                    <a:pt x="20641" y="27242"/>
                  </a:lnTo>
                  <a:lnTo>
                    <a:pt x="1523" y="60736"/>
                  </a:lnTo>
                  <a:lnTo>
                    <a:pt x="0" y="68356"/>
                  </a:lnTo>
                  <a:lnTo>
                    <a:pt x="0" y="84358"/>
                  </a:lnTo>
                  <a:lnTo>
                    <a:pt x="1524" y="91978"/>
                  </a:lnTo>
                  <a:lnTo>
                    <a:pt x="3810" y="99598"/>
                  </a:lnTo>
                  <a:lnTo>
                    <a:pt x="10668" y="108776"/>
                  </a:lnTo>
                  <a:lnTo>
                    <a:pt x="10668" y="69118"/>
                  </a:lnTo>
                  <a:lnTo>
                    <a:pt x="12191" y="63022"/>
                  </a:lnTo>
                  <a:lnTo>
                    <a:pt x="34806" y="28606"/>
                  </a:lnTo>
                  <a:lnTo>
                    <a:pt x="72337" y="12106"/>
                  </a:lnTo>
                  <a:lnTo>
                    <a:pt x="114334" y="13500"/>
                  </a:lnTo>
                  <a:lnTo>
                    <a:pt x="150346" y="32765"/>
                  </a:lnTo>
                  <a:lnTo>
                    <a:pt x="169926" y="69880"/>
                  </a:lnTo>
                  <a:lnTo>
                    <a:pt x="169926" y="109872"/>
                  </a:lnTo>
                  <a:lnTo>
                    <a:pt x="180594" y="75976"/>
                  </a:lnTo>
                  <a:close/>
                </a:path>
                <a:path w="180975" h="151764">
                  <a:moveTo>
                    <a:pt x="169926" y="109872"/>
                  </a:moveTo>
                  <a:lnTo>
                    <a:pt x="169926" y="82834"/>
                  </a:lnTo>
                  <a:lnTo>
                    <a:pt x="151216" y="118781"/>
                  </a:lnTo>
                  <a:lnTo>
                    <a:pt x="116884" y="138237"/>
                  </a:lnTo>
                  <a:lnTo>
                    <a:pt x="76285" y="140938"/>
                  </a:lnTo>
                  <a:lnTo>
                    <a:pt x="38777" y="126622"/>
                  </a:lnTo>
                  <a:lnTo>
                    <a:pt x="13716" y="95026"/>
                  </a:lnTo>
                  <a:lnTo>
                    <a:pt x="10668" y="82834"/>
                  </a:lnTo>
                  <a:lnTo>
                    <a:pt x="10668" y="108776"/>
                  </a:lnTo>
                  <a:lnTo>
                    <a:pt x="27763" y="131656"/>
                  </a:lnTo>
                  <a:lnTo>
                    <a:pt x="63045" y="148803"/>
                  </a:lnTo>
                  <a:lnTo>
                    <a:pt x="102812" y="151423"/>
                  </a:lnTo>
                  <a:lnTo>
                    <a:pt x="140222" y="139902"/>
                  </a:lnTo>
                  <a:lnTo>
                    <a:pt x="168430" y="114624"/>
                  </a:lnTo>
                  <a:lnTo>
                    <a:pt x="169926" y="109872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517258" y="5792724"/>
              <a:ext cx="170180" cy="71755"/>
            </a:xfrm>
            <a:custGeom>
              <a:avLst/>
              <a:gdLst/>
              <a:ahLst/>
              <a:cxnLst/>
              <a:rect l="l" t="t" r="r" b="b"/>
              <a:pathLst>
                <a:path w="170179" h="71754">
                  <a:moveTo>
                    <a:pt x="169926" y="35813"/>
                  </a:moveTo>
                  <a:lnTo>
                    <a:pt x="169211" y="26253"/>
                  </a:lnTo>
                  <a:lnTo>
                    <a:pt x="167068" y="17049"/>
                  </a:lnTo>
                  <a:lnTo>
                    <a:pt x="163496" y="8274"/>
                  </a:lnTo>
                  <a:lnTo>
                    <a:pt x="158496" y="0"/>
                  </a:lnTo>
                  <a:lnTo>
                    <a:pt x="12192" y="0"/>
                  </a:lnTo>
                  <a:lnTo>
                    <a:pt x="7072" y="8274"/>
                  </a:lnTo>
                  <a:lnTo>
                    <a:pt x="3238" y="17049"/>
                  </a:lnTo>
                  <a:lnTo>
                    <a:pt x="833" y="26253"/>
                  </a:lnTo>
                  <a:lnTo>
                    <a:pt x="0" y="35814"/>
                  </a:lnTo>
                  <a:lnTo>
                    <a:pt x="833" y="45481"/>
                  </a:lnTo>
                  <a:lnTo>
                    <a:pt x="3238" y="54864"/>
                  </a:lnTo>
                  <a:lnTo>
                    <a:pt x="7072" y="63674"/>
                  </a:lnTo>
                  <a:lnTo>
                    <a:pt x="12192" y="71628"/>
                  </a:lnTo>
                  <a:lnTo>
                    <a:pt x="158496" y="71627"/>
                  </a:lnTo>
                  <a:lnTo>
                    <a:pt x="163496" y="63674"/>
                  </a:lnTo>
                  <a:lnTo>
                    <a:pt x="167068" y="54863"/>
                  </a:lnTo>
                  <a:lnTo>
                    <a:pt x="169211" y="45481"/>
                  </a:lnTo>
                  <a:lnTo>
                    <a:pt x="169926" y="3581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528689" y="5757684"/>
              <a:ext cx="147320" cy="142240"/>
            </a:xfrm>
            <a:custGeom>
              <a:avLst/>
              <a:gdLst/>
              <a:ahLst/>
              <a:cxnLst/>
              <a:rect l="l" t="t" r="r" b="b"/>
              <a:pathLst>
                <a:path w="147320" h="142239">
                  <a:moveTo>
                    <a:pt x="146304" y="106680"/>
                  </a:moveTo>
                  <a:lnTo>
                    <a:pt x="0" y="106680"/>
                  </a:lnTo>
                  <a:lnTo>
                    <a:pt x="13462" y="121158"/>
                  </a:lnTo>
                  <a:lnTo>
                    <a:pt x="30568" y="132207"/>
                  </a:lnTo>
                  <a:lnTo>
                    <a:pt x="50673" y="139255"/>
                  </a:lnTo>
                  <a:lnTo>
                    <a:pt x="73152" y="141732"/>
                  </a:lnTo>
                  <a:lnTo>
                    <a:pt x="95719" y="139255"/>
                  </a:lnTo>
                  <a:lnTo>
                    <a:pt x="116014" y="132207"/>
                  </a:lnTo>
                  <a:lnTo>
                    <a:pt x="133159" y="121158"/>
                  </a:lnTo>
                  <a:lnTo>
                    <a:pt x="146304" y="106680"/>
                  </a:lnTo>
                  <a:close/>
                </a:path>
                <a:path w="147320" h="142239">
                  <a:moveTo>
                    <a:pt x="147078" y="35052"/>
                  </a:moveTo>
                  <a:lnTo>
                    <a:pt x="133934" y="20574"/>
                  </a:lnTo>
                  <a:lnTo>
                    <a:pt x="116776" y="9525"/>
                  </a:lnTo>
                  <a:lnTo>
                    <a:pt x="96494" y="2476"/>
                  </a:lnTo>
                  <a:lnTo>
                    <a:pt x="73914" y="0"/>
                  </a:lnTo>
                  <a:lnTo>
                    <a:pt x="51346" y="2476"/>
                  </a:lnTo>
                  <a:lnTo>
                    <a:pt x="31051" y="9525"/>
                  </a:lnTo>
                  <a:lnTo>
                    <a:pt x="13906" y="20574"/>
                  </a:lnTo>
                  <a:lnTo>
                    <a:pt x="762" y="35052"/>
                  </a:lnTo>
                  <a:lnTo>
                    <a:pt x="147078" y="3505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583553" y="5819406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49" y="1524"/>
                  </a:lnTo>
                  <a:lnTo>
                    <a:pt x="1524" y="1524"/>
                  </a:lnTo>
                  <a:lnTo>
                    <a:pt x="1524" y="2286"/>
                  </a:lnTo>
                  <a:lnTo>
                    <a:pt x="749" y="2286"/>
                  </a:lnTo>
                  <a:lnTo>
                    <a:pt x="749" y="3048"/>
                  </a:lnTo>
                  <a:lnTo>
                    <a:pt x="7607" y="3048"/>
                  </a:lnTo>
                  <a:lnTo>
                    <a:pt x="7607" y="2286"/>
                  </a:lnTo>
                  <a:lnTo>
                    <a:pt x="6845" y="2286"/>
                  </a:lnTo>
                  <a:lnTo>
                    <a:pt x="6845" y="1524"/>
                  </a:lnTo>
                  <a:lnTo>
                    <a:pt x="7607" y="1524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582803" y="5848350"/>
              <a:ext cx="10795" cy="1270"/>
            </a:xfrm>
            <a:custGeom>
              <a:avLst/>
              <a:gdLst/>
              <a:ahLst/>
              <a:cxnLst/>
              <a:rect l="l" t="t" r="r" b="b"/>
              <a:pathLst>
                <a:path w="10795" h="1270">
                  <a:moveTo>
                    <a:pt x="10668" y="761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0668" y="761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582803" y="5848350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 h="0">
                  <a:moveTo>
                    <a:pt x="10668" y="0"/>
                  </a:moveTo>
                  <a:lnTo>
                    <a:pt x="0" y="0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582803" y="5848350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10668" y="1524"/>
                  </a:moveTo>
                  <a:lnTo>
                    <a:pt x="10668" y="762"/>
                  </a:lnTo>
                  <a:lnTo>
                    <a:pt x="9144" y="762"/>
                  </a:lnTo>
                  <a:lnTo>
                    <a:pt x="8382" y="0"/>
                  </a:lnTo>
                  <a:lnTo>
                    <a:pt x="6858" y="0"/>
                  </a:lnTo>
                  <a:lnTo>
                    <a:pt x="6096" y="762"/>
                  </a:lnTo>
                  <a:lnTo>
                    <a:pt x="3810" y="762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3048" y="762"/>
                  </a:lnTo>
                  <a:lnTo>
                    <a:pt x="3810" y="1524"/>
                  </a:lnTo>
                  <a:lnTo>
                    <a:pt x="6096" y="1524"/>
                  </a:lnTo>
                  <a:lnTo>
                    <a:pt x="6858" y="762"/>
                  </a:lnTo>
                  <a:lnTo>
                    <a:pt x="8382" y="762"/>
                  </a:lnTo>
                  <a:lnTo>
                    <a:pt x="9144" y="1524"/>
                  </a:lnTo>
                  <a:lnTo>
                    <a:pt x="1066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586613" y="5849112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4">
                  <a:moveTo>
                    <a:pt x="2286" y="1524"/>
                  </a:moveTo>
                  <a:lnTo>
                    <a:pt x="2286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close/>
                </a:path>
                <a:path w="6984" h="1904">
                  <a:moveTo>
                    <a:pt x="4572" y="762"/>
                  </a:moveTo>
                  <a:lnTo>
                    <a:pt x="4572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4572" y="762"/>
                  </a:lnTo>
                  <a:close/>
                </a:path>
                <a:path w="6984" h="1904">
                  <a:moveTo>
                    <a:pt x="6858" y="1524"/>
                  </a:moveTo>
                  <a:lnTo>
                    <a:pt x="6858" y="762"/>
                  </a:lnTo>
                  <a:lnTo>
                    <a:pt x="5334" y="762"/>
                  </a:lnTo>
                  <a:lnTo>
                    <a:pt x="5334" y="1524"/>
                  </a:lnTo>
                  <a:lnTo>
                    <a:pt x="6858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584327" y="5849874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4">
                  <a:moveTo>
                    <a:pt x="1523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  <a:path w="9525" h="1904">
                  <a:moveTo>
                    <a:pt x="6857" y="762"/>
                  </a:moveTo>
                  <a:lnTo>
                    <a:pt x="6857" y="0"/>
                  </a:lnTo>
                  <a:lnTo>
                    <a:pt x="5333" y="0"/>
                  </a:lnTo>
                  <a:lnTo>
                    <a:pt x="5333" y="762"/>
                  </a:lnTo>
                  <a:lnTo>
                    <a:pt x="6857" y="762"/>
                  </a:lnTo>
                  <a:close/>
                </a:path>
                <a:path w="9525" h="1904">
                  <a:moveTo>
                    <a:pt x="9143" y="1524"/>
                  </a:moveTo>
                  <a:lnTo>
                    <a:pt x="9143" y="762"/>
                  </a:lnTo>
                  <a:lnTo>
                    <a:pt x="7619" y="762"/>
                  </a:lnTo>
                  <a:lnTo>
                    <a:pt x="7619" y="1524"/>
                  </a:lnTo>
                  <a:lnTo>
                    <a:pt x="9143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583565" y="5850636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59" h="1904">
                  <a:moveTo>
                    <a:pt x="3048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8" y="762"/>
                  </a:lnTo>
                  <a:close/>
                </a:path>
                <a:path w="10159" h="1904">
                  <a:moveTo>
                    <a:pt x="8382" y="762"/>
                  </a:moveTo>
                  <a:lnTo>
                    <a:pt x="8382" y="0"/>
                  </a:lnTo>
                  <a:lnTo>
                    <a:pt x="5334" y="0"/>
                  </a:lnTo>
                  <a:lnTo>
                    <a:pt x="5334" y="762"/>
                  </a:lnTo>
                  <a:lnTo>
                    <a:pt x="8382" y="762"/>
                  </a:lnTo>
                  <a:close/>
                </a:path>
                <a:path w="10159" h="1904">
                  <a:moveTo>
                    <a:pt x="9906" y="1524"/>
                  </a:moveTo>
                  <a:lnTo>
                    <a:pt x="9906" y="762"/>
                  </a:lnTo>
                  <a:lnTo>
                    <a:pt x="8382" y="762"/>
                  </a:lnTo>
                  <a:lnTo>
                    <a:pt x="8382" y="1524"/>
                  </a:lnTo>
                  <a:lnTo>
                    <a:pt x="9906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584314" y="5846064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70">
                  <a:moveTo>
                    <a:pt x="6857" y="762"/>
                  </a:moveTo>
                  <a:lnTo>
                    <a:pt x="685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6857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583552" y="5846826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 h="0">
                  <a:moveTo>
                    <a:pt x="8381" y="0"/>
                  </a:moveTo>
                  <a:lnTo>
                    <a:pt x="0" y="0"/>
                  </a:lnTo>
                  <a:lnTo>
                    <a:pt x="838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583553" y="5845314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90" h="3175">
                  <a:moveTo>
                    <a:pt x="7607" y="0"/>
                  </a:moveTo>
                  <a:lnTo>
                    <a:pt x="6845" y="0"/>
                  </a:lnTo>
                  <a:lnTo>
                    <a:pt x="749" y="0"/>
                  </a:lnTo>
                  <a:lnTo>
                    <a:pt x="1511" y="762"/>
                  </a:lnTo>
                  <a:lnTo>
                    <a:pt x="6845" y="762"/>
                  </a:lnTo>
                  <a:lnTo>
                    <a:pt x="7607" y="0"/>
                  </a:lnTo>
                  <a:close/>
                </a:path>
                <a:path w="8890" h="3175">
                  <a:moveTo>
                    <a:pt x="8382" y="1524"/>
                  </a:moveTo>
                  <a:lnTo>
                    <a:pt x="0" y="1524"/>
                  </a:lnTo>
                  <a:lnTo>
                    <a:pt x="0" y="3048"/>
                  </a:lnTo>
                  <a:lnTo>
                    <a:pt x="8382" y="3048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591172" y="583920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5" y="1523"/>
                  </a:moveTo>
                  <a:lnTo>
                    <a:pt x="2285" y="761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1523" y="1524"/>
                  </a:lnTo>
                  <a:lnTo>
                    <a:pt x="2285" y="1523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591172" y="583920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1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762"/>
                  </a:lnTo>
                  <a:close/>
                </a:path>
                <a:path w="2540" h="2539">
                  <a:moveTo>
                    <a:pt x="761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2540" h="2539">
                  <a:moveTo>
                    <a:pt x="2285" y="761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2285" y="761"/>
                  </a:lnTo>
                  <a:close/>
                </a:path>
                <a:path w="2540" h="2539">
                  <a:moveTo>
                    <a:pt x="2285" y="1523"/>
                  </a:moveTo>
                  <a:lnTo>
                    <a:pt x="2285" y="761"/>
                  </a:lnTo>
                  <a:lnTo>
                    <a:pt x="761" y="0"/>
                  </a:lnTo>
                  <a:lnTo>
                    <a:pt x="2285" y="1523"/>
                  </a:lnTo>
                  <a:close/>
                </a:path>
                <a:path w="2540" h="2539">
                  <a:moveTo>
                    <a:pt x="1523" y="2286"/>
                  </a:moveTo>
                  <a:lnTo>
                    <a:pt x="1523" y="1524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585077" y="5822442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5" h="22860">
                  <a:moveTo>
                    <a:pt x="5333" y="22860"/>
                  </a:moveTo>
                  <a:lnTo>
                    <a:pt x="5333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5333" y="22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579755" y="5827776"/>
              <a:ext cx="14604" cy="5715"/>
            </a:xfrm>
            <a:custGeom>
              <a:avLst/>
              <a:gdLst/>
              <a:ahLst/>
              <a:cxnLst/>
              <a:rect l="l" t="t" r="r" b="b"/>
              <a:pathLst>
                <a:path w="14604" h="5714">
                  <a:moveTo>
                    <a:pt x="14478" y="3048"/>
                  </a:moveTo>
                  <a:lnTo>
                    <a:pt x="14478" y="2286"/>
                  </a:lnTo>
                  <a:lnTo>
                    <a:pt x="12954" y="762"/>
                  </a:lnTo>
                  <a:lnTo>
                    <a:pt x="11430" y="762"/>
                  </a:lnTo>
                  <a:lnTo>
                    <a:pt x="990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2286" y="3048"/>
                  </a:lnTo>
                  <a:lnTo>
                    <a:pt x="3810" y="2286"/>
                  </a:lnTo>
                  <a:lnTo>
                    <a:pt x="7620" y="2286"/>
                  </a:lnTo>
                  <a:lnTo>
                    <a:pt x="9144" y="3048"/>
                  </a:lnTo>
                  <a:lnTo>
                    <a:pt x="11430" y="3048"/>
                  </a:lnTo>
                  <a:lnTo>
                    <a:pt x="12192" y="3810"/>
                  </a:lnTo>
                  <a:lnTo>
                    <a:pt x="12954" y="3810"/>
                  </a:lnTo>
                  <a:lnTo>
                    <a:pt x="12954" y="4572"/>
                  </a:lnTo>
                  <a:lnTo>
                    <a:pt x="13716" y="4572"/>
                  </a:lnTo>
                  <a:lnTo>
                    <a:pt x="13716" y="5334"/>
                  </a:lnTo>
                  <a:lnTo>
                    <a:pt x="14478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579755" y="5827776"/>
              <a:ext cx="14604" cy="5715"/>
            </a:xfrm>
            <a:custGeom>
              <a:avLst/>
              <a:gdLst/>
              <a:ahLst/>
              <a:cxnLst/>
              <a:rect l="l" t="t" r="r" b="b"/>
              <a:pathLst>
                <a:path w="14604" h="5714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14604" h="5714">
                  <a:moveTo>
                    <a:pt x="13716" y="1524"/>
                  </a:moveTo>
                  <a:lnTo>
                    <a:pt x="12954" y="762"/>
                  </a:lnTo>
                  <a:lnTo>
                    <a:pt x="12192" y="762"/>
                  </a:lnTo>
                  <a:lnTo>
                    <a:pt x="12954" y="1524"/>
                  </a:lnTo>
                  <a:lnTo>
                    <a:pt x="13716" y="1524"/>
                  </a:lnTo>
                  <a:close/>
                </a:path>
                <a:path w="14604" h="5714">
                  <a:moveTo>
                    <a:pt x="13716" y="4572"/>
                  </a:moveTo>
                  <a:lnTo>
                    <a:pt x="12954" y="3810"/>
                  </a:lnTo>
                  <a:lnTo>
                    <a:pt x="12954" y="4572"/>
                  </a:lnTo>
                  <a:lnTo>
                    <a:pt x="13716" y="4572"/>
                  </a:lnTo>
                  <a:close/>
                </a:path>
                <a:path w="14604" h="5714">
                  <a:moveTo>
                    <a:pt x="14478" y="2286"/>
                  </a:moveTo>
                  <a:lnTo>
                    <a:pt x="14478" y="1524"/>
                  </a:lnTo>
                  <a:lnTo>
                    <a:pt x="13716" y="1524"/>
                  </a:lnTo>
                  <a:lnTo>
                    <a:pt x="14478" y="2286"/>
                  </a:lnTo>
                  <a:close/>
                </a:path>
                <a:path w="14604" h="5714">
                  <a:moveTo>
                    <a:pt x="14478" y="2286"/>
                  </a:moveTo>
                  <a:lnTo>
                    <a:pt x="13716" y="4572"/>
                  </a:lnTo>
                  <a:lnTo>
                    <a:pt x="13716" y="5334"/>
                  </a:lnTo>
                  <a:lnTo>
                    <a:pt x="1447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590410" y="583158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591172" y="583311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582790" y="583234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5" y="2286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2285" y="228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582790" y="583158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2"/>
                  </a:moveTo>
                  <a:lnTo>
                    <a:pt x="2285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582790" y="5833110"/>
              <a:ext cx="11430" cy="6985"/>
            </a:xfrm>
            <a:custGeom>
              <a:avLst/>
              <a:gdLst/>
              <a:ahLst/>
              <a:cxnLst/>
              <a:rect l="l" t="t" r="r" b="b"/>
              <a:pathLst>
                <a:path w="11429" h="6985">
                  <a:moveTo>
                    <a:pt x="11429" y="4572"/>
                  </a:moveTo>
                  <a:lnTo>
                    <a:pt x="10667" y="4572"/>
                  </a:lnTo>
                  <a:lnTo>
                    <a:pt x="7619" y="3048"/>
                  </a:lnTo>
                  <a:lnTo>
                    <a:pt x="6857" y="3048"/>
                  </a:lnTo>
                  <a:lnTo>
                    <a:pt x="5333" y="2286"/>
                  </a:lnTo>
                  <a:lnTo>
                    <a:pt x="3047" y="1524"/>
                  </a:lnTo>
                  <a:lnTo>
                    <a:pt x="1523" y="762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761" y="3048"/>
                  </a:lnTo>
                  <a:lnTo>
                    <a:pt x="3809" y="4572"/>
                  </a:lnTo>
                  <a:lnTo>
                    <a:pt x="6095" y="5334"/>
                  </a:lnTo>
                  <a:lnTo>
                    <a:pt x="7619" y="5334"/>
                  </a:lnTo>
                  <a:lnTo>
                    <a:pt x="9143" y="6096"/>
                  </a:lnTo>
                  <a:lnTo>
                    <a:pt x="9905" y="6096"/>
                  </a:lnTo>
                  <a:lnTo>
                    <a:pt x="10667" y="6858"/>
                  </a:lnTo>
                  <a:lnTo>
                    <a:pt x="11429" y="457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582791" y="5833122"/>
              <a:ext cx="12065" cy="19050"/>
            </a:xfrm>
            <a:custGeom>
              <a:avLst/>
              <a:gdLst/>
              <a:ahLst/>
              <a:cxnLst/>
              <a:rect l="l" t="t" r="r" b="b"/>
              <a:pathLst>
                <a:path w="12065" h="19050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2065" h="19050">
                  <a:moveTo>
                    <a:pt x="774" y="2286"/>
                  </a:moveTo>
                  <a:lnTo>
                    <a:pt x="12" y="2286"/>
                  </a:lnTo>
                  <a:lnTo>
                    <a:pt x="774" y="3048"/>
                  </a:lnTo>
                  <a:lnTo>
                    <a:pt x="774" y="2286"/>
                  </a:lnTo>
                  <a:close/>
                </a:path>
                <a:path w="12065" h="19050">
                  <a:moveTo>
                    <a:pt x="6248" y="2743"/>
                  </a:moveTo>
                  <a:lnTo>
                    <a:pt x="2286" y="762"/>
                  </a:lnTo>
                  <a:lnTo>
                    <a:pt x="762" y="762"/>
                  </a:lnTo>
                  <a:lnTo>
                    <a:pt x="2286" y="1524"/>
                  </a:lnTo>
                  <a:lnTo>
                    <a:pt x="5041" y="2717"/>
                  </a:lnTo>
                  <a:lnTo>
                    <a:pt x="6248" y="2743"/>
                  </a:lnTo>
                  <a:close/>
                </a:path>
                <a:path w="12065" h="19050">
                  <a:moveTo>
                    <a:pt x="7632" y="5334"/>
                  </a:moveTo>
                  <a:lnTo>
                    <a:pt x="5346" y="4572"/>
                  </a:lnTo>
                  <a:lnTo>
                    <a:pt x="4584" y="4572"/>
                  </a:lnTo>
                  <a:lnTo>
                    <a:pt x="3060" y="3810"/>
                  </a:lnTo>
                  <a:lnTo>
                    <a:pt x="3822" y="4572"/>
                  </a:lnTo>
                  <a:lnTo>
                    <a:pt x="5346" y="5334"/>
                  </a:lnTo>
                  <a:lnTo>
                    <a:pt x="7632" y="6096"/>
                  </a:lnTo>
                  <a:lnTo>
                    <a:pt x="7632" y="5334"/>
                  </a:lnTo>
                  <a:close/>
                </a:path>
                <a:path w="12065" h="19050">
                  <a:moveTo>
                    <a:pt x="9537" y="3810"/>
                  </a:moveTo>
                  <a:lnTo>
                    <a:pt x="8039" y="2794"/>
                  </a:lnTo>
                  <a:lnTo>
                    <a:pt x="6248" y="2743"/>
                  </a:lnTo>
                  <a:lnTo>
                    <a:pt x="6858" y="3048"/>
                  </a:lnTo>
                  <a:lnTo>
                    <a:pt x="7620" y="3048"/>
                  </a:lnTo>
                  <a:lnTo>
                    <a:pt x="9144" y="3810"/>
                  </a:lnTo>
                  <a:lnTo>
                    <a:pt x="9537" y="3810"/>
                  </a:lnTo>
                  <a:close/>
                </a:path>
                <a:path w="12065" h="19050">
                  <a:moveTo>
                    <a:pt x="10668" y="3810"/>
                  </a:moveTo>
                  <a:lnTo>
                    <a:pt x="9537" y="3810"/>
                  </a:lnTo>
                  <a:lnTo>
                    <a:pt x="10668" y="4572"/>
                  </a:lnTo>
                  <a:lnTo>
                    <a:pt x="10668" y="3810"/>
                  </a:lnTo>
                  <a:close/>
                </a:path>
                <a:path w="12065" h="19050">
                  <a:moveTo>
                    <a:pt x="10680" y="15240"/>
                  </a:moveTo>
                  <a:lnTo>
                    <a:pt x="9906" y="15240"/>
                  </a:lnTo>
                  <a:lnTo>
                    <a:pt x="9906" y="19050"/>
                  </a:lnTo>
                  <a:lnTo>
                    <a:pt x="10680" y="19050"/>
                  </a:lnTo>
                  <a:lnTo>
                    <a:pt x="10680" y="15240"/>
                  </a:lnTo>
                  <a:close/>
                </a:path>
                <a:path w="12065" h="19050">
                  <a:moveTo>
                    <a:pt x="10680" y="6858"/>
                  </a:moveTo>
                  <a:lnTo>
                    <a:pt x="9918" y="6096"/>
                  </a:lnTo>
                  <a:lnTo>
                    <a:pt x="9156" y="6096"/>
                  </a:lnTo>
                  <a:lnTo>
                    <a:pt x="9918" y="6858"/>
                  </a:lnTo>
                  <a:lnTo>
                    <a:pt x="10680" y="6858"/>
                  </a:lnTo>
                  <a:close/>
                </a:path>
                <a:path w="12065" h="19050">
                  <a:moveTo>
                    <a:pt x="11442" y="4572"/>
                  </a:moveTo>
                  <a:lnTo>
                    <a:pt x="10680" y="7620"/>
                  </a:lnTo>
                  <a:lnTo>
                    <a:pt x="11442" y="5334"/>
                  </a:lnTo>
                  <a:lnTo>
                    <a:pt x="11442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584314" y="5816346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4" h="2539">
                  <a:moveTo>
                    <a:pt x="6857" y="1523"/>
                  </a:moveTo>
                  <a:lnTo>
                    <a:pt x="6857" y="761"/>
                  </a:lnTo>
                  <a:lnTo>
                    <a:pt x="6095" y="761"/>
                  </a:lnTo>
                  <a:lnTo>
                    <a:pt x="6095" y="0"/>
                  </a:lnTo>
                  <a:lnTo>
                    <a:pt x="3809" y="0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3809" y="1524"/>
                  </a:lnTo>
                  <a:lnTo>
                    <a:pt x="6095" y="2286"/>
                  </a:lnTo>
                  <a:lnTo>
                    <a:pt x="6095" y="1523"/>
                  </a:lnTo>
                  <a:lnTo>
                    <a:pt x="6857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585077" y="5818632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5334" y="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585077" y="5818632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3048" y="0"/>
                  </a:moveTo>
                  <a:lnTo>
                    <a:pt x="5334" y="0"/>
                  </a:lnTo>
                  <a:lnTo>
                    <a:pt x="0" y="0"/>
                  </a:lnTo>
                  <a:lnTo>
                    <a:pt x="3048" y="0"/>
                  </a:lnTo>
                  <a:close/>
                </a:path>
                <a:path w="5715" h="0">
                  <a:moveTo>
                    <a:pt x="3810" y="0"/>
                  </a:moveTo>
                  <a:lnTo>
                    <a:pt x="0" y="0"/>
                  </a:lnTo>
                  <a:lnTo>
                    <a:pt x="5334" y="0"/>
                  </a:lnTo>
                  <a:lnTo>
                    <a:pt x="3810" y="0"/>
                  </a:lnTo>
                  <a:close/>
                </a:path>
                <a:path w="5715" h="0">
                  <a:moveTo>
                    <a:pt x="5334" y="0"/>
                  </a:moveTo>
                  <a:lnTo>
                    <a:pt x="5334" y="0"/>
                  </a:lnTo>
                </a:path>
                <a:path w="5715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585839" y="581863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09" h="0">
                  <a:moveTo>
                    <a:pt x="3809" y="0"/>
                  </a:moveTo>
                  <a:lnTo>
                    <a:pt x="0" y="0"/>
                  </a:lnTo>
                  <a:lnTo>
                    <a:pt x="2285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586601" y="5817870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6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585839" y="581863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09" h="0">
                  <a:moveTo>
                    <a:pt x="2285" y="0"/>
                  </a:moveTo>
                  <a:lnTo>
                    <a:pt x="3809" y="0"/>
                  </a:lnTo>
                  <a:lnTo>
                    <a:pt x="0" y="0"/>
                  </a:lnTo>
                  <a:lnTo>
                    <a:pt x="2285" y="0"/>
                  </a:lnTo>
                  <a:close/>
                </a:path>
                <a:path w="3809" h="0">
                  <a:moveTo>
                    <a:pt x="3047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588125" y="581787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587363" y="581787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588886" y="581787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589648" y="581863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589648" y="581863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586601" y="581787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6586601" y="581787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587363" y="581787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585077" y="581863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585077" y="581863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588125" y="581558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589648" y="581634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6589648" y="581558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4"/>
                  </a:moveTo>
                  <a:lnTo>
                    <a:pt x="0" y="0"/>
                  </a:lnTo>
                  <a:lnTo>
                    <a:pt x="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589648" y="581558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0" y="1524"/>
                  </a:lnTo>
                  <a:close/>
                </a:path>
                <a:path w="0" h="190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589648" y="581634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591172" y="58171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591172" y="581634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6587363" y="581558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61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6587363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6587363" y="5815596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6585839" y="58163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6585839" y="581558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4"/>
                  </a:moveTo>
                  <a:lnTo>
                    <a:pt x="0" y="0"/>
                  </a:lnTo>
                  <a:lnTo>
                    <a:pt x="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6585839" y="581558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6584327" y="581634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762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6584327" y="58171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583565" y="58163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584327" y="581634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587363" y="581635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6587363" y="5816346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6586601" y="581712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6588886" y="581710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70">
                  <a:moveTo>
                    <a:pt x="0" y="762"/>
                  </a:moveTo>
                  <a:lnTo>
                    <a:pt x="0" y="762"/>
                  </a:lnTo>
                </a:path>
                <a:path w="0" h="127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6589648" y="581787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6589648" y="581787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6584327" y="581787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6583565" y="58171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6583565" y="58171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6583565" y="581634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6584327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6584315" y="581559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6585077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7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6585839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585839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6585839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6585839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6585839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6585839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6585839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6586601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6586601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6586601" y="58155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6586601" y="58155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6587363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591172" y="581710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591172" y="581710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6591172" y="581710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6591172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6591172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6591172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7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6590410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6590410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6590410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6589648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6589648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6589648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6589648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6589648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6589648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6589648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6589648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6589648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6589648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6589648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6589648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6589648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6588886" y="58155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6588886" y="58155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1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6588886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6587363" y="58163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6587363" y="581710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6587363" y="581710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6585077" y="581712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6585839" y="581710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6589649" y="581712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6588886" y="581710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6587363" y="58155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6587363" y="58155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6587363" y="581482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6585839" y="581712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6590410" y="581787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6583553" y="5818644"/>
              <a:ext cx="8890" cy="29845"/>
            </a:xfrm>
            <a:custGeom>
              <a:avLst/>
              <a:gdLst/>
              <a:ahLst/>
              <a:cxnLst/>
              <a:rect l="l" t="t" r="r" b="b"/>
              <a:pathLst>
                <a:path w="8890" h="29845">
                  <a:moveTo>
                    <a:pt x="762" y="28194"/>
                  </a:moveTo>
                  <a:lnTo>
                    <a:pt x="0" y="28194"/>
                  </a:lnTo>
                  <a:lnTo>
                    <a:pt x="0" y="29718"/>
                  </a:lnTo>
                  <a:lnTo>
                    <a:pt x="762" y="29718"/>
                  </a:lnTo>
                  <a:lnTo>
                    <a:pt x="762" y="28194"/>
                  </a:lnTo>
                  <a:close/>
                </a:path>
                <a:path w="8890" h="29845">
                  <a:moveTo>
                    <a:pt x="1524" y="27432"/>
                  </a:moveTo>
                  <a:lnTo>
                    <a:pt x="762" y="27432"/>
                  </a:lnTo>
                  <a:lnTo>
                    <a:pt x="762" y="28194"/>
                  </a:lnTo>
                  <a:lnTo>
                    <a:pt x="1524" y="27432"/>
                  </a:lnTo>
                  <a:close/>
                </a:path>
                <a:path w="8890" h="29845">
                  <a:moveTo>
                    <a:pt x="1524" y="3048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8890" h="29845">
                  <a:moveTo>
                    <a:pt x="7620" y="26670"/>
                  </a:moveTo>
                  <a:lnTo>
                    <a:pt x="762" y="26670"/>
                  </a:lnTo>
                  <a:lnTo>
                    <a:pt x="1524" y="27432"/>
                  </a:lnTo>
                  <a:lnTo>
                    <a:pt x="6858" y="27432"/>
                  </a:lnTo>
                  <a:lnTo>
                    <a:pt x="7620" y="28194"/>
                  </a:lnTo>
                  <a:lnTo>
                    <a:pt x="7620" y="27432"/>
                  </a:lnTo>
                  <a:lnTo>
                    <a:pt x="7620" y="26670"/>
                  </a:lnTo>
                  <a:close/>
                </a:path>
                <a:path w="8890" h="29845">
                  <a:moveTo>
                    <a:pt x="7620" y="2286"/>
                  </a:moveTo>
                  <a:lnTo>
                    <a:pt x="6845" y="2286"/>
                  </a:lnTo>
                  <a:lnTo>
                    <a:pt x="6845" y="3048"/>
                  </a:lnTo>
                  <a:lnTo>
                    <a:pt x="7620" y="2286"/>
                  </a:lnTo>
                  <a:close/>
                </a:path>
                <a:path w="8890" h="29845">
                  <a:moveTo>
                    <a:pt x="8382" y="28194"/>
                  </a:moveTo>
                  <a:lnTo>
                    <a:pt x="7620" y="28194"/>
                  </a:lnTo>
                  <a:lnTo>
                    <a:pt x="7620" y="29718"/>
                  </a:lnTo>
                  <a:lnTo>
                    <a:pt x="8382" y="29718"/>
                  </a:lnTo>
                  <a:lnTo>
                    <a:pt x="8382" y="28194"/>
                  </a:lnTo>
                  <a:close/>
                </a:path>
                <a:path w="8890" h="29845">
                  <a:moveTo>
                    <a:pt x="8382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762"/>
                  </a:lnTo>
                  <a:lnTo>
                    <a:pt x="7620" y="762"/>
                  </a:lnTo>
                  <a:lnTo>
                    <a:pt x="7620" y="2286"/>
                  </a:lnTo>
                  <a:lnTo>
                    <a:pt x="8382" y="2286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6533248" y="5819406"/>
              <a:ext cx="59055" cy="11430"/>
            </a:xfrm>
            <a:custGeom>
              <a:avLst/>
              <a:gdLst/>
              <a:ahLst/>
              <a:cxnLst/>
              <a:rect l="l" t="t" r="r" b="b"/>
              <a:pathLst>
                <a:path w="59054" h="11429">
                  <a:moveTo>
                    <a:pt x="763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74" y="1524"/>
                  </a:lnTo>
                  <a:lnTo>
                    <a:pt x="1536" y="1524"/>
                  </a:lnTo>
                  <a:lnTo>
                    <a:pt x="1536" y="2286"/>
                  </a:lnTo>
                  <a:lnTo>
                    <a:pt x="774" y="2286"/>
                  </a:lnTo>
                  <a:lnTo>
                    <a:pt x="774" y="3048"/>
                  </a:lnTo>
                  <a:lnTo>
                    <a:pt x="6870" y="3048"/>
                  </a:lnTo>
                  <a:lnTo>
                    <a:pt x="6870" y="2286"/>
                  </a:lnTo>
                  <a:lnTo>
                    <a:pt x="6870" y="1524"/>
                  </a:lnTo>
                  <a:lnTo>
                    <a:pt x="7632" y="1524"/>
                  </a:lnTo>
                  <a:lnTo>
                    <a:pt x="7632" y="0"/>
                  </a:lnTo>
                  <a:close/>
                </a:path>
                <a:path w="59054" h="11429">
                  <a:moveTo>
                    <a:pt x="49542" y="8382"/>
                  </a:moveTo>
                  <a:lnTo>
                    <a:pt x="48780" y="9906"/>
                  </a:lnTo>
                  <a:lnTo>
                    <a:pt x="48018" y="9144"/>
                  </a:lnTo>
                  <a:lnTo>
                    <a:pt x="47256" y="9144"/>
                  </a:lnTo>
                  <a:lnTo>
                    <a:pt x="48780" y="10668"/>
                  </a:lnTo>
                  <a:lnTo>
                    <a:pt x="49542" y="9906"/>
                  </a:lnTo>
                  <a:lnTo>
                    <a:pt x="49542" y="8382"/>
                  </a:lnTo>
                  <a:close/>
                </a:path>
                <a:path w="59054" h="11429">
                  <a:moveTo>
                    <a:pt x="51828" y="9906"/>
                  </a:moveTo>
                  <a:lnTo>
                    <a:pt x="51066" y="9906"/>
                  </a:lnTo>
                  <a:lnTo>
                    <a:pt x="51066" y="8382"/>
                  </a:lnTo>
                  <a:lnTo>
                    <a:pt x="50304" y="8382"/>
                  </a:lnTo>
                  <a:lnTo>
                    <a:pt x="50304" y="10668"/>
                  </a:lnTo>
                  <a:lnTo>
                    <a:pt x="51828" y="10668"/>
                  </a:lnTo>
                  <a:lnTo>
                    <a:pt x="51828" y="9906"/>
                  </a:lnTo>
                  <a:close/>
                </a:path>
                <a:path w="59054" h="11429">
                  <a:moveTo>
                    <a:pt x="54114" y="8382"/>
                  </a:moveTo>
                  <a:lnTo>
                    <a:pt x="51828" y="8382"/>
                  </a:lnTo>
                  <a:lnTo>
                    <a:pt x="51828" y="9144"/>
                  </a:lnTo>
                  <a:lnTo>
                    <a:pt x="52590" y="9144"/>
                  </a:lnTo>
                  <a:lnTo>
                    <a:pt x="52590" y="10668"/>
                  </a:lnTo>
                  <a:lnTo>
                    <a:pt x="53352" y="10668"/>
                  </a:lnTo>
                  <a:lnTo>
                    <a:pt x="53352" y="9144"/>
                  </a:lnTo>
                  <a:lnTo>
                    <a:pt x="54114" y="9144"/>
                  </a:lnTo>
                  <a:lnTo>
                    <a:pt x="54114" y="8382"/>
                  </a:lnTo>
                  <a:close/>
                </a:path>
                <a:path w="59054" h="11429">
                  <a:moveTo>
                    <a:pt x="55638" y="9144"/>
                  </a:moveTo>
                  <a:lnTo>
                    <a:pt x="54876" y="8382"/>
                  </a:lnTo>
                  <a:lnTo>
                    <a:pt x="54114" y="10668"/>
                  </a:lnTo>
                  <a:lnTo>
                    <a:pt x="54876" y="10668"/>
                  </a:lnTo>
                  <a:lnTo>
                    <a:pt x="54876" y="9906"/>
                  </a:lnTo>
                  <a:lnTo>
                    <a:pt x="55638" y="9144"/>
                  </a:lnTo>
                  <a:close/>
                </a:path>
                <a:path w="59054" h="11429">
                  <a:moveTo>
                    <a:pt x="56400" y="10668"/>
                  </a:moveTo>
                  <a:lnTo>
                    <a:pt x="55638" y="9906"/>
                  </a:lnTo>
                  <a:lnTo>
                    <a:pt x="55638" y="10668"/>
                  </a:lnTo>
                  <a:lnTo>
                    <a:pt x="56400" y="10668"/>
                  </a:lnTo>
                  <a:close/>
                </a:path>
                <a:path w="59054" h="11429">
                  <a:moveTo>
                    <a:pt x="56400" y="9144"/>
                  </a:moveTo>
                  <a:lnTo>
                    <a:pt x="55638" y="9144"/>
                  </a:lnTo>
                  <a:lnTo>
                    <a:pt x="55638" y="9906"/>
                  </a:lnTo>
                  <a:lnTo>
                    <a:pt x="56400" y="9906"/>
                  </a:lnTo>
                  <a:lnTo>
                    <a:pt x="56400" y="9144"/>
                  </a:lnTo>
                  <a:close/>
                </a:path>
                <a:path w="59054" h="11429">
                  <a:moveTo>
                    <a:pt x="58686" y="10668"/>
                  </a:moveTo>
                  <a:lnTo>
                    <a:pt x="57924" y="11430"/>
                  </a:lnTo>
                  <a:lnTo>
                    <a:pt x="58686" y="11430"/>
                  </a:lnTo>
                  <a:lnTo>
                    <a:pt x="58686" y="10668"/>
                  </a:lnTo>
                  <a:close/>
                </a:path>
                <a:path w="59054" h="11429">
                  <a:moveTo>
                    <a:pt x="58686" y="9906"/>
                  </a:moveTo>
                  <a:lnTo>
                    <a:pt x="56400" y="10668"/>
                  </a:lnTo>
                  <a:lnTo>
                    <a:pt x="57924" y="10668"/>
                  </a:lnTo>
                  <a:lnTo>
                    <a:pt x="58686" y="990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6531749" y="5848350"/>
              <a:ext cx="10795" cy="1270"/>
            </a:xfrm>
            <a:custGeom>
              <a:avLst/>
              <a:gdLst/>
              <a:ahLst/>
              <a:cxnLst/>
              <a:rect l="l" t="t" r="r" b="b"/>
              <a:pathLst>
                <a:path w="10795" h="1270">
                  <a:moveTo>
                    <a:pt x="10668" y="762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0668" y="762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6531749" y="5848350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 h="0">
                  <a:moveTo>
                    <a:pt x="10668" y="0"/>
                  </a:moveTo>
                  <a:lnTo>
                    <a:pt x="0" y="0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6531749" y="5848350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1524" y="1524"/>
                  </a:move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10795" h="1904">
                  <a:moveTo>
                    <a:pt x="3810" y="762"/>
                  </a:moveTo>
                  <a:lnTo>
                    <a:pt x="3810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3810" y="762"/>
                  </a:lnTo>
                  <a:close/>
                </a:path>
                <a:path w="10795" h="1904">
                  <a:moveTo>
                    <a:pt x="6858" y="1524"/>
                  </a:moveTo>
                  <a:lnTo>
                    <a:pt x="6858" y="762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6858" y="1524"/>
                  </a:lnTo>
                  <a:close/>
                </a:path>
                <a:path w="10795" h="1904">
                  <a:moveTo>
                    <a:pt x="9144" y="762"/>
                  </a:moveTo>
                  <a:lnTo>
                    <a:pt x="9144" y="0"/>
                  </a:lnTo>
                  <a:lnTo>
                    <a:pt x="7620" y="0"/>
                  </a:lnTo>
                  <a:lnTo>
                    <a:pt x="7620" y="762"/>
                  </a:lnTo>
                  <a:lnTo>
                    <a:pt x="9144" y="762"/>
                  </a:lnTo>
                  <a:close/>
                </a:path>
                <a:path w="10795" h="1904">
                  <a:moveTo>
                    <a:pt x="10668" y="1524"/>
                  </a:moveTo>
                  <a:lnTo>
                    <a:pt x="10668" y="762"/>
                  </a:lnTo>
                  <a:lnTo>
                    <a:pt x="9144" y="762"/>
                  </a:lnTo>
                  <a:lnTo>
                    <a:pt x="9144" y="1524"/>
                  </a:lnTo>
                  <a:lnTo>
                    <a:pt x="1066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6531749" y="5849112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1524" y="1524"/>
                  </a:move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10795" h="1904">
                  <a:moveTo>
                    <a:pt x="3810" y="762"/>
                  </a:moveTo>
                  <a:lnTo>
                    <a:pt x="3810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3810" y="762"/>
                  </a:lnTo>
                  <a:close/>
                </a:path>
                <a:path w="10795" h="1904">
                  <a:moveTo>
                    <a:pt x="6858" y="1524"/>
                  </a:moveTo>
                  <a:lnTo>
                    <a:pt x="6858" y="762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6858" y="1524"/>
                  </a:lnTo>
                  <a:close/>
                </a:path>
                <a:path w="10795" h="1904">
                  <a:moveTo>
                    <a:pt x="10668" y="1524"/>
                  </a:moveTo>
                  <a:lnTo>
                    <a:pt x="10668" y="762"/>
                  </a:lnTo>
                  <a:lnTo>
                    <a:pt x="9144" y="762"/>
                  </a:lnTo>
                  <a:lnTo>
                    <a:pt x="9144" y="1524"/>
                  </a:lnTo>
                  <a:lnTo>
                    <a:pt x="10668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6534035" y="5849874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4">
                  <a:moveTo>
                    <a:pt x="2285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5" y="762"/>
                  </a:lnTo>
                  <a:close/>
                </a:path>
                <a:path w="7620" h="1904">
                  <a:moveTo>
                    <a:pt x="3809" y="1524"/>
                  </a:moveTo>
                  <a:lnTo>
                    <a:pt x="3809" y="762"/>
                  </a:lnTo>
                  <a:lnTo>
                    <a:pt x="2285" y="762"/>
                  </a:lnTo>
                  <a:lnTo>
                    <a:pt x="2285" y="1524"/>
                  </a:lnTo>
                  <a:lnTo>
                    <a:pt x="3809" y="1524"/>
                  </a:lnTo>
                  <a:close/>
                </a:path>
                <a:path w="7620" h="1904">
                  <a:moveTo>
                    <a:pt x="7619" y="762"/>
                  </a:moveTo>
                  <a:lnTo>
                    <a:pt x="6857" y="0"/>
                  </a:lnTo>
                  <a:lnTo>
                    <a:pt x="5333" y="0"/>
                  </a:lnTo>
                  <a:lnTo>
                    <a:pt x="5333" y="762"/>
                  </a:lnTo>
                  <a:lnTo>
                    <a:pt x="7619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6533273" y="5850636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20" h="1270">
                  <a:moveTo>
                    <a:pt x="2286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6" y="762"/>
                  </a:lnTo>
                  <a:close/>
                </a:path>
                <a:path w="7620" h="1270">
                  <a:moveTo>
                    <a:pt x="7620" y="762"/>
                  </a:moveTo>
                  <a:lnTo>
                    <a:pt x="7620" y="0"/>
                  </a:lnTo>
                  <a:lnTo>
                    <a:pt x="5334" y="0"/>
                  </a:lnTo>
                  <a:lnTo>
                    <a:pt x="5334" y="762"/>
                  </a:lnTo>
                  <a:lnTo>
                    <a:pt x="7620" y="762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6534023" y="5846064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70">
                  <a:moveTo>
                    <a:pt x="6095" y="761"/>
                  </a:moveTo>
                  <a:lnTo>
                    <a:pt x="609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6095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6533260" y="5846826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7620" y="0"/>
                  </a:moveTo>
                  <a:lnTo>
                    <a:pt x="0" y="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6533248" y="5845314"/>
              <a:ext cx="8255" cy="3175"/>
            </a:xfrm>
            <a:custGeom>
              <a:avLst/>
              <a:gdLst/>
              <a:ahLst/>
              <a:cxnLst/>
              <a:rect l="l" t="t" r="r" b="b"/>
              <a:pathLst>
                <a:path w="8254" h="3175">
                  <a:moveTo>
                    <a:pt x="6870" y="0"/>
                  </a:moveTo>
                  <a:lnTo>
                    <a:pt x="774" y="0"/>
                  </a:lnTo>
                  <a:lnTo>
                    <a:pt x="774" y="762"/>
                  </a:lnTo>
                  <a:lnTo>
                    <a:pt x="6870" y="762"/>
                  </a:lnTo>
                  <a:lnTo>
                    <a:pt x="6870" y="0"/>
                  </a:lnTo>
                  <a:close/>
                </a:path>
                <a:path w="8254" h="3175">
                  <a:moveTo>
                    <a:pt x="7632" y="1524"/>
                  </a:moveTo>
                  <a:lnTo>
                    <a:pt x="0" y="1524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6531736" y="583920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2286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6531736" y="5839206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761" y="0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1" y="0"/>
                  </a:lnTo>
                  <a:close/>
                </a:path>
                <a:path w="2540" h="3175">
                  <a:moveTo>
                    <a:pt x="1523" y="761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1523" y="761"/>
                  </a:lnTo>
                  <a:close/>
                </a:path>
                <a:path w="2540" h="3175">
                  <a:moveTo>
                    <a:pt x="1523" y="2286"/>
                  </a:moveTo>
                  <a:lnTo>
                    <a:pt x="761" y="2286"/>
                  </a:lnTo>
                  <a:lnTo>
                    <a:pt x="761" y="3048"/>
                  </a:lnTo>
                  <a:lnTo>
                    <a:pt x="1523" y="2286"/>
                  </a:lnTo>
                  <a:close/>
                </a:path>
                <a:path w="2540" h="3175">
                  <a:moveTo>
                    <a:pt x="2285" y="1523"/>
                  </a:moveTo>
                  <a:lnTo>
                    <a:pt x="1523" y="761"/>
                  </a:lnTo>
                  <a:lnTo>
                    <a:pt x="1523" y="1524"/>
                  </a:lnTo>
                  <a:lnTo>
                    <a:pt x="2285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6534784" y="5822442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5" h="22860">
                  <a:moveTo>
                    <a:pt x="5334" y="22860"/>
                  </a:moveTo>
                  <a:lnTo>
                    <a:pt x="5334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5334" y="22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6534010" y="5822454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5" h="22860">
                  <a:moveTo>
                    <a:pt x="76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762" y="22860"/>
                  </a:lnTo>
                  <a:lnTo>
                    <a:pt x="762" y="0"/>
                  </a:lnTo>
                  <a:close/>
                </a:path>
                <a:path w="5715" h="22860">
                  <a:moveTo>
                    <a:pt x="5346" y="0"/>
                  </a:moveTo>
                  <a:lnTo>
                    <a:pt x="4597" y="0"/>
                  </a:lnTo>
                  <a:lnTo>
                    <a:pt x="4597" y="22860"/>
                  </a:lnTo>
                  <a:lnTo>
                    <a:pt x="5346" y="22860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6530225" y="5827776"/>
              <a:ext cx="15240" cy="5715"/>
            </a:xfrm>
            <a:custGeom>
              <a:avLst/>
              <a:gdLst/>
              <a:ahLst/>
              <a:cxnLst/>
              <a:rect l="l" t="t" r="r" b="b"/>
              <a:pathLst>
                <a:path w="15240" h="5714">
                  <a:moveTo>
                    <a:pt x="15240" y="3048"/>
                  </a:moveTo>
                  <a:lnTo>
                    <a:pt x="15240" y="762"/>
                  </a:lnTo>
                  <a:lnTo>
                    <a:pt x="14478" y="0"/>
                  </a:lnTo>
                  <a:lnTo>
                    <a:pt x="5334" y="0"/>
                  </a:lnTo>
                  <a:lnTo>
                    <a:pt x="3810" y="762"/>
                  </a:lnTo>
                  <a:lnTo>
                    <a:pt x="2286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1524" y="5334"/>
                  </a:lnTo>
                  <a:lnTo>
                    <a:pt x="1524" y="4572"/>
                  </a:lnTo>
                  <a:lnTo>
                    <a:pt x="2286" y="3810"/>
                  </a:lnTo>
                  <a:lnTo>
                    <a:pt x="3048" y="3810"/>
                  </a:lnTo>
                  <a:lnTo>
                    <a:pt x="3810" y="3048"/>
                  </a:lnTo>
                  <a:lnTo>
                    <a:pt x="6096" y="3048"/>
                  </a:lnTo>
                  <a:lnTo>
                    <a:pt x="6858" y="2286"/>
                  </a:lnTo>
                  <a:lnTo>
                    <a:pt x="11430" y="2286"/>
                  </a:lnTo>
                  <a:lnTo>
                    <a:pt x="12954" y="3048"/>
                  </a:lnTo>
                  <a:lnTo>
                    <a:pt x="15240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6530225" y="5826518"/>
              <a:ext cx="15240" cy="6985"/>
            </a:xfrm>
            <a:custGeom>
              <a:avLst/>
              <a:gdLst/>
              <a:ahLst/>
              <a:cxnLst/>
              <a:rect l="l" t="t" r="r" b="b"/>
              <a:pathLst>
                <a:path w="15240" h="6985">
                  <a:moveTo>
                    <a:pt x="2286" y="2106"/>
                  </a:moveTo>
                  <a:lnTo>
                    <a:pt x="1524" y="2019"/>
                  </a:lnTo>
                  <a:lnTo>
                    <a:pt x="0" y="3543"/>
                  </a:lnTo>
                  <a:lnTo>
                    <a:pt x="762" y="3543"/>
                  </a:lnTo>
                  <a:lnTo>
                    <a:pt x="2286" y="2106"/>
                  </a:lnTo>
                  <a:close/>
                </a:path>
                <a:path w="15240" h="6985">
                  <a:moveTo>
                    <a:pt x="1524" y="6591"/>
                  </a:moveTo>
                  <a:lnTo>
                    <a:pt x="1524" y="5829"/>
                  </a:lnTo>
                  <a:lnTo>
                    <a:pt x="0" y="3543"/>
                  </a:lnTo>
                  <a:lnTo>
                    <a:pt x="1524" y="6591"/>
                  </a:lnTo>
                  <a:close/>
                </a:path>
                <a:path w="15240" h="6985">
                  <a:moveTo>
                    <a:pt x="2286" y="5067"/>
                  </a:moveTo>
                  <a:lnTo>
                    <a:pt x="1524" y="5067"/>
                  </a:lnTo>
                  <a:lnTo>
                    <a:pt x="1524" y="5829"/>
                  </a:lnTo>
                  <a:lnTo>
                    <a:pt x="2286" y="5067"/>
                  </a:lnTo>
                  <a:close/>
                </a:path>
                <a:path w="15240" h="6985">
                  <a:moveTo>
                    <a:pt x="8422" y="1257"/>
                  </a:moveTo>
                  <a:lnTo>
                    <a:pt x="4521" y="0"/>
                  </a:lnTo>
                  <a:lnTo>
                    <a:pt x="2286" y="2106"/>
                  </a:lnTo>
                  <a:lnTo>
                    <a:pt x="3810" y="2019"/>
                  </a:lnTo>
                  <a:lnTo>
                    <a:pt x="4521" y="1308"/>
                  </a:lnTo>
                  <a:lnTo>
                    <a:pt x="8422" y="1257"/>
                  </a:lnTo>
                  <a:close/>
                </a:path>
                <a:path w="15240" h="6985">
                  <a:moveTo>
                    <a:pt x="12954" y="1362"/>
                  </a:moveTo>
                  <a:lnTo>
                    <a:pt x="8422" y="1257"/>
                  </a:lnTo>
                  <a:lnTo>
                    <a:pt x="9486" y="1600"/>
                  </a:lnTo>
                  <a:lnTo>
                    <a:pt x="12954" y="1362"/>
                  </a:lnTo>
                  <a:close/>
                </a:path>
                <a:path w="15240" h="6985">
                  <a:moveTo>
                    <a:pt x="15240" y="2019"/>
                  </a:moveTo>
                  <a:lnTo>
                    <a:pt x="15240" y="1257"/>
                  </a:lnTo>
                  <a:lnTo>
                    <a:pt x="14478" y="1257"/>
                  </a:lnTo>
                  <a:lnTo>
                    <a:pt x="15240" y="201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6531736" y="583158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2286"/>
                  </a:moveTo>
                  <a:lnTo>
                    <a:pt x="3048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6531736" y="583158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6540131" y="583234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761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6540131" y="583158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6" y="762"/>
                  </a:moveTo>
                  <a:lnTo>
                    <a:pt x="762" y="762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6530975" y="5832348"/>
              <a:ext cx="11430" cy="7620"/>
            </a:xfrm>
            <a:custGeom>
              <a:avLst/>
              <a:gdLst/>
              <a:ahLst/>
              <a:cxnLst/>
              <a:rect l="l" t="t" r="r" b="b"/>
              <a:pathLst>
                <a:path w="11429" h="7620">
                  <a:moveTo>
                    <a:pt x="11430" y="3047"/>
                  </a:moveTo>
                  <a:lnTo>
                    <a:pt x="11430" y="761"/>
                  </a:lnTo>
                  <a:lnTo>
                    <a:pt x="10668" y="0"/>
                  </a:lnTo>
                  <a:lnTo>
                    <a:pt x="10668" y="761"/>
                  </a:lnTo>
                  <a:lnTo>
                    <a:pt x="9906" y="1523"/>
                  </a:lnTo>
                  <a:lnTo>
                    <a:pt x="8382" y="2285"/>
                  </a:lnTo>
                  <a:lnTo>
                    <a:pt x="6096" y="3047"/>
                  </a:lnTo>
                  <a:lnTo>
                    <a:pt x="4572" y="3809"/>
                  </a:lnTo>
                  <a:lnTo>
                    <a:pt x="3810" y="3809"/>
                  </a:lnTo>
                  <a:lnTo>
                    <a:pt x="762" y="5333"/>
                  </a:lnTo>
                  <a:lnTo>
                    <a:pt x="0" y="5333"/>
                  </a:lnTo>
                  <a:lnTo>
                    <a:pt x="762" y="7619"/>
                  </a:lnTo>
                  <a:lnTo>
                    <a:pt x="1524" y="6857"/>
                  </a:lnTo>
                  <a:lnTo>
                    <a:pt x="2286" y="6857"/>
                  </a:lnTo>
                  <a:lnTo>
                    <a:pt x="3810" y="6095"/>
                  </a:lnTo>
                  <a:lnTo>
                    <a:pt x="5334" y="6095"/>
                  </a:lnTo>
                  <a:lnTo>
                    <a:pt x="6858" y="5333"/>
                  </a:lnTo>
                  <a:lnTo>
                    <a:pt x="9144" y="4571"/>
                  </a:lnTo>
                  <a:lnTo>
                    <a:pt x="10668" y="3809"/>
                  </a:lnTo>
                  <a:lnTo>
                    <a:pt x="10668" y="3047"/>
                  </a:lnTo>
                  <a:lnTo>
                    <a:pt x="11430" y="304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6530962" y="5832360"/>
              <a:ext cx="12065" cy="8890"/>
            </a:xfrm>
            <a:custGeom>
              <a:avLst/>
              <a:gdLst/>
              <a:ahLst/>
              <a:cxnLst/>
              <a:rect l="l" t="t" r="r" b="b"/>
              <a:pathLst>
                <a:path w="12065" h="8889">
                  <a:moveTo>
                    <a:pt x="762" y="8382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762" y="8382"/>
                  </a:lnTo>
                  <a:close/>
                </a:path>
                <a:path w="12065" h="8889">
                  <a:moveTo>
                    <a:pt x="2298" y="4572"/>
                  </a:moveTo>
                  <a:lnTo>
                    <a:pt x="774" y="4572"/>
                  </a:lnTo>
                  <a:lnTo>
                    <a:pt x="12" y="5334"/>
                  </a:lnTo>
                  <a:lnTo>
                    <a:pt x="774" y="5334"/>
                  </a:lnTo>
                  <a:lnTo>
                    <a:pt x="2298" y="4572"/>
                  </a:lnTo>
                  <a:close/>
                </a:path>
                <a:path w="12065" h="8889">
                  <a:moveTo>
                    <a:pt x="2311" y="6858"/>
                  </a:moveTo>
                  <a:lnTo>
                    <a:pt x="1549" y="6858"/>
                  </a:lnTo>
                  <a:lnTo>
                    <a:pt x="787" y="7620"/>
                  </a:lnTo>
                  <a:lnTo>
                    <a:pt x="1549" y="7620"/>
                  </a:lnTo>
                  <a:lnTo>
                    <a:pt x="2311" y="6858"/>
                  </a:lnTo>
                  <a:close/>
                </a:path>
                <a:path w="12065" h="8889">
                  <a:moveTo>
                    <a:pt x="6883" y="5334"/>
                  </a:moveTo>
                  <a:lnTo>
                    <a:pt x="5359" y="5334"/>
                  </a:lnTo>
                  <a:lnTo>
                    <a:pt x="3835" y="6096"/>
                  </a:lnTo>
                  <a:lnTo>
                    <a:pt x="3073" y="6858"/>
                  </a:lnTo>
                  <a:lnTo>
                    <a:pt x="3835" y="6858"/>
                  </a:lnTo>
                  <a:lnTo>
                    <a:pt x="6883" y="5334"/>
                  </a:lnTo>
                  <a:close/>
                </a:path>
                <a:path w="12065" h="8889">
                  <a:moveTo>
                    <a:pt x="9918" y="1524"/>
                  </a:moveTo>
                  <a:lnTo>
                    <a:pt x="9156" y="1524"/>
                  </a:lnTo>
                  <a:lnTo>
                    <a:pt x="6108" y="3048"/>
                  </a:lnTo>
                  <a:lnTo>
                    <a:pt x="7632" y="3048"/>
                  </a:lnTo>
                  <a:lnTo>
                    <a:pt x="9156" y="2286"/>
                  </a:lnTo>
                  <a:lnTo>
                    <a:pt x="9918" y="1524"/>
                  </a:lnTo>
                  <a:close/>
                </a:path>
                <a:path w="12065" h="8889">
                  <a:moveTo>
                    <a:pt x="9931" y="3810"/>
                  </a:moveTo>
                  <a:lnTo>
                    <a:pt x="9169" y="3810"/>
                  </a:lnTo>
                  <a:lnTo>
                    <a:pt x="8407" y="4572"/>
                  </a:lnTo>
                  <a:lnTo>
                    <a:pt x="9931" y="3810"/>
                  </a:lnTo>
                  <a:close/>
                </a:path>
                <a:path w="12065" h="8889">
                  <a:moveTo>
                    <a:pt x="11455" y="762"/>
                  </a:moveTo>
                  <a:lnTo>
                    <a:pt x="11442" y="0"/>
                  </a:lnTo>
                  <a:lnTo>
                    <a:pt x="10693" y="0"/>
                  </a:lnTo>
                  <a:lnTo>
                    <a:pt x="10680" y="762"/>
                  </a:lnTo>
                  <a:lnTo>
                    <a:pt x="11455" y="1524"/>
                  </a:lnTo>
                  <a:lnTo>
                    <a:pt x="1145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6533260" y="5827776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1523" y="1524"/>
                  </a:moveTo>
                  <a:lnTo>
                    <a:pt x="1523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761" y="3048"/>
                  </a:lnTo>
                  <a:lnTo>
                    <a:pt x="761" y="1524"/>
                  </a:lnTo>
                  <a:lnTo>
                    <a:pt x="1523" y="1524"/>
                  </a:lnTo>
                  <a:close/>
                </a:path>
                <a:path w="9525" h="3175">
                  <a:moveTo>
                    <a:pt x="1523" y="1524"/>
                  </a:moveTo>
                  <a:lnTo>
                    <a:pt x="761" y="1524"/>
                  </a:lnTo>
                  <a:lnTo>
                    <a:pt x="761" y="2286"/>
                  </a:lnTo>
                  <a:lnTo>
                    <a:pt x="1523" y="1524"/>
                  </a:lnTo>
                  <a:close/>
                </a:path>
                <a:path w="9525" h="3175">
                  <a:moveTo>
                    <a:pt x="1523" y="3048"/>
                  </a:moveTo>
                  <a:lnTo>
                    <a:pt x="761" y="2286"/>
                  </a:lnTo>
                  <a:lnTo>
                    <a:pt x="761" y="3048"/>
                  </a:lnTo>
                  <a:lnTo>
                    <a:pt x="1523" y="3048"/>
                  </a:lnTo>
                  <a:close/>
                </a:path>
                <a:path w="9525" h="3175">
                  <a:moveTo>
                    <a:pt x="9143" y="762"/>
                  </a:moveTo>
                  <a:lnTo>
                    <a:pt x="9143" y="0"/>
                  </a:lnTo>
                  <a:lnTo>
                    <a:pt x="7619" y="0"/>
                  </a:lnTo>
                  <a:lnTo>
                    <a:pt x="7619" y="762"/>
                  </a:lnTo>
                  <a:lnTo>
                    <a:pt x="8381" y="1524"/>
                  </a:lnTo>
                  <a:lnTo>
                    <a:pt x="8381" y="762"/>
                  </a:lnTo>
                  <a:lnTo>
                    <a:pt x="9143" y="762"/>
                  </a:lnTo>
                  <a:close/>
                </a:path>
                <a:path w="9525" h="3175">
                  <a:moveTo>
                    <a:pt x="8381" y="2286"/>
                  </a:moveTo>
                  <a:lnTo>
                    <a:pt x="7619" y="1524"/>
                  </a:lnTo>
                  <a:lnTo>
                    <a:pt x="7619" y="2286"/>
                  </a:lnTo>
                  <a:lnTo>
                    <a:pt x="8381" y="2286"/>
                  </a:lnTo>
                  <a:close/>
                </a:path>
                <a:path w="9525" h="3175">
                  <a:moveTo>
                    <a:pt x="9143" y="1524"/>
                  </a:moveTo>
                  <a:lnTo>
                    <a:pt x="8381" y="762"/>
                  </a:lnTo>
                  <a:lnTo>
                    <a:pt x="8381" y="2286"/>
                  </a:lnTo>
                  <a:lnTo>
                    <a:pt x="9143" y="1524"/>
                  </a:lnTo>
                  <a:close/>
                </a:path>
                <a:path w="9525" h="3175">
                  <a:moveTo>
                    <a:pt x="3047" y="2286"/>
                  </a:moveTo>
                  <a:lnTo>
                    <a:pt x="3047" y="762"/>
                  </a:lnTo>
                  <a:lnTo>
                    <a:pt x="2285" y="762"/>
                  </a:lnTo>
                  <a:lnTo>
                    <a:pt x="3047" y="2286"/>
                  </a:lnTo>
                  <a:close/>
                </a:path>
                <a:path w="9525" h="3175">
                  <a:moveTo>
                    <a:pt x="6857" y="0"/>
                  </a:moveTo>
                  <a:lnTo>
                    <a:pt x="6095" y="1524"/>
                  </a:lnTo>
                  <a:lnTo>
                    <a:pt x="5333" y="0"/>
                  </a:lnTo>
                  <a:lnTo>
                    <a:pt x="4571" y="0"/>
                  </a:lnTo>
                  <a:lnTo>
                    <a:pt x="5333" y="2286"/>
                  </a:lnTo>
                  <a:lnTo>
                    <a:pt x="6095" y="2286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6545465" y="5834634"/>
              <a:ext cx="34290" cy="17780"/>
            </a:xfrm>
            <a:custGeom>
              <a:avLst/>
              <a:gdLst/>
              <a:ahLst/>
              <a:cxnLst/>
              <a:rect l="l" t="t" r="r" b="b"/>
              <a:pathLst>
                <a:path w="34290" h="17779">
                  <a:moveTo>
                    <a:pt x="34290" y="9905"/>
                  </a:moveTo>
                  <a:lnTo>
                    <a:pt x="34290" y="0"/>
                  </a:lnTo>
                  <a:lnTo>
                    <a:pt x="0" y="0"/>
                  </a:lnTo>
                  <a:lnTo>
                    <a:pt x="0" y="11429"/>
                  </a:lnTo>
                  <a:lnTo>
                    <a:pt x="1524" y="12953"/>
                  </a:lnTo>
                  <a:lnTo>
                    <a:pt x="1524" y="13715"/>
                  </a:lnTo>
                  <a:lnTo>
                    <a:pt x="2286" y="14477"/>
                  </a:lnTo>
                  <a:lnTo>
                    <a:pt x="3810" y="14477"/>
                  </a:lnTo>
                  <a:lnTo>
                    <a:pt x="4572" y="15239"/>
                  </a:lnTo>
                  <a:lnTo>
                    <a:pt x="6096" y="16001"/>
                  </a:lnTo>
                  <a:lnTo>
                    <a:pt x="8750" y="15862"/>
                  </a:lnTo>
                  <a:lnTo>
                    <a:pt x="11061" y="17665"/>
                  </a:lnTo>
                  <a:lnTo>
                    <a:pt x="13716" y="17525"/>
                  </a:lnTo>
                  <a:lnTo>
                    <a:pt x="16764" y="17525"/>
                  </a:lnTo>
                  <a:lnTo>
                    <a:pt x="20574" y="17525"/>
                  </a:lnTo>
                  <a:lnTo>
                    <a:pt x="23012" y="17259"/>
                  </a:lnTo>
                  <a:lnTo>
                    <a:pt x="27406" y="16128"/>
                  </a:lnTo>
                  <a:lnTo>
                    <a:pt x="29718" y="15239"/>
                  </a:lnTo>
                  <a:lnTo>
                    <a:pt x="30480" y="14477"/>
                  </a:lnTo>
                  <a:lnTo>
                    <a:pt x="31242" y="14477"/>
                  </a:lnTo>
                  <a:lnTo>
                    <a:pt x="33528" y="12191"/>
                  </a:lnTo>
                  <a:lnTo>
                    <a:pt x="33528" y="11429"/>
                  </a:lnTo>
                  <a:lnTo>
                    <a:pt x="34290" y="99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6545465" y="5843778"/>
              <a:ext cx="34290" cy="8890"/>
            </a:xfrm>
            <a:custGeom>
              <a:avLst/>
              <a:gdLst/>
              <a:ahLst/>
              <a:cxnLst/>
              <a:rect l="l" t="t" r="r" b="b"/>
              <a:pathLst>
                <a:path w="34290" h="8889">
                  <a:moveTo>
                    <a:pt x="1079" y="3365"/>
                  </a:moveTo>
                  <a:lnTo>
                    <a:pt x="1079" y="3098"/>
                  </a:lnTo>
                  <a:lnTo>
                    <a:pt x="0" y="2285"/>
                  </a:lnTo>
                  <a:lnTo>
                    <a:pt x="1079" y="3365"/>
                  </a:lnTo>
                  <a:close/>
                </a:path>
                <a:path w="34290" h="8889">
                  <a:moveTo>
                    <a:pt x="2304" y="5449"/>
                  </a:moveTo>
                  <a:lnTo>
                    <a:pt x="1524" y="4571"/>
                  </a:lnTo>
                  <a:lnTo>
                    <a:pt x="1524" y="3809"/>
                  </a:lnTo>
                  <a:lnTo>
                    <a:pt x="1079" y="3365"/>
                  </a:lnTo>
                  <a:lnTo>
                    <a:pt x="1079" y="5640"/>
                  </a:lnTo>
                  <a:lnTo>
                    <a:pt x="1524" y="5571"/>
                  </a:lnTo>
                  <a:lnTo>
                    <a:pt x="2304" y="5449"/>
                  </a:lnTo>
                  <a:close/>
                </a:path>
                <a:path w="34290" h="8889">
                  <a:moveTo>
                    <a:pt x="4572" y="6095"/>
                  </a:moveTo>
                  <a:lnTo>
                    <a:pt x="3810" y="5333"/>
                  </a:lnTo>
                  <a:lnTo>
                    <a:pt x="3048" y="5392"/>
                  </a:lnTo>
                  <a:lnTo>
                    <a:pt x="3810" y="5714"/>
                  </a:lnTo>
                  <a:lnTo>
                    <a:pt x="4572" y="6095"/>
                  </a:lnTo>
                  <a:close/>
                </a:path>
                <a:path w="34290" h="8889">
                  <a:moveTo>
                    <a:pt x="10882" y="8381"/>
                  </a:moveTo>
                  <a:lnTo>
                    <a:pt x="8750" y="6718"/>
                  </a:lnTo>
                  <a:lnTo>
                    <a:pt x="7620" y="6777"/>
                  </a:lnTo>
                  <a:lnTo>
                    <a:pt x="6096" y="6857"/>
                  </a:lnTo>
                  <a:lnTo>
                    <a:pt x="7620" y="7619"/>
                  </a:lnTo>
                  <a:lnTo>
                    <a:pt x="9144" y="7619"/>
                  </a:lnTo>
                  <a:lnTo>
                    <a:pt x="10668" y="8381"/>
                  </a:lnTo>
                  <a:lnTo>
                    <a:pt x="10882" y="8381"/>
                  </a:lnTo>
                  <a:close/>
                </a:path>
                <a:path w="34290" h="8889">
                  <a:moveTo>
                    <a:pt x="13716" y="8381"/>
                  </a:moveTo>
                  <a:lnTo>
                    <a:pt x="10882" y="8381"/>
                  </a:lnTo>
                  <a:lnTo>
                    <a:pt x="11061" y="8521"/>
                  </a:lnTo>
                  <a:lnTo>
                    <a:pt x="13716" y="8381"/>
                  </a:lnTo>
                  <a:close/>
                </a:path>
                <a:path w="34290" h="8889">
                  <a:moveTo>
                    <a:pt x="23411" y="8381"/>
                  </a:moveTo>
                  <a:lnTo>
                    <a:pt x="18288" y="8381"/>
                  </a:lnTo>
                  <a:lnTo>
                    <a:pt x="21704" y="8724"/>
                  </a:lnTo>
                  <a:lnTo>
                    <a:pt x="23411" y="8381"/>
                  </a:lnTo>
                  <a:close/>
                </a:path>
                <a:path w="34290" h="8889">
                  <a:moveTo>
                    <a:pt x="26311" y="7799"/>
                  </a:moveTo>
                  <a:lnTo>
                    <a:pt x="25146" y="7619"/>
                  </a:lnTo>
                  <a:lnTo>
                    <a:pt x="23763" y="8311"/>
                  </a:lnTo>
                  <a:lnTo>
                    <a:pt x="26311" y="7799"/>
                  </a:lnTo>
                  <a:close/>
                </a:path>
                <a:path w="34290" h="8889">
                  <a:moveTo>
                    <a:pt x="33422" y="3153"/>
                  </a:moveTo>
                  <a:lnTo>
                    <a:pt x="31242" y="5333"/>
                  </a:lnTo>
                  <a:lnTo>
                    <a:pt x="30480" y="5333"/>
                  </a:lnTo>
                  <a:lnTo>
                    <a:pt x="29718" y="6095"/>
                  </a:lnTo>
                  <a:lnTo>
                    <a:pt x="26690" y="7609"/>
                  </a:lnTo>
                  <a:lnTo>
                    <a:pt x="29718" y="7114"/>
                  </a:lnTo>
                  <a:lnTo>
                    <a:pt x="33020" y="6451"/>
                  </a:lnTo>
                  <a:lnTo>
                    <a:pt x="33422" y="3153"/>
                  </a:lnTo>
                  <a:close/>
                </a:path>
                <a:path w="34290" h="8889">
                  <a:moveTo>
                    <a:pt x="34290" y="1523"/>
                  </a:moveTo>
                  <a:lnTo>
                    <a:pt x="34290" y="0"/>
                  </a:lnTo>
                  <a:lnTo>
                    <a:pt x="33422" y="1735"/>
                  </a:lnTo>
                  <a:lnTo>
                    <a:pt x="33422" y="2391"/>
                  </a:lnTo>
                  <a:lnTo>
                    <a:pt x="34290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6562229" y="5818632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79" h="16510">
                  <a:moveTo>
                    <a:pt x="17525" y="16001"/>
                  </a:moveTo>
                  <a:lnTo>
                    <a:pt x="17525" y="0"/>
                  </a:lnTo>
                  <a:lnTo>
                    <a:pt x="0" y="0"/>
                  </a:lnTo>
                  <a:lnTo>
                    <a:pt x="0" y="16001"/>
                  </a:lnTo>
                  <a:lnTo>
                    <a:pt x="17525" y="16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6562229" y="5818632"/>
              <a:ext cx="1270" cy="16510"/>
            </a:xfrm>
            <a:custGeom>
              <a:avLst/>
              <a:gdLst/>
              <a:ahLst/>
              <a:cxnLst/>
              <a:rect l="l" t="t" r="r" b="b"/>
              <a:pathLst>
                <a:path w="1270" h="16510">
                  <a:moveTo>
                    <a:pt x="761" y="1600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6001"/>
                  </a:lnTo>
                  <a:lnTo>
                    <a:pt x="761" y="1600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6545465" y="5834634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5" h="16510">
                  <a:moveTo>
                    <a:pt x="16764" y="11429"/>
                  </a:moveTo>
                  <a:lnTo>
                    <a:pt x="16764" y="9143"/>
                  </a:lnTo>
                  <a:lnTo>
                    <a:pt x="16764" y="0"/>
                  </a:lnTo>
                  <a:lnTo>
                    <a:pt x="0" y="0"/>
                  </a:lnTo>
                  <a:lnTo>
                    <a:pt x="0" y="11429"/>
                  </a:lnTo>
                  <a:lnTo>
                    <a:pt x="762" y="12191"/>
                  </a:lnTo>
                  <a:lnTo>
                    <a:pt x="762" y="12953"/>
                  </a:lnTo>
                  <a:lnTo>
                    <a:pt x="1524" y="12953"/>
                  </a:lnTo>
                  <a:lnTo>
                    <a:pt x="1524" y="13715"/>
                  </a:lnTo>
                  <a:lnTo>
                    <a:pt x="2286" y="14477"/>
                  </a:lnTo>
                  <a:lnTo>
                    <a:pt x="3048" y="14477"/>
                  </a:lnTo>
                  <a:lnTo>
                    <a:pt x="3810" y="15239"/>
                  </a:lnTo>
                  <a:lnTo>
                    <a:pt x="5334" y="15239"/>
                  </a:lnTo>
                  <a:lnTo>
                    <a:pt x="6096" y="16001"/>
                  </a:lnTo>
                  <a:lnTo>
                    <a:pt x="10668" y="16001"/>
                  </a:lnTo>
                  <a:lnTo>
                    <a:pt x="11430" y="15239"/>
                  </a:lnTo>
                  <a:lnTo>
                    <a:pt x="12954" y="15239"/>
                  </a:lnTo>
                  <a:lnTo>
                    <a:pt x="13716" y="14477"/>
                  </a:lnTo>
                  <a:lnTo>
                    <a:pt x="14478" y="14477"/>
                  </a:lnTo>
                  <a:lnTo>
                    <a:pt x="15240" y="13715"/>
                  </a:lnTo>
                  <a:lnTo>
                    <a:pt x="15240" y="12953"/>
                  </a:lnTo>
                  <a:lnTo>
                    <a:pt x="16002" y="12953"/>
                  </a:lnTo>
                  <a:lnTo>
                    <a:pt x="16002" y="12191"/>
                  </a:lnTo>
                  <a:lnTo>
                    <a:pt x="16764" y="1142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6545465" y="5833872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16764" y="11429"/>
                  </a:moveTo>
                  <a:lnTo>
                    <a:pt x="16764" y="0"/>
                  </a:lnTo>
                  <a:lnTo>
                    <a:pt x="15240" y="0"/>
                  </a:lnTo>
                  <a:lnTo>
                    <a:pt x="15240" y="14477"/>
                  </a:lnTo>
                  <a:lnTo>
                    <a:pt x="16002" y="13715"/>
                  </a:lnTo>
                  <a:lnTo>
                    <a:pt x="16002" y="12953"/>
                  </a:lnTo>
                  <a:lnTo>
                    <a:pt x="16764" y="11429"/>
                  </a:lnTo>
                  <a:close/>
                </a:path>
                <a:path w="17145" h="17145">
                  <a:moveTo>
                    <a:pt x="9144" y="16763"/>
                  </a:moveTo>
                  <a:lnTo>
                    <a:pt x="9144" y="0"/>
                  </a:lnTo>
                  <a:lnTo>
                    <a:pt x="7620" y="0"/>
                  </a:lnTo>
                  <a:lnTo>
                    <a:pt x="7620" y="16763"/>
                  </a:lnTo>
                  <a:lnTo>
                    <a:pt x="9144" y="16763"/>
                  </a:lnTo>
                  <a:close/>
                </a:path>
                <a:path w="17145" h="17145">
                  <a:moveTo>
                    <a:pt x="6096" y="16001"/>
                  </a:moveTo>
                  <a:lnTo>
                    <a:pt x="5334" y="0"/>
                  </a:lnTo>
                  <a:lnTo>
                    <a:pt x="3810" y="0"/>
                  </a:lnTo>
                  <a:lnTo>
                    <a:pt x="3810" y="15239"/>
                  </a:lnTo>
                  <a:lnTo>
                    <a:pt x="4572" y="16001"/>
                  </a:lnTo>
                  <a:lnTo>
                    <a:pt x="6096" y="16001"/>
                  </a:lnTo>
                  <a:close/>
                </a:path>
                <a:path w="17145" h="17145">
                  <a:moveTo>
                    <a:pt x="1524" y="13715"/>
                  </a:moveTo>
                  <a:lnTo>
                    <a:pt x="1524" y="761"/>
                  </a:lnTo>
                  <a:lnTo>
                    <a:pt x="0" y="761"/>
                  </a:lnTo>
                  <a:lnTo>
                    <a:pt x="0" y="12191"/>
                  </a:lnTo>
                  <a:lnTo>
                    <a:pt x="762" y="12191"/>
                  </a:lnTo>
                  <a:lnTo>
                    <a:pt x="1524" y="13715"/>
                  </a:lnTo>
                  <a:close/>
                </a:path>
                <a:path w="17145" h="17145">
                  <a:moveTo>
                    <a:pt x="12954" y="16001"/>
                  </a:moveTo>
                  <a:lnTo>
                    <a:pt x="12954" y="0"/>
                  </a:lnTo>
                  <a:lnTo>
                    <a:pt x="11430" y="0"/>
                  </a:lnTo>
                  <a:lnTo>
                    <a:pt x="11430" y="16001"/>
                  </a:lnTo>
                  <a:lnTo>
                    <a:pt x="12954" y="1600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6545453" y="5833884"/>
              <a:ext cx="12700" cy="17145"/>
            </a:xfrm>
            <a:custGeom>
              <a:avLst/>
              <a:gdLst/>
              <a:ahLst/>
              <a:cxnLst/>
              <a:rect l="l" t="t" r="r" b="b"/>
              <a:pathLst>
                <a:path w="12700" h="17145">
                  <a:moveTo>
                    <a:pt x="2286" y="14478"/>
                  </a:moveTo>
                  <a:lnTo>
                    <a:pt x="1524" y="12954"/>
                  </a:lnTo>
                  <a:lnTo>
                    <a:pt x="762" y="12192"/>
                  </a:lnTo>
                  <a:lnTo>
                    <a:pt x="762" y="13716"/>
                  </a:lnTo>
                  <a:lnTo>
                    <a:pt x="2286" y="14478"/>
                  </a:lnTo>
                  <a:close/>
                </a:path>
                <a:path w="12700" h="17145">
                  <a:moveTo>
                    <a:pt x="2286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12700" h="17145">
                  <a:moveTo>
                    <a:pt x="6096" y="0"/>
                  </a:moveTo>
                  <a:lnTo>
                    <a:pt x="5334" y="0"/>
                  </a:lnTo>
                  <a:lnTo>
                    <a:pt x="5334" y="16002"/>
                  </a:lnTo>
                  <a:lnTo>
                    <a:pt x="4572" y="16002"/>
                  </a:lnTo>
                  <a:lnTo>
                    <a:pt x="6096" y="16764"/>
                  </a:lnTo>
                  <a:lnTo>
                    <a:pt x="6096" y="0"/>
                  </a:lnTo>
                  <a:close/>
                </a:path>
                <a:path w="12700" h="17145">
                  <a:moveTo>
                    <a:pt x="12204" y="16002"/>
                  </a:moveTo>
                  <a:lnTo>
                    <a:pt x="11442" y="16002"/>
                  </a:lnTo>
                  <a:lnTo>
                    <a:pt x="11442" y="16764"/>
                  </a:lnTo>
                  <a:lnTo>
                    <a:pt x="12204" y="1600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6545465" y="5818632"/>
              <a:ext cx="17145" cy="16510"/>
            </a:xfrm>
            <a:custGeom>
              <a:avLst/>
              <a:gdLst/>
              <a:ahLst/>
              <a:cxnLst/>
              <a:rect l="l" t="t" r="r" b="b"/>
              <a:pathLst>
                <a:path w="17145" h="16510">
                  <a:moveTo>
                    <a:pt x="16764" y="16001"/>
                  </a:moveTo>
                  <a:lnTo>
                    <a:pt x="16764" y="0"/>
                  </a:lnTo>
                  <a:lnTo>
                    <a:pt x="0" y="0"/>
                  </a:lnTo>
                  <a:lnTo>
                    <a:pt x="0" y="16001"/>
                  </a:lnTo>
                  <a:lnTo>
                    <a:pt x="16764" y="1600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6560705" y="584530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761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1" y="2286"/>
                  </a:lnTo>
                  <a:close/>
                </a:path>
                <a:path w="1904" h="3175">
                  <a:moveTo>
                    <a:pt x="1523" y="1524"/>
                  </a:moveTo>
                  <a:lnTo>
                    <a:pt x="1523" y="0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6562229" y="5834634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79" h="16510">
                  <a:moveTo>
                    <a:pt x="17525" y="9906"/>
                  </a:moveTo>
                  <a:lnTo>
                    <a:pt x="17525" y="0"/>
                  </a:lnTo>
                  <a:lnTo>
                    <a:pt x="0" y="0"/>
                  </a:lnTo>
                  <a:lnTo>
                    <a:pt x="0" y="10668"/>
                  </a:lnTo>
                  <a:lnTo>
                    <a:pt x="761" y="11430"/>
                  </a:lnTo>
                  <a:lnTo>
                    <a:pt x="761" y="12192"/>
                  </a:lnTo>
                  <a:lnTo>
                    <a:pt x="2285" y="13716"/>
                  </a:lnTo>
                  <a:lnTo>
                    <a:pt x="2285" y="14478"/>
                  </a:lnTo>
                  <a:lnTo>
                    <a:pt x="3047" y="14478"/>
                  </a:lnTo>
                  <a:lnTo>
                    <a:pt x="3809" y="15240"/>
                  </a:lnTo>
                  <a:lnTo>
                    <a:pt x="5333" y="15240"/>
                  </a:lnTo>
                  <a:lnTo>
                    <a:pt x="6095" y="16002"/>
                  </a:lnTo>
                  <a:lnTo>
                    <a:pt x="11429" y="16002"/>
                  </a:lnTo>
                  <a:lnTo>
                    <a:pt x="12191" y="15240"/>
                  </a:lnTo>
                  <a:lnTo>
                    <a:pt x="13715" y="15240"/>
                  </a:lnTo>
                  <a:lnTo>
                    <a:pt x="16763" y="12192"/>
                  </a:lnTo>
                  <a:lnTo>
                    <a:pt x="16763" y="10668"/>
                  </a:lnTo>
                  <a:lnTo>
                    <a:pt x="17525" y="990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6545453" y="5834646"/>
              <a:ext cx="34290" cy="16510"/>
            </a:xfrm>
            <a:custGeom>
              <a:avLst/>
              <a:gdLst/>
              <a:ahLst/>
              <a:cxnLst/>
              <a:rect l="l" t="t" r="r" b="b"/>
              <a:pathLst>
                <a:path w="34290" h="16510">
                  <a:moveTo>
                    <a:pt x="762" y="11430"/>
                  </a:moveTo>
                  <a:lnTo>
                    <a:pt x="0" y="10668"/>
                  </a:lnTo>
                  <a:lnTo>
                    <a:pt x="0" y="11430"/>
                  </a:lnTo>
                  <a:lnTo>
                    <a:pt x="762" y="12192"/>
                  </a:lnTo>
                  <a:lnTo>
                    <a:pt x="762" y="11430"/>
                  </a:lnTo>
                  <a:close/>
                </a:path>
                <a:path w="34290" h="16510">
                  <a:moveTo>
                    <a:pt x="2286" y="13716"/>
                  </a:moveTo>
                  <a:lnTo>
                    <a:pt x="1524" y="12954"/>
                  </a:lnTo>
                  <a:lnTo>
                    <a:pt x="1524" y="13716"/>
                  </a:lnTo>
                  <a:lnTo>
                    <a:pt x="2286" y="13716"/>
                  </a:lnTo>
                  <a:close/>
                </a:path>
                <a:path w="34290" h="16510">
                  <a:moveTo>
                    <a:pt x="4572" y="15240"/>
                  </a:moveTo>
                  <a:lnTo>
                    <a:pt x="3810" y="14478"/>
                  </a:lnTo>
                  <a:lnTo>
                    <a:pt x="3048" y="14478"/>
                  </a:lnTo>
                  <a:lnTo>
                    <a:pt x="3810" y="15240"/>
                  </a:lnTo>
                  <a:lnTo>
                    <a:pt x="4572" y="15240"/>
                  </a:lnTo>
                  <a:close/>
                </a:path>
                <a:path w="34290" h="16510">
                  <a:moveTo>
                    <a:pt x="12192" y="15240"/>
                  </a:moveTo>
                  <a:lnTo>
                    <a:pt x="10668" y="16002"/>
                  </a:lnTo>
                  <a:lnTo>
                    <a:pt x="11430" y="16002"/>
                  </a:lnTo>
                  <a:lnTo>
                    <a:pt x="12192" y="15240"/>
                  </a:lnTo>
                  <a:close/>
                </a:path>
                <a:path w="34290" h="16510">
                  <a:moveTo>
                    <a:pt x="13716" y="14478"/>
                  </a:moveTo>
                  <a:lnTo>
                    <a:pt x="12954" y="14478"/>
                  </a:lnTo>
                  <a:lnTo>
                    <a:pt x="12192" y="15240"/>
                  </a:lnTo>
                  <a:lnTo>
                    <a:pt x="12954" y="15240"/>
                  </a:lnTo>
                  <a:lnTo>
                    <a:pt x="13716" y="14478"/>
                  </a:lnTo>
                  <a:close/>
                </a:path>
                <a:path w="34290" h="16510">
                  <a:moveTo>
                    <a:pt x="14859" y="13716"/>
                  </a:moveTo>
                  <a:lnTo>
                    <a:pt x="14478" y="13716"/>
                  </a:lnTo>
                  <a:lnTo>
                    <a:pt x="13716" y="14478"/>
                  </a:lnTo>
                  <a:lnTo>
                    <a:pt x="14478" y="14478"/>
                  </a:lnTo>
                  <a:lnTo>
                    <a:pt x="14859" y="13716"/>
                  </a:lnTo>
                  <a:close/>
                </a:path>
                <a:path w="34290" h="16510">
                  <a:moveTo>
                    <a:pt x="16002" y="15240"/>
                  </a:moveTo>
                  <a:lnTo>
                    <a:pt x="15240" y="14478"/>
                  </a:lnTo>
                  <a:lnTo>
                    <a:pt x="15240" y="15240"/>
                  </a:lnTo>
                  <a:lnTo>
                    <a:pt x="16002" y="15240"/>
                  </a:lnTo>
                  <a:close/>
                </a:path>
                <a:path w="34290" h="16510">
                  <a:moveTo>
                    <a:pt x="16002" y="13716"/>
                  </a:moveTo>
                  <a:lnTo>
                    <a:pt x="15240" y="13716"/>
                  </a:lnTo>
                  <a:lnTo>
                    <a:pt x="15240" y="14478"/>
                  </a:lnTo>
                  <a:lnTo>
                    <a:pt x="16002" y="14478"/>
                  </a:lnTo>
                  <a:lnTo>
                    <a:pt x="16002" y="13716"/>
                  </a:lnTo>
                  <a:close/>
                </a:path>
                <a:path w="34290" h="16510">
                  <a:moveTo>
                    <a:pt x="16764" y="12954"/>
                  </a:moveTo>
                  <a:lnTo>
                    <a:pt x="16002" y="12954"/>
                  </a:lnTo>
                  <a:lnTo>
                    <a:pt x="16002" y="13716"/>
                  </a:lnTo>
                  <a:lnTo>
                    <a:pt x="16764" y="13716"/>
                  </a:lnTo>
                  <a:lnTo>
                    <a:pt x="16764" y="12954"/>
                  </a:lnTo>
                  <a:close/>
                </a:path>
                <a:path w="34290" h="16510">
                  <a:moveTo>
                    <a:pt x="17526" y="16002"/>
                  </a:moveTo>
                  <a:lnTo>
                    <a:pt x="16764" y="15240"/>
                  </a:lnTo>
                  <a:lnTo>
                    <a:pt x="16002" y="15240"/>
                  </a:lnTo>
                  <a:lnTo>
                    <a:pt x="16002" y="16002"/>
                  </a:lnTo>
                  <a:lnTo>
                    <a:pt x="17526" y="16002"/>
                  </a:lnTo>
                  <a:close/>
                </a:path>
                <a:path w="34290" h="16510">
                  <a:moveTo>
                    <a:pt x="17526" y="0"/>
                  </a:moveTo>
                  <a:lnTo>
                    <a:pt x="16764" y="0"/>
                  </a:lnTo>
                  <a:lnTo>
                    <a:pt x="16764" y="9906"/>
                  </a:lnTo>
                  <a:lnTo>
                    <a:pt x="17526" y="11430"/>
                  </a:lnTo>
                  <a:lnTo>
                    <a:pt x="17526" y="0"/>
                  </a:lnTo>
                  <a:close/>
                </a:path>
                <a:path w="34290" h="16510">
                  <a:moveTo>
                    <a:pt x="18288" y="15240"/>
                  </a:moveTo>
                  <a:lnTo>
                    <a:pt x="17526" y="15240"/>
                  </a:lnTo>
                  <a:lnTo>
                    <a:pt x="17526" y="16002"/>
                  </a:lnTo>
                  <a:lnTo>
                    <a:pt x="18288" y="16002"/>
                  </a:lnTo>
                  <a:lnTo>
                    <a:pt x="18288" y="15240"/>
                  </a:lnTo>
                  <a:close/>
                </a:path>
                <a:path w="34290" h="16510">
                  <a:moveTo>
                    <a:pt x="18288" y="12954"/>
                  </a:moveTo>
                  <a:lnTo>
                    <a:pt x="17526" y="12954"/>
                  </a:lnTo>
                  <a:lnTo>
                    <a:pt x="17526" y="13716"/>
                  </a:lnTo>
                  <a:lnTo>
                    <a:pt x="18288" y="13716"/>
                  </a:lnTo>
                  <a:lnTo>
                    <a:pt x="18288" y="12954"/>
                  </a:lnTo>
                  <a:close/>
                </a:path>
                <a:path w="34290" h="16510">
                  <a:moveTo>
                    <a:pt x="18288" y="12192"/>
                  </a:moveTo>
                  <a:lnTo>
                    <a:pt x="17526" y="12192"/>
                  </a:lnTo>
                  <a:lnTo>
                    <a:pt x="18288" y="12954"/>
                  </a:lnTo>
                  <a:lnTo>
                    <a:pt x="18288" y="12192"/>
                  </a:lnTo>
                  <a:close/>
                </a:path>
                <a:path w="34290" h="16510">
                  <a:moveTo>
                    <a:pt x="19050" y="14478"/>
                  </a:moveTo>
                  <a:lnTo>
                    <a:pt x="18288" y="15240"/>
                  </a:lnTo>
                  <a:lnTo>
                    <a:pt x="19050" y="15240"/>
                  </a:lnTo>
                  <a:lnTo>
                    <a:pt x="19050" y="14478"/>
                  </a:lnTo>
                  <a:close/>
                </a:path>
                <a:path w="34290" h="16510">
                  <a:moveTo>
                    <a:pt x="19050" y="13716"/>
                  </a:moveTo>
                  <a:lnTo>
                    <a:pt x="18288" y="13716"/>
                  </a:lnTo>
                  <a:lnTo>
                    <a:pt x="18288" y="14478"/>
                  </a:lnTo>
                  <a:lnTo>
                    <a:pt x="19050" y="14478"/>
                  </a:lnTo>
                  <a:lnTo>
                    <a:pt x="19050" y="13716"/>
                  </a:lnTo>
                  <a:close/>
                </a:path>
                <a:path w="34290" h="16510">
                  <a:moveTo>
                    <a:pt x="19812" y="13716"/>
                  </a:moveTo>
                  <a:lnTo>
                    <a:pt x="18288" y="12954"/>
                  </a:lnTo>
                  <a:lnTo>
                    <a:pt x="19050" y="13716"/>
                  </a:lnTo>
                  <a:lnTo>
                    <a:pt x="19812" y="13716"/>
                  </a:lnTo>
                  <a:close/>
                </a:path>
                <a:path w="34290" h="16510">
                  <a:moveTo>
                    <a:pt x="21336" y="15240"/>
                  </a:moveTo>
                  <a:lnTo>
                    <a:pt x="20574" y="14478"/>
                  </a:lnTo>
                  <a:lnTo>
                    <a:pt x="19812" y="14478"/>
                  </a:lnTo>
                  <a:lnTo>
                    <a:pt x="20574" y="15240"/>
                  </a:lnTo>
                  <a:lnTo>
                    <a:pt x="21336" y="15240"/>
                  </a:lnTo>
                  <a:close/>
                </a:path>
                <a:path w="34290" h="16510">
                  <a:moveTo>
                    <a:pt x="31242" y="13716"/>
                  </a:moveTo>
                  <a:lnTo>
                    <a:pt x="29718" y="15240"/>
                  </a:lnTo>
                  <a:lnTo>
                    <a:pt x="30480" y="15240"/>
                  </a:lnTo>
                  <a:lnTo>
                    <a:pt x="31242" y="14478"/>
                  </a:lnTo>
                  <a:lnTo>
                    <a:pt x="31242" y="13716"/>
                  </a:lnTo>
                  <a:close/>
                </a:path>
                <a:path w="34290" h="16510">
                  <a:moveTo>
                    <a:pt x="34290" y="9906"/>
                  </a:moveTo>
                  <a:lnTo>
                    <a:pt x="33528" y="10668"/>
                  </a:lnTo>
                  <a:lnTo>
                    <a:pt x="33528" y="11430"/>
                  </a:lnTo>
                  <a:lnTo>
                    <a:pt x="34290" y="10668"/>
                  </a:lnTo>
                  <a:lnTo>
                    <a:pt x="34290" y="990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6560705" y="5847588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047" y="762"/>
                  </a:moveTo>
                  <a:lnTo>
                    <a:pt x="3047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1523" y="3048"/>
                  </a:lnTo>
                  <a:lnTo>
                    <a:pt x="2285" y="3048"/>
                  </a:lnTo>
                  <a:lnTo>
                    <a:pt x="2285" y="762"/>
                  </a:lnTo>
                  <a:lnTo>
                    <a:pt x="3047" y="762"/>
                  </a:lnTo>
                  <a:close/>
                </a:path>
                <a:path w="3809" h="3175">
                  <a:moveTo>
                    <a:pt x="3809" y="2286"/>
                  </a:moveTo>
                  <a:lnTo>
                    <a:pt x="3809" y="762"/>
                  </a:lnTo>
                  <a:lnTo>
                    <a:pt x="2285" y="762"/>
                  </a:lnTo>
                  <a:lnTo>
                    <a:pt x="2285" y="3048"/>
                  </a:lnTo>
                  <a:lnTo>
                    <a:pt x="3047" y="2286"/>
                  </a:lnTo>
                  <a:lnTo>
                    <a:pt x="3809" y="2286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6559943" y="585063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3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6559181" y="5849874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2540" h="1904">
                  <a:moveTo>
                    <a:pt x="2286" y="1524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6563753" y="585063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6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6563753" y="585063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6562229" y="584835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6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228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6562229" y="584835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0"/>
                  </a:lnTo>
                  <a:close/>
                </a:path>
                <a:path w="1270" h="2539">
                  <a:moveTo>
                    <a:pt x="761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0" y="2285"/>
                  </a:lnTo>
                  <a:lnTo>
                    <a:pt x="761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6549263" y="5820918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29">
                  <a:moveTo>
                    <a:pt x="3809" y="2286"/>
                  </a:moveTo>
                  <a:lnTo>
                    <a:pt x="3809" y="1524"/>
                  </a:lnTo>
                  <a:lnTo>
                    <a:pt x="1523" y="1524"/>
                  </a:lnTo>
                  <a:lnTo>
                    <a:pt x="1523" y="9144"/>
                  </a:lnTo>
                  <a:lnTo>
                    <a:pt x="0" y="9144"/>
                  </a:lnTo>
                  <a:lnTo>
                    <a:pt x="0" y="11430"/>
                  </a:lnTo>
                  <a:lnTo>
                    <a:pt x="3047" y="11430"/>
                  </a:lnTo>
                  <a:lnTo>
                    <a:pt x="3047" y="2286"/>
                  </a:lnTo>
                  <a:lnTo>
                    <a:pt x="3809" y="2286"/>
                  </a:lnTo>
                  <a:close/>
                </a:path>
                <a:path w="9525" h="11429">
                  <a:moveTo>
                    <a:pt x="1523" y="5334"/>
                  </a:moveTo>
                  <a:lnTo>
                    <a:pt x="1523" y="3048"/>
                  </a:lnTo>
                  <a:lnTo>
                    <a:pt x="761" y="3048"/>
                  </a:lnTo>
                  <a:lnTo>
                    <a:pt x="761" y="5334"/>
                  </a:lnTo>
                  <a:lnTo>
                    <a:pt x="1523" y="5334"/>
                  </a:lnTo>
                  <a:close/>
                </a:path>
                <a:path w="9525" h="11429">
                  <a:moveTo>
                    <a:pt x="6095" y="762"/>
                  </a:moveTo>
                  <a:lnTo>
                    <a:pt x="6095" y="0"/>
                  </a:lnTo>
                  <a:lnTo>
                    <a:pt x="3809" y="0"/>
                  </a:lnTo>
                  <a:lnTo>
                    <a:pt x="3809" y="3048"/>
                  </a:lnTo>
                  <a:lnTo>
                    <a:pt x="3047" y="3048"/>
                  </a:lnTo>
                  <a:lnTo>
                    <a:pt x="3047" y="11430"/>
                  </a:lnTo>
                  <a:lnTo>
                    <a:pt x="5334" y="11430"/>
                  </a:lnTo>
                  <a:lnTo>
                    <a:pt x="5333" y="762"/>
                  </a:lnTo>
                  <a:lnTo>
                    <a:pt x="6095" y="762"/>
                  </a:lnTo>
                  <a:close/>
                </a:path>
                <a:path w="9525" h="11429">
                  <a:moveTo>
                    <a:pt x="6858" y="11430"/>
                  </a:moveTo>
                  <a:lnTo>
                    <a:pt x="6858" y="3048"/>
                  </a:lnTo>
                  <a:lnTo>
                    <a:pt x="5333" y="3048"/>
                  </a:lnTo>
                  <a:lnTo>
                    <a:pt x="5334" y="11430"/>
                  </a:lnTo>
                  <a:lnTo>
                    <a:pt x="6858" y="11430"/>
                  </a:lnTo>
                  <a:close/>
                </a:path>
                <a:path w="9525" h="11429">
                  <a:moveTo>
                    <a:pt x="8382" y="2286"/>
                  </a:moveTo>
                  <a:lnTo>
                    <a:pt x="8382" y="1524"/>
                  </a:lnTo>
                  <a:lnTo>
                    <a:pt x="6095" y="1524"/>
                  </a:lnTo>
                  <a:lnTo>
                    <a:pt x="6095" y="2286"/>
                  </a:lnTo>
                  <a:lnTo>
                    <a:pt x="6858" y="2286"/>
                  </a:lnTo>
                  <a:lnTo>
                    <a:pt x="6858" y="11430"/>
                  </a:lnTo>
                  <a:lnTo>
                    <a:pt x="7620" y="11430"/>
                  </a:lnTo>
                  <a:lnTo>
                    <a:pt x="7620" y="2286"/>
                  </a:lnTo>
                  <a:lnTo>
                    <a:pt x="8382" y="2286"/>
                  </a:lnTo>
                  <a:close/>
                </a:path>
                <a:path w="9525" h="11429">
                  <a:moveTo>
                    <a:pt x="9144" y="5334"/>
                  </a:moveTo>
                  <a:lnTo>
                    <a:pt x="9144" y="3048"/>
                  </a:lnTo>
                  <a:lnTo>
                    <a:pt x="7620" y="3048"/>
                  </a:lnTo>
                  <a:lnTo>
                    <a:pt x="7620" y="11430"/>
                  </a:lnTo>
                  <a:lnTo>
                    <a:pt x="8382" y="11430"/>
                  </a:lnTo>
                  <a:lnTo>
                    <a:pt x="8382" y="5334"/>
                  </a:lnTo>
                  <a:lnTo>
                    <a:pt x="9144" y="5334"/>
                  </a:lnTo>
                  <a:close/>
                </a:path>
                <a:path w="9525" h="11429">
                  <a:moveTo>
                    <a:pt x="9144" y="11430"/>
                  </a:moveTo>
                  <a:lnTo>
                    <a:pt x="9144" y="9144"/>
                  </a:lnTo>
                  <a:lnTo>
                    <a:pt x="8382" y="9144"/>
                  </a:lnTo>
                  <a:lnTo>
                    <a:pt x="8382" y="11430"/>
                  </a:lnTo>
                  <a:lnTo>
                    <a:pt x="9144" y="1143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6550024" y="5820156"/>
              <a:ext cx="9525" cy="12700"/>
            </a:xfrm>
            <a:custGeom>
              <a:avLst/>
              <a:gdLst/>
              <a:ahLst/>
              <a:cxnLst/>
              <a:rect l="l" t="t" r="r" b="b"/>
              <a:pathLst>
                <a:path w="9525" h="12700">
                  <a:moveTo>
                    <a:pt x="2285" y="3048"/>
                  </a:moveTo>
                  <a:lnTo>
                    <a:pt x="2285" y="2286"/>
                  </a:lnTo>
                  <a:lnTo>
                    <a:pt x="761" y="2286"/>
                  </a:lnTo>
                  <a:lnTo>
                    <a:pt x="761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2285" y="3048"/>
                  </a:lnTo>
                  <a:close/>
                </a:path>
                <a:path w="9525" h="12700">
                  <a:moveTo>
                    <a:pt x="761" y="9906"/>
                  </a:moveTo>
                  <a:lnTo>
                    <a:pt x="761" y="5333"/>
                  </a:lnTo>
                  <a:lnTo>
                    <a:pt x="0" y="5333"/>
                  </a:lnTo>
                  <a:lnTo>
                    <a:pt x="0" y="9906"/>
                  </a:lnTo>
                  <a:lnTo>
                    <a:pt x="761" y="9906"/>
                  </a:lnTo>
                  <a:close/>
                </a:path>
                <a:path w="9525" h="12700">
                  <a:moveTo>
                    <a:pt x="761" y="11430"/>
                  </a:moveTo>
                  <a:lnTo>
                    <a:pt x="761" y="10668"/>
                  </a:lnTo>
                  <a:lnTo>
                    <a:pt x="0" y="10668"/>
                  </a:lnTo>
                  <a:lnTo>
                    <a:pt x="0" y="11430"/>
                  </a:lnTo>
                  <a:lnTo>
                    <a:pt x="761" y="11430"/>
                  </a:lnTo>
                  <a:close/>
                </a:path>
                <a:path w="9525" h="12700">
                  <a:moveTo>
                    <a:pt x="761" y="12192"/>
                  </a:moveTo>
                  <a:lnTo>
                    <a:pt x="761" y="11430"/>
                  </a:lnTo>
                  <a:lnTo>
                    <a:pt x="0" y="11430"/>
                  </a:lnTo>
                  <a:lnTo>
                    <a:pt x="0" y="12192"/>
                  </a:lnTo>
                  <a:lnTo>
                    <a:pt x="761" y="12192"/>
                  </a:lnTo>
                  <a:close/>
                </a:path>
                <a:path w="9525" h="12700">
                  <a:moveTo>
                    <a:pt x="7620" y="6857"/>
                  </a:moveTo>
                  <a:lnTo>
                    <a:pt x="7620" y="6096"/>
                  </a:lnTo>
                  <a:lnTo>
                    <a:pt x="761" y="6096"/>
                  </a:lnTo>
                  <a:lnTo>
                    <a:pt x="761" y="6858"/>
                  </a:lnTo>
                  <a:lnTo>
                    <a:pt x="7620" y="6857"/>
                  </a:lnTo>
                  <a:close/>
                </a:path>
                <a:path w="9525" h="12700">
                  <a:moveTo>
                    <a:pt x="7620" y="8382"/>
                  </a:moveTo>
                  <a:lnTo>
                    <a:pt x="7620" y="7620"/>
                  </a:lnTo>
                  <a:lnTo>
                    <a:pt x="761" y="7620"/>
                  </a:lnTo>
                  <a:lnTo>
                    <a:pt x="761" y="8382"/>
                  </a:lnTo>
                  <a:lnTo>
                    <a:pt x="7620" y="8382"/>
                  </a:lnTo>
                  <a:close/>
                </a:path>
                <a:path w="9525" h="12700">
                  <a:moveTo>
                    <a:pt x="3047" y="3048"/>
                  </a:moveTo>
                  <a:lnTo>
                    <a:pt x="3047" y="1524"/>
                  </a:lnTo>
                  <a:lnTo>
                    <a:pt x="1523" y="1524"/>
                  </a:lnTo>
                  <a:lnTo>
                    <a:pt x="1523" y="2286"/>
                  </a:lnTo>
                  <a:lnTo>
                    <a:pt x="2285" y="2286"/>
                  </a:lnTo>
                  <a:lnTo>
                    <a:pt x="2285" y="3048"/>
                  </a:lnTo>
                  <a:lnTo>
                    <a:pt x="3047" y="3048"/>
                  </a:lnTo>
                  <a:close/>
                </a:path>
                <a:path w="9525" h="12700">
                  <a:moveTo>
                    <a:pt x="5334" y="1524"/>
                  </a:moveTo>
                  <a:lnTo>
                    <a:pt x="5334" y="762"/>
                  </a:lnTo>
                  <a:lnTo>
                    <a:pt x="3047" y="762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2285" y="1524"/>
                  </a:lnTo>
                  <a:lnTo>
                    <a:pt x="5334" y="1524"/>
                  </a:lnTo>
                  <a:close/>
                </a:path>
                <a:path w="9525" h="12700">
                  <a:moveTo>
                    <a:pt x="3047" y="6096"/>
                  </a:moveTo>
                  <a:lnTo>
                    <a:pt x="3047" y="5333"/>
                  </a:lnTo>
                  <a:lnTo>
                    <a:pt x="2285" y="5333"/>
                  </a:lnTo>
                  <a:lnTo>
                    <a:pt x="2285" y="6096"/>
                  </a:lnTo>
                  <a:lnTo>
                    <a:pt x="3047" y="6096"/>
                  </a:lnTo>
                  <a:close/>
                </a:path>
                <a:path w="9525" h="12700">
                  <a:moveTo>
                    <a:pt x="3047" y="9144"/>
                  </a:moveTo>
                  <a:lnTo>
                    <a:pt x="3047" y="8382"/>
                  </a:lnTo>
                  <a:lnTo>
                    <a:pt x="2285" y="8382"/>
                  </a:lnTo>
                  <a:lnTo>
                    <a:pt x="2285" y="9144"/>
                  </a:lnTo>
                  <a:lnTo>
                    <a:pt x="3047" y="9144"/>
                  </a:lnTo>
                  <a:close/>
                </a:path>
                <a:path w="9525" h="12700">
                  <a:moveTo>
                    <a:pt x="5334" y="762"/>
                  </a:moveTo>
                  <a:lnTo>
                    <a:pt x="5334" y="0"/>
                  </a:lnTo>
                  <a:lnTo>
                    <a:pt x="3809" y="0"/>
                  </a:lnTo>
                  <a:lnTo>
                    <a:pt x="3809" y="762"/>
                  </a:lnTo>
                  <a:lnTo>
                    <a:pt x="5334" y="762"/>
                  </a:lnTo>
                  <a:close/>
                </a:path>
                <a:path w="9525" h="12700">
                  <a:moveTo>
                    <a:pt x="7620" y="2286"/>
                  </a:moveTo>
                  <a:lnTo>
                    <a:pt x="7620" y="1524"/>
                  </a:lnTo>
                  <a:lnTo>
                    <a:pt x="5334" y="1524"/>
                  </a:lnTo>
                  <a:lnTo>
                    <a:pt x="5334" y="2286"/>
                  </a:lnTo>
                  <a:lnTo>
                    <a:pt x="7620" y="2286"/>
                  </a:lnTo>
                  <a:close/>
                </a:path>
                <a:path w="9525" h="12700">
                  <a:moveTo>
                    <a:pt x="7620" y="3048"/>
                  </a:moveTo>
                  <a:lnTo>
                    <a:pt x="7620" y="2286"/>
                  </a:lnTo>
                  <a:lnTo>
                    <a:pt x="5334" y="2286"/>
                  </a:lnTo>
                  <a:lnTo>
                    <a:pt x="5334" y="3048"/>
                  </a:lnTo>
                  <a:lnTo>
                    <a:pt x="7620" y="3048"/>
                  </a:lnTo>
                  <a:close/>
                </a:path>
                <a:path w="9525" h="12700">
                  <a:moveTo>
                    <a:pt x="6095" y="3810"/>
                  </a:moveTo>
                  <a:lnTo>
                    <a:pt x="6095" y="3048"/>
                  </a:lnTo>
                  <a:lnTo>
                    <a:pt x="5334" y="3048"/>
                  </a:lnTo>
                  <a:lnTo>
                    <a:pt x="5334" y="3810"/>
                  </a:lnTo>
                  <a:lnTo>
                    <a:pt x="6095" y="3810"/>
                  </a:lnTo>
                  <a:close/>
                </a:path>
                <a:path w="9525" h="12700">
                  <a:moveTo>
                    <a:pt x="6095" y="5334"/>
                  </a:moveTo>
                  <a:lnTo>
                    <a:pt x="6095" y="4572"/>
                  </a:lnTo>
                  <a:lnTo>
                    <a:pt x="5334" y="4572"/>
                  </a:lnTo>
                  <a:lnTo>
                    <a:pt x="5334" y="5334"/>
                  </a:lnTo>
                  <a:lnTo>
                    <a:pt x="6095" y="5334"/>
                  </a:lnTo>
                  <a:close/>
                </a:path>
                <a:path w="9525" h="12700">
                  <a:moveTo>
                    <a:pt x="6095" y="9906"/>
                  </a:moveTo>
                  <a:lnTo>
                    <a:pt x="6095" y="9143"/>
                  </a:lnTo>
                  <a:lnTo>
                    <a:pt x="5334" y="9143"/>
                  </a:lnTo>
                  <a:lnTo>
                    <a:pt x="5334" y="9906"/>
                  </a:lnTo>
                  <a:lnTo>
                    <a:pt x="6095" y="9906"/>
                  </a:lnTo>
                  <a:close/>
                </a:path>
                <a:path w="9525" h="12700">
                  <a:moveTo>
                    <a:pt x="6095" y="10668"/>
                  </a:moveTo>
                  <a:lnTo>
                    <a:pt x="6095" y="9906"/>
                  </a:lnTo>
                  <a:lnTo>
                    <a:pt x="5334" y="9906"/>
                  </a:lnTo>
                  <a:lnTo>
                    <a:pt x="5334" y="10668"/>
                  </a:lnTo>
                  <a:lnTo>
                    <a:pt x="6095" y="10668"/>
                  </a:lnTo>
                  <a:close/>
                </a:path>
                <a:path w="9525" h="12700">
                  <a:moveTo>
                    <a:pt x="9144" y="12192"/>
                  </a:moveTo>
                  <a:lnTo>
                    <a:pt x="9144" y="9906"/>
                  </a:lnTo>
                  <a:lnTo>
                    <a:pt x="8381" y="9906"/>
                  </a:lnTo>
                  <a:lnTo>
                    <a:pt x="8381" y="12192"/>
                  </a:lnTo>
                  <a:lnTo>
                    <a:pt x="9144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6552323" y="5830062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2286"/>
                  </a:moveTo>
                  <a:lnTo>
                    <a:pt x="3048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6552323" y="5830062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809" h="2539">
                  <a:moveTo>
                    <a:pt x="3810" y="2286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6553073" y="58293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6553073" y="582930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6550786" y="5826252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5" y="2286"/>
                  </a:moveTo>
                  <a:lnTo>
                    <a:pt x="2285" y="762"/>
                  </a:lnTo>
                  <a:lnTo>
                    <a:pt x="1523" y="762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2285" y="2286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6551548" y="582625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  <a:path w="1904" h="2539">
                  <a:moveTo>
                    <a:pt x="1523" y="2286"/>
                  </a:moveTo>
                  <a:lnTo>
                    <a:pt x="1523" y="762"/>
                  </a:lnTo>
                  <a:lnTo>
                    <a:pt x="761" y="762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6555371" y="582625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2286"/>
                  </a:moveTo>
                  <a:lnTo>
                    <a:pt x="1523" y="762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6555371" y="582625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3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6550774" y="5823978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4">
                  <a:moveTo>
                    <a:pt x="152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  <a:path w="6350" h="1904">
                  <a:moveTo>
                    <a:pt x="3822" y="0"/>
                  </a:moveTo>
                  <a:lnTo>
                    <a:pt x="2298" y="0"/>
                  </a:lnTo>
                  <a:lnTo>
                    <a:pt x="2298" y="1524"/>
                  </a:lnTo>
                  <a:lnTo>
                    <a:pt x="3822" y="1524"/>
                  </a:lnTo>
                  <a:lnTo>
                    <a:pt x="3822" y="0"/>
                  </a:lnTo>
                  <a:close/>
                </a:path>
                <a:path w="6350" h="1904">
                  <a:moveTo>
                    <a:pt x="6108" y="0"/>
                  </a:moveTo>
                  <a:lnTo>
                    <a:pt x="4584" y="0"/>
                  </a:lnTo>
                  <a:lnTo>
                    <a:pt x="5346" y="1524"/>
                  </a:lnTo>
                  <a:lnTo>
                    <a:pt x="6108" y="1524"/>
                  </a:lnTo>
                  <a:lnTo>
                    <a:pt x="610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6550774" y="5827013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4">
                  <a:moveTo>
                    <a:pt x="1524" y="0"/>
                  </a:moveTo>
                  <a:lnTo>
                    <a:pt x="0" y="0"/>
                  </a:lnTo>
                  <a:lnTo>
                    <a:pt x="0" y="1536"/>
                  </a:lnTo>
                  <a:lnTo>
                    <a:pt x="1524" y="1536"/>
                  </a:lnTo>
                  <a:lnTo>
                    <a:pt x="1524" y="0"/>
                  </a:lnTo>
                  <a:close/>
                </a:path>
                <a:path w="6350" h="5714">
                  <a:moveTo>
                    <a:pt x="3822" y="3822"/>
                  </a:moveTo>
                  <a:lnTo>
                    <a:pt x="2298" y="3822"/>
                  </a:lnTo>
                  <a:lnTo>
                    <a:pt x="2298" y="5346"/>
                  </a:lnTo>
                  <a:lnTo>
                    <a:pt x="3822" y="5346"/>
                  </a:lnTo>
                  <a:lnTo>
                    <a:pt x="3822" y="3822"/>
                  </a:lnTo>
                  <a:close/>
                </a:path>
                <a:path w="6350" h="5714">
                  <a:moveTo>
                    <a:pt x="6121" y="0"/>
                  </a:moveTo>
                  <a:lnTo>
                    <a:pt x="4597" y="0"/>
                  </a:lnTo>
                  <a:lnTo>
                    <a:pt x="4597" y="1536"/>
                  </a:lnTo>
                  <a:lnTo>
                    <a:pt x="6121" y="1536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6564515" y="5836158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4" h="13335">
                  <a:moveTo>
                    <a:pt x="3047" y="761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8382"/>
                  </a:lnTo>
                  <a:lnTo>
                    <a:pt x="761" y="9906"/>
                  </a:lnTo>
                  <a:lnTo>
                    <a:pt x="761" y="762"/>
                  </a:lnTo>
                  <a:lnTo>
                    <a:pt x="1523" y="1523"/>
                  </a:lnTo>
                  <a:lnTo>
                    <a:pt x="1523" y="761"/>
                  </a:lnTo>
                  <a:lnTo>
                    <a:pt x="3047" y="761"/>
                  </a:lnTo>
                  <a:close/>
                </a:path>
                <a:path w="13334" h="13335">
                  <a:moveTo>
                    <a:pt x="1523" y="3810"/>
                  </a:moveTo>
                  <a:lnTo>
                    <a:pt x="1523" y="2286"/>
                  </a:lnTo>
                  <a:lnTo>
                    <a:pt x="761" y="2286"/>
                  </a:lnTo>
                  <a:lnTo>
                    <a:pt x="761" y="3810"/>
                  </a:lnTo>
                  <a:lnTo>
                    <a:pt x="1523" y="3810"/>
                  </a:lnTo>
                  <a:close/>
                </a:path>
                <a:path w="13334" h="13335">
                  <a:moveTo>
                    <a:pt x="5333" y="6096"/>
                  </a:moveTo>
                  <a:lnTo>
                    <a:pt x="5333" y="5334"/>
                  </a:lnTo>
                  <a:lnTo>
                    <a:pt x="4571" y="5334"/>
                  </a:lnTo>
                  <a:lnTo>
                    <a:pt x="4571" y="4572"/>
                  </a:lnTo>
                  <a:lnTo>
                    <a:pt x="3047" y="4572"/>
                  </a:lnTo>
                  <a:lnTo>
                    <a:pt x="2285" y="5334"/>
                  </a:lnTo>
                  <a:lnTo>
                    <a:pt x="1523" y="5334"/>
                  </a:lnTo>
                  <a:lnTo>
                    <a:pt x="761" y="4572"/>
                  </a:lnTo>
                  <a:lnTo>
                    <a:pt x="761" y="6096"/>
                  </a:lnTo>
                  <a:lnTo>
                    <a:pt x="3047" y="6096"/>
                  </a:lnTo>
                  <a:lnTo>
                    <a:pt x="3047" y="5333"/>
                  </a:lnTo>
                  <a:lnTo>
                    <a:pt x="3809" y="5333"/>
                  </a:lnTo>
                  <a:lnTo>
                    <a:pt x="3809" y="6096"/>
                  </a:lnTo>
                  <a:lnTo>
                    <a:pt x="5333" y="6096"/>
                  </a:lnTo>
                  <a:close/>
                </a:path>
                <a:path w="13334" h="13335">
                  <a:moveTo>
                    <a:pt x="1523" y="8382"/>
                  </a:moveTo>
                  <a:lnTo>
                    <a:pt x="1523" y="6858"/>
                  </a:lnTo>
                  <a:lnTo>
                    <a:pt x="761" y="6858"/>
                  </a:lnTo>
                  <a:lnTo>
                    <a:pt x="761" y="8382"/>
                  </a:lnTo>
                  <a:lnTo>
                    <a:pt x="1523" y="8382"/>
                  </a:lnTo>
                  <a:close/>
                </a:path>
                <a:path w="13334" h="13335">
                  <a:moveTo>
                    <a:pt x="3809" y="8382"/>
                  </a:moveTo>
                  <a:lnTo>
                    <a:pt x="3047" y="8382"/>
                  </a:lnTo>
                  <a:lnTo>
                    <a:pt x="2285" y="9144"/>
                  </a:lnTo>
                  <a:lnTo>
                    <a:pt x="1523" y="9144"/>
                  </a:lnTo>
                  <a:lnTo>
                    <a:pt x="761" y="8382"/>
                  </a:lnTo>
                  <a:lnTo>
                    <a:pt x="761" y="10668"/>
                  </a:lnTo>
                  <a:lnTo>
                    <a:pt x="1523" y="10668"/>
                  </a:lnTo>
                  <a:lnTo>
                    <a:pt x="2285" y="11049"/>
                  </a:lnTo>
                  <a:lnTo>
                    <a:pt x="2285" y="9906"/>
                  </a:lnTo>
                  <a:lnTo>
                    <a:pt x="3809" y="8382"/>
                  </a:lnTo>
                  <a:close/>
                </a:path>
                <a:path w="13334" h="13335">
                  <a:moveTo>
                    <a:pt x="4571" y="3047"/>
                  </a:moveTo>
                  <a:lnTo>
                    <a:pt x="4571" y="2285"/>
                  </a:lnTo>
                  <a:lnTo>
                    <a:pt x="3047" y="2285"/>
                  </a:lnTo>
                  <a:lnTo>
                    <a:pt x="1523" y="761"/>
                  </a:lnTo>
                  <a:lnTo>
                    <a:pt x="1523" y="1523"/>
                  </a:lnTo>
                  <a:lnTo>
                    <a:pt x="3047" y="3047"/>
                  </a:lnTo>
                  <a:lnTo>
                    <a:pt x="4571" y="3047"/>
                  </a:lnTo>
                  <a:close/>
                </a:path>
                <a:path w="13334" h="13335">
                  <a:moveTo>
                    <a:pt x="5333" y="3047"/>
                  </a:moveTo>
                  <a:lnTo>
                    <a:pt x="4571" y="3047"/>
                  </a:lnTo>
                  <a:lnTo>
                    <a:pt x="3809" y="3810"/>
                  </a:lnTo>
                  <a:lnTo>
                    <a:pt x="3047" y="3048"/>
                  </a:lnTo>
                  <a:lnTo>
                    <a:pt x="2285" y="3048"/>
                  </a:lnTo>
                  <a:lnTo>
                    <a:pt x="3809" y="4572"/>
                  </a:lnTo>
                  <a:lnTo>
                    <a:pt x="5333" y="3047"/>
                  </a:lnTo>
                  <a:close/>
                </a:path>
                <a:path w="13334" h="13335">
                  <a:moveTo>
                    <a:pt x="5333" y="6858"/>
                  </a:moveTo>
                  <a:lnTo>
                    <a:pt x="5333" y="6096"/>
                  </a:lnTo>
                  <a:lnTo>
                    <a:pt x="4571" y="6858"/>
                  </a:lnTo>
                  <a:lnTo>
                    <a:pt x="3809" y="6858"/>
                  </a:lnTo>
                  <a:lnTo>
                    <a:pt x="3047" y="7620"/>
                  </a:lnTo>
                  <a:lnTo>
                    <a:pt x="2285" y="7620"/>
                  </a:lnTo>
                  <a:lnTo>
                    <a:pt x="3047" y="8382"/>
                  </a:lnTo>
                  <a:lnTo>
                    <a:pt x="3809" y="7620"/>
                  </a:lnTo>
                  <a:lnTo>
                    <a:pt x="4571" y="7620"/>
                  </a:lnTo>
                  <a:lnTo>
                    <a:pt x="5333" y="6858"/>
                  </a:lnTo>
                  <a:close/>
                </a:path>
                <a:path w="13334" h="13335">
                  <a:moveTo>
                    <a:pt x="5333" y="12192"/>
                  </a:moveTo>
                  <a:lnTo>
                    <a:pt x="4571" y="11430"/>
                  </a:lnTo>
                  <a:lnTo>
                    <a:pt x="4571" y="10668"/>
                  </a:lnTo>
                  <a:lnTo>
                    <a:pt x="2285" y="10668"/>
                  </a:lnTo>
                  <a:lnTo>
                    <a:pt x="2285" y="11049"/>
                  </a:lnTo>
                  <a:lnTo>
                    <a:pt x="3047" y="11430"/>
                  </a:lnTo>
                  <a:lnTo>
                    <a:pt x="3809" y="11430"/>
                  </a:lnTo>
                  <a:lnTo>
                    <a:pt x="3809" y="12192"/>
                  </a:lnTo>
                  <a:lnTo>
                    <a:pt x="5333" y="12192"/>
                  </a:lnTo>
                  <a:close/>
                </a:path>
                <a:path w="13334" h="13335">
                  <a:moveTo>
                    <a:pt x="3809" y="12192"/>
                  </a:moveTo>
                  <a:lnTo>
                    <a:pt x="3047" y="11430"/>
                  </a:lnTo>
                  <a:lnTo>
                    <a:pt x="2285" y="12192"/>
                  </a:lnTo>
                  <a:lnTo>
                    <a:pt x="3809" y="12192"/>
                  </a:lnTo>
                  <a:close/>
                </a:path>
                <a:path w="13334" h="13335">
                  <a:moveTo>
                    <a:pt x="6095" y="761"/>
                  </a:moveTo>
                  <a:lnTo>
                    <a:pt x="6095" y="0"/>
                  </a:lnTo>
                  <a:lnTo>
                    <a:pt x="3682" y="0"/>
                  </a:lnTo>
                  <a:lnTo>
                    <a:pt x="3682" y="761"/>
                  </a:lnTo>
                  <a:lnTo>
                    <a:pt x="3047" y="761"/>
                  </a:lnTo>
                  <a:lnTo>
                    <a:pt x="3047" y="1523"/>
                  </a:lnTo>
                  <a:lnTo>
                    <a:pt x="4571" y="1523"/>
                  </a:lnTo>
                  <a:lnTo>
                    <a:pt x="4571" y="761"/>
                  </a:lnTo>
                  <a:lnTo>
                    <a:pt x="6095" y="761"/>
                  </a:lnTo>
                  <a:close/>
                </a:path>
                <a:path w="13334" h="13335">
                  <a:moveTo>
                    <a:pt x="5333" y="7620"/>
                  </a:moveTo>
                  <a:lnTo>
                    <a:pt x="4571" y="7620"/>
                  </a:lnTo>
                  <a:lnTo>
                    <a:pt x="3809" y="8382"/>
                  </a:lnTo>
                  <a:lnTo>
                    <a:pt x="3809" y="9144"/>
                  </a:lnTo>
                  <a:lnTo>
                    <a:pt x="5333" y="7620"/>
                  </a:lnTo>
                  <a:close/>
                </a:path>
                <a:path w="13334" h="13335">
                  <a:moveTo>
                    <a:pt x="6095" y="6096"/>
                  </a:moveTo>
                  <a:lnTo>
                    <a:pt x="6095" y="4572"/>
                  </a:lnTo>
                  <a:lnTo>
                    <a:pt x="4571" y="3810"/>
                  </a:lnTo>
                  <a:lnTo>
                    <a:pt x="5333" y="5334"/>
                  </a:lnTo>
                  <a:lnTo>
                    <a:pt x="5333" y="6858"/>
                  </a:lnTo>
                  <a:lnTo>
                    <a:pt x="6095" y="6096"/>
                  </a:lnTo>
                  <a:close/>
                </a:path>
                <a:path w="13334" h="13335">
                  <a:moveTo>
                    <a:pt x="6095" y="3810"/>
                  </a:moveTo>
                  <a:lnTo>
                    <a:pt x="6095" y="1523"/>
                  </a:lnTo>
                  <a:lnTo>
                    <a:pt x="5333" y="1523"/>
                  </a:lnTo>
                  <a:lnTo>
                    <a:pt x="5333" y="3047"/>
                  </a:lnTo>
                  <a:lnTo>
                    <a:pt x="6095" y="3810"/>
                  </a:lnTo>
                  <a:close/>
                </a:path>
                <a:path w="13334" h="13335">
                  <a:moveTo>
                    <a:pt x="6095" y="9906"/>
                  </a:moveTo>
                  <a:lnTo>
                    <a:pt x="6095" y="8382"/>
                  </a:lnTo>
                  <a:lnTo>
                    <a:pt x="5333" y="8382"/>
                  </a:lnTo>
                  <a:lnTo>
                    <a:pt x="5333" y="9906"/>
                  </a:lnTo>
                  <a:lnTo>
                    <a:pt x="6095" y="9906"/>
                  </a:lnTo>
                  <a:close/>
                </a:path>
                <a:path w="13334" h="13335">
                  <a:moveTo>
                    <a:pt x="7619" y="12192"/>
                  </a:moveTo>
                  <a:lnTo>
                    <a:pt x="6857" y="11430"/>
                  </a:lnTo>
                  <a:lnTo>
                    <a:pt x="6857" y="12192"/>
                  </a:lnTo>
                  <a:lnTo>
                    <a:pt x="6095" y="12192"/>
                  </a:lnTo>
                  <a:lnTo>
                    <a:pt x="6095" y="11430"/>
                  </a:lnTo>
                  <a:lnTo>
                    <a:pt x="5333" y="11430"/>
                  </a:lnTo>
                  <a:lnTo>
                    <a:pt x="5333" y="12954"/>
                  </a:lnTo>
                  <a:lnTo>
                    <a:pt x="6857" y="12954"/>
                  </a:lnTo>
                  <a:lnTo>
                    <a:pt x="7619" y="12192"/>
                  </a:lnTo>
                  <a:close/>
                </a:path>
                <a:path w="13334" h="13335">
                  <a:moveTo>
                    <a:pt x="6730" y="2285"/>
                  </a:moveTo>
                  <a:lnTo>
                    <a:pt x="6730" y="761"/>
                  </a:lnTo>
                  <a:lnTo>
                    <a:pt x="6095" y="761"/>
                  </a:lnTo>
                  <a:lnTo>
                    <a:pt x="6095" y="2285"/>
                  </a:lnTo>
                  <a:lnTo>
                    <a:pt x="6730" y="2285"/>
                  </a:lnTo>
                  <a:close/>
                </a:path>
                <a:path w="13334" h="13335">
                  <a:moveTo>
                    <a:pt x="6730" y="9144"/>
                  </a:moveTo>
                  <a:lnTo>
                    <a:pt x="6730" y="3047"/>
                  </a:lnTo>
                  <a:lnTo>
                    <a:pt x="6095" y="3047"/>
                  </a:lnTo>
                  <a:lnTo>
                    <a:pt x="6095" y="9144"/>
                  </a:lnTo>
                  <a:lnTo>
                    <a:pt x="6730" y="9144"/>
                  </a:lnTo>
                  <a:close/>
                </a:path>
                <a:path w="13334" h="13335">
                  <a:moveTo>
                    <a:pt x="9905" y="1523"/>
                  </a:moveTo>
                  <a:lnTo>
                    <a:pt x="9905" y="761"/>
                  </a:lnTo>
                  <a:lnTo>
                    <a:pt x="9143" y="761"/>
                  </a:lnTo>
                  <a:lnTo>
                    <a:pt x="9143" y="0"/>
                  </a:lnTo>
                  <a:lnTo>
                    <a:pt x="6730" y="0"/>
                  </a:lnTo>
                  <a:lnTo>
                    <a:pt x="6730" y="9905"/>
                  </a:lnTo>
                  <a:lnTo>
                    <a:pt x="6095" y="9905"/>
                  </a:lnTo>
                  <a:lnTo>
                    <a:pt x="6095" y="12192"/>
                  </a:lnTo>
                  <a:lnTo>
                    <a:pt x="6857" y="12192"/>
                  </a:lnTo>
                  <a:lnTo>
                    <a:pt x="6857" y="761"/>
                  </a:lnTo>
                  <a:lnTo>
                    <a:pt x="8254" y="761"/>
                  </a:lnTo>
                  <a:lnTo>
                    <a:pt x="8254" y="1523"/>
                  </a:lnTo>
                  <a:lnTo>
                    <a:pt x="9905" y="1523"/>
                  </a:lnTo>
                  <a:close/>
                </a:path>
                <a:path w="13334" h="13335">
                  <a:moveTo>
                    <a:pt x="7619" y="3047"/>
                  </a:moveTo>
                  <a:lnTo>
                    <a:pt x="7619" y="1523"/>
                  </a:lnTo>
                  <a:lnTo>
                    <a:pt x="6857" y="1523"/>
                  </a:lnTo>
                  <a:lnTo>
                    <a:pt x="6857" y="3809"/>
                  </a:lnTo>
                  <a:lnTo>
                    <a:pt x="7619" y="3047"/>
                  </a:lnTo>
                  <a:close/>
                </a:path>
                <a:path w="13334" h="13335">
                  <a:moveTo>
                    <a:pt x="9143" y="4571"/>
                  </a:moveTo>
                  <a:lnTo>
                    <a:pt x="9143" y="3809"/>
                  </a:lnTo>
                  <a:lnTo>
                    <a:pt x="8254" y="3047"/>
                  </a:lnTo>
                  <a:lnTo>
                    <a:pt x="7619" y="3047"/>
                  </a:lnTo>
                  <a:lnTo>
                    <a:pt x="7619" y="3809"/>
                  </a:lnTo>
                  <a:lnTo>
                    <a:pt x="6857" y="4571"/>
                  </a:lnTo>
                  <a:lnTo>
                    <a:pt x="6857" y="5333"/>
                  </a:lnTo>
                  <a:lnTo>
                    <a:pt x="8254" y="3809"/>
                  </a:lnTo>
                  <a:lnTo>
                    <a:pt x="9143" y="4571"/>
                  </a:lnTo>
                  <a:close/>
                </a:path>
                <a:path w="13334" h="13335">
                  <a:moveTo>
                    <a:pt x="11302" y="6095"/>
                  </a:moveTo>
                  <a:lnTo>
                    <a:pt x="11302" y="5333"/>
                  </a:lnTo>
                  <a:lnTo>
                    <a:pt x="9905" y="5333"/>
                  </a:lnTo>
                  <a:lnTo>
                    <a:pt x="9905" y="4571"/>
                  </a:lnTo>
                  <a:lnTo>
                    <a:pt x="8254" y="4571"/>
                  </a:lnTo>
                  <a:lnTo>
                    <a:pt x="8254" y="5333"/>
                  </a:lnTo>
                  <a:lnTo>
                    <a:pt x="6857" y="5333"/>
                  </a:lnTo>
                  <a:lnTo>
                    <a:pt x="6857" y="6095"/>
                  </a:lnTo>
                  <a:lnTo>
                    <a:pt x="11302" y="6095"/>
                  </a:lnTo>
                  <a:close/>
                </a:path>
                <a:path w="13334" h="13335">
                  <a:moveTo>
                    <a:pt x="9143" y="7620"/>
                  </a:moveTo>
                  <a:lnTo>
                    <a:pt x="9143" y="6858"/>
                  </a:lnTo>
                  <a:lnTo>
                    <a:pt x="8254" y="6858"/>
                  </a:lnTo>
                  <a:lnTo>
                    <a:pt x="6857" y="6095"/>
                  </a:lnTo>
                  <a:lnTo>
                    <a:pt x="7619" y="7620"/>
                  </a:lnTo>
                  <a:lnTo>
                    <a:pt x="8254" y="8382"/>
                  </a:lnTo>
                  <a:lnTo>
                    <a:pt x="8254" y="7620"/>
                  </a:lnTo>
                  <a:lnTo>
                    <a:pt x="9143" y="7620"/>
                  </a:lnTo>
                  <a:close/>
                </a:path>
                <a:path w="13334" h="13335">
                  <a:moveTo>
                    <a:pt x="7619" y="9906"/>
                  </a:moveTo>
                  <a:lnTo>
                    <a:pt x="7619" y="8382"/>
                  </a:lnTo>
                  <a:lnTo>
                    <a:pt x="6857" y="8382"/>
                  </a:lnTo>
                  <a:lnTo>
                    <a:pt x="6857" y="9906"/>
                  </a:lnTo>
                  <a:lnTo>
                    <a:pt x="7619" y="9906"/>
                  </a:lnTo>
                  <a:close/>
                </a:path>
                <a:path w="13334" h="13335">
                  <a:moveTo>
                    <a:pt x="9905" y="12192"/>
                  </a:moveTo>
                  <a:lnTo>
                    <a:pt x="9905" y="10668"/>
                  </a:lnTo>
                  <a:lnTo>
                    <a:pt x="8254" y="10668"/>
                  </a:lnTo>
                  <a:lnTo>
                    <a:pt x="7619" y="11430"/>
                  </a:lnTo>
                  <a:lnTo>
                    <a:pt x="7619" y="12192"/>
                  </a:lnTo>
                  <a:lnTo>
                    <a:pt x="8254" y="12192"/>
                  </a:lnTo>
                  <a:lnTo>
                    <a:pt x="8254" y="11430"/>
                  </a:lnTo>
                  <a:lnTo>
                    <a:pt x="9143" y="11430"/>
                  </a:lnTo>
                  <a:lnTo>
                    <a:pt x="9143" y="12192"/>
                  </a:lnTo>
                  <a:lnTo>
                    <a:pt x="9905" y="12192"/>
                  </a:lnTo>
                  <a:close/>
                </a:path>
                <a:path w="13334" h="13335">
                  <a:moveTo>
                    <a:pt x="11302" y="761"/>
                  </a:moveTo>
                  <a:lnTo>
                    <a:pt x="9143" y="2285"/>
                  </a:lnTo>
                  <a:lnTo>
                    <a:pt x="8254" y="2285"/>
                  </a:lnTo>
                  <a:lnTo>
                    <a:pt x="8254" y="3047"/>
                  </a:lnTo>
                  <a:lnTo>
                    <a:pt x="9143" y="3047"/>
                  </a:lnTo>
                  <a:lnTo>
                    <a:pt x="9143" y="3809"/>
                  </a:lnTo>
                  <a:lnTo>
                    <a:pt x="9905" y="3809"/>
                  </a:lnTo>
                  <a:lnTo>
                    <a:pt x="9905" y="3048"/>
                  </a:lnTo>
                  <a:lnTo>
                    <a:pt x="11302" y="761"/>
                  </a:lnTo>
                  <a:close/>
                </a:path>
                <a:path w="13334" h="13335">
                  <a:moveTo>
                    <a:pt x="9143" y="9144"/>
                  </a:moveTo>
                  <a:lnTo>
                    <a:pt x="9143" y="8382"/>
                  </a:lnTo>
                  <a:lnTo>
                    <a:pt x="8254" y="7620"/>
                  </a:lnTo>
                  <a:lnTo>
                    <a:pt x="8254" y="9144"/>
                  </a:lnTo>
                  <a:lnTo>
                    <a:pt x="9143" y="9144"/>
                  </a:lnTo>
                  <a:close/>
                </a:path>
                <a:path w="13334" h="13335">
                  <a:moveTo>
                    <a:pt x="9143" y="12192"/>
                  </a:moveTo>
                  <a:lnTo>
                    <a:pt x="8254" y="11430"/>
                  </a:lnTo>
                  <a:lnTo>
                    <a:pt x="8254" y="12192"/>
                  </a:lnTo>
                  <a:lnTo>
                    <a:pt x="9143" y="12192"/>
                  </a:lnTo>
                  <a:close/>
                </a:path>
                <a:path w="13334" h="13335">
                  <a:moveTo>
                    <a:pt x="9905" y="9905"/>
                  </a:moveTo>
                  <a:lnTo>
                    <a:pt x="9905" y="7620"/>
                  </a:lnTo>
                  <a:lnTo>
                    <a:pt x="9143" y="7620"/>
                  </a:lnTo>
                  <a:lnTo>
                    <a:pt x="9143" y="8382"/>
                  </a:lnTo>
                  <a:lnTo>
                    <a:pt x="9905" y="9905"/>
                  </a:lnTo>
                  <a:close/>
                </a:path>
                <a:path w="13334" h="13335">
                  <a:moveTo>
                    <a:pt x="11302" y="761"/>
                  </a:moveTo>
                  <a:lnTo>
                    <a:pt x="11302" y="0"/>
                  </a:lnTo>
                  <a:lnTo>
                    <a:pt x="9905" y="0"/>
                  </a:lnTo>
                  <a:lnTo>
                    <a:pt x="9905" y="761"/>
                  </a:lnTo>
                  <a:lnTo>
                    <a:pt x="11302" y="761"/>
                  </a:lnTo>
                  <a:close/>
                </a:path>
                <a:path w="13334" h="13335">
                  <a:moveTo>
                    <a:pt x="11302" y="9906"/>
                  </a:moveTo>
                  <a:lnTo>
                    <a:pt x="11302" y="9144"/>
                  </a:lnTo>
                  <a:lnTo>
                    <a:pt x="10667" y="9144"/>
                  </a:lnTo>
                  <a:lnTo>
                    <a:pt x="9905" y="8381"/>
                  </a:lnTo>
                  <a:lnTo>
                    <a:pt x="9905" y="11430"/>
                  </a:lnTo>
                  <a:lnTo>
                    <a:pt x="10667" y="10668"/>
                  </a:lnTo>
                  <a:lnTo>
                    <a:pt x="10667" y="9906"/>
                  </a:lnTo>
                  <a:lnTo>
                    <a:pt x="11302" y="9906"/>
                  </a:lnTo>
                  <a:close/>
                </a:path>
                <a:path w="13334" h="13335">
                  <a:moveTo>
                    <a:pt x="11302" y="3809"/>
                  </a:moveTo>
                  <a:lnTo>
                    <a:pt x="11302" y="2285"/>
                  </a:lnTo>
                  <a:lnTo>
                    <a:pt x="10667" y="2285"/>
                  </a:lnTo>
                  <a:lnTo>
                    <a:pt x="10667" y="3809"/>
                  </a:lnTo>
                  <a:lnTo>
                    <a:pt x="11302" y="3809"/>
                  </a:lnTo>
                  <a:close/>
                </a:path>
                <a:path w="13334" h="13335">
                  <a:moveTo>
                    <a:pt x="11302" y="8382"/>
                  </a:moveTo>
                  <a:lnTo>
                    <a:pt x="11302" y="6858"/>
                  </a:lnTo>
                  <a:lnTo>
                    <a:pt x="10667" y="6858"/>
                  </a:lnTo>
                  <a:lnTo>
                    <a:pt x="10667" y="8382"/>
                  </a:lnTo>
                  <a:lnTo>
                    <a:pt x="11302" y="8382"/>
                  </a:lnTo>
                  <a:close/>
                </a:path>
                <a:path w="13334" h="13335">
                  <a:moveTo>
                    <a:pt x="11302" y="10668"/>
                  </a:moveTo>
                  <a:lnTo>
                    <a:pt x="10667" y="9906"/>
                  </a:lnTo>
                  <a:lnTo>
                    <a:pt x="10667" y="10668"/>
                  </a:lnTo>
                  <a:lnTo>
                    <a:pt x="11302" y="10668"/>
                  </a:lnTo>
                  <a:close/>
                </a:path>
                <a:path w="13334" h="13335">
                  <a:moveTo>
                    <a:pt x="12064" y="3047"/>
                  </a:moveTo>
                  <a:lnTo>
                    <a:pt x="12064" y="752"/>
                  </a:lnTo>
                  <a:lnTo>
                    <a:pt x="11302" y="695"/>
                  </a:lnTo>
                  <a:lnTo>
                    <a:pt x="11302" y="3047"/>
                  </a:lnTo>
                  <a:lnTo>
                    <a:pt x="12064" y="3047"/>
                  </a:lnTo>
                  <a:close/>
                </a:path>
                <a:path w="13334" h="13335">
                  <a:moveTo>
                    <a:pt x="12064" y="5333"/>
                  </a:moveTo>
                  <a:lnTo>
                    <a:pt x="12064" y="3809"/>
                  </a:lnTo>
                  <a:lnTo>
                    <a:pt x="11302" y="3809"/>
                  </a:lnTo>
                  <a:lnTo>
                    <a:pt x="11302" y="5333"/>
                  </a:lnTo>
                  <a:lnTo>
                    <a:pt x="12064" y="5333"/>
                  </a:lnTo>
                  <a:close/>
                </a:path>
                <a:path w="13334" h="13335">
                  <a:moveTo>
                    <a:pt x="12064" y="7620"/>
                  </a:moveTo>
                  <a:lnTo>
                    <a:pt x="12064" y="6095"/>
                  </a:lnTo>
                  <a:lnTo>
                    <a:pt x="11302" y="6095"/>
                  </a:lnTo>
                  <a:lnTo>
                    <a:pt x="11302" y="7620"/>
                  </a:lnTo>
                  <a:lnTo>
                    <a:pt x="12064" y="7620"/>
                  </a:lnTo>
                  <a:close/>
                </a:path>
                <a:path w="13334" h="13335">
                  <a:moveTo>
                    <a:pt x="12064" y="10668"/>
                  </a:moveTo>
                  <a:lnTo>
                    <a:pt x="12064" y="8381"/>
                  </a:lnTo>
                  <a:lnTo>
                    <a:pt x="11302" y="8381"/>
                  </a:lnTo>
                  <a:lnTo>
                    <a:pt x="11302" y="10668"/>
                  </a:lnTo>
                  <a:lnTo>
                    <a:pt x="12064" y="10668"/>
                  </a:lnTo>
                  <a:close/>
                </a:path>
                <a:path w="13334" h="13335">
                  <a:moveTo>
                    <a:pt x="12953" y="761"/>
                  </a:moveTo>
                  <a:lnTo>
                    <a:pt x="12953" y="0"/>
                  </a:lnTo>
                  <a:lnTo>
                    <a:pt x="12064" y="0"/>
                  </a:lnTo>
                  <a:lnTo>
                    <a:pt x="12064" y="761"/>
                  </a:lnTo>
                  <a:lnTo>
                    <a:pt x="12953" y="761"/>
                  </a:lnTo>
                  <a:close/>
                </a:path>
                <a:path w="13334" h="13335">
                  <a:moveTo>
                    <a:pt x="12953" y="3809"/>
                  </a:moveTo>
                  <a:lnTo>
                    <a:pt x="12953" y="2285"/>
                  </a:lnTo>
                  <a:lnTo>
                    <a:pt x="12064" y="2285"/>
                  </a:lnTo>
                  <a:lnTo>
                    <a:pt x="12064" y="3809"/>
                  </a:lnTo>
                  <a:lnTo>
                    <a:pt x="12953" y="3809"/>
                  </a:lnTo>
                  <a:close/>
                </a:path>
                <a:path w="13334" h="13335">
                  <a:moveTo>
                    <a:pt x="12953" y="6095"/>
                  </a:moveTo>
                  <a:lnTo>
                    <a:pt x="12953" y="4571"/>
                  </a:lnTo>
                  <a:lnTo>
                    <a:pt x="12064" y="4571"/>
                  </a:lnTo>
                  <a:lnTo>
                    <a:pt x="12064" y="6095"/>
                  </a:lnTo>
                  <a:lnTo>
                    <a:pt x="12953" y="6095"/>
                  </a:lnTo>
                  <a:close/>
                </a:path>
                <a:path w="13334" h="13335">
                  <a:moveTo>
                    <a:pt x="12953" y="8381"/>
                  </a:moveTo>
                  <a:lnTo>
                    <a:pt x="12953" y="6857"/>
                  </a:lnTo>
                  <a:lnTo>
                    <a:pt x="12064" y="6858"/>
                  </a:lnTo>
                  <a:lnTo>
                    <a:pt x="12064" y="8381"/>
                  </a:lnTo>
                  <a:lnTo>
                    <a:pt x="12953" y="838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6569836" y="5840730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1524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6556895" y="5829300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5">
                  <a:moveTo>
                    <a:pt x="11430" y="5333"/>
                  </a:moveTo>
                  <a:lnTo>
                    <a:pt x="10668" y="3809"/>
                  </a:lnTo>
                  <a:lnTo>
                    <a:pt x="10668" y="3047"/>
                  </a:lnTo>
                  <a:lnTo>
                    <a:pt x="9906" y="2285"/>
                  </a:lnTo>
                  <a:lnTo>
                    <a:pt x="9906" y="1523"/>
                  </a:lnTo>
                  <a:lnTo>
                    <a:pt x="8382" y="761"/>
                  </a:lnTo>
                  <a:lnTo>
                    <a:pt x="7620" y="0"/>
                  </a:lnTo>
                  <a:lnTo>
                    <a:pt x="3810" y="0"/>
                  </a:lnTo>
                  <a:lnTo>
                    <a:pt x="2285" y="761"/>
                  </a:lnTo>
                  <a:lnTo>
                    <a:pt x="1523" y="1523"/>
                  </a:lnTo>
                  <a:lnTo>
                    <a:pt x="1523" y="2285"/>
                  </a:lnTo>
                  <a:lnTo>
                    <a:pt x="0" y="3809"/>
                  </a:lnTo>
                  <a:lnTo>
                    <a:pt x="0" y="5333"/>
                  </a:lnTo>
                  <a:lnTo>
                    <a:pt x="0" y="6095"/>
                  </a:lnTo>
                  <a:lnTo>
                    <a:pt x="762" y="6857"/>
                  </a:lnTo>
                  <a:lnTo>
                    <a:pt x="1524" y="8381"/>
                  </a:lnTo>
                  <a:lnTo>
                    <a:pt x="1524" y="9143"/>
                  </a:lnTo>
                  <a:lnTo>
                    <a:pt x="2286" y="9143"/>
                  </a:lnTo>
                  <a:lnTo>
                    <a:pt x="3810" y="9905"/>
                  </a:lnTo>
                  <a:lnTo>
                    <a:pt x="5334" y="9905"/>
                  </a:lnTo>
                  <a:lnTo>
                    <a:pt x="5334" y="10667"/>
                  </a:lnTo>
                  <a:lnTo>
                    <a:pt x="6096" y="9905"/>
                  </a:lnTo>
                  <a:lnTo>
                    <a:pt x="7620" y="9905"/>
                  </a:lnTo>
                  <a:lnTo>
                    <a:pt x="8382" y="9143"/>
                  </a:lnTo>
                  <a:lnTo>
                    <a:pt x="9906" y="9143"/>
                  </a:lnTo>
                  <a:lnTo>
                    <a:pt x="9906" y="8381"/>
                  </a:lnTo>
                  <a:lnTo>
                    <a:pt x="10668" y="6857"/>
                  </a:lnTo>
                  <a:lnTo>
                    <a:pt x="10668" y="6095"/>
                  </a:lnTo>
                  <a:lnTo>
                    <a:pt x="11430" y="533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6556895" y="5830062"/>
              <a:ext cx="11430" cy="10160"/>
            </a:xfrm>
            <a:custGeom>
              <a:avLst/>
              <a:gdLst/>
              <a:ahLst/>
              <a:cxnLst/>
              <a:rect l="l" t="t" r="r" b="b"/>
              <a:pathLst>
                <a:path w="11429" h="10160">
                  <a:moveTo>
                    <a:pt x="761" y="3048"/>
                  </a:moveTo>
                  <a:lnTo>
                    <a:pt x="761" y="2286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761" y="3048"/>
                  </a:lnTo>
                  <a:close/>
                </a:path>
                <a:path w="11429" h="10160">
                  <a:moveTo>
                    <a:pt x="762" y="6096"/>
                  </a:moveTo>
                  <a:lnTo>
                    <a:pt x="762" y="5334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762" y="6096"/>
                  </a:lnTo>
                  <a:close/>
                </a:path>
                <a:path w="11429" h="10160">
                  <a:moveTo>
                    <a:pt x="1523" y="1524"/>
                  </a:moveTo>
                  <a:lnTo>
                    <a:pt x="1523" y="762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1523" y="1524"/>
                  </a:lnTo>
                  <a:close/>
                </a:path>
                <a:path w="11429" h="10160">
                  <a:moveTo>
                    <a:pt x="3810" y="9144"/>
                  </a:moveTo>
                  <a:lnTo>
                    <a:pt x="3048" y="8382"/>
                  </a:lnTo>
                  <a:lnTo>
                    <a:pt x="1524" y="7620"/>
                  </a:lnTo>
                  <a:lnTo>
                    <a:pt x="762" y="6096"/>
                  </a:lnTo>
                  <a:lnTo>
                    <a:pt x="762" y="7620"/>
                  </a:lnTo>
                  <a:lnTo>
                    <a:pt x="2286" y="9144"/>
                  </a:lnTo>
                  <a:lnTo>
                    <a:pt x="3810" y="9144"/>
                  </a:lnTo>
                  <a:close/>
                </a:path>
                <a:path w="11429" h="10160">
                  <a:moveTo>
                    <a:pt x="3047" y="0"/>
                  </a:moveTo>
                  <a:lnTo>
                    <a:pt x="2285" y="0"/>
                  </a:lnTo>
                  <a:lnTo>
                    <a:pt x="1523" y="762"/>
                  </a:lnTo>
                  <a:lnTo>
                    <a:pt x="3047" y="0"/>
                  </a:lnTo>
                  <a:close/>
                </a:path>
                <a:path w="11429" h="10160">
                  <a:moveTo>
                    <a:pt x="6858" y="9144"/>
                  </a:moveTo>
                  <a:lnTo>
                    <a:pt x="4572" y="9144"/>
                  </a:lnTo>
                  <a:lnTo>
                    <a:pt x="5334" y="9906"/>
                  </a:lnTo>
                  <a:lnTo>
                    <a:pt x="6096" y="9906"/>
                  </a:lnTo>
                  <a:lnTo>
                    <a:pt x="6858" y="9144"/>
                  </a:lnTo>
                  <a:close/>
                </a:path>
                <a:path w="11429" h="10160">
                  <a:moveTo>
                    <a:pt x="10668" y="7620"/>
                  </a:moveTo>
                  <a:lnTo>
                    <a:pt x="10668" y="6096"/>
                  </a:lnTo>
                  <a:lnTo>
                    <a:pt x="9906" y="7620"/>
                  </a:lnTo>
                  <a:lnTo>
                    <a:pt x="9144" y="7620"/>
                  </a:lnTo>
                  <a:lnTo>
                    <a:pt x="7620" y="9144"/>
                  </a:lnTo>
                  <a:lnTo>
                    <a:pt x="9144" y="9144"/>
                  </a:lnTo>
                  <a:lnTo>
                    <a:pt x="10668" y="7620"/>
                  </a:lnTo>
                  <a:close/>
                </a:path>
                <a:path w="11429" h="10160">
                  <a:moveTo>
                    <a:pt x="10668" y="2286"/>
                  </a:moveTo>
                  <a:lnTo>
                    <a:pt x="10668" y="1524"/>
                  </a:lnTo>
                  <a:lnTo>
                    <a:pt x="9144" y="0"/>
                  </a:lnTo>
                  <a:lnTo>
                    <a:pt x="8382" y="0"/>
                  </a:lnTo>
                  <a:lnTo>
                    <a:pt x="10668" y="2286"/>
                  </a:lnTo>
                  <a:close/>
                </a:path>
                <a:path w="11429" h="10160">
                  <a:moveTo>
                    <a:pt x="11430" y="4572"/>
                  </a:moveTo>
                  <a:lnTo>
                    <a:pt x="11430" y="3048"/>
                  </a:lnTo>
                  <a:lnTo>
                    <a:pt x="10668" y="2286"/>
                  </a:lnTo>
                  <a:lnTo>
                    <a:pt x="10668" y="3048"/>
                  </a:lnTo>
                  <a:lnTo>
                    <a:pt x="11430" y="4572"/>
                  </a:lnTo>
                  <a:close/>
                </a:path>
                <a:path w="11429" h="10160">
                  <a:moveTo>
                    <a:pt x="11430" y="5334"/>
                  </a:moveTo>
                  <a:lnTo>
                    <a:pt x="11430" y="4572"/>
                  </a:lnTo>
                  <a:lnTo>
                    <a:pt x="10668" y="5334"/>
                  </a:lnTo>
                  <a:lnTo>
                    <a:pt x="10668" y="6096"/>
                  </a:lnTo>
                  <a:lnTo>
                    <a:pt x="11430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6558419" y="5830824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90" h="7620">
                  <a:moveTo>
                    <a:pt x="8382" y="3810"/>
                  </a:moveTo>
                  <a:lnTo>
                    <a:pt x="7620" y="3048"/>
                  </a:lnTo>
                  <a:lnTo>
                    <a:pt x="7620" y="2286"/>
                  </a:lnTo>
                  <a:lnTo>
                    <a:pt x="6858" y="1524"/>
                  </a:lnTo>
                  <a:lnTo>
                    <a:pt x="6858" y="762"/>
                  </a:lnTo>
                  <a:lnTo>
                    <a:pt x="6096" y="762"/>
                  </a:lnTo>
                  <a:lnTo>
                    <a:pt x="5334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1523" y="762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2" y="5334"/>
                  </a:lnTo>
                  <a:lnTo>
                    <a:pt x="762" y="6096"/>
                  </a:lnTo>
                  <a:lnTo>
                    <a:pt x="1524" y="6096"/>
                  </a:lnTo>
                  <a:lnTo>
                    <a:pt x="3048" y="7620"/>
                  </a:lnTo>
                  <a:lnTo>
                    <a:pt x="4572" y="7620"/>
                  </a:lnTo>
                  <a:lnTo>
                    <a:pt x="5334" y="6858"/>
                  </a:lnTo>
                  <a:lnTo>
                    <a:pt x="6096" y="6858"/>
                  </a:lnTo>
                  <a:lnTo>
                    <a:pt x="7620" y="5334"/>
                  </a:lnTo>
                  <a:lnTo>
                    <a:pt x="7620" y="4572"/>
                  </a:lnTo>
                  <a:lnTo>
                    <a:pt x="8382" y="381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6558419" y="5830824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90" h="6985">
                  <a:moveTo>
                    <a:pt x="761" y="2286"/>
                  </a:moveTo>
                  <a:lnTo>
                    <a:pt x="761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2286"/>
                  </a:lnTo>
                  <a:close/>
                </a:path>
                <a:path w="8890" h="6985">
                  <a:moveTo>
                    <a:pt x="1524" y="6096"/>
                  </a:moveTo>
                  <a:lnTo>
                    <a:pt x="0" y="4572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1524" y="6096"/>
                  </a:lnTo>
                  <a:close/>
                </a:path>
                <a:path w="8890" h="6985">
                  <a:moveTo>
                    <a:pt x="2285" y="762"/>
                  </a:moveTo>
                  <a:lnTo>
                    <a:pt x="2285" y="0"/>
                  </a:lnTo>
                  <a:lnTo>
                    <a:pt x="1523" y="762"/>
                  </a:lnTo>
                  <a:lnTo>
                    <a:pt x="2285" y="762"/>
                  </a:lnTo>
                  <a:close/>
                </a:path>
                <a:path w="8890" h="6985">
                  <a:moveTo>
                    <a:pt x="2286" y="6858"/>
                  </a:moveTo>
                  <a:lnTo>
                    <a:pt x="1524" y="6096"/>
                  </a:lnTo>
                  <a:lnTo>
                    <a:pt x="1524" y="6858"/>
                  </a:lnTo>
                  <a:lnTo>
                    <a:pt x="2286" y="6858"/>
                  </a:lnTo>
                  <a:close/>
                </a:path>
                <a:path w="8890" h="6985">
                  <a:moveTo>
                    <a:pt x="7620" y="2286"/>
                  </a:moveTo>
                  <a:lnTo>
                    <a:pt x="7620" y="1524"/>
                  </a:lnTo>
                  <a:lnTo>
                    <a:pt x="6858" y="762"/>
                  </a:lnTo>
                  <a:lnTo>
                    <a:pt x="6858" y="1524"/>
                  </a:lnTo>
                  <a:lnTo>
                    <a:pt x="7620" y="2286"/>
                  </a:lnTo>
                  <a:close/>
                </a:path>
                <a:path w="8890" h="6985">
                  <a:moveTo>
                    <a:pt x="7620" y="6096"/>
                  </a:moveTo>
                  <a:lnTo>
                    <a:pt x="7620" y="5334"/>
                  </a:lnTo>
                  <a:lnTo>
                    <a:pt x="6858" y="5334"/>
                  </a:lnTo>
                  <a:lnTo>
                    <a:pt x="6858" y="6096"/>
                  </a:lnTo>
                  <a:lnTo>
                    <a:pt x="7620" y="6096"/>
                  </a:lnTo>
                  <a:close/>
                </a:path>
                <a:path w="8890" h="6985">
                  <a:moveTo>
                    <a:pt x="8382" y="3810"/>
                  </a:moveTo>
                  <a:lnTo>
                    <a:pt x="7620" y="3048"/>
                  </a:lnTo>
                  <a:lnTo>
                    <a:pt x="7620" y="4572"/>
                  </a:lnTo>
                  <a:lnTo>
                    <a:pt x="8382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6559181" y="5832348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1523"/>
                  </a:moveTo>
                  <a:lnTo>
                    <a:pt x="3048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3048" y="1523"/>
                  </a:lnTo>
                  <a:close/>
                </a:path>
                <a:path w="3175" h="2539">
                  <a:moveTo>
                    <a:pt x="2286" y="761"/>
                  </a:moveTo>
                  <a:lnTo>
                    <a:pt x="2286" y="0"/>
                  </a:lnTo>
                  <a:lnTo>
                    <a:pt x="762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  <a:path w="3175" h="2539">
                  <a:moveTo>
                    <a:pt x="2286" y="2285"/>
                  </a:moveTo>
                  <a:lnTo>
                    <a:pt x="2286" y="1523"/>
                  </a:lnTo>
                  <a:lnTo>
                    <a:pt x="762" y="1523"/>
                  </a:lnTo>
                  <a:lnTo>
                    <a:pt x="762" y="2285"/>
                  </a:lnTo>
                  <a:lnTo>
                    <a:pt x="2286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6559943" y="583387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6559931" y="5831598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1524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5715" h="3175">
                  <a:moveTo>
                    <a:pt x="5334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3048"/>
                  </a:lnTo>
                  <a:lnTo>
                    <a:pt x="5334" y="3048"/>
                  </a:lnTo>
                  <a:lnTo>
                    <a:pt x="5334" y="2286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6563753" y="583387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6561468" y="583388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2286" y="1524"/>
                  </a:moveTo>
                  <a:lnTo>
                    <a:pt x="1524" y="1524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810"/>
                  </a:lnTo>
                  <a:lnTo>
                    <a:pt x="1524" y="3810"/>
                  </a:lnTo>
                  <a:lnTo>
                    <a:pt x="1524" y="2286"/>
                  </a:lnTo>
                  <a:lnTo>
                    <a:pt x="2286" y="2286"/>
                  </a:lnTo>
                  <a:lnTo>
                    <a:pt x="2286" y="1524"/>
                  </a:lnTo>
                  <a:close/>
                </a:path>
                <a:path w="3809" h="3810">
                  <a:moveTo>
                    <a:pt x="3810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6561467" y="583692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1524" y="0"/>
                  </a:moveTo>
                  <a:lnTo>
                    <a:pt x="0" y="0"/>
                  </a:lnTo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6561467" y="583692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1524" y="0"/>
                  </a:moveTo>
                  <a:lnTo>
                    <a:pt x="0" y="0"/>
                  </a:lnTo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6542417" y="5848350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w="0" h="3810">
                  <a:moveTo>
                    <a:pt x="0" y="3810"/>
                  </a:moveTo>
                  <a:lnTo>
                    <a:pt x="0" y="762"/>
                  </a:lnTo>
                  <a:lnTo>
                    <a:pt x="0" y="0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6552311" y="5820930"/>
              <a:ext cx="22225" cy="10160"/>
            </a:xfrm>
            <a:custGeom>
              <a:avLst/>
              <a:gdLst/>
              <a:ahLst/>
              <a:cxnLst/>
              <a:rect l="l" t="t" r="r" b="b"/>
              <a:pathLst>
                <a:path w="22225" h="10160">
                  <a:moveTo>
                    <a:pt x="762" y="9906"/>
                  </a:moveTo>
                  <a:lnTo>
                    <a:pt x="0" y="9144"/>
                  </a:lnTo>
                  <a:lnTo>
                    <a:pt x="0" y="9906"/>
                  </a:lnTo>
                  <a:lnTo>
                    <a:pt x="762" y="9906"/>
                  </a:lnTo>
                  <a:close/>
                </a:path>
                <a:path w="22225" h="10160">
                  <a:moveTo>
                    <a:pt x="22098" y="0"/>
                  </a:moveTo>
                  <a:lnTo>
                    <a:pt x="19812" y="0"/>
                  </a:lnTo>
                  <a:lnTo>
                    <a:pt x="21336" y="1524"/>
                  </a:lnTo>
                  <a:lnTo>
                    <a:pt x="21336" y="762"/>
                  </a:lnTo>
                  <a:lnTo>
                    <a:pt x="22098" y="762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6570599" y="5819406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3809" h="3175">
                  <a:moveTo>
                    <a:pt x="1524" y="0"/>
                  </a:move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3809" h="3175">
                  <a:moveTo>
                    <a:pt x="3048" y="2286"/>
                  </a:moveTo>
                  <a:lnTo>
                    <a:pt x="1524" y="1524"/>
                  </a:lnTo>
                  <a:lnTo>
                    <a:pt x="3048" y="3048"/>
                  </a:lnTo>
                  <a:lnTo>
                    <a:pt x="3048" y="2286"/>
                  </a:lnTo>
                  <a:close/>
                </a:path>
                <a:path w="3809" h="3175">
                  <a:moveTo>
                    <a:pt x="3048" y="762"/>
                  </a:moveTo>
                  <a:lnTo>
                    <a:pt x="2286" y="1524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  <a:path w="3809" h="3175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6565265" y="5821692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762" y="3810"/>
                  </a:moveTo>
                  <a:lnTo>
                    <a:pt x="0" y="4572"/>
                  </a:lnTo>
                  <a:lnTo>
                    <a:pt x="0" y="5334"/>
                  </a:lnTo>
                  <a:lnTo>
                    <a:pt x="762" y="5334"/>
                  </a:lnTo>
                  <a:lnTo>
                    <a:pt x="762" y="4572"/>
                  </a:lnTo>
                  <a:lnTo>
                    <a:pt x="762" y="3810"/>
                  </a:lnTo>
                  <a:close/>
                </a:path>
                <a:path w="5079" h="6350">
                  <a:moveTo>
                    <a:pt x="1524" y="5334"/>
                  </a:moveTo>
                  <a:lnTo>
                    <a:pt x="762" y="6096"/>
                  </a:lnTo>
                  <a:lnTo>
                    <a:pt x="1524" y="6096"/>
                  </a:lnTo>
                  <a:lnTo>
                    <a:pt x="1524" y="5334"/>
                  </a:lnTo>
                  <a:close/>
                </a:path>
                <a:path w="5079" h="6350">
                  <a:moveTo>
                    <a:pt x="4559" y="762"/>
                  </a:moveTo>
                  <a:lnTo>
                    <a:pt x="3797" y="0"/>
                  </a:lnTo>
                  <a:lnTo>
                    <a:pt x="3035" y="0"/>
                  </a:lnTo>
                  <a:lnTo>
                    <a:pt x="3797" y="762"/>
                  </a:lnTo>
                  <a:lnTo>
                    <a:pt x="4559" y="762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6566789" y="5820918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762"/>
                  </a:moveTo>
                  <a:lnTo>
                    <a:pt x="0" y="762"/>
                  </a:lnTo>
                </a:path>
                <a:path w="0" h="1904">
                  <a:moveTo>
                    <a:pt x="0" y="762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6564503" y="582169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6564515" y="582320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6565264" y="5821680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761" y="1524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761" y="1524"/>
                  </a:lnTo>
                  <a:close/>
                </a:path>
                <a:path w="5715" h="3810">
                  <a:moveTo>
                    <a:pt x="1523" y="2286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  <a:path w="5715" h="3810">
                  <a:moveTo>
                    <a:pt x="5333" y="2286"/>
                  </a:moveTo>
                  <a:lnTo>
                    <a:pt x="3047" y="2286"/>
                  </a:lnTo>
                  <a:lnTo>
                    <a:pt x="3047" y="1524"/>
                  </a:lnTo>
                  <a:lnTo>
                    <a:pt x="1523" y="1524"/>
                  </a:lnTo>
                  <a:lnTo>
                    <a:pt x="1523" y="3048"/>
                  </a:lnTo>
                  <a:lnTo>
                    <a:pt x="2285" y="3048"/>
                  </a:lnTo>
                  <a:lnTo>
                    <a:pt x="2285" y="3810"/>
                  </a:lnTo>
                  <a:lnTo>
                    <a:pt x="3809" y="3810"/>
                  </a:lnTo>
                  <a:lnTo>
                    <a:pt x="5333" y="2286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6565264" y="5821680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5715" h="3810">
                  <a:moveTo>
                    <a:pt x="761" y="1524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5715" h="3810">
                  <a:moveTo>
                    <a:pt x="1523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1523" y="762"/>
                  </a:lnTo>
                  <a:close/>
                </a:path>
                <a:path w="5715" h="3810">
                  <a:moveTo>
                    <a:pt x="1523" y="2286"/>
                  </a:moveTo>
                  <a:lnTo>
                    <a:pt x="761" y="1524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  <a:path w="5715" h="3810">
                  <a:moveTo>
                    <a:pt x="3047" y="3810"/>
                  </a:moveTo>
                  <a:lnTo>
                    <a:pt x="3047" y="3048"/>
                  </a:lnTo>
                  <a:lnTo>
                    <a:pt x="2285" y="3048"/>
                  </a:lnTo>
                  <a:lnTo>
                    <a:pt x="3047" y="3810"/>
                  </a:lnTo>
                  <a:close/>
                </a:path>
                <a:path w="5715" h="3810">
                  <a:moveTo>
                    <a:pt x="5333" y="3048"/>
                  </a:moveTo>
                  <a:lnTo>
                    <a:pt x="5333" y="2286"/>
                  </a:lnTo>
                  <a:lnTo>
                    <a:pt x="3809" y="3810"/>
                  </a:lnTo>
                  <a:lnTo>
                    <a:pt x="5333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6572122" y="5831586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6572122" y="5831586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6574421" y="583234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6567551" y="583007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6567551" y="5828538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1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0" y="2285"/>
                  </a:lnTo>
                  <a:lnTo>
                    <a:pt x="761" y="2285"/>
                  </a:lnTo>
                  <a:close/>
                </a:path>
                <a:path w="3175" h="2539">
                  <a:moveTo>
                    <a:pt x="2285" y="761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  <a:path w="3175" h="2539">
                  <a:moveTo>
                    <a:pt x="3047" y="1523"/>
                  </a:moveTo>
                  <a:lnTo>
                    <a:pt x="3047" y="761"/>
                  </a:lnTo>
                  <a:lnTo>
                    <a:pt x="2285" y="761"/>
                  </a:lnTo>
                  <a:lnTo>
                    <a:pt x="2285" y="1523"/>
                  </a:lnTo>
                  <a:lnTo>
                    <a:pt x="3047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6568313" y="5820930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29">
                  <a:moveTo>
                    <a:pt x="8382" y="5334"/>
                  </a:moveTo>
                  <a:lnTo>
                    <a:pt x="7620" y="5334"/>
                  </a:lnTo>
                  <a:lnTo>
                    <a:pt x="7620" y="6096"/>
                  </a:lnTo>
                  <a:lnTo>
                    <a:pt x="6858" y="6858"/>
                  </a:lnTo>
                  <a:lnTo>
                    <a:pt x="5334" y="6858"/>
                  </a:lnTo>
                  <a:lnTo>
                    <a:pt x="5334" y="6096"/>
                  </a:lnTo>
                  <a:lnTo>
                    <a:pt x="4572" y="6096"/>
                  </a:lnTo>
                  <a:lnTo>
                    <a:pt x="4572" y="5334"/>
                  </a:lnTo>
                  <a:lnTo>
                    <a:pt x="3810" y="4572"/>
                  </a:lnTo>
                  <a:lnTo>
                    <a:pt x="3810" y="3810"/>
                  </a:lnTo>
                  <a:lnTo>
                    <a:pt x="1524" y="3810"/>
                  </a:lnTo>
                  <a:lnTo>
                    <a:pt x="1524" y="5334"/>
                  </a:lnTo>
                  <a:lnTo>
                    <a:pt x="3048" y="6858"/>
                  </a:lnTo>
                  <a:lnTo>
                    <a:pt x="1524" y="6858"/>
                  </a:lnTo>
                  <a:lnTo>
                    <a:pt x="1524" y="8382"/>
                  </a:lnTo>
                  <a:lnTo>
                    <a:pt x="2286" y="8382"/>
                  </a:lnTo>
                  <a:lnTo>
                    <a:pt x="2286" y="9144"/>
                  </a:lnTo>
                  <a:lnTo>
                    <a:pt x="762" y="9144"/>
                  </a:lnTo>
                  <a:lnTo>
                    <a:pt x="762" y="8382"/>
                  </a:lnTo>
                  <a:lnTo>
                    <a:pt x="0" y="8382"/>
                  </a:lnTo>
                  <a:lnTo>
                    <a:pt x="0" y="9906"/>
                  </a:lnTo>
                  <a:lnTo>
                    <a:pt x="2286" y="9906"/>
                  </a:lnTo>
                  <a:lnTo>
                    <a:pt x="3048" y="9906"/>
                  </a:lnTo>
                  <a:lnTo>
                    <a:pt x="3048" y="8382"/>
                  </a:lnTo>
                  <a:lnTo>
                    <a:pt x="3810" y="8382"/>
                  </a:lnTo>
                  <a:lnTo>
                    <a:pt x="3810" y="9144"/>
                  </a:lnTo>
                  <a:lnTo>
                    <a:pt x="4572" y="9906"/>
                  </a:lnTo>
                  <a:lnTo>
                    <a:pt x="6096" y="9906"/>
                  </a:lnTo>
                  <a:lnTo>
                    <a:pt x="4572" y="11430"/>
                  </a:lnTo>
                  <a:lnTo>
                    <a:pt x="6096" y="11430"/>
                  </a:lnTo>
                  <a:lnTo>
                    <a:pt x="6096" y="10668"/>
                  </a:lnTo>
                  <a:lnTo>
                    <a:pt x="6858" y="9906"/>
                  </a:lnTo>
                  <a:lnTo>
                    <a:pt x="6858" y="9144"/>
                  </a:lnTo>
                  <a:lnTo>
                    <a:pt x="6096" y="9144"/>
                  </a:lnTo>
                  <a:lnTo>
                    <a:pt x="6096" y="7620"/>
                  </a:lnTo>
                  <a:lnTo>
                    <a:pt x="6858" y="7620"/>
                  </a:lnTo>
                  <a:lnTo>
                    <a:pt x="8382" y="6096"/>
                  </a:lnTo>
                  <a:lnTo>
                    <a:pt x="8382" y="5334"/>
                  </a:lnTo>
                  <a:close/>
                </a:path>
                <a:path w="9525" h="11429">
                  <a:moveTo>
                    <a:pt x="8382" y="762"/>
                  </a:moveTo>
                  <a:lnTo>
                    <a:pt x="7620" y="762"/>
                  </a:lnTo>
                  <a:lnTo>
                    <a:pt x="6858" y="1524"/>
                  </a:lnTo>
                  <a:lnTo>
                    <a:pt x="6858" y="4572"/>
                  </a:lnTo>
                  <a:lnTo>
                    <a:pt x="7620" y="5334"/>
                  </a:lnTo>
                  <a:lnTo>
                    <a:pt x="7620" y="2286"/>
                  </a:lnTo>
                  <a:lnTo>
                    <a:pt x="8382" y="2286"/>
                  </a:lnTo>
                  <a:lnTo>
                    <a:pt x="8382" y="762"/>
                  </a:lnTo>
                  <a:close/>
                </a:path>
                <a:path w="9525" h="11429">
                  <a:moveTo>
                    <a:pt x="9144" y="0"/>
                  </a:moveTo>
                  <a:lnTo>
                    <a:pt x="8382" y="762"/>
                  </a:lnTo>
                  <a:lnTo>
                    <a:pt x="9144" y="76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6569836" y="5820918"/>
              <a:ext cx="9525" cy="11430"/>
            </a:xfrm>
            <a:custGeom>
              <a:avLst/>
              <a:gdLst/>
              <a:ahLst/>
              <a:cxnLst/>
              <a:rect l="l" t="t" r="r" b="b"/>
              <a:pathLst>
                <a:path w="9525" h="11429">
                  <a:moveTo>
                    <a:pt x="761" y="6096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761" y="6096"/>
                  </a:lnTo>
                  <a:close/>
                </a:path>
                <a:path w="9525" h="11429">
                  <a:moveTo>
                    <a:pt x="3047" y="5334"/>
                  </a:moveTo>
                  <a:lnTo>
                    <a:pt x="3047" y="4572"/>
                  </a:lnTo>
                  <a:lnTo>
                    <a:pt x="2285" y="3810"/>
                  </a:lnTo>
                  <a:lnTo>
                    <a:pt x="2285" y="4572"/>
                  </a:lnTo>
                  <a:lnTo>
                    <a:pt x="3047" y="5334"/>
                  </a:lnTo>
                  <a:close/>
                </a:path>
                <a:path w="9525" h="11429">
                  <a:moveTo>
                    <a:pt x="3047" y="7620"/>
                  </a:moveTo>
                  <a:lnTo>
                    <a:pt x="2285" y="6858"/>
                  </a:lnTo>
                  <a:lnTo>
                    <a:pt x="2285" y="7620"/>
                  </a:lnTo>
                  <a:lnTo>
                    <a:pt x="3047" y="7620"/>
                  </a:lnTo>
                  <a:close/>
                </a:path>
                <a:path w="9525" h="11429">
                  <a:moveTo>
                    <a:pt x="3047" y="7620"/>
                  </a:moveTo>
                  <a:lnTo>
                    <a:pt x="2285" y="7620"/>
                  </a:lnTo>
                  <a:lnTo>
                    <a:pt x="2285" y="8382"/>
                  </a:lnTo>
                  <a:lnTo>
                    <a:pt x="3047" y="7620"/>
                  </a:lnTo>
                  <a:close/>
                </a:path>
                <a:path w="9525" h="11429">
                  <a:moveTo>
                    <a:pt x="3047" y="9906"/>
                  </a:moveTo>
                  <a:lnTo>
                    <a:pt x="2285" y="9144"/>
                  </a:lnTo>
                  <a:lnTo>
                    <a:pt x="2285" y="9906"/>
                  </a:lnTo>
                  <a:lnTo>
                    <a:pt x="3047" y="9906"/>
                  </a:lnTo>
                  <a:close/>
                </a:path>
                <a:path w="9525" h="11429">
                  <a:moveTo>
                    <a:pt x="3809" y="6858"/>
                  </a:moveTo>
                  <a:lnTo>
                    <a:pt x="3809" y="6096"/>
                  </a:lnTo>
                  <a:lnTo>
                    <a:pt x="3047" y="6096"/>
                  </a:lnTo>
                  <a:lnTo>
                    <a:pt x="3809" y="6858"/>
                  </a:lnTo>
                  <a:close/>
                </a:path>
                <a:path w="9525" h="11429">
                  <a:moveTo>
                    <a:pt x="3809" y="11430"/>
                  </a:moveTo>
                  <a:lnTo>
                    <a:pt x="3809" y="10668"/>
                  </a:lnTo>
                  <a:lnTo>
                    <a:pt x="3047" y="11430"/>
                  </a:lnTo>
                  <a:lnTo>
                    <a:pt x="3809" y="11430"/>
                  </a:lnTo>
                  <a:close/>
                </a:path>
                <a:path w="9525" h="11429">
                  <a:moveTo>
                    <a:pt x="6085" y="4964"/>
                  </a:moveTo>
                  <a:lnTo>
                    <a:pt x="6085" y="3810"/>
                  </a:lnTo>
                  <a:lnTo>
                    <a:pt x="5313" y="3810"/>
                  </a:lnTo>
                  <a:lnTo>
                    <a:pt x="3962" y="5143"/>
                  </a:lnTo>
                  <a:lnTo>
                    <a:pt x="5313" y="5029"/>
                  </a:lnTo>
                  <a:lnTo>
                    <a:pt x="5313" y="4551"/>
                  </a:lnTo>
                  <a:lnTo>
                    <a:pt x="5754" y="4992"/>
                  </a:lnTo>
                  <a:lnTo>
                    <a:pt x="6085" y="4964"/>
                  </a:lnTo>
                  <a:close/>
                </a:path>
                <a:path w="9525" h="11429">
                  <a:moveTo>
                    <a:pt x="5313" y="10668"/>
                  </a:moveTo>
                  <a:lnTo>
                    <a:pt x="5313" y="9906"/>
                  </a:lnTo>
                  <a:lnTo>
                    <a:pt x="4571" y="9906"/>
                  </a:lnTo>
                  <a:lnTo>
                    <a:pt x="4571" y="10668"/>
                  </a:lnTo>
                  <a:lnTo>
                    <a:pt x="5313" y="10668"/>
                  </a:lnTo>
                  <a:close/>
                </a:path>
                <a:path w="9525" h="11429">
                  <a:moveTo>
                    <a:pt x="5313" y="11430"/>
                  </a:moveTo>
                  <a:lnTo>
                    <a:pt x="4571" y="10668"/>
                  </a:lnTo>
                  <a:lnTo>
                    <a:pt x="4571" y="11430"/>
                  </a:lnTo>
                  <a:lnTo>
                    <a:pt x="5313" y="11430"/>
                  </a:lnTo>
                  <a:close/>
                </a:path>
                <a:path w="9525" h="11429">
                  <a:moveTo>
                    <a:pt x="6085" y="772"/>
                  </a:moveTo>
                  <a:lnTo>
                    <a:pt x="6085" y="10"/>
                  </a:lnTo>
                  <a:lnTo>
                    <a:pt x="5313" y="782"/>
                  </a:lnTo>
                  <a:lnTo>
                    <a:pt x="5313" y="1544"/>
                  </a:lnTo>
                  <a:lnTo>
                    <a:pt x="6085" y="772"/>
                  </a:lnTo>
                  <a:close/>
                </a:path>
                <a:path w="9525" h="11429">
                  <a:moveTo>
                    <a:pt x="6085" y="3048"/>
                  </a:moveTo>
                  <a:lnTo>
                    <a:pt x="5313" y="3048"/>
                  </a:lnTo>
                  <a:lnTo>
                    <a:pt x="5313" y="3810"/>
                  </a:lnTo>
                  <a:lnTo>
                    <a:pt x="6085" y="3048"/>
                  </a:lnTo>
                  <a:close/>
                </a:path>
                <a:path w="9525" h="11429">
                  <a:moveTo>
                    <a:pt x="6085" y="6085"/>
                  </a:moveTo>
                  <a:lnTo>
                    <a:pt x="6085" y="5323"/>
                  </a:lnTo>
                  <a:lnTo>
                    <a:pt x="5754" y="4992"/>
                  </a:lnTo>
                  <a:lnTo>
                    <a:pt x="5313" y="5029"/>
                  </a:lnTo>
                  <a:lnTo>
                    <a:pt x="5313" y="5313"/>
                  </a:lnTo>
                  <a:lnTo>
                    <a:pt x="6085" y="6085"/>
                  </a:lnTo>
                  <a:close/>
                </a:path>
                <a:path w="9525" h="11429">
                  <a:moveTo>
                    <a:pt x="9372" y="4686"/>
                  </a:moveTo>
                  <a:lnTo>
                    <a:pt x="7619" y="4834"/>
                  </a:lnTo>
                  <a:lnTo>
                    <a:pt x="6857" y="4898"/>
                  </a:lnTo>
                  <a:lnTo>
                    <a:pt x="6085" y="4964"/>
                  </a:lnTo>
                  <a:lnTo>
                    <a:pt x="6085" y="6868"/>
                  </a:lnTo>
                  <a:lnTo>
                    <a:pt x="5754" y="7199"/>
                  </a:lnTo>
                  <a:lnTo>
                    <a:pt x="6085" y="7073"/>
                  </a:lnTo>
                  <a:lnTo>
                    <a:pt x="9372" y="4686"/>
                  </a:lnTo>
                  <a:close/>
                </a:path>
                <a:path w="9525" h="11429">
                  <a:moveTo>
                    <a:pt x="6857" y="2286"/>
                  </a:moveTo>
                  <a:lnTo>
                    <a:pt x="6085" y="2286"/>
                  </a:lnTo>
                  <a:lnTo>
                    <a:pt x="6085" y="3048"/>
                  </a:lnTo>
                  <a:lnTo>
                    <a:pt x="6857" y="2286"/>
                  </a:lnTo>
                  <a:close/>
                </a:path>
                <a:path w="9525" h="11429">
                  <a:moveTo>
                    <a:pt x="7619" y="762"/>
                  </a:moveTo>
                  <a:lnTo>
                    <a:pt x="7619" y="0"/>
                  </a:lnTo>
                  <a:lnTo>
                    <a:pt x="6857" y="762"/>
                  </a:lnTo>
                  <a:lnTo>
                    <a:pt x="7619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6566027" y="5824728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761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5715" h="2539">
                  <a:moveTo>
                    <a:pt x="5333" y="761"/>
                  </a:moveTo>
                  <a:lnTo>
                    <a:pt x="5333" y="0"/>
                  </a:lnTo>
                  <a:lnTo>
                    <a:pt x="3809" y="0"/>
                  </a:lnTo>
                  <a:lnTo>
                    <a:pt x="3047" y="762"/>
                  </a:lnTo>
                  <a:lnTo>
                    <a:pt x="2285" y="762"/>
                  </a:lnTo>
                  <a:lnTo>
                    <a:pt x="1523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3" y="2286"/>
                  </a:lnTo>
                  <a:lnTo>
                    <a:pt x="2285" y="1524"/>
                  </a:lnTo>
                  <a:lnTo>
                    <a:pt x="4571" y="1524"/>
                  </a:lnTo>
                  <a:lnTo>
                    <a:pt x="4571" y="761"/>
                  </a:lnTo>
                  <a:lnTo>
                    <a:pt x="5333" y="761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6566027" y="5824728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761" y="1524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5715" h="3175">
                  <a:moveTo>
                    <a:pt x="761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5715" h="3175">
                  <a:moveTo>
                    <a:pt x="761" y="3048"/>
                  </a:moveTo>
                  <a:lnTo>
                    <a:pt x="761" y="2286"/>
                  </a:lnTo>
                  <a:lnTo>
                    <a:pt x="0" y="2286"/>
                  </a:lnTo>
                  <a:lnTo>
                    <a:pt x="761" y="3048"/>
                  </a:lnTo>
                  <a:close/>
                </a:path>
                <a:path w="5715" h="3175">
                  <a:moveTo>
                    <a:pt x="3047" y="2286"/>
                  </a:moveTo>
                  <a:lnTo>
                    <a:pt x="3047" y="1524"/>
                  </a:lnTo>
                  <a:lnTo>
                    <a:pt x="2285" y="1524"/>
                  </a:lnTo>
                  <a:lnTo>
                    <a:pt x="1523" y="2286"/>
                  </a:lnTo>
                  <a:lnTo>
                    <a:pt x="3047" y="2286"/>
                  </a:lnTo>
                  <a:close/>
                </a:path>
                <a:path w="5715" h="3175">
                  <a:moveTo>
                    <a:pt x="3047" y="762"/>
                  </a:moveTo>
                  <a:lnTo>
                    <a:pt x="3047" y="0"/>
                  </a:lnTo>
                  <a:lnTo>
                    <a:pt x="2285" y="762"/>
                  </a:lnTo>
                  <a:lnTo>
                    <a:pt x="3047" y="762"/>
                  </a:lnTo>
                  <a:close/>
                </a:path>
                <a:path w="5715" h="3175">
                  <a:moveTo>
                    <a:pt x="5333" y="761"/>
                  </a:moveTo>
                  <a:lnTo>
                    <a:pt x="5333" y="0"/>
                  </a:lnTo>
                  <a:lnTo>
                    <a:pt x="4571" y="761"/>
                  </a:lnTo>
                  <a:lnTo>
                    <a:pt x="5333" y="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6569075" y="582091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4572" y="3048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2286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0" y="4572"/>
                  </a:lnTo>
                  <a:lnTo>
                    <a:pt x="3810" y="4572"/>
                  </a:lnTo>
                  <a:lnTo>
                    <a:pt x="3810" y="3048"/>
                  </a:lnTo>
                  <a:lnTo>
                    <a:pt x="4572" y="3048"/>
                  </a:lnTo>
                  <a:close/>
                </a:path>
                <a:path w="5079" h="5079">
                  <a:moveTo>
                    <a:pt x="2286" y="1524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  <a:path w="5079" h="5079">
                  <a:moveTo>
                    <a:pt x="4572" y="3810"/>
                  </a:moveTo>
                  <a:lnTo>
                    <a:pt x="4572" y="3048"/>
                  </a:lnTo>
                  <a:lnTo>
                    <a:pt x="3810" y="3048"/>
                  </a:lnTo>
                  <a:lnTo>
                    <a:pt x="3810" y="3810"/>
                  </a:lnTo>
                  <a:lnTo>
                    <a:pt x="4572" y="381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6568313" y="5820930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4">
                  <a:moveTo>
                    <a:pt x="1524" y="3048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6350" h="5714">
                  <a:moveTo>
                    <a:pt x="2286" y="2286"/>
                  </a:moveTo>
                  <a:lnTo>
                    <a:pt x="1524" y="3048"/>
                  </a:lnTo>
                  <a:lnTo>
                    <a:pt x="2286" y="3048"/>
                  </a:lnTo>
                  <a:lnTo>
                    <a:pt x="2286" y="2286"/>
                  </a:lnTo>
                  <a:close/>
                </a:path>
                <a:path w="6350" h="5714">
                  <a:moveTo>
                    <a:pt x="2286" y="762"/>
                  </a:moveTo>
                  <a:lnTo>
                    <a:pt x="1524" y="762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2286" y="762"/>
                  </a:lnTo>
                  <a:close/>
                </a:path>
                <a:path w="6350" h="5714">
                  <a:moveTo>
                    <a:pt x="3048" y="1524"/>
                  </a:moveTo>
                  <a:lnTo>
                    <a:pt x="2286" y="2286"/>
                  </a:lnTo>
                  <a:lnTo>
                    <a:pt x="3048" y="2286"/>
                  </a:lnTo>
                  <a:lnTo>
                    <a:pt x="3048" y="1524"/>
                  </a:lnTo>
                  <a:close/>
                </a:path>
                <a:path w="6350" h="5714">
                  <a:moveTo>
                    <a:pt x="3810" y="4572"/>
                  </a:moveTo>
                  <a:lnTo>
                    <a:pt x="3048" y="4572"/>
                  </a:lnTo>
                  <a:lnTo>
                    <a:pt x="3048" y="5334"/>
                  </a:lnTo>
                  <a:lnTo>
                    <a:pt x="3810" y="5334"/>
                  </a:lnTo>
                  <a:lnTo>
                    <a:pt x="3810" y="4572"/>
                  </a:lnTo>
                  <a:close/>
                </a:path>
                <a:path w="6350" h="5714">
                  <a:moveTo>
                    <a:pt x="4572" y="0"/>
                  </a:moveTo>
                  <a:lnTo>
                    <a:pt x="3810" y="0"/>
                  </a:lnTo>
                  <a:lnTo>
                    <a:pt x="4572" y="762"/>
                  </a:lnTo>
                  <a:lnTo>
                    <a:pt x="4572" y="0"/>
                  </a:lnTo>
                  <a:close/>
                </a:path>
                <a:path w="6350" h="5714">
                  <a:moveTo>
                    <a:pt x="6096" y="3048"/>
                  </a:moveTo>
                  <a:lnTo>
                    <a:pt x="4572" y="3048"/>
                  </a:lnTo>
                  <a:lnTo>
                    <a:pt x="5334" y="3810"/>
                  </a:lnTo>
                  <a:lnTo>
                    <a:pt x="6096" y="3810"/>
                  </a:lnTo>
                  <a:lnTo>
                    <a:pt x="6096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6545465" y="5806440"/>
              <a:ext cx="33655" cy="9525"/>
            </a:xfrm>
            <a:custGeom>
              <a:avLst/>
              <a:gdLst/>
              <a:ahLst/>
              <a:cxnLst/>
              <a:rect l="l" t="t" r="r" b="b"/>
              <a:pathLst>
                <a:path w="33654" h="9525">
                  <a:moveTo>
                    <a:pt x="33528" y="3809"/>
                  </a:moveTo>
                  <a:lnTo>
                    <a:pt x="33528" y="3047"/>
                  </a:lnTo>
                  <a:lnTo>
                    <a:pt x="32766" y="3047"/>
                  </a:lnTo>
                  <a:lnTo>
                    <a:pt x="32004" y="2285"/>
                  </a:lnTo>
                  <a:lnTo>
                    <a:pt x="28511" y="2514"/>
                  </a:lnTo>
                  <a:lnTo>
                    <a:pt x="30924" y="1295"/>
                  </a:lnTo>
                  <a:lnTo>
                    <a:pt x="27432" y="1523"/>
                  </a:lnTo>
                  <a:lnTo>
                    <a:pt x="23622" y="1523"/>
                  </a:lnTo>
                  <a:lnTo>
                    <a:pt x="22098" y="761"/>
                  </a:lnTo>
                  <a:lnTo>
                    <a:pt x="19812" y="761"/>
                  </a:lnTo>
                  <a:lnTo>
                    <a:pt x="18288" y="0"/>
                  </a:lnTo>
                  <a:lnTo>
                    <a:pt x="16764" y="0"/>
                  </a:lnTo>
                  <a:lnTo>
                    <a:pt x="15240" y="0"/>
                  </a:lnTo>
                  <a:lnTo>
                    <a:pt x="13716" y="762"/>
                  </a:lnTo>
                  <a:lnTo>
                    <a:pt x="8890" y="457"/>
                  </a:lnTo>
                  <a:lnTo>
                    <a:pt x="12547" y="1828"/>
                  </a:lnTo>
                  <a:lnTo>
                    <a:pt x="7620" y="1524"/>
                  </a:lnTo>
                  <a:lnTo>
                    <a:pt x="4572" y="1524"/>
                  </a:lnTo>
                  <a:lnTo>
                    <a:pt x="3810" y="2286"/>
                  </a:lnTo>
                  <a:lnTo>
                    <a:pt x="1524" y="2286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762" y="5334"/>
                  </a:lnTo>
                  <a:lnTo>
                    <a:pt x="2286" y="6858"/>
                  </a:lnTo>
                  <a:lnTo>
                    <a:pt x="3048" y="6858"/>
                  </a:lnTo>
                  <a:lnTo>
                    <a:pt x="4572" y="8382"/>
                  </a:lnTo>
                  <a:lnTo>
                    <a:pt x="5334" y="8382"/>
                  </a:lnTo>
                  <a:lnTo>
                    <a:pt x="5334" y="9144"/>
                  </a:lnTo>
                  <a:lnTo>
                    <a:pt x="16764" y="7620"/>
                  </a:lnTo>
                  <a:lnTo>
                    <a:pt x="28194" y="9144"/>
                  </a:lnTo>
                  <a:lnTo>
                    <a:pt x="28194" y="8382"/>
                  </a:lnTo>
                  <a:lnTo>
                    <a:pt x="28956" y="8381"/>
                  </a:lnTo>
                  <a:lnTo>
                    <a:pt x="30480" y="6857"/>
                  </a:lnTo>
                  <a:lnTo>
                    <a:pt x="31242" y="6857"/>
                  </a:lnTo>
                  <a:lnTo>
                    <a:pt x="32766" y="5333"/>
                  </a:lnTo>
                  <a:lnTo>
                    <a:pt x="33528" y="380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6545453" y="5806440"/>
              <a:ext cx="33655" cy="9525"/>
            </a:xfrm>
            <a:custGeom>
              <a:avLst/>
              <a:gdLst/>
              <a:ahLst/>
              <a:cxnLst/>
              <a:rect l="l" t="t" r="r" b="b"/>
              <a:pathLst>
                <a:path w="33654" h="9525">
                  <a:moveTo>
                    <a:pt x="762" y="3810"/>
                  </a:moveTo>
                  <a:lnTo>
                    <a:pt x="762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  <a:path w="33654" h="9525">
                  <a:moveTo>
                    <a:pt x="762" y="5334"/>
                  </a:moveTo>
                  <a:lnTo>
                    <a:pt x="762" y="3810"/>
                  </a:lnTo>
                  <a:lnTo>
                    <a:pt x="0" y="3810"/>
                  </a:lnTo>
                  <a:lnTo>
                    <a:pt x="762" y="5334"/>
                  </a:lnTo>
                  <a:close/>
                </a:path>
                <a:path w="33654" h="9525">
                  <a:moveTo>
                    <a:pt x="2286" y="2286"/>
                  </a:moveTo>
                  <a:lnTo>
                    <a:pt x="1524" y="2286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33654" h="9525">
                  <a:moveTo>
                    <a:pt x="4572" y="8382"/>
                  </a:moveTo>
                  <a:lnTo>
                    <a:pt x="3048" y="6858"/>
                  </a:lnTo>
                  <a:lnTo>
                    <a:pt x="2286" y="6858"/>
                  </a:lnTo>
                  <a:lnTo>
                    <a:pt x="3048" y="7620"/>
                  </a:lnTo>
                  <a:lnTo>
                    <a:pt x="4572" y="8382"/>
                  </a:lnTo>
                  <a:close/>
                </a:path>
                <a:path w="33654" h="9525">
                  <a:moveTo>
                    <a:pt x="4572" y="2286"/>
                  </a:moveTo>
                  <a:lnTo>
                    <a:pt x="4572" y="1524"/>
                  </a:lnTo>
                  <a:lnTo>
                    <a:pt x="3810" y="1524"/>
                  </a:lnTo>
                  <a:lnTo>
                    <a:pt x="3810" y="2286"/>
                  </a:lnTo>
                  <a:lnTo>
                    <a:pt x="4572" y="2286"/>
                  </a:lnTo>
                  <a:close/>
                </a:path>
                <a:path w="33654" h="9525">
                  <a:moveTo>
                    <a:pt x="6006" y="9054"/>
                  </a:moveTo>
                  <a:lnTo>
                    <a:pt x="5334" y="8382"/>
                  </a:lnTo>
                  <a:lnTo>
                    <a:pt x="5334" y="9144"/>
                  </a:lnTo>
                  <a:lnTo>
                    <a:pt x="6006" y="9054"/>
                  </a:lnTo>
                  <a:close/>
                </a:path>
                <a:path w="33654" h="9525">
                  <a:moveTo>
                    <a:pt x="27432" y="9093"/>
                  </a:moveTo>
                  <a:lnTo>
                    <a:pt x="25146" y="8737"/>
                  </a:lnTo>
                  <a:lnTo>
                    <a:pt x="18288" y="7823"/>
                  </a:lnTo>
                  <a:lnTo>
                    <a:pt x="15240" y="7823"/>
                  </a:lnTo>
                  <a:lnTo>
                    <a:pt x="6006" y="9054"/>
                  </a:lnTo>
                  <a:lnTo>
                    <a:pt x="8382" y="8940"/>
                  </a:lnTo>
                  <a:lnTo>
                    <a:pt x="13716" y="8585"/>
                  </a:lnTo>
                  <a:lnTo>
                    <a:pt x="19812" y="8585"/>
                  </a:lnTo>
                  <a:lnTo>
                    <a:pt x="27432" y="9093"/>
                  </a:lnTo>
                  <a:close/>
                </a:path>
                <a:path w="33654" h="9525">
                  <a:moveTo>
                    <a:pt x="11430" y="1524"/>
                  </a:moveTo>
                  <a:lnTo>
                    <a:pt x="11430" y="762"/>
                  </a:lnTo>
                  <a:lnTo>
                    <a:pt x="10668" y="762"/>
                  </a:lnTo>
                  <a:lnTo>
                    <a:pt x="10668" y="1524"/>
                  </a:lnTo>
                  <a:lnTo>
                    <a:pt x="11430" y="1524"/>
                  </a:lnTo>
                  <a:close/>
                </a:path>
                <a:path w="33654" h="9525">
                  <a:moveTo>
                    <a:pt x="16002" y="0"/>
                  </a:moveTo>
                  <a:lnTo>
                    <a:pt x="13716" y="0"/>
                  </a:lnTo>
                  <a:lnTo>
                    <a:pt x="13716" y="762"/>
                  </a:lnTo>
                  <a:lnTo>
                    <a:pt x="15240" y="762"/>
                  </a:lnTo>
                  <a:lnTo>
                    <a:pt x="16002" y="0"/>
                  </a:lnTo>
                  <a:close/>
                </a:path>
                <a:path w="33654" h="9525">
                  <a:moveTo>
                    <a:pt x="19812" y="762"/>
                  </a:moveTo>
                  <a:lnTo>
                    <a:pt x="19812" y="0"/>
                  </a:lnTo>
                  <a:lnTo>
                    <a:pt x="18288" y="0"/>
                  </a:lnTo>
                  <a:lnTo>
                    <a:pt x="18288" y="762"/>
                  </a:lnTo>
                  <a:lnTo>
                    <a:pt x="19812" y="762"/>
                  </a:lnTo>
                  <a:close/>
                </a:path>
                <a:path w="33654" h="9525">
                  <a:moveTo>
                    <a:pt x="29718" y="2286"/>
                  </a:moveTo>
                  <a:lnTo>
                    <a:pt x="29718" y="1524"/>
                  </a:lnTo>
                  <a:lnTo>
                    <a:pt x="28956" y="1524"/>
                  </a:lnTo>
                  <a:lnTo>
                    <a:pt x="28956" y="2286"/>
                  </a:lnTo>
                  <a:lnTo>
                    <a:pt x="29718" y="2286"/>
                  </a:lnTo>
                  <a:close/>
                </a:path>
                <a:path w="33654" h="9525">
                  <a:moveTo>
                    <a:pt x="31242" y="7620"/>
                  </a:moveTo>
                  <a:lnTo>
                    <a:pt x="30480" y="7620"/>
                  </a:lnTo>
                  <a:lnTo>
                    <a:pt x="30480" y="6858"/>
                  </a:lnTo>
                  <a:lnTo>
                    <a:pt x="28956" y="8382"/>
                  </a:lnTo>
                  <a:lnTo>
                    <a:pt x="31242" y="7620"/>
                  </a:lnTo>
                  <a:close/>
                </a:path>
                <a:path w="33654" h="9525">
                  <a:moveTo>
                    <a:pt x="32004" y="6858"/>
                  </a:moveTo>
                  <a:lnTo>
                    <a:pt x="30480" y="6858"/>
                  </a:lnTo>
                  <a:lnTo>
                    <a:pt x="31242" y="7620"/>
                  </a:lnTo>
                  <a:lnTo>
                    <a:pt x="32004" y="6858"/>
                  </a:lnTo>
                  <a:close/>
                </a:path>
                <a:path w="33654" h="9525">
                  <a:moveTo>
                    <a:pt x="32766" y="5334"/>
                  </a:moveTo>
                  <a:lnTo>
                    <a:pt x="31242" y="6858"/>
                  </a:lnTo>
                  <a:lnTo>
                    <a:pt x="32004" y="6858"/>
                  </a:lnTo>
                  <a:lnTo>
                    <a:pt x="32766" y="5334"/>
                  </a:lnTo>
                  <a:close/>
                </a:path>
                <a:path w="33654" h="9525">
                  <a:moveTo>
                    <a:pt x="33528" y="3810"/>
                  </a:moveTo>
                  <a:lnTo>
                    <a:pt x="32766" y="3810"/>
                  </a:lnTo>
                  <a:lnTo>
                    <a:pt x="32766" y="5334"/>
                  </a:lnTo>
                  <a:lnTo>
                    <a:pt x="33528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6551561" y="5816346"/>
              <a:ext cx="21590" cy="2540"/>
            </a:xfrm>
            <a:custGeom>
              <a:avLst/>
              <a:gdLst/>
              <a:ahLst/>
              <a:cxnLst/>
              <a:rect l="l" t="t" r="r" b="b"/>
              <a:pathLst>
                <a:path w="21590" h="2539">
                  <a:moveTo>
                    <a:pt x="21336" y="1524"/>
                  </a:moveTo>
                  <a:lnTo>
                    <a:pt x="21336" y="762"/>
                  </a:lnTo>
                  <a:lnTo>
                    <a:pt x="19050" y="762"/>
                  </a:lnTo>
                  <a:lnTo>
                    <a:pt x="16764" y="0"/>
                  </a:lnTo>
                  <a:lnTo>
                    <a:pt x="5334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2286"/>
                  </a:lnTo>
                  <a:lnTo>
                    <a:pt x="10668" y="2286"/>
                  </a:lnTo>
                  <a:lnTo>
                    <a:pt x="19050" y="2286"/>
                  </a:lnTo>
                  <a:lnTo>
                    <a:pt x="21336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6551561" y="5815495"/>
              <a:ext cx="22225" cy="4445"/>
            </a:xfrm>
            <a:custGeom>
              <a:avLst/>
              <a:gdLst/>
              <a:ahLst/>
              <a:cxnLst/>
              <a:rect l="l" t="t" r="r" b="b"/>
              <a:pathLst>
                <a:path w="22225" h="4445">
                  <a:moveTo>
                    <a:pt x="4522" y="1053"/>
                  </a:moveTo>
                  <a:lnTo>
                    <a:pt x="2286" y="850"/>
                  </a:lnTo>
                  <a:lnTo>
                    <a:pt x="0" y="1612"/>
                  </a:lnTo>
                  <a:lnTo>
                    <a:pt x="2286" y="1612"/>
                  </a:lnTo>
                  <a:lnTo>
                    <a:pt x="4522" y="1053"/>
                  </a:lnTo>
                  <a:close/>
                </a:path>
                <a:path w="22225" h="4445">
                  <a:moveTo>
                    <a:pt x="10285" y="850"/>
                  </a:moveTo>
                  <a:lnTo>
                    <a:pt x="5334" y="850"/>
                  </a:lnTo>
                  <a:lnTo>
                    <a:pt x="4522" y="1053"/>
                  </a:lnTo>
                  <a:lnTo>
                    <a:pt x="7620" y="1137"/>
                  </a:lnTo>
                  <a:lnTo>
                    <a:pt x="10285" y="850"/>
                  </a:lnTo>
                  <a:close/>
                </a:path>
                <a:path w="22225" h="4445">
                  <a:moveTo>
                    <a:pt x="13716" y="3136"/>
                  </a:moveTo>
                  <a:lnTo>
                    <a:pt x="7620" y="3136"/>
                  </a:lnTo>
                  <a:lnTo>
                    <a:pt x="10285" y="3803"/>
                  </a:lnTo>
                  <a:lnTo>
                    <a:pt x="10668" y="3898"/>
                  </a:lnTo>
                  <a:lnTo>
                    <a:pt x="13716" y="3136"/>
                  </a:lnTo>
                  <a:close/>
                </a:path>
                <a:path w="22225" h="4445">
                  <a:moveTo>
                    <a:pt x="21336" y="1612"/>
                  </a:moveTo>
                  <a:lnTo>
                    <a:pt x="18186" y="0"/>
                  </a:lnTo>
                  <a:lnTo>
                    <a:pt x="10668" y="809"/>
                  </a:lnTo>
                  <a:lnTo>
                    <a:pt x="16764" y="850"/>
                  </a:lnTo>
                  <a:lnTo>
                    <a:pt x="19050" y="1612"/>
                  </a:lnTo>
                  <a:lnTo>
                    <a:pt x="21336" y="1612"/>
                  </a:lnTo>
                  <a:close/>
                </a:path>
                <a:path w="22225" h="4445">
                  <a:moveTo>
                    <a:pt x="22098" y="2374"/>
                  </a:moveTo>
                  <a:lnTo>
                    <a:pt x="22098" y="1612"/>
                  </a:lnTo>
                  <a:lnTo>
                    <a:pt x="21336" y="1612"/>
                  </a:lnTo>
                  <a:lnTo>
                    <a:pt x="21336" y="2374"/>
                  </a:lnTo>
                  <a:lnTo>
                    <a:pt x="22098" y="237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6552323" y="5816701"/>
              <a:ext cx="20320" cy="2540"/>
            </a:xfrm>
            <a:custGeom>
              <a:avLst/>
              <a:gdLst/>
              <a:ahLst/>
              <a:cxnLst/>
              <a:rect l="l" t="t" r="r" b="b"/>
              <a:pathLst>
                <a:path w="20320" h="2539">
                  <a:moveTo>
                    <a:pt x="19811" y="1168"/>
                  </a:moveTo>
                  <a:lnTo>
                    <a:pt x="17525" y="406"/>
                  </a:lnTo>
                  <a:lnTo>
                    <a:pt x="9778" y="25"/>
                  </a:lnTo>
                  <a:lnTo>
                    <a:pt x="10147" y="0"/>
                  </a:lnTo>
                  <a:lnTo>
                    <a:pt x="2285" y="406"/>
                  </a:lnTo>
                  <a:lnTo>
                    <a:pt x="0" y="1168"/>
                  </a:lnTo>
                  <a:lnTo>
                    <a:pt x="2285" y="1168"/>
                  </a:lnTo>
                  <a:lnTo>
                    <a:pt x="4571" y="1930"/>
                  </a:lnTo>
                  <a:lnTo>
                    <a:pt x="9905" y="1930"/>
                  </a:lnTo>
                  <a:lnTo>
                    <a:pt x="15239" y="1930"/>
                  </a:lnTo>
                  <a:lnTo>
                    <a:pt x="17525" y="1168"/>
                  </a:lnTo>
                  <a:lnTo>
                    <a:pt x="19811" y="116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6550799" y="5814390"/>
              <a:ext cx="22860" cy="3175"/>
            </a:xfrm>
            <a:custGeom>
              <a:avLst/>
              <a:gdLst/>
              <a:ahLst/>
              <a:cxnLst/>
              <a:rect l="l" t="t" r="r" b="b"/>
              <a:pathLst>
                <a:path w="22859" h="3175">
                  <a:moveTo>
                    <a:pt x="22859" y="1193"/>
                  </a:moveTo>
                  <a:lnTo>
                    <a:pt x="20573" y="431"/>
                  </a:lnTo>
                  <a:lnTo>
                    <a:pt x="12191" y="0"/>
                  </a:lnTo>
                  <a:lnTo>
                    <a:pt x="11429" y="60"/>
                  </a:lnTo>
                  <a:lnTo>
                    <a:pt x="10426" y="139"/>
                  </a:lnTo>
                  <a:lnTo>
                    <a:pt x="5333" y="322"/>
                  </a:lnTo>
                  <a:lnTo>
                    <a:pt x="2285" y="431"/>
                  </a:lnTo>
                  <a:lnTo>
                    <a:pt x="0" y="1193"/>
                  </a:lnTo>
                  <a:lnTo>
                    <a:pt x="761" y="1193"/>
                  </a:lnTo>
                  <a:lnTo>
                    <a:pt x="761" y="1955"/>
                  </a:lnTo>
                  <a:lnTo>
                    <a:pt x="1523" y="2717"/>
                  </a:lnTo>
                  <a:lnTo>
                    <a:pt x="3047" y="2717"/>
                  </a:lnTo>
                  <a:lnTo>
                    <a:pt x="5333" y="1955"/>
                  </a:lnTo>
                  <a:lnTo>
                    <a:pt x="17525" y="1955"/>
                  </a:lnTo>
                  <a:lnTo>
                    <a:pt x="19811" y="2717"/>
                  </a:lnTo>
                  <a:lnTo>
                    <a:pt x="22097" y="2717"/>
                  </a:lnTo>
                  <a:lnTo>
                    <a:pt x="22097" y="1955"/>
                  </a:lnTo>
                  <a:lnTo>
                    <a:pt x="22859" y="119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6551561" y="5814390"/>
              <a:ext cx="22860" cy="3175"/>
            </a:xfrm>
            <a:custGeom>
              <a:avLst/>
              <a:gdLst/>
              <a:ahLst/>
              <a:cxnLst/>
              <a:rect l="l" t="t" r="r" b="b"/>
              <a:pathLst>
                <a:path w="22859" h="3175">
                  <a:moveTo>
                    <a:pt x="5334" y="1955"/>
                  </a:moveTo>
                  <a:lnTo>
                    <a:pt x="2286" y="1955"/>
                  </a:lnTo>
                  <a:lnTo>
                    <a:pt x="0" y="2717"/>
                  </a:lnTo>
                  <a:lnTo>
                    <a:pt x="2286" y="2717"/>
                  </a:lnTo>
                  <a:lnTo>
                    <a:pt x="5334" y="1955"/>
                  </a:lnTo>
                  <a:close/>
                </a:path>
                <a:path w="22859" h="3175">
                  <a:moveTo>
                    <a:pt x="19050" y="431"/>
                  </a:moveTo>
                  <a:lnTo>
                    <a:pt x="16764" y="274"/>
                  </a:lnTo>
                  <a:lnTo>
                    <a:pt x="11430" y="0"/>
                  </a:lnTo>
                  <a:lnTo>
                    <a:pt x="10668" y="60"/>
                  </a:lnTo>
                  <a:lnTo>
                    <a:pt x="9664" y="139"/>
                  </a:lnTo>
                  <a:lnTo>
                    <a:pt x="5334" y="295"/>
                  </a:lnTo>
                  <a:lnTo>
                    <a:pt x="4572" y="322"/>
                  </a:lnTo>
                  <a:lnTo>
                    <a:pt x="19050" y="431"/>
                  </a:lnTo>
                  <a:close/>
                </a:path>
                <a:path w="22859" h="3175">
                  <a:moveTo>
                    <a:pt x="21336" y="2717"/>
                  </a:moveTo>
                  <a:lnTo>
                    <a:pt x="19050" y="1955"/>
                  </a:lnTo>
                  <a:lnTo>
                    <a:pt x="16764" y="1955"/>
                  </a:lnTo>
                  <a:lnTo>
                    <a:pt x="19050" y="2717"/>
                  </a:lnTo>
                  <a:lnTo>
                    <a:pt x="21336" y="2717"/>
                  </a:lnTo>
                  <a:close/>
                </a:path>
                <a:path w="22859" h="3175">
                  <a:moveTo>
                    <a:pt x="22860" y="1193"/>
                  </a:moveTo>
                  <a:lnTo>
                    <a:pt x="21336" y="812"/>
                  </a:lnTo>
                  <a:lnTo>
                    <a:pt x="22098" y="1193"/>
                  </a:lnTo>
                  <a:lnTo>
                    <a:pt x="22860" y="119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6550037" y="5813145"/>
              <a:ext cx="24765" cy="2540"/>
            </a:xfrm>
            <a:custGeom>
              <a:avLst/>
              <a:gdLst/>
              <a:ahLst/>
              <a:cxnLst/>
              <a:rect l="l" t="t" r="r" b="b"/>
              <a:pathLst>
                <a:path w="24765" h="2539">
                  <a:moveTo>
                    <a:pt x="24384" y="2438"/>
                  </a:moveTo>
                  <a:lnTo>
                    <a:pt x="24384" y="1676"/>
                  </a:lnTo>
                  <a:lnTo>
                    <a:pt x="22098" y="1676"/>
                  </a:lnTo>
                  <a:lnTo>
                    <a:pt x="15163" y="0"/>
                  </a:lnTo>
                  <a:lnTo>
                    <a:pt x="7721" y="1028"/>
                  </a:lnTo>
                  <a:lnTo>
                    <a:pt x="762" y="1676"/>
                  </a:lnTo>
                  <a:lnTo>
                    <a:pt x="0" y="2438"/>
                  </a:lnTo>
                  <a:lnTo>
                    <a:pt x="762" y="2438"/>
                  </a:lnTo>
                  <a:lnTo>
                    <a:pt x="3048" y="1676"/>
                  </a:lnTo>
                  <a:lnTo>
                    <a:pt x="12192" y="1676"/>
                  </a:lnTo>
                  <a:lnTo>
                    <a:pt x="21336" y="1676"/>
                  </a:lnTo>
                  <a:lnTo>
                    <a:pt x="24384" y="243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6550800" y="5814834"/>
              <a:ext cx="24130" cy="3810"/>
            </a:xfrm>
            <a:custGeom>
              <a:avLst/>
              <a:gdLst/>
              <a:ahLst/>
              <a:cxnLst/>
              <a:rect l="l" t="t" r="r" b="b"/>
              <a:pathLst>
                <a:path w="24129" h="381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0"/>
                  </a:lnTo>
                  <a:close/>
                </a:path>
                <a:path w="24129" h="3810">
                  <a:moveTo>
                    <a:pt x="4559" y="2197"/>
                  </a:moveTo>
                  <a:lnTo>
                    <a:pt x="1524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4559" y="2197"/>
                  </a:lnTo>
                  <a:close/>
                </a:path>
                <a:path w="24129" h="3810">
                  <a:moveTo>
                    <a:pt x="5334" y="0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2286" y="762"/>
                  </a:lnTo>
                  <a:lnTo>
                    <a:pt x="5334" y="0"/>
                  </a:lnTo>
                  <a:close/>
                </a:path>
                <a:path w="24129" h="3810">
                  <a:moveTo>
                    <a:pt x="9144" y="3810"/>
                  </a:moveTo>
                  <a:lnTo>
                    <a:pt x="6096" y="3048"/>
                  </a:lnTo>
                  <a:lnTo>
                    <a:pt x="3810" y="3048"/>
                  </a:lnTo>
                  <a:lnTo>
                    <a:pt x="6096" y="3810"/>
                  </a:lnTo>
                  <a:lnTo>
                    <a:pt x="9144" y="3810"/>
                  </a:lnTo>
                  <a:close/>
                </a:path>
                <a:path w="24129" h="3810">
                  <a:moveTo>
                    <a:pt x="12369" y="1397"/>
                  </a:moveTo>
                  <a:lnTo>
                    <a:pt x="4559" y="2197"/>
                  </a:lnTo>
                  <a:lnTo>
                    <a:pt x="12369" y="2286"/>
                  </a:lnTo>
                  <a:lnTo>
                    <a:pt x="12369" y="1397"/>
                  </a:lnTo>
                  <a:close/>
                </a:path>
                <a:path w="24129" h="3810">
                  <a:moveTo>
                    <a:pt x="19050" y="3048"/>
                  </a:moveTo>
                  <a:lnTo>
                    <a:pt x="16764" y="3048"/>
                  </a:lnTo>
                  <a:lnTo>
                    <a:pt x="14478" y="3810"/>
                  </a:lnTo>
                  <a:lnTo>
                    <a:pt x="16764" y="3810"/>
                  </a:lnTo>
                  <a:lnTo>
                    <a:pt x="19050" y="3048"/>
                  </a:lnTo>
                  <a:close/>
                </a:path>
                <a:path w="24129" h="3810">
                  <a:moveTo>
                    <a:pt x="19050" y="2286"/>
                  </a:moveTo>
                  <a:lnTo>
                    <a:pt x="12827" y="1460"/>
                  </a:lnTo>
                  <a:lnTo>
                    <a:pt x="12827" y="2286"/>
                  </a:lnTo>
                  <a:lnTo>
                    <a:pt x="19050" y="2286"/>
                  </a:lnTo>
                  <a:close/>
                </a:path>
                <a:path w="24129" h="3810">
                  <a:moveTo>
                    <a:pt x="21336" y="2286"/>
                  </a:moveTo>
                  <a:lnTo>
                    <a:pt x="19050" y="2286"/>
                  </a:lnTo>
                  <a:lnTo>
                    <a:pt x="21336" y="3048"/>
                  </a:lnTo>
                  <a:lnTo>
                    <a:pt x="21336" y="2286"/>
                  </a:lnTo>
                  <a:close/>
                </a:path>
                <a:path w="24129" h="3810">
                  <a:moveTo>
                    <a:pt x="22860" y="762"/>
                  </a:moveTo>
                  <a:lnTo>
                    <a:pt x="20574" y="0"/>
                  </a:lnTo>
                  <a:lnTo>
                    <a:pt x="17526" y="0"/>
                  </a:lnTo>
                  <a:lnTo>
                    <a:pt x="20574" y="762"/>
                  </a:lnTo>
                  <a:lnTo>
                    <a:pt x="22860" y="762"/>
                  </a:lnTo>
                  <a:close/>
                </a:path>
                <a:path w="24129" h="3810">
                  <a:moveTo>
                    <a:pt x="23622" y="0"/>
                  </a:moveTo>
                  <a:lnTo>
                    <a:pt x="22098" y="0"/>
                  </a:lnTo>
                  <a:lnTo>
                    <a:pt x="23622" y="762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6559181" y="581482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6560705" y="5814822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3048" y="762"/>
                  </a:moveTo>
                  <a:lnTo>
                    <a:pt x="3048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6562229" y="581482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6555371" y="581558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 h="0">
                  <a:moveTo>
                    <a:pt x="2286" y="0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6550786" y="5816346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1524" y="0"/>
                  </a:moveTo>
                  <a:lnTo>
                    <a:pt x="0" y="0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6566789" y="581558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 h="0">
                  <a:moveTo>
                    <a:pt x="2286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6565277" y="581482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6572122" y="5816346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1524" y="0"/>
                  </a:moveTo>
                  <a:lnTo>
                    <a:pt x="0" y="0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6553073" y="580339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4" h="6350">
                  <a:moveTo>
                    <a:pt x="761" y="4572"/>
                  </a:moveTo>
                  <a:lnTo>
                    <a:pt x="761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1" y="4572"/>
                  </a:lnTo>
                  <a:close/>
                </a:path>
                <a:path w="6984" h="6350">
                  <a:moveTo>
                    <a:pt x="2285" y="1524"/>
                  </a:moveTo>
                  <a:lnTo>
                    <a:pt x="2285" y="762"/>
                  </a:lnTo>
                  <a:lnTo>
                    <a:pt x="1523" y="762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1523" y="2286"/>
                  </a:lnTo>
                  <a:lnTo>
                    <a:pt x="1523" y="1524"/>
                  </a:lnTo>
                  <a:lnTo>
                    <a:pt x="2285" y="1524"/>
                  </a:lnTo>
                  <a:close/>
                </a:path>
                <a:path w="6984" h="6350">
                  <a:moveTo>
                    <a:pt x="2285" y="5334"/>
                  </a:moveTo>
                  <a:lnTo>
                    <a:pt x="1523" y="4572"/>
                  </a:lnTo>
                  <a:lnTo>
                    <a:pt x="761" y="4572"/>
                  </a:lnTo>
                  <a:lnTo>
                    <a:pt x="1523" y="5334"/>
                  </a:lnTo>
                  <a:lnTo>
                    <a:pt x="1523" y="6096"/>
                  </a:lnTo>
                  <a:lnTo>
                    <a:pt x="2285" y="5334"/>
                  </a:lnTo>
                  <a:close/>
                </a:path>
                <a:path w="6984" h="6350">
                  <a:moveTo>
                    <a:pt x="1523" y="6096"/>
                  </a:moveTo>
                  <a:lnTo>
                    <a:pt x="1523" y="5334"/>
                  </a:lnTo>
                  <a:lnTo>
                    <a:pt x="761" y="6096"/>
                  </a:lnTo>
                  <a:lnTo>
                    <a:pt x="1523" y="6096"/>
                  </a:lnTo>
                  <a:close/>
                </a:path>
                <a:path w="6984" h="6350">
                  <a:moveTo>
                    <a:pt x="6857" y="762"/>
                  </a:moveTo>
                  <a:lnTo>
                    <a:pt x="6095" y="0"/>
                  </a:lnTo>
                  <a:lnTo>
                    <a:pt x="3809" y="0"/>
                  </a:lnTo>
                  <a:lnTo>
                    <a:pt x="3047" y="762"/>
                  </a:lnTo>
                  <a:lnTo>
                    <a:pt x="6857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6553085" y="5803392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90" h="5079">
                  <a:moveTo>
                    <a:pt x="761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1" y="2286"/>
                  </a:lnTo>
                  <a:close/>
                </a:path>
                <a:path w="8890" h="5079">
                  <a:moveTo>
                    <a:pt x="761" y="4572"/>
                  </a:moveTo>
                  <a:lnTo>
                    <a:pt x="761" y="3810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1" y="4572"/>
                  </a:lnTo>
                  <a:close/>
                </a:path>
                <a:path w="8890" h="5079">
                  <a:moveTo>
                    <a:pt x="2285" y="762"/>
                  </a:moveTo>
                  <a:lnTo>
                    <a:pt x="1523" y="762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2285" y="762"/>
                  </a:lnTo>
                  <a:close/>
                </a:path>
                <a:path w="8890" h="5079">
                  <a:moveTo>
                    <a:pt x="3809" y="762"/>
                  </a:moveTo>
                  <a:lnTo>
                    <a:pt x="3047" y="762"/>
                  </a:lnTo>
                  <a:lnTo>
                    <a:pt x="2285" y="1524"/>
                  </a:lnTo>
                  <a:lnTo>
                    <a:pt x="3047" y="1524"/>
                  </a:lnTo>
                  <a:lnTo>
                    <a:pt x="3809" y="762"/>
                  </a:lnTo>
                  <a:close/>
                </a:path>
                <a:path w="8890" h="5079">
                  <a:moveTo>
                    <a:pt x="6095" y="762"/>
                  </a:moveTo>
                  <a:lnTo>
                    <a:pt x="5333" y="0"/>
                  </a:lnTo>
                  <a:lnTo>
                    <a:pt x="3809" y="762"/>
                  </a:lnTo>
                  <a:lnTo>
                    <a:pt x="6095" y="762"/>
                  </a:lnTo>
                  <a:close/>
                </a:path>
                <a:path w="8890" h="5079">
                  <a:moveTo>
                    <a:pt x="7619" y="1524"/>
                  </a:moveTo>
                  <a:lnTo>
                    <a:pt x="7619" y="762"/>
                  </a:lnTo>
                  <a:lnTo>
                    <a:pt x="6857" y="762"/>
                  </a:lnTo>
                  <a:lnTo>
                    <a:pt x="7619" y="1524"/>
                  </a:lnTo>
                  <a:close/>
                </a:path>
                <a:path w="8890" h="5079">
                  <a:moveTo>
                    <a:pt x="8381" y="1524"/>
                  </a:moveTo>
                  <a:lnTo>
                    <a:pt x="8381" y="762"/>
                  </a:lnTo>
                  <a:lnTo>
                    <a:pt x="7619" y="1524"/>
                  </a:lnTo>
                  <a:lnTo>
                    <a:pt x="838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6552311" y="5804916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762" y="3048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2540" h="3810">
                  <a:moveTo>
                    <a:pt x="1524" y="762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2540" h="3810">
                  <a:moveTo>
                    <a:pt x="2286" y="3810"/>
                  </a:moveTo>
                  <a:lnTo>
                    <a:pt x="762" y="2286"/>
                  </a:lnTo>
                  <a:lnTo>
                    <a:pt x="762" y="3810"/>
                  </a:lnTo>
                  <a:lnTo>
                    <a:pt x="2286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6552298" y="5805690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1904" h="3810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904" h="3810">
                  <a:moveTo>
                    <a:pt x="1524" y="3048"/>
                  </a:moveTo>
                  <a:lnTo>
                    <a:pt x="762" y="3048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1904" h="3810">
                  <a:moveTo>
                    <a:pt x="1524" y="2286"/>
                  </a:moveTo>
                  <a:lnTo>
                    <a:pt x="762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6545465" y="5804916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90" h="6350">
                  <a:moveTo>
                    <a:pt x="761" y="5334"/>
                  </a:moveTo>
                  <a:lnTo>
                    <a:pt x="761" y="2286"/>
                  </a:lnTo>
                  <a:lnTo>
                    <a:pt x="0" y="2286"/>
                  </a:lnTo>
                  <a:lnTo>
                    <a:pt x="0" y="4572"/>
                  </a:lnTo>
                  <a:lnTo>
                    <a:pt x="761" y="5334"/>
                  </a:lnTo>
                  <a:close/>
                </a:path>
                <a:path w="8890" h="6350">
                  <a:moveTo>
                    <a:pt x="1523" y="5334"/>
                  </a:moveTo>
                  <a:lnTo>
                    <a:pt x="761" y="4572"/>
                  </a:lnTo>
                  <a:lnTo>
                    <a:pt x="761" y="5334"/>
                  </a:lnTo>
                  <a:lnTo>
                    <a:pt x="0" y="6096"/>
                  </a:lnTo>
                  <a:lnTo>
                    <a:pt x="761" y="6096"/>
                  </a:lnTo>
                  <a:lnTo>
                    <a:pt x="1523" y="5334"/>
                  </a:lnTo>
                  <a:close/>
                </a:path>
                <a:path w="8890" h="6350">
                  <a:moveTo>
                    <a:pt x="1523" y="1524"/>
                  </a:moveTo>
                  <a:lnTo>
                    <a:pt x="761" y="1524"/>
                  </a:lnTo>
                  <a:lnTo>
                    <a:pt x="761" y="2286"/>
                  </a:lnTo>
                  <a:lnTo>
                    <a:pt x="1523" y="1524"/>
                  </a:lnTo>
                  <a:close/>
                </a:path>
                <a:path w="8890" h="6350">
                  <a:moveTo>
                    <a:pt x="3047" y="762"/>
                  </a:moveTo>
                  <a:lnTo>
                    <a:pt x="2285" y="762"/>
                  </a:lnTo>
                  <a:lnTo>
                    <a:pt x="1523" y="1524"/>
                  </a:lnTo>
                  <a:lnTo>
                    <a:pt x="2285" y="1524"/>
                  </a:lnTo>
                  <a:lnTo>
                    <a:pt x="3047" y="762"/>
                  </a:lnTo>
                  <a:close/>
                </a:path>
                <a:path w="8890" h="6350">
                  <a:moveTo>
                    <a:pt x="8381" y="762"/>
                  </a:moveTo>
                  <a:lnTo>
                    <a:pt x="6857" y="0"/>
                  </a:lnTo>
                  <a:lnTo>
                    <a:pt x="5333" y="0"/>
                  </a:lnTo>
                  <a:lnTo>
                    <a:pt x="3809" y="762"/>
                  </a:lnTo>
                  <a:lnTo>
                    <a:pt x="8381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6545465" y="5804916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90" h="5714">
                  <a:moveTo>
                    <a:pt x="761" y="5334"/>
                  </a:moveTo>
                  <a:lnTo>
                    <a:pt x="761" y="4572"/>
                  </a:lnTo>
                  <a:lnTo>
                    <a:pt x="0" y="4572"/>
                  </a:lnTo>
                  <a:lnTo>
                    <a:pt x="761" y="5334"/>
                  </a:lnTo>
                  <a:close/>
                </a:path>
                <a:path w="8890" h="5714">
                  <a:moveTo>
                    <a:pt x="2285" y="762"/>
                  </a:moveTo>
                  <a:lnTo>
                    <a:pt x="1523" y="762"/>
                  </a:lnTo>
                  <a:lnTo>
                    <a:pt x="761" y="1524"/>
                  </a:lnTo>
                  <a:lnTo>
                    <a:pt x="1523" y="1524"/>
                  </a:lnTo>
                  <a:lnTo>
                    <a:pt x="2285" y="762"/>
                  </a:lnTo>
                  <a:close/>
                </a:path>
                <a:path w="8890" h="5714">
                  <a:moveTo>
                    <a:pt x="2285" y="1524"/>
                  </a:moveTo>
                  <a:lnTo>
                    <a:pt x="1523" y="1524"/>
                  </a:lnTo>
                  <a:lnTo>
                    <a:pt x="761" y="2286"/>
                  </a:lnTo>
                  <a:lnTo>
                    <a:pt x="761" y="3048"/>
                  </a:lnTo>
                  <a:lnTo>
                    <a:pt x="2285" y="1524"/>
                  </a:lnTo>
                  <a:close/>
                </a:path>
                <a:path w="8890" h="5714">
                  <a:moveTo>
                    <a:pt x="1523" y="5334"/>
                  </a:moveTo>
                  <a:lnTo>
                    <a:pt x="1523" y="4572"/>
                  </a:lnTo>
                  <a:lnTo>
                    <a:pt x="761" y="4572"/>
                  </a:lnTo>
                  <a:lnTo>
                    <a:pt x="1523" y="5334"/>
                  </a:lnTo>
                  <a:close/>
                </a:path>
                <a:path w="8890" h="5714">
                  <a:moveTo>
                    <a:pt x="3047" y="1524"/>
                  </a:moveTo>
                  <a:lnTo>
                    <a:pt x="3047" y="762"/>
                  </a:lnTo>
                  <a:lnTo>
                    <a:pt x="2285" y="1524"/>
                  </a:lnTo>
                  <a:lnTo>
                    <a:pt x="3047" y="1524"/>
                  </a:lnTo>
                  <a:close/>
                </a:path>
                <a:path w="8890" h="5714">
                  <a:moveTo>
                    <a:pt x="8381" y="762"/>
                  </a:moveTo>
                  <a:lnTo>
                    <a:pt x="6857" y="0"/>
                  </a:lnTo>
                  <a:lnTo>
                    <a:pt x="5333" y="0"/>
                  </a:lnTo>
                  <a:lnTo>
                    <a:pt x="3809" y="762"/>
                  </a:lnTo>
                  <a:lnTo>
                    <a:pt x="8381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6544690" y="5805678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761" y="4572"/>
                  </a:moveTo>
                  <a:lnTo>
                    <a:pt x="761" y="2286"/>
                  </a:lnTo>
                  <a:lnTo>
                    <a:pt x="0" y="2286"/>
                  </a:lnTo>
                  <a:lnTo>
                    <a:pt x="0" y="4572"/>
                  </a:lnTo>
                  <a:lnTo>
                    <a:pt x="761" y="4572"/>
                  </a:lnTo>
                  <a:close/>
                </a:path>
                <a:path w="2540" h="5714">
                  <a:moveTo>
                    <a:pt x="1523" y="4572"/>
                  </a:moveTo>
                  <a:lnTo>
                    <a:pt x="1523" y="3810"/>
                  </a:lnTo>
                  <a:lnTo>
                    <a:pt x="761" y="3810"/>
                  </a:lnTo>
                  <a:lnTo>
                    <a:pt x="761" y="5334"/>
                  </a:lnTo>
                  <a:lnTo>
                    <a:pt x="1523" y="4572"/>
                  </a:lnTo>
                  <a:close/>
                </a:path>
                <a:path w="2540" h="5714">
                  <a:moveTo>
                    <a:pt x="2285" y="762"/>
                  </a:moveTo>
                  <a:lnTo>
                    <a:pt x="2285" y="0"/>
                  </a:lnTo>
                  <a:lnTo>
                    <a:pt x="1523" y="762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6544691" y="5805690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40" h="5079">
                  <a:moveTo>
                    <a:pt x="762" y="4572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close/>
                </a:path>
                <a:path w="2540" h="5079">
                  <a:moveTo>
                    <a:pt x="762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2286"/>
                  </a:lnTo>
                  <a:close/>
                </a:path>
                <a:path w="2540" h="5079">
                  <a:moveTo>
                    <a:pt x="1524" y="762"/>
                  </a:moveTo>
                  <a:lnTo>
                    <a:pt x="762" y="1524"/>
                  </a:lnTo>
                  <a:lnTo>
                    <a:pt x="762" y="2286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2540" h="5079">
                  <a:moveTo>
                    <a:pt x="2286" y="0"/>
                  </a:move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6560705" y="5803392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09" h="6350">
                  <a:moveTo>
                    <a:pt x="3810" y="4572"/>
                  </a:moveTo>
                  <a:lnTo>
                    <a:pt x="3048" y="4572"/>
                  </a:lnTo>
                  <a:lnTo>
                    <a:pt x="3048" y="761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3810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6562229" y="5807964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1523" y="508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1523" y="508"/>
                  </a:lnTo>
                  <a:close/>
                </a:path>
                <a:path w="2540" h="1904">
                  <a:moveTo>
                    <a:pt x="1523" y="508"/>
                  </a:moveTo>
                  <a:lnTo>
                    <a:pt x="2285" y="0"/>
                  </a:lnTo>
                  <a:lnTo>
                    <a:pt x="0" y="1524"/>
                  </a:lnTo>
                  <a:lnTo>
                    <a:pt x="1523" y="50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6561467" y="5804154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40" h="5079">
                  <a:moveTo>
                    <a:pt x="2285" y="3810"/>
                  </a:moveTo>
                  <a:lnTo>
                    <a:pt x="2285" y="3048"/>
                  </a:lnTo>
                  <a:lnTo>
                    <a:pt x="1523" y="1524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761" y="4572"/>
                  </a:lnTo>
                  <a:lnTo>
                    <a:pt x="2285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6562229" y="580720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1"/>
                  </a:moveTo>
                  <a:lnTo>
                    <a:pt x="762" y="0"/>
                  </a:lnTo>
                  <a:lnTo>
                    <a:pt x="762" y="761"/>
                  </a:lnTo>
                  <a:lnTo>
                    <a:pt x="0" y="1523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6563740" y="5803392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1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1" y="762"/>
                  </a:lnTo>
                  <a:close/>
                </a:path>
                <a:path w="7620" h="6350">
                  <a:moveTo>
                    <a:pt x="4571" y="762"/>
                  </a:moveTo>
                  <a:lnTo>
                    <a:pt x="3809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4571" y="762"/>
                  </a:lnTo>
                  <a:close/>
                </a:path>
                <a:path w="7620" h="6350">
                  <a:moveTo>
                    <a:pt x="6857" y="2286"/>
                  </a:moveTo>
                  <a:lnTo>
                    <a:pt x="6857" y="1524"/>
                  </a:lnTo>
                  <a:lnTo>
                    <a:pt x="6095" y="762"/>
                  </a:lnTo>
                  <a:lnTo>
                    <a:pt x="5333" y="762"/>
                  </a:lnTo>
                  <a:lnTo>
                    <a:pt x="5333" y="1524"/>
                  </a:lnTo>
                  <a:lnTo>
                    <a:pt x="6095" y="1524"/>
                  </a:lnTo>
                  <a:lnTo>
                    <a:pt x="6857" y="2286"/>
                  </a:lnTo>
                  <a:close/>
                </a:path>
                <a:path w="7620" h="6350">
                  <a:moveTo>
                    <a:pt x="6857" y="6096"/>
                  </a:moveTo>
                  <a:lnTo>
                    <a:pt x="6857" y="4572"/>
                  </a:lnTo>
                  <a:lnTo>
                    <a:pt x="6095" y="4572"/>
                  </a:lnTo>
                  <a:lnTo>
                    <a:pt x="5333" y="5334"/>
                  </a:lnTo>
                  <a:lnTo>
                    <a:pt x="6095" y="6096"/>
                  </a:lnTo>
                  <a:lnTo>
                    <a:pt x="6857" y="6096"/>
                  </a:lnTo>
                  <a:close/>
                </a:path>
                <a:path w="7620" h="6350">
                  <a:moveTo>
                    <a:pt x="7619" y="4572"/>
                  </a:moveTo>
                  <a:lnTo>
                    <a:pt x="7619" y="2286"/>
                  </a:lnTo>
                  <a:lnTo>
                    <a:pt x="6857" y="2286"/>
                  </a:lnTo>
                  <a:lnTo>
                    <a:pt x="6857" y="4572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6563740" y="5803392"/>
              <a:ext cx="8255" cy="3810"/>
            </a:xfrm>
            <a:custGeom>
              <a:avLst/>
              <a:gdLst/>
              <a:ahLst/>
              <a:cxnLst/>
              <a:rect l="l" t="t" r="r" b="b"/>
              <a:pathLst>
                <a:path w="8254" h="3810">
                  <a:moveTo>
                    <a:pt x="1524" y="762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8254" h="3810">
                  <a:moveTo>
                    <a:pt x="3758" y="710"/>
                  </a:moveTo>
                  <a:lnTo>
                    <a:pt x="3048" y="0"/>
                  </a:lnTo>
                  <a:lnTo>
                    <a:pt x="2286" y="762"/>
                  </a:lnTo>
                  <a:lnTo>
                    <a:pt x="3758" y="710"/>
                  </a:lnTo>
                  <a:close/>
                </a:path>
                <a:path w="8254" h="3810">
                  <a:moveTo>
                    <a:pt x="8001" y="1397"/>
                  </a:moveTo>
                  <a:lnTo>
                    <a:pt x="6096" y="397"/>
                  </a:lnTo>
                  <a:lnTo>
                    <a:pt x="5334" y="519"/>
                  </a:lnTo>
                  <a:lnTo>
                    <a:pt x="4658" y="626"/>
                  </a:lnTo>
                  <a:lnTo>
                    <a:pt x="4467" y="657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6858" y="1524"/>
                  </a:lnTo>
                  <a:lnTo>
                    <a:pt x="6858" y="2286"/>
                  </a:lnTo>
                  <a:lnTo>
                    <a:pt x="7620" y="2286"/>
                  </a:lnTo>
                  <a:lnTo>
                    <a:pt x="7620" y="3810"/>
                  </a:lnTo>
                  <a:lnTo>
                    <a:pt x="8001" y="1397"/>
                  </a:lnTo>
                  <a:close/>
                </a:path>
                <a:path w="8254" h="3810">
                  <a:moveTo>
                    <a:pt x="6096" y="1524"/>
                  </a:moveTo>
                  <a:lnTo>
                    <a:pt x="5334" y="762"/>
                  </a:lnTo>
                  <a:lnTo>
                    <a:pt x="4658" y="762"/>
                  </a:lnTo>
                  <a:lnTo>
                    <a:pt x="5334" y="1524"/>
                  </a:lnTo>
                  <a:lnTo>
                    <a:pt x="609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6570598" y="5805678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762" y="3048"/>
                  </a:moveTo>
                  <a:lnTo>
                    <a:pt x="761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1904" h="3175">
                  <a:moveTo>
                    <a:pt x="1523" y="1524"/>
                  </a:moveTo>
                  <a:lnTo>
                    <a:pt x="1523" y="762"/>
                  </a:lnTo>
                  <a:lnTo>
                    <a:pt x="761" y="0"/>
                  </a:lnTo>
                  <a:lnTo>
                    <a:pt x="761" y="2286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6570599" y="5804928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762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3810"/>
                  </a:lnTo>
                  <a:close/>
                </a:path>
                <a:path w="1904" h="507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904" h="5079">
                  <a:moveTo>
                    <a:pt x="1524" y="3048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6571373" y="5804916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90" h="6350">
                  <a:moveTo>
                    <a:pt x="3810" y="762"/>
                  </a:moveTo>
                  <a:lnTo>
                    <a:pt x="3048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3810" y="762"/>
                  </a:lnTo>
                  <a:close/>
                </a:path>
                <a:path w="8890" h="6350">
                  <a:moveTo>
                    <a:pt x="6096" y="1524"/>
                  </a:moveTo>
                  <a:lnTo>
                    <a:pt x="5334" y="762"/>
                  </a:lnTo>
                  <a:lnTo>
                    <a:pt x="4572" y="762"/>
                  </a:lnTo>
                  <a:lnTo>
                    <a:pt x="5334" y="1524"/>
                  </a:lnTo>
                  <a:lnTo>
                    <a:pt x="6096" y="1524"/>
                  </a:lnTo>
                  <a:close/>
                </a:path>
                <a:path w="8890" h="6350">
                  <a:moveTo>
                    <a:pt x="8382" y="3810"/>
                  </a:moveTo>
                  <a:lnTo>
                    <a:pt x="8382" y="3048"/>
                  </a:lnTo>
                  <a:lnTo>
                    <a:pt x="6858" y="1524"/>
                  </a:lnTo>
                  <a:lnTo>
                    <a:pt x="6096" y="1524"/>
                  </a:lnTo>
                  <a:lnTo>
                    <a:pt x="6858" y="2286"/>
                  </a:lnTo>
                  <a:lnTo>
                    <a:pt x="6858" y="3048"/>
                  </a:lnTo>
                  <a:lnTo>
                    <a:pt x="7620" y="3048"/>
                  </a:lnTo>
                  <a:lnTo>
                    <a:pt x="7620" y="4572"/>
                  </a:lnTo>
                  <a:lnTo>
                    <a:pt x="8382" y="3810"/>
                  </a:lnTo>
                  <a:close/>
                </a:path>
                <a:path w="8890" h="6350">
                  <a:moveTo>
                    <a:pt x="7620" y="6096"/>
                  </a:moveTo>
                  <a:lnTo>
                    <a:pt x="7620" y="3810"/>
                  </a:lnTo>
                  <a:lnTo>
                    <a:pt x="6096" y="5334"/>
                  </a:lnTo>
                  <a:lnTo>
                    <a:pt x="7620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6571373" y="5804916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90" h="5714">
                  <a:moveTo>
                    <a:pt x="3809" y="762"/>
                  </a:moveTo>
                  <a:lnTo>
                    <a:pt x="3047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3809" y="762"/>
                  </a:lnTo>
                  <a:close/>
                </a:path>
                <a:path w="8890" h="5714">
                  <a:moveTo>
                    <a:pt x="6857" y="1524"/>
                  </a:moveTo>
                  <a:lnTo>
                    <a:pt x="6095" y="762"/>
                  </a:lnTo>
                  <a:lnTo>
                    <a:pt x="5333" y="762"/>
                  </a:lnTo>
                  <a:lnTo>
                    <a:pt x="6095" y="1524"/>
                  </a:lnTo>
                  <a:lnTo>
                    <a:pt x="6857" y="1524"/>
                  </a:lnTo>
                  <a:close/>
                </a:path>
                <a:path w="8890" h="5714">
                  <a:moveTo>
                    <a:pt x="6857" y="2286"/>
                  </a:moveTo>
                  <a:lnTo>
                    <a:pt x="6857" y="1524"/>
                  </a:lnTo>
                  <a:lnTo>
                    <a:pt x="6095" y="1524"/>
                  </a:lnTo>
                  <a:lnTo>
                    <a:pt x="6095" y="2286"/>
                  </a:lnTo>
                  <a:lnTo>
                    <a:pt x="6857" y="2286"/>
                  </a:lnTo>
                  <a:close/>
                </a:path>
                <a:path w="8890" h="5714">
                  <a:moveTo>
                    <a:pt x="6857" y="5334"/>
                  </a:moveTo>
                  <a:lnTo>
                    <a:pt x="6857" y="4572"/>
                  </a:lnTo>
                  <a:lnTo>
                    <a:pt x="6095" y="5334"/>
                  </a:lnTo>
                  <a:lnTo>
                    <a:pt x="6857" y="5334"/>
                  </a:lnTo>
                  <a:close/>
                </a:path>
                <a:path w="8890" h="5714">
                  <a:moveTo>
                    <a:pt x="7619" y="3810"/>
                  </a:moveTo>
                  <a:lnTo>
                    <a:pt x="7619" y="3048"/>
                  </a:lnTo>
                  <a:lnTo>
                    <a:pt x="6857" y="2286"/>
                  </a:lnTo>
                  <a:lnTo>
                    <a:pt x="6857" y="3048"/>
                  </a:lnTo>
                  <a:lnTo>
                    <a:pt x="7619" y="3810"/>
                  </a:lnTo>
                  <a:close/>
                </a:path>
                <a:path w="8890" h="5714">
                  <a:moveTo>
                    <a:pt x="7619" y="3810"/>
                  </a:moveTo>
                  <a:lnTo>
                    <a:pt x="6857" y="3810"/>
                  </a:lnTo>
                  <a:lnTo>
                    <a:pt x="6857" y="4572"/>
                  </a:lnTo>
                  <a:lnTo>
                    <a:pt x="7619" y="3810"/>
                  </a:lnTo>
                  <a:close/>
                </a:path>
                <a:path w="8890" h="5714">
                  <a:moveTo>
                    <a:pt x="8381" y="3810"/>
                  </a:moveTo>
                  <a:lnTo>
                    <a:pt x="8381" y="3048"/>
                  </a:lnTo>
                  <a:lnTo>
                    <a:pt x="7619" y="2286"/>
                  </a:lnTo>
                  <a:lnTo>
                    <a:pt x="7619" y="4572"/>
                  </a:lnTo>
                  <a:lnTo>
                    <a:pt x="8381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6577469" y="5805678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1524" y="1523"/>
                  </a:moveTo>
                  <a:lnTo>
                    <a:pt x="1524" y="761"/>
                  </a:lnTo>
                  <a:lnTo>
                    <a:pt x="0" y="0"/>
                  </a:lnTo>
                  <a:lnTo>
                    <a:pt x="1524" y="1523"/>
                  </a:lnTo>
                  <a:close/>
                </a:path>
                <a:path w="2540" h="5714">
                  <a:moveTo>
                    <a:pt x="2286" y="2286"/>
                  </a:moveTo>
                  <a:lnTo>
                    <a:pt x="2286" y="1523"/>
                  </a:lnTo>
                  <a:lnTo>
                    <a:pt x="1524" y="1523"/>
                  </a:lnTo>
                  <a:lnTo>
                    <a:pt x="2286" y="2286"/>
                  </a:lnTo>
                  <a:close/>
                </a:path>
                <a:path w="2540" h="5714">
                  <a:moveTo>
                    <a:pt x="2286" y="4572"/>
                  </a:moveTo>
                  <a:lnTo>
                    <a:pt x="2286" y="3048"/>
                  </a:lnTo>
                  <a:lnTo>
                    <a:pt x="1524" y="3810"/>
                  </a:lnTo>
                  <a:lnTo>
                    <a:pt x="1524" y="5334"/>
                  </a:lnTo>
                  <a:lnTo>
                    <a:pt x="2286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6577457" y="5805690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2540" h="5714">
                  <a:moveTo>
                    <a:pt x="1524" y="762"/>
                  </a:moveTo>
                  <a:lnTo>
                    <a:pt x="762" y="762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2540" h="5714">
                  <a:moveTo>
                    <a:pt x="2286" y="4572"/>
                  </a:moveTo>
                  <a:lnTo>
                    <a:pt x="1536" y="4572"/>
                  </a:lnTo>
                  <a:lnTo>
                    <a:pt x="774" y="4572"/>
                  </a:lnTo>
                  <a:lnTo>
                    <a:pt x="1524" y="5321"/>
                  </a:lnTo>
                  <a:lnTo>
                    <a:pt x="2286" y="4572"/>
                  </a:lnTo>
                  <a:close/>
                </a:path>
                <a:path w="2540" h="5714">
                  <a:moveTo>
                    <a:pt x="2286" y="2286"/>
                  </a:moveTo>
                  <a:lnTo>
                    <a:pt x="1524" y="1524"/>
                  </a:lnTo>
                  <a:lnTo>
                    <a:pt x="1524" y="3810"/>
                  </a:lnTo>
                  <a:lnTo>
                    <a:pt x="2286" y="3048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6561455" y="5804166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79">
                  <a:moveTo>
                    <a:pt x="1524" y="3048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1904" h="5079">
                  <a:moveTo>
                    <a:pt x="1524" y="0"/>
                  </a:moveTo>
                  <a:lnTo>
                    <a:pt x="774" y="0"/>
                  </a:lnTo>
                  <a:lnTo>
                    <a:pt x="774" y="762"/>
                  </a:lnTo>
                  <a:lnTo>
                    <a:pt x="774" y="1524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6547751" y="5811774"/>
              <a:ext cx="29209" cy="3175"/>
            </a:xfrm>
            <a:custGeom>
              <a:avLst/>
              <a:gdLst/>
              <a:ahLst/>
              <a:cxnLst/>
              <a:rect l="l" t="t" r="r" b="b"/>
              <a:pathLst>
                <a:path w="29209" h="3175">
                  <a:moveTo>
                    <a:pt x="2285" y="3048"/>
                  </a:moveTo>
                  <a:lnTo>
                    <a:pt x="2285" y="2286"/>
                  </a:lnTo>
                  <a:lnTo>
                    <a:pt x="1523" y="2286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761" y="3048"/>
                  </a:lnTo>
                  <a:lnTo>
                    <a:pt x="2285" y="3048"/>
                  </a:lnTo>
                  <a:close/>
                </a:path>
                <a:path w="29209" h="3175">
                  <a:moveTo>
                    <a:pt x="3809" y="3048"/>
                  </a:moveTo>
                  <a:lnTo>
                    <a:pt x="3809" y="2286"/>
                  </a:lnTo>
                  <a:lnTo>
                    <a:pt x="3047" y="2286"/>
                  </a:lnTo>
                  <a:lnTo>
                    <a:pt x="3047" y="3048"/>
                  </a:lnTo>
                  <a:lnTo>
                    <a:pt x="3809" y="3048"/>
                  </a:lnTo>
                  <a:close/>
                </a:path>
                <a:path w="29209" h="3175">
                  <a:moveTo>
                    <a:pt x="7619" y="1524"/>
                  </a:moveTo>
                  <a:lnTo>
                    <a:pt x="7619" y="762"/>
                  </a:lnTo>
                  <a:lnTo>
                    <a:pt x="6857" y="0"/>
                  </a:lnTo>
                  <a:lnTo>
                    <a:pt x="6857" y="1524"/>
                  </a:lnTo>
                  <a:lnTo>
                    <a:pt x="6095" y="2286"/>
                  </a:lnTo>
                  <a:lnTo>
                    <a:pt x="3809" y="2286"/>
                  </a:lnTo>
                  <a:lnTo>
                    <a:pt x="4571" y="3048"/>
                  </a:lnTo>
                  <a:lnTo>
                    <a:pt x="6095" y="3048"/>
                  </a:lnTo>
                  <a:lnTo>
                    <a:pt x="7619" y="1524"/>
                  </a:lnTo>
                  <a:close/>
                </a:path>
                <a:path w="29209" h="3175">
                  <a:moveTo>
                    <a:pt x="10667" y="2286"/>
                  </a:moveTo>
                  <a:lnTo>
                    <a:pt x="10667" y="1524"/>
                  </a:lnTo>
                  <a:lnTo>
                    <a:pt x="7619" y="1524"/>
                  </a:lnTo>
                  <a:lnTo>
                    <a:pt x="7619" y="2286"/>
                  </a:lnTo>
                  <a:lnTo>
                    <a:pt x="10667" y="2286"/>
                  </a:lnTo>
                  <a:close/>
                </a:path>
                <a:path w="29209" h="3175">
                  <a:moveTo>
                    <a:pt x="11429" y="1524"/>
                  </a:moveTo>
                  <a:lnTo>
                    <a:pt x="11429" y="762"/>
                  </a:lnTo>
                  <a:lnTo>
                    <a:pt x="10667" y="762"/>
                  </a:lnTo>
                  <a:lnTo>
                    <a:pt x="10667" y="1524"/>
                  </a:lnTo>
                  <a:lnTo>
                    <a:pt x="11429" y="1524"/>
                  </a:lnTo>
                  <a:close/>
                </a:path>
                <a:path w="29209" h="3175">
                  <a:moveTo>
                    <a:pt x="15239" y="1524"/>
                  </a:moveTo>
                  <a:lnTo>
                    <a:pt x="15239" y="0"/>
                  </a:lnTo>
                  <a:lnTo>
                    <a:pt x="14477" y="0"/>
                  </a:lnTo>
                  <a:lnTo>
                    <a:pt x="14477" y="762"/>
                  </a:lnTo>
                  <a:lnTo>
                    <a:pt x="13715" y="1524"/>
                  </a:lnTo>
                  <a:lnTo>
                    <a:pt x="11429" y="1524"/>
                  </a:lnTo>
                  <a:lnTo>
                    <a:pt x="11429" y="2286"/>
                  </a:lnTo>
                  <a:lnTo>
                    <a:pt x="13715" y="2286"/>
                  </a:lnTo>
                  <a:lnTo>
                    <a:pt x="14477" y="1524"/>
                  </a:lnTo>
                  <a:lnTo>
                    <a:pt x="15239" y="1524"/>
                  </a:lnTo>
                  <a:close/>
                </a:path>
                <a:path w="29209" h="3175">
                  <a:moveTo>
                    <a:pt x="22097" y="1523"/>
                  </a:moveTo>
                  <a:lnTo>
                    <a:pt x="22097" y="761"/>
                  </a:lnTo>
                  <a:lnTo>
                    <a:pt x="21335" y="761"/>
                  </a:lnTo>
                  <a:lnTo>
                    <a:pt x="21335" y="1523"/>
                  </a:lnTo>
                  <a:lnTo>
                    <a:pt x="19049" y="1523"/>
                  </a:lnTo>
                  <a:lnTo>
                    <a:pt x="18287" y="761"/>
                  </a:lnTo>
                  <a:lnTo>
                    <a:pt x="17525" y="1523"/>
                  </a:lnTo>
                  <a:lnTo>
                    <a:pt x="15239" y="1524"/>
                  </a:lnTo>
                  <a:lnTo>
                    <a:pt x="15239" y="2286"/>
                  </a:lnTo>
                  <a:lnTo>
                    <a:pt x="17525" y="2285"/>
                  </a:lnTo>
                  <a:lnTo>
                    <a:pt x="18287" y="1523"/>
                  </a:lnTo>
                  <a:lnTo>
                    <a:pt x="19049" y="2285"/>
                  </a:lnTo>
                  <a:lnTo>
                    <a:pt x="21335" y="2285"/>
                  </a:lnTo>
                  <a:lnTo>
                    <a:pt x="22097" y="1523"/>
                  </a:lnTo>
                  <a:close/>
                </a:path>
                <a:path w="29209" h="3175">
                  <a:moveTo>
                    <a:pt x="22859" y="761"/>
                  </a:moveTo>
                  <a:lnTo>
                    <a:pt x="22097" y="0"/>
                  </a:lnTo>
                  <a:lnTo>
                    <a:pt x="22097" y="761"/>
                  </a:lnTo>
                  <a:lnTo>
                    <a:pt x="22859" y="761"/>
                  </a:lnTo>
                  <a:close/>
                </a:path>
                <a:path w="29209" h="3175">
                  <a:moveTo>
                    <a:pt x="22859" y="2285"/>
                  </a:moveTo>
                  <a:lnTo>
                    <a:pt x="22859" y="1523"/>
                  </a:lnTo>
                  <a:lnTo>
                    <a:pt x="22097" y="1523"/>
                  </a:lnTo>
                  <a:lnTo>
                    <a:pt x="22097" y="2285"/>
                  </a:lnTo>
                  <a:lnTo>
                    <a:pt x="22859" y="2285"/>
                  </a:lnTo>
                  <a:close/>
                </a:path>
                <a:path w="29209" h="3175">
                  <a:moveTo>
                    <a:pt x="25145" y="2285"/>
                  </a:moveTo>
                  <a:lnTo>
                    <a:pt x="22859" y="2285"/>
                  </a:lnTo>
                  <a:lnTo>
                    <a:pt x="23621" y="3047"/>
                  </a:lnTo>
                  <a:lnTo>
                    <a:pt x="24383" y="3047"/>
                  </a:lnTo>
                  <a:lnTo>
                    <a:pt x="25145" y="2285"/>
                  </a:lnTo>
                  <a:close/>
                </a:path>
                <a:path w="29209" h="3175">
                  <a:moveTo>
                    <a:pt x="26669" y="3047"/>
                  </a:moveTo>
                  <a:lnTo>
                    <a:pt x="25907" y="2285"/>
                  </a:lnTo>
                  <a:lnTo>
                    <a:pt x="25907" y="1523"/>
                  </a:lnTo>
                  <a:lnTo>
                    <a:pt x="25145" y="1523"/>
                  </a:lnTo>
                  <a:lnTo>
                    <a:pt x="25145" y="3047"/>
                  </a:lnTo>
                  <a:lnTo>
                    <a:pt x="26669" y="3047"/>
                  </a:lnTo>
                  <a:close/>
                </a:path>
                <a:path w="29209" h="3175">
                  <a:moveTo>
                    <a:pt x="28955" y="2285"/>
                  </a:moveTo>
                  <a:lnTo>
                    <a:pt x="28955" y="1523"/>
                  </a:lnTo>
                  <a:lnTo>
                    <a:pt x="27431" y="2285"/>
                  </a:lnTo>
                  <a:lnTo>
                    <a:pt x="26669" y="3047"/>
                  </a:lnTo>
                  <a:lnTo>
                    <a:pt x="28193" y="3047"/>
                  </a:lnTo>
                  <a:lnTo>
                    <a:pt x="28955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6548513" y="5811774"/>
              <a:ext cx="28575" cy="3810"/>
            </a:xfrm>
            <a:custGeom>
              <a:avLst/>
              <a:gdLst/>
              <a:ahLst/>
              <a:cxnLst/>
              <a:rect l="l" t="t" r="r" b="b"/>
              <a:pathLst>
                <a:path w="28575" h="3810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28575" h="3810">
                  <a:moveTo>
                    <a:pt x="3048" y="2286"/>
                  </a:moveTo>
                  <a:lnTo>
                    <a:pt x="1524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  <a:path w="28575" h="3810">
                  <a:moveTo>
                    <a:pt x="2286" y="3810"/>
                  </a:moveTo>
                  <a:lnTo>
                    <a:pt x="2286" y="3048"/>
                  </a:lnTo>
                  <a:lnTo>
                    <a:pt x="1524" y="3048"/>
                  </a:lnTo>
                  <a:lnTo>
                    <a:pt x="2286" y="3810"/>
                  </a:lnTo>
                  <a:close/>
                </a:path>
                <a:path w="28575" h="3810">
                  <a:moveTo>
                    <a:pt x="3810" y="2286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28575" h="3810">
                  <a:moveTo>
                    <a:pt x="6096" y="1524"/>
                  </a:moveTo>
                  <a:lnTo>
                    <a:pt x="5334" y="1524"/>
                  </a:lnTo>
                  <a:lnTo>
                    <a:pt x="5334" y="2286"/>
                  </a:lnTo>
                  <a:lnTo>
                    <a:pt x="6096" y="1524"/>
                  </a:lnTo>
                  <a:close/>
                </a:path>
                <a:path w="28575" h="3810">
                  <a:moveTo>
                    <a:pt x="6096" y="2285"/>
                  </a:moveTo>
                  <a:lnTo>
                    <a:pt x="5334" y="2286"/>
                  </a:lnTo>
                  <a:lnTo>
                    <a:pt x="5334" y="3048"/>
                  </a:lnTo>
                  <a:lnTo>
                    <a:pt x="6096" y="2285"/>
                  </a:lnTo>
                  <a:close/>
                </a:path>
                <a:path w="28575" h="3810">
                  <a:moveTo>
                    <a:pt x="6858" y="762"/>
                  </a:moveTo>
                  <a:lnTo>
                    <a:pt x="6858" y="0"/>
                  </a:lnTo>
                  <a:lnTo>
                    <a:pt x="6096" y="0"/>
                  </a:lnTo>
                  <a:lnTo>
                    <a:pt x="6858" y="762"/>
                  </a:lnTo>
                  <a:close/>
                </a:path>
                <a:path w="28575" h="3810">
                  <a:moveTo>
                    <a:pt x="7620" y="1524"/>
                  </a:moveTo>
                  <a:lnTo>
                    <a:pt x="6858" y="762"/>
                  </a:lnTo>
                  <a:lnTo>
                    <a:pt x="6858" y="1524"/>
                  </a:lnTo>
                  <a:lnTo>
                    <a:pt x="7620" y="1524"/>
                  </a:lnTo>
                  <a:close/>
                </a:path>
                <a:path w="28575" h="3810">
                  <a:moveTo>
                    <a:pt x="9144" y="1524"/>
                  </a:moveTo>
                  <a:lnTo>
                    <a:pt x="8382" y="1524"/>
                  </a:lnTo>
                  <a:lnTo>
                    <a:pt x="8382" y="2286"/>
                  </a:lnTo>
                  <a:lnTo>
                    <a:pt x="9144" y="1524"/>
                  </a:lnTo>
                  <a:close/>
                </a:path>
                <a:path w="28575" h="3810">
                  <a:moveTo>
                    <a:pt x="9906" y="2286"/>
                  </a:moveTo>
                  <a:lnTo>
                    <a:pt x="9906" y="1524"/>
                  </a:lnTo>
                  <a:lnTo>
                    <a:pt x="9144" y="2286"/>
                  </a:lnTo>
                  <a:lnTo>
                    <a:pt x="9906" y="2286"/>
                  </a:lnTo>
                  <a:close/>
                </a:path>
                <a:path w="28575" h="3810">
                  <a:moveTo>
                    <a:pt x="10668" y="2286"/>
                  </a:moveTo>
                  <a:lnTo>
                    <a:pt x="10668" y="1524"/>
                  </a:lnTo>
                  <a:lnTo>
                    <a:pt x="9906" y="1524"/>
                  </a:lnTo>
                  <a:lnTo>
                    <a:pt x="10668" y="2286"/>
                  </a:lnTo>
                  <a:close/>
                </a:path>
                <a:path w="28575" h="3810">
                  <a:moveTo>
                    <a:pt x="13716" y="1524"/>
                  </a:moveTo>
                  <a:lnTo>
                    <a:pt x="12954" y="1524"/>
                  </a:lnTo>
                  <a:lnTo>
                    <a:pt x="12192" y="2286"/>
                  </a:lnTo>
                  <a:lnTo>
                    <a:pt x="12954" y="2286"/>
                  </a:lnTo>
                  <a:lnTo>
                    <a:pt x="13716" y="1524"/>
                  </a:lnTo>
                  <a:close/>
                </a:path>
                <a:path w="28575" h="3810">
                  <a:moveTo>
                    <a:pt x="15240" y="2286"/>
                  </a:moveTo>
                  <a:lnTo>
                    <a:pt x="14478" y="1524"/>
                  </a:lnTo>
                  <a:lnTo>
                    <a:pt x="14478" y="2286"/>
                  </a:lnTo>
                  <a:lnTo>
                    <a:pt x="15240" y="2286"/>
                  </a:lnTo>
                  <a:close/>
                </a:path>
                <a:path w="28575" h="3810">
                  <a:moveTo>
                    <a:pt x="17526" y="761"/>
                  </a:moveTo>
                  <a:lnTo>
                    <a:pt x="16764" y="761"/>
                  </a:lnTo>
                  <a:lnTo>
                    <a:pt x="16764" y="1523"/>
                  </a:lnTo>
                  <a:lnTo>
                    <a:pt x="17526" y="761"/>
                  </a:lnTo>
                  <a:close/>
                </a:path>
                <a:path w="28575" h="3810">
                  <a:moveTo>
                    <a:pt x="17526" y="2285"/>
                  </a:moveTo>
                  <a:lnTo>
                    <a:pt x="17526" y="1523"/>
                  </a:lnTo>
                  <a:lnTo>
                    <a:pt x="16764" y="1523"/>
                  </a:lnTo>
                  <a:lnTo>
                    <a:pt x="16764" y="2285"/>
                  </a:lnTo>
                  <a:lnTo>
                    <a:pt x="17526" y="2285"/>
                  </a:lnTo>
                  <a:close/>
                </a:path>
                <a:path w="28575" h="3810">
                  <a:moveTo>
                    <a:pt x="18288" y="1523"/>
                  </a:moveTo>
                  <a:lnTo>
                    <a:pt x="18288" y="761"/>
                  </a:lnTo>
                  <a:lnTo>
                    <a:pt x="17526" y="0"/>
                  </a:lnTo>
                  <a:lnTo>
                    <a:pt x="17526" y="761"/>
                  </a:lnTo>
                  <a:lnTo>
                    <a:pt x="18288" y="1523"/>
                  </a:lnTo>
                  <a:close/>
                </a:path>
                <a:path w="28575" h="3810">
                  <a:moveTo>
                    <a:pt x="18288" y="2285"/>
                  </a:moveTo>
                  <a:lnTo>
                    <a:pt x="18288" y="1523"/>
                  </a:lnTo>
                  <a:lnTo>
                    <a:pt x="17526" y="1523"/>
                  </a:lnTo>
                  <a:lnTo>
                    <a:pt x="18288" y="2285"/>
                  </a:lnTo>
                  <a:close/>
                </a:path>
                <a:path w="28575" h="3810">
                  <a:moveTo>
                    <a:pt x="19812" y="1523"/>
                  </a:moveTo>
                  <a:lnTo>
                    <a:pt x="19050" y="1523"/>
                  </a:lnTo>
                  <a:lnTo>
                    <a:pt x="19050" y="2285"/>
                  </a:lnTo>
                  <a:lnTo>
                    <a:pt x="19812" y="1523"/>
                  </a:lnTo>
                  <a:close/>
                </a:path>
                <a:path w="28575" h="3810">
                  <a:moveTo>
                    <a:pt x="21336" y="761"/>
                  </a:moveTo>
                  <a:lnTo>
                    <a:pt x="20574" y="761"/>
                  </a:lnTo>
                  <a:lnTo>
                    <a:pt x="20574" y="1523"/>
                  </a:lnTo>
                  <a:lnTo>
                    <a:pt x="21336" y="761"/>
                  </a:lnTo>
                  <a:close/>
                </a:path>
                <a:path w="28575" h="3810">
                  <a:moveTo>
                    <a:pt x="22098" y="1523"/>
                  </a:moveTo>
                  <a:lnTo>
                    <a:pt x="22098" y="761"/>
                  </a:lnTo>
                  <a:lnTo>
                    <a:pt x="21336" y="761"/>
                  </a:lnTo>
                  <a:lnTo>
                    <a:pt x="21336" y="1523"/>
                  </a:lnTo>
                  <a:lnTo>
                    <a:pt x="22098" y="1523"/>
                  </a:lnTo>
                  <a:close/>
                </a:path>
                <a:path w="28575" h="3810">
                  <a:moveTo>
                    <a:pt x="22860" y="2285"/>
                  </a:moveTo>
                  <a:lnTo>
                    <a:pt x="22098" y="1523"/>
                  </a:lnTo>
                  <a:lnTo>
                    <a:pt x="22098" y="2285"/>
                  </a:lnTo>
                  <a:lnTo>
                    <a:pt x="22860" y="2285"/>
                  </a:lnTo>
                  <a:close/>
                </a:path>
                <a:path w="28575" h="3810">
                  <a:moveTo>
                    <a:pt x="25146" y="3047"/>
                  </a:moveTo>
                  <a:lnTo>
                    <a:pt x="24384" y="2285"/>
                  </a:lnTo>
                  <a:lnTo>
                    <a:pt x="23622" y="3047"/>
                  </a:lnTo>
                  <a:lnTo>
                    <a:pt x="25146" y="3047"/>
                  </a:lnTo>
                  <a:close/>
                </a:path>
                <a:path w="28575" h="3810">
                  <a:moveTo>
                    <a:pt x="26670" y="2285"/>
                  </a:moveTo>
                  <a:lnTo>
                    <a:pt x="25146" y="2285"/>
                  </a:lnTo>
                  <a:lnTo>
                    <a:pt x="25146" y="3047"/>
                  </a:lnTo>
                  <a:lnTo>
                    <a:pt x="25908" y="3047"/>
                  </a:lnTo>
                  <a:lnTo>
                    <a:pt x="26670" y="2285"/>
                  </a:lnTo>
                  <a:close/>
                </a:path>
                <a:path w="28575" h="3810">
                  <a:moveTo>
                    <a:pt x="25908" y="3809"/>
                  </a:moveTo>
                  <a:lnTo>
                    <a:pt x="25908" y="3047"/>
                  </a:lnTo>
                  <a:lnTo>
                    <a:pt x="25146" y="3047"/>
                  </a:lnTo>
                  <a:lnTo>
                    <a:pt x="25908" y="3809"/>
                  </a:lnTo>
                  <a:close/>
                </a:path>
                <a:path w="28575" h="3810">
                  <a:moveTo>
                    <a:pt x="27432" y="2285"/>
                  </a:moveTo>
                  <a:lnTo>
                    <a:pt x="27432" y="1904"/>
                  </a:lnTo>
                  <a:lnTo>
                    <a:pt x="26670" y="2285"/>
                  </a:lnTo>
                  <a:lnTo>
                    <a:pt x="27432" y="2285"/>
                  </a:lnTo>
                  <a:close/>
                </a:path>
                <a:path w="28575" h="3810">
                  <a:moveTo>
                    <a:pt x="28194" y="2285"/>
                  </a:moveTo>
                  <a:lnTo>
                    <a:pt x="28194" y="1523"/>
                  </a:lnTo>
                  <a:lnTo>
                    <a:pt x="26670" y="3047"/>
                  </a:lnTo>
                  <a:lnTo>
                    <a:pt x="27432" y="3047"/>
                  </a:lnTo>
                  <a:lnTo>
                    <a:pt x="28194" y="2285"/>
                  </a:lnTo>
                  <a:close/>
                </a:path>
                <a:path w="28575" h="3810">
                  <a:moveTo>
                    <a:pt x="28194" y="1523"/>
                  </a:moveTo>
                  <a:lnTo>
                    <a:pt x="27432" y="1523"/>
                  </a:lnTo>
                  <a:lnTo>
                    <a:pt x="27432" y="1904"/>
                  </a:lnTo>
                  <a:lnTo>
                    <a:pt x="28194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6550774" y="5811786"/>
              <a:ext cx="16510" cy="1905"/>
            </a:xfrm>
            <a:custGeom>
              <a:avLst/>
              <a:gdLst/>
              <a:ahLst/>
              <a:cxnLst/>
              <a:rect l="l" t="t" r="r" b="b"/>
              <a:pathLst>
                <a:path w="16509" h="1904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close/>
                </a:path>
                <a:path w="16509" h="1904">
                  <a:moveTo>
                    <a:pt x="8394" y="0"/>
                  </a:moveTo>
                  <a:lnTo>
                    <a:pt x="7632" y="0"/>
                  </a:lnTo>
                  <a:lnTo>
                    <a:pt x="7632" y="762"/>
                  </a:lnTo>
                  <a:lnTo>
                    <a:pt x="8394" y="762"/>
                  </a:lnTo>
                  <a:lnTo>
                    <a:pt x="8394" y="0"/>
                  </a:lnTo>
                  <a:close/>
                </a:path>
                <a:path w="16509" h="1904">
                  <a:moveTo>
                    <a:pt x="16014" y="0"/>
                  </a:moveTo>
                  <a:lnTo>
                    <a:pt x="15252" y="0"/>
                  </a:lnTo>
                  <a:lnTo>
                    <a:pt x="15252" y="762"/>
                  </a:lnTo>
                  <a:lnTo>
                    <a:pt x="16014" y="762"/>
                  </a:lnTo>
                  <a:lnTo>
                    <a:pt x="16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6558419" y="5810250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1524"/>
                  </a:moveTo>
                  <a:lnTo>
                    <a:pt x="3048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6559943" y="5811012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2540" h="1904">
                  <a:moveTo>
                    <a:pt x="2286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6563753" y="581025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6564515" y="581025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1270" h="2539">
                  <a:moveTo>
                    <a:pt x="761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6576707" y="581329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6578232" y="5805690"/>
              <a:ext cx="2540" cy="5715"/>
            </a:xfrm>
            <a:custGeom>
              <a:avLst/>
              <a:gdLst/>
              <a:ahLst/>
              <a:cxnLst/>
              <a:rect l="l" t="t" r="r" b="b"/>
              <a:pathLst>
                <a:path w="2540" h="5714">
                  <a:moveTo>
                    <a:pt x="749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49" y="762"/>
                  </a:lnTo>
                  <a:lnTo>
                    <a:pt x="749" y="0"/>
                  </a:lnTo>
                  <a:close/>
                </a:path>
                <a:path w="2540" h="5714">
                  <a:moveTo>
                    <a:pt x="1511" y="762"/>
                  </a:moveTo>
                  <a:lnTo>
                    <a:pt x="749" y="1524"/>
                  </a:lnTo>
                  <a:lnTo>
                    <a:pt x="1511" y="1524"/>
                  </a:lnTo>
                  <a:lnTo>
                    <a:pt x="1511" y="762"/>
                  </a:lnTo>
                  <a:close/>
                </a:path>
                <a:path w="2540" h="5714">
                  <a:moveTo>
                    <a:pt x="2273" y="4572"/>
                  </a:moveTo>
                  <a:lnTo>
                    <a:pt x="1524" y="4572"/>
                  </a:lnTo>
                  <a:lnTo>
                    <a:pt x="1524" y="5334"/>
                  </a:lnTo>
                  <a:lnTo>
                    <a:pt x="2273" y="5334"/>
                  </a:lnTo>
                  <a:lnTo>
                    <a:pt x="2273" y="4572"/>
                  </a:lnTo>
                  <a:close/>
                </a:path>
                <a:path w="2540" h="5714">
                  <a:moveTo>
                    <a:pt x="2286" y="1524"/>
                  </a:moveTo>
                  <a:lnTo>
                    <a:pt x="1524" y="2286"/>
                  </a:lnTo>
                  <a:lnTo>
                    <a:pt x="2286" y="2286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6577469" y="580567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6543929" y="5802642"/>
              <a:ext cx="33655" cy="9525"/>
            </a:xfrm>
            <a:custGeom>
              <a:avLst/>
              <a:gdLst/>
              <a:ahLst/>
              <a:cxnLst/>
              <a:rect l="l" t="t" r="r" b="b"/>
              <a:pathLst>
                <a:path w="33654" h="9525">
                  <a:moveTo>
                    <a:pt x="762" y="7620"/>
                  </a:moveTo>
                  <a:lnTo>
                    <a:pt x="0" y="7620"/>
                  </a:lnTo>
                  <a:lnTo>
                    <a:pt x="0" y="8382"/>
                  </a:lnTo>
                  <a:lnTo>
                    <a:pt x="762" y="8382"/>
                  </a:lnTo>
                  <a:lnTo>
                    <a:pt x="762" y="7620"/>
                  </a:lnTo>
                  <a:close/>
                </a:path>
                <a:path w="33654" h="9525">
                  <a:moveTo>
                    <a:pt x="762" y="6858"/>
                  </a:moveTo>
                  <a:lnTo>
                    <a:pt x="0" y="6858"/>
                  </a:lnTo>
                  <a:lnTo>
                    <a:pt x="0" y="7620"/>
                  </a:lnTo>
                  <a:lnTo>
                    <a:pt x="762" y="6858"/>
                  </a:lnTo>
                  <a:close/>
                </a:path>
                <a:path w="33654" h="9525">
                  <a:moveTo>
                    <a:pt x="762" y="4572"/>
                  </a:moveTo>
                  <a:lnTo>
                    <a:pt x="0" y="5334"/>
                  </a:lnTo>
                  <a:lnTo>
                    <a:pt x="762" y="5334"/>
                  </a:lnTo>
                  <a:lnTo>
                    <a:pt x="762" y="4572"/>
                  </a:lnTo>
                  <a:close/>
                </a:path>
                <a:path w="33654" h="9525">
                  <a:moveTo>
                    <a:pt x="1524" y="3810"/>
                  </a:moveTo>
                  <a:lnTo>
                    <a:pt x="774" y="3810"/>
                  </a:lnTo>
                  <a:lnTo>
                    <a:pt x="774" y="4572"/>
                  </a:lnTo>
                  <a:lnTo>
                    <a:pt x="1524" y="4572"/>
                  </a:lnTo>
                  <a:lnTo>
                    <a:pt x="1524" y="3810"/>
                  </a:lnTo>
                  <a:close/>
                </a:path>
                <a:path w="33654" h="9525">
                  <a:moveTo>
                    <a:pt x="1536" y="8382"/>
                  </a:moveTo>
                  <a:lnTo>
                    <a:pt x="774" y="8382"/>
                  </a:lnTo>
                  <a:lnTo>
                    <a:pt x="774" y="9144"/>
                  </a:lnTo>
                  <a:lnTo>
                    <a:pt x="1536" y="8382"/>
                  </a:lnTo>
                  <a:close/>
                </a:path>
                <a:path w="33654" h="9525">
                  <a:moveTo>
                    <a:pt x="2286" y="3048"/>
                  </a:moveTo>
                  <a:lnTo>
                    <a:pt x="1524" y="3048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2286" y="3048"/>
                  </a:lnTo>
                  <a:close/>
                </a:path>
                <a:path w="33654" h="9525">
                  <a:moveTo>
                    <a:pt x="19812" y="762"/>
                  </a:moveTo>
                  <a:lnTo>
                    <a:pt x="19050" y="762"/>
                  </a:lnTo>
                  <a:lnTo>
                    <a:pt x="19050" y="1524"/>
                  </a:lnTo>
                  <a:lnTo>
                    <a:pt x="19812" y="1524"/>
                  </a:lnTo>
                  <a:lnTo>
                    <a:pt x="19812" y="762"/>
                  </a:lnTo>
                  <a:close/>
                </a:path>
                <a:path w="33654" h="9525">
                  <a:moveTo>
                    <a:pt x="23609" y="0"/>
                  </a:moveTo>
                  <a:lnTo>
                    <a:pt x="22860" y="0"/>
                  </a:lnTo>
                  <a:lnTo>
                    <a:pt x="22860" y="762"/>
                  </a:lnTo>
                  <a:lnTo>
                    <a:pt x="23609" y="762"/>
                  </a:lnTo>
                  <a:lnTo>
                    <a:pt x="23609" y="0"/>
                  </a:lnTo>
                  <a:close/>
                </a:path>
                <a:path w="33654" h="9525">
                  <a:moveTo>
                    <a:pt x="24384" y="0"/>
                  </a:moveTo>
                  <a:lnTo>
                    <a:pt x="23622" y="762"/>
                  </a:lnTo>
                  <a:lnTo>
                    <a:pt x="24384" y="762"/>
                  </a:lnTo>
                  <a:lnTo>
                    <a:pt x="24384" y="0"/>
                  </a:lnTo>
                  <a:close/>
                </a:path>
                <a:path w="33654" h="9525">
                  <a:moveTo>
                    <a:pt x="25895" y="762"/>
                  </a:moveTo>
                  <a:lnTo>
                    <a:pt x="25146" y="762"/>
                  </a:lnTo>
                  <a:lnTo>
                    <a:pt x="25146" y="1524"/>
                  </a:lnTo>
                  <a:lnTo>
                    <a:pt x="25895" y="1524"/>
                  </a:lnTo>
                  <a:lnTo>
                    <a:pt x="25895" y="762"/>
                  </a:lnTo>
                  <a:close/>
                </a:path>
                <a:path w="33654" h="9525">
                  <a:moveTo>
                    <a:pt x="27419" y="1524"/>
                  </a:moveTo>
                  <a:lnTo>
                    <a:pt x="26670" y="1524"/>
                  </a:lnTo>
                  <a:lnTo>
                    <a:pt x="26670" y="2286"/>
                  </a:lnTo>
                  <a:lnTo>
                    <a:pt x="27419" y="2286"/>
                  </a:lnTo>
                  <a:lnTo>
                    <a:pt x="27419" y="1524"/>
                  </a:lnTo>
                  <a:close/>
                </a:path>
                <a:path w="33654" h="9525">
                  <a:moveTo>
                    <a:pt x="28181" y="5334"/>
                  </a:moveTo>
                  <a:lnTo>
                    <a:pt x="27419" y="5334"/>
                  </a:lnTo>
                  <a:lnTo>
                    <a:pt x="27419" y="6096"/>
                  </a:lnTo>
                  <a:lnTo>
                    <a:pt x="28181" y="6096"/>
                  </a:lnTo>
                  <a:lnTo>
                    <a:pt x="28181" y="5334"/>
                  </a:lnTo>
                  <a:close/>
                </a:path>
                <a:path w="33654" h="9525">
                  <a:moveTo>
                    <a:pt x="28181" y="2286"/>
                  </a:moveTo>
                  <a:lnTo>
                    <a:pt x="27419" y="2286"/>
                  </a:lnTo>
                  <a:lnTo>
                    <a:pt x="27419" y="3048"/>
                  </a:lnTo>
                  <a:lnTo>
                    <a:pt x="28181" y="3048"/>
                  </a:lnTo>
                  <a:lnTo>
                    <a:pt x="28181" y="2286"/>
                  </a:lnTo>
                  <a:close/>
                </a:path>
                <a:path w="33654" h="9525">
                  <a:moveTo>
                    <a:pt x="28943" y="1524"/>
                  </a:moveTo>
                  <a:lnTo>
                    <a:pt x="28194" y="1524"/>
                  </a:lnTo>
                  <a:lnTo>
                    <a:pt x="28194" y="2286"/>
                  </a:lnTo>
                  <a:lnTo>
                    <a:pt x="28943" y="2286"/>
                  </a:lnTo>
                  <a:lnTo>
                    <a:pt x="28943" y="1524"/>
                  </a:lnTo>
                  <a:close/>
                </a:path>
                <a:path w="33654" h="9525">
                  <a:moveTo>
                    <a:pt x="29705" y="1524"/>
                  </a:moveTo>
                  <a:lnTo>
                    <a:pt x="28943" y="2286"/>
                  </a:lnTo>
                  <a:lnTo>
                    <a:pt x="29705" y="2286"/>
                  </a:lnTo>
                  <a:lnTo>
                    <a:pt x="29705" y="1524"/>
                  </a:lnTo>
                  <a:close/>
                </a:path>
                <a:path w="33654" h="9525">
                  <a:moveTo>
                    <a:pt x="31242" y="1524"/>
                  </a:moveTo>
                  <a:lnTo>
                    <a:pt x="30492" y="1524"/>
                  </a:lnTo>
                  <a:lnTo>
                    <a:pt x="30492" y="2286"/>
                  </a:lnTo>
                  <a:lnTo>
                    <a:pt x="31242" y="2286"/>
                  </a:lnTo>
                  <a:lnTo>
                    <a:pt x="31242" y="1524"/>
                  </a:lnTo>
                  <a:close/>
                </a:path>
                <a:path w="33654" h="9525">
                  <a:moveTo>
                    <a:pt x="33528" y="2286"/>
                  </a:moveTo>
                  <a:lnTo>
                    <a:pt x="32778" y="2286"/>
                  </a:lnTo>
                  <a:lnTo>
                    <a:pt x="32778" y="3048"/>
                  </a:lnTo>
                  <a:lnTo>
                    <a:pt x="33528" y="3048"/>
                  </a:lnTo>
                  <a:lnTo>
                    <a:pt x="33528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6546227" y="580567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6546977" y="580264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1524" y="2286"/>
                  </a:moveTo>
                  <a:lnTo>
                    <a:pt x="0" y="2286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  <a:path w="12700" h="6350">
                  <a:moveTo>
                    <a:pt x="4559" y="1524"/>
                  </a:moveTo>
                  <a:lnTo>
                    <a:pt x="3797" y="1524"/>
                  </a:lnTo>
                  <a:lnTo>
                    <a:pt x="3797" y="2286"/>
                  </a:lnTo>
                  <a:lnTo>
                    <a:pt x="4559" y="2286"/>
                  </a:lnTo>
                  <a:lnTo>
                    <a:pt x="4559" y="1524"/>
                  </a:lnTo>
                  <a:close/>
                </a:path>
                <a:path w="12700" h="6350">
                  <a:moveTo>
                    <a:pt x="6083" y="5334"/>
                  </a:moveTo>
                  <a:lnTo>
                    <a:pt x="5321" y="5334"/>
                  </a:lnTo>
                  <a:lnTo>
                    <a:pt x="5321" y="6096"/>
                  </a:lnTo>
                  <a:lnTo>
                    <a:pt x="6083" y="6096"/>
                  </a:lnTo>
                  <a:lnTo>
                    <a:pt x="6083" y="5334"/>
                  </a:lnTo>
                  <a:close/>
                </a:path>
                <a:path w="12700" h="6350">
                  <a:moveTo>
                    <a:pt x="6083" y="3048"/>
                  </a:moveTo>
                  <a:lnTo>
                    <a:pt x="5321" y="3810"/>
                  </a:lnTo>
                  <a:lnTo>
                    <a:pt x="6083" y="3810"/>
                  </a:lnTo>
                  <a:lnTo>
                    <a:pt x="6083" y="3048"/>
                  </a:lnTo>
                  <a:close/>
                </a:path>
                <a:path w="12700" h="6350">
                  <a:moveTo>
                    <a:pt x="6083" y="2286"/>
                  </a:moveTo>
                  <a:lnTo>
                    <a:pt x="5321" y="1524"/>
                  </a:lnTo>
                  <a:lnTo>
                    <a:pt x="5321" y="2286"/>
                  </a:lnTo>
                  <a:lnTo>
                    <a:pt x="5321" y="3048"/>
                  </a:lnTo>
                  <a:lnTo>
                    <a:pt x="6083" y="3048"/>
                  </a:lnTo>
                  <a:lnTo>
                    <a:pt x="6083" y="2286"/>
                  </a:lnTo>
                  <a:close/>
                </a:path>
                <a:path w="12700" h="6350">
                  <a:moveTo>
                    <a:pt x="6845" y="1524"/>
                  </a:moveTo>
                  <a:lnTo>
                    <a:pt x="6096" y="1524"/>
                  </a:lnTo>
                  <a:lnTo>
                    <a:pt x="6096" y="2286"/>
                  </a:lnTo>
                  <a:lnTo>
                    <a:pt x="6845" y="2286"/>
                  </a:lnTo>
                  <a:lnTo>
                    <a:pt x="6845" y="1524"/>
                  </a:lnTo>
                  <a:close/>
                </a:path>
                <a:path w="12700" h="6350">
                  <a:moveTo>
                    <a:pt x="9144" y="762"/>
                  </a:moveTo>
                  <a:lnTo>
                    <a:pt x="7620" y="762"/>
                  </a:lnTo>
                  <a:lnTo>
                    <a:pt x="8382" y="1524"/>
                  </a:lnTo>
                  <a:lnTo>
                    <a:pt x="9144" y="762"/>
                  </a:lnTo>
                  <a:close/>
                </a:path>
                <a:path w="12700" h="6350">
                  <a:moveTo>
                    <a:pt x="9906" y="762"/>
                  </a:moveTo>
                  <a:lnTo>
                    <a:pt x="9144" y="0"/>
                  </a:lnTo>
                  <a:lnTo>
                    <a:pt x="9144" y="762"/>
                  </a:lnTo>
                  <a:lnTo>
                    <a:pt x="9906" y="762"/>
                  </a:lnTo>
                  <a:close/>
                </a:path>
                <a:path w="12700" h="6350">
                  <a:moveTo>
                    <a:pt x="10680" y="0"/>
                  </a:moveTo>
                  <a:lnTo>
                    <a:pt x="9918" y="762"/>
                  </a:lnTo>
                  <a:lnTo>
                    <a:pt x="10680" y="762"/>
                  </a:lnTo>
                  <a:lnTo>
                    <a:pt x="10680" y="0"/>
                  </a:lnTo>
                  <a:close/>
                </a:path>
                <a:path w="12700" h="6350">
                  <a:moveTo>
                    <a:pt x="12192" y="0"/>
                  </a:moveTo>
                  <a:lnTo>
                    <a:pt x="11430" y="762"/>
                  </a:lnTo>
                  <a:lnTo>
                    <a:pt x="12192" y="762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6559943" y="580263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6560705" y="580339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762"/>
                  </a:moveTo>
                  <a:lnTo>
                    <a:pt x="0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6560705" y="580415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6561467" y="5807964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2285" y="1524"/>
                  </a:moveTo>
                  <a:lnTo>
                    <a:pt x="1523" y="1524"/>
                  </a:lnTo>
                  <a:lnTo>
                    <a:pt x="1523" y="762"/>
                  </a:lnTo>
                  <a:lnTo>
                    <a:pt x="761" y="0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3048"/>
                  </a:lnTo>
                  <a:lnTo>
                    <a:pt x="1523" y="3048"/>
                  </a:lnTo>
                  <a:lnTo>
                    <a:pt x="1523" y="2286"/>
                  </a:lnTo>
                  <a:lnTo>
                    <a:pt x="2285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6561467" y="580872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1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2540" h="2539">
                  <a:moveTo>
                    <a:pt x="1523" y="2286"/>
                  </a:moveTo>
                  <a:lnTo>
                    <a:pt x="1523" y="1524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  <a:path w="2540" h="2539">
                  <a:moveTo>
                    <a:pt x="2285" y="762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2285" y="762"/>
                  </a:lnTo>
                  <a:close/>
                </a:path>
                <a:path w="2540" h="2539">
                  <a:moveTo>
                    <a:pt x="2285" y="762"/>
                  </a:moveTo>
                  <a:lnTo>
                    <a:pt x="1523" y="762"/>
                  </a:lnTo>
                  <a:lnTo>
                    <a:pt x="1523" y="1524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6561467" y="581025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6566789" y="581025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7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2285" y="2286"/>
                  </a:lnTo>
                  <a:lnTo>
                    <a:pt x="2285" y="1524"/>
                  </a:lnTo>
                  <a:lnTo>
                    <a:pt x="3047" y="762"/>
                  </a:lnTo>
                  <a:close/>
                </a:path>
                <a:path w="3175" h="2539">
                  <a:moveTo>
                    <a:pt x="1523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6567551" y="5811012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762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2540" h="1904">
                  <a:moveTo>
                    <a:pt x="1524" y="1524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2540" h="1904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6570598" y="581101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762"/>
                  </a:moveTo>
                  <a:lnTo>
                    <a:pt x="2286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6570598" y="581101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62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6569075" y="5808726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2286" y="2286"/>
                  </a:moveTo>
                  <a:lnTo>
                    <a:pt x="2286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6569075" y="5809488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2540" h="2539">
                  <a:moveTo>
                    <a:pt x="762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2540" h="2539">
                  <a:moveTo>
                    <a:pt x="1524" y="2286"/>
                  </a:moveTo>
                  <a:lnTo>
                    <a:pt x="1524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2540" h="2539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6551536" y="5811024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2286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5715" h="1904">
                  <a:moveTo>
                    <a:pt x="5359" y="0"/>
                  </a:moveTo>
                  <a:lnTo>
                    <a:pt x="4597" y="0"/>
                  </a:lnTo>
                  <a:lnTo>
                    <a:pt x="3835" y="762"/>
                  </a:lnTo>
                  <a:lnTo>
                    <a:pt x="4597" y="762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6556133" y="581101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6553085" y="5808726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1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2540" h="2539">
                  <a:moveTo>
                    <a:pt x="2285" y="2286"/>
                  </a:moveTo>
                  <a:lnTo>
                    <a:pt x="2285" y="762"/>
                  </a:lnTo>
                  <a:lnTo>
                    <a:pt x="1523" y="762"/>
                  </a:lnTo>
                  <a:lnTo>
                    <a:pt x="761" y="0"/>
                  </a:lnTo>
                  <a:lnTo>
                    <a:pt x="761" y="2286"/>
                  </a:lnTo>
                  <a:lnTo>
                    <a:pt x="2285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6553085" y="5808726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1524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  <a:path w="1904" h="2539">
                  <a:moveTo>
                    <a:pt x="761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761" y="2286"/>
                  </a:lnTo>
                  <a:close/>
                </a:path>
                <a:path w="1904" h="2539">
                  <a:moveTo>
                    <a:pt x="1523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6560705" y="580110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2286"/>
                  </a:moveTo>
                  <a:lnTo>
                    <a:pt x="3048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6560705" y="580110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1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3175" h="2539">
                  <a:moveTo>
                    <a:pt x="3048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3175" h="2539">
                  <a:moveTo>
                    <a:pt x="3048" y="2286"/>
                  </a:moveTo>
                  <a:lnTo>
                    <a:pt x="3048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6560705" y="5798820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3810"/>
                  </a:moveTo>
                  <a:lnTo>
                    <a:pt x="3048" y="3048"/>
                  </a:lnTo>
                  <a:lnTo>
                    <a:pt x="2286" y="3048"/>
                  </a:lnTo>
                  <a:lnTo>
                    <a:pt x="2286" y="1524"/>
                  </a:lnTo>
                  <a:lnTo>
                    <a:pt x="3048" y="1523"/>
                  </a:lnTo>
                  <a:lnTo>
                    <a:pt x="3048" y="761"/>
                  </a:lnTo>
                  <a:lnTo>
                    <a:pt x="2286" y="761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6560705" y="5798820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3175" h="3810">
                  <a:moveTo>
                    <a:pt x="1524" y="3810"/>
                  </a:moveTo>
                  <a:lnTo>
                    <a:pt x="1524" y="1524"/>
                  </a:lnTo>
                  <a:lnTo>
                    <a:pt x="762" y="1524"/>
                  </a:lnTo>
                  <a:lnTo>
                    <a:pt x="762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524" y="3810"/>
                  </a:lnTo>
                  <a:close/>
                </a:path>
                <a:path w="3175" h="3810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3175" h="3810">
                  <a:moveTo>
                    <a:pt x="3048" y="3810"/>
                  </a:moveTo>
                  <a:lnTo>
                    <a:pt x="3048" y="3048"/>
                  </a:lnTo>
                  <a:lnTo>
                    <a:pt x="2286" y="3048"/>
                  </a:lnTo>
                  <a:lnTo>
                    <a:pt x="2286" y="3810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6553834" y="58110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6574421" y="5811012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2285" y="2286"/>
                  </a:moveTo>
                  <a:lnTo>
                    <a:pt x="2285" y="1524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2285" y="2286"/>
                  </a:lnTo>
                  <a:close/>
                </a:path>
                <a:path w="5715" h="2539">
                  <a:moveTo>
                    <a:pt x="5333" y="1524"/>
                  </a:moveTo>
                  <a:lnTo>
                    <a:pt x="5333" y="762"/>
                  </a:lnTo>
                  <a:lnTo>
                    <a:pt x="4571" y="762"/>
                  </a:lnTo>
                  <a:lnTo>
                    <a:pt x="4571" y="0"/>
                  </a:lnTo>
                  <a:lnTo>
                    <a:pt x="3809" y="762"/>
                  </a:lnTo>
                  <a:lnTo>
                    <a:pt x="2285" y="762"/>
                  </a:lnTo>
                  <a:lnTo>
                    <a:pt x="2285" y="1524"/>
                  </a:lnTo>
                  <a:lnTo>
                    <a:pt x="3047" y="2286"/>
                  </a:lnTo>
                  <a:lnTo>
                    <a:pt x="3809" y="1524"/>
                  </a:lnTo>
                  <a:lnTo>
                    <a:pt x="5333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6574421" y="5811012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1523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1523" y="762"/>
                  </a:lnTo>
                  <a:close/>
                </a:path>
                <a:path w="5715" h="2539">
                  <a:moveTo>
                    <a:pt x="761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761" y="2286"/>
                  </a:lnTo>
                  <a:close/>
                </a:path>
                <a:path w="5715" h="2539">
                  <a:moveTo>
                    <a:pt x="2285" y="1524"/>
                  </a:moveTo>
                  <a:lnTo>
                    <a:pt x="2285" y="762"/>
                  </a:lnTo>
                  <a:lnTo>
                    <a:pt x="1523" y="762"/>
                  </a:lnTo>
                  <a:lnTo>
                    <a:pt x="2285" y="1524"/>
                  </a:lnTo>
                  <a:close/>
                </a:path>
                <a:path w="5715" h="2539">
                  <a:moveTo>
                    <a:pt x="3809" y="1524"/>
                  </a:moveTo>
                  <a:lnTo>
                    <a:pt x="2285" y="1524"/>
                  </a:lnTo>
                  <a:lnTo>
                    <a:pt x="2285" y="2286"/>
                  </a:lnTo>
                  <a:lnTo>
                    <a:pt x="3047" y="2286"/>
                  </a:lnTo>
                  <a:lnTo>
                    <a:pt x="3809" y="1524"/>
                  </a:lnTo>
                  <a:close/>
                </a:path>
                <a:path w="5715" h="2539">
                  <a:moveTo>
                    <a:pt x="4571" y="0"/>
                  </a:moveTo>
                  <a:lnTo>
                    <a:pt x="3047" y="0"/>
                  </a:lnTo>
                  <a:lnTo>
                    <a:pt x="3047" y="762"/>
                  </a:lnTo>
                  <a:lnTo>
                    <a:pt x="3809" y="762"/>
                  </a:lnTo>
                  <a:lnTo>
                    <a:pt x="4571" y="0"/>
                  </a:lnTo>
                  <a:close/>
                </a:path>
                <a:path w="5715" h="2539">
                  <a:moveTo>
                    <a:pt x="5333" y="1524"/>
                  </a:moveTo>
                  <a:lnTo>
                    <a:pt x="5333" y="762"/>
                  </a:lnTo>
                  <a:lnTo>
                    <a:pt x="4571" y="762"/>
                  </a:lnTo>
                  <a:lnTo>
                    <a:pt x="3809" y="1524"/>
                  </a:lnTo>
                  <a:lnTo>
                    <a:pt x="5333" y="1524"/>
                  </a:lnTo>
                  <a:close/>
                </a:path>
                <a:path w="5715" h="2539">
                  <a:moveTo>
                    <a:pt x="5333" y="762"/>
                  </a:moveTo>
                  <a:lnTo>
                    <a:pt x="4571" y="0"/>
                  </a:lnTo>
                  <a:lnTo>
                    <a:pt x="4571" y="762"/>
                  </a:lnTo>
                  <a:lnTo>
                    <a:pt x="533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6570599" y="581559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49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49" y="762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6546976" y="581329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6545453" y="5811012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1524" y="1524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5079" h="2539">
                  <a:moveTo>
                    <a:pt x="4572" y="2286"/>
                  </a:moveTo>
                  <a:lnTo>
                    <a:pt x="4572" y="1524"/>
                  </a:lnTo>
                  <a:lnTo>
                    <a:pt x="3810" y="1524"/>
                  </a:lnTo>
                  <a:lnTo>
                    <a:pt x="3810" y="762"/>
                  </a:lnTo>
                  <a:lnTo>
                    <a:pt x="3048" y="1524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1524" y="2286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6545453" y="5811012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5" h="2539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5715" h="2539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5715" h="2539">
                  <a:moveTo>
                    <a:pt x="2286" y="0"/>
                  </a:moveTo>
                  <a:lnTo>
                    <a:pt x="762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5715" h="2539">
                  <a:moveTo>
                    <a:pt x="3048" y="2286"/>
                  </a:moveTo>
                  <a:lnTo>
                    <a:pt x="2286" y="1524"/>
                  </a:lnTo>
                  <a:lnTo>
                    <a:pt x="1524" y="1524"/>
                  </a:lnTo>
                  <a:lnTo>
                    <a:pt x="1524" y="2286"/>
                  </a:lnTo>
                  <a:lnTo>
                    <a:pt x="3048" y="2286"/>
                  </a:lnTo>
                  <a:close/>
                </a:path>
                <a:path w="5715" h="2539">
                  <a:moveTo>
                    <a:pt x="3810" y="762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  <a:path w="5715" h="2539">
                  <a:moveTo>
                    <a:pt x="5334" y="1524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5334" y="1524"/>
                  </a:lnTo>
                  <a:close/>
                </a:path>
                <a:path w="5715" h="2539">
                  <a:moveTo>
                    <a:pt x="5334" y="1524"/>
                  </a:moveTo>
                  <a:lnTo>
                    <a:pt x="4572" y="1524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6533260" y="5816346"/>
              <a:ext cx="7620" cy="2540"/>
            </a:xfrm>
            <a:custGeom>
              <a:avLst/>
              <a:gdLst/>
              <a:ahLst/>
              <a:cxnLst/>
              <a:rect l="l" t="t" r="r" b="b"/>
              <a:pathLst>
                <a:path w="7620" h="2539">
                  <a:moveTo>
                    <a:pt x="7619" y="1523"/>
                  </a:moveTo>
                  <a:lnTo>
                    <a:pt x="7619" y="761"/>
                  </a:lnTo>
                  <a:lnTo>
                    <a:pt x="6857" y="761"/>
                  </a:lnTo>
                  <a:lnTo>
                    <a:pt x="6095" y="0"/>
                  </a:lnTo>
                  <a:lnTo>
                    <a:pt x="3809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761" y="1524"/>
                  </a:lnTo>
                  <a:lnTo>
                    <a:pt x="1523" y="1524"/>
                  </a:lnTo>
                  <a:lnTo>
                    <a:pt x="1523" y="2286"/>
                  </a:lnTo>
                  <a:lnTo>
                    <a:pt x="3809" y="1524"/>
                  </a:lnTo>
                  <a:lnTo>
                    <a:pt x="6095" y="2286"/>
                  </a:lnTo>
                  <a:lnTo>
                    <a:pt x="6095" y="1523"/>
                  </a:lnTo>
                  <a:lnTo>
                    <a:pt x="7619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6533273" y="5816346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4">
                  <a:moveTo>
                    <a:pt x="761" y="1524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761" y="1524"/>
                  </a:lnTo>
                  <a:close/>
                </a:path>
                <a:path w="7620" h="1904">
                  <a:moveTo>
                    <a:pt x="2285" y="761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  <a:path w="7620" h="1904">
                  <a:moveTo>
                    <a:pt x="6095" y="0"/>
                  </a:moveTo>
                  <a:lnTo>
                    <a:pt x="5333" y="0"/>
                  </a:lnTo>
                  <a:lnTo>
                    <a:pt x="5333" y="762"/>
                  </a:lnTo>
                  <a:lnTo>
                    <a:pt x="6095" y="0"/>
                  </a:lnTo>
                  <a:close/>
                </a:path>
                <a:path w="7620" h="1904">
                  <a:moveTo>
                    <a:pt x="7619" y="1523"/>
                  </a:moveTo>
                  <a:lnTo>
                    <a:pt x="7619" y="761"/>
                  </a:lnTo>
                  <a:lnTo>
                    <a:pt x="6857" y="1523"/>
                  </a:lnTo>
                  <a:lnTo>
                    <a:pt x="7619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6534784" y="5818632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 h="0">
                  <a:moveTo>
                    <a:pt x="4571" y="0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6534784" y="5818632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 h="0">
                  <a:moveTo>
                    <a:pt x="2285" y="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2285" y="0"/>
                  </a:lnTo>
                  <a:close/>
                </a:path>
                <a:path w="5079" h="0">
                  <a:moveTo>
                    <a:pt x="761" y="0"/>
                  </a:moveTo>
                  <a:lnTo>
                    <a:pt x="4571" y="0"/>
                  </a:lnTo>
                  <a:lnTo>
                    <a:pt x="0" y="0"/>
                  </a:lnTo>
                  <a:lnTo>
                    <a:pt x="761" y="0"/>
                  </a:lnTo>
                  <a:close/>
                </a:path>
                <a:path w="5079" h="0">
                  <a:moveTo>
                    <a:pt x="0" y="0"/>
                  </a:moveTo>
                  <a:lnTo>
                    <a:pt x="0" y="0"/>
                  </a:lnTo>
                </a:path>
                <a:path w="5079" h="0">
                  <a:moveTo>
                    <a:pt x="4571" y="0"/>
                  </a:moveTo>
                  <a:lnTo>
                    <a:pt x="457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6534784" y="5818632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79" h="0">
                  <a:moveTo>
                    <a:pt x="4571" y="0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6534784" y="5817870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70">
                  <a:moveTo>
                    <a:pt x="4571" y="762"/>
                  </a:moveTo>
                  <a:lnTo>
                    <a:pt x="3809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2285" y="762"/>
                  </a:lnTo>
                  <a:lnTo>
                    <a:pt x="4571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6535547" y="5817882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7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3809" h="1270">
                  <a:moveTo>
                    <a:pt x="3810" y="762"/>
                  </a:moveTo>
                  <a:lnTo>
                    <a:pt x="3048" y="0"/>
                  </a:lnTo>
                  <a:lnTo>
                    <a:pt x="1524" y="0"/>
                  </a:lnTo>
                  <a:lnTo>
                    <a:pt x="3048" y="762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6536321" y="581787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6536321" y="581787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6537071" y="581787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6537071" y="581787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762"/>
                  </a:moveTo>
                  <a:lnTo>
                    <a:pt x="0" y="0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6535547" y="581787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6535547" y="58186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6534784" y="58186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6534784" y="58186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6538607" y="581787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6537845" y="581787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6539369" y="58186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6539369" y="58186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6535547" y="581558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1524"/>
                  </a:moveTo>
                  <a:lnTo>
                    <a:pt x="0" y="0"/>
                  </a:ln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6535547" y="581634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6533261" y="581635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2540" h="1270">
                  <a:moveTo>
                    <a:pt x="2286" y="0"/>
                  </a:moveTo>
                  <a:lnTo>
                    <a:pt x="1524" y="0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6537071" y="581558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6537071" y="581558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0"/>
                  </a:moveTo>
                  <a:lnTo>
                    <a:pt x="0" y="762"/>
                  </a:lnTo>
                  <a:lnTo>
                    <a:pt x="762" y="761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6537071" y="581558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62" y="761"/>
                  </a:moveTo>
                  <a:lnTo>
                    <a:pt x="0" y="762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6538607" y="58163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2"/>
                  </a:moveTo>
                  <a:lnTo>
                    <a:pt x="0" y="762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6539369" y="581634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6540131" y="581710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6540131" y="58163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0"/>
                  </a:moveTo>
                  <a:lnTo>
                    <a:pt x="762" y="0"/>
                  </a:lnTo>
                  <a:lnTo>
                    <a:pt x="762" y="761"/>
                  </a:ln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6537071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6537071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6539369" y="581787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6539369" y="581787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6537845" y="581710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6537845" y="581710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6536321" y="581710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6536321" y="581710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70">
                  <a:moveTo>
                    <a:pt x="0" y="762"/>
                  </a:moveTo>
                  <a:lnTo>
                    <a:pt x="0" y="762"/>
                  </a:lnTo>
                </a:path>
                <a:path w="0" h="127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6534784" y="581787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6534784" y="581787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6536309" y="581712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6540131" y="581787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6540893" y="58171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6540893" y="58171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6540893" y="58171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6540893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6540131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6540131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7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6540131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6540131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6539369" y="581558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6539369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6539369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6539369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6539369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6539369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6539369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6539369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6539369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6539369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6539369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6539369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6539369" y="58163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6538607" y="58155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6538607" y="58155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6538607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6538607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6537845" y="58155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6537845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6533260" y="58171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6533260" y="581710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6533260" y="581634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6533260" y="5816346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6534023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6534023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7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6534784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6534784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6534784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  <a:path w="0" h="127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6535547" y="581558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70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6534784" y="581558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0"/>
                  </a:moveTo>
                  <a:lnTo>
                    <a:pt x="762" y="0"/>
                  </a:lnTo>
                  <a:lnTo>
                    <a:pt x="762" y="761"/>
                  </a:ln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6534784" y="5816346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6534784" y="5816346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6535547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6536321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6536321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6536321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6536321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6537071" y="58155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6537071" y="581634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762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6537071" y="581710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6537071" y="581710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6537846" y="581712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6538607" y="581710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6534785" y="581712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6537071" y="58155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6537071" y="581558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6538608" y="581712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6534023" y="581787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6533248" y="5818644"/>
              <a:ext cx="31750" cy="28575"/>
            </a:xfrm>
            <a:custGeom>
              <a:avLst/>
              <a:gdLst/>
              <a:ahLst/>
              <a:cxnLst/>
              <a:rect l="l" t="t" r="r" b="b"/>
              <a:pathLst>
                <a:path w="31750" h="28575">
                  <a:moveTo>
                    <a:pt x="762" y="27432"/>
                  </a:moveTo>
                  <a:lnTo>
                    <a:pt x="0" y="28194"/>
                  </a:lnTo>
                  <a:lnTo>
                    <a:pt x="762" y="28194"/>
                  </a:lnTo>
                  <a:lnTo>
                    <a:pt x="762" y="27432"/>
                  </a:lnTo>
                  <a:close/>
                </a:path>
                <a:path w="31750" h="28575">
                  <a:moveTo>
                    <a:pt x="1536" y="2286"/>
                  </a:moveTo>
                  <a:lnTo>
                    <a:pt x="787" y="2286"/>
                  </a:lnTo>
                  <a:lnTo>
                    <a:pt x="1536" y="3035"/>
                  </a:lnTo>
                  <a:lnTo>
                    <a:pt x="1536" y="2286"/>
                  </a:lnTo>
                  <a:close/>
                </a:path>
                <a:path w="31750" h="28575">
                  <a:moveTo>
                    <a:pt x="6858" y="26670"/>
                  </a:moveTo>
                  <a:lnTo>
                    <a:pt x="762" y="26670"/>
                  </a:lnTo>
                  <a:lnTo>
                    <a:pt x="762" y="27432"/>
                  </a:lnTo>
                  <a:lnTo>
                    <a:pt x="6858" y="27432"/>
                  </a:lnTo>
                  <a:lnTo>
                    <a:pt x="6858" y="26670"/>
                  </a:lnTo>
                  <a:close/>
                </a:path>
                <a:path w="31750" h="28575">
                  <a:moveTo>
                    <a:pt x="7620" y="28194"/>
                  </a:moveTo>
                  <a:lnTo>
                    <a:pt x="6858" y="27432"/>
                  </a:lnTo>
                  <a:lnTo>
                    <a:pt x="6858" y="28194"/>
                  </a:lnTo>
                  <a:lnTo>
                    <a:pt x="7620" y="28194"/>
                  </a:lnTo>
                  <a:close/>
                </a:path>
                <a:path w="31750" h="28575">
                  <a:moveTo>
                    <a:pt x="7645" y="0"/>
                  </a:moveTo>
                  <a:lnTo>
                    <a:pt x="25" y="0"/>
                  </a:lnTo>
                  <a:lnTo>
                    <a:pt x="25" y="762"/>
                  </a:lnTo>
                  <a:lnTo>
                    <a:pt x="7645" y="762"/>
                  </a:lnTo>
                  <a:lnTo>
                    <a:pt x="7645" y="0"/>
                  </a:lnTo>
                  <a:close/>
                </a:path>
                <a:path w="31750" h="28575">
                  <a:moveTo>
                    <a:pt x="28206" y="13716"/>
                  </a:moveTo>
                  <a:lnTo>
                    <a:pt x="26682" y="13716"/>
                  </a:lnTo>
                  <a:lnTo>
                    <a:pt x="26682" y="14478"/>
                  </a:lnTo>
                  <a:lnTo>
                    <a:pt x="28206" y="14478"/>
                  </a:lnTo>
                  <a:lnTo>
                    <a:pt x="28206" y="13716"/>
                  </a:lnTo>
                  <a:close/>
                </a:path>
                <a:path w="31750" h="28575">
                  <a:moveTo>
                    <a:pt x="28968" y="18288"/>
                  </a:moveTo>
                  <a:lnTo>
                    <a:pt x="28206" y="19050"/>
                  </a:lnTo>
                  <a:lnTo>
                    <a:pt x="28968" y="19050"/>
                  </a:lnTo>
                  <a:lnTo>
                    <a:pt x="28968" y="18288"/>
                  </a:lnTo>
                  <a:close/>
                </a:path>
                <a:path w="31750" h="28575">
                  <a:moveTo>
                    <a:pt x="28968" y="16764"/>
                  </a:moveTo>
                  <a:lnTo>
                    <a:pt x="28206" y="16764"/>
                  </a:lnTo>
                  <a:lnTo>
                    <a:pt x="28968" y="17526"/>
                  </a:lnTo>
                  <a:lnTo>
                    <a:pt x="28968" y="16764"/>
                  </a:lnTo>
                  <a:close/>
                </a:path>
                <a:path w="31750" h="28575">
                  <a:moveTo>
                    <a:pt x="28968" y="14478"/>
                  </a:moveTo>
                  <a:lnTo>
                    <a:pt x="28206" y="14478"/>
                  </a:lnTo>
                  <a:lnTo>
                    <a:pt x="28968" y="15240"/>
                  </a:lnTo>
                  <a:lnTo>
                    <a:pt x="28968" y="14478"/>
                  </a:lnTo>
                  <a:close/>
                </a:path>
                <a:path w="31750" h="28575">
                  <a:moveTo>
                    <a:pt x="30492" y="16764"/>
                  </a:moveTo>
                  <a:lnTo>
                    <a:pt x="29730" y="16764"/>
                  </a:lnTo>
                  <a:lnTo>
                    <a:pt x="30492" y="17526"/>
                  </a:lnTo>
                  <a:lnTo>
                    <a:pt x="30492" y="16764"/>
                  </a:lnTo>
                  <a:close/>
                </a:path>
                <a:path w="31750" h="28575">
                  <a:moveTo>
                    <a:pt x="31267" y="16002"/>
                  </a:moveTo>
                  <a:lnTo>
                    <a:pt x="30505" y="16002"/>
                  </a:lnTo>
                  <a:lnTo>
                    <a:pt x="31267" y="16764"/>
                  </a:lnTo>
                  <a:lnTo>
                    <a:pt x="31267" y="1600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18" name="object 4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08767" y="4317430"/>
            <a:ext cx="185928" cy="345724"/>
          </a:xfrm>
          <a:prstGeom prst="rect">
            <a:avLst/>
          </a:prstGeom>
        </p:spPr>
      </p:pic>
      <p:pic>
        <p:nvPicPr>
          <p:cNvPr id="419" name="object 4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18020" y="4334903"/>
            <a:ext cx="186702" cy="345771"/>
          </a:xfrm>
          <a:prstGeom prst="rect">
            <a:avLst/>
          </a:prstGeom>
        </p:spPr>
      </p:pic>
      <p:sp>
        <p:nvSpPr>
          <p:cNvPr id="420" name="object 420" descr=""/>
          <p:cNvSpPr/>
          <p:nvPr/>
        </p:nvSpPr>
        <p:spPr>
          <a:xfrm>
            <a:off x="561479" y="6252209"/>
            <a:ext cx="9571990" cy="0"/>
          </a:xfrm>
          <a:custGeom>
            <a:avLst/>
            <a:gdLst/>
            <a:ahLst/>
            <a:cxnLst/>
            <a:rect l="l" t="t" r="r" b="b"/>
            <a:pathLst>
              <a:path w="9571990" h="0">
                <a:moveTo>
                  <a:pt x="0" y="0"/>
                </a:moveTo>
                <a:lnTo>
                  <a:pt x="957148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 descr=""/>
          <p:cNvSpPr/>
          <p:nvPr/>
        </p:nvSpPr>
        <p:spPr>
          <a:xfrm>
            <a:off x="561479" y="6587490"/>
            <a:ext cx="9571990" cy="0"/>
          </a:xfrm>
          <a:custGeom>
            <a:avLst/>
            <a:gdLst/>
            <a:ahLst/>
            <a:cxnLst/>
            <a:rect l="l" t="t" r="r" b="b"/>
            <a:pathLst>
              <a:path w="9571990" h="0">
                <a:moveTo>
                  <a:pt x="0" y="0"/>
                </a:moveTo>
                <a:lnTo>
                  <a:pt x="957148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 descr=""/>
          <p:cNvSpPr txBox="1"/>
          <p:nvPr/>
        </p:nvSpPr>
        <p:spPr>
          <a:xfrm>
            <a:off x="2689993" y="6283705"/>
            <a:ext cx="530987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Spanish</a:t>
            </a:r>
            <a:r>
              <a:rPr dirty="0" sz="1550" spc="-7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customers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are</a:t>
            </a:r>
            <a:r>
              <a:rPr dirty="0" sz="1550" spc="-7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still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more</a:t>
            </a:r>
            <a:r>
              <a:rPr dirty="0" sz="1550" spc="-7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“branch”</a:t>
            </a:r>
            <a:r>
              <a:rPr dirty="0" sz="1550" spc="-7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than</a:t>
            </a:r>
            <a:r>
              <a:rPr dirty="0" sz="1550" spc="-6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German</a:t>
            </a:r>
            <a:r>
              <a:rPr dirty="0" sz="1550" spc="-7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20">
                <a:solidFill>
                  <a:srgbClr val="002C77"/>
                </a:solidFill>
                <a:latin typeface="Arial"/>
                <a:cs typeface="Arial"/>
              </a:rPr>
              <a:t>ones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23" name="object 423" descr=""/>
          <p:cNvGrpSpPr/>
          <p:nvPr/>
        </p:nvGrpSpPr>
        <p:grpSpPr>
          <a:xfrm>
            <a:off x="8390267" y="2392680"/>
            <a:ext cx="1240790" cy="3789679"/>
            <a:chOff x="8390267" y="2392680"/>
            <a:chExt cx="1240790" cy="3789679"/>
          </a:xfrm>
        </p:grpSpPr>
        <p:sp>
          <p:nvSpPr>
            <p:cNvPr id="424" name="object 424" descr=""/>
            <p:cNvSpPr/>
            <p:nvPr/>
          </p:nvSpPr>
          <p:spPr>
            <a:xfrm>
              <a:off x="8528177" y="4965954"/>
              <a:ext cx="344805" cy="1210945"/>
            </a:xfrm>
            <a:custGeom>
              <a:avLst/>
              <a:gdLst/>
              <a:ahLst/>
              <a:cxnLst/>
              <a:rect l="l" t="t" r="r" b="b"/>
              <a:pathLst>
                <a:path w="344804" h="1210945">
                  <a:moveTo>
                    <a:pt x="344424" y="1210818"/>
                  </a:moveTo>
                  <a:lnTo>
                    <a:pt x="344424" y="0"/>
                  </a:lnTo>
                  <a:lnTo>
                    <a:pt x="0" y="0"/>
                  </a:lnTo>
                  <a:lnTo>
                    <a:pt x="0" y="1210818"/>
                  </a:lnTo>
                  <a:lnTo>
                    <a:pt x="344424" y="121081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8522855" y="4960620"/>
              <a:ext cx="355600" cy="1221740"/>
            </a:xfrm>
            <a:custGeom>
              <a:avLst/>
              <a:gdLst/>
              <a:ahLst/>
              <a:cxnLst/>
              <a:rect l="l" t="t" r="r" b="b"/>
              <a:pathLst>
                <a:path w="355600" h="1221739">
                  <a:moveTo>
                    <a:pt x="355092" y="1219200"/>
                  </a:moveTo>
                  <a:lnTo>
                    <a:pt x="355092" y="2286"/>
                  </a:lnTo>
                  <a:lnTo>
                    <a:pt x="352806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219200"/>
                  </a:lnTo>
                  <a:lnTo>
                    <a:pt x="2286" y="1221486"/>
                  </a:lnTo>
                  <a:lnTo>
                    <a:pt x="5334" y="1221486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344424" y="10668"/>
                  </a:lnTo>
                  <a:lnTo>
                    <a:pt x="344424" y="5334"/>
                  </a:lnTo>
                  <a:lnTo>
                    <a:pt x="349758" y="10668"/>
                  </a:lnTo>
                  <a:lnTo>
                    <a:pt x="349758" y="1221486"/>
                  </a:lnTo>
                  <a:lnTo>
                    <a:pt x="352806" y="1221486"/>
                  </a:lnTo>
                  <a:lnTo>
                    <a:pt x="355092" y="1219200"/>
                  </a:lnTo>
                  <a:close/>
                </a:path>
                <a:path w="355600" h="1221739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355600" h="1221739">
                  <a:moveTo>
                    <a:pt x="10668" y="1210818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1210818"/>
                  </a:lnTo>
                  <a:lnTo>
                    <a:pt x="10668" y="1210818"/>
                  </a:lnTo>
                  <a:close/>
                </a:path>
                <a:path w="355600" h="1221739">
                  <a:moveTo>
                    <a:pt x="349758" y="1210818"/>
                  </a:moveTo>
                  <a:lnTo>
                    <a:pt x="5334" y="1210818"/>
                  </a:lnTo>
                  <a:lnTo>
                    <a:pt x="10668" y="1216152"/>
                  </a:lnTo>
                  <a:lnTo>
                    <a:pt x="10668" y="1221486"/>
                  </a:lnTo>
                  <a:lnTo>
                    <a:pt x="344424" y="1221486"/>
                  </a:lnTo>
                  <a:lnTo>
                    <a:pt x="344424" y="1216152"/>
                  </a:lnTo>
                  <a:lnTo>
                    <a:pt x="349758" y="1210818"/>
                  </a:lnTo>
                  <a:close/>
                </a:path>
                <a:path w="355600" h="1221739">
                  <a:moveTo>
                    <a:pt x="10668" y="1221486"/>
                  </a:moveTo>
                  <a:lnTo>
                    <a:pt x="10668" y="1216152"/>
                  </a:lnTo>
                  <a:lnTo>
                    <a:pt x="5334" y="1210818"/>
                  </a:lnTo>
                  <a:lnTo>
                    <a:pt x="5334" y="1221486"/>
                  </a:lnTo>
                  <a:lnTo>
                    <a:pt x="10668" y="1221486"/>
                  </a:lnTo>
                  <a:close/>
                </a:path>
                <a:path w="355600" h="1221739">
                  <a:moveTo>
                    <a:pt x="349758" y="10668"/>
                  </a:moveTo>
                  <a:lnTo>
                    <a:pt x="344424" y="5334"/>
                  </a:lnTo>
                  <a:lnTo>
                    <a:pt x="344424" y="10668"/>
                  </a:lnTo>
                  <a:lnTo>
                    <a:pt x="349758" y="10668"/>
                  </a:lnTo>
                  <a:close/>
                </a:path>
                <a:path w="355600" h="1221739">
                  <a:moveTo>
                    <a:pt x="349758" y="1210818"/>
                  </a:moveTo>
                  <a:lnTo>
                    <a:pt x="349758" y="10668"/>
                  </a:lnTo>
                  <a:lnTo>
                    <a:pt x="344424" y="10668"/>
                  </a:lnTo>
                  <a:lnTo>
                    <a:pt x="344424" y="1210818"/>
                  </a:lnTo>
                  <a:lnTo>
                    <a:pt x="349758" y="1210818"/>
                  </a:lnTo>
                  <a:close/>
                </a:path>
                <a:path w="355600" h="1221739">
                  <a:moveTo>
                    <a:pt x="349758" y="1221486"/>
                  </a:moveTo>
                  <a:lnTo>
                    <a:pt x="349758" y="1210818"/>
                  </a:lnTo>
                  <a:lnTo>
                    <a:pt x="344424" y="1216152"/>
                  </a:lnTo>
                  <a:lnTo>
                    <a:pt x="344424" y="1221486"/>
                  </a:lnTo>
                  <a:lnTo>
                    <a:pt x="349758" y="12214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9148457" y="5382005"/>
              <a:ext cx="344805" cy="795020"/>
            </a:xfrm>
            <a:custGeom>
              <a:avLst/>
              <a:gdLst/>
              <a:ahLst/>
              <a:cxnLst/>
              <a:rect l="l" t="t" r="r" b="b"/>
              <a:pathLst>
                <a:path w="344804" h="795020">
                  <a:moveTo>
                    <a:pt x="344424" y="794765"/>
                  </a:moveTo>
                  <a:lnTo>
                    <a:pt x="344424" y="0"/>
                  </a:lnTo>
                  <a:lnTo>
                    <a:pt x="0" y="0"/>
                  </a:lnTo>
                  <a:lnTo>
                    <a:pt x="0" y="794765"/>
                  </a:lnTo>
                  <a:lnTo>
                    <a:pt x="344424" y="79476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9143123" y="5376672"/>
              <a:ext cx="355600" cy="805815"/>
            </a:xfrm>
            <a:custGeom>
              <a:avLst/>
              <a:gdLst/>
              <a:ahLst/>
              <a:cxnLst/>
              <a:rect l="l" t="t" r="r" b="b"/>
              <a:pathLst>
                <a:path w="355600" h="805814">
                  <a:moveTo>
                    <a:pt x="355092" y="803148"/>
                  </a:moveTo>
                  <a:lnTo>
                    <a:pt x="355092" y="2286"/>
                  </a:lnTo>
                  <a:lnTo>
                    <a:pt x="352806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803148"/>
                  </a:lnTo>
                  <a:lnTo>
                    <a:pt x="2286" y="805434"/>
                  </a:lnTo>
                  <a:lnTo>
                    <a:pt x="5334" y="805434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344424" y="10668"/>
                  </a:lnTo>
                  <a:lnTo>
                    <a:pt x="344424" y="5334"/>
                  </a:lnTo>
                  <a:lnTo>
                    <a:pt x="349758" y="10668"/>
                  </a:lnTo>
                  <a:lnTo>
                    <a:pt x="349758" y="805434"/>
                  </a:lnTo>
                  <a:lnTo>
                    <a:pt x="352806" y="805434"/>
                  </a:lnTo>
                  <a:lnTo>
                    <a:pt x="355092" y="803148"/>
                  </a:lnTo>
                  <a:close/>
                </a:path>
                <a:path w="355600" h="805814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355600" h="805814">
                  <a:moveTo>
                    <a:pt x="10668" y="794766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794766"/>
                  </a:lnTo>
                  <a:lnTo>
                    <a:pt x="10668" y="794766"/>
                  </a:lnTo>
                  <a:close/>
                </a:path>
                <a:path w="355600" h="805814">
                  <a:moveTo>
                    <a:pt x="349758" y="794766"/>
                  </a:moveTo>
                  <a:lnTo>
                    <a:pt x="5334" y="794766"/>
                  </a:lnTo>
                  <a:lnTo>
                    <a:pt x="10668" y="800100"/>
                  </a:lnTo>
                  <a:lnTo>
                    <a:pt x="10667" y="805434"/>
                  </a:lnTo>
                  <a:lnTo>
                    <a:pt x="344424" y="805434"/>
                  </a:lnTo>
                  <a:lnTo>
                    <a:pt x="344424" y="800100"/>
                  </a:lnTo>
                  <a:lnTo>
                    <a:pt x="349758" y="794766"/>
                  </a:lnTo>
                  <a:close/>
                </a:path>
                <a:path w="355600" h="805814">
                  <a:moveTo>
                    <a:pt x="10667" y="805434"/>
                  </a:moveTo>
                  <a:lnTo>
                    <a:pt x="10668" y="800100"/>
                  </a:lnTo>
                  <a:lnTo>
                    <a:pt x="5334" y="794766"/>
                  </a:lnTo>
                  <a:lnTo>
                    <a:pt x="5334" y="805434"/>
                  </a:lnTo>
                  <a:lnTo>
                    <a:pt x="10667" y="805434"/>
                  </a:lnTo>
                  <a:close/>
                </a:path>
                <a:path w="355600" h="805814">
                  <a:moveTo>
                    <a:pt x="349758" y="10668"/>
                  </a:moveTo>
                  <a:lnTo>
                    <a:pt x="344424" y="5334"/>
                  </a:lnTo>
                  <a:lnTo>
                    <a:pt x="344424" y="10668"/>
                  </a:lnTo>
                  <a:lnTo>
                    <a:pt x="349758" y="10668"/>
                  </a:lnTo>
                  <a:close/>
                </a:path>
                <a:path w="355600" h="805814">
                  <a:moveTo>
                    <a:pt x="349758" y="794766"/>
                  </a:moveTo>
                  <a:lnTo>
                    <a:pt x="349758" y="10668"/>
                  </a:lnTo>
                  <a:lnTo>
                    <a:pt x="344424" y="10668"/>
                  </a:lnTo>
                  <a:lnTo>
                    <a:pt x="344424" y="794766"/>
                  </a:lnTo>
                  <a:lnTo>
                    <a:pt x="349758" y="794766"/>
                  </a:lnTo>
                  <a:close/>
                </a:path>
                <a:path w="355600" h="805814">
                  <a:moveTo>
                    <a:pt x="349758" y="805434"/>
                  </a:moveTo>
                  <a:lnTo>
                    <a:pt x="349758" y="794766"/>
                  </a:lnTo>
                  <a:lnTo>
                    <a:pt x="344424" y="800100"/>
                  </a:lnTo>
                  <a:lnTo>
                    <a:pt x="344424" y="805434"/>
                  </a:lnTo>
                  <a:lnTo>
                    <a:pt x="349758" y="8054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8528177" y="3187458"/>
              <a:ext cx="965200" cy="2194560"/>
            </a:xfrm>
            <a:custGeom>
              <a:avLst/>
              <a:gdLst/>
              <a:ahLst/>
              <a:cxnLst/>
              <a:rect l="l" t="t" r="r" b="b"/>
              <a:pathLst>
                <a:path w="965200" h="2194560">
                  <a:moveTo>
                    <a:pt x="345173" y="0"/>
                  </a:moveTo>
                  <a:lnTo>
                    <a:pt x="0" y="0"/>
                  </a:lnTo>
                  <a:lnTo>
                    <a:pt x="0" y="1779270"/>
                  </a:lnTo>
                  <a:lnTo>
                    <a:pt x="345173" y="1779270"/>
                  </a:lnTo>
                  <a:lnTo>
                    <a:pt x="345173" y="0"/>
                  </a:lnTo>
                  <a:close/>
                </a:path>
                <a:path w="965200" h="2194560">
                  <a:moveTo>
                    <a:pt x="964704" y="983742"/>
                  </a:moveTo>
                  <a:lnTo>
                    <a:pt x="620280" y="983742"/>
                  </a:lnTo>
                  <a:lnTo>
                    <a:pt x="620280" y="2194560"/>
                  </a:lnTo>
                  <a:lnTo>
                    <a:pt x="964704" y="2194560"/>
                  </a:lnTo>
                  <a:lnTo>
                    <a:pt x="964704" y="983742"/>
                  </a:lnTo>
                  <a:close/>
                </a:path>
              </a:pathLst>
            </a:custGeom>
            <a:solidFill>
              <a:srgbClr val="FFEC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8523617" y="3182112"/>
              <a:ext cx="974725" cy="2205355"/>
            </a:xfrm>
            <a:custGeom>
              <a:avLst/>
              <a:gdLst/>
              <a:ahLst/>
              <a:cxnLst/>
              <a:rect l="l" t="t" r="r" b="b"/>
              <a:pathLst>
                <a:path w="974725" h="2205354">
                  <a:moveTo>
                    <a:pt x="355092" y="1786890"/>
                  </a:moveTo>
                  <a:lnTo>
                    <a:pt x="355092" y="2286"/>
                  </a:lnTo>
                  <a:lnTo>
                    <a:pt x="352806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786890"/>
                  </a:lnTo>
                  <a:lnTo>
                    <a:pt x="2286" y="1789176"/>
                  </a:lnTo>
                  <a:lnTo>
                    <a:pt x="4572" y="1789176"/>
                  </a:lnTo>
                  <a:lnTo>
                    <a:pt x="4572" y="10668"/>
                  </a:lnTo>
                  <a:lnTo>
                    <a:pt x="9906" y="5334"/>
                  </a:lnTo>
                  <a:lnTo>
                    <a:pt x="9906" y="10668"/>
                  </a:lnTo>
                  <a:lnTo>
                    <a:pt x="344424" y="10668"/>
                  </a:lnTo>
                  <a:lnTo>
                    <a:pt x="344424" y="5334"/>
                  </a:lnTo>
                  <a:lnTo>
                    <a:pt x="349758" y="10668"/>
                  </a:lnTo>
                  <a:lnTo>
                    <a:pt x="349758" y="1789176"/>
                  </a:lnTo>
                  <a:lnTo>
                    <a:pt x="352806" y="1789176"/>
                  </a:lnTo>
                  <a:lnTo>
                    <a:pt x="355092" y="1786890"/>
                  </a:lnTo>
                  <a:close/>
                </a:path>
                <a:path w="974725" h="2205354">
                  <a:moveTo>
                    <a:pt x="9906" y="10668"/>
                  </a:moveTo>
                  <a:lnTo>
                    <a:pt x="9906" y="5334"/>
                  </a:lnTo>
                  <a:lnTo>
                    <a:pt x="4572" y="10668"/>
                  </a:lnTo>
                  <a:lnTo>
                    <a:pt x="9906" y="10668"/>
                  </a:lnTo>
                  <a:close/>
                </a:path>
                <a:path w="974725" h="2205354">
                  <a:moveTo>
                    <a:pt x="9906" y="1779270"/>
                  </a:moveTo>
                  <a:lnTo>
                    <a:pt x="9906" y="10668"/>
                  </a:lnTo>
                  <a:lnTo>
                    <a:pt x="4572" y="10668"/>
                  </a:lnTo>
                  <a:lnTo>
                    <a:pt x="4572" y="1779270"/>
                  </a:lnTo>
                  <a:lnTo>
                    <a:pt x="9906" y="1779270"/>
                  </a:lnTo>
                  <a:close/>
                </a:path>
                <a:path w="974725" h="2205354">
                  <a:moveTo>
                    <a:pt x="349758" y="1779270"/>
                  </a:moveTo>
                  <a:lnTo>
                    <a:pt x="4572" y="1779270"/>
                  </a:lnTo>
                  <a:lnTo>
                    <a:pt x="9906" y="1784604"/>
                  </a:lnTo>
                  <a:lnTo>
                    <a:pt x="9906" y="1789176"/>
                  </a:lnTo>
                  <a:lnTo>
                    <a:pt x="344424" y="1789176"/>
                  </a:lnTo>
                  <a:lnTo>
                    <a:pt x="344424" y="1784604"/>
                  </a:lnTo>
                  <a:lnTo>
                    <a:pt x="349758" y="1779270"/>
                  </a:lnTo>
                  <a:close/>
                </a:path>
                <a:path w="974725" h="2205354">
                  <a:moveTo>
                    <a:pt x="9906" y="1789176"/>
                  </a:moveTo>
                  <a:lnTo>
                    <a:pt x="9906" y="1784604"/>
                  </a:lnTo>
                  <a:lnTo>
                    <a:pt x="4572" y="1779270"/>
                  </a:lnTo>
                  <a:lnTo>
                    <a:pt x="4572" y="1789176"/>
                  </a:lnTo>
                  <a:lnTo>
                    <a:pt x="9906" y="1789176"/>
                  </a:lnTo>
                  <a:close/>
                </a:path>
                <a:path w="974725" h="2205354">
                  <a:moveTo>
                    <a:pt x="349758" y="10668"/>
                  </a:moveTo>
                  <a:lnTo>
                    <a:pt x="344424" y="5334"/>
                  </a:lnTo>
                  <a:lnTo>
                    <a:pt x="344424" y="10668"/>
                  </a:lnTo>
                  <a:lnTo>
                    <a:pt x="349758" y="10668"/>
                  </a:lnTo>
                  <a:close/>
                </a:path>
                <a:path w="974725" h="2205354">
                  <a:moveTo>
                    <a:pt x="349758" y="1779270"/>
                  </a:moveTo>
                  <a:lnTo>
                    <a:pt x="349758" y="10668"/>
                  </a:lnTo>
                  <a:lnTo>
                    <a:pt x="344424" y="10668"/>
                  </a:lnTo>
                  <a:lnTo>
                    <a:pt x="344424" y="1779270"/>
                  </a:lnTo>
                  <a:lnTo>
                    <a:pt x="349758" y="1779270"/>
                  </a:lnTo>
                  <a:close/>
                </a:path>
                <a:path w="974725" h="2205354">
                  <a:moveTo>
                    <a:pt x="349758" y="1789176"/>
                  </a:moveTo>
                  <a:lnTo>
                    <a:pt x="349758" y="1779270"/>
                  </a:lnTo>
                  <a:lnTo>
                    <a:pt x="344424" y="1784604"/>
                  </a:lnTo>
                  <a:lnTo>
                    <a:pt x="344424" y="1789176"/>
                  </a:lnTo>
                  <a:lnTo>
                    <a:pt x="349758" y="1789176"/>
                  </a:lnTo>
                  <a:close/>
                </a:path>
                <a:path w="974725" h="2205354">
                  <a:moveTo>
                    <a:pt x="974598" y="2202942"/>
                  </a:moveTo>
                  <a:lnTo>
                    <a:pt x="974597" y="986028"/>
                  </a:lnTo>
                  <a:lnTo>
                    <a:pt x="972312" y="983742"/>
                  </a:lnTo>
                  <a:lnTo>
                    <a:pt x="621792" y="983742"/>
                  </a:lnTo>
                  <a:lnTo>
                    <a:pt x="619506" y="986028"/>
                  </a:lnTo>
                  <a:lnTo>
                    <a:pt x="619506" y="2202942"/>
                  </a:lnTo>
                  <a:lnTo>
                    <a:pt x="621792" y="2205228"/>
                  </a:lnTo>
                  <a:lnTo>
                    <a:pt x="624840" y="2205228"/>
                  </a:lnTo>
                  <a:lnTo>
                    <a:pt x="624840" y="994410"/>
                  </a:lnTo>
                  <a:lnTo>
                    <a:pt x="630174" y="989076"/>
                  </a:lnTo>
                  <a:lnTo>
                    <a:pt x="630174" y="994410"/>
                  </a:lnTo>
                  <a:lnTo>
                    <a:pt x="963930" y="994410"/>
                  </a:lnTo>
                  <a:lnTo>
                    <a:pt x="963930" y="989076"/>
                  </a:lnTo>
                  <a:lnTo>
                    <a:pt x="969263" y="994410"/>
                  </a:lnTo>
                  <a:lnTo>
                    <a:pt x="969264" y="2205228"/>
                  </a:lnTo>
                  <a:lnTo>
                    <a:pt x="972312" y="2205228"/>
                  </a:lnTo>
                  <a:lnTo>
                    <a:pt x="974598" y="2202942"/>
                  </a:lnTo>
                  <a:close/>
                </a:path>
                <a:path w="974725" h="2205354">
                  <a:moveTo>
                    <a:pt x="630174" y="994410"/>
                  </a:moveTo>
                  <a:lnTo>
                    <a:pt x="630174" y="989076"/>
                  </a:lnTo>
                  <a:lnTo>
                    <a:pt x="624840" y="994410"/>
                  </a:lnTo>
                  <a:lnTo>
                    <a:pt x="630174" y="994410"/>
                  </a:lnTo>
                  <a:close/>
                </a:path>
                <a:path w="974725" h="2205354">
                  <a:moveTo>
                    <a:pt x="630174" y="2194560"/>
                  </a:moveTo>
                  <a:lnTo>
                    <a:pt x="630174" y="994410"/>
                  </a:lnTo>
                  <a:lnTo>
                    <a:pt x="624840" y="994410"/>
                  </a:lnTo>
                  <a:lnTo>
                    <a:pt x="624840" y="2194560"/>
                  </a:lnTo>
                  <a:lnTo>
                    <a:pt x="630174" y="2194560"/>
                  </a:lnTo>
                  <a:close/>
                </a:path>
                <a:path w="974725" h="2205354">
                  <a:moveTo>
                    <a:pt x="969264" y="2194560"/>
                  </a:moveTo>
                  <a:lnTo>
                    <a:pt x="624840" y="2194560"/>
                  </a:lnTo>
                  <a:lnTo>
                    <a:pt x="630174" y="2199894"/>
                  </a:lnTo>
                  <a:lnTo>
                    <a:pt x="630174" y="2205228"/>
                  </a:lnTo>
                  <a:lnTo>
                    <a:pt x="963930" y="2205228"/>
                  </a:lnTo>
                  <a:lnTo>
                    <a:pt x="963930" y="2199894"/>
                  </a:lnTo>
                  <a:lnTo>
                    <a:pt x="969264" y="2194560"/>
                  </a:lnTo>
                  <a:close/>
                </a:path>
                <a:path w="974725" h="2205354">
                  <a:moveTo>
                    <a:pt x="630174" y="2205228"/>
                  </a:moveTo>
                  <a:lnTo>
                    <a:pt x="630174" y="2199894"/>
                  </a:lnTo>
                  <a:lnTo>
                    <a:pt x="624840" y="2194560"/>
                  </a:lnTo>
                  <a:lnTo>
                    <a:pt x="624840" y="2205228"/>
                  </a:lnTo>
                  <a:lnTo>
                    <a:pt x="630174" y="2205228"/>
                  </a:lnTo>
                  <a:close/>
                </a:path>
                <a:path w="974725" h="2205354">
                  <a:moveTo>
                    <a:pt x="969263" y="994410"/>
                  </a:moveTo>
                  <a:lnTo>
                    <a:pt x="963930" y="989076"/>
                  </a:lnTo>
                  <a:lnTo>
                    <a:pt x="963930" y="994410"/>
                  </a:lnTo>
                  <a:lnTo>
                    <a:pt x="969263" y="994410"/>
                  </a:lnTo>
                  <a:close/>
                </a:path>
                <a:path w="974725" h="2205354">
                  <a:moveTo>
                    <a:pt x="969264" y="2194560"/>
                  </a:moveTo>
                  <a:lnTo>
                    <a:pt x="969263" y="994410"/>
                  </a:lnTo>
                  <a:lnTo>
                    <a:pt x="963930" y="994410"/>
                  </a:lnTo>
                  <a:lnTo>
                    <a:pt x="963930" y="2194560"/>
                  </a:lnTo>
                  <a:lnTo>
                    <a:pt x="969264" y="2194560"/>
                  </a:lnTo>
                  <a:close/>
                </a:path>
                <a:path w="974725" h="2205354">
                  <a:moveTo>
                    <a:pt x="969264" y="2205228"/>
                  </a:moveTo>
                  <a:lnTo>
                    <a:pt x="969264" y="2194560"/>
                  </a:lnTo>
                  <a:lnTo>
                    <a:pt x="963930" y="2199894"/>
                  </a:lnTo>
                  <a:lnTo>
                    <a:pt x="963930" y="2205228"/>
                  </a:lnTo>
                  <a:lnTo>
                    <a:pt x="969264" y="2205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8528177" y="2545092"/>
              <a:ext cx="965200" cy="1626235"/>
            </a:xfrm>
            <a:custGeom>
              <a:avLst/>
              <a:gdLst/>
              <a:ahLst/>
              <a:cxnLst/>
              <a:rect l="l" t="t" r="r" b="b"/>
              <a:pathLst>
                <a:path w="965200" h="1626235">
                  <a:moveTo>
                    <a:pt x="345173" y="0"/>
                  </a:moveTo>
                  <a:lnTo>
                    <a:pt x="0" y="0"/>
                  </a:lnTo>
                  <a:lnTo>
                    <a:pt x="0" y="642366"/>
                  </a:lnTo>
                  <a:lnTo>
                    <a:pt x="345173" y="642366"/>
                  </a:lnTo>
                  <a:lnTo>
                    <a:pt x="345173" y="0"/>
                  </a:lnTo>
                  <a:close/>
                </a:path>
                <a:path w="965200" h="1626235">
                  <a:moveTo>
                    <a:pt x="964704" y="150876"/>
                  </a:moveTo>
                  <a:lnTo>
                    <a:pt x="620280" y="150876"/>
                  </a:lnTo>
                  <a:lnTo>
                    <a:pt x="620280" y="1626108"/>
                  </a:lnTo>
                  <a:lnTo>
                    <a:pt x="964704" y="1626108"/>
                  </a:lnTo>
                  <a:lnTo>
                    <a:pt x="964704" y="150876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8523617" y="2539746"/>
              <a:ext cx="974725" cy="1637030"/>
            </a:xfrm>
            <a:custGeom>
              <a:avLst/>
              <a:gdLst/>
              <a:ahLst/>
              <a:cxnLst/>
              <a:rect l="l" t="t" r="r" b="b"/>
              <a:pathLst>
                <a:path w="974725" h="1637029">
                  <a:moveTo>
                    <a:pt x="355092" y="650748"/>
                  </a:moveTo>
                  <a:lnTo>
                    <a:pt x="355092" y="2286"/>
                  </a:lnTo>
                  <a:lnTo>
                    <a:pt x="352806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650748"/>
                  </a:lnTo>
                  <a:lnTo>
                    <a:pt x="2286" y="653034"/>
                  </a:lnTo>
                  <a:lnTo>
                    <a:pt x="4572" y="653034"/>
                  </a:lnTo>
                  <a:lnTo>
                    <a:pt x="4572" y="9906"/>
                  </a:lnTo>
                  <a:lnTo>
                    <a:pt x="9906" y="5334"/>
                  </a:lnTo>
                  <a:lnTo>
                    <a:pt x="9905" y="9906"/>
                  </a:lnTo>
                  <a:lnTo>
                    <a:pt x="344424" y="9906"/>
                  </a:lnTo>
                  <a:lnTo>
                    <a:pt x="344424" y="5334"/>
                  </a:lnTo>
                  <a:lnTo>
                    <a:pt x="349758" y="9906"/>
                  </a:lnTo>
                  <a:lnTo>
                    <a:pt x="349758" y="653034"/>
                  </a:lnTo>
                  <a:lnTo>
                    <a:pt x="352806" y="653034"/>
                  </a:lnTo>
                  <a:lnTo>
                    <a:pt x="355092" y="650748"/>
                  </a:lnTo>
                  <a:close/>
                </a:path>
                <a:path w="974725" h="1637029">
                  <a:moveTo>
                    <a:pt x="9906" y="9906"/>
                  </a:moveTo>
                  <a:lnTo>
                    <a:pt x="9906" y="5334"/>
                  </a:lnTo>
                  <a:lnTo>
                    <a:pt x="4572" y="9906"/>
                  </a:lnTo>
                  <a:lnTo>
                    <a:pt x="9906" y="9906"/>
                  </a:lnTo>
                  <a:close/>
                </a:path>
                <a:path w="974725" h="1637029">
                  <a:moveTo>
                    <a:pt x="9906" y="642366"/>
                  </a:moveTo>
                  <a:lnTo>
                    <a:pt x="9906" y="9906"/>
                  </a:lnTo>
                  <a:lnTo>
                    <a:pt x="4572" y="9906"/>
                  </a:lnTo>
                  <a:lnTo>
                    <a:pt x="4572" y="642366"/>
                  </a:lnTo>
                  <a:lnTo>
                    <a:pt x="9906" y="642366"/>
                  </a:lnTo>
                  <a:close/>
                </a:path>
                <a:path w="974725" h="1637029">
                  <a:moveTo>
                    <a:pt x="349758" y="642366"/>
                  </a:moveTo>
                  <a:lnTo>
                    <a:pt x="4572" y="642366"/>
                  </a:lnTo>
                  <a:lnTo>
                    <a:pt x="9906" y="647700"/>
                  </a:lnTo>
                  <a:lnTo>
                    <a:pt x="9906" y="653034"/>
                  </a:lnTo>
                  <a:lnTo>
                    <a:pt x="344424" y="653034"/>
                  </a:lnTo>
                  <a:lnTo>
                    <a:pt x="344424" y="647700"/>
                  </a:lnTo>
                  <a:lnTo>
                    <a:pt x="349758" y="642366"/>
                  </a:lnTo>
                  <a:close/>
                </a:path>
                <a:path w="974725" h="1637029">
                  <a:moveTo>
                    <a:pt x="9906" y="653034"/>
                  </a:moveTo>
                  <a:lnTo>
                    <a:pt x="9906" y="647700"/>
                  </a:lnTo>
                  <a:lnTo>
                    <a:pt x="4572" y="642366"/>
                  </a:lnTo>
                  <a:lnTo>
                    <a:pt x="4572" y="653034"/>
                  </a:lnTo>
                  <a:lnTo>
                    <a:pt x="9906" y="653034"/>
                  </a:lnTo>
                  <a:close/>
                </a:path>
                <a:path w="974725" h="1637029">
                  <a:moveTo>
                    <a:pt x="349758" y="9906"/>
                  </a:moveTo>
                  <a:lnTo>
                    <a:pt x="344424" y="5334"/>
                  </a:lnTo>
                  <a:lnTo>
                    <a:pt x="344424" y="9906"/>
                  </a:lnTo>
                  <a:lnTo>
                    <a:pt x="349758" y="9906"/>
                  </a:lnTo>
                  <a:close/>
                </a:path>
                <a:path w="974725" h="1637029">
                  <a:moveTo>
                    <a:pt x="349758" y="642366"/>
                  </a:moveTo>
                  <a:lnTo>
                    <a:pt x="349758" y="9906"/>
                  </a:lnTo>
                  <a:lnTo>
                    <a:pt x="344424" y="9906"/>
                  </a:lnTo>
                  <a:lnTo>
                    <a:pt x="344424" y="642366"/>
                  </a:lnTo>
                  <a:lnTo>
                    <a:pt x="349758" y="642366"/>
                  </a:lnTo>
                  <a:close/>
                </a:path>
                <a:path w="974725" h="1637029">
                  <a:moveTo>
                    <a:pt x="349758" y="653034"/>
                  </a:moveTo>
                  <a:lnTo>
                    <a:pt x="349758" y="642366"/>
                  </a:lnTo>
                  <a:lnTo>
                    <a:pt x="344424" y="647700"/>
                  </a:lnTo>
                  <a:lnTo>
                    <a:pt x="344424" y="653034"/>
                  </a:lnTo>
                  <a:lnTo>
                    <a:pt x="349758" y="653034"/>
                  </a:lnTo>
                  <a:close/>
                </a:path>
                <a:path w="974725" h="1637029">
                  <a:moveTo>
                    <a:pt x="974598" y="1634490"/>
                  </a:moveTo>
                  <a:lnTo>
                    <a:pt x="974597" y="153162"/>
                  </a:lnTo>
                  <a:lnTo>
                    <a:pt x="972312" y="150876"/>
                  </a:lnTo>
                  <a:lnTo>
                    <a:pt x="621792" y="150876"/>
                  </a:lnTo>
                  <a:lnTo>
                    <a:pt x="619506" y="153162"/>
                  </a:lnTo>
                  <a:lnTo>
                    <a:pt x="619506" y="1634490"/>
                  </a:lnTo>
                  <a:lnTo>
                    <a:pt x="621792" y="1636776"/>
                  </a:lnTo>
                  <a:lnTo>
                    <a:pt x="624840" y="1636776"/>
                  </a:lnTo>
                  <a:lnTo>
                    <a:pt x="624840" y="161544"/>
                  </a:lnTo>
                  <a:lnTo>
                    <a:pt x="630174" y="156210"/>
                  </a:lnTo>
                  <a:lnTo>
                    <a:pt x="630174" y="161544"/>
                  </a:lnTo>
                  <a:lnTo>
                    <a:pt x="963930" y="161544"/>
                  </a:lnTo>
                  <a:lnTo>
                    <a:pt x="963930" y="156210"/>
                  </a:lnTo>
                  <a:lnTo>
                    <a:pt x="969263" y="161544"/>
                  </a:lnTo>
                  <a:lnTo>
                    <a:pt x="969264" y="1636776"/>
                  </a:lnTo>
                  <a:lnTo>
                    <a:pt x="972312" y="1636776"/>
                  </a:lnTo>
                  <a:lnTo>
                    <a:pt x="974598" y="1634490"/>
                  </a:lnTo>
                  <a:close/>
                </a:path>
                <a:path w="974725" h="1637029">
                  <a:moveTo>
                    <a:pt x="630174" y="161544"/>
                  </a:moveTo>
                  <a:lnTo>
                    <a:pt x="630174" y="156210"/>
                  </a:lnTo>
                  <a:lnTo>
                    <a:pt x="624840" y="161544"/>
                  </a:lnTo>
                  <a:lnTo>
                    <a:pt x="630174" y="161544"/>
                  </a:lnTo>
                  <a:close/>
                </a:path>
                <a:path w="974725" h="1637029">
                  <a:moveTo>
                    <a:pt x="630174" y="1626108"/>
                  </a:moveTo>
                  <a:lnTo>
                    <a:pt x="630174" y="161544"/>
                  </a:lnTo>
                  <a:lnTo>
                    <a:pt x="624840" y="161544"/>
                  </a:lnTo>
                  <a:lnTo>
                    <a:pt x="624840" y="1626108"/>
                  </a:lnTo>
                  <a:lnTo>
                    <a:pt x="630174" y="1626108"/>
                  </a:lnTo>
                  <a:close/>
                </a:path>
                <a:path w="974725" h="1637029">
                  <a:moveTo>
                    <a:pt x="969264" y="1626108"/>
                  </a:moveTo>
                  <a:lnTo>
                    <a:pt x="624840" y="1626108"/>
                  </a:lnTo>
                  <a:lnTo>
                    <a:pt x="630174" y="1631442"/>
                  </a:lnTo>
                  <a:lnTo>
                    <a:pt x="630174" y="1636776"/>
                  </a:lnTo>
                  <a:lnTo>
                    <a:pt x="963930" y="1636776"/>
                  </a:lnTo>
                  <a:lnTo>
                    <a:pt x="963930" y="1631442"/>
                  </a:lnTo>
                  <a:lnTo>
                    <a:pt x="969264" y="1626108"/>
                  </a:lnTo>
                  <a:close/>
                </a:path>
                <a:path w="974725" h="1637029">
                  <a:moveTo>
                    <a:pt x="630174" y="1636776"/>
                  </a:moveTo>
                  <a:lnTo>
                    <a:pt x="630174" y="1631442"/>
                  </a:lnTo>
                  <a:lnTo>
                    <a:pt x="624840" y="1626108"/>
                  </a:lnTo>
                  <a:lnTo>
                    <a:pt x="624840" y="1636776"/>
                  </a:lnTo>
                  <a:lnTo>
                    <a:pt x="630174" y="1636776"/>
                  </a:lnTo>
                  <a:close/>
                </a:path>
                <a:path w="974725" h="1637029">
                  <a:moveTo>
                    <a:pt x="969263" y="161544"/>
                  </a:moveTo>
                  <a:lnTo>
                    <a:pt x="963930" y="156210"/>
                  </a:lnTo>
                  <a:lnTo>
                    <a:pt x="963930" y="161544"/>
                  </a:lnTo>
                  <a:lnTo>
                    <a:pt x="969263" y="161544"/>
                  </a:lnTo>
                  <a:close/>
                </a:path>
                <a:path w="974725" h="1637029">
                  <a:moveTo>
                    <a:pt x="969264" y="1626108"/>
                  </a:moveTo>
                  <a:lnTo>
                    <a:pt x="969263" y="161544"/>
                  </a:lnTo>
                  <a:lnTo>
                    <a:pt x="963930" y="161544"/>
                  </a:lnTo>
                  <a:lnTo>
                    <a:pt x="963930" y="1626108"/>
                  </a:lnTo>
                  <a:lnTo>
                    <a:pt x="969264" y="1626108"/>
                  </a:lnTo>
                  <a:close/>
                </a:path>
                <a:path w="974725" h="1637029">
                  <a:moveTo>
                    <a:pt x="969264" y="1636776"/>
                  </a:moveTo>
                  <a:lnTo>
                    <a:pt x="969264" y="1626108"/>
                  </a:lnTo>
                  <a:lnTo>
                    <a:pt x="963930" y="1631442"/>
                  </a:lnTo>
                  <a:lnTo>
                    <a:pt x="963930" y="1636776"/>
                  </a:lnTo>
                  <a:lnTo>
                    <a:pt x="969264" y="1636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8528177" y="2393454"/>
              <a:ext cx="965200" cy="302895"/>
            </a:xfrm>
            <a:custGeom>
              <a:avLst/>
              <a:gdLst/>
              <a:ahLst/>
              <a:cxnLst/>
              <a:rect l="l" t="t" r="r" b="b"/>
              <a:pathLst>
                <a:path w="965200" h="302894">
                  <a:moveTo>
                    <a:pt x="345173" y="0"/>
                  </a:moveTo>
                  <a:lnTo>
                    <a:pt x="0" y="0"/>
                  </a:lnTo>
                  <a:lnTo>
                    <a:pt x="0" y="151638"/>
                  </a:lnTo>
                  <a:lnTo>
                    <a:pt x="345173" y="151638"/>
                  </a:lnTo>
                  <a:lnTo>
                    <a:pt x="345173" y="0"/>
                  </a:lnTo>
                  <a:close/>
                </a:path>
                <a:path w="965200" h="302894">
                  <a:moveTo>
                    <a:pt x="964704" y="0"/>
                  </a:moveTo>
                  <a:lnTo>
                    <a:pt x="620280" y="0"/>
                  </a:lnTo>
                  <a:lnTo>
                    <a:pt x="620280" y="302514"/>
                  </a:lnTo>
                  <a:lnTo>
                    <a:pt x="964704" y="302514"/>
                  </a:lnTo>
                  <a:lnTo>
                    <a:pt x="964704" y="0"/>
                  </a:lnTo>
                  <a:close/>
                </a:path>
              </a:pathLst>
            </a:custGeom>
            <a:solidFill>
              <a:srgbClr val="F8B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8523617" y="2392680"/>
              <a:ext cx="974725" cy="308610"/>
            </a:xfrm>
            <a:custGeom>
              <a:avLst/>
              <a:gdLst/>
              <a:ahLst/>
              <a:cxnLst/>
              <a:rect l="l" t="t" r="r" b="b"/>
              <a:pathLst>
                <a:path w="974725" h="308610">
                  <a:moveTo>
                    <a:pt x="355092" y="154686"/>
                  </a:moveTo>
                  <a:lnTo>
                    <a:pt x="355092" y="0"/>
                  </a:lnTo>
                  <a:lnTo>
                    <a:pt x="0" y="0"/>
                  </a:lnTo>
                  <a:lnTo>
                    <a:pt x="0" y="154686"/>
                  </a:lnTo>
                  <a:lnTo>
                    <a:pt x="2285" y="156972"/>
                  </a:lnTo>
                  <a:lnTo>
                    <a:pt x="4572" y="156972"/>
                  </a:lnTo>
                  <a:lnTo>
                    <a:pt x="4572" y="6096"/>
                  </a:lnTo>
                  <a:lnTo>
                    <a:pt x="9905" y="762"/>
                  </a:lnTo>
                  <a:lnTo>
                    <a:pt x="9905" y="6096"/>
                  </a:lnTo>
                  <a:lnTo>
                    <a:pt x="344424" y="6096"/>
                  </a:lnTo>
                  <a:lnTo>
                    <a:pt x="344424" y="762"/>
                  </a:lnTo>
                  <a:lnTo>
                    <a:pt x="349757" y="6096"/>
                  </a:lnTo>
                  <a:lnTo>
                    <a:pt x="349757" y="156972"/>
                  </a:lnTo>
                  <a:lnTo>
                    <a:pt x="352805" y="156972"/>
                  </a:lnTo>
                  <a:lnTo>
                    <a:pt x="355092" y="154686"/>
                  </a:lnTo>
                  <a:close/>
                </a:path>
                <a:path w="974725" h="308610">
                  <a:moveTo>
                    <a:pt x="9905" y="6096"/>
                  </a:moveTo>
                  <a:lnTo>
                    <a:pt x="9905" y="762"/>
                  </a:lnTo>
                  <a:lnTo>
                    <a:pt x="4572" y="6096"/>
                  </a:lnTo>
                  <a:lnTo>
                    <a:pt x="9905" y="6096"/>
                  </a:lnTo>
                  <a:close/>
                </a:path>
                <a:path w="974725" h="308610">
                  <a:moveTo>
                    <a:pt x="9905" y="147066"/>
                  </a:moveTo>
                  <a:lnTo>
                    <a:pt x="9905" y="6096"/>
                  </a:lnTo>
                  <a:lnTo>
                    <a:pt x="4572" y="6096"/>
                  </a:lnTo>
                  <a:lnTo>
                    <a:pt x="4572" y="147066"/>
                  </a:lnTo>
                  <a:lnTo>
                    <a:pt x="9905" y="147066"/>
                  </a:lnTo>
                  <a:close/>
                </a:path>
                <a:path w="974725" h="308610">
                  <a:moveTo>
                    <a:pt x="349757" y="147066"/>
                  </a:moveTo>
                  <a:lnTo>
                    <a:pt x="4572" y="147066"/>
                  </a:lnTo>
                  <a:lnTo>
                    <a:pt x="9905" y="152400"/>
                  </a:lnTo>
                  <a:lnTo>
                    <a:pt x="9905" y="156972"/>
                  </a:lnTo>
                  <a:lnTo>
                    <a:pt x="344424" y="156972"/>
                  </a:lnTo>
                  <a:lnTo>
                    <a:pt x="344424" y="152400"/>
                  </a:lnTo>
                  <a:lnTo>
                    <a:pt x="349757" y="147066"/>
                  </a:lnTo>
                  <a:close/>
                </a:path>
                <a:path w="974725" h="308610">
                  <a:moveTo>
                    <a:pt x="9905" y="156972"/>
                  </a:moveTo>
                  <a:lnTo>
                    <a:pt x="9905" y="152400"/>
                  </a:lnTo>
                  <a:lnTo>
                    <a:pt x="4572" y="147066"/>
                  </a:lnTo>
                  <a:lnTo>
                    <a:pt x="4572" y="156972"/>
                  </a:lnTo>
                  <a:lnTo>
                    <a:pt x="9905" y="156972"/>
                  </a:lnTo>
                  <a:close/>
                </a:path>
                <a:path w="974725" h="308610">
                  <a:moveTo>
                    <a:pt x="349757" y="6096"/>
                  </a:moveTo>
                  <a:lnTo>
                    <a:pt x="344424" y="762"/>
                  </a:lnTo>
                  <a:lnTo>
                    <a:pt x="344424" y="6096"/>
                  </a:lnTo>
                  <a:lnTo>
                    <a:pt x="349757" y="6096"/>
                  </a:lnTo>
                  <a:close/>
                </a:path>
                <a:path w="974725" h="308610">
                  <a:moveTo>
                    <a:pt x="349757" y="147066"/>
                  </a:moveTo>
                  <a:lnTo>
                    <a:pt x="349757" y="6096"/>
                  </a:lnTo>
                  <a:lnTo>
                    <a:pt x="344424" y="6096"/>
                  </a:lnTo>
                  <a:lnTo>
                    <a:pt x="344424" y="147066"/>
                  </a:lnTo>
                  <a:lnTo>
                    <a:pt x="349757" y="147066"/>
                  </a:lnTo>
                  <a:close/>
                </a:path>
                <a:path w="974725" h="308610">
                  <a:moveTo>
                    <a:pt x="349757" y="156972"/>
                  </a:moveTo>
                  <a:lnTo>
                    <a:pt x="349757" y="147066"/>
                  </a:lnTo>
                  <a:lnTo>
                    <a:pt x="344424" y="152400"/>
                  </a:lnTo>
                  <a:lnTo>
                    <a:pt x="344424" y="156972"/>
                  </a:lnTo>
                  <a:lnTo>
                    <a:pt x="349757" y="156972"/>
                  </a:lnTo>
                  <a:close/>
                </a:path>
                <a:path w="974725" h="308610">
                  <a:moveTo>
                    <a:pt x="974598" y="306324"/>
                  </a:moveTo>
                  <a:lnTo>
                    <a:pt x="974598" y="0"/>
                  </a:lnTo>
                  <a:lnTo>
                    <a:pt x="619505" y="0"/>
                  </a:lnTo>
                  <a:lnTo>
                    <a:pt x="619505" y="306324"/>
                  </a:lnTo>
                  <a:lnTo>
                    <a:pt x="621792" y="308610"/>
                  </a:lnTo>
                  <a:lnTo>
                    <a:pt x="624840" y="308610"/>
                  </a:lnTo>
                  <a:lnTo>
                    <a:pt x="624840" y="6096"/>
                  </a:lnTo>
                  <a:lnTo>
                    <a:pt x="630174" y="762"/>
                  </a:lnTo>
                  <a:lnTo>
                    <a:pt x="630174" y="6096"/>
                  </a:lnTo>
                  <a:lnTo>
                    <a:pt x="963929" y="6096"/>
                  </a:lnTo>
                  <a:lnTo>
                    <a:pt x="963929" y="762"/>
                  </a:lnTo>
                  <a:lnTo>
                    <a:pt x="969264" y="6096"/>
                  </a:lnTo>
                  <a:lnTo>
                    <a:pt x="969264" y="308610"/>
                  </a:lnTo>
                  <a:lnTo>
                    <a:pt x="972312" y="308610"/>
                  </a:lnTo>
                  <a:lnTo>
                    <a:pt x="974598" y="306324"/>
                  </a:lnTo>
                  <a:close/>
                </a:path>
                <a:path w="974725" h="308610">
                  <a:moveTo>
                    <a:pt x="630174" y="6096"/>
                  </a:moveTo>
                  <a:lnTo>
                    <a:pt x="630174" y="762"/>
                  </a:lnTo>
                  <a:lnTo>
                    <a:pt x="624840" y="6096"/>
                  </a:lnTo>
                  <a:lnTo>
                    <a:pt x="630174" y="6096"/>
                  </a:lnTo>
                  <a:close/>
                </a:path>
                <a:path w="974725" h="308610">
                  <a:moveTo>
                    <a:pt x="630174" y="297942"/>
                  </a:moveTo>
                  <a:lnTo>
                    <a:pt x="630174" y="6096"/>
                  </a:lnTo>
                  <a:lnTo>
                    <a:pt x="624840" y="6096"/>
                  </a:lnTo>
                  <a:lnTo>
                    <a:pt x="624840" y="297942"/>
                  </a:lnTo>
                  <a:lnTo>
                    <a:pt x="630174" y="297942"/>
                  </a:lnTo>
                  <a:close/>
                </a:path>
                <a:path w="974725" h="308610">
                  <a:moveTo>
                    <a:pt x="969264" y="297942"/>
                  </a:moveTo>
                  <a:lnTo>
                    <a:pt x="624840" y="297942"/>
                  </a:lnTo>
                  <a:lnTo>
                    <a:pt x="630174" y="303276"/>
                  </a:lnTo>
                  <a:lnTo>
                    <a:pt x="630174" y="308610"/>
                  </a:lnTo>
                  <a:lnTo>
                    <a:pt x="963929" y="308610"/>
                  </a:lnTo>
                  <a:lnTo>
                    <a:pt x="963929" y="303276"/>
                  </a:lnTo>
                  <a:lnTo>
                    <a:pt x="969264" y="297942"/>
                  </a:lnTo>
                  <a:close/>
                </a:path>
                <a:path w="974725" h="308610">
                  <a:moveTo>
                    <a:pt x="630174" y="308610"/>
                  </a:moveTo>
                  <a:lnTo>
                    <a:pt x="630174" y="303276"/>
                  </a:lnTo>
                  <a:lnTo>
                    <a:pt x="624840" y="297942"/>
                  </a:lnTo>
                  <a:lnTo>
                    <a:pt x="624840" y="308610"/>
                  </a:lnTo>
                  <a:lnTo>
                    <a:pt x="630174" y="308610"/>
                  </a:lnTo>
                  <a:close/>
                </a:path>
                <a:path w="974725" h="308610">
                  <a:moveTo>
                    <a:pt x="969264" y="6096"/>
                  </a:moveTo>
                  <a:lnTo>
                    <a:pt x="963929" y="762"/>
                  </a:lnTo>
                  <a:lnTo>
                    <a:pt x="963929" y="6096"/>
                  </a:lnTo>
                  <a:lnTo>
                    <a:pt x="969264" y="6096"/>
                  </a:lnTo>
                  <a:close/>
                </a:path>
                <a:path w="974725" h="308610">
                  <a:moveTo>
                    <a:pt x="969264" y="297942"/>
                  </a:moveTo>
                  <a:lnTo>
                    <a:pt x="969264" y="6096"/>
                  </a:lnTo>
                  <a:lnTo>
                    <a:pt x="963929" y="6096"/>
                  </a:lnTo>
                  <a:lnTo>
                    <a:pt x="963929" y="297942"/>
                  </a:lnTo>
                  <a:lnTo>
                    <a:pt x="969264" y="297942"/>
                  </a:lnTo>
                  <a:close/>
                </a:path>
                <a:path w="974725" h="308610">
                  <a:moveTo>
                    <a:pt x="969264" y="308610"/>
                  </a:moveTo>
                  <a:lnTo>
                    <a:pt x="969264" y="297942"/>
                  </a:lnTo>
                  <a:lnTo>
                    <a:pt x="963929" y="303276"/>
                  </a:lnTo>
                  <a:lnTo>
                    <a:pt x="963929" y="308610"/>
                  </a:lnTo>
                  <a:lnTo>
                    <a:pt x="969264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8390267" y="6171437"/>
              <a:ext cx="1240790" cy="10795"/>
            </a:xfrm>
            <a:custGeom>
              <a:avLst/>
              <a:gdLst/>
              <a:ahLst/>
              <a:cxnLst/>
              <a:rect l="l" t="t" r="r" b="b"/>
              <a:pathLst>
                <a:path w="1240790" h="10795">
                  <a:moveTo>
                    <a:pt x="1240535" y="10667"/>
                  </a:moveTo>
                  <a:lnTo>
                    <a:pt x="1240535" y="0"/>
                  </a:lnTo>
                  <a:lnTo>
                    <a:pt x="0" y="0"/>
                  </a:lnTo>
                  <a:lnTo>
                    <a:pt x="0" y="10667"/>
                  </a:lnTo>
                  <a:lnTo>
                    <a:pt x="1240535" y="10667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5" name="object 435" descr=""/>
          <p:cNvSpPr txBox="1"/>
          <p:nvPr/>
        </p:nvSpPr>
        <p:spPr>
          <a:xfrm>
            <a:off x="8549011" y="5469127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latin typeface="Arial"/>
                <a:cs typeface="Arial"/>
              </a:rPr>
              <a:t>32%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6" name="object 436" descr=""/>
          <p:cNvSpPr txBox="1"/>
          <p:nvPr/>
        </p:nvSpPr>
        <p:spPr>
          <a:xfrm>
            <a:off x="8549011" y="397408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latin typeface="Arial"/>
                <a:cs typeface="Arial"/>
              </a:rPr>
              <a:t>47%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7" name="object 437" descr=""/>
          <p:cNvSpPr txBox="1"/>
          <p:nvPr/>
        </p:nvSpPr>
        <p:spPr>
          <a:xfrm>
            <a:off x="8549011" y="2763281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latin typeface="Arial"/>
                <a:cs typeface="Arial"/>
              </a:rPr>
              <a:t>17%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8" name="object 438" descr=""/>
          <p:cNvSpPr txBox="1"/>
          <p:nvPr/>
        </p:nvSpPr>
        <p:spPr>
          <a:xfrm>
            <a:off x="9169277" y="333096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latin typeface="Arial"/>
                <a:cs typeface="Arial"/>
              </a:rPr>
              <a:t>39%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9" name="object 439" descr=""/>
          <p:cNvSpPr txBox="1"/>
          <p:nvPr/>
        </p:nvSpPr>
        <p:spPr>
          <a:xfrm>
            <a:off x="8587877" y="2366282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latin typeface="Arial"/>
                <a:cs typeface="Arial"/>
              </a:rPr>
              <a:t>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0" name="object 440" descr=""/>
          <p:cNvSpPr txBox="1"/>
          <p:nvPr/>
        </p:nvSpPr>
        <p:spPr>
          <a:xfrm>
            <a:off x="9208143" y="2441714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latin typeface="Arial"/>
                <a:cs typeface="Arial"/>
              </a:rPr>
              <a:t>8%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1" name="object 441" descr=""/>
          <p:cNvSpPr txBox="1"/>
          <p:nvPr/>
        </p:nvSpPr>
        <p:spPr>
          <a:xfrm>
            <a:off x="9169277" y="4674372"/>
            <a:ext cx="1033144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</a:tabLst>
            </a:pPr>
            <a:r>
              <a:rPr dirty="0" sz="1100" spc="-25" b="1">
                <a:latin typeface="Arial"/>
                <a:cs typeface="Arial"/>
              </a:rPr>
              <a:t>32%</a:t>
            </a:r>
            <a:r>
              <a:rPr dirty="0" sz="1100" b="1">
                <a:latin typeface="Arial"/>
                <a:cs typeface="Arial"/>
              </a:rPr>
              <a:t>	</a:t>
            </a:r>
            <a:r>
              <a:rPr dirty="0" baseline="3267" sz="1275" b="1">
                <a:solidFill>
                  <a:srgbClr val="E29815"/>
                </a:solidFill>
                <a:latin typeface="Arial"/>
                <a:cs typeface="Arial"/>
              </a:rPr>
              <a:t>High</a:t>
            </a:r>
            <a:r>
              <a:rPr dirty="0" baseline="3267" sz="1275" spc="89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baseline="3267" sz="1275" spc="-15" b="1">
                <a:solidFill>
                  <a:srgbClr val="E29815"/>
                </a:solidFill>
                <a:latin typeface="Arial"/>
                <a:cs typeface="Arial"/>
              </a:rPr>
              <a:t>touch</a:t>
            </a:r>
            <a:endParaRPr baseline="3267" sz="1275">
              <a:latin typeface="Arial"/>
              <a:cs typeface="Arial"/>
            </a:endParaRPr>
          </a:p>
        </p:txBody>
      </p:sp>
      <p:sp>
        <p:nvSpPr>
          <p:cNvPr id="442" name="object 442" descr=""/>
          <p:cNvSpPr txBox="1"/>
          <p:nvPr/>
        </p:nvSpPr>
        <p:spPr>
          <a:xfrm>
            <a:off x="9591427" y="3351529"/>
            <a:ext cx="36893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10" b="1">
                <a:solidFill>
                  <a:srgbClr val="008AB3"/>
                </a:solidFill>
                <a:latin typeface="Arial"/>
                <a:cs typeface="Arial"/>
              </a:rPr>
              <a:t>Digital</a:t>
            </a:r>
            <a:endParaRPr sz="850">
              <a:latin typeface="Arial"/>
              <a:cs typeface="Arial"/>
            </a:endParaRPr>
          </a:p>
        </p:txBody>
      </p:sp>
      <p:sp>
        <p:nvSpPr>
          <p:cNvPr id="443" name="object 443" descr=""/>
          <p:cNvSpPr txBox="1"/>
          <p:nvPr/>
        </p:nvSpPr>
        <p:spPr>
          <a:xfrm>
            <a:off x="9591427" y="2461510"/>
            <a:ext cx="58674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b="1">
                <a:solidFill>
                  <a:srgbClr val="CB225B"/>
                </a:solidFill>
                <a:latin typeface="Arial"/>
                <a:cs typeface="Arial"/>
              </a:rPr>
              <a:t>Low</a:t>
            </a:r>
            <a:r>
              <a:rPr dirty="0" sz="850" spc="45" b="1">
                <a:solidFill>
                  <a:srgbClr val="CB225B"/>
                </a:solidFill>
                <a:latin typeface="Arial"/>
                <a:cs typeface="Arial"/>
              </a:rPr>
              <a:t> </a:t>
            </a:r>
            <a:r>
              <a:rPr dirty="0" sz="850" spc="-10" b="1">
                <a:solidFill>
                  <a:srgbClr val="CB225B"/>
                </a:solidFill>
                <a:latin typeface="Arial"/>
                <a:cs typeface="Arial"/>
              </a:rPr>
              <a:t>touch</a:t>
            </a:r>
            <a:endParaRPr sz="850">
              <a:latin typeface="Arial"/>
              <a:cs typeface="Arial"/>
            </a:endParaRPr>
          </a:p>
        </p:txBody>
      </p:sp>
      <p:sp>
        <p:nvSpPr>
          <p:cNvPr id="444" name="object 444" descr=""/>
          <p:cNvSpPr txBox="1"/>
          <p:nvPr/>
        </p:nvSpPr>
        <p:spPr>
          <a:xfrm>
            <a:off x="9169277" y="5677154"/>
            <a:ext cx="8343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</a:tabLst>
            </a:pPr>
            <a:r>
              <a:rPr dirty="0" sz="1100" spc="-25" b="1">
                <a:latin typeface="Arial"/>
                <a:cs typeface="Arial"/>
              </a:rPr>
              <a:t>21%</a:t>
            </a:r>
            <a:r>
              <a:rPr dirty="0" sz="1100" b="1">
                <a:latin typeface="Arial"/>
                <a:cs typeface="Arial"/>
              </a:rPr>
              <a:t>	</a:t>
            </a:r>
            <a:r>
              <a:rPr dirty="0" baseline="3267" sz="1275" spc="-15" b="1">
                <a:solidFill>
                  <a:srgbClr val="5F5F5F"/>
                </a:solidFill>
                <a:latin typeface="Arial"/>
                <a:cs typeface="Arial"/>
              </a:rPr>
              <a:t>Branch</a:t>
            </a:r>
            <a:endParaRPr baseline="3267" sz="1275">
              <a:latin typeface="Arial"/>
              <a:cs typeface="Arial"/>
            </a:endParaRPr>
          </a:p>
        </p:txBody>
      </p:sp>
      <p:pic>
        <p:nvPicPr>
          <p:cNvPr id="445" name="object 44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45993" y="2143210"/>
            <a:ext cx="180594" cy="152099"/>
          </a:xfrm>
          <a:prstGeom prst="rect">
            <a:avLst/>
          </a:prstGeom>
        </p:spPr>
      </p:pic>
      <p:pic>
        <p:nvPicPr>
          <p:cNvPr id="446" name="object 44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96769" y="2145025"/>
            <a:ext cx="180594" cy="151399"/>
          </a:xfrm>
          <a:prstGeom prst="rect">
            <a:avLst/>
          </a:prstGeom>
        </p:spPr>
      </p:pic>
      <p:sp>
        <p:nvSpPr>
          <p:cNvPr id="447" name="object 447" descr=""/>
          <p:cNvSpPr txBox="1"/>
          <p:nvPr/>
        </p:nvSpPr>
        <p:spPr>
          <a:xfrm>
            <a:off x="548011" y="94741"/>
            <a:ext cx="309689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3.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as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value</a:t>
            </a:r>
            <a:r>
              <a:rPr dirty="0" sz="1300" spc="1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driver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8" name="object 448" descr=""/>
          <p:cNvSpPr txBox="1"/>
          <p:nvPr/>
        </p:nvSpPr>
        <p:spPr>
          <a:xfrm>
            <a:off x="548000" y="6887157"/>
            <a:ext cx="6104255" cy="1511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850">
                <a:latin typeface="Arial"/>
                <a:cs typeface="Arial"/>
              </a:rPr>
              <a:t>the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question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was</a:t>
            </a:r>
            <a:r>
              <a:rPr dirty="0" sz="850" spc="3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“In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last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12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months,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how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frequently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have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you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used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following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channels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interact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with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your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bank?”</a:t>
            </a:r>
            <a:endParaRPr sz="850">
              <a:latin typeface="Arial"/>
              <a:cs typeface="Arial"/>
            </a:endParaRPr>
          </a:p>
        </p:txBody>
      </p:sp>
      <p:sp>
        <p:nvSpPr>
          <p:cNvPr id="449" name="object 449" descr=""/>
          <p:cNvSpPr txBox="1"/>
          <p:nvPr/>
        </p:nvSpPr>
        <p:spPr>
          <a:xfrm>
            <a:off x="9964046" y="7211386"/>
            <a:ext cx="180975" cy="182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>
                <a:solidFill>
                  <a:srgbClr val="5F5F5F"/>
                </a:solidFill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0" name="object 45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1479" y="1808226"/>
            <a:ext cx="4533900" cy="312420"/>
          </a:xfrm>
          <a:prstGeom prst="rect">
            <a:avLst/>
          </a:prstGeom>
          <a:solidFill>
            <a:srgbClr val="FCE0E2"/>
          </a:solidFill>
        </p:spPr>
        <p:txBody>
          <a:bodyPr wrap="square" lIns="0" tIns="64769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509"/>
              </a:spcBef>
            </a:pPr>
            <a:r>
              <a:rPr dirty="0" sz="1150">
                <a:latin typeface="Arial"/>
                <a:cs typeface="Arial"/>
              </a:rPr>
              <a:t>Despite</a:t>
            </a:r>
            <a:r>
              <a:rPr dirty="0" sz="1150" spc="-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limited</a:t>
            </a:r>
            <a:r>
              <a:rPr dirty="0" sz="1150" spc="-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interaction,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they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care</a:t>
            </a:r>
            <a:r>
              <a:rPr dirty="0" sz="1150" spc="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about</a:t>
            </a:r>
            <a:r>
              <a:rPr dirty="0" sz="1150" spc="-3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availability</a:t>
            </a:r>
            <a:endParaRPr sz="11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599061" y="5198364"/>
            <a:ext cx="4533900" cy="312420"/>
          </a:xfrm>
          <a:prstGeom prst="rect">
            <a:avLst/>
          </a:prstGeom>
          <a:solidFill>
            <a:srgbClr val="FFF5E7"/>
          </a:solidFill>
        </p:spPr>
        <p:txBody>
          <a:bodyPr wrap="square" lIns="0" tIns="0" rIns="0" bIns="0" rtlCol="0" vert="horz">
            <a:spAutoFit/>
          </a:bodyPr>
          <a:lstStyle/>
          <a:p>
            <a:pPr marL="79375">
              <a:lnSpc>
                <a:spcPts val="1195"/>
              </a:lnSpc>
            </a:pPr>
            <a:r>
              <a:rPr dirty="0" sz="1150" b="1">
                <a:latin typeface="Arial"/>
                <a:cs typeface="Arial"/>
              </a:rPr>
              <a:t>Branch</a:t>
            </a:r>
            <a:r>
              <a:rPr dirty="0" sz="1150" spc="-1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hassles</a:t>
            </a:r>
            <a:r>
              <a:rPr dirty="0" sz="1150" spc="-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are more</a:t>
            </a:r>
            <a:r>
              <a:rPr dirty="0" sz="1150" spc="-1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important</a:t>
            </a:r>
            <a:r>
              <a:rPr dirty="0" sz="1150" spc="-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than</a:t>
            </a:r>
            <a:r>
              <a:rPr dirty="0" sz="1150" spc="-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digital</a:t>
            </a:r>
            <a:r>
              <a:rPr dirty="0" sz="1150" spc="-3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for</a:t>
            </a:r>
            <a:r>
              <a:rPr dirty="0" sz="1150" spc="-25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hybrid</a:t>
            </a:r>
            <a:endParaRPr sz="1150">
              <a:latin typeface="Arial"/>
              <a:cs typeface="Arial"/>
            </a:endParaRPr>
          </a:p>
          <a:p>
            <a:pPr marL="79375">
              <a:lnSpc>
                <a:spcPts val="1250"/>
              </a:lnSpc>
              <a:spcBef>
                <a:spcPts val="10"/>
              </a:spcBef>
            </a:pPr>
            <a:r>
              <a:rPr dirty="0" sz="1150" spc="-10" b="1">
                <a:latin typeface="Arial"/>
                <a:cs typeface="Arial"/>
              </a:rPr>
              <a:t>clients</a:t>
            </a:r>
            <a:endParaRPr sz="11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99061" y="1811273"/>
            <a:ext cx="4533900" cy="311785"/>
          </a:xfrm>
          <a:prstGeom prst="rect">
            <a:avLst/>
          </a:prstGeom>
          <a:solidFill>
            <a:srgbClr val="EBF9FB"/>
          </a:solidFill>
        </p:spPr>
        <p:txBody>
          <a:bodyPr wrap="square" lIns="0" tIns="64135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505"/>
              </a:spcBef>
            </a:pPr>
            <a:r>
              <a:rPr dirty="0" sz="1150" b="1">
                <a:latin typeface="Arial"/>
                <a:cs typeface="Arial"/>
              </a:rPr>
              <a:t>ATMs</a:t>
            </a:r>
            <a:r>
              <a:rPr dirty="0" sz="1150" spc="-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are</a:t>
            </a:r>
            <a:r>
              <a:rPr dirty="0" sz="1150" spc="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key</a:t>
            </a:r>
            <a:r>
              <a:rPr dirty="0" sz="1150" spc="-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to</a:t>
            </a:r>
            <a:r>
              <a:rPr dirty="0" sz="1150" spc="-2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digital</a:t>
            </a:r>
            <a:r>
              <a:rPr dirty="0" sz="1150" spc="-3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users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1479" y="5196078"/>
            <a:ext cx="4533900" cy="308610"/>
          </a:xfrm>
          <a:prstGeom prst="rect">
            <a:avLst/>
          </a:prstGeom>
          <a:solidFill>
            <a:srgbClr val="F2F2F2"/>
          </a:solidFill>
        </p:spPr>
        <p:txBody>
          <a:bodyPr wrap="square" lIns="0" tIns="62865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495"/>
              </a:spcBef>
            </a:pPr>
            <a:r>
              <a:rPr dirty="0" sz="1150" b="1">
                <a:latin typeface="Arial"/>
                <a:cs typeface="Arial"/>
              </a:rPr>
              <a:t>Branch</a:t>
            </a:r>
            <a:r>
              <a:rPr dirty="0" sz="1150" spc="-2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efficiency</a:t>
            </a:r>
            <a:r>
              <a:rPr dirty="0" sz="1150" spc="-1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is</a:t>
            </a:r>
            <a:r>
              <a:rPr dirty="0" sz="1150" spc="-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important</a:t>
            </a:r>
            <a:r>
              <a:rPr dirty="0" sz="1150" spc="-35" b="1">
                <a:latin typeface="Arial"/>
                <a:cs typeface="Arial"/>
              </a:rPr>
              <a:t> </a:t>
            </a:r>
            <a:r>
              <a:rPr dirty="0" sz="1150" spc="-25" b="1">
                <a:latin typeface="Arial"/>
                <a:cs typeface="Arial"/>
              </a:rPr>
              <a:t>for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2611" y="4938014"/>
            <a:ext cx="71564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1300" spc="-10" b="1">
                <a:solidFill>
                  <a:srgbClr val="5F5F5F"/>
                </a:solidFill>
                <a:latin typeface="Arial"/>
                <a:cs typeface="Arial"/>
              </a:rPr>
              <a:t>Branch</a:t>
            </a:r>
            <a:r>
              <a:rPr dirty="0" baseline="26143" sz="1275" spc="-15" b="1">
                <a:solidFill>
                  <a:srgbClr val="5F5F5F"/>
                </a:solidFill>
                <a:latin typeface="Arial"/>
                <a:cs typeface="Arial"/>
              </a:rPr>
              <a:t>1</a:t>
            </a:r>
            <a:endParaRPr baseline="26143" sz="1275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61479" y="5873496"/>
            <a:ext cx="4533900" cy="0"/>
          </a:xfrm>
          <a:custGeom>
            <a:avLst/>
            <a:gdLst/>
            <a:ahLst/>
            <a:cxnLst/>
            <a:rect l="l" t="t" r="r" b="b"/>
            <a:pathLst>
              <a:path w="4533900" h="0">
                <a:moveTo>
                  <a:pt x="0" y="0"/>
                </a:moveTo>
                <a:lnTo>
                  <a:pt x="4533900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561479" y="5937503"/>
            <a:ext cx="4533900" cy="325120"/>
            <a:chOff x="561479" y="5937503"/>
            <a:chExt cx="4533900" cy="325120"/>
          </a:xfrm>
        </p:grpSpPr>
        <p:sp>
          <p:nvSpPr>
            <p:cNvPr id="9" name="object 9" descr=""/>
            <p:cNvSpPr/>
            <p:nvPr/>
          </p:nvSpPr>
          <p:spPr>
            <a:xfrm>
              <a:off x="561479" y="6256781"/>
              <a:ext cx="4533900" cy="0"/>
            </a:xfrm>
            <a:custGeom>
              <a:avLst/>
              <a:gdLst/>
              <a:ahLst/>
              <a:cxnLst/>
              <a:rect l="l" t="t" r="r" b="b"/>
              <a:pathLst>
                <a:path w="4533900" h="0">
                  <a:moveTo>
                    <a:pt x="0" y="0"/>
                  </a:moveTo>
                  <a:lnTo>
                    <a:pt x="453390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961" y="5937503"/>
              <a:ext cx="275082" cy="270510"/>
            </a:xfrm>
            <a:prstGeom prst="rect">
              <a:avLst/>
            </a:prstGeom>
          </p:spPr>
        </p:pic>
      </p:grpSp>
      <p:sp>
        <p:nvSpPr>
          <p:cNvPr id="11" name="object 11" descr=""/>
          <p:cNvSpPr/>
          <p:nvPr/>
        </p:nvSpPr>
        <p:spPr>
          <a:xfrm>
            <a:off x="561479" y="6639306"/>
            <a:ext cx="4533900" cy="0"/>
          </a:xfrm>
          <a:custGeom>
            <a:avLst/>
            <a:gdLst/>
            <a:ahLst/>
            <a:cxnLst/>
            <a:rect l="l" t="t" r="r" b="b"/>
            <a:pathLst>
              <a:path w="4533900" h="0">
                <a:moveTo>
                  <a:pt x="0" y="0"/>
                </a:moveTo>
                <a:lnTo>
                  <a:pt x="4533900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132465" y="5577332"/>
            <a:ext cx="22529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Branch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opening</a:t>
            </a:r>
            <a:r>
              <a:rPr dirty="0" sz="1150" spc="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and</a:t>
            </a:r>
            <a:r>
              <a:rPr dirty="0" sz="1150" spc="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closing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 spc="-10">
                <a:latin typeface="Arial"/>
                <a:cs typeface="Arial"/>
              </a:rPr>
              <a:t>hours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32465" y="5959850"/>
            <a:ext cx="326390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Employees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availability</a:t>
            </a:r>
            <a:r>
              <a:rPr dirty="0" sz="1150" spc="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to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assist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you in</a:t>
            </a:r>
            <a:r>
              <a:rPr dirty="0" sz="1150" spc="-5">
                <a:latin typeface="Arial"/>
                <a:cs typeface="Arial"/>
              </a:rPr>
              <a:t> </a:t>
            </a:r>
            <a:r>
              <a:rPr dirty="0" sz="1150" spc="-10">
                <a:latin typeface="Arial"/>
                <a:cs typeface="Arial"/>
              </a:rPr>
              <a:t>procedures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32465" y="6342369"/>
            <a:ext cx="269049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Time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required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to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execute basic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 spc="-10">
                <a:latin typeface="Arial"/>
                <a:cs typeface="Arial"/>
              </a:rPr>
              <a:t>operation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35311" y="1537974"/>
            <a:ext cx="566229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5062855" algn="l"/>
              </a:tabLst>
            </a:pPr>
            <a:r>
              <a:rPr dirty="0" sz="1300" b="1">
                <a:solidFill>
                  <a:srgbClr val="CB225B"/>
                </a:solidFill>
                <a:latin typeface="Arial"/>
                <a:cs typeface="Arial"/>
              </a:rPr>
              <a:t>Low</a:t>
            </a:r>
            <a:r>
              <a:rPr dirty="0" sz="1300" spc="45" b="1">
                <a:solidFill>
                  <a:srgbClr val="CB225B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CB225B"/>
                </a:solidFill>
                <a:latin typeface="Arial"/>
                <a:cs typeface="Arial"/>
              </a:rPr>
              <a:t>touch</a:t>
            </a:r>
            <a:r>
              <a:rPr dirty="0" sz="1300" b="1">
                <a:solidFill>
                  <a:srgbClr val="CB225B"/>
                </a:solidFill>
                <a:latin typeface="Arial"/>
                <a:cs typeface="Arial"/>
              </a:rPr>
              <a:t>	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Digital</a:t>
            </a:r>
            <a:r>
              <a:rPr dirty="0" baseline="26143" sz="1275" spc="-15" b="1">
                <a:solidFill>
                  <a:srgbClr val="008AB3"/>
                </a:solidFill>
                <a:latin typeface="Arial"/>
                <a:cs typeface="Arial"/>
              </a:rPr>
              <a:t>1</a:t>
            </a:r>
            <a:endParaRPr baseline="26143" sz="1275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585593" y="4928108"/>
            <a:ext cx="90233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E29815"/>
                </a:solidFill>
                <a:latin typeface="Arial"/>
                <a:cs typeface="Arial"/>
              </a:rPr>
              <a:t>High</a:t>
            </a:r>
            <a:r>
              <a:rPr dirty="0" sz="1300" spc="3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E29815"/>
                </a:solidFill>
                <a:latin typeface="Arial"/>
                <a:cs typeface="Arial"/>
              </a:rPr>
              <a:t>touch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61479" y="2185416"/>
            <a:ext cx="4533900" cy="699135"/>
            <a:chOff x="561479" y="2185416"/>
            <a:chExt cx="4533900" cy="699135"/>
          </a:xfrm>
        </p:grpSpPr>
        <p:sp>
          <p:nvSpPr>
            <p:cNvPr id="18" name="object 18" descr=""/>
            <p:cNvSpPr/>
            <p:nvPr/>
          </p:nvSpPr>
          <p:spPr>
            <a:xfrm>
              <a:off x="561479" y="2496312"/>
              <a:ext cx="4533900" cy="0"/>
            </a:xfrm>
            <a:custGeom>
              <a:avLst/>
              <a:gdLst/>
              <a:ahLst/>
              <a:cxnLst/>
              <a:rect l="l" t="t" r="r" b="b"/>
              <a:pathLst>
                <a:path w="4533900" h="0">
                  <a:moveTo>
                    <a:pt x="0" y="0"/>
                  </a:moveTo>
                  <a:lnTo>
                    <a:pt x="453390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61479" y="2878836"/>
              <a:ext cx="4533900" cy="0"/>
            </a:xfrm>
            <a:custGeom>
              <a:avLst/>
              <a:gdLst/>
              <a:ahLst/>
              <a:cxnLst/>
              <a:rect l="l" t="t" r="r" b="b"/>
              <a:pathLst>
                <a:path w="4533900" h="0">
                  <a:moveTo>
                    <a:pt x="0" y="0"/>
                  </a:moveTo>
                  <a:lnTo>
                    <a:pt x="453390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963" y="2185416"/>
              <a:ext cx="355091" cy="27432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681" y="2535174"/>
              <a:ext cx="294894" cy="312419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561479" y="2931414"/>
            <a:ext cx="4533900" cy="335280"/>
            <a:chOff x="561479" y="2931414"/>
            <a:chExt cx="4533900" cy="335280"/>
          </a:xfrm>
        </p:grpSpPr>
        <p:sp>
          <p:nvSpPr>
            <p:cNvPr id="23" name="object 23" descr=""/>
            <p:cNvSpPr/>
            <p:nvPr/>
          </p:nvSpPr>
          <p:spPr>
            <a:xfrm>
              <a:off x="561479" y="3261360"/>
              <a:ext cx="4533900" cy="0"/>
            </a:xfrm>
            <a:custGeom>
              <a:avLst/>
              <a:gdLst/>
              <a:ahLst/>
              <a:cxnLst/>
              <a:rect l="l" t="t" r="r" b="b"/>
              <a:pathLst>
                <a:path w="4533900" h="0">
                  <a:moveTo>
                    <a:pt x="0" y="0"/>
                  </a:moveTo>
                  <a:lnTo>
                    <a:pt x="453390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88733" y="2931426"/>
              <a:ext cx="226060" cy="291465"/>
            </a:xfrm>
            <a:custGeom>
              <a:avLst/>
              <a:gdLst/>
              <a:ahLst/>
              <a:cxnLst/>
              <a:rect l="l" t="t" r="r" b="b"/>
              <a:pathLst>
                <a:path w="226059" h="291464">
                  <a:moveTo>
                    <a:pt x="105918" y="3810"/>
                  </a:moveTo>
                  <a:lnTo>
                    <a:pt x="101346" y="0"/>
                  </a:lnTo>
                  <a:lnTo>
                    <a:pt x="89154" y="0"/>
                  </a:lnTo>
                  <a:lnTo>
                    <a:pt x="84582" y="3810"/>
                  </a:lnTo>
                  <a:lnTo>
                    <a:pt x="84582" y="13716"/>
                  </a:lnTo>
                  <a:lnTo>
                    <a:pt x="89154" y="18288"/>
                  </a:lnTo>
                  <a:lnTo>
                    <a:pt x="101346" y="18288"/>
                  </a:lnTo>
                  <a:lnTo>
                    <a:pt x="105918" y="13716"/>
                  </a:lnTo>
                  <a:lnTo>
                    <a:pt x="105918" y="3810"/>
                  </a:lnTo>
                  <a:close/>
                </a:path>
                <a:path w="226059" h="291464">
                  <a:moveTo>
                    <a:pt x="140970" y="3810"/>
                  </a:moveTo>
                  <a:lnTo>
                    <a:pt x="136398" y="0"/>
                  </a:lnTo>
                  <a:lnTo>
                    <a:pt x="124206" y="0"/>
                  </a:lnTo>
                  <a:lnTo>
                    <a:pt x="119634" y="3810"/>
                  </a:lnTo>
                  <a:lnTo>
                    <a:pt x="119634" y="13716"/>
                  </a:lnTo>
                  <a:lnTo>
                    <a:pt x="124206" y="18288"/>
                  </a:lnTo>
                  <a:lnTo>
                    <a:pt x="136398" y="18288"/>
                  </a:lnTo>
                  <a:lnTo>
                    <a:pt x="140970" y="13716"/>
                  </a:lnTo>
                  <a:lnTo>
                    <a:pt x="140970" y="3810"/>
                  </a:lnTo>
                  <a:close/>
                </a:path>
                <a:path w="226059" h="291464">
                  <a:moveTo>
                    <a:pt x="225552" y="291084"/>
                  </a:moveTo>
                  <a:lnTo>
                    <a:pt x="169164" y="224790"/>
                  </a:lnTo>
                  <a:lnTo>
                    <a:pt x="172974" y="224790"/>
                  </a:lnTo>
                  <a:lnTo>
                    <a:pt x="182118" y="223189"/>
                  </a:lnTo>
                  <a:lnTo>
                    <a:pt x="187477" y="222250"/>
                  </a:lnTo>
                  <a:lnTo>
                    <a:pt x="199351" y="215353"/>
                  </a:lnTo>
                  <a:lnTo>
                    <a:pt x="207365" y="205168"/>
                  </a:lnTo>
                  <a:lnTo>
                    <a:pt x="210312" y="192786"/>
                  </a:lnTo>
                  <a:lnTo>
                    <a:pt x="210312" y="58674"/>
                  </a:lnTo>
                  <a:lnTo>
                    <a:pt x="207365" y="46278"/>
                  </a:lnTo>
                  <a:lnTo>
                    <a:pt x="199351" y="36093"/>
                  </a:lnTo>
                  <a:lnTo>
                    <a:pt x="187477" y="29197"/>
                  </a:lnTo>
                  <a:lnTo>
                    <a:pt x="182118" y="28270"/>
                  </a:lnTo>
                  <a:lnTo>
                    <a:pt x="182118" y="69342"/>
                  </a:lnTo>
                  <a:lnTo>
                    <a:pt x="182118" y="117348"/>
                  </a:lnTo>
                  <a:lnTo>
                    <a:pt x="173736" y="124206"/>
                  </a:lnTo>
                  <a:lnTo>
                    <a:pt x="51816" y="124206"/>
                  </a:lnTo>
                  <a:lnTo>
                    <a:pt x="43434" y="117348"/>
                  </a:lnTo>
                  <a:lnTo>
                    <a:pt x="43434" y="69342"/>
                  </a:lnTo>
                  <a:lnTo>
                    <a:pt x="51816" y="61722"/>
                  </a:lnTo>
                  <a:lnTo>
                    <a:pt x="84582" y="61722"/>
                  </a:lnTo>
                  <a:lnTo>
                    <a:pt x="140208" y="61722"/>
                  </a:lnTo>
                  <a:lnTo>
                    <a:pt x="173736" y="61722"/>
                  </a:lnTo>
                  <a:lnTo>
                    <a:pt x="182118" y="69342"/>
                  </a:lnTo>
                  <a:lnTo>
                    <a:pt x="182118" y="28270"/>
                  </a:lnTo>
                  <a:lnTo>
                    <a:pt x="172974" y="26670"/>
                  </a:lnTo>
                  <a:lnTo>
                    <a:pt x="140208" y="26670"/>
                  </a:lnTo>
                  <a:lnTo>
                    <a:pt x="140208" y="34290"/>
                  </a:lnTo>
                  <a:lnTo>
                    <a:pt x="140208" y="51054"/>
                  </a:lnTo>
                  <a:lnTo>
                    <a:pt x="137922" y="53340"/>
                  </a:lnTo>
                  <a:lnTo>
                    <a:pt x="87630" y="53340"/>
                  </a:lnTo>
                  <a:lnTo>
                    <a:pt x="84582" y="51054"/>
                  </a:lnTo>
                  <a:lnTo>
                    <a:pt x="84582" y="34290"/>
                  </a:lnTo>
                  <a:lnTo>
                    <a:pt x="87630" y="31242"/>
                  </a:lnTo>
                  <a:lnTo>
                    <a:pt x="137922" y="31242"/>
                  </a:lnTo>
                  <a:lnTo>
                    <a:pt x="140208" y="34290"/>
                  </a:lnTo>
                  <a:lnTo>
                    <a:pt x="140208" y="26670"/>
                  </a:lnTo>
                  <a:lnTo>
                    <a:pt x="52578" y="26670"/>
                  </a:lnTo>
                  <a:lnTo>
                    <a:pt x="38061" y="29197"/>
                  </a:lnTo>
                  <a:lnTo>
                    <a:pt x="26187" y="36093"/>
                  </a:lnTo>
                  <a:lnTo>
                    <a:pt x="18173" y="46278"/>
                  </a:lnTo>
                  <a:lnTo>
                    <a:pt x="15240" y="58674"/>
                  </a:lnTo>
                  <a:lnTo>
                    <a:pt x="15240" y="192786"/>
                  </a:lnTo>
                  <a:lnTo>
                    <a:pt x="18173" y="205168"/>
                  </a:lnTo>
                  <a:lnTo>
                    <a:pt x="26187" y="215353"/>
                  </a:lnTo>
                  <a:lnTo>
                    <a:pt x="38061" y="222250"/>
                  </a:lnTo>
                  <a:lnTo>
                    <a:pt x="43434" y="223189"/>
                  </a:lnTo>
                  <a:lnTo>
                    <a:pt x="52578" y="224790"/>
                  </a:lnTo>
                  <a:lnTo>
                    <a:pt x="56388" y="224790"/>
                  </a:lnTo>
                  <a:lnTo>
                    <a:pt x="0" y="291084"/>
                  </a:lnTo>
                  <a:lnTo>
                    <a:pt x="29718" y="291084"/>
                  </a:lnTo>
                  <a:lnTo>
                    <a:pt x="56388" y="259511"/>
                  </a:lnTo>
                  <a:lnTo>
                    <a:pt x="67056" y="246888"/>
                  </a:lnTo>
                  <a:lnTo>
                    <a:pt x="158496" y="246888"/>
                  </a:lnTo>
                  <a:lnTo>
                    <a:pt x="169164" y="259511"/>
                  </a:lnTo>
                  <a:lnTo>
                    <a:pt x="195834" y="291084"/>
                  </a:lnTo>
                  <a:lnTo>
                    <a:pt x="225552" y="291084"/>
                  </a:lnTo>
                  <a:close/>
                </a:path>
              </a:pathLst>
            </a:custGeom>
            <a:solidFill>
              <a:srgbClr val="F8B8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132465" y="2199386"/>
            <a:ext cx="19729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Number</a:t>
            </a:r>
            <a:r>
              <a:rPr dirty="0" sz="1150" spc="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and</a:t>
            </a:r>
            <a:r>
              <a:rPr dirty="0" sz="1150" spc="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location of</a:t>
            </a:r>
            <a:r>
              <a:rPr dirty="0" sz="1150" spc="-5">
                <a:latin typeface="Arial"/>
                <a:cs typeface="Arial"/>
              </a:rPr>
              <a:t> </a:t>
            </a:r>
            <a:r>
              <a:rPr dirty="0" sz="1150" spc="-20">
                <a:latin typeface="Arial"/>
                <a:cs typeface="Arial"/>
              </a:rPr>
              <a:t>ATMs</a:t>
            </a:r>
            <a:endParaRPr sz="11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132465" y="2582669"/>
            <a:ext cx="367284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Option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to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speak</a:t>
            </a:r>
            <a:r>
              <a:rPr dirty="0" sz="1150" spc="-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with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representative</a:t>
            </a:r>
            <a:r>
              <a:rPr dirty="0" sz="1150" spc="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when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using </a:t>
            </a:r>
            <a:r>
              <a:rPr dirty="0" sz="1150" spc="-10">
                <a:latin typeface="Arial"/>
                <a:cs typeface="Arial"/>
              </a:rPr>
              <a:t>online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32465" y="2965188"/>
            <a:ext cx="240347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Commuting</a:t>
            </a:r>
            <a:r>
              <a:rPr dirty="0" sz="1150" spc="-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time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to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reach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the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 spc="-10">
                <a:latin typeface="Arial"/>
                <a:cs typeface="Arial"/>
              </a:rPr>
              <a:t>branch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5599061" y="5868250"/>
            <a:ext cx="4533900" cy="776605"/>
            <a:chOff x="5599061" y="5868250"/>
            <a:chExt cx="4533900" cy="776605"/>
          </a:xfrm>
        </p:grpSpPr>
        <p:sp>
          <p:nvSpPr>
            <p:cNvPr id="29" name="object 29" descr=""/>
            <p:cNvSpPr/>
            <p:nvPr/>
          </p:nvSpPr>
          <p:spPr>
            <a:xfrm>
              <a:off x="5599061" y="5873495"/>
              <a:ext cx="4533900" cy="0"/>
            </a:xfrm>
            <a:custGeom>
              <a:avLst/>
              <a:gdLst/>
              <a:ahLst/>
              <a:cxnLst/>
              <a:rect l="l" t="t" r="r" b="b"/>
              <a:pathLst>
                <a:path w="4533900" h="0">
                  <a:moveTo>
                    <a:pt x="0" y="0"/>
                  </a:moveTo>
                  <a:lnTo>
                    <a:pt x="453390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599061" y="6256781"/>
              <a:ext cx="4533900" cy="0"/>
            </a:xfrm>
            <a:custGeom>
              <a:avLst/>
              <a:gdLst/>
              <a:ahLst/>
              <a:cxnLst/>
              <a:rect l="l" t="t" r="r" b="b"/>
              <a:pathLst>
                <a:path w="4533900" h="0">
                  <a:moveTo>
                    <a:pt x="0" y="0"/>
                  </a:moveTo>
                  <a:lnTo>
                    <a:pt x="453390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599061" y="6639305"/>
              <a:ext cx="4533900" cy="0"/>
            </a:xfrm>
            <a:custGeom>
              <a:avLst/>
              <a:gdLst/>
              <a:ahLst/>
              <a:cxnLst/>
              <a:rect l="l" t="t" r="r" b="b"/>
              <a:pathLst>
                <a:path w="4533900" h="0">
                  <a:moveTo>
                    <a:pt x="0" y="0"/>
                  </a:moveTo>
                  <a:lnTo>
                    <a:pt x="453390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663831" y="5920752"/>
              <a:ext cx="226060" cy="292100"/>
            </a:xfrm>
            <a:custGeom>
              <a:avLst/>
              <a:gdLst/>
              <a:ahLst/>
              <a:cxnLst/>
              <a:rect l="l" t="t" r="r" b="b"/>
              <a:pathLst>
                <a:path w="226060" h="292100">
                  <a:moveTo>
                    <a:pt x="105918" y="4572"/>
                  </a:moveTo>
                  <a:lnTo>
                    <a:pt x="101346" y="0"/>
                  </a:lnTo>
                  <a:lnTo>
                    <a:pt x="89154" y="0"/>
                  </a:lnTo>
                  <a:lnTo>
                    <a:pt x="84582" y="4572"/>
                  </a:lnTo>
                  <a:lnTo>
                    <a:pt x="84582" y="14478"/>
                  </a:lnTo>
                  <a:lnTo>
                    <a:pt x="89154" y="18288"/>
                  </a:lnTo>
                  <a:lnTo>
                    <a:pt x="101346" y="18288"/>
                  </a:lnTo>
                  <a:lnTo>
                    <a:pt x="105918" y="14478"/>
                  </a:lnTo>
                  <a:lnTo>
                    <a:pt x="105918" y="4572"/>
                  </a:lnTo>
                  <a:close/>
                </a:path>
                <a:path w="226060" h="292100">
                  <a:moveTo>
                    <a:pt x="140970" y="4572"/>
                  </a:moveTo>
                  <a:lnTo>
                    <a:pt x="136398" y="0"/>
                  </a:lnTo>
                  <a:lnTo>
                    <a:pt x="124206" y="0"/>
                  </a:lnTo>
                  <a:lnTo>
                    <a:pt x="119634" y="4572"/>
                  </a:lnTo>
                  <a:lnTo>
                    <a:pt x="119634" y="14478"/>
                  </a:lnTo>
                  <a:lnTo>
                    <a:pt x="124206" y="18288"/>
                  </a:lnTo>
                  <a:lnTo>
                    <a:pt x="136398" y="18288"/>
                  </a:lnTo>
                  <a:lnTo>
                    <a:pt x="140970" y="14478"/>
                  </a:lnTo>
                  <a:lnTo>
                    <a:pt x="140970" y="4572"/>
                  </a:lnTo>
                  <a:close/>
                </a:path>
                <a:path w="226060" h="292100">
                  <a:moveTo>
                    <a:pt x="225552" y="291846"/>
                  </a:moveTo>
                  <a:lnTo>
                    <a:pt x="169164" y="225552"/>
                  </a:lnTo>
                  <a:lnTo>
                    <a:pt x="172974" y="225552"/>
                  </a:lnTo>
                  <a:lnTo>
                    <a:pt x="182118" y="223939"/>
                  </a:lnTo>
                  <a:lnTo>
                    <a:pt x="187477" y="222999"/>
                  </a:lnTo>
                  <a:lnTo>
                    <a:pt x="199351" y="216027"/>
                  </a:lnTo>
                  <a:lnTo>
                    <a:pt x="207365" y="205613"/>
                  </a:lnTo>
                  <a:lnTo>
                    <a:pt x="210312" y="192786"/>
                  </a:lnTo>
                  <a:lnTo>
                    <a:pt x="210312" y="59436"/>
                  </a:lnTo>
                  <a:lnTo>
                    <a:pt x="207365" y="47040"/>
                  </a:lnTo>
                  <a:lnTo>
                    <a:pt x="199351" y="36855"/>
                  </a:lnTo>
                  <a:lnTo>
                    <a:pt x="187477" y="29959"/>
                  </a:lnTo>
                  <a:lnTo>
                    <a:pt x="182118" y="29032"/>
                  </a:lnTo>
                  <a:lnTo>
                    <a:pt x="182118" y="70104"/>
                  </a:lnTo>
                  <a:lnTo>
                    <a:pt x="182118" y="117348"/>
                  </a:lnTo>
                  <a:lnTo>
                    <a:pt x="173736" y="124968"/>
                  </a:lnTo>
                  <a:lnTo>
                    <a:pt x="51816" y="124968"/>
                  </a:lnTo>
                  <a:lnTo>
                    <a:pt x="43434" y="117348"/>
                  </a:lnTo>
                  <a:lnTo>
                    <a:pt x="43434" y="70104"/>
                  </a:lnTo>
                  <a:lnTo>
                    <a:pt x="51816" y="62484"/>
                  </a:lnTo>
                  <a:lnTo>
                    <a:pt x="84582" y="62484"/>
                  </a:lnTo>
                  <a:lnTo>
                    <a:pt x="140208" y="62484"/>
                  </a:lnTo>
                  <a:lnTo>
                    <a:pt x="173736" y="62484"/>
                  </a:lnTo>
                  <a:lnTo>
                    <a:pt x="182118" y="70104"/>
                  </a:lnTo>
                  <a:lnTo>
                    <a:pt x="182118" y="29032"/>
                  </a:lnTo>
                  <a:lnTo>
                    <a:pt x="172974" y="27432"/>
                  </a:lnTo>
                  <a:lnTo>
                    <a:pt x="140208" y="27432"/>
                  </a:lnTo>
                  <a:lnTo>
                    <a:pt x="140208" y="34290"/>
                  </a:lnTo>
                  <a:lnTo>
                    <a:pt x="140208" y="51816"/>
                  </a:lnTo>
                  <a:lnTo>
                    <a:pt x="137922" y="54102"/>
                  </a:lnTo>
                  <a:lnTo>
                    <a:pt x="87630" y="54102"/>
                  </a:lnTo>
                  <a:lnTo>
                    <a:pt x="84582" y="51816"/>
                  </a:lnTo>
                  <a:lnTo>
                    <a:pt x="84582" y="34290"/>
                  </a:lnTo>
                  <a:lnTo>
                    <a:pt x="87630" y="32004"/>
                  </a:lnTo>
                  <a:lnTo>
                    <a:pt x="137922" y="32004"/>
                  </a:lnTo>
                  <a:lnTo>
                    <a:pt x="140208" y="34290"/>
                  </a:lnTo>
                  <a:lnTo>
                    <a:pt x="140208" y="27432"/>
                  </a:lnTo>
                  <a:lnTo>
                    <a:pt x="52578" y="27432"/>
                  </a:lnTo>
                  <a:lnTo>
                    <a:pt x="38061" y="29959"/>
                  </a:lnTo>
                  <a:lnTo>
                    <a:pt x="26187" y="36855"/>
                  </a:lnTo>
                  <a:lnTo>
                    <a:pt x="18173" y="47040"/>
                  </a:lnTo>
                  <a:lnTo>
                    <a:pt x="15240" y="59436"/>
                  </a:lnTo>
                  <a:lnTo>
                    <a:pt x="15240" y="192786"/>
                  </a:lnTo>
                  <a:lnTo>
                    <a:pt x="18173" y="205613"/>
                  </a:lnTo>
                  <a:lnTo>
                    <a:pt x="26187" y="216027"/>
                  </a:lnTo>
                  <a:lnTo>
                    <a:pt x="38061" y="222999"/>
                  </a:lnTo>
                  <a:lnTo>
                    <a:pt x="43434" y="223939"/>
                  </a:lnTo>
                  <a:lnTo>
                    <a:pt x="52578" y="225552"/>
                  </a:lnTo>
                  <a:lnTo>
                    <a:pt x="56388" y="225552"/>
                  </a:lnTo>
                  <a:lnTo>
                    <a:pt x="0" y="291846"/>
                  </a:lnTo>
                  <a:lnTo>
                    <a:pt x="29718" y="291846"/>
                  </a:lnTo>
                  <a:lnTo>
                    <a:pt x="56388" y="260273"/>
                  </a:lnTo>
                  <a:lnTo>
                    <a:pt x="67056" y="247650"/>
                  </a:lnTo>
                  <a:lnTo>
                    <a:pt x="158496" y="247650"/>
                  </a:lnTo>
                  <a:lnTo>
                    <a:pt x="169164" y="260273"/>
                  </a:lnTo>
                  <a:lnTo>
                    <a:pt x="195834" y="291846"/>
                  </a:lnTo>
                  <a:lnTo>
                    <a:pt x="225552" y="291846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0209" y="6294119"/>
              <a:ext cx="294894" cy="312420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/>
          <p:nvPr/>
        </p:nvSpPr>
        <p:spPr>
          <a:xfrm>
            <a:off x="6070987" y="5577332"/>
            <a:ext cx="225234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Branch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opening</a:t>
            </a:r>
            <a:r>
              <a:rPr dirty="0" sz="1150" spc="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and</a:t>
            </a:r>
            <a:r>
              <a:rPr dirty="0" sz="1150" spc="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closing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 spc="-10">
                <a:latin typeface="Arial"/>
                <a:cs typeface="Arial"/>
              </a:rPr>
              <a:t>hours</a:t>
            </a:r>
            <a:endParaRPr sz="11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070987" y="5959850"/>
            <a:ext cx="240347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Commuting</a:t>
            </a:r>
            <a:r>
              <a:rPr dirty="0" sz="1150" spc="-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time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to</a:t>
            </a:r>
            <a:r>
              <a:rPr dirty="0" sz="1150" spc="-3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reach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the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 spc="-10">
                <a:latin typeface="Arial"/>
                <a:cs typeface="Arial"/>
              </a:rPr>
              <a:t>branch</a:t>
            </a:r>
            <a:endParaRPr sz="11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070987" y="6342369"/>
            <a:ext cx="367411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Option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to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speak with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representative</a:t>
            </a:r>
            <a:r>
              <a:rPr dirty="0" sz="1150" spc="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when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using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 spc="-10">
                <a:latin typeface="Arial"/>
                <a:cs typeface="Arial"/>
              </a:rPr>
              <a:t>online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5599061" y="2205227"/>
            <a:ext cx="4533900" cy="679450"/>
            <a:chOff x="5599061" y="2205227"/>
            <a:chExt cx="4533900" cy="679450"/>
          </a:xfrm>
        </p:grpSpPr>
        <p:sp>
          <p:nvSpPr>
            <p:cNvPr id="38" name="object 38" descr=""/>
            <p:cNvSpPr/>
            <p:nvPr/>
          </p:nvSpPr>
          <p:spPr>
            <a:xfrm>
              <a:off x="5599061" y="2496311"/>
              <a:ext cx="4533900" cy="0"/>
            </a:xfrm>
            <a:custGeom>
              <a:avLst/>
              <a:gdLst/>
              <a:ahLst/>
              <a:cxnLst/>
              <a:rect l="l" t="t" r="r" b="b"/>
              <a:pathLst>
                <a:path w="4533900" h="0">
                  <a:moveTo>
                    <a:pt x="0" y="0"/>
                  </a:moveTo>
                  <a:lnTo>
                    <a:pt x="453390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599061" y="2878836"/>
              <a:ext cx="4533900" cy="0"/>
            </a:xfrm>
            <a:custGeom>
              <a:avLst/>
              <a:gdLst/>
              <a:ahLst/>
              <a:cxnLst/>
              <a:rect l="l" t="t" r="r" b="b"/>
              <a:pathLst>
                <a:path w="4533900" h="0">
                  <a:moveTo>
                    <a:pt x="0" y="0"/>
                  </a:moveTo>
                  <a:lnTo>
                    <a:pt x="453390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2683" y="2205227"/>
              <a:ext cx="354330" cy="27432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2401" y="2532887"/>
              <a:ext cx="294894" cy="312420"/>
            </a:xfrm>
            <a:prstGeom prst="rect">
              <a:avLst/>
            </a:prstGeom>
          </p:spPr>
        </p:pic>
      </p:grpSp>
      <p:grpSp>
        <p:nvGrpSpPr>
          <p:cNvPr id="42" name="object 42" descr=""/>
          <p:cNvGrpSpPr/>
          <p:nvPr/>
        </p:nvGrpSpPr>
        <p:grpSpPr>
          <a:xfrm>
            <a:off x="5599061" y="2936748"/>
            <a:ext cx="4533900" cy="330200"/>
            <a:chOff x="5599061" y="2936748"/>
            <a:chExt cx="4533900" cy="330200"/>
          </a:xfrm>
        </p:grpSpPr>
        <p:sp>
          <p:nvSpPr>
            <p:cNvPr id="43" name="object 43" descr=""/>
            <p:cNvSpPr/>
            <p:nvPr/>
          </p:nvSpPr>
          <p:spPr>
            <a:xfrm>
              <a:off x="5599061" y="3261360"/>
              <a:ext cx="4533900" cy="0"/>
            </a:xfrm>
            <a:custGeom>
              <a:avLst/>
              <a:gdLst/>
              <a:ahLst/>
              <a:cxnLst/>
              <a:rect l="l" t="t" r="r" b="b"/>
              <a:pathLst>
                <a:path w="4533900" h="0">
                  <a:moveTo>
                    <a:pt x="0" y="0"/>
                  </a:moveTo>
                  <a:lnTo>
                    <a:pt x="453390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3163" y="2936748"/>
              <a:ext cx="136398" cy="14096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0135" y="3096768"/>
              <a:ext cx="114681" cy="116395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5663069" y="2941320"/>
              <a:ext cx="283210" cy="283845"/>
            </a:xfrm>
            <a:custGeom>
              <a:avLst/>
              <a:gdLst/>
              <a:ahLst/>
              <a:cxnLst/>
              <a:rect l="l" t="t" r="r" b="b"/>
              <a:pathLst>
                <a:path w="283210" h="283844">
                  <a:moveTo>
                    <a:pt x="184404" y="126492"/>
                  </a:moveTo>
                  <a:lnTo>
                    <a:pt x="184404" y="72390"/>
                  </a:lnTo>
                  <a:lnTo>
                    <a:pt x="71628" y="185166"/>
                  </a:lnTo>
                  <a:lnTo>
                    <a:pt x="64281" y="184320"/>
                  </a:lnTo>
                  <a:lnTo>
                    <a:pt x="56388" y="183757"/>
                  </a:lnTo>
                  <a:lnTo>
                    <a:pt x="41910" y="183835"/>
                  </a:lnTo>
                  <a:lnTo>
                    <a:pt x="33528" y="185928"/>
                  </a:lnTo>
                  <a:lnTo>
                    <a:pt x="24110" y="194286"/>
                  </a:lnTo>
                  <a:lnTo>
                    <a:pt x="13049" y="208216"/>
                  </a:lnTo>
                  <a:lnTo>
                    <a:pt x="3845" y="221289"/>
                  </a:lnTo>
                  <a:lnTo>
                    <a:pt x="0" y="227076"/>
                  </a:lnTo>
                  <a:lnTo>
                    <a:pt x="14478" y="240792"/>
                  </a:lnTo>
                  <a:lnTo>
                    <a:pt x="35814" y="219456"/>
                  </a:lnTo>
                  <a:lnTo>
                    <a:pt x="43076" y="213062"/>
                  </a:lnTo>
                  <a:lnTo>
                    <a:pt x="68008" y="239553"/>
                  </a:lnTo>
                  <a:lnTo>
                    <a:pt x="68008" y="276369"/>
                  </a:lnTo>
                  <a:lnTo>
                    <a:pt x="77604" y="270510"/>
                  </a:lnTo>
                  <a:lnTo>
                    <a:pt x="88963" y="262699"/>
                  </a:lnTo>
                  <a:lnTo>
                    <a:pt x="94321" y="256889"/>
                  </a:lnTo>
                  <a:lnTo>
                    <a:pt x="97536" y="249936"/>
                  </a:lnTo>
                  <a:lnTo>
                    <a:pt x="98298" y="246660"/>
                  </a:lnTo>
                  <a:lnTo>
                    <a:pt x="98298" y="212598"/>
                  </a:lnTo>
                  <a:lnTo>
                    <a:pt x="184404" y="126492"/>
                  </a:lnTo>
                  <a:close/>
                </a:path>
                <a:path w="283210" h="283844">
                  <a:moveTo>
                    <a:pt x="68008" y="276369"/>
                  </a:moveTo>
                  <a:lnTo>
                    <a:pt x="68008" y="239553"/>
                  </a:lnTo>
                  <a:lnTo>
                    <a:pt x="65579" y="245423"/>
                  </a:lnTo>
                  <a:lnTo>
                    <a:pt x="64008" y="247650"/>
                  </a:lnTo>
                  <a:lnTo>
                    <a:pt x="41910" y="268986"/>
                  </a:lnTo>
                  <a:lnTo>
                    <a:pt x="56388" y="283464"/>
                  </a:lnTo>
                  <a:lnTo>
                    <a:pt x="67865" y="276456"/>
                  </a:lnTo>
                  <a:lnTo>
                    <a:pt x="68008" y="276369"/>
                  </a:lnTo>
                  <a:close/>
                </a:path>
                <a:path w="283210" h="283844">
                  <a:moveTo>
                    <a:pt x="99917" y="229552"/>
                  </a:moveTo>
                  <a:lnTo>
                    <a:pt x="99143" y="219289"/>
                  </a:lnTo>
                  <a:lnTo>
                    <a:pt x="98298" y="212598"/>
                  </a:lnTo>
                  <a:lnTo>
                    <a:pt x="98298" y="246660"/>
                  </a:lnTo>
                  <a:lnTo>
                    <a:pt x="99691" y="240672"/>
                  </a:lnTo>
                  <a:lnTo>
                    <a:pt x="99917" y="229552"/>
                  </a:lnTo>
                  <a:close/>
                </a:path>
                <a:path w="283210" h="283844">
                  <a:moveTo>
                    <a:pt x="240792" y="14478"/>
                  </a:moveTo>
                  <a:lnTo>
                    <a:pt x="226314" y="0"/>
                  </a:lnTo>
                  <a:lnTo>
                    <a:pt x="205525" y="14251"/>
                  </a:lnTo>
                  <a:lnTo>
                    <a:pt x="194310" y="22574"/>
                  </a:lnTo>
                  <a:lnTo>
                    <a:pt x="188809" y="28182"/>
                  </a:lnTo>
                  <a:lnTo>
                    <a:pt x="185166" y="34290"/>
                  </a:lnTo>
                  <a:lnTo>
                    <a:pt x="183332" y="42814"/>
                  </a:lnTo>
                  <a:lnTo>
                    <a:pt x="183070" y="53911"/>
                  </a:lnTo>
                  <a:lnTo>
                    <a:pt x="183665" y="64722"/>
                  </a:lnTo>
                  <a:lnTo>
                    <a:pt x="184404" y="72390"/>
                  </a:lnTo>
                  <a:lnTo>
                    <a:pt x="184404" y="126492"/>
                  </a:lnTo>
                  <a:lnTo>
                    <a:pt x="211836" y="99060"/>
                  </a:lnTo>
                  <a:lnTo>
                    <a:pt x="214633" y="99350"/>
                  </a:lnTo>
                  <a:lnTo>
                    <a:pt x="214633" y="52649"/>
                  </a:lnTo>
                  <a:lnTo>
                    <a:pt x="214979" y="44386"/>
                  </a:lnTo>
                  <a:lnTo>
                    <a:pt x="217753" y="38695"/>
                  </a:lnTo>
                  <a:lnTo>
                    <a:pt x="219456" y="36576"/>
                  </a:lnTo>
                  <a:lnTo>
                    <a:pt x="240792" y="14478"/>
                  </a:lnTo>
                  <a:close/>
                </a:path>
                <a:path w="283210" h="283844">
                  <a:moveTo>
                    <a:pt x="282702" y="57150"/>
                  </a:moveTo>
                  <a:lnTo>
                    <a:pt x="268986" y="42672"/>
                  </a:lnTo>
                  <a:lnTo>
                    <a:pt x="246888" y="64008"/>
                  </a:lnTo>
                  <a:lnTo>
                    <a:pt x="239184" y="70413"/>
                  </a:lnTo>
                  <a:lnTo>
                    <a:pt x="233838" y="72390"/>
                  </a:lnTo>
                  <a:lnTo>
                    <a:pt x="228349" y="69794"/>
                  </a:lnTo>
                  <a:lnTo>
                    <a:pt x="220218" y="62484"/>
                  </a:lnTo>
                  <a:lnTo>
                    <a:pt x="214633" y="52649"/>
                  </a:lnTo>
                  <a:lnTo>
                    <a:pt x="214633" y="99350"/>
                  </a:lnTo>
                  <a:lnTo>
                    <a:pt x="217753" y="99673"/>
                  </a:lnTo>
                  <a:lnTo>
                    <a:pt x="218955" y="99798"/>
                  </a:lnTo>
                  <a:lnTo>
                    <a:pt x="226314" y="100219"/>
                  </a:lnTo>
                  <a:lnTo>
                    <a:pt x="233838" y="100286"/>
                  </a:lnTo>
                  <a:lnTo>
                    <a:pt x="239184" y="100159"/>
                  </a:lnTo>
                  <a:lnTo>
                    <a:pt x="270224" y="76009"/>
                  </a:lnTo>
                  <a:lnTo>
                    <a:pt x="279070" y="62936"/>
                  </a:lnTo>
                  <a:lnTo>
                    <a:pt x="282702" y="57150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6049651" y="2199386"/>
            <a:ext cx="197358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Number and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location</a:t>
            </a:r>
            <a:r>
              <a:rPr dirty="0" sz="1150" spc="-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of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 spc="-20">
                <a:latin typeface="Arial"/>
                <a:cs typeface="Arial"/>
              </a:rPr>
              <a:t>ATMs</a:t>
            </a:r>
            <a:endParaRPr sz="11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049651" y="2582669"/>
            <a:ext cx="400050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Option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to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speak with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representative</a:t>
            </a:r>
            <a:r>
              <a:rPr dirty="0" sz="1150" spc="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when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using </a:t>
            </a:r>
            <a:r>
              <a:rPr dirty="0" sz="1150" spc="-10">
                <a:latin typeface="Arial"/>
                <a:cs typeface="Arial"/>
              </a:rPr>
              <a:t>app/mobile</a:t>
            </a:r>
            <a:endParaRPr sz="11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049651" y="2965188"/>
            <a:ext cx="153924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latin typeface="Arial"/>
                <a:cs typeface="Arial"/>
              </a:rPr>
              <a:t>ATM</a:t>
            </a:r>
            <a:r>
              <a:rPr dirty="0" sz="1150" spc="-4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operational </a:t>
            </a:r>
            <a:r>
              <a:rPr dirty="0" sz="1150" spc="-10">
                <a:latin typeface="Arial"/>
                <a:cs typeface="Arial"/>
              </a:rPr>
              <a:t>status</a:t>
            </a:r>
            <a:endParaRPr sz="1150">
              <a:latin typeface="Arial"/>
              <a:cs typeface="Arial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601941" y="5538228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50799" y="137922"/>
                </a:moveTo>
                <a:lnTo>
                  <a:pt x="149275" y="136398"/>
                </a:lnTo>
                <a:lnTo>
                  <a:pt x="147751" y="133350"/>
                </a:lnTo>
                <a:lnTo>
                  <a:pt x="146227" y="128016"/>
                </a:lnTo>
                <a:lnTo>
                  <a:pt x="146227" y="77724"/>
                </a:lnTo>
                <a:lnTo>
                  <a:pt x="145465" y="72390"/>
                </a:lnTo>
                <a:lnTo>
                  <a:pt x="145465" y="70866"/>
                </a:lnTo>
                <a:lnTo>
                  <a:pt x="144703" y="69342"/>
                </a:lnTo>
                <a:lnTo>
                  <a:pt x="143941" y="68580"/>
                </a:lnTo>
                <a:lnTo>
                  <a:pt x="142417" y="67818"/>
                </a:lnTo>
                <a:lnTo>
                  <a:pt x="140893" y="67818"/>
                </a:lnTo>
                <a:lnTo>
                  <a:pt x="137845" y="67818"/>
                </a:lnTo>
                <a:lnTo>
                  <a:pt x="136321" y="69342"/>
                </a:lnTo>
                <a:lnTo>
                  <a:pt x="135559" y="70866"/>
                </a:lnTo>
                <a:lnTo>
                  <a:pt x="135559" y="128778"/>
                </a:lnTo>
                <a:lnTo>
                  <a:pt x="134035" y="131826"/>
                </a:lnTo>
                <a:lnTo>
                  <a:pt x="133273" y="134112"/>
                </a:lnTo>
                <a:lnTo>
                  <a:pt x="132511" y="135636"/>
                </a:lnTo>
                <a:lnTo>
                  <a:pt x="130987" y="136398"/>
                </a:lnTo>
                <a:lnTo>
                  <a:pt x="130987" y="137922"/>
                </a:lnTo>
                <a:lnTo>
                  <a:pt x="130225" y="138684"/>
                </a:lnTo>
                <a:lnTo>
                  <a:pt x="130225" y="144018"/>
                </a:lnTo>
                <a:lnTo>
                  <a:pt x="128701" y="147066"/>
                </a:lnTo>
                <a:lnTo>
                  <a:pt x="126415" y="149352"/>
                </a:lnTo>
                <a:lnTo>
                  <a:pt x="117271" y="160782"/>
                </a:lnTo>
                <a:lnTo>
                  <a:pt x="107365" y="174498"/>
                </a:lnTo>
                <a:lnTo>
                  <a:pt x="106603" y="176022"/>
                </a:lnTo>
                <a:lnTo>
                  <a:pt x="106603" y="177546"/>
                </a:lnTo>
                <a:lnTo>
                  <a:pt x="108127" y="180594"/>
                </a:lnTo>
                <a:lnTo>
                  <a:pt x="108889" y="181356"/>
                </a:lnTo>
                <a:lnTo>
                  <a:pt x="110413" y="182118"/>
                </a:lnTo>
                <a:lnTo>
                  <a:pt x="114223" y="182118"/>
                </a:lnTo>
                <a:lnTo>
                  <a:pt x="119557" y="176784"/>
                </a:lnTo>
                <a:lnTo>
                  <a:pt x="135559" y="156210"/>
                </a:lnTo>
                <a:lnTo>
                  <a:pt x="137083" y="154686"/>
                </a:lnTo>
                <a:lnTo>
                  <a:pt x="138607" y="152400"/>
                </a:lnTo>
                <a:lnTo>
                  <a:pt x="145465" y="150114"/>
                </a:lnTo>
                <a:lnTo>
                  <a:pt x="147751" y="148590"/>
                </a:lnTo>
                <a:lnTo>
                  <a:pt x="149275" y="147066"/>
                </a:lnTo>
                <a:lnTo>
                  <a:pt x="150799" y="142494"/>
                </a:lnTo>
                <a:lnTo>
                  <a:pt x="150799" y="137922"/>
                </a:lnTo>
                <a:close/>
              </a:path>
              <a:path w="281940" h="281939">
                <a:moveTo>
                  <a:pt x="281647" y="125361"/>
                </a:moveTo>
                <a:lnTo>
                  <a:pt x="273913" y="91922"/>
                </a:lnTo>
                <a:lnTo>
                  <a:pt x="258051" y="61061"/>
                </a:lnTo>
                <a:lnTo>
                  <a:pt x="245541" y="47244"/>
                </a:lnTo>
                <a:lnTo>
                  <a:pt x="245541" y="144564"/>
                </a:lnTo>
                <a:lnTo>
                  <a:pt x="238518" y="179120"/>
                </a:lnTo>
                <a:lnTo>
                  <a:pt x="220167" y="209689"/>
                </a:lnTo>
                <a:lnTo>
                  <a:pt x="190627" y="232702"/>
                </a:lnTo>
                <a:lnTo>
                  <a:pt x="150037" y="244602"/>
                </a:lnTo>
                <a:lnTo>
                  <a:pt x="141655" y="245364"/>
                </a:lnTo>
                <a:lnTo>
                  <a:pt x="132511" y="244602"/>
                </a:lnTo>
                <a:lnTo>
                  <a:pt x="91643" y="232854"/>
                </a:lnTo>
                <a:lnTo>
                  <a:pt x="61950" y="209854"/>
                </a:lnTo>
                <a:lnTo>
                  <a:pt x="43535" y="179209"/>
                </a:lnTo>
                <a:lnTo>
                  <a:pt x="36525" y="144551"/>
                </a:lnTo>
                <a:lnTo>
                  <a:pt x="41033" y="109474"/>
                </a:lnTo>
                <a:lnTo>
                  <a:pt x="85102" y="52628"/>
                </a:lnTo>
                <a:lnTo>
                  <a:pt x="124891" y="38100"/>
                </a:lnTo>
                <a:lnTo>
                  <a:pt x="140893" y="36576"/>
                </a:lnTo>
                <a:lnTo>
                  <a:pt x="157657" y="38100"/>
                </a:lnTo>
                <a:lnTo>
                  <a:pt x="197294" y="52806"/>
                </a:lnTo>
                <a:lnTo>
                  <a:pt x="225069" y="77838"/>
                </a:lnTo>
                <a:lnTo>
                  <a:pt x="241096" y="109613"/>
                </a:lnTo>
                <a:lnTo>
                  <a:pt x="245541" y="144564"/>
                </a:lnTo>
                <a:lnTo>
                  <a:pt x="245541" y="47244"/>
                </a:lnTo>
                <a:lnTo>
                  <a:pt x="201841" y="14097"/>
                </a:lnTo>
                <a:lnTo>
                  <a:pt x="161467" y="1524"/>
                </a:lnTo>
                <a:lnTo>
                  <a:pt x="143941" y="0"/>
                </a:lnTo>
                <a:lnTo>
                  <a:pt x="134797" y="0"/>
                </a:lnTo>
                <a:lnTo>
                  <a:pt x="85445" y="11874"/>
                </a:lnTo>
                <a:lnTo>
                  <a:pt x="28397" y="55118"/>
                </a:lnTo>
                <a:lnTo>
                  <a:pt x="1943" y="115811"/>
                </a:lnTo>
                <a:lnTo>
                  <a:pt x="0" y="148729"/>
                </a:lnTo>
                <a:lnTo>
                  <a:pt x="5448" y="181229"/>
                </a:lnTo>
                <a:lnTo>
                  <a:pt x="36525" y="236347"/>
                </a:lnTo>
                <a:lnTo>
                  <a:pt x="99644" y="275336"/>
                </a:lnTo>
                <a:lnTo>
                  <a:pt x="140893" y="281940"/>
                </a:lnTo>
                <a:lnTo>
                  <a:pt x="150037" y="281876"/>
                </a:lnTo>
                <a:lnTo>
                  <a:pt x="157657" y="281241"/>
                </a:lnTo>
                <a:lnTo>
                  <a:pt x="158419" y="281178"/>
                </a:lnTo>
                <a:lnTo>
                  <a:pt x="199047" y="269354"/>
                </a:lnTo>
                <a:lnTo>
                  <a:pt x="231660" y="249516"/>
                </a:lnTo>
                <a:lnTo>
                  <a:pt x="272796" y="192887"/>
                </a:lnTo>
                <a:lnTo>
                  <a:pt x="281266" y="159600"/>
                </a:lnTo>
                <a:lnTo>
                  <a:pt x="281647" y="12536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624725" y="6319265"/>
            <a:ext cx="226060" cy="269240"/>
          </a:xfrm>
          <a:custGeom>
            <a:avLst/>
            <a:gdLst/>
            <a:ahLst/>
            <a:cxnLst/>
            <a:rect l="l" t="t" r="r" b="b"/>
            <a:pathLst>
              <a:path w="226059" h="269240">
                <a:moveTo>
                  <a:pt x="225552" y="22097"/>
                </a:moveTo>
                <a:lnTo>
                  <a:pt x="225551" y="0"/>
                </a:lnTo>
                <a:lnTo>
                  <a:pt x="0" y="0"/>
                </a:lnTo>
                <a:lnTo>
                  <a:pt x="0" y="19811"/>
                </a:lnTo>
                <a:lnTo>
                  <a:pt x="2285" y="22097"/>
                </a:lnTo>
                <a:lnTo>
                  <a:pt x="21335" y="22097"/>
                </a:lnTo>
                <a:lnTo>
                  <a:pt x="24050" y="50494"/>
                </a:lnTo>
                <a:lnTo>
                  <a:pt x="33909" y="72104"/>
                </a:lnTo>
                <a:lnTo>
                  <a:pt x="34290" y="72557"/>
                </a:lnTo>
                <a:lnTo>
                  <a:pt x="34289" y="22097"/>
                </a:lnTo>
                <a:lnTo>
                  <a:pt x="198120" y="22097"/>
                </a:lnTo>
                <a:lnTo>
                  <a:pt x="198120" y="70514"/>
                </a:lnTo>
                <a:lnTo>
                  <a:pt x="207716" y="50494"/>
                </a:lnTo>
                <a:lnTo>
                  <a:pt x="211074" y="22097"/>
                </a:lnTo>
                <a:lnTo>
                  <a:pt x="225552" y="22097"/>
                </a:lnTo>
                <a:close/>
              </a:path>
              <a:path w="226059" h="269240">
                <a:moveTo>
                  <a:pt x="88392" y="163897"/>
                </a:moveTo>
                <a:lnTo>
                  <a:pt x="88392" y="134874"/>
                </a:lnTo>
                <a:lnTo>
                  <a:pt x="86522" y="143851"/>
                </a:lnTo>
                <a:lnTo>
                  <a:pt x="81438" y="151828"/>
                </a:lnTo>
                <a:lnTo>
                  <a:pt x="73925" y="159519"/>
                </a:lnTo>
                <a:lnTo>
                  <a:pt x="64770" y="167640"/>
                </a:lnTo>
                <a:lnTo>
                  <a:pt x="48339" y="181105"/>
                </a:lnTo>
                <a:lnTo>
                  <a:pt x="33909" y="197643"/>
                </a:lnTo>
                <a:lnTo>
                  <a:pt x="24050" y="219182"/>
                </a:lnTo>
                <a:lnTo>
                  <a:pt x="21336" y="247650"/>
                </a:lnTo>
                <a:lnTo>
                  <a:pt x="2286" y="247650"/>
                </a:lnTo>
                <a:lnTo>
                  <a:pt x="0" y="249936"/>
                </a:lnTo>
                <a:lnTo>
                  <a:pt x="0" y="268986"/>
                </a:lnTo>
                <a:lnTo>
                  <a:pt x="34290" y="268986"/>
                </a:lnTo>
                <a:lnTo>
                  <a:pt x="34290" y="247650"/>
                </a:lnTo>
                <a:lnTo>
                  <a:pt x="36718" y="223206"/>
                </a:lnTo>
                <a:lnTo>
                  <a:pt x="45720" y="204692"/>
                </a:lnTo>
                <a:lnTo>
                  <a:pt x="58721" y="190321"/>
                </a:lnTo>
                <a:lnTo>
                  <a:pt x="73152" y="178308"/>
                </a:lnTo>
                <a:lnTo>
                  <a:pt x="83986" y="168735"/>
                </a:lnTo>
                <a:lnTo>
                  <a:pt x="88392" y="163897"/>
                </a:lnTo>
                <a:close/>
              </a:path>
              <a:path w="226059" h="269240">
                <a:moveTo>
                  <a:pt x="101346" y="134874"/>
                </a:moveTo>
                <a:lnTo>
                  <a:pt x="99083" y="121586"/>
                </a:lnTo>
                <a:lnTo>
                  <a:pt x="92964" y="110871"/>
                </a:lnTo>
                <a:lnTo>
                  <a:pt x="83986" y="101869"/>
                </a:lnTo>
                <a:lnTo>
                  <a:pt x="73152" y="93726"/>
                </a:lnTo>
                <a:lnTo>
                  <a:pt x="58721" y="81248"/>
                </a:lnTo>
                <a:lnTo>
                  <a:pt x="45720" y="65913"/>
                </a:lnTo>
                <a:lnTo>
                  <a:pt x="36718" y="46577"/>
                </a:lnTo>
                <a:lnTo>
                  <a:pt x="34289" y="22097"/>
                </a:lnTo>
                <a:lnTo>
                  <a:pt x="34290" y="72557"/>
                </a:lnTo>
                <a:lnTo>
                  <a:pt x="48339" y="89284"/>
                </a:lnTo>
                <a:lnTo>
                  <a:pt x="64770" y="104394"/>
                </a:lnTo>
                <a:lnTo>
                  <a:pt x="73925" y="110871"/>
                </a:lnTo>
                <a:lnTo>
                  <a:pt x="81438" y="117919"/>
                </a:lnTo>
                <a:lnTo>
                  <a:pt x="86522" y="125825"/>
                </a:lnTo>
                <a:lnTo>
                  <a:pt x="88392" y="134874"/>
                </a:lnTo>
                <a:lnTo>
                  <a:pt x="88392" y="163897"/>
                </a:lnTo>
                <a:lnTo>
                  <a:pt x="92964" y="158877"/>
                </a:lnTo>
                <a:lnTo>
                  <a:pt x="99083" y="147875"/>
                </a:lnTo>
                <a:lnTo>
                  <a:pt x="101346" y="134874"/>
                </a:lnTo>
                <a:close/>
              </a:path>
              <a:path w="226059" h="269240">
                <a:moveTo>
                  <a:pt x="198120" y="268986"/>
                </a:moveTo>
                <a:lnTo>
                  <a:pt x="198120" y="247650"/>
                </a:lnTo>
                <a:lnTo>
                  <a:pt x="34290" y="247650"/>
                </a:lnTo>
                <a:lnTo>
                  <a:pt x="34290" y="268986"/>
                </a:lnTo>
                <a:lnTo>
                  <a:pt x="198120" y="268986"/>
                </a:lnTo>
                <a:close/>
              </a:path>
              <a:path w="226059" h="269240">
                <a:moveTo>
                  <a:pt x="161544" y="236982"/>
                </a:moveTo>
                <a:lnTo>
                  <a:pt x="152578" y="216943"/>
                </a:lnTo>
                <a:lnTo>
                  <a:pt x="143541" y="198977"/>
                </a:lnTo>
                <a:lnTo>
                  <a:pt x="132040" y="186287"/>
                </a:lnTo>
                <a:lnTo>
                  <a:pt x="115824" y="182118"/>
                </a:lnTo>
                <a:lnTo>
                  <a:pt x="96440" y="187582"/>
                </a:lnTo>
                <a:lnTo>
                  <a:pt x="84201" y="201263"/>
                </a:lnTo>
                <a:lnTo>
                  <a:pt x="75961" y="219086"/>
                </a:lnTo>
                <a:lnTo>
                  <a:pt x="68580" y="236982"/>
                </a:lnTo>
                <a:lnTo>
                  <a:pt x="161544" y="236982"/>
                </a:lnTo>
                <a:close/>
              </a:path>
              <a:path w="226059" h="269240">
                <a:moveTo>
                  <a:pt x="198120" y="70514"/>
                </a:moveTo>
                <a:lnTo>
                  <a:pt x="198120" y="22097"/>
                </a:lnTo>
                <a:lnTo>
                  <a:pt x="195369" y="46577"/>
                </a:lnTo>
                <a:lnTo>
                  <a:pt x="185832" y="65913"/>
                </a:lnTo>
                <a:lnTo>
                  <a:pt x="172723" y="81248"/>
                </a:lnTo>
                <a:lnTo>
                  <a:pt x="159258" y="93726"/>
                </a:lnTo>
                <a:lnTo>
                  <a:pt x="147137" y="101869"/>
                </a:lnTo>
                <a:lnTo>
                  <a:pt x="137731" y="110871"/>
                </a:lnTo>
                <a:lnTo>
                  <a:pt x="132040" y="121586"/>
                </a:lnTo>
                <a:lnTo>
                  <a:pt x="131064" y="134874"/>
                </a:lnTo>
                <a:lnTo>
                  <a:pt x="132040" y="147875"/>
                </a:lnTo>
                <a:lnTo>
                  <a:pt x="137731" y="158877"/>
                </a:lnTo>
                <a:lnTo>
                  <a:pt x="141732" y="163069"/>
                </a:lnTo>
                <a:lnTo>
                  <a:pt x="141732" y="134874"/>
                </a:lnTo>
                <a:lnTo>
                  <a:pt x="143541" y="126277"/>
                </a:lnTo>
                <a:lnTo>
                  <a:pt x="143541" y="125966"/>
                </a:lnTo>
                <a:lnTo>
                  <a:pt x="148971" y="117919"/>
                </a:lnTo>
                <a:lnTo>
                  <a:pt x="157162" y="110871"/>
                </a:lnTo>
                <a:lnTo>
                  <a:pt x="167640" y="104394"/>
                </a:lnTo>
                <a:lnTo>
                  <a:pt x="182999" y="89284"/>
                </a:lnTo>
                <a:lnTo>
                  <a:pt x="197358" y="72104"/>
                </a:lnTo>
                <a:lnTo>
                  <a:pt x="198120" y="70514"/>
                </a:lnTo>
                <a:close/>
              </a:path>
              <a:path w="226059" h="269240">
                <a:moveTo>
                  <a:pt x="225552" y="268986"/>
                </a:moveTo>
                <a:lnTo>
                  <a:pt x="225552" y="247650"/>
                </a:lnTo>
                <a:lnTo>
                  <a:pt x="211074" y="247650"/>
                </a:lnTo>
                <a:lnTo>
                  <a:pt x="207716" y="219182"/>
                </a:lnTo>
                <a:lnTo>
                  <a:pt x="197358" y="197643"/>
                </a:lnTo>
                <a:lnTo>
                  <a:pt x="182999" y="181105"/>
                </a:lnTo>
                <a:lnTo>
                  <a:pt x="167640" y="167640"/>
                </a:lnTo>
                <a:lnTo>
                  <a:pt x="157162" y="159519"/>
                </a:lnTo>
                <a:lnTo>
                  <a:pt x="148971" y="151828"/>
                </a:lnTo>
                <a:lnTo>
                  <a:pt x="143541" y="143708"/>
                </a:lnTo>
                <a:lnTo>
                  <a:pt x="143541" y="143402"/>
                </a:lnTo>
                <a:lnTo>
                  <a:pt x="141732" y="134874"/>
                </a:lnTo>
                <a:lnTo>
                  <a:pt x="141732" y="163069"/>
                </a:lnTo>
                <a:lnTo>
                  <a:pt x="147137" y="168735"/>
                </a:lnTo>
                <a:lnTo>
                  <a:pt x="159258" y="178308"/>
                </a:lnTo>
                <a:lnTo>
                  <a:pt x="172723" y="190321"/>
                </a:lnTo>
                <a:lnTo>
                  <a:pt x="185832" y="204692"/>
                </a:lnTo>
                <a:lnTo>
                  <a:pt x="195369" y="223206"/>
                </a:lnTo>
                <a:lnTo>
                  <a:pt x="198120" y="247650"/>
                </a:lnTo>
                <a:lnTo>
                  <a:pt x="198120" y="268986"/>
                </a:lnTo>
                <a:lnTo>
                  <a:pt x="225552" y="26898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2" name="object 5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88955" y="3337559"/>
            <a:ext cx="2660414" cy="1562861"/>
          </a:xfrm>
          <a:prstGeom prst="rect">
            <a:avLst/>
          </a:prstGeom>
        </p:spPr>
      </p:pic>
      <p:sp>
        <p:nvSpPr>
          <p:cNvPr id="53" name="object 53" descr=""/>
          <p:cNvSpPr txBox="1"/>
          <p:nvPr/>
        </p:nvSpPr>
        <p:spPr>
          <a:xfrm>
            <a:off x="4524889" y="4568444"/>
            <a:ext cx="508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5F5F5F"/>
                </a:solidFill>
                <a:latin typeface="Arial"/>
                <a:cs typeface="Arial"/>
              </a:rPr>
              <a:t>Branch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853822" y="4569200"/>
            <a:ext cx="7562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E29815"/>
                </a:solidFill>
                <a:latin typeface="Arial"/>
                <a:cs typeface="Arial"/>
              </a:rPr>
              <a:t>High</a:t>
            </a:r>
            <a:r>
              <a:rPr dirty="0" sz="1100" spc="-20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E29815"/>
                </a:solidFill>
                <a:latin typeface="Arial"/>
                <a:cs typeface="Arial"/>
              </a:rPr>
              <a:t>touch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361827" y="3854448"/>
            <a:ext cx="7245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CB225B"/>
                </a:solidFill>
                <a:latin typeface="Arial"/>
                <a:cs typeface="Arial"/>
              </a:rPr>
              <a:t>Low</a:t>
            </a:r>
            <a:r>
              <a:rPr dirty="0" sz="1100" spc="-25" b="1">
                <a:solidFill>
                  <a:srgbClr val="CB225B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CB225B"/>
                </a:solidFill>
                <a:latin typeface="Arial"/>
                <a:cs typeface="Arial"/>
              </a:rPr>
              <a:t>touch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992502" y="3853691"/>
            <a:ext cx="4533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008AB3"/>
                </a:solidFill>
                <a:latin typeface="Arial"/>
                <a:cs typeface="Arial"/>
              </a:rPr>
              <a:t>Digital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8826131" y="49530"/>
            <a:ext cx="1312545" cy="318770"/>
          </a:xfrm>
          <a:custGeom>
            <a:avLst/>
            <a:gdLst/>
            <a:ahLst/>
            <a:cxnLst/>
            <a:rect l="l" t="t" r="r" b="b"/>
            <a:pathLst>
              <a:path w="1312545" h="318770">
                <a:moveTo>
                  <a:pt x="1312164" y="316229"/>
                </a:moveTo>
                <a:lnTo>
                  <a:pt x="1312164" y="2285"/>
                </a:lnTo>
                <a:lnTo>
                  <a:pt x="1309116" y="0"/>
                </a:lnTo>
                <a:lnTo>
                  <a:pt x="2285" y="0"/>
                </a:lnTo>
                <a:lnTo>
                  <a:pt x="0" y="2285"/>
                </a:lnTo>
                <a:lnTo>
                  <a:pt x="0" y="316229"/>
                </a:lnTo>
                <a:lnTo>
                  <a:pt x="2286" y="318515"/>
                </a:lnTo>
                <a:lnTo>
                  <a:pt x="5334" y="318515"/>
                </a:lnTo>
                <a:lnTo>
                  <a:pt x="5334" y="10667"/>
                </a:lnTo>
                <a:lnTo>
                  <a:pt x="10667" y="5333"/>
                </a:lnTo>
                <a:lnTo>
                  <a:pt x="10667" y="10667"/>
                </a:lnTo>
                <a:lnTo>
                  <a:pt x="1301496" y="10667"/>
                </a:lnTo>
                <a:lnTo>
                  <a:pt x="1301496" y="5333"/>
                </a:lnTo>
                <a:lnTo>
                  <a:pt x="1306830" y="10667"/>
                </a:lnTo>
                <a:lnTo>
                  <a:pt x="1306830" y="318515"/>
                </a:lnTo>
                <a:lnTo>
                  <a:pt x="1309116" y="318515"/>
                </a:lnTo>
                <a:lnTo>
                  <a:pt x="1312164" y="316229"/>
                </a:lnTo>
                <a:close/>
              </a:path>
              <a:path w="1312545" h="318770">
                <a:moveTo>
                  <a:pt x="10667" y="10667"/>
                </a:moveTo>
                <a:lnTo>
                  <a:pt x="10667" y="5333"/>
                </a:lnTo>
                <a:lnTo>
                  <a:pt x="5334" y="10667"/>
                </a:lnTo>
                <a:lnTo>
                  <a:pt x="10667" y="10667"/>
                </a:lnTo>
                <a:close/>
              </a:path>
              <a:path w="1312545" h="318770">
                <a:moveTo>
                  <a:pt x="10667" y="307847"/>
                </a:moveTo>
                <a:lnTo>
                  <a:pt x="10667" y="10667"/>
                </a:lnTo>
                <a:lnTo>
                  <a:pt x="5334" y="10667"/>
                </a:lnTo>
                <a:lnTo>
                  <a:pt x="5334" y="307847"/>
                </a:lnTo>
                <a:lnTo>
                  <a:pt x="10667" y="307847"/>
                </a:lnTo>
                <a:close/>
              </a:path>
              <a:path w="1312545" h="318770">
                <a:moveTo>
                  <a:pt x="1306830" y="307847"/>
                </a:moveTo>
                <a:lnTo>
                  <a:pt x="5334" y="307847"/>
                </a:lnTo>
                <a:lnTo>
                  <a:pt x="10667" y="313181"/>
                </a:lnTo>
                <a:lnTo>
                  <a:pt x="10667" y="318515"/>
                </a:lnTo>
                <a:lnTo>
                  <a:pt x="1301496" y="318515"/>
                </a:lnTo>
                <a:lnTo>
                  <a:pt x="1301496" y="313181"/>
                </a:lnTo>
                <a:lnTo>
                  <a:pt x="1306830" y="307847"/>
                </a:lnTo>
                <a:close/>
              </a:path>
              <a:path w="1312545" h="318770">
                <a:moveTo>
                  <a:pt x="10667" y="318515"/>
                </a:moveTo>
                <a:lnTo>
                  <a:pt x="10667" y="313181"/>
                </a:lnTo>
                <a:lnTo>
                  <a:pt x="5334" y="307847"/>
                </a:lnTo>
                <a:lnTo>
                  <a:pt x="5334" y="318515"/>
                </a:lnTo>
                <a:lnTo>
                  <a:pt x="10667" y="318515"/>
                </a:lnTo>
                <a:close/>
              </a:path>
              <a:path w="1312545" h="318770">
                <a:moveTo>
                  <a:pt x="1306830" y="10667"/>
                </a:moveTo>
                <a:lnTo>
                  <a:pt x="1301496" y="5333"/>
                </a:lnTo>
                <a:lnTo>
                  <a:pt x="1301496" y="10667"/>
                </a:lnTo>
                <a:lnTo>
                  <a:pt x="1306830" y="10667"/>
                </a:lnTo>
                <a:close/>
              </a:path>
              <a:path w="1312545" h="318770">
                <a:moveTo>
                  <a:pt x="1306830" y="307847"/>
                </a:moveTo>
                <a:lnTo>
                  <a:pt x="1306830" y="10667"/>
                </a:lnTo>
                <a:lnTo>
                  <a:pt x="1301496" y="10667"/>
                </a:lnTo>
                <a:lnTo>
                  <a:pt x="1301496" y="307847"/>
                </a:lnTo>
                <a:lnTo>
                  <a:pt x="1306830" y="307847"/>
                </a:lnTo>
                <a:close/>
              </a:path>
              <a:path w="1312545" h="318770">
                <a:moveTo>
                  <a:pt x="1306830" y="318515"/>
                </a:moveTo>
                <a:lnTo>
                  <a:pt x="1306830" y="307847"/>
                </a:lnTo>
                <a:lnTo>
                  <a:pt x="1301496" y="313181"/>
                </a:lnTo>
                <a:lnTo>
                  <a:pt x="1301496" y="318515"/>
                </a:lnTo>
                <a:lnTo>
                  <a:pt x="1306830" y="318515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548011" y="95503"/>
            <a:ext cx="91490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382000" algn="l"/>
              </a:tabLst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3.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as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value</a:t>
            </a:r>
            <a:r>
              <a:rPr dirty="0" sz="1300" spc="1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driver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	</a:t>
            </a:r>
            <a:r>
              <a:rPr dirty="0" baseline="2136" sz="1950" spc="-15">
                <a:solidFill>
                  <a:srgbClr val="BFBFBF"/>
                </a:solidFill>
                <a:latin typeface="Arial"/>
                <a:cs typeface="Arial"/>
              </a:rPr>
              <a:t>Illustrative</a:t>
            </a:r>
            <a:endParaRPr baseline="2136" sz="1950">
              <a:latin typeface="Arial"/>
              <a:cs typeface="Arial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9845675" y="99550"/>
            <a:ext cx="248920" cy="235585"/>
            <a:chOff x="9845675" y="99550"/>
            <a:chExt cx="248920" cy="235585"/>
          </a:xfrm>
        </p:grpSpPr>
        <p:sp>
          <p:nvSpPr>
            <p:cNvPr id="60" name="object 60" descr=""/>
            <p:cNvSpPr/>
            <p:nvPr/>
          </p:nvSpPr>
          <p:spPr>
            <a:xfrm>
              <a:off x="9851021" y="104393"/>
              <a:ext cx="238125" cy="226060"/>
            </a:xfrm>
            <a:custGeom>
              <a:avLst/>
              <a:gdLst/>
              <a:ahLst/>
              <a:cxnLst/>
              <a:rect l="l" t="t" r="r" b="b"/>
              <a:pathLst>
                <a:path w="238125" h="226060">
                  <a:moveTo>
                    <a:pt x="237744" y="112775"/>
                  </a:moveTo>
                  <a:lnTo>
                    <a:pt x="228385" y="68794"/>
                  </a:lnTo>
                  <a:lnTo>
                    <a:pt x="202882" y="32956"/>
                  </a:lnTo>
                  <a:lnTo>
                    <a:pt x="165092" y="8834"/>
                  </a:lnTo>
                  <a:lnTo>
                    <a:pt x="118872" y="0"/>
                  </a:lnTo>
                  <a:lnTo>
                    <a:pt x="72651" y="8834"/>
                  </a:lnTo>
                  <a:lnTo>
                    <a:pt x="34861" y="32956"/>
                  </a:lnTo>
                  <a:lnTo>
                    <a:pt x="9358" y="68794"/>
                  </a:lnTo>
                  <a:lnTo>
                    <a:pt x="0" y="112775"/>
                  </a:lnTo>
                  <a:lnTo>
                    <a:pt x="9358" y="156757"/>
                  </a:lnTo>
                  <a:lnTo>
                    <a:pt x="34861" y="192595"/>
                  </a:lnTo>
                  <a:lnTo>
                    <a:pt x="72651" y="216717"/>
                  </a:lnTo>
                  <a:lnTo>
                    <a:pt x="118872" y="225551"/>
                  </a:lnTo>
                  <a:lnTo>
                    <a:pt x="165092" y="216717"/>
                  </a:lnTo>
                  <a:lnTo>
                    <a:pt x="202882" y="192595"/>
                  </a:lnTo>
                  <a:lnTo>
                    <a:pt x="228385" y="156757"/>
                  </a:lnTo>
                  <a:lnTo>
                    <a:pt x="237744" y="112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845675" y="99550"/>
              <a:ext cx="248920" cy="235585"/>
            </a:xfrm>
            <a:custGeom>
              <a:avLst/>
              <a:gdLst/>
              <a:ahLst/>
              <a:cxnLst/>
              <a:rect l="l" t="t" r="r" b="b"/>
              <a:pathLst>
                <a:path w="248920" h="235585">
                  <a:moveTo>
                    <a:pt x="248411" y="117619"/>
                  </a:moveTo>
                  <a:lnTo>
                    <a:pt x="247650" y="111523"/>
                  </a:lnTo>
                  <a:lnTo>
                    <a:pt x="247650" y="105427"/>
                  </a:lnTo>
                  <a:lnTo>
                    <a:pt x="236307" y="67392"/>
                  </a:lnTo>
                  <a:lnTo>
                    <a:pt x="216075" y="37845"/>
                  </a:lnTo>
                  <a:lnTo>
                    <a:pt x="189174" y="16773"/>
                  </a:lnTo>
                  <a:lnTo>
                    <a:pt x="157826" y="4163"/>
                  </a:lnTo>
                  <a:lnTo>
                    <a:pt x="124253" y="0"/>
                  </a:lnTo>
                  <a:lnTo>
                    <a:pt x="90676" y="4271"/>
                  </a:lnTo>
                  <a:lnTo>
                    <a:pt x="32397" y="38061"/>
                  </a:lnTo>
                  <a:lnTo>
                    <a:pt x="761" y="105427"/>
                  </a:lnTo>
                  <a:lnTo>
                    <a:pt x="0" y="111523"/>
                  </a:lnTo>
                  <a:lnTo>
                    <a:pt x="0" y="123715"/>
                  </a:lnTo>
                  <a:lnTo>
                    <a:pt x="1524" y="135907"/>
                  </a:lnTo>
                  <a:lnTo>
                    <a:pt x="10668" y="161106"/>
                  </a:lnTo>
                  <a:lnTo>
                    <a:pt x="10668" y="112285"/>
                  </a:lnTo>
                  <a:lnTo>
                    <a:pt x="11430" y="106951"/>
                  </a:lnTo>
                  <a:lnTo>
                    <a:pt x="23757" y="68082"/>
                  </a:lnTo>
                  <a:lnTo>
                    <a:pt x="46094" y="39212"/>
                  </a:lnTo>
                  <a:lnTo>
                    <a:pt x="75525" y="20283"/>
                  </a:lnTo>
                  <a:lnTo>
                    <a:pt x="109133" y="11239"/>
                  </a:lnTo>
                  <a:lnTo>
                    <a:pt x="144001" y="12022"/>
                  </a:lnTo>
                  <a:lnTo>
                    <a:pt x="177212" y="22575"/>
                  </a:lnTo>
                  <a:lnTo>
                    <a:pt x="205851" y="42841"/>
                  </a:lnTo>
                  <a:lnTo>
                    <a:pt x="227000" y="72764"/>
                  </a:lnTo>
                  <a:lnTo>
                    <a:pt x="237744" y="112285"/>
                  </a:lnTo>
                  <a:lnTo>
                    <a:pt x="237744" y="162769"/>
                  </a:lnTo>
                  <a:lnTo>
                    <a:pt x="240615" y="157603"/>
                  </a:lnTo>
                  <a:lnTo>
                    <a:pt x="248411" y="117619"/>
                  </a:lnTo>
                  <a:close/>
                </a:path>
                <a:path w="248920" h="235585">
                  <a:moveTo>
                    <a:pt x="237744" y="162769"/>
                  </a:moveTo>
                  <a:lnTo>
                    <a:pt x="237744" y="123715"/>
                  </a:lnTo>
                  <a:lnTo>
                    <a:pt x="227222" y="162227"/>
                  </a:lnTo>
                  <a:lnTo>
                    <a:pt x="206668" y="191694"/>
                  </a:lnTo>
                  <a:lnTo>
                    <a:pt x="178813" y="211986"/>
                  </a:lnTo>
                  <a:lnTo>
                    <a:pt x="146390" y="222968"/>
                  </a:lnTo>
                  <a:lnTo>
                    <a:pt x="112134" y="224510"/>
                  </a:lnTo>
                  <a:lnTo>
                    <a:pt x="78776" y="216479"/>
                  </a:lnTo>
                  <a:lnTo>
                    <a:pt x="49051" y="198741"/>
                  </a:lnTo>
                  <a:lnTo>
                    <a:pt x="25691" y="171166"/>
                  </a:lnTo>
                  <a:lnTo>
                    <a:pt x="11430" y="133621"/>
                  </a:lnTo>
                  <a:lnTo>
                    <a:pt x="11430" y="128287"/>
                  </a:lnTo>
                  <a:lnTo>
                    <a:pt x="10668" y="122953"/>
                  </a:lnTo>
                  <a:lnTo>
                    <a:pt x="10668" y="161106"/>
                  </a:lnTo>
                  <a:lnTo>
                    <a:pt x="37718" y="202735"/>
                  </a:lnTo>
                  <a:lnTo>
                    <a:pt x="99024" y="233183"/>
                  </a:lnTo>
                  <a:lnTo>
                    <a:pt x="133307" y="235119"/>
                  </a:lnTo>
                  <a:lnTo>
                    <a:pt x="166922" y="228388"/>
                  </a:lnTo>
                  <a:lnTo>
                    <a:pt x="197555" y="213129"/>
                  </a:lnTo>
                  <a:lnTo>
                    <a:pt x="222891" y="189487"/>
                  </a:lnTo>
                  <a:lnTo>
                    <a:pt x="237744" y="16276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9851008" y="160781"/>
              <a:ext cx="238125" cy="115570"/>
            </a:xfrm>
            <a:custGeom>
              <a:avLst/>
              <a:gdLst/>
              <a:ahLst/>
              <a:cxnLst/>
              <a:rect l="l" t="t" r="r" b="b"/>
              <a:pathLst>
                <a:path w="238125" h="115570">
                  <a:moveTo>
                    <a:pt x="237744" y="57911"/>
                  </a:moveTo>
                  <a:lnTo>
                    <a:pt x="236624" y="42219"/>
                  </a:lnTo>
                  <a:lnTo>
                    <a:pt x="233362" y="27241"/>
                  </a:lnTo>
                  <a:lnTo>
                    <a:pt x="228099" y="13120"/>
                  </a:lnTo>
                  <a:lnTo>
                    <a:pt x="220980" y="0"/>
                  </a:lnTo>
                  <a:lnTo>
                    <a:pt x="16764" y="0"/>
                  </a:lnTo>
                  <a:lnTo>
                    <a:pt x="9644" y="13120"/>
                  </a:lnTo>
                  <a:lnTo>
                    <a:pt x="4381" y="27241"/>
                  </a:lnTo>
                  <a:lnTo>
                    <a:pt x="1119" y="42219"/>
                  </a:lnTo>
                  <a:lnTo>
                    <a:pt x="0" y="57912"/>
                  </a:lnTo>
                  <a:lnTo>
                    <a:pt x="1119" y="73163"/>
                  </a:lnTo>
                  <a:lnTo>
                    <a:pt x="4381" y="87915"/>
                  </a:lnTo>
                  <a:lnTo>
                    <a:pt x="9644" y="101953"/>
                  </a:lnTo>
                  <a:lnTo>
                    <a:pt x="16764" y="115062"/>
                  </a:lnTo>
                  <a:lnTo>
                    <a:pt x="221742" y="115061"/>
                  </a:lnTo>
                  <a:lnTo>
                    <a:pt x="228421" y="101953"/>
                  </a:lnTo>
                  <a:lnTo>
                    <a:pt x="233457" y="87915"/>
                  </a:lnTo>
                  <a:lnTo>
                    <a:pt x="236636" y="73163"/>
                  </a:lnTo>
                  <a:lnTo>
                    <a:pt x="237744" y="5791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867773" y="105167"/>
              <a:ext cx="204470" cy="226060"/>
            </a:xfrm>
            <a:custGeom>
              <a:avLst/>
              <a:gdLst/>
              <a:ahLst/>
              <a:cxnLst/>
              <a:rect l="l" t="t" r="r" b="b"/>
              <a:pathLst>
                <a:path w="204470" h="226060">
                  <a:moveTo>
                    <a:pt x="204216" y="170688"/>
                  </a:moveTo>
                  <a:lnTo>
                    <a:pt x="0" y="170688"/>
                  </a:lnTo>
                  <a:lnTo>
                    <a:pt x="18516" y="193078"/>
                  </a:lnTo>
                  <a:lnTo>
                    <a:pt x="42481" y="210400"/>
                  </a:lnTo>
                  <a:lnTo>
                    <a:pt x="70713" y="221576"/>
                  </a:lnTo>
                  <a:lnTo>
                    <a:pt x="102108" y="225552"/>
                  </a:lnTo>
                  <a:lnTo>
                    <a:pt x="133489" y="221576"/>
                  </a:lnTo>
                  <a:lnTo>
                    <a:pt x="161734" y="210400"/>
                  </a:lnTo>
                  <a:lnTo>
                    <a:pt x="185686" y="193078"/>
                  </a:lnTo>
                  <a:lnTo>
                    <a:pt x="204216" y="170688"/>
                  </a:lnTo>
                  <a:close/>
                </a:path>
                <a:path w="204470" h="226060">
                  <a:moveTo>
                    <a:pt x="204228" y="55626"/>
                  </a:moveTo>
                  <a:lnTo>
                    <a:pt x="185699" y="33108"/>
                  </a:lnTo>
                  <a:lnTo>
                    <a:pt x="161747" y="15519"/>
                  </a:lnTo>
                  <a:lnTo>
                    <a:pt x="133502" y="4076"/>
                  </a:lnTo>
                  <a:lnTo>
                    <a:pt x="102120" y="0"/>
                  </a:lnTo>
                  <a:lnTo>
                    <a:pt x="70726" y="4076"/>
                  </a:lnTo>
                  <a:lnTo>
                    <a:pt x="42494" y="15519"/>
                  </a:lnTo>
                  <a:lnTo>
                    <a:pt x="18529" y="33108"/>
                  </a:lnTo>
                  <a:lnTo>
                    <a:pt x="12" y="55626"/>
                  </a:lnTo>
                  <a:lnTo>
                    <a:pt x="204228" y="5562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9943973" y="203465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79">
                  <a:moveTo>
                    <a:pt x="10668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98" y="3048"/>
                  </a:lnTo>
                  <a:lnTo>
                    <a:pt x="2298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9906" y="4572"/>
                  </a:lnTo>
                  <a:lnTo>
                    <a:pt x="9906" y="3810"/>
                  </a:lnTo>
                  <a:lnTo>
                    <a:pt x="9156" y="3810"/>
                  </a:lnTo>
                  <a:lnTo>
                    <a:pt x="9156" y="3048"/>
                  </a:lnTo>
                  <a:lnTo>
                    <a:pt x="9906" y="3048"/>
                  </a:lnTo>
                  <a:lnTo>
                    <a:pt x="9906" y="2286"/>
                  </a:lnTo>
                  <a:lnTo>
                    <a:pt x="10668" y="228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9942448" y="249173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3"/>
                  </a:moveTo>
                  <a:lnTo>
                    <a:pt x="14478" y="761"/>
                  </a:ln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096" y="761"/>
                  </a:lnTo>
                  <a:lnTo>
                    <a:pt x="5334" y="0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2286" y="1523"/>
                  </a:lnTo>
                  <a:lnTo>
                    <a:pt x="3810" y="761"/>
                  </a:lnTo>
                  <a:lnTo>
                    <a:pt x="4572" y="1523"/>
                  </a:lnTo>
                  <a:lnTo>
                    <a:pt x="9906" y="1523"/>
                  </a:lnTo>
                  <a:lnTo>
                    <a:pt x="10668" y="761"/>
                  </a:lnTo>
                  <a:lnTo>
                    <a:pt x="12192" y="1523"/>
                  </a:lnTo>
                  <a:lnTo>
                    <a:pt x="14478" y="1523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942448" y="249936"/>
              <a:ext cx="14604" cy="2540"/>
            </a:xfrm>
            <a:custGeom>
              <a:avLst/>
              <a:gdLst/>
              <a:ahLst/>
              <a:cxnLst/>
              <a:rect l="l" t="t" r="r" b="b"/>
              <a:pathLst>
                <a:path w="14604" h="2539">
                  <a:moveTo>
                    <a:pt x="14478" y="2285"/>
                  </a:moveTo>
                  <a:lnTo>
                    <a:pt x="14478" y="761"/>
                  </a:lnTo>
                  <a:lnTo>
                    <a:pt x="12954" y="761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1"/>
                  </a:lnTo>
                  <a:lnTo>
                    <a:pt x="5334" y="761"/>
                  </a:lnTo>
                  <a:lnTo>
                    <a:pt x="4572" y="0"/>
                  </a:lnTo>
                  <a:lnTo>
                    <a:pt x="2286" y="0"/>
                  </a:lnTo>
                  <a:lnTo>
                    <a:pt x="1524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2" y="2285"/>
                  </a:lnTo>
                  <a:lnTo>
                    <a:pt x="1524" y="1523"/>
                  </a:lnTo>
                  <a:lnTo>
                    <a:pt x="5334" y="1523"/>
                  </a:lnTo>
                  <a:lnTo>
                    <a:pt x="6096" y="2285"/>
                  </a:lnTo>
                  <a:lnTo>
                    <a:pt x="8382" y="2285"/>
                  </a:lnTo>
                  <a:lnTo>
                    <a:pt x="9144" y="1523"/>
                  </a:lnTo>
                  <a:lnTo>
                    <a:pt x="12954" y="1523"/>
                  </a:lnTo>
                  <a:lnTo>
                    <a:pt x="13716" y="2285"/>
                  </a:lnTo>
                  <a:lnTo>
                    <a:pt x="14478" y="2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9942448" y="251460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3"/>
                  </a:moveTo>
                  <a:lnTo>
                    <a:pt x="14478" y="761"/>
                  </a:ln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096" y="761"/>
                  </a:lnTo>
                  <a:lnTo>
                    <a:pt x="5334" y="0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2286" y="761"/>
                  </a:lnTo>
                  <a:lnTo>
                    <a:pt x="4572" y="761"/>
                  </a:lnTo>
                  <a:lnTo>
                    <a:pt x="5334" y="1523"/>
                  </a:lnTo>
                  <a:lnTo>
                    <a:pt x="9144" y="1523"/>
                  </a:lnTo>
                  <a:lnTo>
                    <a:pt x="9906" y="761"/>
                  </a:lnTo>
                  <a:lnTo>
                    <a:pt x="12192" y="761"/>
                  </a:lnTo>
                  <a:lnTo>
                    <a:pt x="12954" y="1523"/>
                  </a:lnTo>
                  <a:lnTo>
                    <a:pt x="14478" y="1523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9942448" y="252221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4"/>
                  </a:moveTo>
                  <a:lnTo>
                    <a:pt x="14478" y="762"/>
                  </a:lnTo>
                  <a:lnTo>
                    <a:pt x="12954" y="762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2"/>
                  </a:lnTo>
                  <a:lnTo>
                    <a:pt x="5334" y="762"/>
                  </a:lnTo>
                  <a:lnTo>
                    <a:pt x="4572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942448" y="253745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8" y="1524"/>
                  </a:moveTo>
                  <a:lnTo>
                    <a:pt x="14478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8382" y="1524"/>
                  </a:lnTo>
                  <a:lnTo>
                    <a:pt x="9144" y="762"/>
                  </a:lnTo>
                  <a:lnTo>
                    <a:pt x="12954" y="762"/>
                  </a:lnTo>
                  <a:lnTo>
                    <a:pt x="13716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944735" y="252984"/>
              <a:ext cx="10160" cy="1905"/>
            </a:xfrm>
            <a:custGeom>
              <a:avLst/>
              <a:gdLst/>
              <a:ahLst/>
              <a:cxnLst/>
              <a:rect l="l" t="t" r="r" b="b"/>
              <a:pathLst>
                <a:path w="10159" h="1904">
                  <a:moveTo>
                    <a:pt x="1524" y="762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0159" h="1904">
                  <a:moveTo>
                    <a:pt x="6096" y="1524"/>
                  </a:moveTo>
                  <a:lnTo>
                    <a:pt x="6096" y="762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6096" y="1524"/>
                  </a:lnTo>
                  <a:close/>
                </a:path>
                <a:path w="10159" h="1904">
                  <a:moveTo>
                    <a:pt x="9906" y="762"/>
                  </a:moveTo>
                  <a:lnTo>
                    <a:pt x="8382" y="0"/>
                  </a:lnTo>
                  <a:lnTo>
                    <a:pt x="8382" y="762"/>
                  </a:lnTo>
                  <a:lnTo>
                    <a:pt x="990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945509" y="245363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4">
                  <a:moveTo>
                    <a:pt x="9143" y="1524"/>
                  </a:moveTo>
                  <a:lnTo>
                    <a:pt x="838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9143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9943985" y="246887"/>
              <a:ext cx="11430" cy="0"/>
            </a:xfrm>
            <a:custGeom>
              <a:avLst/>
              <a:gdLst/>
              <a:ahLst/>
              <a:cxnLst/>
              <a:rect l="l" t="t" r="r" b="b"/>
              <a:pathLst>
                <a:path w="11429" h="0">
                  <a:moveTo>
                    <a:pt x="11430" y="0"/>
                  </a:moveTo>
                  <a:lnTo>
                    <a:pt x="0" y="0"/>
                  </a:lnTo>
                  <a:lnTo>
                    <a:pt x="10668" y="0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943973" y="244613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990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9906" y="762"/>
                  </a:lnTo>
                  <a:lnTo>
                    <a:pt x="9906" y="0"/>
                  </a:lnTo>
                  <a:close/>
                </a:path>
                <a:path w="11429" h="5079">
                  <a:moveTo>
                    <a:pt x="11430" y="2286"/>
                  </a:moveTo>
                  <a:lnTo>
                    <a:pt x="0" y="2286"/>
                  </a:lnTo>
                  <a:lnTo>
                    <a:pt x="0" y="4572"/>
                  </a:lnTo>
                  <a:lnTo>
                    <a:pt x="11430" y="4572"/>
                  </a:lnTo>
                  <a:lnTo>
                    <a:pt x="11430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9954653" y="23545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1523"/>
                  </a:moveTo>
                  <a:lnTo>
                    <a:pt x="3048" y="761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2286" y="2286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954653" y="23545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0"/>
                  </a:lnTo>
                  <a:close/>
                </a:path>
                <a:path w="3175" h="3810">
                  <a:moveTo>
                    <a:pt x="1524" y="3810"/>
                  </a:moveTo>
                  <a:lnTo>
                    <a:pt x="1524" y="3048"/>
                  </a:lnTo>
                  <a:lnTo>
                    <a:pt x="762" y="3048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  <a:path w="3175" h="3810">
                  <a:moveTo>
                    <a:pt x="3048" y="761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3048" y="761"/>
                  </a:lnTo>
                  <a:close/>
                </a:path>
                <a:path w="3175" h="3810">
                  <a:moveTo>
                    <a:pt x="2286" y="2286"/>
                  </a:moveTo>
                  <a:lnTo>
                    <a:pt x="1524" y="2286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3175" h="3810">
                  <a:moveTo>
                    <a:pt x="3048" y="2286"/>
                  </a:moveTo>
                  <a:lnTo>
                    <a:pt x="3048" y="1523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945497" y="208787"/>
              <a:ext cx="8890" cy="36195"/>
            </a:xfrm>
            <a:custGeom>
              <a:avLst/>
              <a:gdLst/>
              <a:ahLst/>
              <a:cxnLst/>
              <a:rect l="l" t="t" r="r" b="b"/>
              <a:pathLst>
                <a:path w="8890" h="36195">
                  <a:moveTo>
                    <a:pt x="8382" y="35814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35814"/>
                  </a:lnTo>
                  <a:lnTo>
                    <a:pt x="8382" y="358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945497" y="208037"/>
              <a:ext cx="8890" cy="36830"/>
            </a:xfrm>
            <a:custGeom>
              <a:avLst/>
              <a:gdLst/>
              <a:ahLst/>
              <a:cxnLst/>
              <a:rect l="l" t="t" r="r" b="b"/>
              <a:pathLst>
                <a:path w="8890" h="36829">
                  <a:moveTo>
                    <a:pt x="8394" y="762"/>
                  </a:moveTo>
                  <a:lnTo>
                    <a:pt x="7632" y="0"/>
                  </a:lnTo>
                  <a:lnTo>
                    <a:pt x="7632" y="762"/>
                  </a:lnTo>
                  <a:lnTo>
                    <a:pt x="7632" y="35814"/>
                  </a:lnTo>
                  <a:lnTo>
                    <a:pt x="3048" y="35814"/>
                  </a:lnTo>
                  <a:lnTo>
                    <a:pt x="3048" y="762"/>
                  </a:lnTo>
                  <a:lnTo>
                    <a:pt x="7632" y="762"/>
                  </a:lnTo>
                  <a:lnTo>
                    <a:pt x="763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35814"/>
                  </a:lnTo>
                  <a:lnTo>
                    <a:pt x="0" y="35814"/>
                  </a:lnTo>
                  <a:lnTo>
                    <a:pt x="0" y="36576"/>
                  </a:lnTo>
                  <a:lnTo>
                    <a:pt x="7632" y="36576"/>
                  </a:lnTo>
                  <a:lnTo>
                    <a:pt x="8394" y="36576"/>
                  </a:lnTo>
                  <a:lnTo>
                    <a:pt x="839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937877" y="216407"/>
              <a:ext cx="21590" cy="8890"/>
            </a:xfrm>
            <a:custGeom>
              <a:avLst/>
              <a:gdLst/>
              <a:ahLst/>
              <a:cxnLst/>
              <a:rect l="l" t="t" r="r" b="b"/>
              <a:pathLst>
                <a:path w="21590" h="8889">
                  <a:moveTo>
                    <a:pt x="21336" y="4571"/>
                  </a:moveTo>
                  <a:lnTo>
                    <a:pt x="19050" y="2285"/>
                  </a:lnTo>
                  <a:lnTo>
                    <a:pt x="17526" y="1523"/>
                  </a:lnTo>
                  <a:lnTo>
                    <a:pt x="16002" y="1523"/>
                  </a:lnTo>
                  <a:lnTo>
                    <a:pt x="14478" y="761"/>
                  </a:lnTo>
                  <a:lnTo>
                    <a:pt x="12954" y="761"/>
                  </a:lnTo>
                  <a:lnTo>
                    <a:pt x="9906" y="0"/>
                  </a:lnTo>
                  <a:lnTo>
                    <a:pt x="6096" y="0"/>
                  </a:lnTo>
                  <a:lnTo>
                    <a:pt x="3810" y="761"/>
                  </a:lnTo>
                  <a:lnTo>
                    <a:pt x="1523" y="761"/>
                  </a:lnTo>
                  <a:lnTo>
                    <a:pt x="0" y="1523"/>
                  </a:lnTo>
                  <a:lnTo>
                    <a:pt x="0" y="5333"/>
                  </a:lnTo>
                  <a:lnTo>
                    <a:pt x="1524" y="5333"/>
                  </a:lnTo>
                  <a:lnTo>
                    <a:pt x="3810" y="4571"/>
                  </a:lnTo>
                  <a:lnTo>
                    <a:pt x="11430" y="4571"/>
                  </a:lnTo>
                  <a:lnTo>
                    <a:pt x="12954" y="5333"/>
                  </a:lnTo>
                  <a:lnTo>
                    <a:pt x="15240" y="5333"/>
                  </a:lnTo>
                  <a:lnTo>
                    <a:pt x="16002" y="6095"/>
                  </a:lnTo>
                  <a:lnTo>
                    <a:pt x="17526" y="6095"/>
                  </a:lnTo>
                  <a:lnTo>
                    <a:pt x="19812" y="8381"/>
                  </a:lnTo>
                  <a:lnTo>
                    <a:pt x="21336" y="457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9939401" y="216407"/>
              <a:ext cx="20320" cy="8890"/>
            </a:xfrm>
            <a:custGeom>
              <a:avLst/>
              <a:gdLst/>
              <a:ahLst/>
              <a:cxnLst/>
              <a:rect l="l" t="t" r="r" b="b"/>
              <a:pathLst>
                <a:path w="20320" h="8889">
                  <a:moveTo>
                    <a:pt x="4571" y="0"/>
                  </a:moveTo>
                  <a:lnTo>
                    <a:pt x="2285" y="0"/>
                  </a:lnTo>
                  <a:lnTo>
                    <a:pt x="0" y="761"/>
                  </a:lnTo>
                  <a:lnTo>
                    <a:pt x="2285" y="761"/>
                  </a:lnTo>
                  <a:lnTo>
                    <a:pt x="4571" y="0"/>
                  </a:lnTo>
                  <a:close/>
                </a:path>
                <a:path w="20320" h="8889">
                  <a:moveTo>
                    <a:pt x="9905" y="4571"/>
                  </a:moveTo>
                  <a:lnTo>
                    <a:pt x="8381" y="3809"/>
                  </a:lnTo>
                  <a:lnTo>
                    <a:pt x="6857" y="3809"/>
                  </a:lnTo>
                  <a:lnTo>
                    <a:pt x="4571" y="4571"/>
                  </a:lnTo>
                  <a:lnTo>
                    <a:pt x="9905" y="4571"/>
                  </a:lnTo>
                  <a:close/>
                </a:path>
                <a:path w="20320" h="8889">
                  <a:moveTo>
                    <a:pt x="13715" y="5333"/>
                  </a:moveTo>
                  <a:lnTo>
                    <a:pt x="12191" y="4571"/>
                  </a:lnTo>
                  <a:lnTo>
                    <a:pt x="10667" y="4571"/>
                  </a:lnTo>
                  <a:lnTo>
                    <a:pt x="12191" y="5333"/>
                  </a:lnTo>
                  <a:lnTo>
                    <a:pt x="13715" y="5333"/>
                  </a:lnTo>
                  <a:close/>
                </a:path>
                <a:path w="20320" h="8889">
                  <a:moveTo>
                    <a:pt x="15239" y="1523"/>
                  </a:moveTo>
                  <a:lnTo>
                    <a:pt x="13715" y="761"/>
                  </a:lnTo>
                  <a:lnTo>
                    <a:pt x="12953" y="761"/>
                  </a:lnTo>
                  <a:lnTo>
                    <a:pt x="14477" y="1523"/>
                  </a:lnTo>
                  <a:lnTo>
                    <a:pt x="15239" y="1523"/>
                  </a:lnTo>
                  <a:close/>
                </a:path>
                <a:path w="20320" h="8889">
                  <a:moveTo>
                    <a:pt x="16001" y="6095"/>
                  </a:moveTo>
                  <a:lnTo>
                    <a:pt x="15239" y="5333"/>
                  </a:lnTo>
                  <a:lnTo>
                    <a:pt x="13715" y="5333"/>
                  </a:lnTo>
                  <a:lnTo>
                    <a:pt x="15239" y="6095"/>
                  </a:lnTo>
                  <a:lnTo>
                    <a:pt x="16001" y="6095"/>
                  </a:lnTo>
                  <a:close/>
                </a:path>
                <a:path w="20320" h="8889">
                  <a:moveTo>
                    <a:pt x="19811" y="4571"/>
                  </a:moveTo>
                  <a:lnTo>
                    <a:pt x="18287" y="7619"/>
                  </a:lnTo>
                  <a:lnTo>
                    <a:pt x="17525" y="6857"/>
                  </a:lnTo>
                  <a:lnTo>
                    <a:pt x="16763" y="6857"/>
                  </a:lnTo>
                  <a:lnTo>
                    <a:pt x="18287" y="8381"/>
                  </a:lnTo>
                  <a:lnTo>
                    <a:pt x="19811" y="457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953891" y="222503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3047"/>
                  </a:moveTo>
                  <a:lnTo>
                    <a:pt x="3048" y="1523"/>
                  </a:lnTo>
                  <a:lnTo>
                    <a:pt x="1523" y="0"/>
                  </a:lnTo>
                  <a:lnTo>
                    <a:pt x="0" y="0"/>
                  </a:lnTo>
                  <a:lnTo>
                    <a:pt x="0" y="3809"/>
                  </a:lnTo>
                  <a:lnTo>
                    <a:pt x="762" y="3809"/>
                  </a:lnTo>
                  <a:lnTo>
                    <a:pt x="2286" y="3047"/>
                  </a:lnTo>
                  <a:lnTo>
                    <a:pt x="3048" y="304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953129" y="222503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3047" y="761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3047" y="761"/>
                  </a:lnTo>
                  <a:close/>
                </a:path>
                <a:path w="5079" h="3810">
                  <a:moveTo>
                    <a:pt x="3809" y="3047"/>
                  </a:moveTo>
                  <a:lnTo>
                    <a:pt x="3047" y="3047"/>
                  </a:lnTo>
                  <a:lnTo>
                    <a:pt x="1523" y="3809"/>
                  </a:lnTo>
                  <a:lnTo>
                    <a:pt x="3047" y="3809"/>
                  </a:lnTo>
                  <a:lnTo>
                    <a:pt x="3809" y="3047"/>
                  </a:lnTo>
                  <a:close/>
                </a:path>
                <a:path w="5079" h="3810">
                  <a:moveTo>
                    <a:pt x="4571" y="2285"/>
                  </a:moveTo>
                  <a:lnTo>
                    <a:pt x="4571" y="1523"/>
                  </a:lnTo>
                  <a:lnTo>
                    <a:pt x="3809" y="1523"/>
                  </a:lnTo>
                  <a:lnTo>
                    <a:pt x="4571" y="2285"/>
                  </a:lnTo>
                  <a:close/>
                </a:path>
                <a:path w="5079" h="3810">
                  <a:moveTo>
                    <a:pt x="4571" y="3047"/>
                  </a:moveTo>
                  <a:lnTo>
                    <a:pt x="4571" y="2285"/>
                  </a:lnTo>
                  <a:lnTo>
                    <a:pt x="3809" y="2285"/>
                  </a:lnTo>
                  <a:lnTo>
                    <a:pt x="3809" y="3047"/>
                  </a:lnTo>
                  <a:lnTo>
                    <a:pt x="4571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9943210" y="224028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2285" y="3048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2286"/>
                  </a:lnTo>
                  <a:lnTo>
                    <a:pt x="2285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9943985" y="22326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9942448" y="225552"/>
              <a:ext cx="16510" cy="11430"/>
            </a:xfrm>
            <a:custGeom>
              <a:avLst/>
              <a:gdLst/>
              <a:ahLst/>
              <a:cxnLst/>
              <a:rect l="l" t="t" r="r" b="b"/>
              <a:pathLst>
                <a:path w="16509" h="11429">
                  <a:moveTo>
                    <a:pt x="16001" y="7620"/>
                  </a:moveTo>
                  <a:lnTo>
                    <a:pt x="16001" y="6858"/>
                  </a:lnTo>
                  <a:lnTo>
                    <a:pt x="14477" y="6858"/>
                  </a:lnTo>
                  <a:lnTo>
                    <a:pt x="12953" y="6096"/>
                  </a:lnTo>
                  <a:lnTo>
                    <a:pt x="11429" y="4572"/>
                  </a:lnTo>
                  <a:lnTo>
                    <a:pt x="9143" y="4572"/>
                  </a:lnTo>
                  <a:lnTo>
                    <a:pt x="4571" y="2286"/>
                  </a:lnTo>
                  <a:lnTo>
                    <a:pt x="2285" y="762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761" y="3810"/>
                  </a:lnTo>
                  <a:lnTo>
                    <a:pt x="1523" y="4572"/>
                  </a:lnTo>
                  <a:lnTo>
                    <a:pt x="3809" y="6096"/>
                  </a:lnTo>
                  <a:lnTo>
                    <a:pt x="8381" y="7620"/>
                  </a:lnTo>
                  <a:lnTo>
                    <a:pt x="11429" y="9144"/>
                  </a:lnTo>
                  <a:lnTo>
                    <a:pt x="12953" y="9144"/>
                  </a:lnTo>
                  <a:lnTo>
                    <a:pt x="13715" y="9906"/>
                  </a:lnTo>
                  <a:lnTo>
                    <a:pt x="15239" y="10668"/>
                  </a:lnTo>
                  <a:lnTo>
                    <a:pt x="15239" y="11430"/>
                  </a:lnTo>
                  <a:lnTo>
                    <a:pt x="16001" y="762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9942449" y="224801"/>
              <a:ext cx="16510" cy="12700"/>
            </a:xfrm>
            <a:custGeom>
              <a:avLst/>
              <a:gdLst/>
              <a:ahLst/>
              <a:cxnLst/>
              <a:rect l="l" t="t" r="r" b="b"/>
              <a:pathLst>
                <a:path w="16509" h="12700">
                  <a:moveTo>
                    <a:pt x="774" y="0"/>
                  </a:moveTo>
                  <a:lnTo>
                    <a:pt x="12" y="0"/>
                  </a:lnTo>
                  <a:lnTo>
                    <a:pt x="12" y="1524"/>
                  </a:lnTo>
                  <a:lnTo>
                    <a:pt x="774" y="762"/>
                  </a:lnTo>
                  <a:lnTo>
                    <a:pt x="774" y="0"/>
                  </a:lnTo>
                  <a:close/>
                </a:path>
                <a:path w="16509" h="12700">
                  <a:moveTo>
                    <a:pt x="2298" y="6096"/>
                  </a:moveTo>
                  <a:lnTo>
                    <a:pt x="1536" y="5334"/>
                  </a:lnTo>
                  <a:lnTo>
                    <a:pt x="1536" y="4572"/>
                  </a:lnTo>
                  <a:lnTo>
                    <a:pt x="12" y="3810"/>
                  </a:lnTo>
                  <a:lnTo>
                    <a:pt x="774" y="4572"/>
                  </a:lnTo>
                  <a:lnTo>
                    <a:pt x="774" y="5334"/>
                  </a:lnTo>
                  <a:lnTo>
                    <a:pt x="2298" y="6096"/>
                  </a:lnTo>
                  <a:close/>
                </a:path>
                <a:path w="16509" h="12700">
                  <a:moveTo>
                    <a:pt x="7620" y="4572"/>
                  </a:moveTo>
                  <a:lnTo>
                    <a:pt x="6096" y="3810"/>
                  </a:lnTo>
                  <a:lnTo>
                    <a:pt x="3810" y="2286"/>
                  </a:lnTo>
                  <a:lnTo>
                    <a:pt x="1524" y="1524"/>
                  </a:lnTo>
                  <a:lnTo>
                    <a:pt x="3048" y="3048"/>
                  </a:lnTo>
                  <a:lnTo>
                    <a:pt x="7620" y="4572"/>
                  </a:lnTo>
                  <a:close/>
                </a:path>
                <a:path w="16509" h="12700">
                  <a:moveTo>
                    <a:pt x="10680" y="9906"/>
                  </a:moveTo>
                  <a:lnTo>
                    <a:pt x="8394" y="8382"/>
                  </a:lnTo>
                  <a:lnTo>
                    <a:pt x="6108" y="7620"/>
                  </a:lnTo>
                  <a:lnTo>
                    <a:pt x="7632" y="9144"/>
                  </a:lnTo>
                  <a:lnTo>
                    <a:pt x="10680" y="9906"/>
                  </a:lnTo>
                  <a:close/>
                </a:path>
                <a:path w="16509" h="12700">
                  <a:moveTo>
                    <a:pt x="15252" y="11430"/>
                  </a:moveTo>
                  <a:lnTo>
                    <a:pt x="14490" y="10668"/>
                  </a:lnTo>
                  <a:lnTo>
                    <a:pt x="12966" y="9906"/>
                  </a:lnTo>
                  <a:lnTo>
                    <a:pt x="11442" y="9906"/>
                  </a:lnTo>
                  <a:lnTo>
                    <a:pt x="12966" y="10668"/>
                  </a:lnTo>
                  <a:lnTo>
                    <a:pt x="13728" y="11430"/>
                  </a:lnTo>
                  <a:lnTo>
                    <a:pt x="14490" y="11430"/>
                  </a:lnTo>
                  <a:lnTo>
                    <a:pt x="15252" y="12192"/>
                  </a:lnTo>
                  <a:lnTo>
                    <a:pt x="15252" y="11430"/>
                  </a:lnTo>
                  <a:close/>
                </a:path>
                <a:path w="16509" h="12700">
                  <a:moveTo>
                    <a:pt x="16002" y="8382"/>
                  </a:moveTo>
                  <a:lnTo>
                    <a:pt x="15240" y="7620"/>
                  </a:lnTo>
                  <a:lnTo>
                    <a:pt x="12954" y="6858"/>
                  </a:lnTo>
                  <a:lnTo>
                    <a:pt x="16002" y="838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9944747" y="198881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59" h="3175">
                  <a:moveTo>
                    <a:pt x="9905" y="1523"/>
                  </a:moveTo>
                  <a:lnTo>
                    <a:pt x="9143" y="761"/>
                  </a:lnTo>
                  <a:lnTo>
                    <a:pt x="7619" y="761"/>
                  </a:lnTo>
                  <a:lnTo>
                    <a:pt x="6857" y="0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1523" y="3048"/>
                  </a:lnTo>
                  <a:lnTo>
                    <a:pt x="8381" y="3047"/>
                  </a:lnTo>
                  <a:lnTo>
                    <a:pt x="9905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9946271" y="201929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69">
                  <a:moveTo>
                    <a:pt x="6857" y="761"/>
                  </a:moveTo>
                  <a:lnTo>
                    <a:pt x="5333" y="0"/>
                  </a:lnTo>
                  <a:lnTo>
                    <a:pt x="1523" y="0"/>
                  </a:lnTo>
                  <a:lnTo>
                    <a:pt x="0" y="761"/>
                  </a:lnTo>
                  <a:lnTo>
                    <a:pt x="3809" y="761"/>
                  </a:lnTo>
                  <a:lnTo>
                    <a:pt x="6857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9947795" y="201929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1"/>
                  </a:moveTo>
                  <a:lnTo>
                    <a:pt x="2285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9946271" y="201168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5">
                  <a:moveTo>
                    <a:pt x="6857" y="1523"/>
                  </a:moveTo>
                  <a:lnTo>
                    <a:pt x="6857" y="761"/>
                  </a:lnTo>
                  <a:lnTo>
                    <a:pt x="5333" y="0"/>
                  </a:lnTo>
                  <a:lnTo>
                    <a:pt x="1523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3" y="761"/>
                  </a:lnTo>
                  <a:lnTo>
                    <a:pt x="3809" y="761"/>
                  </a:lnTo>
                  <a:lnTo>
                    <a:pt x="5333" y="761"/>
                  </a:lnTo>
                  <a:lnTo>
                    <a:pt x="6857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9947796" y="201179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810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995084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995084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9949319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9949319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9950843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9952367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9952367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994779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994779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9948557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9946271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9946271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9950843" y="19735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  <a:path w="1904" h="2539">
                  <a:moveTo>
                    <a:pt x="1524" y="2285"/>
                  </a:moveTo>
                  <a:lnTo>
                    <a:pt x="1524" y="1523"/>
                  </a:lnTo>
                  <a:lnTo>
                    <a:pt x="762" y="2285"/>
                  </a:lnTo>
                  <a:lnTo>
                    <a:pt x="1524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9950844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9952368" y="198131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2540" h="1269">
                  <a:moveTo>
                    <a:pt x="2286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9954653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9954653" y="19811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w="0" h="2539">
                  <a:moveTo>
                    <a:pt x="0" y="2286"/>
                  </a:moveTo>
                  <a:lnTo>
                    <a:pt x="0" y="0"/>
                  </a:lnTo>
                  <a:lnTo>
                    <a:pt x="0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9949319" y="197358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5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761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9947021" y="197369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3175" h="2539">
                  <a:moveTo>
                    <a:pt x="1524" y="0"/>
                  </a:move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3175" h="2539">
                  <a:moveTo>
                    <a:pt x="3060" y="762"/>
                  </a:moveTo>
                  <a:lnTo>
                    <a:pt x="2298" y="762"/>
                  </a:lnTo>
                  <a:lnTo>
                    <a:pt x="2298" y="1524"/>
                  </a:lnTo>
                  <a:lnTo>
                    <a:pt x="3060" y="2286"/>
                  </a:lnTo>
                  <a:lnTo>
                    <a:pt x="306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9947796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9943973" y="19813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762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762" y="762"/>
                  </a:lnTo>
                  <a:close/>
                </a:path>
                <a:path w="1904" h="2539">
                  <a:moveTo>
                    <a:pt x="1536" y="0"/>
                  </a:moveTo>
                  <a:lnTo>
                    <a:pt x="774" y="762"/>
                  </a:lnTo>
                  <a:lnTo>
                    <a:pt x="1536" y="762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9943985" y="198119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1523"/>
                  </a:move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  <a:path w="1904" h="2539">
                  <a:moveTo>
                    <a:pt x="761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761" y="2285"/>
                  </a:lnTo>
                  <a:close/>
                </a:path>
                <a:path w="1904" h="2539">
                  <a:moveTo>
                    <a:pt x="1523" y="761"/>
                  </a:moveTo>
                  <a:lnTo>
                    <a:pt x="1523" y="0"/>
                  </a:lnTo>
                  <a:lnTo>
                    <a:pt x="761" y="761"/>
                  </a:lnTo>
                  <a:lnTo>
                    <a:pt x="1523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9949320" y="19889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9949319" y="19888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994931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9948557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9948557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0"/>
                  </a:lnTo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9950843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9950843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0"/>
                  </a:lnTo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9953129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9953129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9945497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9943972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9943972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9943972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9944747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994549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994549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994550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994550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1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994625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994625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761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994702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994702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994702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9947021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9947033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9947795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9947795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9947795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9948557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9948557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9949319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9954654" y="19965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9954653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995389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995389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995389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995389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9953129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1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99523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99523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99523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9952368" y="1981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9952367" y="19888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9952367" y="19888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9952367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99523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9952367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9949319" y="19964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0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9949319" y="2004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9949319" y="2004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9947021" y="199655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6350" h="1905">
                  <a:moveTo>
                    <a:pt x="5334" y="0"/>
                  </a:moveTo>
                  <a:lnTo>
                    <a:pt x="4584" y="0"/>
                  </a:lnTo>
                  <a:lnTo>
                    <a:pt x="4584" y="762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  <a:path w="6350" h="1905">
                  <a:moveTo>
                    <a:pt x="6096" y="762"/>
                  </a:moveTo>
                  <a:lnTo>
                    <a:pt x="5346" y="762"/>
                  </a:lnTo>
                  <a:lnTo>
                    <a:pt x="5346" y="1524"/>
                  </a:lnTo>
                  <a:lnTo>
                    <a:pt x="6096" y="1524"/>
                  </a:lnTo>
                  <a:lnTo>
                    <a:pt x="609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9949319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9949319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9949319" y="195834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1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9947034" y="200417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5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5715" h="1269">
                  <a:moveTo>
                    <a:pt x="5334" y="0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9949320" y="1981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9953891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9943986" y="202703"/>
              <a:ext cx="11430" cy="47625"/>
            </a:xfrm>
            <a:custGeom>
              <a:avLst/>
              <a:gdLst/>
              <a:ahLst/>
              <a:cxnLst/>
              <a:rect l="l" t="t" r="r" b="b"/>
              <a:pathLst>
                <a:path w="11429" h="47625">
                  <a:moveTo>
                    <a:pt x="1524" y="43434"/>
                  </a:moveTo>
                  <a:lnTo>
                    <a:pt x="762" y="43434"/>
                  </a:lnTo>
                  <a:lnTo>
                    <a:pt x="762" y="44196"/>
                  </a:lnTo>
                  <a:lnTo>
                    <a:pt x="1524" y="44196"/>
                  </a:lnTo>
                  <a:lnTo>
                    <a:pt x="1524" y="43434"/>
                  </a:lnTo>
                  <a:close/>
                </a:path>
                <a:path w="11429" h="47625">
                  <a:moveTo>
                    <a:pt x="1524" y="41910"/>
                  </a:moveTo>
                  <a:lnTo>
                    <a:pt x="762" y="42672"/>
                  </a:lnTo>
                  <a:lnTo>
                    <a:pt x="1524" y="42672"/>
                  </a:lnTo>
                  <a:lnTo>
                    <a:pt x="1524" y="41910"/>
                  </a:lnTo>
                  <a:close/>
                </a:path>
                <a:path w="11429" h="47625">
                  <a:moveTo>
                    <a:pt x="1524" y="3048"/>
                  </a:moveTo>
                  <a:lnTo>
                    <a:pt x="762" y="3810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11429" h="47625">
                  <a:moveTo>
                    <a:pt x="10668" y="44196"/>
                  </a:moveTo>
                  <a:lnTo>
                    <a:pt x="9906" y="43434"/>
                  </a:lnTo>
                  <a:lnTo>
                    <a:pt x="9906" y="44196"/>
                  </a:lnTo>
                  <a:lnTo>
                    <a:pt x="10668" y="44196"/>
                  </a:lnTo>
                  <a:close/>
                </a:path>
                <a:path w="11429" h="47625">
                  <a:moveTo>
                    <a:pt x="10668" y="5334"/>
                  </a:moveTo>
                  <a:lnTo>
                    <a:pt x="9906" y="4572"/>
                  </a:lnTo>
                  <a:lnTo>
                    <a:pt x="9906" y="3810"/>
                  </a:lnTo>
                  <a:lnTo>
                    <a:pt x="9144" y="4572"/>
                  </a:lnTo>
                  <a:lnTo>
                    <a:pt x="1524" y="4572"/>
                  </a:lnTo>
                  <a:lnTo>
                    <a:pt x="1524" y="5334"/>
                  </a:lnTo>
                  <a:lnTo>
                    <a:pt x="10668" y="5334"/>
                  </a:lnTo>
                  <a:close/>
                </a:path>
                <a:path w="11429" h="47625">
                  <a:moveTo>
                    <a:pt x="10668" y="3048"/>
                  </a:moveTo>
                  <a:lnTo>
                    <a:pt x="9906" y="3048"/>
                  </a:lnTo>
                  <a:lnTo>
                    <a:pt x="9906" y="3810"/>
                  </a:lnTo>
                  <a:lnTo>
                    <a:pt x="10668" y="3810"/>
                  </a:lnTo>
                  <a:lnTo>
                    <a:pt x="10668" y="3048"/>
                  </a:lnTo>
                  <a:close/>
                </a:path>
                <a:path w="11429" h="47625">
                  <a:moveTo>
                    <a:pt x="11430" y="44196"/>
                  </a:moveTo>
                  <a:lnTo>
                    <a:pt x="10668" y="44196"/>
                  </a:lnTo>
                  <a:lnTo>
                    <a:pt x="10668" y="46482"/>
                  </a:lnTo>
                  <a:lnTo>
                    <a:pt x="762" y="46482"/>
                  </a:lnTo>
                  <a:lnTo>
                    <a:pt x="762" y="44196"/>
                  </a:lnTo>
                  <a:lnTo>
                    <a:pt x="0" y="44196"/>
                  </a:lnTo>
                  <a:lnTo>
                    <a:pt x="0" y="47244"/>
                  </a:lnTo>
                  <a:lnTo>
                    <a:pt x="10668" y="47244"/>
                  </a:lnTo>
                  <a:lnTo>
                    <a:pt x="11430" y="46482"/>
                  </a:lnTo>
                  <a:lnTo>
                    <a:pt x="11430" y="44196"/>
                  </a:lnTo>
                  <a:close/>
                </a:path>
                <a:path w="11429" h="47625">
                  <a:moveTo>
                    <a:pt x="1143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762"/>
                  </a:lnTo>
                  <a:lnTo>
                    <a:pt x="10668" y="762"/>
                  </a:lnTo>
                  <a:lnTo>
                    <a:pt x="10668" y="3048"/>
                  </a:lnTo>
                  <a:lnTo>
                    <a:pt x="11430" y="3048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9873882" y="203465"/>
              <a:ext cx="82550" cy="19050"/>
            </a:xfrm>
            <a:custGeom>
              <a:avLst/>
              <a:gdLst/>
              <a:ahLst/>
              <a:cxnLst/>
              <a:rect l="l" t="t" r="r" b="b"/>
              <a:pathLst>
                <a:path w="82550" h="19050">
                  <a:moveTo>
                    <a:pt x="10668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9144" y="4572"/>
                  </a:lnTo>
                  <a:lnTo>
                    <a:pt x="9144" y="3810"/>
                  </a:lnTo>
                  <a:lnTo>
                    <a:pt x="9144" y="3048"/>
                  </a:lnTo>
                  <a:lnTo>
                    <a:pt x="9906" y="3048"/>
                  </a:lnTo>
                  <a:lnTo>
                    <a:pt x="9144" y="2286"/>
                  </a:lnTo>
                  <a:lnTo>
                    <a:pt x="10668" y="2286"/>
                  </a:lnTo>
                  <a:lnTo>
                    <a:pt x="10668" y="0"/>
                  </a:lnTo>
                  <a:close/>
                </a:path>
                <a:path w="82550" h="19050">
                  <a:moveTo>
                    <a:pt x="69342" y="13716"/>
                  </a:moveTo>
                  <a:lnTo>
                    <a:pt x="68580" y="14478"/>
                  </a:lnTo>
                  <a:lnTo>
                    <a:pt x="67818" y="16002"/>
                  </a:lnTo>
                  <a:lnTo>
                    <a:pt x="66294" y="14478"/>
                  </a:lnTo>
                  <a:lnTo>
                    <a:pt x="65532" y="14478"/>
                  </a:lnTo>
                  <a:lnTo>
                    <a:pt x="67818" y="17526"/>
                  </a:lnTo>
                  <a:lnTo>
                    <a:pt x="67818" y="16764"/>
                  </a:lnTo>
                  <a:lnTo>
                    <a:pt x="69342" y="13716"/>
                  </a:lnTo>
                  <a:close/>
                </a:path>
                <a:path w="82550" h="19050">
                  <a:moveTo>
                    <a:pt x="70866" y="13716"/>
                  </a:moveTo>
                  <a:lnTo>
                    <a:pt x="70104" y="13716"/>
                  </a:lnTo>
                  <a:lnTo>
                    <a:pt x="70104" y="16764"/>
                  </a:lnTo>
                  <a:lnTo>
                    <a:pt x="70866" y="16764"/>
                  </a:lnTo>
                  <a:lnTo>
                    <a:pt x="70866" y="13716"/>
                  </a:lnTo>
                  <a:close/>
                </a:path>
                <a:path w="82550" h="19050">
                  <a:moveTo>
                    <a:pt x="75438" y="13716"/>
                  </a:moveTo>
                  <a:lnTo>
                    <a:pt x="72390" y="13716"/>
                  </a:lnTo>
                  <a:lnTo>
                    <a:pt x="72390" y="14478"/>
                  </a:lnTo>
                  <a:lnTo>
                    <a:pt x="73152" y="14478"/>
                  </a:lnTo>
                  <a:lnTo>
                    <a:pt x="73152" y="16764"/>
                  </a:lnTo>
                  <a:lnTo>
                    <a:pt x="73914" y="16764"/>
                  </a:lnTo>
                  <a:lnTo>
                    <a:pt x="73914" y="14478"/>
                  </a:lnTo>
                  <a:lnTo>
                    <a:pt x="75438" y="14478"/>
                  </a:lnTo>
                  <a:lnTo>
                    <a:pt x="75438" y="13716"/>
                  </a:lnTo>
                  <a:close/>
                </a:path>
                <a:path w="82550" h="19050">
                  <a:moveTo>
                    <a:pt x="78486" y="14478"/>
                  </a:moveTo>
                  <a:lnTo>
                    <a:pt x="77711" y="14478"/>
                  </a:lnTo>
                  <a:lnTo>
                    <a:pt x="77711" y="15240"/>
                  </a:lnTo>
                  <a:lnTo>
                    <a:pt x="76962" y="15240"/>
                  </a:lnTo>
                  <a:lnTo>
                    <a:pt x="76962" y="14478"/>
                  </a:lnTo>
                  <a:lnTo>
                    <a:pt x="76200" y="14478"/>
                  </a:lnTo>
                  <a:lnTo>
                    <a:pt x="75438" y="16764"/>
                  </a:lnTo>
                  <a:lnTo>
                    <a:pt x="76200" y="16764"/>
                  </a:lnTo>
                  <a:lnTo>
                    <a:pt x="76962" y="16002"/>
                  </a:lnTo>
                  <a:lnTo>
                    <a:pt x="77711" y="17526"/>
                  </a:lnTo>
                  <a:lnTo>
                    <a:pt x="78486" y="17526"/>
                  </a:lnTo>
                  <a:lnTo>
                    <a:pt x="78486" y="16764"/>
                  </a:lnTo>
                  <a:lnTo>
                    <a:pt x="77711" y="16002"/>
                  </a:lnTo>
                  <a:lnTo>
                    <a:pt x="78486" y="15240"/>
                  </a:lnTo>
                  <a:lnTo>
                    <a:pt x="78486" y="14478"/>
                  </a:lnTo>
                  <a:close/>
                </a:path>
                <a:path w="82550" h="19050">
                  <a:moveTo>
                    <a:pt x="80670" y="15875"/>
                  </a:moveTo>
                  <a:lnTo>
                    <a:pt x="78486" y="17526"/>
                  </a:lnTo>
                  <a:lnTo>
                    <a:pt x="79248" y="17526"/>
                  </a:lnTo>
                  <a:lnTo>
                    <a:pt x="80010" y="16764"/>
                  </a:lnTo>
                  <a:lnTo>
                    <a:pt x="80670" y="15875"/>
                  </a:lnTo>
                  <a:close/>
                </a:path>
                <a:path w="82550" h="19050">
                  <a:moveTo>
                    <a:pt x="82296" y="15240"/>
                  </a:moveTo>
                  <a:lnTo>
                    <a:pt x="81534" y="15240"/>
                  </a:lnTo>
                  <a:lnTo>
                    <a:pt x="80670" y="15875"/>
                  </a:lnTo>
                  <a:lnTo>
                    <a:pt x="80670" y="18288"/>
                  </a:lnTo>
                  <a:lnTo>
                    <a:pt x="81534" y="18288"/>
                  </a:lnTo>
                  <a:lnTo>
                    <a:pt x="81534" y="19050"/>
                  </a:lnTo>
                  <a:lnTo>
                    <a:pt x="82296" y="1524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9871582" y="249173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15240" y="761"/>
                  </a:move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858" y="761"/>
                  </a:lnTo>
                  <a:lnTo>
                    <a:pt x="5334" y="0"/>
                  </a:lnTo>
                  <a:lnTo>
                    <a:pt x="2286" y="0"/>
                  </a:lnTo>
                  <a:lnTo>
                    <a:pt x="1524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3048" y="1523"/>
                  </a:lnTo>
                  <a:lnTo>
                    <a:pt x="3810" y="761"/>
                  </a:lnTo>
                  <a:lnTo>
                    <a:pt x="4572" y="1523"/>
                  </a:lnTo>
                  <a:lnTo>
                    <a:pt x="9906" y="1523"/>
                  </a:lnTo>
                  <a:lnTo>
                    <a:pt x="11430" y="761"/>
                  </a:lnTo>
                  <a:lnTo>
                    <a:pt x="12192" y="1523"/>
                  </a:lnTo>
                  <a:lnTo>
                    <a:pt x="14478" y="1523"/>
                  </a:lnTo>
                  <a:lnTo>
                    <a:pt x="15240" y="761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9871582" y="249936"/>
              <a:ext cx="15240" cy="2540"/>
            </a:xfrm>
            <a:custGeom>
              <a:avLst/>
              <a:gdLst/>
              <a:ahLst/>
              <a:cxnLst/>
              <a:rect l="l" t="t" r="r" b="b"/>
              <a:pathLst>
                <a:path w="15240" h="2539">
                  <a:moveTo>
                    <a:pt x="15240" y="761"/>
                  </a:moveTo>
                  <a:lnTo>
                    <a:pt x="12954" y="761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1"/>
                  </a:lnTo>
                  <a:lnTo>
                    <a:pt x="5334" y="761"/>
                  </a:lnTo>
                  <a:lnTo>
                    <a:pt x="4572" y="0"/>
                  </a:lnTo>
                  <a:lnTo>
                    <a:pt x="3048" y="0"/>
                  </a:lnTo>
                  <a:lnTo>
                    <a:pt x="2286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1524" y="2285"/>
                  </a:lnTo>
                  <a:lnTo>
                    <a:pt x="2286" y="1523"/>
                  </a:lnTo>
                  <a:lnTo>
                    <a:pt x="5334" y="1523"/>
                  </a:lnTo>
                  <a:lnTo>
                    <a:pt x="6858" y="2285"/>
                  </a:lnTo>
                  <a:lnTo>
                    <a:pt x="8382" y="2285"/>
                  </a:lnTo>
                  <a:lnTo>
                    <a:pt x="9144" y="1523"/>
                  </a:lnTo>
                  <a:lnTo>
                    <a:pt x="12954" y="1523"/>
                  </a:lnTo>
                  <a:lnTo>
                    <a:pt x="13716" y="2285"/>
                  </a:lnTo>
                  <a:lnTo>
                    <a:pt x="14478" y="2285"/>
                  </a:lnTo>
                  <a:lnTo>
                    <a:pt x="1524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9871582" y="251460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15240" y="761"/>
                  </a:moveTo>
                  <a:lnTo>
                    <a:pt x="13716" y="761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1"/>
                  </a:lnTo>
                  <a:lnTo>
                    <a:pt x="6858" y="761"/>
                  </a:lnTo>
                  <a:lnTo>
                    <a:pt x="5334" y="0"/>
                  </a:lnTo>
                  <a:lnTo>
                    <a:pt x="2286" y="0"/>
                  </a:lnTo>
                  <a:lnTo>
                    <a:pt x="1524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2286" y="1523"/>
                  </a:lnTo>
                  <a:lnTo>
                    <a:pt x="3048" y="761"/>
                  </a:lnTo>
                  <a:lnTo>
                    <a:pt x="4572" y="761"/>
                  </a:lnTo>
                  <a:lnTo>
                    <a:pt x="5334" y="1523"/>
                  </a:lnTo>
                  <a:lnTo>
                    <a:pt x="9144" y="1523"/>
                  </a:lnTo>
                  <a:lnTo>
                    <a:pt x="9906" y="761"/>
                  </a:lnTo>
                  <a:lnTo>
                    <a:pt x="12192" y="761"/>
                  </a:lnTo>
                  <a:lnTo>
                    <a:pt x="12954" y="1523"/>
                  </a:lnTo>
                  <a:lnTo>
                    <a:pt x="14478" y="1523"/>
                  </a:lnTo>
                  <a:lnTo>
                    <a:pt x="15240" y="761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9871595" y="252221"/>
              <a:ext cx="15240" cy="1905"/>
            </a:xfrm>
            <a:custGeom>
              <a:avLst/>
              <a:gdLst/>
              <a:ahLst/>
              <a:cxnLst/>
              <a:rect l="l" t="t" r="r" b="b"/>
              <a:pathLst>
                <a:path w="15240" h="1904">
                  <a:moveTo>
                    <a:pt x="15239" y="762"/>
                  </a:moveTo>
                  <a:lnTo>
                    <a:pt x="12953" y="762"/>
                  </a:lnTo>
                  <a:lnTo>
                    <a:pt x="12191" y="0"/>
                  </a:lnTo>
                  <a:lnTo>
                    <a:pt x="9905" y="0"/>
                  </a:lnTo>
                  <a:lnTo>
                    <a:pt x="9143" y="762"/>
                  </a:lnTo>
                  <a:lnTo>
                    <a:pt x="5333" y="762"/>
                  </a:lnTo>
                  <a:lnTo>
                    <a:pt x="4571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4477" y="1524"/>
                  </a:lnTo>
                  <a:lnTo>
                    <a:pt x="15239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9871595" y="253745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4" h="1904">
                  <a:moveTo>
                    <a:pt x="14477" y="1524"/>
                  </a:moveTo>
                  <a:lnTo>
                    <a:pt x="14477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2285" y="762"/>
                  </a:lnTo>
                  <a:lnTo>
                    <a:pt x="5333" y="762"/>
                  </a:lnTo>
                  <a:lnTo>
                    <a:pt x="6857" y="1524"/>
                  </a:lnTo>
                  <a:lnTo>
                    <a:pt x="8381" y="1524"/>
                  </a:lnTo>
                  <a:lnTo>
                    <a:pt x="9143" y="762"/>
                  </a:lnTo>
                  <a:lnTo>
                    <a:pt x="12953" y="762"/>
                  </a:lnTo>
                  <a:lnTo>
                    <a:pt x="13715" y="1524"/>
                  </a:lnTo>
                  <a:lnTo>
                    <a:pt x="14477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9872357" y="252984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70" h="1904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3970" h="1904">
                  <a:moveTo>
                    <a:pt x="1524" y="762"/>
                  </a:moveTo>
                  <a:lnTo>
                    <a:pt x="3048" y="673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13970" h="1904">
                  <a:moveTo>
                    <a:pt x="3048" y="673"/>
                  </a:moveTo>
                  <a:lnTo>
                    <a:pt x="3684" y="636"/>
                  </a:lnTo>
                  <a:lnTo>
                    <a:pt x="2286" y="717"/>
                  </a:lnTo>
                  <a:lnTo>
                    <a:pt x="3048" y="673"/>
                  </a:lnTo>
                  <a:close/>
                </a:path>
                <a:path w="13970" h="1904">
                  <a:moveTo>
                    <a:pt x="6121" y="762"/>
                  </a:moveTo>
                  <a:lnTo>
                    <a:pt x="6121" y="495"/>
                  </a:lnTo>
                  <a:lnTo>
                    <a:pt x="5276" y="544"/>
                  </a:lnTo>
                  <a:lnTo>
                    <a:pt x="3684" y="636"/>
                  </a:lnTo>
                  <a:lnTo>
                    <a:pt x="6121" y="762"/>
                  </a:lnTo>
                  <a:close/>
                </a:path>
                <a:path w="13970" h="1904">
                  <a:moveTo>
                    <a:pt x="5276" y="1381"/>
                  </a:moveTo>
                  <a:lnTo>
                    <a:pt x="5276" y="762"/>
                  </a:lnTo>
                  <a:lnTo>
                    <a:pt x="3684" y="1264"/>
                  </a:lnTo>
                  <a:lnTo>
                    <a:pt x="5276" y="1381"/>
                  </a:lnTo>
                  <a:close/>
                </a:path>
                <a:path w="13970" h="1904">
                  <a:moveTo>
                    <a:pt x="6858" y="1524"/>
                  </a:moveTo>
                  <a:lnTo>
                    <a:pt x="6858" y="762"/>
                  </a:lnTo>
                  <a:lnTo>
                    <a:pt x="6121" y="762"/>
                  </a:lnTo>
                  <a:lnTo>
                    <a:pt x="6121" y="1457"/>
                  </a:lnTo>
                  <a:lnTo>
                    <a:pt x="6858" y="1524"/>
                  </a:lnTo>
                  <a:close/>
                </a:path>
                <a:path w="13970" h="1904">
                  <a:moveTo>
                    <a:pt x="10668" y="762"/>
                  </a:moveTo>
                  <a:lnTo>
                    <a:pt x="10668" y="0"/>
                  </a:lnTo>
                  <a:lnTo>
                    <a:pt x="9144" y="762"/>
                  </a:lnTo>
                  <a:lnTo>
                    <a:pt x="10668" y="762"/>
                  </a:lnTo>
                  <a:close/>
                </a:path>
                <a:path w="13970" h="1904">
                  <a:moveTo>
                    <a:pt x="13716" y="1524"/>
                  </a:moveTo>
                  <a:lnTo>
                    <a:pt x="13716" y="762"/>
                  </a:lnTo>
                  <a:lnTo>
                    <a:pt x="12954" y="762"/>
                  </a:lnTo>
                  <a:lnTo>
                    <a:pt x="12954" y="1524"/>
                  </a:lnTo>
                  <a:lnTo>
                    <a:pt x="1371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9874643" y="245363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90" h="1904">
                  <a:moveTo>
                    <a:pt x="8382" y="1523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8382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9873881" y="246887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 h="0">
                  <a:moveTo>
                    <a:pt x="10668" y="0"/>
                  </a:moveTo>
                  <a:lnTo>
                    <a:pt x="0" y="0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9873882" y="244613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79">
                  <a:moveTo>
                    <a:pt x="9906" y="762"/>
                  </a:moveTo>
                  <a:lnTo>
                    <a:pt x="9144" y="0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9906" y="762"/>
                  </a:lnTo>
                  <a:close/>
                </a:path>
                <a:path w="10795" h="5079">
                  <a:moveTo>
                    <a:pt x="10668" y="2286"/>
                  </a:moveTo>
                  <a:lnTo>
                    <a:pt x="0" y="2286"/>
                  </a:lnTo>
                  <a:lnTo>
                    <a:pt x="0" y="4572"/>
                  </a:lnTo>
                  <a:lnTo>
                    <a:pt x="10668" y="4572"/>
                  </a:lnTo>
                  <a:lnTo>
                    <a:pt x="1066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9871595" y="235457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6" y="3048"/>
                  </a:moveTo>
                  <a:lnTo>
                    <a:pt x="2286" y="761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9870833" y="235457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1523" y="2286"/>
                  </a:moveTo>
                  <a:lnTo>
                    <a:pt x="761" y="1524"/>
                  </a:lnTo>
                  <a:lnTo>
                    <a:pt x="761" y="1016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  <a:path w="3175" h="3175">
                  <a:moveTo>
                    <a:pt x="2285" y="0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2285" y="0"/>
                  </a:lnTo>
                  <a:close/>
                </a:path>
                <a:path w="3175" h="3175">
                  <a:moveTo>
                    <a:pt x="1523" y="508"/>
                  </a:moveTo>
                  <a:lnTo>
                    <a:pt x="761" y="762"/>
                  </a:lnTo>
                  <a:lnTo>
                    <a:pt x="761" y="1016"/>
                  </a:lnTo>
                  <a:lnTo>
                    <a:pt x="1523" y="508"/>
                  </a:lnTo>
                  <a:close/>
                </a:path>
                <a:path w="3175" h="3175">
                  <a:moveTo>
                    <a:pt x="2285" y="3048"/>
                  </a:moveTo>
                  <a:lnTo>
                    <a:pt x="1523" y="2286"/>
                  </a:lnTo>
                  <a:lnTo>
                    <a:pt x="1523" y="3048"/>
                  </a:lnTo>
                  <a:lnTo>
                    <a:pt x="2285" y="3048"/>
                  </a:lnTo>
                  <a:close/>
                </a:path>
                <a:path w="3175" h="3175">
                  <a:moveTo>
                    <a:pt x="3047" y="761"/>
                  </a:moveTo>
                  <a:lnTo>
                    <a:pt x="2285" y="0"/>
                  </a:lnTo>
                  <a:lnTo>
                    <a:pt x="2285" y="762"/>
                  </a:lnTo>
                  <a:lnTo>
                    <a:pt x="3047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9875405" y="208787"/>
              <a:ext cx="7620" cy="36195"/>
            </a:xfrm>
            <a:custGeom>
              <a:avLst/>
              <a:gdLst/>
              <a:ahLst/>
              <a:cxnLst/>
              <a:rect l="l" t="t" r="r" b="b"/>
              <a:pathLst>
                <a:path w="7620" h="36195">
                  <a:moveTo>
                    <a:pt x="7620" y="35814"/>
                  </a:moveTo>
                  <a:lnTo>
                    <a:pt x="7620" y="0"/>
                  </a:lnTo>
                  <a:lnTo>
                    <a:pt x="0" y="0"/>
                  </a:lnTo>
                  <a:lnTo>
                    <a:pt x="0" y="35814"/>
                  </a:lnTo>
                  <a:lnTo>
                    <a:pt x="7620" y="358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9875393" y="208037"/>
              <a:ext cx="8255" cy="36830"/>
            </a:xfrm>
            <a:custGeom>
              <a:avLst/>
              <a:gdLst/>
              <a:ahLst/>
              <a:cxnLst/>
              <a:rect l="l" t="t" r="r" b="b"/>
              <a:pathLst>
                <a:path w="8254" h="36829">
                  <a:moveTo>
                    <a:pt x="7632" y="35814"/>
                  </a:moveTo>
                  <a:lnTo>
                    <a:pt x="0" y="35814"/>
                  </a:lnTo>
                  <a:lnTo>
                    <a:pt x="0" y="36576"/>
                  </a:lnTo>
                  <a:lnTo>
                    <a:pt x="7632" y="36576"/>
                  </a:lnTo>
                  <a:lnTo>
                    <a:pt x="7632" y="35814"/>
                  </a:lnTo>
                  <a:close/>
                </a:path>
                <a:path w="8254" h="36829">
                  <a:moveTo>
                    <a:pt x="763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32" y="762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9870071" y="216407"/>
              <a:ext cx="20955" cy="8890"/>
            </a:xfrm>
            <a:custGeom>
              <a:avLst/>
              <a:gdLst/>
              <a:ahLst/>
              <a:cxnLst/>
              <a:rect l="l" t="t" r="r" b="b"/>
              <a:pathLst>
                <a:path w="20954" h="8889">
                  <a:moveTo>
                    <a:pt x="20574" y="5333"/>
                  </a:moveTo>
                  <a:lnTo>
                    <a:pt x="20574" y="1523"/>
                  </a:lnTo>
                  <a:lnTo>
                    <a:pt x="19050" y="761"/>
                  </a:lnTo>
                  <a:lnTo>
                    <a:pt x="17526" y="761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8382" y="761"/>
                  </a:lnTo>
                  <a:lnTo>
                    <a:pt x="6096" y="761"/>
                  </a:lnTo>
                  <a:lnTo>
                    <a:pt x="4572" y="1523"/>
                  </a:lnTo>
                  <a:lnTo>
                    <a:pt x="3048" y="1523"/>
                  </a:lnTo>
                  <a:lnTo>
                    <a:pt x="2286" y="2285"/>
                  </a:lnTo>
                  <a:lnTo>
                    <a:pt x="762" y="3047"/>
                  </a:lnTo>
                  <a:lnTo>
                    <a:pt x="0" y="3809"/>
                  </a:lnTo>
                  <a:lnTo>
                    <a:pt x="0" y="4571"/>
                  </a:lnTo>
                  <a:lnTo>
                    <a:pt x="1524" y="8381"/>
                  </a:lnTo>
                  <a:lnTo>
                    <a:pt x="1524" y="7619"/>
                  </a:lnTo>
                  <a:lnTo>
                    <a:pt x="3048" y="6095"/>
                  </a:lnTo>
                  <a:lnTo>
                    <a:pt x="4572" y="6095"/>
                  </a:lnTo>
                  <a:lnTo>
                    <a:pt x="6096" y="5333"/>
                  </a:lnTo>
                  <a:lnTo>
                    <a:pt x="7620" y="5333"/>
                  </a:lnTo>
                  <a:lnTo>
                    <a:pt x="9144" y="4571"/>
                  </a:lnTo>
                  <a:lnTo>
                    <a:pt x="17526" y="4571"/>
                  </a:lnTo>
                  <a:lnTo>
                    <a:pt x="19050" y="5333"/>
                  </a:lnTo>
                  <a:lnTo>
                    <a:pt x="20574" y="533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9870071" y="216407"/>
              <a:ext cx="19050" cy="8890"/>
            </a:xfrm>
            <a:custGeom>
              <a:avLst/>
              <a:gdLst/>
              <a:ahLst/>
              <a:cxnLst/>
              <a:rect l="l" t="t" r="r" b="b"/>
              <a:pathLst>
                <a:path w="19050" h="8889">
                  <a:moveTo>
                    <a:pt x="1524" y="8381"/>
                  </a:moveTo>
                  <a:lnTo>
                    <a:pt x="1524" y="7619"/>
                  </a:lnTo>
                  <a:lnTo>
                    <a:pt x="0" y="4571"/>
                  </a:lnTo>
                  <a:lnTo>
                    <a:pt x="1524" y="8381"/>
                  </a:lnTo>
                  <a:close/>
                </a:path>
                <a:path w="19050" h="8889">
                  <a:moveTo>
                    <a:pt x="2286" y="6921"/>
                  </a:moveTo>
                  <a:lnTo>
                    <a:pt x="1524" y="6857"/>
                  </a:lnTo>
                  <a:lnTo>
                    <a:pt x="1524" y="7619"/>
                  </a:lnTo>
                  <a:lnTo>
                    <a:pt x="2286" y="6921"/>
                  </a:lnTo>
                  <a:close/>
                </a:path>
                <a:path w="19050" h="8889">
                  <a:moveTo>
                    <a:pt x="11313" y="3848"/>
                  </a:moveTo>
                  <a:lnTo>
                    <a:pt x="6858" y="4236"/>
                  </a:lnTo>
                  <a:lnTo>
                    <a:pt x="6096" y="4302"/>
                  </a:lnTo>
                  <a:lnTo>
                    <a:pt x="5041" y="4394"/>
                  </a:lnTo>
                  <a:lnTo>
                    <a:pt x="3351" y="5944"/>
                  </a:lnTo>
                  <a:lnTo>
                    <a:pt x="4572" y="5333"/>
                  </a:lnTo>
                  <a:lnTo>
                    <a:pt x="6096" y="5333"/>
                  </a:lnTo>
                  <a:lnTo>
                    <a:pt x="6858" y="4571"/>
                  </a:lnTo>
                  <a:lnTo>
                    <a:pt x="9144" y="4571"/>
                  </a:lnTo>
                  <a:lnTo>
                    <a:pt x="11313" y="3848"/>
                  </a:lnTo>
                  <a:close/>
                </a:path>
                <a:path w="19050" h="8889">
                  <a:moveTo>
                    <a:pt x="17327" y="4571"/>
                  </a:moveTo>
                  <a:lnTo>
                    <a:pt x="15240" y="3648"/>
                  </a:lnTo>
                  <a:lnTo>
                    <a:pt x="14973" y="3530"/>
                  </a:lnTo>
                  <a:lnTo>
                    <a:pt x="12945" y="3706"/>
                  </a:lnTo>
                  <a:lnTo>
                    <a:pt x="14973" y="4483"/>
                  </a:lnTo>
                  <a:lnTo>
                    <a:pt x="17327" y="4571"/>
                  </a:lnTo>
                  <a:close/>
                </a:path>
                <a:path w="19050" h="8889">
                  <a:moveTo>
                    <a:pt x="19050" y="761"/>
                  </a:moveTo>
                  <a:lnTo>
                    <a:pt x="17526" y="0"/>
                  </a:lnTo>
                  <a:lnTo>
                    <a:pt x="15240" y="0"/>
                  </a:lnTo>
                  <a:lnTo>
                    <a:pt x="17327" y="695"/>
                  </a:lnTo>
                  <a:lnTo>
                    <a:pt x="19050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9871595" y="22250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3809" y="3809"/>
                  </a:moveTo>
                  <a:lnTo>
                    <a:pt x="3809" y="0"/>
                  </a:lnTo>
                  <a:lnTo>
                    <a:pt x="1523" y="0"/>
                  </a:lnTo>
                  <a:lnTo>
                    <a:pt x="0" y="1523"/>
                  </a:lnTo>
                  <a:lnTo>
                    <a:pt x="0" y="3047"/>
                  </a:lnTo>
                  <a:lnTo>
                    <a:pt x="761" y="3047"/>
                  </a:lnTo>
                  <a:lnTo>
                    <a:pt x="2285" y="3809"/>
                  </a:lnTo>
                  <a:lnTo>
                    <a:pt x="3809" y="380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9871595" y="22250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09" h="3810">
                  <a:moveTo>
                    <a:pt x="761" y="1523"/>
                  </a:move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  <a:path w="3809" h="3810">
                  <a:moveTo>
                    <a:pt x="761" y="3047"/>
                  </a:move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3809" h="3810">
                  <a:moveTo>
                    <a:pt x="3809" y="761"/>
                  </a:moveTo>
                  <a:lnTo>
                    <a:pt x="3809" y="0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3809" y="761"/>
                  </a:lnTo>
                  <a:close/>
                </a:path>
                <a:path w="3809" h="3810">
                  <a:moveTo>
                    <a:pt x="2285" y="3809"/>
                  </a:moveTo>
                  <a:lnTo>
                    <a:pt x="1523" y="3047"/>
                  </a:lnTo>
                  <a:lnTo>
                    <a:pt x="761" y="3047"/>
                  </a:lnTo>
                  <a:lnTo>
                    <a:pt x="761" y="3809"/>
                  </a:lnTo>
                  <a:lnTo>
                    <a:pt x="2285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9883025" y="22402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1523"/>
                  </a:moveTo>
                  <a:lnTo>
                    <a:pt x="3048" y="761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1524" y="2286"/>
                  </a:lnTo>
                  <a:lnTo>
                    <a:pt x="2286" y="1523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9883025" y="22326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9870821" y="224789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40" h="12700">
                  <a:moveTo>
                    <a:pt x="15240" y="4571"/>
                  </a:moveTo>
                  <a:lnTo>
                    <a:pt x="15240" y="0"/>
                  </a:lnTo>
                  <a:lnTo>
                    <a:pt x="14478" y="761"/>
                  </a:lnTo>
                  <a:lnTo>
                    <a:pt x="7645" y="6756"/>
                  </a:lnTo>
                  <a:lnTo>
                    <a:pt x="6985" y="3378"/>
                  </a:lnTo>
                  <a:lnTo>
                    <a:pt x="761" y="7619"/>
                  </a:lnTo>
                  <a:lnTo>
                    <a:pt x="0" y="7619"/>
                  </a:lnTo>
                  <a:lnTo>
                    <a:pt x="0" y="8381"/>
                  </a:lnTo>
                  <a:lnTo>
                    <a:pt x="762" y="12191"/>
                  </a:lnTo>
                  <a:lnTo>
                    <a:pt x="762" y="11429"/>
                  </a:lnTo>
                  <a:lnTo>
                    <a:pt x="1524" y="10667"/>
                  </a:lnTo>
                  <a:lnTo>
                    <a:pt x="3048" y="9905"/>
                  </a:lnTo>
                  <a:lnTo>
                    <a:pt x="4572" y="9905"/>
                  </a:lnTo>
                  <a:lnTo>
                    <a:pt x="6858" y="8381"/>
                  </a:lnTo>
                  <a:lnTo>
                    <a:pt x="9144" y="7619"/>
                  </a:lnTo>
                  <a:lnTo>
                    <a:pt x="12192" y="6857"/>
                  </a:lnTo>
                  <a:lnTo>
                    <a:pt x="14478" y="4571"/>
                  </a:lnTo>
                  <a:lnTo>
                    <a:pt x="15240" y="457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9870059" y="224801"/>
              <a:ext cx="16510" cy="12700"/>
            </a:xfrm>
            <a:custGeom>
              <a:avLst/>
              <a:gdLst/>
              <a:ahLst/>
              <a:cxnLst/>
              <a:rect l="l" t="t" r="r" b="b"/>
              <a:pathLst>
                <a:path w="16509" h="12700">
                  <a:moveTo>
                    <a:pt x="1524" y="7620"/>
                  </a:moveTo>
                  <a:lnTo>
                    <a:pt x="762" y="7620"/>
                  </a:lnTo>
                  <a:lnTo>
                    <a:pt x="762" y="8382"/>
                  </a:lnTo>
                  <a:lnTo>
                    <a:pt x="1524" y="7620"/>
                  </a:lnTo>
                  <a:close/>
                </a:path>
                <a:path w="16509" h="12700">
                  <a:moveTo>
                    <a:pt x="1536" y="11430"/>
                  </a:moveTo>
                  <a:lnTo>
                    <a:pt x="1397" y="11569"/>
                  </a:lnTo>
                  <a:lnTo>
                    <a:pt x="762" y="8382"/>
                  </a:lnTo>
                  <a:lnTo>
                    <a:pt x="0" y="8382"/>
                  </a:lnTo>
                  <a:lnTo>
                    <a:pt x="762" y="12192"/>
                  </a:lnTo>
                  <a:lnTo>
                    <a:pt x="1524" y="12192"/>
                  </a:lnTo>
                  <a:lnTo>
                    <a:pt x="1536" y="11430"/>
                  </a:lnTo>
                  <a:close/>
                </a:path>
                <a:path w="16509" h="12700">
                  <a:moveTo>
                    <a:pt x="4584" y="9906"/>
                  </a:moveTo>
                  <a:lnTo>
                    <a:pt x="3060" y="9906"/>
                  </a:lnTo>
                  <a:lnTo>
                    <a:pt x="1536" y="11430"/>
                  </a:lnTo>
                  <a:lnTo>
                    <a:pt x="2298" y="11430"/>
                  </a:lnTo>
                  <a:lnTo>
                    <a:pt x="3822" y="10668"/>
                  </a:lnTo>
                  <a:lnTo>
                    <a:pt x="4584" y="9906"/>
                  </a:lnTo>
                  <a:close/>
                </a:path>
                <a:path w="16509" h="12700">
                  <a:moveTo>
                    <a:pt x="7239" y="5130"/>
                  </a:moveTo>
                  <a:lnTo>
                    <a:pt x="6184" y="5384"/>
                  </a:lnTo>
                  <a:lnTo>
                    <a:pt x="3048" y="6883"/>
                  </a:lnTo>
                  <a:lnTo>
                    <a:pt x="5334" y="6096"/>
                  </a:lnTo>
                  <a:lnTo>
                    <a:pt x="7239" y="5130"/>
                  </a:lnTo>
                  <a:close/>
                </a:path>
                <a:path w="16509" h="12700">
                  <a:moveTo>
                    <a:pt x="8661" y="4610"/>
                  </a:moveTo>
                  <a:lnTo>
                    <a:pt x="8382" y="4572"/>
                  </a:lnTo>
                  <a:lnTo>
                    <a:pt x="7239" y="5130"/>
                  </a:lnTo>
                  <a:lnTo>
                    <a:pt x="8382" y="4864"/>
                  </a:lnTo>
                  <a:lnTo>
                    <a:pt x="8661" y="4800"/>
                  </a:lnTo>
                  <a:lnTo>
                    <a:pt x="8661" y="4610"/>
                  </a:lnTo>
                  <a:close/>
                </a:path>
                <a:path w="16509" h="12700">
                  <a:moveTo>
                    <a:pt x="9918" y="7620"/>
                  </a:moveTo>
                  <a:lnTo>
                    <a:pt x="5346" y="9906"/>
                  </a:lnTo>
                  <a:lnTo>
                    <a:pt x="8394" y="9144"/>
                  </a:lnTo>
                  <a:lnTo>
                    <a:pt x="9918" y="7620"/>
                  </a:lnTo>
                  <a:close/>
                </a:path>
                <a:path w="16509" h="12700">
                  <a:moveTo>
                    <a:pt x="12382" y="3225"/>
                  </a:moveTo>
                  <a:lnTo>
                    <a:pt x="10668" y="3810"/>
                  </a:lnTo>
                  <a:lnTo>
                    <a:pt x="8661" y="4800"/>
                  </a:lnTo>
                  <a:lnTo>
                    <a:pt x="11277" y="4203"/>
                  </a:lnTo>
                  <a:lnTo>
                    <a:pt x="12382" y="3225"/>
                  </a:lnTo>
                  <a:close/>
                </a:path>
                <a:path w="16509" h="12700">
                  <a:moveTo>
                    <a:pt x="15240" y="762"/>
                  </a:moveTo>
                  <a:lnTo>
                    <a:pt x="12382" y="3225"/>
                  </a:lnTo>
                  <a:lnTo>
                    <a:pt x="12954" y="3048"/>
                  </a:lnTo>
                  <a:lnTo>
                    <a:pt x="15240" y="762"/>
                  </a:lnTo>
                  <a:close/>
                </a:path>
                <a:path w="16509" h="12700">
                  <a:moveTo>
                    <a:pt x="16002" y="0"/>
                  </a:moveTo>
                  <a:lnTo>
                    <a:pt x="15240" y="762"/>
                  </a:lnTo>
                  <a:lnTo>
                    <a:pt x="16002" y="762"/>
                  </a:lnTo>
                  <a:lnTo>
                    <a:pt x="16002" y="0"/>
                  </a:lnTo>
                  <a:close/>
                </a:path>
                <a:path w="16509" h="12700">
                  <a:moveTo>
                    <a:pt x="16014" y="3810"/>
                  </a:moveTo>
                  <a:lnTo>
                    <a:pt x="15252" y="4572"/>
                  </a:lnTo>
                  <a:lnTo>
                    <a:pt x="15252" y="5334"/>
                  </a:lnTo>
                  <a:lnTo>
                    <a:pt x="16014" y="4572"/>
                  </a:lnTo>
                  <a:lnTo>
                    <a:pt x="16014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9873119" y="217170"/>
              <a:ext cx="13335" cy="5080"/>
            </a:xfrm>
            <a:custGeom>
              <a:avLst/>
              <a:gdLst/>
              <a:ahLst/>
              <a:cxnLst/>
              <a:rect l="l" t="t" r="r" b="b"/>
              <a:pathLst>
                <a:path w="13334" h="5079">
                  <a:moveTo>
                    <a:pt x="2286" y="4572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13334" h="5079">
                  <a:moveTo>
                    <a:pt x="3048" y="2286"/>
                  </a:moveTo>
                  <a:lnTo>
                    <a:pt x="3048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  <a:path w="13334" h="5079">
                  <a:moveTo>
                    <a:pt x="11430" y="3048"/>
                  </a:moveTo>
                  <a:lnTo>
                    <a:pt x="11430" y="2286"/>
                  </a:lnTo>
                  <a:lnTo>
                    <a:pt x="10668" y="2286"/>
                  </a:lnTo>
                  <a:lnTo>
                    <a:pt x="10668" y="3048"/>
                  </a:lnTo>
                  <a:lnTo>
                    <a:pt x="11430" y="3048"/>
                  </a:lnTo>
                  <a:close/>
                </a:path>
                <a:path w="13334" h="5079">
                  <a:moveTo>
                    <a:pt x="12954" y="762"/>
                  </a:moveTo>
                  <a:lnTo>
                    <a:pt x="12192" y="0"/>
                  </a:lnTo>
                  <a:lnTo>
                    <a:pt x="11430" y="762"/>
                  </a:lnTo>
                  <a:lnTo>
                    <a:pt x="12954" y="762"/>
                  </a:lnTo>
                  <a:close/>
                </a:path>
                <a:path w="13334" h="5079">
                  <a:moveTo>
                    <a:pt x="12954" y="2286"/>
                  </a:moveTo>
                  <a:lnTo>
                    <a:pt x="12954" y="1524"/>
                  </a:lnTo>
                  <a:lnTo>
                    <a:pt x="12192" y="762"/>
                  </a:lnTo>
                  <a:lnTo>
                    <a:pt x="11430" y="762"/>
                  </a:lnTo>
                  <a:lnTo>
                    <a:pt x="11430" y="1524"/>
                  </a:lnTo>
                  <a:lnTo>
                    <a:pt x="12192" y="1524"/>
                  </a:lnTo>
                  <a:lnTo>
                    <a:pt x="12192" y="2286"/>
                  </a:lnTo>
                  <a:lnTo>
                    <a:pt x="12954" y="2286"/>
                  </a:lnTo>
                  <a:close/>
                </a:path>
                <a:path w="13334" h="5079">
                  <a:moveTo>
                    <a:pt x="12954" y="3048"/>
                  </a:moveTo>
                  <a:lnTo>
                    <a:pt x="12954" y="2286"/>
                  </a:lnTo>
                  <a:lnTo>
                    <a:pt x="12192" y="3048"/>
                  </a:lnTo>
                  <a:lnTo>
                    <a:pt x="12954" y="3048"/>
                  </a:lnTo>
                  <a:close/>
                </a:path>
                <a:path w="13334" h="5079">
                  <a:moveTo>
                    <a:pt x="6858" y="3048"/>
                  </a:moveTo>
                  <a:lnTo>
                    <a:pt x="5334" y="3048"/>
                  </a:lnTo>
                  <a:lnTo>
                    <a:pt x="4572" y="762"/>
                  </a:lnTo>
                  <a:lnTo>
                    <a:pt x="3810" y="762"/>
                  </a:lnTo>
                  <a:lnTo>
                    <a:pt x="4572" y="3810"/>
                  </a:lnTo>
                  <a:lnTo>
                    <a:pt x="6858" y="3048"/>
                  </a:lnTo>
                  <a:close/>
                </a:path>
                <a:path w="13334" h="5079">
                  <a:moveTo>
                    <a:pt x="9906" y="0"/>
                  </a:moveTo>
                  <a:lnTo>
                    <a:pt x="8382" y="2286"/>
                  </a:lnTo>
                  <a:lnTo>
                    <a:pt x="7620" y="0"/>
                  </a:lnTo>
                  <a:lnTo>
                    <a:pt x="6858" y="762"/>
                  </a:lnTo>
                  <a:lnTo>
                    <a:pt x="8382" y="3048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9890442" y="227837"/>
              <a:ext cx="47625" cy="28575"/>
            </a:xfrm>
            <a:custGeom>
              <a:avLst/>
              <a:gdLst/>
              <a:ahLst/>
              <a:cxnLst/>
              <a:rect l="l" t="t" r="r" b="b"/>
              <a:pathLst>
                <a:path w="47625" h="28575">
                  <a:moveTo>
                    <a:pt x="47447" y="14478"/>
                  </a:moveTo>
                  <a:lnTo>
                    <a:pt x="47447" y="0"/>
                  </a:lnTo>
                  <a:lnTo>
                    <a:pt x="203" y="0"/>
                  </a:lnTo>
                  <a:lnTo>
                    <a:pt x="203" y="16002"/>
                  </a:lnTo>
                  <a:lnTo>
                    <a:pt x="1790" y="18999"/>
                  </a:lnTo>
                  <a:lnTo>
                    <a:pt x="0" y="20726"/>
                  </a:lnTo>
                  <a:lnTo>
                    <a:pt x="5537" y="23622"/>
                  </a:lnTo>
                  <a:lnTo>
                    <a:pt x="6299" y="24384"/>
                  </a:lnTo>
                  <a:lnTo>
                    <a:pt x="8585" y="25146"/>
                  </a:lnTo>
                  <a:lnTo>
                    <a:pt x="12052" y="26860"/>
                  </a:lnTo>
                  <a:lnTo>
                    <a:pt x="15595" y="27317"/>
                  </a:lnTo>
                  <a:lnTo>
                    <a:pt x="19253" y="28194"/>
                  </a:lnTo>
                  <a:lnTo>
                    <a:pt x="23825" y="28194"/>
                  </a:lnTo>
                  <a:lnTo>
                    <a:pt x="26111" y="28194"/>
                  </a:lnTo>
                  <a:lnTo>
                    <a:pt x="32681" y="27292"/>
                  </a:lnTo>
                  <a:lnTo>
                    <a:pt x="39970" y="24998"/>
                  </a:lnTo>
                  <a:lnTo>
                    <a:pt x="45663" y="20873"/>
                  </a:lnTo>
                  <a:lnTo>
                    <a:pt x="47447" y="144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9890645" y="242315"/>
              <a:ext cx="48260" cy="13970"/>
            </a:xfrm>
            <a:custGeom>
              <a:avLst/>
              <a:gdLst/>
              <a:ahLst/>
              <a:cxnLst/>
              <a:rect l="l" t="t" r="r" b="b"/>
              <a:pathLst>
                <a:path w="48259" h="13970">
                  <a:moveTo>
                    <a:pt x="762" y="3048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3048"/>
                  </a:lnTo>
                  <a:close/>
                </a:path>
                <a:path w="48259" h="13970">
                  <a:moveTo>
                    <a:pt x="1971" y="6543"/>
                  </a:moveTo>
                  <a:lnTo>
                    <a:pt x="762" y="2996"/>
                  </a:lnTo>
                  <a:lnTo>
                    <a:pt x="762" y="4572"/>
                  </a:lnTo>
                  <a:lnTo>
                    <a:pt x="1524" y="6096"/>
                  </a:lnTo>
                  <a:lnTo>
                    <a:pt x="1971" y="6543"/>
                  </a:lnTo>
                  <a:close/>
                </a:path>
                <a:path w="48259" h="13970">
                  <a:moveTo>
                    <a:pt x="2375" y="6947"/>
                  </a:moveTo>
                  <a:lnTo>
                    <a:pt x="1971" y="6543"/>
                  </a:lnTo>
                  <a:lnTo>
                    <a:pt x="1971" y="6675"/>
                  </a:lnTo>
                  <a:lnTo>
                    <a:pt x="2375" y="6947"/>
                  </a:lnTo>
                  <a:close/>
                </a:path>
                <a:path w="48259" h="13970">
                  <a:moveTo>
                    <a:pt x="7437" y="10353"/>
                  </a:moveTo>
                  <a:lnTo>
                    <a:pt x="2375" y="6947"/>
                  </a:lnTo>
                  <a:lnTo>
                    <a:pt x="4572" y="9144"/>
                  </a:lnTo>
                  <a:lnTo>
                    <a:pt x="6096" y="9906"/>
                  </a:lnTo>
                  <a:lnTo>
                    <a:pt x="7437" y="10353"/>
                  </a:lnTo>
                  <a:close/>
                </a:path>
                <a:path w="48259" h="13970">
                  <a:moveTo>
                    <a:pt x="15430" y="12585"/>
                  </a:moveTo>
                  <a:lnTo>
                    <a:pt x="8346" y="10658"/>
                  </a:lnTo>
                  <a:lnTo>
                    <a:pt x="11988" y="11901"/>
                  </a:lnTo>
                  <a:lnTo>
                    <a:pt x="14679" y="12727"/>
                  </a:lnTo>
                  <a:lnTo>
                    <a:pt x="15076" y="12652"/>
                  </a:lnTo>
                  <a:lnTo>
                    <a:pt x="15430" y="12585"/>
                  </a:lnTo>
                  <a:close/>
                </a:path>
                <a:path w="48259" h="13970">
                  <a:moveTo>
                    <a:pt x="16548" y="13052"/>
                  </a:moveTo>
                  <a:lnTo>
                    <a:pt x="15430" y="12898"/>
                  </a:lnTo>
                  <a:lnTo>
                    <a:pt x="15076" y="12849"/>
                  </a:lnTo>
                  <a:lnTo>
                    <a:pt x="14679" y="12727"/>
                  </a:lnTo>
                  <a:lnTo>
                    <a:pt x="11988" y="13233"/>
                  </a:lnTo>
                  <a:lnTo>
                    <a:pt x="15076" y="13111"/>
                  </a:lnTo>
                  <a:lnTo>
                    <a:pt x="16548" y="13052"/>
                  </a:lnTo>
                  <a:close/>
                </a:path>
                <a:path w="48259" h="13970">
                  <a:moveTo>
                    <a:pt x="21336" y="13716"/>
                  </a:moveTo>
                  <a:lnTo>
                    <a:pt x="19050" y="12954"/>
                  </a:lnTo>
                  <a:lnTo>
                    <a:pt x="16548" y="13052"/>
                  </a:lnTo>
                  <a:lnTo>
                    <a:pt x="21336" y="13716"/>
                  </a:lnTo>
                  <a:close/>
                </a:path>
                <a:path w="48259" h="13970">
                  <a:moveTo>
                    <a:pt x="43486" y="11670"/>
                  </a:moveTo>
                  <a:lnTo>
                    <a:pt x="33426" y="12357"/>
                  </a:lnTo>
                  <a:lnTo>
                    <a:pt x="25908" y="13716"/>
                  </a:lnTo>
                  <a:lnTo>
                    <a:pt x="33426" y="12815"/>
                  </a:lnTo>
                  <a:lnTo>
                    <a:pt x="43486" y="11670"/>
                  </a:lnTo>
                  <a:close/>
                </a:path>
                <a:path w="48259" h="13970">
                  <a:moveTo>
                    <a:pt x="47244" y="1524"/>
                  </a:moveTo>
                  <a:lnTo>
                    <a:pt x="46266" y="11480"/>
                  </a:lnTo>
                  <a:lnTo>
                    <a:pt x="46494" y="11328"/>
                  </a:lnTo>
                  <a:lnTo>
                    <a:pt x="47244" y="1524"/>
                  </a:lnTo>
                  <a:close/>
                </a:path>
                <a:path w="48259" h="13970">
                  <a:moveTo>
                    <a:pt x="48006" y="762"/>
                  </a:moveTo>
                  <a:lnTo>
                    <a:pt x="47244" y="0"/>
                  </a:lnTo>
                  <a:lnTo>
                    <a:pt x="47244" y="1524"/>
                  </a:lnTo>
                  <a:lnTo>
                    <a:pt x="4800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9914267" y="202692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23622" y="25146"/>
                  </a:moveTo>
                  <a:lnTo>
                    <a:pt x="23622" y="0"/>
                  </a:lnTo>
                  <a:lnTo>
                    <a:pt x="0" y="0"/>
                  </a:lnTo>
                  <a:lnTo>
                    <a:pt x="0" y="25146"/>
                  </a:lnTo>
                  <a:lnTo>
                    <a:pt x="23622" y="251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9937889" y="202692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70" h="25400">
                  <a:moveTo>
                    <a:pt x="761" y="25146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5146"/>
                  </a:lnTo>
                  <a:lnTo>
                    <a:pt x="761" y="2514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9890645" y="227837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29" h="26035">
                  <a:moveTo>
                    <a:pt x="23622" y="16001"/>
                  </a:moveTo>
                  <a:lnTo>
                    <a:pt x="23622" y="14477"/>
                  </a:lnTo>
                  <a:lnTo>
                    <a:pt x="23622" y="0"/>
                  </a:lnTo>
                  <a:lnTo>
                    <a:pt x="0" y="0"/>
                  </a:lnTo>
                  <a:lnTo>
                    <a:pt x="0" y="16763"/>
                  </a:lnTo>
                  <a:lnTo>
                    <a:pt x="762" y="18287"/>
                  </a:lnTo>
                  <a:lnTo>
                    <a:pt x="762" y="19049"/>
                  </a:lnTo>
                  <a:lnTo>
                    <a:pt x="2286" y="20573"/>
                  </a:lnTo>
                  <a:lnTo>
                    <a:pt x="2286" y="21335"/>
                  </a:lnTo>
                  <a:lnTo>
                    <a:pt x="3810" y="22859"/>
                  </a:lnTo>
                  <a:lnTo>
                    <a:pt x="5334" y="23621"/>
                  </a:lnTo>
                  <a:lnTo>
                    <a:pt x="6096" y="24383"/>
                  </a:lnTo>
                  <a:lnTo>
                    <a:pt x="7620" y="24383"/>
                  </a:lnTo>
                  <a:lnTo>
                    <a:pt x="8382" y="25145"/>
                  </a:lnTo>
                  <a:lnTo>
                    <a:pt x="11696" y="24891"/>
                  </a:lnTo>
                  <a:lnTo>
                    <a:pt x="15697" y="26009"/>
                  </a:lnTo>
                  <a:lnTo>
                    <a:pt x="18288" y="23621"/>
                  </a:lnTo>
                  <a:lnTo>
                    <a:pt x="19050" y="22859"/>
                  </a:lnTo>
                  <a:lnTo>
                    <a:pt x="20574" y="22097"/>
                  </a:lnTo>
                  <a:lnTo>
                    <a:pt x="20574" y="21335"/>
                  </a:lnTo>
                  <a:lnTo>
                    <a:pt x="22250" y="19913"/>
                  </a:lnTo>
                  <a:lnTo>
                    <a:pt x="23545" y="18249"/>
                  </a:lnTo>
                  <a:lnTo>
                    <a:pt x="23622" y="1600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9890645" y="227076"/>
              <a:ext cx="24130" cy="26034"/>
            </a:xfrm>
            <a:custGeom>
              <a:avLst/>
              <a:gdLst/>
              <a:ahLst/>
              <a:cxnLst/>
              <a:rect l="l" t="t" r="r" b="b"/>
              <a:pathLst>
                <a:path w="24129" h="26035">
                  <a:moveTo>
                    <a:pt x="23621" y="18288"/>
                  </a:moveTo>
                  <a:lnTo>
                    <a:pt x="23621" y="0"/>
                  </a:lnTo>
                  <a:lnTo>
                    <a:pt x="20573" y="0"/>
                  </a:lnTo>
                  <a:lnTo>
                    <a:pt x="21335" y="22098"/>
                  </a:lnTo>
                  <a:lnTo>
                    <a:pt x="22097" y="21336"/>
                  </a:lnTo>
                  <a:lnTo>
                    <a:pt x="23621" y="18288"/>
                  </a:lnTo>
                  <a:close/>
                </a:path>
                <a:path w="24129" h="26035">
                  <a:moveTo>
                    <a:pt x="12954" y="25908"/>
                  </a:moveTo>
                  <a:lnTo>
                    <a:pt x="12954" y="0"/>
                  </a:lnTo>
                  <a:lnTo>
                    <a:pt x="10667" y="0"/>
                  </a:lnTo>
                  <a:lnTo>
                    <a:pt x="10667" y="25908"/>
                  </a:lnTo>
                  <a:lnTo>
                    <a:pt x="12954" y="25908"/>
                  </a:lnTo>
                  <a:close/>
                </a:path>
                <a:path w="24129" h="26035">
                  <a:moveTo>
                    <a:pt x="8381" y="25908"/>
                  </a:moveTo>
                  <a:lnTo>
                    <a:pt x="7619" y="0"/>
                  </a:lnTo>
                  <a:lnTo>
                    <a:pt x="5333" y="0"/>
                  </a:lnTo>
                  <a:lnTo>
                    <a:pt x="5333" y="24384"/>
                  </a:lnTo>
                  <a:lnTo>
                    <a:pt x="6095" y="25146"/>
                  </a:lnTo>
                  <a:lnTo>
                    <a:pt x="6857" y="25146"/>
                  </a:lnTo>
                  <a:lnTo>
                    <a:pt x="8381" y="25908"/>
                  </a:lnTo>
                  <a:close/>
                </a:path>
                <a:path w="24129" h="26035">
                  <a:moveTo>
                    <a:pt x="2285" y="22098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17526"/>
                  </a:lnTo>
                  <a:lnTo>
                    <a:pt x="761" y="18288"/>
                  </a:lnTo>
                  <a:lnTo>
                    <a:pt x="761" y="19812"/>
                  </a:lnTo>
                  <a:lnTo>
                    <a:pt x="1523" y="21336"/>
                  </a:lnTo>
                  <a:lnTo>
                    <a:pt x="2285" y="22098"/>
                  </a:lnTo>
                  <a:close/>
                </a:path>
                <a:path w="24129" h="26035">
                  <a:moveTo>
                    <a:pt x="18287" y="24384"/>
                  </a:moveTo>
                  <a:lnTo>
                    <a:pt x="18287" y="0"/>
                  </a:lnTo>
                  <a:lnTo>
                    <a:pt x="16001" y="0"/>
                  </a:lnTo>
                  <a:lnTo>
                    <a:pt x="16001" y="25908"/>
                  </a:lnTo>
                  <a:lnTo>
                    <a:pt x="16763" y="25146"/>
                  </a:lnTo>
                  <a:lnTo>
                    <a:pt x="17525" y="25146"/>
                  </a:lnTo>
                  <a:lnTo>
                    <a:pt x="18287" y="2438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9890646" y="227087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4" h="26670">
                  <a:moveTo>
                    <a:pt x="1524" y="20574"/>
                  </a:moveTo>
                  <a:lnTo>
                    <a:pt x="762" y="19050"/>
                  </a:lnTo>
                  <a:lnTo>
                    <a:pt x="762" y="20574"/>
                  </a:lnTo>
                  <a:lnTo>
                    <a:pt x="1524" y="20574"/>
                  </a:lnTo>
                  <a:close/>
                </a:path>
                <a:path w="13334" h="26670">
                  <a:moveTo>
                    <a:pt x="3048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13334" h="26670">
                  <a:moveTo>
                    <a:pt x="6858" y="25146"/>
                  </a:moveTo>
                  <a:lnTo>
                    <a:pt x="6096" y="24384"/>
                  </a:lnTo>
                  <a:lnTo>
                    <a:pt x="5334" y="24384"/>
                  </a:lnTo>
                  <a:lnTo>
                    <a:pt x="5334" y="25146"/>
                  </a:lnTo>
                  <a:lnTo>
                    <a:pt x="6858" y="25146"/>
                  </a:lnTo>
                  <a:close/>
                </a:path>
                <a:path w="13334" h="26670">
                  <a:moveTo>
                    <a:pt x="7620" y="25527"/>
                  </a:moveTo>
                  <a:lnTo>
                    <a:pt x="6858" y="25146"/>
                  </a:lnTo>
                  <a:lnTo>
                    <a:pt x="7620" y="25908"/>
                  </a:lnTo>
                  <a:lnTo>
                    <a:pt x="7620" y="25527"/>
                  </a:lnTo>
                  <a:close/>
                </a:path>
                <a:path w="13334" h="26670">
                  <a:moveTo>
                    <a:pt x="8382" y="0"/>
                  </a:moveTo>
                  <a:lnTo>
                    <a:pt x="7620" y="0"/>
                  </a:lnTo>
                  <a:lnTo>
                    <a:pt x="7620" y="25527"/>
                  </a:lnTo>
                  <a:lnTo>
                    <a:pt x="8382" y="25908"/>
                  </a:lnTo>
                  <a:lnTo>
                    <a:pt x="8382" y="0"/>
                  </a:lnTo>
                  <a:close/>
                </a:path>
                <a:path w="13334" h="26670">
                  <a:moveTo>
                    <a:pt x="12941" y="25908"/>
                  </a:moveTo>
                  <a:lnTo>
                    <a:pt x="10655" y="25908"/>
                  </a:lnTo>
                  <a:lnTo>
                    <a:pt x="12179" y="26670"/>
                  </a:lnTo>
                  <a:lnTo>
                    <a:pt x="12941" y="2590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9890645" y="202692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23622" y="25146"/>
                  </a:moveTo>
                  <a:lnTo>
                    <a:pt x="23622" y="0"/>
                  </a:lnTo>
                  <a:lnTo>
                    <a:pt x="0" y="0"/>
                  </a:lnTo>
                  <a:lnTo>
                    <a:pt x="0" y="25146"/>
                  </a:lnTo>
                  <a:lnTo>
                    <a:pt x="23622" y="2514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9911219" y="227076"/>
              <a:ext cx="3175" cy="22225"/>
            </a:xfrm>
            <a:custGeom>
              <a:avLst/>
              <a:gdLst/>
              <a:ahLst/>
              <a:cxnLst/>
              <a:rect l="l" t="t" r="r" b="b"/>
              <a:pathLst>
                <a:path w="3175" h="22225">
                  <a:moveTo>
                    <a:pt x="761" y="22098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098"/>
                  </a:lnTo>
                  <a:lnTo>
                    <a:pt x="761" y="22098"/>
                  </a:lnTo>
                  <a:close/>
                </a:path>
                <a:path w="3175" h="22225">
                  <a:moveTo>
                    <a:pt x="3047" y="18288"/>
                  </a:moveTo>
                  <a:lnTo>
                    <a:pt x="3047" y="16002"/>
                  </a:lnTo>
                  <a:lnTo>
                    <a:pt x="2285" y="18288"/>
                  </a:lnTo>
                  <a:lnTo>
                    <a:pt x="2285" y="19812"/>
                  </a:lnTo>
                  <a:lnTo>
                    <a:pt x="3047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9914255" y="227837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23622" y="18288"/>
                  </a:moveTo>
                  <a:lnTo>
                    <a:pt x="23622" y="0"/>
                  </a:lnTo>
                  <a:lnTo>
                    <a:pt x="0" y="0"/>
                  </a:lnTo>
                  <a:lnTo>
                    <a:pt x="0" y="16764"/>
                  </a:lnTo>
                  <a:lnTo>
                    <a:pt x="762" y="18288"/>
                  </a:lnTo>
                  <a:lnTo>
                    <a:pt x="762" y="19050"/>
                  </a:lnTo>
                  <a:lnTo>
                    <a:pt x="6096" y="24384"/>
                  </a:lnTo>
                  <a:lnTo>
                    <a:pt x="7620" y="24384"/>
                  </a:lnTo>
                  <a:lnTo>
                    <a:pt x="8382" y="25146"/>
                  </a:lnTo>
                  <a:lnTo>
                    <a:pt x="16598" y="25158"/>
                  </a:lnTo>
                  <a:lnTo>
                    <a:pt x="17995" y="23672"/>
                  </a:lnTo>
                  <a:lnTo>
                    <a:pt x="19812" y="22860"/>
                  </a:lnTo>
                  <a:lnTo>
                    <a:pt x="22098" y="20574"/>
                  </a:lnTo>
                  <a:lnTo>
                    <a:pt x="22098" y="19812"/>
                  </a:lnTo>
                  <a:lnTo>
                    <a:pt x="23622" y="1828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9890646" y="227849"/>
              <a:ext cx="48260" cy="26670"/>
            </a:xfrm>
            <a:custGeom>
              <a:avLst/>
              <a:gdLst/>
              <a:ahLst/>
              <a:cxnLst/>
              <a:rect l="l" t="t" r="r" b="b"/>
              <a:pathLst>
                <a:path w="48259" h="26670">
                  <a:moveTo>
                    <a:pt x="762" y="17526"/>
                  </a:moveTo>
                  <a:lnTo>
                    <a:pt x="0" y="16764"/>
                  </a:lnTo>
                  <a:lnTo>
                    <a:pt x="762" y="18288"/>
                  </a:lnTo>
                  <a:lnTo>
                    <a:pt x="762" y="17526"/>
                  </a:lnTo>
                  <a:close/>
                </a:path>
                <a:path w="48259" h="26670">
                  <a:moveTo>
                    <a:pt x="3581" y="21983"/>
                  </a:moveTo>
                  <a:lnTo>
                    <a:pt x="2286" y="20574"/>
                  </a:lnTo>
                  <a:lnTo>
                    <a:pt x="2286" y="21336"/>
                  </a:lnTo>
                  <a:lnTo>
                    <a:pt x="3581" y="21983"/>
                  </a:lnTo>
                  <a:close/>
                </a:path>
                <a:path w="48259" h="26670">
                  <a:moveTo>
                    <a:pt x="5334" y="23622"/>
                  </a:moveTo>
                  <a:lnTo>
                    <a:pt x="3810" y="22098"/>
                  </a:lnTo>
                  <a:lnTo>
                    <a:pt x="3810" y="22860"/>
                  </a:lnTo>
                  <a:lnTo>
                    <a:pt x="5334" y="23622"/>
                  </a:lnTo>
                  <a:close/>
                </a:path>
                <a:path w="48259" h="26670">
                  <a:moveTo>
                    <a:pt x="8026" y="24790"/>
                  </a:moveTo>
                  <a:lnTo>
                    <a:pt x="7620" y="24384"/>
                  </a:lnTo>
                  <a:lnTo>
                    <a:pt x="5905" y="24472"/>
                  </a:lnTo>
                  <a:lnTo>
                    <a:pt x="7391" y="26314"/>
                  </a:lnTo>
                  <a:lnTo>
                    <a:pt x="7861" y="24777"/>
                  </a:lnTo>
                  <a:lnTo>
                    <a:pt x="8026" y="24790"/>
                  </a:lnTo>
                  <a:close/>
                </a:path>
                <a:path w="48259" h="26670">
                  <a:moveTo>
                    <a:pt x="10668" y="25146"/>
                  </a:moveTo>
                  <a:lnTo>
                    <a:pt x="8382" y="24841"/>
                  </a:lnTo>
                  <a:lnTo>
                    <a:pt x="8026" y="24790"/>
                  </a:lnTo>
                  <a:lnTo>
                    <a:pt x="8382" y="25146"/>
                  </a:lnTo>
                  <a:lnTo>
                    <a:pt x="10668" y="25146"/>
                  </a:lnTo>
                  <a:close/>
                </a:path>
                <a:path w="48259" h="26670">
                  <a:moveTo>
                    <a:pt x="12954" y="25146"/>
                  </a:moveTo>
                  <a:lnTo>
                    <a:pt x="10668" y="25146"/>
                  </a:lnTo>
                  <a:lnTo>
                    <a:pt x="12192" y="25908"/>
                  </a:lnTo>
                  <a:lnTo>
                    <a:pt x="12954" y="25146"/>
                  </a:lnTo>
                  <a:close/>
                </a:path>
                <a:path w="48259" h="26670">
                  <a:moveTo>
                    <a:pt x="18351" y="23545"/>
                  </a:moveTo>
                  <a:lnTo>
                    <a:pt x="16725" y="24320"/>
                  </a:lnTo>
                  <a:lnTo>
                    <a:pt x="17526" y="24384"/>
                  </a:lnTo>
                  <a:lnTo>
                    <a:pt x="18351" y="23545"/>
                  </a:lnTo>
                  <a:close/>
                </a:path>
                <a:path w="48259" h="26670">
                  <a:moveTo>
                    <a:pt x="22860" y="25146"/>
                  </a:moveTo>
                  <a:lnTo>
                    <a:pt x="22098" y="24384"/>
                  </a:lnTo>
                  <a:lnTo>
                    <a:pt x="22098" y="23622"/>
                  </a:lnTo>
                  <a:lnTo>
                    <a:pt x="21336" y="23622"/>
                  </a:lnTo>
                  <a:lnTo>
                    <a:pt x="21336" y="24384"/>
                  </a:lnTo>
                  <a:lnTo>
                    <a:pt x="22098" y="25146"/>
                  </a:lnTo>
                  <a:lnTo>
                    <a:pt x="22860" y="25146"/>
                  </a:lnTo>
                  <a:close/>
                </a:path>
                <a:path w="48259" h="26670">
                  <a:moveTo>
                    <a:pt x="23622" y="20574"/>
                  </a:moveTo>
                  <a:lnTo>
                    <a:pt x="22098" y="20574"/>
                  </a:lnTo>
                  <a:lnTo>
                    <a:pt x="22098" y="21336"/>
                  </a:lnTo>
                  <a:lnTo>
                    <a:pt x="21336" y="22098"/>
                  </a:lnTo>
                  <a:lnTo>
                    <a:pt x="21336" y="23622"/>
                  </a:lnTo>
                  <a:lnTo>
                    <a:pt x="22098" y="22860"/>
                  </a:lnTo>
                  <a:lnTo>
                    <a:pt x="22098" y="22098"/>
                  </a:lnTo>
                  <a:lnTo>
                    <a:pt x="22860" y="22098"/>
                  </a:lnTo>
                  <a:lnTo>
                    <a:pt x="22860" y="21336"/>
                  </a:lnTo>
                  <a:lnTo>
                    <a:pt x="23622" y="20574"/>
                  </a:lnTo>
                  <a:close/>
                </a:path>
                <a:path w="48259" h="26670">
                  <a:moveTo>
                    <a:pt x="23622" y="16764"/>
                  </a:moveTo>
                  <a:lnTo>
                    <a:pt x="22860" y="17526"/>
                  </a:lnTo>
                  <a:lnTo>
                    <a:pt x="22860" y="19050"/>
                  </a:lnTo>
                  <a:lnTo>
                    <a:pt x="18351" y="23545"/>
                  </a:lnTo>
                  <a:lnTo>
                    <a:pt x="19723" y="22898"/>
                  </a:lnTo>
                  <a:lnTo>
                    <a:pt x="20574" y="22860"/>
                  </a:lnTo>
                  <a:lnTo>
                    <a:pt x="21336" y="21336"/>
                  </a:lnTo>
                  <a:lnTo>
                    <a:pt x="22098" y="20574"/>
                  </a:lnTo>
                  <a:lnTo>
                    <a:pt x="22860" y="19812"/>
                  </a:lnTo>
                  <a:lnTo>
                    <a:pt x="23622" y="18288"/>
                  </a:lnTo>
                  <a:lnTo>
                    <a:pt x="23622" y="16764"/>
                  </a:lnTo>
                  <a:close/>
                </a:path>
                <a:path w="48259" h="26670">
                  <a:moveTo>
                    <a:pt x="25146" y="19050"/>
                  </a:moveTo>
                  <a:lnTo>
                    <a:pt x="24384" y="17526"/>
                  </a:lnTo>
                  <a:lnTo>
                    <a:pt x="24384" y="16764"/>
                  </a:lnTo>
                  <a:lnTo>
                    <a:pt x="23622" y="16002"/>
                  </a:lnTo>
                  <a:lnTo>
                    <a:pt x="24384" y="18288"/>
                  </a:lnTo>
                  <a:lnTo>
                    <a:pt x="25146" y="19812"/>
                  </a:lnTo>
                  <a:lnTo>
                    <a:pt x="25146" y="19050"/>
                  </a:lnTo>
                  <a:close/>
                </a:path>
                <a:path w="48259" h="26670">
                  <a:moveTo>
                    <a:pt x="25908" y="24384"/>
                  </a:moveTo>
                  <a:lnTo>
                    <a:pt x="25146" y="25146"/>
                  </a:lnTo>
                  <a:lnTo>
                    <a:pt x="25908" y="25146"/>
                  </a:lnTo>
                  <a:lnTo>
                    <a:pt x="25908" y="24384"/>
                  </a:lnTo>
                  <a:close/>
                </a:path>
                <a:path w="48259" h="26670">
                  <a:moveTo>
                    <a:pt x="25908" y="21336"/>
                  </a:moveTo>
                  <a:lnTo>
                    <a:pt x="25146" y="21336"/>
                  </a:lnTo>
                  <a:lnTo>
                    <a:pt x="25146" y="20574"/>
                  </a:lnTo>
                  <a:lnTo>
                    <a:pt x="23622" y="20574"/>
                  </a:lnTo>
                  <a:lnTo>
                    <a:pt x="24384" y="21336"/>
                  </a:lnTo>
                  <a:lnTo>
                    <a:pt x="25146" y="22098"/>
                  </a:lnTo>
                  <a:lnTo>
                    <a:pt x="25908" y="22098"/>
                  </a:lnTo>
                  <a:lnTo>
                    <a:pt x="25908" y="21336"/>
                  </a:lnTo>
                  <a:close/>
                </a:path>
                <a:path w="48259" h="26670">
                  <a:moveTo>
                    <a:pt x="26670" y="22860"/>
                  </a:moveTo>
                  <a:lnTo>
                    <a:pt x="25908" y="22098"/>
                  </a:lnTo>
                  <a:lnTo>
                    <a:pt x="25908" y="24384"/>
                  </a:lnTo>
                  <a:lnTo>
                    <a:pt x="26670" y="24384"/>
                  </a:lnTo>
                  <a:lnTo>
                    <a:pt x="26670" y="22860"/>
                  </a:lnTo>
                  <a:close/>
                </a:path>
                <a:path w="48259" h="26670">
                  <a:moveTo>
                    <a:pt x="27432" y="22098"/>
                  </a:moveTo>
                  <a:lnTo>
                    <a:pt x="25146" y="19812"/>
                  </a:lnTo>
                  <a:lnTo>
                    <a:pt x="25908" y="21336"/>
                  </a:lnTo>
                  <a:lnTo>
                    <a:pt x="27432" y="22098"/>
                  </a:lnTo>
                  <a:close/>
                </a:path>
                <a:path w="48259" h="26670">
                  <a:moveTo>
                    <a:pt x="32004" y="25146"/>
                  </a:moveTo>
                  <a:lnTo>
                    <a:pt x="31242" y="24384"/>
                  </a:lnTo>
                  <a:lnTo>
                    <a:pt x="29718" y="24384"/>
                  </a:lnTo>
                  <a:lnTo>
                    <a:pt x="31242" y="25146"/>
                  </a:lnTo>
                  <a:lnTo>
                    <a:pt x="32004" y="25146"/>
                  </a:lnTo>
                  <a:close/>
                </a:path>
                <a:path w="48259" h="26670">
                  <a:moveTo>
                    <a:pt x="36576" y="25146"/>
                  </a:moveTo>
                  <a:lnTo>
                    <a:pt x="34290" y="25146"/>
                  </a:lnTo>
                  <a:lnTo>
                    <a:pt x="35814" y="25908"/>
                  </a:lnTo>
                  <a:lnTo>
                    <a:pt x="36576" y="25146"/>
                  </a:lnTo>
                  <a:close/>
                </a:path>
                <a:path w="48259" h="26670">
                  <a:moveTo>
                    <a:pt x="41148" y="24384"/>
                  </a:moveTo>
                  <a:lnTo>
                    <a:pt x="40386" y="24384"/>
                  </a:lnTo>
                  <a:lnTo>
                    <a:pt x="38862" y="25146"/>
                  </a:lnTo>
                  <a:lnTo>
                    <a:pt x="40386" y="25146"/>
                  </a:lnTo>
                  <a:lnTo>
                    <a:pt x="41148" y="24384"/>
                  </a:lnTo>
                  <a:close/>
                </a:path>
                <a:path w="48259" h="26670">
                  <a:moveTo>
                    <a:pt x="44196" y="22098"/>
                  </a:moveTo>
                  <a:lnTo>
                    <a:pt x="42672" y="22860"/>
                  </a:lnTo>
                  <a:lnTo>
                    <a:pt x="41148" y="24384"/>
                  </a:lnTo>
                  <a:lnTo>
                    <a:pt x="42672" y="23622"/>
                  </a:lnTo>
                  <a:lnTo>
                    <a:pt x="44196" y="22098"/>
                  </a:lnTo>
                  <a:close/>
                </a:path>
                <a:path w="48259" h="26670">
                  <a:moveTo>
                    <a:pt x="46482" y="19050"/>
                  </a:moveTo>
                  <a:lnTo>
                    <a:pt x="45720" y="19812"/>
                  </a:lnTo>
                  <a:lnTo>
                    <a:pt x="45720" y="20574"/>
                  </a:lnTo>
                  <a:lnTo>
                    <a:pt x="46482" y="19812"/>
                  </a:lnTo>
                  <a:lnTo>
                    <a:pt x="46482" y="19050"/>
                  </a:lnTo>
                  <a:close/>
                </a:path>
                <a:path w="48259" h="26670">
                  <a:moveTo>
                    <a:pt x="47244" y="17526"/>
                  </a:moveTo>
                  <a:lnTo>
                    <a:pt x="46482" y="19050"/>
                  </a:lnTo>
                  <a:lnTo>
                    <a:pt x="47244" y="18288"/>
                  </a:lnTo>
                  <a:lnTo>
                    <a:pt x="47244" y="17526"/>
                  </a:lnTo>
                  <a:close/>
                </a:path>
                <a:path w="48259" h="26670">
                  <a:moveTo>
                    <a:pt x="48006" y="0"/>
                  </a:moveTo>
                  <a:lnTo>
                    <a:pt x="47244" y="0"/>
                  </a:lnTo>
                  <a:lnTo>
                    <a:pt x="47244" y="16764"/>
                  </a:lnTo>
                  <a:lnTo>
                    <a:pt x="48006" y="16002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9911981" y="248412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5" h="5079">
                  <a:moveTo>
                    <a:pt x="5333" y="3047"/>
                  </a:moveTo>
                  <a:lnTo>
                    <a:pt x="5333" y="2285"/>
                  </a:lnTo>
                  <a:lnTo>
                    <a:pt x="3809" y="761"/>
                  </a:lnTo>
                  <a:lnTo>
                    <a:pt x="3047" y="761"/>
                  </a:lnTo>
                  <a:lnTo>
                    <a:pt x="3047" y="0"/>
                  </a:lnTo>
                  <a:lnTo>
                    <a:pt x="2285" y="0"/>
                  </a:lnTo>
                  <a:lnTo>
                    <a:pt x="2285" y="761"/>
                  </a:lnTo>
                  <a:lnTo>
                    <a:pt x="1523" y="761"/>
                  </a:lnTo>
                  <a:lnTo>
                    <a:pt x="0" y="2285"/>
                  </a:lnTo>
                  <a:lnTo>
                    <a:pt x="0" y="3047"/>
                  </a:lnTo>
                  <a:lnTo>
                    <a:pt x="1523" y="4571"/>
                  </a:lnTo>
                  <a:lnTo>
                    <a:pt x="3809" y="4571"/>
                  </a:lnTo>
                  <a:lnTo>
                    <a:pt x="4571" y="3809"/>
                  </a:lnTo>
                  <a:lnTo>
                    <a:pt x="4571" y="3047"/>
                  </a:lnTo>
                  <a:lnTo>
                    <a:pt x="5333" y="3047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9908933" y="252984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5333" y="761"/>
                  </a:moveTo>
                  <a:lnTo>
                    <a:pt x="4571" y="761"/>
                  </a:lnTo>
                  <a:lnTo>
                    <a:pt x="3809" y="0"/>
                  </a:lnTo>
                  <a:lnTo>
                    <a:pt x="0" y="0"/>
                  </a:lnTo>
                  <a:lnTo>
                    <a:pt x="761" y="761"/>
                  </a:lnTo>
                  <a:lnTo>
                    <a:pt x="1523" y="761"/>
                  </a:lnTo>
                  <a:lnTo>
                    <a:pt x="2285" y="1523"/>
                  </a:lnTo>
                  <a:lnTo>
                    <a:pt x="4571" y="1523"/>
                  </a:lnTo>
                  <a:lnTo>
                    <a:pt x="5333" y="761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9912743" y="25374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0"/>
                  </a:lnTo>
                  <a:close/>
                </a:path>
                <a:path w="1904" h="1270">
                  <a:moveTo>
                    <a:pt x="1524" y="762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9915029" y="252984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4">
                  <a:moveTo>
                    <a:pt x="5334" y="0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3048" y="1524"/>
                  </a:lnTo>
                  <a:lnTo>
                    <a:pt x="3810" y="762"/>
                  </a:lnTo>
                  <a:lnTo>
                    <a:pt x="4572" y="762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9915029" y="252984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4">
                  <a:moveTo>
                    <a:pt x="762" y="1524"/>
                  </a:moveTo>
                  <a:lnTo>
                    <a:pt x="1524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3809" h="1904">
                  <a:moveTo>
                    <a:pt x="2286" y="762"/>
                  </a:moveTo>
                  <a:lnTo>
                    <a:pt x="2286" y="0"/>
                  </a:lnTo>
                  <a:lnTo>
                    <a:pt x="1523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  <a:path w="3809" h="1904">
                  <a:moveTo>
                    <a:pt x="3810" y="1524"/>
                  </a:moveTo>
                  <a:lnTo>
                    <a:pt x="3810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9914267" y="249173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762" y="3809"/>
                  </a:moveTo>
                  <a:lnTo>
                    <a:pt x="761" y="761"/>
                  </a:lnTo>
                  <a:lnTo>
                    <a:pt x="0" y="0"/>
                  </a:lnTo>
                  <a:lnTo>
                    <a:pt x="0" y="3809"/>
                  </a:lnTo>
                  <a:lnTo>
                    <a:pt x="762" y="380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9913505" y="249173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761" y="1523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1" y="1523"/>
                  </a:lnTo>
                  <a:close/>
                </a:path>
                <a:path w="2540" h="3810">
                  <a:moveTo>
                    <a:pt x="761" y="3047"/>
                  </a:moveTo>
                  <a:lnTo>
                    <a:pt x="761" y="2285"/>
                  </a:ln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2540" h="3810">
                  <a:moveTo>
                    <a:pt x="1523" y="1523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1523" y="1523"/>
                  </a:lnTo>
                  <a:close/>
                </a:path>
                <a:path w="2540" h="3810">
                  <a:moveTo>
                    <a:pt x="1523" y="3809"/>
                  </a:moveTo>
                  <a:lnTo>
                    <a:pt x="1523" y="3047"/>
                  </a:lnTo>
                  <a:lnTo>
                    <a:pt x="761" y="3047"/>
                  </a:lnTo>
                  <a:lnTo>
                    <a:pt x="761" y="3809"/>
                  </a:lnTo>
                  <a:lnTo>
                    <a:pt x="1523" y="3809"/>
                  </a:lnTo>
                  <a:close/>
                </a:path>
                <a:path w="2540" h="3810">
                  <a:moveTo>
                    <a:pt x="2285" y="2285"/>
                  </a:moveTo>
                  <a:lnTo>
                    <a:pt x="2285" y="1523"/>
                  </a:lnTo>
                  <a:lnTo>
                    <a:pt x="1523" y="761"/>
                  </a:lnTo>
                  <a:lnTo>
                    <a:pt x="1523" y="3047"/>
                  </a:lnTo>
                  <a:lnTo>
                    <a:pt x="2285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9914267" y="252983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6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9914267" y="25298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9895979" y="205739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1523" y="18288"/>
                  </a:moveTo>
                  <a:lnTo>
                    <a:pt x="1523" y="15240"/>
                  </a:lnTo>
                  <a:lnTo>
                    <a:pt x="0" y="15240"/>
                  </a:lnTo>
                  <a:lnTo>
                    <a:pt x="0" y="18288"/>
                  </a:lnTo>
                  <a:lnTo>
                    <a:pt x="1523" y="18288"/>
                  </a:lnTo>
                  <a:close/>
                </a:path>
                <a:path w="13334" h="18414">
                  <a:moveTo>
                    <a:pt x="6096" y="18288"/>
                  </a:moveTo>
                  <a:lnTo>
                    <a:pt x="6095" y="5334"/>
                  </a:lnTo>
                  <a:lnTo>
                    <a:pt x="4571" y="5334"/>
                  </a:lnTo>
                  <a:lnTo>
                    <a:pt x="4571" y="3048"/>
                  </a:lnTo>
                  <a:lnTo>
                    <a:pt x="3809" y="3048"/>
                  </a:lnTo>
                  <a:lnTo>
                    <a:pt x="3809" y="2286"/>
                  </a:lnTo>
                  <a:lnTo>
                    <a:pt x="3047" y="2286"/>
                  </a:lnTo>
                  <a:lnTo>
                    <a:pt x="3047" y="3048"/>
                  </a:lnTo>
                  <a:lnTo>
                    <a:pt x="2285" y="3048"/>
                  </a:lnTo>
                  <a:lnTo>
                    <a:pt x="2285" y="5334"/>
                  </a:lnTo>
                  <a:lnTo>
                    <a:pt x="761" y="5334"/>
                  </a:lnTo>
                  <a:lnTo>
                    <a:pt x="761" y="8382"/>
                  </a:lnTo>
                  <a:lnTo>
                    <a:pt x="1523" y="8382"/>
                  </a:lnTo>
                  <a:lnTo>
                    <a:pt x="1523" y="18288"/>
                  </a:lnTo>
                  <a:lnTo>
                    <a:pt x="6096" y="18288"/>
                  </a:lnTo>
                  <a:close/>
                </a:path>
                <a:path w="13334" h="18414">
                  <a:moveTo>
                    <a:pt x="2285" y="3810"/>
                  </a:moveTo>
                  <a:lnTo>
                    <a:pt x="2285" y="2286"/>
                  </a:lnTo>
                  <a:lnTo>
                    <a:pt x="1523" y="2286"/>
                  </a:lnTo>
                  <a:lnTo>
                    <a:pt x="1523" y="3810"/>
                  </a:lnTo>
                  <a:lnTo>
                    <a:pt x="2285" y="3810"/>
                  </a:lnTo>
                  <a:close/>
                </a:path>
                <a:path w="13334" h="18414">
                  <a:moveTo>
                    <a:pt x="8381" y="1524"/>
                  </a:moveTo>
                  <a:lnTo>
                    <a:pt x="8381" y="0"/>
                  </a:lnTo>
                  <a:lnTo>
                    <a:pt x="4571" y="0"/>
                  </a:lnTo>
                  <a:lnTo>
                    <a:pt x="4571" y="1524"/>
                  </a:lnTo>
                  <a:lnTo>
                    <a:pt x="6095" y="1524"/>
                  </a:lnTo>
                  <a:lnTo>
                    <a:pt x="6096" y="18288"/>
                  </a:lnTo>
                  <a:lnTo>
                    <a:pt x="7620" y="18288"/>
                  </a:lnTo>
                  <a:lnTo>
                    <a:pt x="7619" y="1524"/>
                  </a:lnTo>
                  <a:lnTo>
                    <a:pt x="8381" y="1524"/>
                  </a:lnTo>
                  <a:close/>
                </a:path>
                <a:path w="13334" h="18414">
                  <a:moveTo>
                    <a:pt x="11429" y="3810"/>
                  </a:moveTo>
                  <a:lnTo>
                    <a:pt x="11429" y="2286"/>
                  </a:lnTo>
                  <a:lnTo>
                    <a:pt x="9905" y="2286"/>
                  </a:lnTo>
                  <a:lnTo>
                    <a:pt x="9905" y="3048"/>
                  </a:lnTo>
                  <a:lnTo>
                    <a:pt x="9143" y="3048"/>
                  </a:lnTo>
                  <a:lnTo>
                    <a:pt x="9143" y="5334"/>
                  </a:lnTo>
                  <a:lnTo>
                    <a:pt x="7619" y="5334"/>
                  </a:lnTo>
                  <a:lnTo>
                    <a:pt x="7620" y="18288"/>
                  </a:lnTo>
                  <a:lnTo>
                    <a:pt x="10668" y="18288"/>
                  </a:lnTo>
                  <a:lnTo>
                    <a:pt x="10667" y="3810"/>
                  </a:lnTo>
                  <a:lnTo>
                    <a:pt x="11429" y="3810"/>
                  </a:lnTo>
                  <a:close/>
                </a:path>
                <a:path w="13334" h="18414">
                  <a:moveTo>
                    <a:pt x="9143" y="3810"/>
                  </a:moveTo>
                  <a:lnTo>
                    <a:pt x="9143" y="2286"/>
                  </a:lnTo>
                  <a:lnTo>
                    <a:pt x="8381" y="2286"/>
                  </a:lnTo>
                  <a:lnTo>
                    <a:pt x="8381" y="3810"/>
                  </a:lnTo>
                  <a:lnTo>
                    <a:pt x="9143" y="3810"/>
                  </a:lnTo>
                  <a:close/>
                </a:path>
                <a:path w="13334" h="18414">
                  <a:moveTo>
                    <a:pt x="12192" y="8382"/>
                  </a:moveTo>
                  <a:lnTo>
                    <a:pt x="12191" y="5334"/>
                  </a:lnTo>
                  <a:lnTo>
                    <a:pt x="10667" y="5334"/>
                  </a:lnTo>
                  <a:lnTo>
                    <a:pt x="10668" y="18288"/>
                  </a:lnTo>
                  <a:lnTo>
                    <a:pt x="11430" y="18288"/>
                  </a:lnTo>
                  <a:lnTo>
                    <a:pt x="11430" y="8382"/>
                  </a:lnTo>
                  <a:lnTo>
                    <a:pt x="12192" y="8382"/>
                  </a:lnTo>
                  <a:close/>
                </a:path>
                <a:path w="13334" h="18414">
                  <a:moveTo>
                    <a:pt x="12954" y="18288"/>
                  </a:moveTo>
                  <a:lnTo>
                    <a:pt x="12954" y="15240"/>
                  </a:lnTo>
                  <a:lnTo>
                    <a:pt x="11430" y="15240"/>
                  </a:lnTo>
                  <a:lnTo>
                    <a:pt x="11430" y="18288"/>
                  </a:lnTo>
                  <a:lnTo>
                    <a:pt x="12954" y="1828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9895979" y="205612"/>
              <a:ext cx="13970" cy="19685"/>
            </a:xfrm>
            <a:custGeom>
              <a:avLst/>
              <a:gdLst/>
              <a:ahLst/>
              <a:cxnLst/>
              <a:rect l="l" t="t" r="r" b="b"/>
              <a:pathLst>
                <a:path w="13970" h="19685">
                  <a:moveTo>
                    <a:pt x="9017" y="19177"/>
                  </a:moveTo>
                  <a:lnTo>
                    <a:pt x="9017" y="18414"/>
                  </a:lnTo>
                  <a:lnTo>
                    <a:pt x="0" y="18414"/>
                  </a:lnTo>
                  <a:lnTo>
                    <a:pt x="0" y="19177"/>
                  </a:lnTo>
                  <a:lnTo>
                    <a:pt x="9017" y="19177"/>
                  </a:lnTo>
                  <a:close/>
                </a:path>
                <a:path w="13970" h="19685">
                  <a:moveTo>
                    <a:pt x="762" y="17653"/>
                  </a:moveTo>
                  <a:lnTo>
                    <a:pt x="762" y="16890"/>
                  </a:lnTo>
                  <a:lnTo>
                    <a:pt x="635" y="16890"/>
                  </a:lnTo>
                  <a:lnTo>
                    <a:pt x="635" y="17653"/>
                  </a:lnTo>
                  <a:lnTo>
                    <a:pt x="762" y="17653"/>
                  </a:lnTo>
                  <a:close/>
                </a:path>
                <a:path w="13970" h="19685">
                  <a:moveTo>
                    <a:pt x="1524" y="6985"/>
                  </a:moveTo>
                  <a:lnTo>
                    <a:pt x="1524" y="6223"/>
                  </a:lnTo>
                  <a:lnTo>
                    <a:pt x="1397" y="6985"/>
                  </a:lnTo>
                  <a:close/>
                </a:path>
                <a:path w="13970" h="19685">
                  <a:moveTo>
                    <a:pt x="1524" y="8509"/>
                  </a:moveTo>
                  <a:lnTo>
                    <a:pt x="1524" y="7746"/>
                  </a:lnTo>
                  <a:lnTo>
                    <a:pt x="1397" y="7746"/>
                  </a:lnTo>
                  <a:lnTo>
                    <a:pt x="1397" y="8509"/>
                  </a:lnTo>
                  <a:lnTo>
                    <a:pt x="1524" y="8509"/>
                  </a:lnTo>
                  <a:close/>
                </a:path>
                <a:path w="13970" h="19685">
                  <a:moveTo>
                    <a:pt x="6096" y="11557"/>
                  </a:moveTo>
                  <a:lnTo>
                    <a:pt x="6096" y="10032"/>
                  </a:lnTo>
                  <a:lnTo>
                    <a:pt x="5207" y="10032"/>
                  </a:lnTo>
                  <a:lnTo>
                    <a:pt x="5207" y="10795"/>
                  </a:lnTo>
                  <a:lnTo>
                    <a:pt x="1524" y="10795"/>
                  </a:lnTo>
                  <a:lnTo>
                    <a:pt x="1524" y="11557"/>
                  </a:lnTo>
                  <a:lnTo>
                    <a:pt x="6096" y="11557"/>
                  </a:lnTo>
                  <a:close/>
                </a:path>
                <a:path w="13970" h="19685">
                  <a:moveTo>
                    <a:pt x="6096" y="13081"/>
                  </a:moveTo>
                  <a:lnTo>
                    <a:pt x="6096" y="11557"/>
                  </a:lnTo>
                  <a:lnTo>
                    <a:pt x="1524" y="11557"/>
                  </a:lnTo>
                  <a:lnTo>
                    <a:pt x="1524" y="12319"/>
                  </a:lnTo>
                  <a:lnTo>
                    <a:pt x="5207" y="12319"/>
                  </a:lnTo>
                  <a:lnTo>
                    <a:pt x="5207" y="13081"/>
                  </a:lnTo>
                  <a:lnTo>
                    <a:pt x="6096" y="13081"/>
                  </a:lnTo>
                  <a:close/>
                </a:path>
                <a:path w="13970" h="19685">
                  <a:moveTo>
                    <a:pt x="5207" y="13842"/>
                  </a:moveTo>
                  <a:lnTo>
                    <a:pt x="5207" y="12319"/>
                  </a:lnTo>
                  <a:lnTo>
                    <a:pt x="1524" y="12319"/>
                  </a:lnTo>
                  <a:lnTo>
                    <a:pt x="1524" y="13081"/>
                  </a:lnTo>
                  <a:lnTo>
                    <a:pt x="4572" y="13081"/>
                  </a:lnTo>
                  <a:lnTo>
                    <a:pt x="4572" y="13842"/>
                  </a:lnTo>
                  <a:lnTo>
                    <a:pt x="5207" y="13842"/>
                  </a:lnTo>
                  <a:close/>
                </a:path>
                <a:path w="13970" h="19685">
                  <a:moveTo>
                    <a:pt x="5207" y="3937"/>
                  </a:moveTo>
                  <a:lnTo>
                    <a:pt x="5207" y="2413"/>
                  </a:lnTo>
                  <a:lnTo>
                    <a:pt x="3810" y="2413"/>
                  </a:lnTo>
                  <a:lnTo>
                    <a:pt x="3810" y="3175"/>
                  </a:lnTo>
                  <a:lnTo>
                    <a:pt x="4572" y="3175"/>
                  </a:lnTo>
                  <a:lnTo>
                    <a:pt x="4572" y="3937"/>
                  </a:lnTo>
                  <a:lnTo>
                    <a:pt x="5207" y="3937"/>
                  </a:lnTo>
                  <a:close/>
                </a:path>
                <a:path w="13970" h="19685">
                  <a:moveTo>
                    <a:pt x="4572" y="5461"/>
                  </a:moveTo>
                  <a:lnTo>
                    <a:pt x="4572" y="3936"/>
                  </a:lnTo>
                  <a:lnTo>
                    <a:pt x="3810" y="3936"/>
                  </a:lnTo>
                  <a:lnTo>
                    <a:pt x="3810" y="5461"/>
                  </a:lnTo>
                  <a:lnTo>
                    <a:pt x="4572" y="5461"/>
                  </a:lnTo>
                  <a:close/>
                </a:path>
                <a:path w="13970" h="19685">
                  <a:moveTo>
                    <a:pt x="4572" y="7747"/>
                  </a:moveTo>
                  <a:lnTo>
                    <a:pt x="4572" y="6984"/>
                  </a:lnTo>
                  <a:lnTo>
                    <a:pt x="3810" y="6984"/>
                  </a:lnTo>
                  <a:lnTo>
                    <a:pt x="3810" y="7747"/>
                  </a:lnTo>
                  <a:lnTo>
                    <a:pt x="4572" y="7747"/>
                  </a:lnTo>
                  <a:close/>
                </a:path>
                <a:path w="13970" h="19685">
                  <a:moveTo>
                    <a:pt x="4572" y="9271"/>
                  </a:moveTo>
                  <a:lnTo>
                    <a:pt x="4572" y="8508"/>
                  </a:lnTo>
                  <a:lnTo>
                    <a:pt x="3810" y="8508"/>
                  </a:lnTo>
                  <a:lnTo>
                    <a:pt x="3810" y="9271"/>
                  </a:lnTo>
                  <a:lnTo>
                    <a:pt x="4572" y="9271"/>
                  </a:lnTo>
                  <a:close/>
                </a:path>
                <a:path w="13970" h="19685">
                  <a:moveTo>
                    <a:pt x="4572" y="14604"/>
                  </a:moveTo>
                  <a:lnTo>
                    <a:pt x="4572" y="13842"/>
                  </a:lnTo>
                  <a:lnTo>
                    <a:pt x="3810" y="13842"/>
                  </a:lnTo>
                  <a:lnTo>
                    <a:pt x="3810" y="14604"/>
                  </a:lnTo>
                  <a:lnTo>
                    <a:pt x="4572" y="14604"/>
                  </a:lnTo>
                  <a:close/>
                </a:path>
                <a:path w="13970" h="19685">
                  <a:moveTo>
                    <a:pt x="4572" y="16129"/>
                  </a:moveTo>
                  <a:lnTo>
                    <a:pt x="4572" y="15366"/>
                  </a:lnTo>
                  <a:lnTo>
                    <a:pt x="3810" y="15366"/>
                  </a:lnTo>
                  <a:lnTo>
                    <a:pt x="3810" y="16129"/>
                  </a:lnTo>
                  <a:lnTo>
                    <a:pt x="4572" y="16129"/>
                  </a:lnTo>
                  <a:close/>
                </a:path>
                <a:path w="13970" h="19685">
                  <a:moveTo>
                    <a:pt x="6096" y="888"/>
                  </a:moveTo>
                  <a:lnTo>
                    <a:pt x="6096" y="126"/>
                  </a:lnTo>
                  <a:lnTo>
                    <a:pt x="4572" y="127"/>
                  </a:lnTo>
                  <a:lnTo>
                    <a:pt x="4572" y="1651"/>
                  </a:lnTo>
                  <a:lnTo>
                    <a:pt x="5207" y="1651"/>
                  </a:lnTo>
                  <a:lnTo>
                    <a:pt x="5207" y="0"/>
                  </a:lnTo>
                  <a:lnTo>
                    <a:pt x="6096" y="888"/>
                  </a:lnTo>
                  <a:close/>
                </a:path>
                <a:path w="13970" h="19685">
                  <a:moveTo>
                    <a:pt x="5207" y="6985"/>
                  </a:moveTo>
                  <a:lnTo>
                    <a:pt x="5207" y="6223"/>
                  </a:lnTo>
                  <a:lnTo>
                    <a:pt x="4572" y="6223"/>
                  </a:lnTo>
                  <a:lnTo>
                    <a:pt x="4572" y="6985"/>
                  </a:lnTo>
                  <a:lnTo>
                    <a:pt x="5207" y="6985"/>
                  </a:lnTo>
                  <a:close/>
                </a:path>
                <a:path w="13970" h="19685">
                  <a:moveTo>
                    <a:pt x="5207" y="8509"/>
                  </a:moveTo>
                  <a:lnTo>
                    <a:pt x="5207" y="7746"/>
                  </a:lnTo>
                  <a:lnTo>
                    <a:pt x="4572" y="7746"/>
                  </a:lnTo>
                  <a:lnTo>
                    <a:pt x="4572" y="8509"/>
                  </a:lnTo>
                  <a:lnTo>
                    <a:pt x="5207" y="8509"/>
                  </a:lnTo>
                  <a:close/>
                </a:path>
                <a:path w="13970" h="19685">
                  <a:moveTo>
                    <a:pt x="5207" y="10033"/>
                  </a:moveTo>
                  <a:lnTo>
                    <a:pt x="5207" y="9270"/>
                  </a:lnTo>
                  <a:lnTo>
                    <a:pt x="4572" y="9270"/>
                  </a:lnTo>
                  <a:lnTo>
                    <a:pt x="4572" y="10033"/>
                  </a:lnTo>
                  <a:lnTo>
                    <a:pt x="5207" y="10033"/>
                  </a:lnTo>
                  <a:close/>
                </a:path>
                <a:path w="13970" h="19685">
                  <a:moveTo>
                    <a:pt x="5207" y="15367"/>
                  </a:moveTo>
                  <a:lnTo>
                    <a:pt x="5207" y="14604"/>
                  </a:lnTo>
                  <a:lnTo>
                    <a:pt x="4572" y="14604"/>
                  </a:lnTo>
                  <a:lnTo>
                    <a:pt x="4572" y="15367"/>
                  </a:lnTo>
                  <a:lnTo>
                    <a:pt x="5207" y="15367"/>
                  </a:lnTo>
                  <a:close/>
                </a:path>
                <a:path w="13970" h="19685">
                  <a:moveTo>
                    <a:pt x="7620" y="2412"/>
                  </a:moveTo>
                  <a:lnTo>
                    <a:pt x="7620" y="1650"/>
                  </a:lnTo>
                  <a:lnTo>
                    <a:pt x="5207" y="1651"/>
                  </a:lnTo>
                  <a:lnTo>
                    <a:pt x="5207" y="5461"/>
                  </a:lnTo>
                  <a:lnTo>
                    <a:pt x="6096" y="5460"/>
                  </a:lnTo>
                  <a:lnTo>
                    <a:pt x="6096" y="3174"/>
                  </a:lnTo>
                  <a:lnTo>
                    <a:pt x="6858" y="3174"/>
                  </a:lnTo>
                  <a:lnTo>
                    <a:pt x="6858" y="2412"/>
                  </a:lnTo>
                  <a:lnTo>
                    <a:pt x="7620" y="2412"/>
                  </a:lnTo>
                  <a:close/>
                </a:path>
                <a:path w="13970" h="19685">
                  <a:moveTo>
                    <a:pt x="6096" y="7747"/>
                  </a:moveTo>
                  <a:lnTo>
                    <a:pt x="6096" y="6984"/>
                  </a:lnTo>
                  <a:lnTo>
                    <a:pt x="5207" y="6984"/>
                  </a:lnTo>
                  <a:lnTo>
                    <a:pt x="5207" y="7747"/>
                  </a:lnTo>
                  <a:lnTo>
                    <a:pt x="6096" y="7747"/>
                  </a:lnTo>
                  <a:close/>
                </a:path>
                <a:path w="13970" h="19685">
                  <a:moveTo>
                    <a:pt x="6096" y="9271"/>
                  </a:moveTo>
                  <a:lnTo>
                    <a:pt x="6096" y="8508"/>
                  </a:lnTo>
                  <a:lnTo>
                    <a:pt x="5207" y="8508"/>
                  </a:lnTo>
                  <a:lnTo>
                    <a:pt x="5207" y="9271"/>
                  </a:lnTo>
                  <a:lnTo>
                    <a:pt x="6096" y="9271"/>
                  </a:lnTo>
                  <a:close/>
                </a:path>
                <a:path w="13970" h="19685">
                  <a:moveTo>
                    <a:pt x="6096" y="14604"/>
                  </a:moveTo>
                  <a:lnTo>
                    <a:pt x="6096" y="13842"/>
                  </a:lnTo>
                  <a:lnTo>
                    <a:pt x="5207" y="13842"/>
                  </a:lnTo>
                  <a:lnTo>
                    <a:pt x="5207" y="14604"/>
                  </a:lnTo>
                  <a:lnTo>
                    <a:pt x="6096" y="14604"/>
                  </a:lnTo>
                  <a:close/>
                </a:path>
                <a:path w="13970" h="19685">
                  <a:moveTo>
                    <a:pt x="7620" y="3937"/>
                  </a:moveTo>
                  <a:lnTo>
                    <a:pt x="7620" y="3174"/>
                  </a:lnTo>
                  <a:lnTo>
                    <a:pt x="6096" y="3174"/>
                  </a:lnTo>
                  <a:lnTo>
                    <a:pt x="6096" y="4699"/>
                  </a:lnTo>
                  <a:lnTo>
                    <a:pt x="6731" y="4699"/>
                  </a:lnTo>
                  <a:lnTo>
                    <a:pt x="6731" y="3937"/>
                  </a:lnTo>
                  <a:lnTo>
                    <a:pt x="7620" y="3937"/>
                  </a:lnTo>
                  <a:close/>
                </a:path>
                <a:path w="13970" h="19685">
                  <a:moveTo>
                    <a:pt x="6858" y="6985"/>
                  </a:moveTo>
                  <a:lnTo>
                    <a:pt x="6858" y="6223"/>
                  </a:lnTo>
                  <a:lnTo>
                    <a:pt x="6096" y="6223"/>
                  </a:lnTo>
                  <a:lnTo>
                    <a:pt x="6096" y="6985"/>
                  </a:lnTo>
                  <a:lnTo>
                    <a:pt x="6858" y="6985"/>
                  </a:lnTo>
                  <a:close/>
                </a:path>
                <a:path w="13970" h="19685">
                  <a:moveTo>
                    <a:pt x="6858" y="8509"/>
                  </a:moveTo>
                  <a:lnTo>
                    <a:pt x="6858" y="7746"/>
                  </a:lnTo>
                  <a:lnTo>
                    <a:pt x="6096" y="7746"/>
                  </a:lnTo>
                  <a:lnTo>
                    <a:pt x="6096" y="8509"/>
                  </a:lnTo>
                  <a:lnTo>
                    <a:pt x="6858" y="8509"/>
                  </a:lnTo>
                  <a:close/>
                </a:path>
                <a:path w="13970" h="19685">
                  <a:moveTo>
                    <a:pt x="6858" y="10033"/>
                  </a:moveTo>
                  <a:lnTo>
                    <a:pt x="6858" y="9270"/>
                  </a:lnTo>
                  <a:lnTo>
                    <a:pt x="6096" y="9270"/>
                  </a:lnTo>
                  <a:lnTo>
                    <a:pt x="6096" y="10033"/>
                  </a:lnTo>
                  <a:lnTo>
                    <a:pt x="6858" y="10033"/>
                  </a:lnTo>
                  <a:close/>
                </a:path>
                <a:path w="13970" h="19685">
                  <a:moveTo>
                    <a:pt x="11303" y="11557"/>
                  </a:moveTo>
                  <a:lnTo>
                    <a:pt x="11303" y="10795"/>
                  </a:lnTo>
                  <a:lnTo>
                    <a:pt x="6096" y="10795"/>
                  </a:lnTo>
                  <a:lnTo>
                    <a:pt x="6096" y="12319"/>
                  </a:lnTo>
                  <a:lnTo>
                    <a:pt x="6858" y="12319"/>
                  </a:lnTo>
                  <a:lnTo>
                    <a:pt x="6858" y="11557"/>
                  </a:lnTo>
                  <a:lnTo>
                    <a:pt x="11303" y="11557"/>
                  </a:lnTo>
                  <a:close/>
                </a:path>
                <a:path w="13970" h="19685">
                  <a:moveTo>
                    <a:pt x="11303" y="13081"/>
                  </a:moveTo>
                  <a:lnTo>
                    <a:pt x="11303" y="12319"/>
                  </a:lnTo>
                  <a:lnTo>
                    <a:pt x="6096" y="12319"/>
                  </a:lnTo>
                  <a:lnTo>
                    <a:pt x="6096" y="13842"/>
                  </a:lnTo>
                  <a:lnTo>
                    <a:pt x="6858" y="13842"/>
                  </a:lnTo>
                  <a:lnTo>
                    <a:pt x="6858" y="13081"/>
                  </a:lnTo>
                  <a:lnTo>
                    <a:pt x="11303" y="13081"/>
                  </a:lnTo>
                  <a:close/>
                </a:path>
                <a:path w="13970" h="19685">
                  <a:moveTo>
                    <a:pt x="7620" y="888"/>
                  </a:moveTo>
                  <a:lnTo>
                    <a:pt x="7620" y="126"/>
                  </a:lnTo>
                  <a:lnTo>
                    <a:pt x="6858" y="126"/>
                  </a:lnTo>
                  <a:lnTo>
                    <a:pt x="6858" y="888"/>
                  </a:lnTo>
                  <a:lnTo>
                    <a:pt x="7620" y="888"/>
                  </a:lnTo>
                  <a:close/>
                </a:path>
                <a:path w="13970" h="19685">
                  <a:moveTo>
                    <a:pt x="7620" y="3174"/>
                  </a:moveTo>
                  <a:lnTo>
                    <a:pt x="7620" y="2412"/>
                  </a:lnTo>
                  <a:lnTo>
                    <a:pt x="6858" y="2412"/>
                  </a:lnTo>
                  <a:lnTo>
                    <a:pt x="6858" y="3174"/>
                  </a:lnTo>
                  <a:lnTo>
                    <a:pt x="7620" y="3174"/>
                  </a:lnTo>
                  <a:close/>
                </a:path>
                <a:path w="13970" h="19685">
                  <a:moveTo>
                    <a:pt x="11303" y="12319"/>
                  </a:moveTo>
                  <a:lnTo>
                    <a:pt x="11303" y="11557"/>
                  </a:lnTo>
                  <a:lnTo>
                    <a:pt x="6858" y="11557"/>
                  </a:lnTo>
                  <a:lnTo>
                    <a:pt x="6858" y="12319"/>
                  </a:lnTo>
                  <a:lnTo>
                    <a:pt x="11303" y="12319"/>
                  </a:lnTo>
                  <a:close/>
                </a:path>
                <a:path w="13970" h="19685">
                  <a:moveTo>
                    <a:pt x="9144" y="16129"/>
                  </a:moveTo>
                  <a:lnTo>
                    <a:pt x="9144" y="15366"/>
                  </a:lnTo>
                  <a:lnTo>
                    <a:pt x="9017" y="15366"/>
                  </a:lnTo>
                  <a:lnTo>
                    <a:pt x="9017" y="16129"/>
                  </a:lnTo>
                  <a:lnTo>
                    <a:pt x="9144" y="16129"/>
                  </a:lnTo>
                  <a:close/>
                </a:path>
                <a:path w="13970" h="19685">
                  <a:moveTo>
                    <a:pt x="9144" y="18414"/>
                  </a:moveTo>
                  <a:lnTo>
                    <a:pt x="9144" y="17653"/>
                  </a:lnTo>
                  <a:lnTo>
                    <a:pt x="9017" y="17653"/>
                  </a:lnTo>
                  <a:lnTo>
                    <a:pt x="9017" y="18414"/>
                  </a:lnTo>
                  <a:lnTo>
                    <a:pt x="9144" y="18414"/>
                  </a:lnTo>
                  <a:close/>
                </a:path>
                <a:path w="13970" h="19685">
                  <a:moveTo>
                    <a:pt x="10668" y="3174"/>
                  </a:moveTo>
                  <a:lnTo>
                    <a:pt x="10668" y="2412"/>
                  </a:lnTo>
                  <a:lnTo>
                    <a:pt x="9144" y="2412"/>
                  </a:lnTo>
                  <a:lnTo>
                    <a:pt x="9144" y="3174"/>
                  </a:lnTo>
                  <a:lnTo>
                    <a:pt x="10668" y="3174"/>
                  </a:lnTo>
                  <a:close/>
                </a:path>
                <a:path w="13970" h="19685">
                  <a:moveTo>
                    <a:pt x="12954" y="19177"/>
                  </a:moveTo>
                  <a:lnTo>
                    <a:pt x="12954" y="18414"/>
                  </a:lnTo>
                  <a:lnTo>
                    <a:pt x="9144" y="18414"/>
                  </a:lnTo>
                  <a:lnTo>
                    <a:pt x="9144" y="19177"/>
                  </a:lnTo>
                  <a:lnTo>
                    <a:pt x="12954" y="19177"/>
                  </a:lnTo>
                  <a:close/>
                </a:path>
                <a:path w="13970" h="19685">
                  <a:moveTo>
                    <a:pt x="12954" y="8509"/>
                  </a:moveTo>
                  <a:lnTo>
                    <a:pt x="12954" y="5460"/>
                  </a:lnTo>
                  <a:lnTo>
                    <a:pt x="12192" y="5460"/>
                  </a:lnTo>
                  <a:lnTo>
                    <a:pt x="12192" y="8509"/>
                  </a:lnTo>
                  <a:lnTo>
                    <a:pt x="12954" y="8509"/>
                  </a:lnTo>
                  <a:close/>
                </a:path>
                <a:path w="13970" h="19685">
                  <a:moveTo>
                    <a:pt x="13716" y="18415"/>
                  </a:moveTo>
                  <a:lnTo>
                    <a:pt x="13716" y="15367"/>
                  </a:lnTo>
                  <a:lnTo>
                    <a:pt x="12192" y="15367"/>
                  </a:lnTo>
                  <a:lnTo>
                    <a:pt x="12192" y="16129"/>
                  </a:lnTo>
                  <a:lnTo>
                    <a:pt x="12954" y="16129"/>
                  </a:lnTo>
                  <a:lnTo>
                    <a:pt x="12954" y="19177"/>
                  </a:lnTo>
                  <a:lnTo>
                    <a:pt x="13716" y="18415"/>
                  </a:lnTo>
                  <a:close/>
                </a:path>
                <a:path w="13970" h="19685">
                  <a:moveTo>
                    <a:pt x="12954" y="17653"/>
                  </a:moveTo>
                  <a:lnTo>
                    <a:pt x="12954" y="16891"/>
                  </a:lnTo>
                  <a:lnTo>
                    <a:pt x="12192" y="16891"/>
                  </a:lnTo>
                  <a:lnTo>
                    <a:pt x="12192" y="17653"/>
                  </a:lnTo>
                  <a:lnTo>
                    <a:pt x="12954" y="17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9900551" y="220218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4572" y="3809"/>
                  </a:moveTo>
                  <a:lnTo>
                    <a:pt x="4572" y="1523"/>
                  </a:lnTo>
                  <a:lnTo>
                    <a:pt x="3810" y="1523"/>
                  </a:lnTo>
                  <a:lnTo>
                    <a:pt x="3810" y="761"/>
                  </a:lnTo>
                  <a:lnTo>
                    <a:pt x="3048" y="761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4572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9900539" y="22021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2285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2285" y="0"/>
                  </a:lnTo>
                  <a:close/>
                </a:path>
                <a:path w="5079" h="5079">
                  <a:moveTo>
                    <a:pt x="4571" y="4571"/>
                  </a:moveTo>
                  <a:lnTo>
                    <a:pt x="4571" y="1523"/>
                  </a:lnTo>
                  <a:lnTo>
                    <a:pt x="3809" y="761"/>
                  </a:lnTo>
                  <a:lnTo>
                    <a:pt x="3809" y="3809"/>
                  </a:lnTo>
                  <a:lnTo>
                    <a:pt x="0" y="3809"/>
                  </a:lnTo>
                  <a:lnTo>
                    <a:pt x="0" y="4571"/>
                  </a:lnTo>
                  <a:lnTo>
                    <a:pt x="4571" y="4571"/>
                  </a:lnTo>
                  <a:close/>
                </a:path>
                <a:path w="5079" h="5079">
                  <a:moveTo>
                    <a:pt x="3809" y="761"/>
                  </a:moveTo>
                  <a:lnTo>
                    <a:pt x="3047" y="0"/>
                  </a:lnTo>
                  <a:lnTo>
                    <a:pt x="2285" y="0"/>
                  </a:lnTo>
                  <a:lnTo>
                    <a:pt x="3047" y="761"/>
                  </a:lnTo>
                  <a:lnTo>
                    <a:pt x="3809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9902063" y="22021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3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9898265" y="21488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5" y="3809"/>
                  </a:moveTo>
                  <a:lnTo>
                    <a:pt x="2285" y="761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2285" y="3809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9898265" y="214884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1" y="761"/>
                  </a:moveTo>
                  <a:lnTo>
                    <a:pt x="0" y="761"/>
                  </a:lnTo>
                  <a:lnTo>
                    <a:pt x="0" y="1523"/>
                  </a:lnTo>
                  <a:lnTo>
                    <a:pt x="761" y="761"/>
                  </a:lnTo>
                  <a:close/>
                </a:path>
                <a:path w="3175" h="3810">
                  <a:moveTo>
                    <a:pt x="1523" y="0"/>
                  </a:moveTo>
                  <a:lnTo>
                    <a:pt x="761" y="0"/>
                  </a:lnTo>
                  <a:lnTo>
                    <a:pt x="761" y="761"/>
                  </a:lnTo>
                  <a:lnTo>
                    <a:pt x="1523" y="0"/>
                  </a:lnTo>
                  <a:close/>
                </a:path>
                <a:path w="3175" h="3810">
                  <a:moveTo>
                    <a:pt x="2285" y="761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  <a:path w="3175" h="3810">
                  <a:moveTo>
                    <a:pt x="3047" y="3809"/>
                  </a:moveTo>
                  <a:lnTo>
                    <a:pt x="3047" y="1523"/>
                  </a:lnTo>
                  <a:lnTo>
                    <a:pt x="2285" y="761"/>
                  </a:lnTo>
                  <a:lnTo>
                    <a:pt x="2285" y="3809"/>
                  </a:lnTo>
                  <a:lnTo>
                    <a:pt x="3047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9904348" y="21488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6" y="3809"/>
                  </a:moveTo>
                  <a:lnTo>
                    <a:pt x="2285" y="761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0" y="3809"/>
                  </a:lnTo>
                  <a:lnTo>
                    <a:pt x="2286" y="3809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9904348" y="21488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761" y="761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  <a:path w="2540" h="1270">
                  <a:moveTo>
                    <a:pt x="2285" y="761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9901301" y="21107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1523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9901313" y="21107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5" y="2286"/>
                  </a:moveTo>
                  <a:lnTo>
                    <a:pt x="2285" y="1524"/>
                  </a:lnTo>
                  <a:lnTo>
                    <a:pt x="761" y="1524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2285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9905123" y="21107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9905123" y="21107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524" y="2286"/>
                  </a:moveTo>
                  <a:lnTo>
                    <a:pt x="1524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  <a:path w="2540" h="2539">
                  <a:moveTo>
                    <a:pt x="2286" y="0"/>
                  </a:moveTo>
                  <a:lnTo>
                    <a:pt x="1523" y="0"/>
                  </a:lnTo>
                  <a:lnTo>
                    <a:pt x="1524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9898265" y="21107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4">
                  <a:moveTo>
                    <a:pt x="2286" y="1523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9898252" y="211073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2285"/>
                  </a:moveTo>
                  <a:lnTo>
                    <a:pt x="2286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2285"/>
                  </a:lnTo>
                  <a:lnTo>
                    <a:pt x="2286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9898266" y="215657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89">
                  <a:moveTo>
                    <a:pt x="2286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2286" y="2286"/>
                  </a:lnTo>
                  <a:lnTo>
                    <a:pt x="2286" y="0"/>
                  </a:lnTo>
                  <a:close/>
                </a:path>
                <a:path w="8890" h="8889">
                  <a:moveTo>
                    <a:pt x="5334" y="6096"/>
                  </a:moveTo>
                  <a:lnTo>
                    <a:pt x="4572" y="6096"/>
                  </a:lnTo>
                  <a:lnTo>
                    <a:pt x="4572" y="5334"/>
                  </a:lnTo>
                  <a:lnTo>
                    <a:pt x="3810" y="5334"/>
                  </a:lnTo>
                  <a:lnTo>
                    <a:pt x="3810" y="6096"/>
                  </a:lnTo>
                  <a:lnTo>
                    <a:pt x="3048" y="6096"/>
                  </a:lnTo>
                  <a:lnTo>
                    <a:pt x="3048" y="8382"/>
                  </a:lnTo>
                  <a:lnTo>
                    <a:pt x="5334" y="8382"/>
                  </a:lnTo>
                  <a:lnTo>
                    <a:pt x="5334" y="6096"/>
                  </a:lnTo>
                  <a:close/>
                </a:path>
                <a:path w="8890" h="8889">
                  <a:moveTo>
                    <a:pt x="8369" y="762"/>
                  </a:moveTo>
                  <a:lnTo>
                    <a:pt x="7607" y="0"/>
                  </a:lnTo>
                  <a:lnTo>
                    <a:pt x="6083" y="0"/>
                  </a:lnTo>
                  <a:lnTo>
                    <a:pt x="6083" y="2286"/>
                  </a:lnTo>
                  <a:lnTo>
                    <a:pt x="8369" y="2286"/>
                  </a:lnTo>
                  <a:lnTo>
                    <a:pt x="8369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9916553" y="229362"/>
              <a:ext cx="19050" cy="21590"/>
            </a:xfrm>
            <a:custGeom>
              <a:avLst/>
              <a:gdLst/>
              <a:ahLst/>
              <a:cxnLst/>
              <a:rect l="l" t="t" r="r" b="b"/>
              <a:pathLst>
                <a:path w="19050" h="21589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19050" h="21589">
                  <a:moveTo>
                    <a:pt x="762" y="9906"/>
                  </a:moveTo>
                  <a:lnTo>
                    <a:pt x="762" y="9144"/>
                  </a:lnTo>
                  <a:lnTo>
                    <a:pt x="0" y="9906"/>
                  </a:lnTo>
                  <a:lnTo>
                    <a:pt x="762" y="9906"/>
                  </a:lnTo>
                  <a:close/>
                </a:path>
                <a:path w="19050" h="21589">
                  <a:moveTo>
                    <a:pt x="9144" y="11430"/>
                  </a:moveTo>
                  <a:lnTo>
                    <a:pt x="9144" y="9144"/>
                  </a:lnTo>
                  <a:lnTo>
                    <a:pt x="7620" y="6858"/>
                  </a:lnTo>
                  <a:lnTo>
                    <a:pt x="7620" y="6095"/>
                  </a:lnTo>
                  <a:lnTo>
                    <a:pt x="6096" y="4572"/>
                  </a:lnTo>
                  <a:lnTo>
                    <a:pt x="5334" y="4572"/>
                  </a:lnTo>
                  <a:lnTo>
                    <a:pt x="3048" y="2286"/>
                  </a:lnTo>
                  <a:lnTo>
                    <a:pt x="3048" y="761"/>
                  </a:lnTo>
                  <a:lnTo>
                    <a:pt x="2159" y="635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4478"/>
                  </a:lnTo>
                  <a:lnTo>
                    <a:pt x="1524" y="16002"/>
                  </a:lnTo>
                  <a:lnTo>
                    <a:pt x="1524" y="1524"/>
                  </a:lnTo>
                  <a:lnTo>
                    <a:pt x="2159" y="1524"/>
                  </a:lnTo>
                  <a:lnTo>
                    <a:pt x="2159" y="2921"/>
                  </a:lnTo>
                  <a:lnTo>
                    <a:pt x="4572" y="5334"/>
                  </a:lnTo>
                  <a:lnTo>
                    <a:pt x="4572" y="6858"/>
                  </a:lnTo>
                  <a:lnTo>
                    <a:pt x="5334" y="6858"/>
                  </a:lnTo>
                  <a:lnTo>
                    <a:pt x="5334" y="6096"/>
                  </a:lnTo>
                  <a:lnTo>
                    <a:pt x="6096" y="5334"/>
                  </a:lnTo>
                  <a:lnTo>
                    <a:pt x="6858" y="6096"/>
                  </a:lnTo>
                  <a:lnTo>
                    <a:pt x="6858" y="7620"/>
                  </a:lnTo>
                  <a:lnTo>
                    <a:pt x="8382" y="9144"/>
                  </a:lnTo>
                  <a:lnTo>
                    <a:pt x="8382" y="12192"/>
                  </a:lnTo>
                  <a:lnTo>
                    <a:pt x="9144" y="11430"/>
                  </a:lnTo>
                  <a:close/>
                </a:path>
                <a:path w="19050" h="21589">
                  <a:moveTo>
                    <a:pt x="2159" y="9779"/>
                  </a:moveTo>
                  <a:lnTo>
                    <a:pt x="2159" y="2285"/>
                  </a:lnTo>
                  <a:lnTo>
                    <a:pt x="1524" y="2285"/>
                  </a:lnTo>
                  <a:lnTo>
                    <a:pt x="1524" y="9144"/>
                  </a:lnTo>
                  <a:lnTo>
                    <a:pt x="2159" y="9779"/>
                  </a:lnTo>
                  <a:close/>
                </a:path>
                <a:path w="19050" h="21589">
                  <a:moveTo>
                    <a:pt x="2159" y="18161"/>
                  </a:moveTo>
                  <a:lnTo>
                    <a:pt x="2159" y="9906"/>
                  </a:lnTo>
                  <a:lnTo>
                    <a:pt x="1524" y="9906"/>
                  </a:lnTo>
                  <a:lnTo>
                    <a:pt x="1524" y="17526"/>
                  </a:lnTo>
                  <a:lnTo>
                    <a:pt x="2159" y="18161"/>
                  </a:lnTo>
                  <a:close/>
                </a:path>
                <a:path w="19050" h="21589">
                  <a:moveTo>
                    <a:pt x="3048" y="6858"/>
                  </a:moveTo>
                  <a:lnTo>
                    <a:pt x="3048" y="4572"/>
                  </a:lnTo>
                  <a:lnTo>
                    <a:pt x="2159" y="4572"/>
                  </a:lnTo>
                  <a:lnTo>
                    <a:pt x="2159" y="7747"/>
                  </a:lnTo>
                  <a:lnTo>
                    <a:pt x="3048" y="6858"/>
                  </a:lnTo>
                  <a:close/>
                </a:path>
                <a:path w="19050" h="21589">
                  <a:moveTo>
                    <a:pt x="4572" y="9906"/>
                  </a:moveTo>
                  <a:lnTo>
                    <a:pt x="4572" y="9144"/>
                  </a:lnTo>
                  <a:lnTo>
                    <a:pt x="2159" y="9144"/>
                  </a:lnTo>
                  <a:lnTo>
                    <a:pt x="2159" y="10795"/>
                  </a:lnTo>
                  <a:lnTo>
                    <a:pt x="3048" y="9906"/>
                  </a:lnTo>
                  <a:lnTo>
                    <a:pt x="4572" y="9906"/>
                  </a:lnTo>
                  <a:close/>
                </a:path>
                <a:path w="19050" h="21589">
                  <a:moveTo>
                    <a:pt x="3048" y="14478"/>
                  </a:moveTo>
                  <a:lnTo>
                    <a:pt x="3048" y="12192"/>
                  </a:lnTo>
                  <a:lnTo>
                    <a:pt x="2159" y="12192"/>
                  </a:lnTo>
                  <a:lnTo>
                    <a:pt x="2159" y="14478"/>
                  </a:lnTo>
                  <a:lnTo>
                    <a:pt x="3048" y="14478"/>
                  </a:lnTo>
                  <a:close/>
                </a:path>
                <a:path w="19050" h="21589">
                  <a:moveTo>
                    <a:pt x="6858" y="14478"/>
                  </a:moveTo>
                  <a:lnTo>
                    <a:pt x="6858" y="12954"/>
                  </a:lnTo>
                  <a:lnTo>
                    <a:pt x="6096" y="13716"/>
                  </a:lnTo>
                  <a:lnTo>
                    <a:pt x="5334" y="13716"/>
                  </a:lnTo>
                  <a:lnTo>
                    <a:pt x="5334" y="12192"/>
                  </a:lnTo>
                  <a:lnTo>
                    <a:pt x="4572" y="12954"/>
                  </a:lnTo>
                  <a:lnTo>
                    <a:pt x="4572" y="14478"/>
                  </a:lnTo>
                  <a:lnTo>
                    <a:pt x="3810" y="16002"/>
                  </a:lnTo>
                  <a:lnTo>
                    <a:pt x="2159" y="16002"/>
                  </a:lnTo>
                  <a:lnTo>
                    <a:pt x="2159" y="16764"/>
                  </a:lnTo>
                  <a:lnTo>
                    <a:pt x="3048" y="16764"/>
                  </a:lnTo>
                  <a:lnTo>
                    <a:pt x="3048" y="18288"/>
                  </a:lnTo>
                  <a:lnTo>
                    <a:pt x="3810" y="18669"/>
                  </a:lnTo>
                  <a:lnTo>
                    <a:pt x="3810" y="16764"/>
                  </a:lnTo>
                  <a:lnTo>
                    <a:pt x="5334" y="14478"/>
                  </a:lnTo>
                  <a:lnTo>
                    <a:pt x="6096" y="15240"/>
                  </a:lnTo>
                  <a:lnTo>
                    <a:pt x="6858" y="14478"/>
                  </a:lnTo>
                  <a:close/>
                </a:path>
                <a:path w="19050" h="21589">
                  <a:moveTo>
                    <a:pt x="3048" y="18288"/>
                  </a:moveTo>
                  <a:lnTo>
                    <a:pt x="3048" y="17526"/>
                  </a:lnTo>
                  <a:lnTo>
                    <a:pt x="2159" y="17526"/>
                  </a:lnTo>
                  <a:lnTo>
                    <a:pt x="2159" y="18288"/>
                  </a:lnTo>
                  <a:lnTo>
                    <a:pt x="3048" y="18288"/>
                  </a:lnTo>
                  <a:close/>
                </a:path>
                <a:path w="19050" h="21589">
                  <a:moveTo>
                    <a:pt x="4572" y="2285"/>
                  </a:moveTo>
                  <a:lnTo>
                    <a:pt x="4572" y="1523"/>
                  </a:lnTo>
                  <a:lnTo>
                    <a:pt x="3048" y="1523"/>
                  </a:lnTo>
                  <a:lnTo>
                    <a:pt x="3048" y="2286"/>
                  </a:lnTo>
                  <a:lnTo>
                    <a:pt x="4572" y="2285"/>
                  </a:lnTo>
                  <a:close/>
                </a:path>
                <a:path w="19050" h="21589">
                  <a:moveTo>
                    <a:pt x="8382" y="20574"/>
                  </a:moveTo>
                  <a:lnTo>
                    <a:pt x="8382" y="19812"/>
                  </a:lnTo>
                  <a:lnTo>
                    <a:pt x="7620" y="19812"/>
                  </a:lnTo>
                  <a:lnTo>
                    <a:pt x="7620" y="19050"/>
                  </a:lnTo>
                  <a:lnTo>
                    <a:pt x="6858" y="18288"/>
                  </a:lnTo>
                  <a:lnTo>
                    <a:pt x="6096" y="18288"/>
                  </a:lnTo>
                  <a:lnTo>
                    <a:pt x="5334" y="17526"/>
                  </a:lnTo>
                  <a:lnTo>
                    <a:pt x="4572" y="18288"/>
                  </a:lnTo>
                  <a:lnTo>
                    <a:pt x="3810" y="17526"/>
                  </a:lnTo>
                  <a:lnTo>
                    <a:pt x="3810" y="18669"/>
                  </a:lnTo>
                  <a:lnTo>
                    <a:pt x="4572" y="19050"/>
                  </a:lnTo>
                  <a:lnTo>
                    <a:pt x="4572" y="19812"/>
                  </a:lnTo>
                  <a:lnTo>
                    <a:pt x="5334" y="20574"/>
                  </a:lnTo>
                  <a:lnTo>
                    <a:pt x="5334" y="19050"/>
                  </a:lnTo>
                  <a:lnTo>
                    <a:pt x="6096" y="19050"/>
                  </a:lnTo>
                  <a:lnTo>
                    <a:pt x="6096" y="20574"/>
                  </a:lnTo>
                  <a:lnTo>
                    <a:pt x="8382" y="20574"/>
                  </a:lnTo>
                  <a:close/>
                </a:path>
                <a:path w="19050" h="21589">
                  <a:moveTo>
                    <a:pt x="6858" y="3047"/>
                  </a:moveTo>
                  <a:lnTo>
                    <a:pt x="6858" y="761"/>
                  </a:lnTo>
                  <a:lnTo>
                    <a:pt x="4572" y="761"/>
                  </a:lnTo>
                  <a:lnTo>
                    <a:pt x="4572" y="3047"/>
                  </a:lnTo>
                  <a:lnTo>
                    <a:pt x="5334" y="3047"/>
                  </a:lnTo>
                  <a:lnTo>
                    <a:pt x="5334" y="1523"/>
                  </a:lnTo>
                  <a:lnTo>
                    <a:pt x="6096" y="1523"/>
                  </a:lnTo>
                  <a:lnTo>
                    <a:pt x="6096" y="3047"/>
                  </a:lnTo>
                  <a:lnTo>
                    <a:pt x="6858" y="3047"/>
                  </a:lnTo>
                  <a:close/>
                </a:path>
                <a:path w="19050" h="21589">
                  <a:moveTo>
                    <a:pt x="8382" y="9906"/>
                  </a:moveTo>
                  <a:lnTo>
                    <a:pt x="8382" y="9144"/>
                  </a:lnTo>
                  <a:lnTo>
                    <a:pt x="7620" y="9144"/>
                  </a:lnTo>
                  <a:lnTo>
                    <a:pt x="6858" y="8382"/>
                  </a:lnTo>
                  <a:lnTo>
                    <a:pt x="4572" y="8382"/>
                  </a:lnTo>
                  <a:lnTo>
                    <a:pt x="4572" y="11430"/>
                  </a:lnTo>
                  <a:lnTo>
                    <a:pt x="5334" y="11430"/>
                  </a:lnTo>
                  <a:lnTo>
                    <a:pt x="5334" y="9906"/>
                  </a:lnTo>
                  <a:lnTo>
                    <a:pt x="6096" y="9906"/>
                  </a:lnTo>
                  <a:lnTo>
                    <a:pt x="6096" y="11430"/>
                  </a:lnTo>
                  <a:lnTo>
                    <a:pt x="6858" y="11430"/>
                  </a:lnTo>
                  <a:lnTo>
                    <a:pt x="6858" y="10668"/>
                  </a:lnTo>
                  <a:lnTo>
                    <a:pt x="7620" y="9906"/>
                  </a:lnTo>
                  <a:lnTo>
                    <a:pt x="8382" y="9906"/>
                  </a:lnTo>
                  <a:close/>
                </a:path>
                <a:path w="19050" h="21589">
                  <a:moveTo>
                    <a:pt x="6096" y="3047"/>
                  </a:moveTo>
                  <a:lnTo>
                    <a:pt x="6096" y="2285"/>
                  </a:lnTo>
                  <a:lnTo>
                    <a:pt x="5334" y="2285"/>
                  </a:lnTo>
                  <a:lnTo>
                    <a:pt x="5334" y="3047"/>
                  </a:lnTo>
                  <a:lnTo>
                    <a:pt x="6096" y="3047"/>
                  </a:lnTo>
                  <a:close/>
                </a:path>
                <a:path w="19050" h="21589">
                  <a:moveTo>
                    <a:pt x="6858" y="7620"/>
                  </a:moveTo>
                  <a:lnTo>
                    <a:pt x="6858" y="6096"/>
                  </a:lnTo>
                  <a:lnTo>
                    <a:pt x="6096" y="6858"/>
                  </a:lnTo>
                  <a:lnTo>
                    <a:pt x="5334" y="6096"/>
                  </a:lnTo>
                  <a:lnTo>
                    <a:pt x="5334" y="7620"/>
                  </a:lnTo>
                  <a:lnTo>
                    <a:pt x="6858" y="7620"/>
                  </a:lnTo>
                  <a:close/>
                </a:path>
                <a:path w="19050" h="21589">
                  <a:moveTo>
                    <a:pt x="6096" y="11430"/>
                  </a:moveTo>
                  <a:lnTo>
                    <a:pt x="6096" y="9906"/>
                  </a:lnTo>
                  <a:lnTo>
                    <a:pt x="5334" y="9906"/>
                  </a:lnTo>
                  <a:lnTo>
                    <a:pt x="5334" y="11430"/>
                  </a:lnTo>
                  <a:lnTo>
                    <a:pt x="6096" y="11430"/>
                  </a:lnTo>
                  <a:close/>
                </a:path>
                <a:path w="19050" h="21589">
                  <a:moveTo>
                    <a:pt x="8382" y="12192"/>
                  </a:moveTo>
                  <a:lnTo>
                    <a:pt x="8382" y="9906"/>
                  </a:lnTo>
                  <a:lnTo>
                    <a:pt x="6858" y="12192"/>
                  </a:lnTo>
                  <a:lnTo>
                    <a:pt x="6096" y="11430"/>
                  </a:lnTo>
                  <a:lnTo>
                    <a:pt x="5334" y="11430"/>
                  </a:lnTo>
                  <a:lnTo>
                    <a:pt x="5334" y="13716"/>
                  </a:lnTo>
                  <a:lnTo>
                    <a:pt x="6096" y="12954"/>
                  </a:lnTo>
                  <a:lnTo>
                    <a:pt x="6858" y="12954"/>
                  </a:lnTo>
                  <a:lnTo>
                    <a:pt x="6858" y="13716"/>
                  </a:lnTo>
                  <a:lnTo>
                    <a:pt x="7620" y="13716"/>
                  </a:lnTo>
                  <a:lnTo>
                    <a:pt x="7620" y="12954"/>
                  </a:lnTo>
                  <a:lnTo>
                    <a:pt x="8382" y="12192"/>
                  </a:lnTo>
                  <a:close/>
                </a:path>
                <a:path w="19050" h="21589">
                  <a:moveTo>
                    <a:pt x="6096" y="20574"/>
                  </a:moveTo>
                  <a:lnTo>
                    <a:pt x="6096" y="19812"/>
                  </a:lnTo>
                  <a:lnTo>
                    <a:pt x="5334" y="19050"/>
                  </a:lnTo>
                  <a:lnTo>
                    <a:pt x="5334" y="20574"/>
                  </a:lnTo>
                  <a:lnTo>
                    <a:pt x="6096" y="20574"/>
                  </a:lnTo>
                  <a:close/>
                </a:path>
                <a:path w="19050" h="21589">
                  <a:moveTo>
                    <a:pt x="9144" y="3047"/>
                  </a:moveTo>
                  <a:lnTo>
                    <a:pt x="9144" y="761"/>
                  </a:lnTo>
                  <a:lnTo>
                    <a:pt x="8382" y="761"/>
                  </a:lnTo>
                  <a:lnTo>
                    <a:pt x="8382" y="1523"/>
                  </a:lnTo>
                  <a:lnTo>
                    <a:pt x="6858" y="1523"/>
                  </a:lnTo>
                  <a:lnTo>
                    <a:pt x="6858" y="2285"/>
                  </a:lnTo>
                  <a:lnTo>
                    <a:pt x="8382" y="2285"/>
                  </a:lnTo>
                  <a:lnTo>
                    <a:pt x="9144" y="3047"/>
                  </a:lnTo>
                  <a:close/>
                </a:path>
                <a:path w="19050" h="21589">
                  <a:moveTo>
                    <a:pt x="9144" y="6095"/>
                  </a:moveTo>
                  <a:lnTo>
                    <a:pt x="9144" y="3809"/>
                  </a:lnTo>
                  <a:lnTo>
                    <a:pt x="8382" y="3809"/>
                  </a:lnTo>
                  <a:lnTo>
                    <a:pt x="8382" y="6095"/>
                  </a:lnTo>
                  <a:lnTo>
                    <a:pt x="9144" y="6095"/>
                  </a:lnTo>
                  <a:close/>
                </a:path>
                <a:path w="19050" h="21589">
                  <a:moveTo>
                    <a:pt x="9144" y="16764"/>
                  </a:moveTo>
                  <a:lnTo>
                    <a:pt x="9144" y="14478"/>
                  </a:lnTo>
                  <a:lnTo>
                    <a:pt x="8382" y="14478"/>
                  </a:lnTo>
                  <a:lnTo>
                    <a:pt x="8382" y="16764"/>
                  </a:lnTo>
                  <a:lnTo>
                    <a:pt x="9144" y="16764"/>
                  </a:lnTo>
                  <a:close/>
                </a:path>
                <a:path w="19050" h="21589">
                  <a:moveTo>
                    <a:pt x="9779" y="21336"/>
                  </a:moveTo>
                  <a:lnTo>
                    <a:pt x="9779" y="20573"/>
                  </a:lnTo>
                  <a:lnTo>
                    <a:pt x="9144" y="20573"/>
                  </a:lnTo>
                  <a:lnTo>
                    <a:pt x="9144" y="19050"/>
                  </a:lnTo>
                  <a:lnTo>
                    <a:pt x="8382" y="19050"/>
                  </a:lnTo>
                  <a:lnTo>
                    <a:pt x="8382" y="21336"/>
                  </a:lnTo>
                  <a:lnTo>
                    <a:pt x="9779" y="21336"/>
                  </a:lnTo>
                  <a:close/>
                </a:path>
                <a:path w="19050" h="21589">
                  <a:moveTo>
                    <a:pt x="12192" y="2285"/>
                  </a:moveTo>
                  <a:lnTo>
                    <a:pt x="12192" y="1523"/>
                  </a:lnTo>
                  <a:lnTo>
                    <a:pt x="10668" y="1523"/>
                  </a:lnTo>
                  <a:lnTo>
                    <a:pt x="10668" y="761"/>
                  </a:lnTo>
                  <a:lnTo>
                    <a:pt x="9779" y="634"/>
                  </a:lnTo>
                  <a:lnTo>
                    <a:pt x="9144" y="0"/>
                  </a:lnTo>
                  <a:lnTo>
                    <a:pt x="9144" y="1523"/>
                  </a:lnTo>
                  <a:lnTo>
                    <a:pt x="9779" y="1523"/>
                  </a:lnTo>
                  <a:lnTo>
                    <a:pt x="9779" y="21336"/>
                  </a:lnTo>
                  <a:lnTo>
                    <a:pt x="9906" y="21336"/>
                  </a:lnTo>
                  <a:lnTo>
                    <a:pt x="9906" y="3047"/>
                  </a:lnTo>
                  <a:lnTo>
                    <a:pt x="10668" y="2285"/>
                  </a:lnTo>
                  <a:lnTo>
                    <a:pt x="12192" y="2285"/>
                  </a:lnTo>
                  <a:close/>
                </a:path>
                <a:path w="19050" h="21589">
                  <a:moveTo>
                    <a:pt x="9779" y="4571"/>
                  </a:moveTo>
                  <a:lnTo>
                    <a:pt x="9779" y="2285"/>
                  </a:lnTo>
                  <a:lnTo>
                    <a:pt x="9144" y="2285"/>
                  </a:lnTo>
                  <a:lnTo>
                    <a:pt x="9144" y="4571"/>
                  </a:lnTo>
                  <a:lnTo>
                    <a:pt x="9779" y="4571"/>
                  </a:lnTo>
                  <a:close/>
                </a:path>
                <a:path w="19050" h="21589">
                  <a:moveTo>
                    <a:pt x="9779" y="15240"/>
                  </a:moveTo>
                  <a:lnTo>
                    <a:pt x="9779" y="5333"/>
                  </a:lnTo>
                  <a:lnTo>
                    <a:pt x="9144" y="5333"/>
                  </a:lnTo>
                  <a:lnTo>
                    <a:pt x="9144" y="15240"/>
                  </a:lnTo>
                  <a:lnTo>
                    <a:pt x="9779" y="15240"/>
                  </a:lnTo>
                  <a:close/>
                </a:path>
                <a:path w="19050" h="21589">
                  <a:moveTo>
                    <a:pt x="9779" y="19812"/>
                  </a:moveTo>
                  <a:lnTo>
                    <a:pt x="9779" y="16001"/>
                  </a:lnTo>
                  <a:lnTo>
                    <a:pt x="9144" y="16001"/>
                  </a:lnTo>
                  <a:lnTo>
                    <a:pt x="9144" y="19812"/>
                  </a:lnTo>
                  <a:lnTo>
                    <a:pt x="9779" y="19812"/>
                  </a:lnTo>
                  <a:close/>
                </a:path>
                <a:path w="19050" h="21589">
                  <a:moveTo>
                    <a:pt x="10668" y="6095"/>
                  </a:moveTo>
                  <a:lnTo>
                    <a:pt x="10668" y="3809"/>
                  </a:lnTo>
                  <a:lnTo>
                    <a:pt x="9906" y="3809"/>
                  </a:lnTo>
                  <a:lnTo>
                    <a:pt x="9906" y="6095"/>
                  </a:lnTo>
                  <a:lnTo>
                    <a:pt x="10668" y="6095"/>
                  </a:lnTo>
                  <a:close/>
                </a:path>
                <a:path w="19050" h="21589">
                  <a:moveTo>
                    <a:pt x="13716" y="6857"/>
                  </a:moveTo>
                  <a:lnTo>
                    <a:pt x="13716" y="6095"/>
                  </a:lnTo>
                  <a:lnTo>
                    <a:pt x="12954" y="6858"/>
                  </a:lnTo>
                  <a:lnTo>
                    <a:pt x="12192" y="6095"/>
                  </a:lnTo>
                  <a:lnTo>
                    <a:pt x="12192" y="6858"/>
                  </a:lnTo>
                  <a:lnTo>
                    <a:pt x="9906" y="8382"/>
                  </a:lnTo>
                  <a:lnTo>
                    <a:pt x="9906" y="11430"/>
                  </a:lnTo>
                  <a:lnTo>
                    <a:pt x="10668" y="12192"/>
                  </a:lnTo>
                  <a:lnTo>
                    <a:pt x="10668" y="9144"/>
                  </a:lnTo>
                  <a:lnTo>
                    <a:pt x="12192" y="7620"/>
                  </a:lnTo>
                  <a:lnTo>
                    <a:pt x="12954" y="7620"/>
                  </a:lnTo>
                  <a:lnTo>
                    <a:pt x="13716" y="6857"/>
                  </a:lnTo>
                  <a:close/>
                </a:path>
                <a:path w="19050" h="21589">
                  <a:moveTo>
                    <a:pt x="10668" y="16764"/>
                  </a:moveTo>
                  <a:lnTo>
                    <a:pt x="10668" y="14478"/>
                  </a:lnTo>
                  <a:lnTo>
                    <a:pt x="9906" y="14478"/>
                  </a:lnTo>
                  <a:lnTo>
                    <a:pt x="9906" y="16764"/>
                  </a:lnTo>
                  <a:lnTo>
                    <a:pt x="10668" y="16764"/>
                  </a:lnTo>
                  <a:close/>
                </a:path>
                <a:path w="19050" h="21589">
                  <a:moveTo>
                    <a:pt x="10668" y="21336"/>
                  </a:moveTo>
                  <a:lnTo>
                    <a:pt x="10668" y="19050"/>
                  </a:lnTo>
                  <a:lnTo>
                    <a:pt x="9906" y="19050"/>
                  </a:lnTo>
                  <a:lnTo>
                    <a:pt x="9906" y="21336"/>
                  </a:lnTo>
                  <a:lnTo>
                    <a:pt x="10668" y="21336"/>
                  </a:lnTo>
                  <a:close/>
                </a:path>
                <a:path w="19050" h="21589">
                  <a:moveTo>
                    <a:pt x="12192" y="9906"/>
                  </a:moveTo>
                  <a:lnTo>
                    <a:pt x="12192" y="9144"/>
                  </a:lnTo>
                  <a:lnTo>
                    <a:pt x="10668" y="9144"/>
                  </a:lnTo>
                  <a:lnTo>
                    <a:pt x="10668" y="9906"/>
                  </a:lnTo>
                  <a:lnTo>
                    <a:pt x="12192" y="9906"/>
                  </a:lnTo>
                  <a:close/>
                </a:path>
                <a:path w="19050" h="21589">
                  <a:moveTo>
                    <a:pt x="16637" y="16764"/>
                  </a:moveTo>
                  <a:lnTo>
                    <a:pt x="16637" y="14478"/>
                  </a:lnTo>
                  <a:lnTo>
                    <a:pt x="16002" y="16002"/>
                  </a:lnTo>
                  <a:lnTo>
                    <a:pt x="14478" y="14478"/>
                  </a:lnTo>
                  <a:lnTo>
                    <a:pt x="14478" y="12954"/>
                  </a:lnTo>
                  <a:lnTo>
                    <a:pt x="12954" y="11430"/>
                  </a:lnTo>
                  <a:lnTo>
                    <a:pt x="12192" y="12192"/>
                  </a:lnTo>
                  <a:lnTo>
                    <a:pt x="10668" y="9906"/>
                  </a:lnTo>
                  <a:lnTo>
                    <a:pt x="10668" y="12192"/>
                  </a:lnTo>
                  <a:lnTo>
                    <a:pt x="11430" y="12954"/>
                  </a:lnTo>
                  <a:lnTo>
                    <a:pt x="11430" y="13716"/>
                  </a:lnTo>
                  <a:lnTo>
                    <a:pt x="12192" y="13716"/>
                  </a:lnTo>
                  <a:lnTo>
                    <a:pt x="12192" y="12954"/>
                  </a:lnTo>
                  <a:lnTo>
                    <a:pt x="12954" y="12954"/>
                  </a:lnTo>
                  <a:lnTo>
                    <a:pt x="13716" y="13716"/>
                  </a:lnTo>
                  <a:lnTo>
                    <a:pt x="13716" y="14478"/>
                  </a:lnTo>
                  <a:lnTo>
                    <a:pt x="15240" y="16764"/>
                  </a:lnTo>
                  <a:lnTo>
                    <a:pt x="15240" y="18669"/>
                  </a:lnTo>
                  <a:lnTo>
                    <a:pt x="16002" y="18288"/>
                  </a:lnTo>
                  <a:lnTo>
                    <a:pt x="16002" y="16764"/>
                  </a:lnTo>
                  <a:lnTo>
                    <a:pt x="16637" y="16764"/>
                  </a:lnTo>
                  <a:close/>
                </a:path>
                <a:path w="19050" h="21589">
                  <a:moveTo>
                    <a:pt x="15240" y="18669"/>
                  </a:moveTo>
                  <a:lnTo>
                    <a:pt x="15240" y="17526"/>
                  </a:lnTo>
                  <a:lnTo>
                    <a:pt x="14478" y="18288"/>
                  </a:lnTo>
                  <a:lnTo>
                    <a:pt x="13716" y="17526"/>
                  </a:lnTo>
                  <a:lnTo>
                    <a:pt x="12954" y="18288"/>
                  </a:lnTo>
                  <a:lnTo>
                    <a:pt x="12192" y="18288"/>
                  </a:lnTo>
                  <a:lnTo>
                    <a:pt x="12192" y="19812"/>
                  </a:lnTo>
                  <a:lnTo>
                    <a:pt x="10668" y="19812"/>
                  </a:lnTo>
                  <a:lnTo>
                    <a:pt x="10668" y="20574"/>
                  </a:lnTo>
                  <a:lnTo>
                    <a:pt x="12954" y="20574"/>
                  </a:lnTo>
                  <a:lnTo>
                    <a:pt x="12954" y="19050"/>
                  </a:lnTo>
                  <a:lnTo>
                    <a:pt x="13716" y="19050"/>
                  </a:lnTo>
                  <a:lnTo>
                    <a:pt x="13716" y="20574"/>
                  </a:lnTo>
                  <a:lnTo>
                    <a:pt x="14478" y="19812"/>
                  </a:lnTo>
                  <a:lnTo>
                    <a:pt x="14478" y="19050"/>
                  </a:lnTo>
                  <a:lnTo>
                    <a:pt x="15240" y="18669"/>
                  </a:lnTo>
                  <a:close/>
                </a:path>
                <a:path w="19050" h="21589">
                  <a:moveTo>
                    <a:pt x="17399" y="1524"/>
                  </a:moveTo>
                  <a:lnTo>
                    <a:pt x="17399" y="108"/>
                  </a:lnTo>
                  <a:lnTo>
                    <a:pt x="16764" y="653"/>
                  </a:lnTo>
                  <a:lnTo>
                    <a:pt x="16002" y="761"/>
                  </a:lnTo>
                  <a:lnTo>
                    <a:pt x="16002" y="2285"/>
                  </a:lnTo>
                  <a:lnTo>
                    <a:pt x="13716" y="4571"/>
                  </a:lnTo>
                  <a:lnTo>
                    <a:pt x="12954" y="4571"/>
                  </a:lnTo>
                  <a:lnTo>
                    <a:pt x="11430" y="6095"/>
                  </a:lnTo>
                  <a:lnTo>
                    <a:pt x="12192" y="6858"/>
                  </a:lnTo>
                  <a:lnTo>
                    <a:pt x="12192" y="6095"/>
                  </a:lnTo>
                  <a:lnTo>
                    <a:pt x="12954" y="5333"/>
                  </a:lnTo>
                  <a:lnTo>
                    <a:pt x="13716" y="6095"/>
                  </a:lnTo>
                  <a:lnTo>
                    <a:pt x="13716" y="6857"/>
                  </a:lnTo>
                  <a:lnTo>
                    <a:pt x="14478" y="6857"/>
                  </a:lnTo>
                  <a:lnTo>
                    <a:pt x="14478" y="5333"/>
                  </a:lnTo>
                  <a:lnTo>
                    <a:pt x="16637" y="3047"/>
                  </a:lnTo>
                  <a:lnTo>
                    <a:pt x="16637" y="5333"/>
                  </a:lnTo>
                  <a:lnTo>
                    <a:pt x="16764" y="5333"/>
                  </a:lnTo>
                  <a:lnTo>
                    <a:pt x="16764" y="1524"/>
                  </a:lnTo>
                  <a:lnTo>
                    <a:pt x="17399" y="1524"/>
                  </a:lnTo>
                  <a:close/>
                </a:path>
                <a:path w="19050" h="21589">
                  <a:moveTo>
                    <a:pt x="12192" y="19812"/>
                  </a:moveTo>
                  <a:lnTo>
                    <a:pt x="12192" y="19050"/>
                  </a:lnTo>
                  <a:lnTo>
                    <a:pt x="11430" y="19050"/>
                  </a:lnTo>
                  <a:lnTo>
                    <a:pt x="12192" y="19812"/>
                  </a:lnTo>
                  <a:close/>
                </a:path>
                <a:path w="19050" h="21589">
                  <a:moveTo>
                    <a:pt x="16002" y="2285"/>
                  </a:moveTo>
                  <a:lnTo>
                    <a:pt x="16002" y="1523"/>
                  </a:lnTo>
                  <a:lnTo>
                    <a:pt x="15240" y="1523"/>
                  </a:lnTo>
                  <a:lnTo>
                    <a:pt x="14478" y="761"/>
                  </a:lnTo>
                  <a:lnTo>
                    <a:pt x="12192" y="761"/>
                  </a:lnTo>
                  <a:lnTo>
                    <a:pt x="12192" y="3047"/>
                  </a:lnTo>
                  <a:lnTo>
                    <a:pt x="12954" y="3047"/>
                  </a:lnTo>
                  <a:lnTo>
                    <a:pt x="12954" y="1523"/>
                  </a:lnTo>
                  <a:lnTo>
                    <a:pt x="13589" y="1523"/>
                  </a:lnTo>
                  <a:lnTo>
                    <a:pt x="13589" y="3047"/>
                  </a:lnTo>
                  <a:lnTo>
                    <a:pt x="14478" y="3047"/>
                  </a:lnTo>
                  <a:lnTo>
                    <a:pt x="15240" y="2285"/>
                  </a:lnTo>
                  <a:lnTo>
                    <a:pt x="16002" y="2285"/>
                  </a:lnTo>
                  <a:close/>
                </a:path>
                <a:path w="19050" h="21589">
                  <a:moveTo>
                    <a:pt x="16637" y="11429"/>
                  </a:moveTo>
                  <a:lnTo>
                    <a:pt x="16637" y="8381"/>
                  </a:lnTo>
                  <a:lnTo>
                    <a:pt x="16002" y="9143"/>
                  </a:lnTo>
                  <a:lnTo>
                    <a:pt x="15240" y="9143"/>
                  </a:lnTo>
                  <a:lnTo>
                    <a:pt x="14478" y="8381"/>
                  </a:lnTo>
                  <a:lnTo>
                    <a:pt x="12192" y="8382"/>
                  </a:lnTo>
                  <a:lnTo>
                    <a:pt x="12192" y="11430"/>
                  </a:lnTo>
                  <a:lnTo>
                    <a:pt x="12954" y="11430"/>
                  </a:lnTo>
                  <a:lnTo>
                    <a:pt x="12954" y="9906"/>
                  </a:lnTo>
                  <a:lnTo>
                    <a:pt x="13716" y="9905"/>
                  </a:lnTo>
                  <a:lnTo>
                    <a:pt x="13716" y="11429"/>
                  </a:lnTo>
                  <a:lnTo>
                    <a:pt x="14478" y="11429"/>
                  </a:lnTo>
                  <a:lnTo>
                    <a:pt x="14478" y="10667"/>
                  </a:lnTo>
                  <a:lnTo>
                    <a:pt x="15240" y="9905"/>
                  </a:lnTo>
                  <a:lnTo>
                    <a:pt x="16002" y="9905"/>
                  </a:lnTo>
                  <a:lnTo>
                    <a:pt x="16002" y="10667"/>
                  </a:lnTo>
                  <a:lnTo>
                    <a:pt x="16637" y="11429"/>
                  </a:lnTo>
                  <a:close/>
                </a:path>
                <a:path w="19050" h="21589">
                  <a:moveTo>
                    <a:pt x="13716" y="14478"/>
                  </a:moveTo>
                  <a:lnTo>
                    <a:pt x="13716" y="13716"/>
                  </a:lnTo>
                  <a:lnTo>
                    <a:pt x="12954" y="13716"/>
                  </a:lnTo>
                  <a:lnTo>
                    <a:pt x="12192" y="12954"/>
                  </a:lnTo>
                  <a:lnTo>
                    <a:pt x="12192" y="14478"/>
                  </a:lnTo>
                  <a:lnTo>
                    <a:pt x="12954" y="15240"/>
                  </a:lnTo>
                  <a:lnTo>
                    <a:pt x="13716" y="14478"/>
                  </a:lnTo>
                  <a:close/>
                </a:path>
                <a:path w="19050" h="21589">
                  <a:moveTo>
                    <a:pt x="13589" y="3047"/>
                  </a:moveTo>
                  <a:lnTo>
                    <a:pt x="13589" y="2285"/>
                  </a:lnTo>
                  <a:lnTo>
                    <a:pt x="12954" y="2285"/>
                  </a:lnTo>
                  <a:lnTo>
                    <a:pt x="12954" y="3047"/>
                  </a:lnTo>
                  <a:lnTo>
                    <a:pt x="13589" y="3047"/>
                  </a:lnTo>
                  <a:close/>
                </a:path>
                <a:path w="19050" h="21589">
                  <a:moveTo>
                    <a:pt x="13716" y="11429"/>
                  </a:moveTo>
                  <a:lnTo>
                    <a:pt x="13716" y="9905"/>
                  </a:lnTo>
                  <a:lnTo>
                    <a:pt x="12954" y="9906"/>
                  </a:lnTo>
                  <a:lnTo>
                    <a:pt x="12954" y="11430"/>
                  </a:lnTo>
                  <a:lnTo>
                    <a:pt x="13716" y="11429"/>
                  </a:lnTo>
                  <a:close/>
                </a:path>
                <a:path w="19050" h="21589">
                  <a:moveTo>
                    <a:pt x="13716" y="20574"/>
                  </a:moveTo>
                  <a:lnTo>
                    <a:pt x="13716" y="19050"/>
                  </a:lnTo>
                  <a:lnTo>
                    <a:pt x="12954" y="19812"/>
                  </a:lnTo>
                  <a:lnTo>
                    <a:pt x="12954" y="20574"/>
                  </a:lnTo>
                  <a:lnTo>
                    <a:pt x="13716" y="20574"/>
                  </a:lnTo>
                  <a:close/>
                </a:path>
                <a:path w="19050" h="21589">
                  <a:moveTo>
                    <a:pt x="15240" y="17526"/>
                  </a:moveTo>
                  <a:lnTo>
                    <a:pt x="15240" y="16764"/>
                  </a:lnTo>
                  <a:lnTo>
                    <a:pt x="14478" y="16764"/>
                  </a:lnTo>
                  <a:lnTo>
                    <a:pt x="15240" y="17526"/>
                  </a:lnTo>
                  <a:close/>
                </a:path>
                <a:path w="19050" h="21589">
                  <a:moveTo>
                    <a:pt x="15240" y="19812"/>
                  </a:moveTo>
                  <a:lnTo>
                    <a:pt x="14478" y="19050"/>
                  </a:lnTo>
                  <a:lnTo>
                    <a:pt x="14478" y="19812"/>
                  </a:lnTo>
                  <a:lnTo>
                    <a:pt x="15240" y="19812"/>
                  </a:lnTo>
                  <a:close/>
                </a:path>
                <a:path w="19050" h="21589">
                  <a:moveTo>
                    <a:pt x="16637" y="7619"/>
                  </a:moveTo>
                  <a:lnTo>
                    <a:pt x="16637" y="4571"/>
                  </a:lnTo>
                  <a:lnTo>
                    <a:pt x="16002" y="4571"/>
                  </a:lnTo>
                  <a:lnTo>
                    <a:pt x="16002" y="6857"/>
                  </a:lnTo>
                  <a:lnTo>
                    <a:pt x="16637" y="7619"/>
                  </a:lnTo>
                  <a:close/>
                </a:path>
                <a:path w="19050" h="21589">
                  <a:moveTo>
                    <a:pt x="16637" y="14478"/>
                  </a:moveTo>
                  <a:lnTo>
                    <a:pt x="16637" y="12191"/>
                  </a:lnTo>
                  <a:lnTo>
                    <a:pt x="16002" y="12191"/>
                  </a:lnTo>
                  <a:lnTo>
                    <a:pt x="16002" y="14478"/>
                  </a:lnTo>
                  <a:lnTo>
                    <a:pt x="16637" y="14478"/>
                  </a:lnTo>
                  <a:close/>
                </a:path>
                <a:path w="19050" h="21589">
                  <a:moveTo>
                    <a:pt x="17399" y="17634"/>
                  </a:moveTo>
                  <a:lnTo>
                    <a:pt x="17399" y="13715"/>
                  </a:lnTo>
                  <a:lnTo>
                    <a:pt x="16637" y="13715"/>
                  </a:lnTo>
                  <a:lnTo>
                    <a:pt x="16637" y="17525"/>
                  </a:lnTo>
                  <a:lnTo>
                    <a:pt x="16002" y="17525"/>
                  </a:lnTo>
                  <a:lnTo>
                    <a:pt x="16002" y="18288"/>
                  </a:lnTo>
                  <a:lnTo>
                    <a:pt x="16764" y="18179"/>
                  </a:lnTo>
                  <a:lnTo>
                    <a:pt x="17399" y="17634"/>
                  </a:lnTo>
                  <a:close/>
                </a:path>
                <a:path w="19050" h="21589">
                  <a:moveTo>
                    <a:pt x="17399" y="9252"/>
                  </a:moveTo>
                  <a:lnTo>
                    <a:pt x="17399" y="6096"/>
                  </a:lnTo>
                  <a:lnTo>
                    <a:pt x="16637" y="6096"/>
                  </a:lnTo>
                  <a:lnTo>
                    <a:pt x="16637" y="9905"/>
                  </a:lnTo>
                  <a:lnTo>
                    <a:pt x="17399" y="9252"/>
                  </a:lnTo>
                  <a:close/>
                </a:path>
                <a:path w="19050" h="21589">
                  <a:moveTo>
                    <a:pt x="17399" y="12954"/>
                  </a:moveTo>
                  <a:lnTo>
                    <a:pt x="17399" y="9905"/>
                  </a:lnTo>
                  <a:lnTo>
                    <a:pt x="16637" y="9905"/>
                  </a:lnTo>
                  <a:lnTo>
                    <a:pt x="16637" y="12954"/>
                  </a:lnTo>
                  <a:lnTo>
                    <a:pt x="17399" y="12954"/>
                  </a:lnTo>
                  <a:close/>
                </a:path>
                <a:path w="19050" h="21589">
                  <a:moveTo>
                    <a:pt x="17399" y="5333"/>
                  </a:moveTo>
                  <a:lnTo>
                    <a:pt x="17399" y="2285"/>
                  </a:lnTo>
                  <a:lnTo>
                    <a:pt x="16764" y="2285"/>
                  </a:lnTo>
                  <a:lnTo>
                    <a:pt x="16764" y="5333"/>
                  </a:lnTo>
                  <a:lnTo>
                    <a:pt x="17399" y="5333"/>
                  </a:lnTo>
                  <a:close/>
                </a:path>
                <a:path w="19050" h="21589">
                  <a:moveTo>
                    <a:pt x="19050" y="2285"/>
                  </a:moveTo>
                  <a:lnTo>
                    <a:pt x="19050" y="1523"/>
                  </a:lnTo>
                  <a:lnTo>
                    <a:pt x="18288" y="761"/>
                  </a:lnTo>
                  <a:lnTo>
                    <a:pt x="17399" y="761"/>
                  </a:lnTo>
                  <a:lnTo>
                    <a:pt x="17399" y="3174"/>
                  </a:lnTo>
                  <a:lnTo>
                    <a:pt x="18288" y="2285"/>
                  </a:lnTo>
                  <a:lnTo>
                    <a:pt x="19050" y="2285"/>
                  </a:lnTo>
                  <a:close/>
                </a:path>
                <a:path w="19050" h="21589">
                  <a:moveTo>
                    <a:pt x="19050" y="6857"/>
                  </a:moveTo>
                  <a:lnTo>
                    <a:pt x="19050" y="4571"/>
                  </a:lnTo>
                  <a:lnTo>
                    <a:pt x="17399" y="4571"/>
                  </a:lnTo>
                  <a:lnTo>
                    <a:pt x="17399" y="7746"/>
                  </a:lnTo>
                  <a:lnTo>
                    <a:pt x="18288" y="6857"/>
                  </a:lnTo>
                  <a:lnTo>
                    <a:pt x="19050" y="6857"/>
                  </a:lnTo>
                  <a:close/>
                </a:path>
                <a:path w="19050" h="21589">
                  <a:moveTo>
                    <a:pt x="19050" y="9905"/>
                  </a:moveTo>
                  <a:lnTo>
                    <a:pt x="19050" y="9143"/>
                  </a:lnTo>
                  <a:lnTo>
                    <a:pt x="18288" y="9143"/>
                  </a:lnTo>
                  <a:lnTo>
                    <a:pt x="17399" y="8255"/>
                  </a:lnTo>
                  <a:lnTo>
                    <a:pt x="17399" y="11556"/>
                  </a:lnTo>
                  <a:lnTo>
                    <a:pt x="19050" y="9905"/>
                  </a:lnTo>
                  <a:close/>
                </a:path>
                <a:path w="19050" h="21589">
                  <a:moveTo>
                    <a:pt x="19050" y="14478"/>
                  </a:moveTo>
                  <a:lnTo>
                    <a:pt x="19050" y="12191"/>
                  </a:lnTo>
                  <a:lnTo>
                    <a:pt x="17399" y="12191"/>
                  </a:lnTo>
                  <a:lnTo>
                    <a:pt x="17399" y="14478"/>
                  </a:lnTo>
                  <a:lnTo>
                    <a:pt x="19050" y="1447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9924922" y="237744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86" y="2286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9906647" y="219455"/>
              <a:ext cx="15240" cy="16510"/>
            </a:xfrm>
            <a:custGeom>
              <a:avLst/>
              <a:gdLst/>
              <a:ahLst/>
              <a:cxnLst/>
              <a:rect l="l" t="t" r="r" b="b"/>
              <a:pathLst>
                <a:path w="15240" h="16510">
                  <a:moveTo>
                    <a:pt x="15240" y="11429"/>
                  </a:moveTo>
                  <a:lnTo>
                    <a:pt x="15240" y="4571"/>
                  </a:lnTo>
                  <a:lnTo>
                    <a:pt x="14478" y="3047"/>
                  </a:lnTo>
                  <a:lnTo>
                    <a:pt x="12954" y="2285"/>
                  </a:lnTo>
                  <a:lnTo>
                    <a:pt x="12192" y="1523"/>
                  </a:lnTo>
                  <a:lnTo>
                    <a:pt x="9144" y="0"/>
                  </a:lnTo>
                  <a:lnTo>
                    <a:pt x="6095" y="0"/>
                  </a:lnTo>
                  <a:lnTo>
                    <a:pt x="4571" y="761"/>
                  </a:lnTo>
                  <a:lnTo>
                    <a:pt x="3809" y="1523"/>
                  </a:lnTo>
                  <a:lnTo>
                    <a:pt x="2285" y="2285"/>
                  </a:lnTo>
                  <a:lnTo>
                    <a:pt x="1523" y="3047"/>
                  </a:lnTo>
                  <a:lnTo>
                    <a:pt x="0" y="6095"/>
                  </a:lnTo>
                  <a:lnTo>
                    <a:pt x="0" y="8381"/>
                  </a:lnTo>
                  <a:lnTo>
                    <a:pt x="0" y="9905"/>
                  </a:lnTo>
                  <a:lnTo>
                    <a:pt x="1524" y="12953"/>
                  </a:lnTo>
                  <a:lnTo>
                    <a:pt x="2286" y="13715"/>
                  </a:lnTo>
                  <a:lnTo>
                    <a:pt x="3810" y="14477"/>
                  </a:lnTo>
                  <a:lnTo>
                    <a:pt x="4572" y="16001"/>
                  </a:lnTo>
                  <a:lnTo>
                    <a:pt x="10668" y="16001"/>
                  </a:lnTo>
                  <a:lnTo>
                    <a:pt x="12954" y="13715"/>
                  </a:lnTo>
                  <a:lnTo>
                    <a:pt x="14478" y="12953"/>
                  </a:lnTo>
                  <a:lnTo>
                    <a:pt x="15240" y="1142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9906647" y="218325"/>
              <a:ext cx="16510" cy="18415"/>
            </a:xfrm>
            <a:custGeom>
              <a:avLst/>
              <a:gdLst/>
              <a:ahLst/>
              <a:cxnLst/>
              <a:rect l="l" t="t" r="r" b="b"/>
              <a:pathLst>
                <a:path w="16509" h="18414">
                  <a:moveTo>
                    <a:pt x="1523" y="4940"/>
                  </a:moveTo>
                  <a:lnTo>
                    <a:pt x="761" y="5702"/>
                  </a:lnTo>
                  <a:lnTo>
                    <a:pt x="0" y="7988"/>
                  </a:lnTo>
                  <a:lnTo>
                    <a:pt x="0" y="9512"/>
                  </a:lnTo>
                  <a:lnTo>
                    <a:pt x="761" y="7988"/>
                  </a:lnTo>
                  <a:lnTo>
                    <a:pt x="761" y="6464"/>
                  </a:lnTo>
                  <a:lnTo>
                    <a:pt x="1523" y="4940"/>
                  </a:lnTo>
                  <a:close/>
                </a:path>
                <a:path w="16509" h="18414">
                  <a:moveTo>
                    <a:pt x="762" y="12560"/>
                  </a:moveTo>
                  <a:lnTo>
                    <a:pt x="761" y="11036"/>
                  </a:lnTo>
                  <a:lnTo>
                    <a:pt x="0" y="9512"/>
                  </a:lnTo>
                  <a:lnTo>
                    <a:pt x="0" y="11036"/>
                  </a:lnTo>
                  <a:lnTo>
                    <a:pt x="762" y="12560"/>
                  </a:lnTo>
                  <a:close/>
                </a:path>
                <a:path w="16509" h="18414">
                  <a:moveTo>
                    <a:pt x="3810" y="16370"/>
                  </a:moveTo>
                  <a:lnTo>
                    <a:pt x="1524" y="14084"/>
                  </a:lnTo>
                  <a:lnTo>
                    <a:pt x="2286" y="15608"/>
                  </a:lnTo>
                  <a:lnTo>
                    <a:pt x="3810" y="16370"/>
                  </a:lnTo>
                  <a:close/>
                </a:path>
                <a:path w="16509" h="18414">
                  <a:moveTo>
                    <a:pt x="5799" y="1278"/>
                  </a:moveTo>
                  <a:lnTo>
                    <a:pt x="4571" y="1892"/>
                  </a:lnTo>
                  <a:lnTo>
                    <a:pt x="3809" y="2654"/>
                  </a:lnTo>
                  <a:lnTo>
                    <a:pt x="5333" y="1892"/>
                  </a:lnTo>
                  <a:lnTo>
                    <a:pt x="5799" y="1278"/>
                  </a:lnTo>
                  <a:close/>
                </a:path>
                <a:path w="16509" h="18414">
                  <a:moveTo>
                    <a:pt x="5799" y="17132"/>
                  </a:moveTo>
                  <a:lnTo>
                    <a:pt x="5799" y="16835"/>
                  </a:lnTo>
                  <a:lnTo>
                    <a:pt x="5334" y="16370"/>
                  </a:lnTo>
                  <a:lnTo>
                    <a:pt x="3810" y="16370"/>
                  </a:lnTo>
                  <a:lnTo>
                    <a:pt x="4572" y="17132"/>
                  </a:lnTo>
                  <a:lnTo>
                    <a:pt x="5799" y="17132"/>
                  </a:lnTo>
                  <a:close/>
                </a:path>
                <a:path w="16509" h="18414">
                  <a:moveTo>
                    <a:pt x="9183" y="1122"/>
                  </a:moveTo>
                  <a:lnTo>
                    <a:pt x="8984" y="937"/>
                  </a:lnTo>
                  <a:lnTo>
                    <a:pt x="6769" y="0"/>
                  </a:lnTo>
                  <a:lnTo>
                    <a:pt x="5799" y="1278"/>
                  </a:lnTo>
                  <a:lnTo>
                    <a:pt x="5799" y="1037"/>
                  </a:lnTo>
                  <a:lnTo>
                    <a:pt x="9183" y="1122"/>
                  </a:lnTo>
                  <a:close/>
                </a:path>
                <a:path w="16509" h="18414">
                  <a:moveTo>
                    <a:pt x="8382" y="17132"/>
                  </a:moveTo>
                  <a:lnTo>
                    <a:pt x="6769" y="17132"/>
                  </a:lnTo>
                  <a:lnTo>
                    <a:pt x="7620" y="17894"/>
                  </a:lnTo>
                  <a:lnTo>
                    <a:pt x="8382" y="17132"/>
                  </a:lnTo>
                  <a:close/>
                </a:path>
                <a:path w="16509" h="18414">
                  <a:moveTo>
                    <a:pt x="15506" y="14909"/>
                  </a:moveTo>
                  <a:lnTo>
                    <a:pt x="15240" y="11036"/>
                  </a:lnTo>
                  <a:lnTo>
                    <a:pt x="15240" y="12560"/>
                  </a:lnTo>
                  <a:lnTo>
                    <a:pt x="14478" y="14084"/>
                  </a:lnTo>
                  <a:lnTo>
                    <a:pt x="12954" y="14846"/>
                  </a:lnTo>
                  <a:lnTo>
                    <a:pt x="12174" y="16370"/>
                  </a:lnTo>
                  <a:lnTo>
                    <a:pt x="10668" y="16370"/>
                  </a:lnTo>
                  <a:lnTo>
                    <a:pt x="9183" y="17202"/>
                  </a:lnTo>
                  <a:lnTo>
                    <a:pt x="9430" y="17271"/>
                  </a:lnTo>
                  <a:lnTo>
                    <a:pt x="12174" y="17636"/>
                  </a:lnTo>
                  <a:lnTo>
                    <a:pt x="12954" y="17020"/>
                  </a:lnTo>
                  <a:lnTo>
                    <a:pt x="15506" y="14909"/>
                  </a:lnTo>
                  <a:close/>
                </a:path>
                <a:path w="16509" h="18414">
                  <a:moveTo>
                    <a:pt x="12174" y="2636"/>
                  </a:moveTo>
                  <a:lnTo>
                    <a:pt x="10668" y="1615"/>
                  </a:lnTo>
                  <a:lnTo>
                    <a:pt x="9430" y="1102"/>
                  </a:lnTo>
                  <a:lnTo>
                    <a:pt x="10668" y="1809"/>
                  </a:lnTo>
                  <a:lnTo>
                    <a:pt x="12174" y="2636"/>
                  </a:lnTo>
                  <a:close/>
                </a:path>
                <a:path w="16509" h="18414">
                  <a:moveTo>
                    <a:pt x="14478" y="4940"/>
                  </a:moveTo>
                  <a:lnTo>
                    <a:pt x="13716" y="3416"/>
                  </a:lnTo>
                  <a:lnTo>
                    <a:pt x="12174" y="2636"/>
                  </a:lnTo>
                  <a:lnTo>
                    <a:pt x="14478" y="4940"/>
                  </a:lnTo>
                  <a:close/>
                </a:path>
                <a:path w="16509" h="18414">
                  <a:moveTo>
                    <a:pt x="15240" y="6464"/>
                  </a:moveTo>
                  <a:lnTo>
                    <a:pt x="15240" y="5702"/>
                  </a:lnTo>
                  <a:lnTo>
                    <a:pt x="14478" y="4940"/>
                  </a:lnTo>
                  <a:lnTo>
                    <a:pt x="15240" y="6464"/>
                  </a:lnTo>
                  <a:close/>
                </a:path>
                <a:path w="16509" h="18414">
                  <a:moveTo>
                    <a:pt x="16002" y="9512"/>
                  </a:moveTo>
                  <a:lnTo>
                    <a:pt x="15240" y="7988"/>
                  </a:lnTo>
                  <a:lnTo>
                    <a:pt x="15240" y="11036"/>
                  </a:lnTo>
                  <a:lnTo>
                    <a:pt x="16002" y="951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9908921" y="221742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5" h="12064">
                  <a:moveTo>
                    <a:pt x="10668" y="8382"/>
                  </a:moveTo>
                  <a:lnTo>
                    <a:pt x="10668" y="3810"/>
                  </a:lnTo>
                  <a:lnTo>
                    <a:pt x="9906" y="2286"/>
                  </a:lnTo>
                  <a:lnTo>
                    <a:pt x="7620" y="0"/>
                  </a:lnTo>
                  <a:lnTo>
                    <a:pt x="3047" y="0"/>
                  </a:lnTo>
                  <a:lnTo>
                    <a:pt x="761" y="2286"/>
                  </a:lnTo>
                  <a:lnTo>
                    <a:pt x="761" y="3810"/>
                  </a:lnTo>
                  <a:lnTo>
                    <a:pt x="0" y="4572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762" y="8382"/>
                  </a:lnTo>
                  <a:lnTo>
                    <a:pt x="762" y="9144"/>
                  </a:lnTo>
                  <a:lnTo>
                    <a:pt x="3378" y="11353"/>
                  </a:lnTo>
                  <a:lnTo>
                    <a:pt x="1714" y="11633"/>
                  </a:lnTo>
                  <a:lnTo>
                    <a:pt x="5334" y="11430"/>
                  </a:lnTo>
                  <a:lnTo>
                    <a:pt x="7620" y="11430"/>
                  </a:lnTo>
                  <a:lnTo>
                    <a:pt x="10668" y="838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9908921" y="220726"/>
              <a:ext cx="11430" cy="13970"/>
            </a:xfrm>
            <a:custGeom>
              <a:avLst/>
              <a:gdLst/>
              <a:ahLst/>
              <a:cxnLst/>
              <a:rect l="l" t="t" r="r" b="b"/>
              <a:pathLst>
                <a:path w="11429" h="13970">
                  <a:moveTo>
                    <a:pt x="761" y="4825"/>
                  </a:moveTo>
                  <a:lnTo>
                    <a:pt x="761" y="3301"/>
                  </a:lnTo>
                  <a:lnTo>
                    <a:pt x="0" y="4825"/>
                  </a:lnTo>
                  <a:lnTo>
                    <a:pt x="0" y="5587"/>
                  </a:lnTo>
                  <a:lnTo>
                    <a:pt x="761" y="4825"/>
                  </a:lnTo>
                  <a:close/>
                </a:path>
                <a:path w="11429" h="13970">
                  <a:moveTo>
                    <a:pt x="762" y="10159"/>
                  </a:moveTo>
                  <a:lnTo>
                    <a:pt x="762" y="9397"/>
                  </a:lnTo>
                  <a:lnTo>
                    <a:pt x="0" y="7873"/>
                  </a:lnTo>
                  <a:lnTo>
                    <a:pt x="0" y="9397"/>
                  </a:lnTo>
                  <a:lnTo>
                    <a:pt x="762" y="10159"/>
                  </a:lnTo>
                  <a:close/>
                </a:path>
                <a:path w="11429" h="13970">
                  <a:moveTo>
                    <a:pt x="2286" y="11683"/>
                  </a:moveTo>
                  <a:lnTo>
                    <a:pt x="2095" y="11290"/>
                  </a:lnTo>
                  <a:lnTo>
                    <a:pt x="1524" y="10805"/>
                  </a:lnTo>
                  <a:lnTo>
                    <a:pt x="2095" y="11493"/>
                  </a:lnTo>
                  <a:lnTo>
                    <a:pt x="2286" y="11683"/>
                  </a:lnTo>
                  <a:close/>
                </a:path>
                <a:path w="11429" h="13970">
                  <a:moveTo>
                    <a:pt x="3809" y="1015"/>
                  </a:moveTo>
                  <a:lnTo>
                    <a:pt x="3047" y="1015"/>
                  </a:lnTo>
                  <a:lnTo>
                    <a:pt x="2285" y="1777"/>
                  </a:lnTo>
                  <a:lnTo>
                    <a:pt x="3809" y="1015"/>
                  </a:lnTo>
                  <a:close/>
                </a:path>
                <a:path w="11429" h="13970">
                  <a:moveTo>
                    <a:pt x="5334" y="13207"/>
                  </a:moveTo>
                  <a:lnTo>
                    <a:pt x="4572" y="12445"/>
                  </a:lnTo>
                  <a:lnTo>
                    <a:pt x="3810" y="12445"/>
                  </a:lnTo>
                  <a:lnTo>
                    <a:pt x="2286" y="11683"/>
                  </a:lnTo>
                  <a:lnTo>
                    <a:pt x="3378" y="13538"/>
                  </a:lnTo>
                  <a:lnTo>
                    <a:pt x="5334" y="13207"/>
                  </a:lnTo>
                  <a:close/>
                </a:path>
                <a:path w="11429" h="13970">
                  <a:moveTo>
                    <a:pt x="7620" y="12445"/>
                  </a:moveTo>
                  <a:lnTo>
                    <a:pt x="6858" y="12445"/>
                  </a:lnTo>
                  <a:lnTo>
                    <a:pt x="5334" y="13207"/>
                  </a:lnTo>
                  <a:lnTo>
                    <a:pt x="6858" y="13207"/>
                  </a:lnTo>
                  <a:lnTo>
                    <a:pt x="7620" y="12445"/>
                  </a:lnTo>
                  <a:close/>
                </a:path>
                <a:path w="11429" h="13970">
                  <a:moveTo>
                    <a:pt x="9118" y="1231"/>
                  </a:moveTo>
                  <a:lnTo>
                    <a:pt x="6400" y="0"/>
                  </a:lnTo>
                  <a:lnTo>
                    <a:pt x="7479" y="1015"/>
                  </a:lnTo>
                  <a:lnTo>
                    <a:pt x="7620" y="1015"/>
                  </a:lnTo>
                  <a:lnTo>
                    <a:pt x="7781" y="1177"/>
                  </a:lnTo>
                  <a:lnTo>
                    <a:pt x="9118" y="1231"/>
                  </a:lnTo>
                  <a:close/>
                </a:path>
                <a:path w="11429" h="13970">
                  <a:moveTo>
                    <a:pt x="7620" y="1170"/>
                  </a:moveTo>
                  <a:lnTo>
                    <a:pt x="7479" y="1015"/>
                  </a:lnTo>
                  <a:lnTo>
                    <a:pt x="6858" y="1015"/>
                  </a:lnTo>
                  <a:lnTo>
                    <a:pt x="7479" y="1165"/>
                  </a:lnTo>
                  <a:lnTo>
                    <a:pt x="7620" y="1170"/>
                  </a:lnTo>
                  <a:close/>
                </a:path>
                <a:path w="11429" h="13970">
                  <a:moveTo>
                    <a:pt x="10270" y="9795"/>
                  </a:moveTo>
                  <a:lnTo>
                    <a:pt x="7781" y="12284"/>
                  </a:lnTo>
                  <a:lnTo>
                    <a:pt x="9740" y="10756"/>
                  </a:lnTo>
                  <a:lnTo>
                    <a:pt x="10270" y="9795"/>
                  </a:lnTo>
                  <a:close/>
                </a:path>
                <a:path w="11429" h="13970">
                  <a:moveTo>
                    <a:pt x="10668" y="5587"/>
                  </a:moveTo>
                  <a:lnTo>
                    <a:pt x="10668" y="4825"/>
                  </a:lnTo>
                  <a:lnTo>
                    <a:pt x="9906" y="3301"/>
                  </a:lnTo>
                  <a:lnTo>
                    <a:pt x="9906" y="4825"/>
                  </a:lnTo>
                  <a:lnTo>
                    <a:pt x="10668" y="5587"/>
                  </a:lnTo>
                  <a:close/>
                </a:path>
                <a:path w="11429" h="13970">
                  <a:moveTo>
                    <a:pt x="10668" y="9397"/>
                  </a:moveTo>
                  <a:lnTo>
                    <a:pt x="10668" y="9073"/>
                  </a:lnTo>
                  <a:lnTo>
                    <a:pt x="10270" y="9795"/>
                  </a:lnTo>
                  <a:lnTo>
                    <a:pt x="10668" y="9397"/>
                  </a:lnTo>
                  <a:close/>
                </a:path>
                <a:path w="11429" h="13970">
                  <a:moveTo>
                    <a:pt x="11049" y="8381"/>
                  </a:moveTo>
                  <a:lnTo>
                    <a:pt x="10668" y="5587"/>
                  </a:lnTo>
                  <a:lnTo>
                    <a:pt x="10668" y="9073"/>
                  </a:lnTo>
                  <a:lnTo>
                    <a:pt x="11049" y="838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9910457" y="223265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3175" h="5714">
                  <a:moveTo>
                    <a:pt x="1524" y="5334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762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1524" y="5334"/>
                  </a:lnTo>
                  <a:close/>
                </a:path>
                <a:path w="3175" h="5714">
                  <a:moveTo>
                    <a:pt x="2286" y="2286"/>
                  </a:moveTo>
                  <a:lnTo>
                    <a:pt x="2286" y="761"/>
                  </a:lnTo>
                  <a:lnTo>
                    <a:pt x="1524" y="762"/>
                  </a:lnTo>
                  <a:lnTo>
                    <a:pt x="1524" y="2286"/>
                  </a:lnTo>
                  <a:lnTo>
                    <a:pt x="2286" y="2286"/>
                  </a:lnTo>
                  <a:close/>
                </a:path>
                <a:path w="3175" h="5714">
                  <a:moveTo>
                    <a:pt x="3048" y="3048"/>
                  </a:moveTo>
                  <a:lnTo>
                    <a:pt x="3048" y="2286"/>
                  </a:lnTo>
                  <a:lnTo>
                    <a:pt x="1524" y="2286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3175" h="5714">
                  <a:moveTo>
                    <a:pt x="2286" y="5334"/>
                  </a:moveTo>
                  <a:lnTo>
                    <a:pt x="2286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2286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9910457" y="22707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9910458" y="223277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90" h="5714">
                  <a:moveTo>
                    <a:pt x="2273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2273" y="4572"/>
                  </a:lnTo>
                  <a:lnTo>
                    <a:pt x="2273" y="3810"/>
                  </a:lnTo>
                  <a:close/>
                </a:path>
                <a:path w="8890" h="5714">
                  <a:moveTo>
                    <a:pt x="8382" y="2286"/>
                  </a:moveTo>
                  <a:lnTo>
                    <a:pt x="6858" y="2286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6096" y="2286"/>
                  </a:lnTo>
                  <a:lnTo>
                    <a:pt x="4572" y="2286"/>
                  </a:lnTo>
                  <a:lnTo>
                    <a:pt x="4572" y="3048"/>
                  </a:lnTo>
                  <a:lnTo>
                    <a:pt x="5334" y="3810"/>
                  </a:lnTo>
                  <a:lnTo>
                    <a:pt x="5334" y="3048"/>
                  </a:lnTo>
                  <a:lnTo>
                    <a:pt x="6096" y="3810"/>
                  </a:lnTo>
                  <a:lnTo>
                    <a:pt x="5334" y="3810"/>
                  </a:lnTo>
                  <a:lnTo>
                    <a:pt x="5334" y="4572"/>
                  </a:lnTo>
                  <a:lnTo>
                    <a:pt x="6096" y="4572"/>
                  </a:lnTo>
                  <a:lnTo>
                    <a:pt x="6096" y="5334"/>
                  </a:lnTo>
                  <a:lnTo>
                    <a:pt x="6858" y="4572"/>
                  </a:lnTo>
                  <a:lnTo>
                    <a:pt x="7620" y="4572"/>
                  </a:lnTo>
                  <a:lnTo>
                    <a:pt x="7620" y="3810"/>
                  </a:lnTo>
                  <a:lnTo>
                    <a:pt x="6858" y="3810"/>
                  </a:lnTo>
                  <a:lnTo>
                    <a:pt x="7620" y="3048"/>
                  </a:lnTo>
                  <a:lnTo>
                    <a:pt x="7620" y="3810"/>
                  </a:lnTo>
                  <a:lnTo>
                    <a:pt x="8382" y="3048"/>
                  </a:lnTo>
                  <a:lnTo>
                    <a:pt x="838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9915791" y="22707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9912744" y="227087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4">
                  <a:moveTo>
                    <a:pt x="3048" y="2286"/>
                  </a:moveTo>
                  <a:lnTo>
                    <a:pt x="2286" y="2286"/>
                  </a:lnTo>
                  <a:lnTo>
                    <a:pt x="2286" y="762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5334"/>
                  </a:lnTo>
                  <a:lnTo>
                    <a:pt x="1524" y="5334"/>
                  </a:lnTo>
                  <a:lnTo>
                    <a:pt x="2286" y="5334"/>
                  </a:lnTo>
                  <a:lnTo>
                    <a:pt x="2286" y="4572"/>
                  </a:lnTo>
                  <a:lnTo>
                    <a:pt x="3048" y="4572"/>
                  </a:lnTo>
                  <a:lnTo>
                    <a:pt x="3048" y="3810"/>
                  </a:lnTo>
                  <a:lnTo>
                    <a:pt x="3048" y="2286"/>
                  </a:lnTo>
                  <a:close/>
                </a:path>
                <a:path w="5715" h="5714">
                  <a:moveTo>
                    <a:pt x="5321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5321" y="762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9913505" y="23088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9913505" y="23088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70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9886073" y="249936"/>
              <a:ext cx="1270" cy="5715"/>
            </a:xfrm>
            <a:custGeom>
              <a:avLst/>
              <a:gdLst/>
              <a:ahLst/>
              <a:cxnLst/>
              <a:rect l="l" t="t" r="r" b="b"/>
              <a:pathLst>
                <a:path w="1270" h="5714">
                  <a:moveTo>
                    <a:pt x="762" y="5333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0" y="5333"/>
                  </a:lnTo>
                  <a:lnTo>
                    <a:pt x="762" y="533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9899777" y="204227"/>
              <a:ext cx="32384" cy="17780"/>
            </a:xfrm>
            <a:custGeom>
              <a:avLst/>
              <a:gdLst/>
              <a:ahLst/>
              <a:cxnLst/>
              <a:rect l="l" t="t" r="r" b="b"/>
              <a:pathLst>
                <a:path w="32384" h="17779">
                  <a:moveTo>
                    <a:pt x="1524" y="17526"/>
                  </a:moveTo>
                  <a:lnTo>
                    <a:pt x="762" y="16764"/>
                  </a:lnTo>
                  <a:lnTo>
                    <a:pt x="0" y="17526"/>
                  </a:lnTo>
                  <a:lnTo>
                    <a:pt x="1524" y="17526"/>
                  </a:lnTo>
                  <a:close/>
                </a:path>
                <a:path w="32384" h="17779">
                  <a:moveTo>
                    <a:pt x="5334" y="16764"/>
                  </a:moveTo>
                  <a:lnTo>
                    <a:pt x="4572" y="16764"/>
                  </a:lnTo>
                  <a:lnTo>
                    <a:pt x="3810" y="17526"/>
                  </a:lnTo>
                  <a:lnTo>
                    <a:pt x="4572" y="17526"/>
                  </a:lnTo>
                  <a:lnTo>
                    <a:pt x="5334" y="17526"/>
                  </a:lnTo>
                  <a:lnTo>
                    <a:pt x="5334" y="16764"/>
                  </a:lnTo>
                  <a:close/>
                </a:path>
                <a:path w="32384" h="17779">
                  <a:moveTo>
                    <a:pt x="28206" y="0"/>
                  </a:moveTo>
                  <a:lnTo>
                    <a:pt x="27444" y="0"/>
                  </a:lnTo>
                  <a:lnTo>
                    <a:pt x="27444" y="762"/>
                  </a:lnTo>
                  <a:lnTo>
                    <a:pt x="28206" y="762"/>
                  </a:lnTo>
                  <a:lnTo>
                    <a:pt x="28206" y="0"/>
                  </a:lnTo>
                  <a:close/>
                </a:path>
                <a:path w="32384" h="17779">
                  <a:moveTo>
                    <a:pt x="30492" y="1524"/>
                  </a:moveTo>
                  <a:lnTo>
                    <a:pt x="29730" y="1524"/>
                  </a:lnTo>
                  <a:lnTo>
                    <a:pt x="29730" y="2286"/>
                  </a:lnTo>
                  <a:lnTo>
                    <a:pt x="30492" y="2286"/>
                  </a:lnTo>
                  <a:lnTo>
                    <a:pt x="30492" y="1524"/>
                  </a:lnTo>
                  <a:close/>
                </a:path>
                <a:path w="32384" h="17779">
                  <a:moveTo>
                    <a:pt x="32016" y="3048"/>
                  </a:moveTo>
                  <a:lnTo>
                    <a:pt x="31254" y="3048"/>
                  </a:lnTo>
                  <a:lnTo>
                    <a:pt x="31254" y="2286"/>
                  </a:lnTo>
                  <a:lnTo>
                    <a:pt x="30492" y="2286"/>
                  </a:lnTo>
                  <a:lnTo>
                    <a:pt x="30492" y="3048"/>
                  </a:lnTo>
                  <a:lnTo>
                    <a:pt x="29730" y="2286"/>
                  </a:lnTo>
                  <a:lnTo>
                    <a:pt x="28968" y="1524"/>
                  </a:lnTo>
                  <a:lnTo>
                    <a:pt x="28206" y="1524"/>
                  </a:lnTo>
                  <a:lnTo>
                    <a:pt x="27444" y="2286"/>
                  </a:lnTo>
                  <a:lnTo>
                    <a:pt x="29730" y="3810"/>
                  </a:lnTo>
                  <a:lnTo>
                    <a:pt x="32016" y="3810"/>
                  </a:lnTo>
                  <a:lnTo>
                    <a:pt x="32016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9924923" y="204227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4" h="5714">
                  <a:moveTo>
                    <a:pt x="1524" y="5334"/>
                  </a:moveTo>
                  <a:lnTo>
                    <a:pt x="762" y="4572"/>
                  </a:lnTo>
                  <a:lnTo>
                    <a:pt x="0" y="5334"/>
                  </a:lnTo>
                  <a:lnTo>
                    <a:pt x="1524" y="5334"/>
                  </a:lnTo>
                  <a:close/>
                </a:path>
                <a:path w="6984" h="5714">
                  <a:moveTo>
                    <a:pt x="1536" y="3810"/>
                  </a:moveTo>
                  <a:lnTo>
                    <a:pt x="774" y="3048"/>
                  </a:lnTo>
                  <a:lnTo>
                    <a:pt x="12" y="3810"/>
                  </a:lnTo>
                  <a:lnTo>
                    <a:pt x="1536" y="3810"/>
                  </a:lnTo>
                  <a:close/>
                </a:path>
                <a:path w="6984" h="5714">
                  <a:moveTo>
                    <a:pt x="3048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6984" h="5714">
                  <a:moveTo>
                    <a:pt x="3810" y="762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810" y="762"/>
                  </a:lnTo>
                  <a:close/>
                </a:path>
                <a:path w="6984" h="5714">
                  <a:moveTo>
                    <a:pt x="5334" y="3810"/>
                  </a:moveTo>
                  <a:lnTo>
                    <a:pt x="3048" y="2286"/>
                  </a:lnTo>
                  <a:lnTo>
                    <a:pt x="3048" y="1524"/>
                  </a:lnTo>
                  <a:lnTo>
                    <a:pt x="2286" y="2286"/>
                  </a:lnTo>
                  <a:lnTo>
                    <a:pt x="4572" y="3810"/>
                  </a:lnTo>
                  <a:lnTo>
                    <a:pt x="5334" y="3810"/>
                  </a:lnTo>
                  <a:close/>
                </a:path>
                <a:path w="6984" h="5714">
                  <a:moveTo>
                    <a:pt x="5334" y="762"/>
                  </a:moveTo>
                  <a:lnTo>
                    <a:pt x="4572" y="762"/>
                  </a:lnTo>
                  <a:lnTo>
                    <a:pt x="4572" y="0"/>
                  </a:lnTo>
                  <a:lnTo>
                    <a:pt x="3810" y="762"/>
                  </a:lnTo>
                  <a:lnTo>
                    <a:pt x="3810" y="1524"/>
                  </a:lnTo>
                  <a:lnTo>
                    <a:pt x="4572" y="1524"/>
                  </a:lnTo>
                  <a:lnTo>
                    <a:pt x="4572" y="2286"/>
                  </a:lnTo>
                  <a:lnTo>
                    <a:pt x="5334" y="2286"/>
                  </a:lnTo>
                  <a:lnTo>
                    <a:pt x="5334" y="1524"/>
                  </a:lnTo>
                  <a:lnTo>
                    <a:pt x="5334" y="762"/>
                  </a:lnTo>
                  <a:close/>
                </a:path>
                <a:path w="6984" h="5714">
                  <a:moveTo>
                    <a:pt x="6858" y="3048"/>
                  </a:moveTo>
                  <a:lnTo>
                    <a:pt x="6096" y="3048"/>
                  </a:lnTo>
                  <a:lnTo>
                    <a:pt x="6096" y="2286"/>
                  </a:lnTo>
                  <a:lnTo>
                    <a:pt x="6096" y="1524"/>
                  </a:lnTo>
                  <a:lnTo>
                    <a:pt x="5334" y="2286"/>
                  </a:lnTo>
                  <a:lnTo>
                    <a:pt x="5334" y="3048"/>
                  </a:lnTo>
                  <a:lnTo>
                    <a:pt x="5334" y="3810"/>
                  </a:lnTo>
                  <a:lnTo>
                    <a:pt x="6858" y="3810"/>
                  </a:lnTo>
                  <a:lnTo>
                    <a:pt x="6858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9922649" y="207263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4572" y="1523"/>
                  </a:moveTo>
                  <a:lnTo>
                    <a:pt x="4572" y="761"/>
                  </a:lnTo>
                  <a:lnTo>
                    <a:pt x="1524" y="761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4572" y="1523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9923411" y="20726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1523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1524"/>
                  </a:lnTo>
                  <a:lnTo>
                    <a:pt x="1523" y="1524"/>
                  </a:lnTo>
                  <a:close/>
                </a:path>
                <a:path w="3175" h="1904">
                  <a:moveTo>
                    <a:pt x="3047" y="1524"/>
                  </a:moveTo>
                  <a:lnTo>
                    <a:pt x="3047" y="762"/>
                  </a:lnTo>
                  <a:lnTo>
                    <a:pt x="1523" y="762"/>
                  </a:lnTo>
                  <a:lnTo>
                    <a:pt x="761" y="1524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9917303" y="207275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60">
                  <a:moveTo>
                    <a:pt x="1524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3175" h="10160">
                  <a:moveTo>
                    <a:pt x="2298" y="6858"/>
                  </a:moveTo>
                  <a:lnTo>
                    <a:pt x="1536" y="6096"/>
                  </a:lnTo>
                  <a:lnTo>
                    <a:pt x="774" y="6858"/>
                  </a:lnTo>
                  <a:lnTo>
                    <a:pt x="1536" y="6858"/>
                  </a:lnTo>
                  <a:lnTo>
                    <a:pt x="2298" y="7620"/>
                  </a:lnTo>
                  <a:lnTo>
                    <a:pt x="2298" y="6858"/>
                  </a:lnTo>
                  <a:close/>
                </a:path>
                <a:path w="3175" h="10160">
                  <a:moveTo>
                    <a:pt x="3048" y="9144"/>
                  </a:moveTo>
                  <a:lnTo>
                    <a:pt x="2298" y="9144"/>
                  </a:lnTo>
                  <a:lnTo>
                    <a:pt x="2298" y="9906"/>
                  </a:lnTo>
                  <a:lnTo>
                    <a:pt x="3048" y="9906"/>
                  </a:lnTo>
                  <a:lnTo>
                    <a:pt x="3048" y="9144"/>
                  </a:lnTo>
                  <a:close/>
                </a:path>
                <a:path w="3175" h="10160">
                  <a:moveTo>
                    <a:pt x="3048" y="0"/>
                  </a:moveTo>
                  <a:lnTo>
                    <a:pt x="2286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9918064" y="207263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2285" y="3809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lnTo>
                    <a:pt x="761" y="3047"/>
                  </a:lnTo>
                  <a:lnTo>
                    <a:pt x="1523" y="3047"/>
                  </a:lnTo>
                  <a:lnTo>
                    <a:pt x="2285" y="3809"/>
                  </a:lnTo>
                  <a:close/>
                </a:path>
                <a:path w="7620" h="6350">
                  <a:moveTo>
                    <a:pt x="7619" y="4571"/>
                  </a:moveTo>
                  <a:lnTo>
                    <a:pt x="6857" y="3809"/>
                  </a:lnTo>
                  <a:lnTo>
                    <a:pt x="4571" y="3809"/>
                  </a:lnTo>
                  <a:lnTo>
                    <a:pt x="4571" y="3047"/>
                  </a:lnTo>
                  <a:lnTo>
                    <a:pt x="3809" y="3047"/>
                  </a:lnTo>
                  <a:lnTo>
                    <a:pt x="3047" y="2285"/>
                  </a:lnTo>
                  <a:lnTo>
                    <a:pt x="2285" y="2285"/>
                  </a:lnTo>
                  <a:lnTo>
                    <a:pt x="2285" y="3809"/>
                  </a:lnTo>
                  <a:lnTo>
                    <a:pt x="1523" y="3809"/>
                  </a:lnTo>
                  <a:lnTo>
                    <a:pt x="2285" y="4571"/>
                  </a:lnTo>
                  <a:lnTo>
                    <a:pt x="3047" y="4571"/>
                  </a:lnTo>
                  <a:lnTo>
                    <a:pt x="4571" y="6095"/>
                  </a:lnTo>
                  <a:lnTo>
                    <a:pt x="5333" y="6095"/>
                  </a:lnTo>
                  <a:lnTo>
                    <a:pt x="7619" y="4571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9918064" y="207263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20" h="5714">
                  <a:moveTo>
                    <a:pt x="761" y="1523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1" y="1523"/>
                  </a:lnTo>
                  <a:close/>
                </a:path>
                <a:path w="7620" h="5714">
                  <a:moveTo>
                    <a:pt x="761" y="3047"/>
                  </a:moveTo>
                  <a:lnTo>
                    <a:pt x="761" y="1523"/>
                  </a:ln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7620" h="5714">
                  <a:moveTo>
                    <a:pt x="2285" y="761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2285" y="761"/>
                  </a:lnTo>
                  <a:close/>
                </a:path>
                <a:path w="7620" h="5714">
                  <a:moveTo>
                    <a:pt x="2285" y="3809"/>
                  </a:moveTo>
                  <a:lnTo>
                    <a:pt x="2285" y="3047"/>
                  </a:lnTo>
                  <a:lnTo>
                    <a:pt x="1523" y="3047"/>
                  </a:lnTo>
                  <a:lnTo>
                    <a:pt x="2285" y="3809"/>
                  </a:lnTo>
                  <a:close/>
                </a:path>
                <a:path w="7620" h="5714">
                  <a:moveTo>
                    <a:pt x="2285" y="4571"/>
                  </a:moveTo>
                  <a:lnTo>
                    <a:pt x="2285" y="3809"/>
                  </a:lnTo>
                  <a:lnTo>
                    <a:pt x="1523" y="3809"/>
                  </a:lnTo>
                  <a:lnTo>
                    <a:pt x="1523" y="4571"/>
                  </a:lnTo>
                  <a:lnTo>
                    <a:pt x="2285" y="4571"/>
                  </a:lnTo>
                  <a:close/>
                </a:path>
                <a:path w="7620" h="5714">
                  <a:moveTo>
                    <a:pt x="3809" y="5333"/>
                  </a:moveTo>
                  <a:lnTo>
                    <a:pt x="3047" y="4571"/>
                  </a:lnTo>
                  <a:lnTo>
                    <a:pt x="2285" y="4571"/>
                  </a:lnTo>
                  <a:lnTo>
                    <a:pt x="2285" y="5333"/>
                  </a:lnTo>
                  <a:lnTo>
                    <a:pt x="3809" y="5333"/>
                  </a:lnTo>
                  <a:close/>
                </a:path>
                <a:path w="7620" h="5714">
                  <a:moveTo>
                    <a:pt x="4571" y="3047"/>
                  </a:moveTo>
                  <a:lnTo>
                    <a:pt x="3809" y="2285"/>
                  </a:lnTo>
                  <a:lnTo>
                    <a:pt x="3047" y="2285"/>
                  </a:lnTo>
                  <a:lnTo>
                    <a:pt x="3809" y="3047"/>
                  </a:lnTo>
                  <a:lnTo>
                    <a:pt x="4571" y="3047"/>
                  </a:lnTo>
                  <a:close/>
                </a:path>
                <a:path w="7620" h="5714">
                  <a:moveTo>
                    <a:pt x="5333" y="3809"/>
                  </a:moveTo>
                  <a:lnTo>
                    <a:pt x="5333" y="3047"/>
                  </a:lnTo>
                  <a:lnTo>
                    <a:pt x="4571" y="3047"/>
                  </a:lnTo>
                  <a:lnTo>
                    <a:pt x="5333" y="3809"/>
                  </a:lnTo>
                  <a:close/>
                </a:path>
                <a:path w="7620" h="5714">
                  <a:moveTo>
                    <a:pt x="7619" y="4571"/>
                  </a:moveTo>
                  <a:lnTo>
                    <a:pt x="7619" y="3809"/>
                  </a:lnTo>
                  <a:lnTo>
                    <a:pt x="6095" y="3809"/>
                  </a:lnTo>
                  <a:lnTo>
                    <a:pt x="7619" y="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9921126" y="220991"/>
              <a:ext cx="10160" cy="3810"/>
            </a:xfrm>
            <a:custGeom>
              <a:avLst/>
              <a:gdLst/>
              <a:ahLst/>
              <a:cxnLst/>
              <a:rect l="l" t="t" r="r" b="b"/>
              <a:pathLst>
                <a:path w="10159" h="381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10159" h="3810">
                  <a:moveTo>
                    <a:pt x="8382" y="1524"/>
                  </a:moveTo>
                  <a:lnTo>
                    <a:pt x="7620" y="1524"/>
                  </a:lnTo>
                  <a:lnTo>
                    <a:pt x="6858" y="2286"/>
                  </a:lnTo>
                  <a:lnTo>
                    <a:pt x="8382" y="2286"/>
                  </a:lnTo>
                  <a:lnTo>
                    <a:pt x="8382" y="1524"/>
                  </a:lnTo>
                  <a:close/>
                </a:path>
                <a:path w="10159" h="3810">
                  <a:moveTo>
                    <a:pt x="9144" y="3048"/>
                  </a:moveTo>
                  <a:lnTo>
                    <a:pt x="8382" y="3048"/>
                  </a:lnTo>
                  <a:lnTo>
                    <a:pt x="7620" y="3048"/>
                  </a:lnTo>
                  <a:lnTo>
                    <a:pt x="7620" y="3810"/>
                  </a:lnTo>
                  <a:lnTo>
                    <a:pt x="8382" y="3810"/>
                  </a:lnTo>
                  <a:lnTo>
                    <a:pt x="9144" y="3048"/>
                  </a:lnTo>
                  <a:close/>
                </a:path>
                <a:path w="10159" h="3810">
                  <a:moveTo>
                    <a:pt x="9906" y="3048"/>
                  </a:moveTo>
                  <a:lnTo>
                    <a:pt x="9144" y="3810"/>
                  </a:lnTo>
                  <a:lnTo>
                    <a:pt x="9906" y="3810"/>
                  </a:lnTo>
                  <a:lnTo>
                    <a:pt x="9906" y="3048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9921886" y="216407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2" y="3809"/>
                  </a:moveTo>
                  <a:lnTo>
                    <a:pt x="0" y="3809"/>
                  </a:lnTo>
                  <a:lnTo>
                    <a:pt x="0" y="4572"/>
                  </a:lnTo>
                  <a:lnTo>
                    <a:pt x="762" y="3809"/>
                  </a:lnTo>
                  <a:close/>
                </a:path>
                <a:path w="7620" h="6350">
                  <a:moveTo>
                    <a:pt x="1524" y="4571"/>
                  </a:moveTo>
                  <a:lnTo>
                    <a:pt x="0" y="4571"/>
                  </a:lnTo>
                  <a:lnTo>
                    <a:pt x="0" y="5333"/>
                  </a:lnTo>
                  <a:lnTo>
                    <a:pt x="762" y="5333"/>
                  </a:lnTo>
                  <a:lnTo>
                    <a:pt x="1524" y="4571"/>
                  </a:lnTo>
                  <a:close/>
                </a:path>
                <a:path w="7620" h="6350">
                  <a:moveTo>
                    <a:pt x="2286" y="3809"/>
                  </a:moveTo>
                  <a:lnTo>
                    <a:pt x="2286" y="3048"/>
                  </a:lnTo>
                  <a:lnTo>
                    <a:pt x="762" y="3047"/>
                  </a:lnTo>
                  <a:lnTo>
                    <a:pt x="1524" y="3809"/>
                  </a:lnTo>
                  <a:lnTo>
                    <a:pt x="2286" y="3809"/>
                  </a:lnTo>
                  <a:close/>
                </a:path>
                <a:path w="7620" h="6350">
                  <a:moveTo>
                    <a:pt x="1524" y="3809"/>
                  </a:moveTo>
                  <a:lnTo>
                    <a:pt x="762" y="3047"/>
                  </a:lnTo>
                  <a:lnTo>
                    <a:pt x="762" y="3809"/>
                  </a:lnTo>
                  <a:lnTo>
                    <a:pt x="1524" y="3809"/>
                  </a:lnTo>
                  <a:close/>
                </a:path>
                <a:path w="7620" h="6350">
                  <a:moveTo>
                    <a:pt x="1524" y="4571"/>
                  </a:moveTo>
                  <a:lnTo>
                    <a:pt x="1524" y="3809"/>
                  </a:lnTo>
                  <a:lnTo>
                    <a:pt x="762" y="3809"/>
                  </a:lnTo>
                  <a:lnTo>
                    <a:pt x="762" y="4571"/>
                  </a:lnTo>
                  <a:lnTo>
                    <a:pt x="1524" y="4571"/>
                  </a:lnTo>
                  <a:close/>
                </a:path>
                <a:path w="7620" h="6350">
                  <a:moveTo>
                    <a:pt x="1524" y="5333"/>
                  </a:moveTo>
                  <a:lnTo>
                    <a:pt x="1524" y="4571"/>
                  </a:lnTo>
                  <a:lnTo>
                    <a:pt x="762" y="5333"/>
                  </a:lnTo>
                  <a:lnTo>
                    <a:pt x="1524" y="5333"/>
                  </a:lnTo>
                  <a:close/>
                </a:path>
                <a:path w="7620" h="6350">
                  <a:moveTo>
                    <a:pt x="1524" y="5333"/>
                  </a:moveTo>
                  <a:lnTo>
                    <a:pt x="762" y="5333"/>
                  </a:lnTo>
                  <a:lnTo>
                    <a:pt x="762" y="6095"/>
                  </a:lnTo>
                  <a:lnTo>
                    <a:pt x="1524" y="5333"/>
                  </a:lnTo>
                  <a:close/>
                </a:path>
                <a:path w="7620" h="6350">
                  <a:moveTo>
                    <a:pt x="2286" y="6095"/>
                  </a:moveTo>
                  <a:lnTo>
                    <a:pt x="2286" y="5333"/>
                  </a:lnTo>
                  <a:lnTo>
                    <a:pt x="1524" y="5333"/>
                  </a:lnTo>
                  <a:lnTo>
                    <a:pt x="762" y="6095"/>
                  </a:lnTo>
                  <a:lnTo>
                    <a:pt x="2286" y="6095"/>
                  </a:lnTo>
                  <a:close/>
                </a:path>
                <a:path w="7620" h="6350">
                  <a:moveTo>
                    <a:pt x="3048" y="1523"/>
                  </a:moveTo>
                  <a:lnTo>
                    <a:pt x="3048" y="761"/>
                  </a:lnTo>
                  <a:lnTo>
                    <a:pt x="2286" y="761"/>
                  </a:lnTo>
                  <a:lnTo>
                    <a:pt x="2286" y="1523"/>
                  </a:lnTo>
                  <a:lnTo>
                    <a:pt x="3048" y="1523"/>
                  </a:lnTo>
                  <a:close/>
                </a:path>
                <a:path w="7620" h="6350">
                  <a:moveTo>
                    <a:pt x="3048" y="2285"/>
                  </a:moveTo>
                  <a:lnTo>
                    <a:pt x="3048" y="1524"/>
                  </a:lnTo>
                  <a:lnTo>
                    <a:pt x="2286" y="2285"/>
                  </a:lnTo>
                  <a:lnTo>
                    <a:pt x="3048" y="2285"/>
                  </a:lnTo>
                  <a:close/>
                </a:path>
                <a:path w="7620" h="6350">
                  <a:moveTo>
                    <a:pt x="3810" y="3809"/>
                  </a:moveTo>
                  <a:lnTo>
                    <a:pt x="3810" y="3047"/>
                  </a:lnTo>
                  <a:lnTo>
                    <a:pt x="3048" y="3047"/>
                  </a:lnTo>
                  <a:lnTo>
                    <a:pt x="3048" y="3809"/>
                  </a:lnTo>
                  <a:lnTo>
                    <a:pt x="3810" y="3809"/>
                  </a:lnTo>
                  <a:close/>
                </a:path>
                <a:path w="7620" h="6350">
                  <a:moveTo>
                    <a:pt x="4572" y="761"/>
                  </a:moveTo>
                  <a:lnTo>
                    <a:pt x="4572" y="0"/>
                  </a:lnTo>
                  <a:lnTo>
                    <a:pt x="3810" y="0"/>
                  </a:lnTo>
                  <a:lnTo>
                    <a:pt x="3810" y="761"/>
                  </a:lnTo>
                  <a:lnTo>
                    <a:pt x="4572" y="761"/>
                  </a:lnTo>
                  <a:close/>
                </a:path>
                <a:path w="7620" h="6350">
                  <a:moveTo>
                    <a:pt x="6858" y="3047"/>
                  </a:moveTo>
                  <a:lnTo>
                    <a:pt x="6095" y="2285"/>
                  </a:lnTo>
                  <a:lnTo>
                    <a:pt x="4572" y="2285"/>
                  </a:lnTo>
                  <a:lnTo>
                    <a:pt x="4572" y="3047"/>
                  </a:lnTo>
                  <a:lnTo>
                    <a:pt x="6858" y="3047"/>
                  </a:lnTo>
                  <a:close/>
                </a:path>
                <a:path w="7620" h="6350">
                  <a:moveTo>
                    <a:pt x="5334" y="5333"/>
                  </a:moveTo>
                  <a:lnTo>
                    <a:pt x="5334" y="3048"/>
                  </a:lnTo>
                  <a:lnTo>
                    <a:pt x="4572" y="3048"/>
                  </a:lnTo>
                  <a:lnTo>
                    <a:pt x="4572" y="5333"/>
                  </a:lnTo>
                  <a:lnTo>
                    <a:pt x="5334" y="5333"/>
                  </a:lnTo>
                  <a:close/>
                </a:path>
                <a:path w="7620" h="6350">
                  <a:moveTo>
                    <a:pt x="6858" y="761"/>
                  </a:moveTo>
                  <a:lnTo>
                    <a:pt x="6858" y="0"/>
                  </a:lnTo>
                  <a:lnTo>
                    <a:pt x="5334" y="0"/>
                  </a:lnTo>
                  <a:lnTo>
                    <a:pt x="5334" y="761"/>
                  </a:lnTo>
                  <a:lnTo>
                    <a:pt x="6858" y="761"/>
                  </a:lnTo>
                  <a:close/>
                </a:path>
                <a:path w="7620" h="6350">
                  <a:moveTo>
                    <a:pt x="6858" y="3047"/>
                  </a:moveTo>
                  <a:lnTo>
                    <a:pt x="6858" y="2285"/>
                  </a:lnTo>
                  <a:lnTo>
                    <a:pt x="6095" y="2285"/>
                  </a:lnTo>
                  <a:lnTo>
                    <a:pt x="6858" y="3047"/>
                  </a:lnTo>
                  <a:close/>
                </a:path>
                <a:path w="7620" h="6350">
                  <a:moveTo>
                    <a:pt x="7620" y="2285"/>
                  </a:moveTo>
                  <a:lnTo>
                    <a:pt x="7620" y="761"/>
                  </a:lnTo>
                  <a:lnTo>
                    <a:pt x="6858" y="761"/>
                  </a:lnTo>
                  <a:lnTo>
                    <a:pt x="6858" y="2285"/>
                  </a:lnTo>
                  <a:lnTo>
                    <a:pt x="7620" y="2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9921875" y="206513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12204" y="8382"/>
                  </a:moveTo>
                  <a:lnTo>
                    <a:pt x="11442" y="7620"/>
                  </a:lnTo>
                  <a:lnTo>
                    <a:pt x="10680" y="6096"/>
                  </a:lnTo>
                  <a:lnTo>
                    <a:pt x="10680" y="9906"/>
                  </a:lnTo>
                  <a:lnTo>
                    <a:pt x="9918" y="9906"/>
                  </a:lnTo>
                  <a:lnTo>
                    <a:pt x="9156" y="10668"/>
                  </a:lnTo>
                  <a:lnTo>
                    <a:pt x="8394" y="9906"/>
                  </a:lnTo>
                  <a:lnTo>
                    <a:pt x="7213" y="8864"/>
                  </a:lnTo>
                  <a:lnTo>
                    <a:pt x="6324" y="7543"/>
                  </a:lnTo>
                  <a:lnTo>
                    <a:pt x="6108" y="6096"/>
                  </a:lnTo>
                  <a:lnTo>
                    <a:pt x="6108" y="5334"/>
                  </a:lnTo>
                  <a:lnTo>
                    <a:pt x="3822" y="5334"/>
                  </a:lnTo>
                  <a:lnTo>
                    <a:pt x="3822" y="6096"/>
                  </a:lnTo>
                  <a:lnTo>
                    <a:pt x="3060" y="6096"/>
                  </a:lnTo>
                  <a:lnTo>
                    <a:pt x="3060" y="9144"/>
                  </a:lnTo>
                  <a:lnTo>
                    <a:pt x="3822" y="9144"/>
                  </a:lnTo>
                  <a:lnTo>
                    <a:pt x="4584" y="9906"/>
                  </a:lnTo>
                  <a:lnTo>
                    <a:pt x="6108" y="10668"/>
                  </a:lnTo>
                  <a:lnTo>
                    <a:pt x="3048" y="10668"/>
                  </a:lnTo>
                  <a:lnTo>
                    <a:pt x="3048" y="11430"/>
                  </a:lnTo>
                  <a:lnTo>
                    <a:pt x="2286" y="11430"/>
                  </a:lnTo>
                  <a:lnTo>
                    <a:pt x="2286" y="12954"/>
                  </a:lnTo>
                  <a:lnTo>
                    <a:pt x="3048" y="12192"/>
                  </a:lnTo>
                  <a:lnTo>
                    <a:pt x="3048" y="12954"/>
                  </a:lnTo>
                  <a:lnTo>
                    <a:pt x="3810" y="13716"/>
                  </a:lnTo>
                  <a:lnTo>
                    <a:pt x="1524" y="13716"/>
                  </a:lnTo>
                  <a:lnTo>
                    <a:pt x="1524" y="14478"/>
                  </a:lnTo>
                  <a:lnTo>
                    <a:pt x="0" y="14478"/>
                  </a:lnTo>
                  <a:lnTo>
                    <a:pt x="762" y="15240"/>
                  </a:lnTo>
                  <a:lnTo>
                    <a:pt x="1524" y="15240"/>
                  </a:lnTo>
                  <a:lnTo>
                    <a:pt x="2286" y="16002"/>
                  </a:lnTo>
                  <a:lnTo>
                    <a:pt x="2286" y="15240"/>
                  </a:lnTo>
                  <a:lnTo>
                    <a:pt x="3810" y="15240"/>
                  </a:lnTo>
                  <a:lnTo>
                    <a:pt x="4572" y="15240"/>
                  </a:lnTo>
                  <a:lnTo>
                    <a:pt x="5334" y="15240"/>
                  </a:lnTo>
                  <a:lnTo>
                    <a:pt x="5334" y="14478"/>
                  </a:lnTo>
                  <a:lnTo>
                    <a:pt x="4572" y="13716"/>
                  </a:lnTo>
                  <a:lnTo>
                    <a:pt x="4572" y="12954"/>
                  </a:lnTo>
                  <a:lnTo>
                    <a:pt x="6108" y="12954"/>
                  </a:lnTo>
                  <a:lnTo>
                    <a:pt x="6108" y="14478"/>
                  </a:lnTo>
                  <a:lnTo>
                    <a:pt x="6870" y="15240"/>
                  </a:lnTo>
                  <a:lnTo>
                    <a:pt x="6870" y="14478"/>
                  </a:lnTo>
                  <a:lnTo>
                    <a:pt x="7632" y="15240"/>
                  </a:lnTo>
                  <a:lnTo>
                    <a:pt x="7632" y="14478"/>
                  </a:lnTo>
                  <a:lnTo>
                    <a:pt x="8394" y="15240"/>
                  </a:lnTo>
                  <a:lnTo>
                    <a:pt x="8394" y="16002"/>
                  </a:lnTo>
                  <a:lnTo>
                    <a:pt x="7632" y="16002"/>
                  </a:lnTo>
                  <a:lnTo>
                    <a:pt x="7632" y="16764"/>
                  </a:lnTo>
                  <a:lnTo>
                    <a:pt x="7632" y="17526"/>
                  </a:lnTo>
                  <a:lnTo>
                    <a:pt x="8394" y="17526"/>
                  </a:lnTo>
                  <a:lnTo>
                    <a:pt x="9156" y="18288"/>
                  </a:lnTo>
                  <a:lnTo>
                    <a:pt x="9156" y="17526"/>
                  </a:lnTo>
                  <a:lnTo>
                    <a:pt x="9918" y="17526"/>
                  </a:lnTo>
                  <a:lnTo>
                    <a:pt x="9156" y="16764"/>
                  </a:lnTo>
                  <a:lnTo>
                    <a:pt x="9918" y="16002"/>
                  </a:lnTo>
                  <a:lnTo>
                    <a:pt x="9918" y="15240"/>
                  </a:lnTo>
                  <a:lnTo>
                    <a:pt x="10680" y="15240"/>
                  </a:lnTo>
                  <a:lnTo>
                    <a:pt x="10680" y="14478"/>
                  </a:lnTo>
                  <a:lnTo>
                    <a:pt x="9918" y="14478"/>
                  </a:lnTo>
                  <a:lnTo>
                    <a:pt x="9918" y="13716"/>
                  </a:lnTo>
                  <a:lnTo>
                    <a:pt x="9156" y="13716"/>
                  </a:lnTo>
                  <a:lnTo>
                    <a:pt x="9156" y="11430"/>
                  </a:lnTo>
                  <a:lnTo>
                    <a:pt x="10680" y="11430"/>
                  </a:lnTo>
                  <a:lnTo>
                    <a:pt x="11442" y="10668"/>
                  </a:lnTo>
                  <a:lnTo>
                    <a:pt x="11442" y="9906"/>
                  </a:lnTo>
                  <a:lnTo>
                    <a:pt x="12204" y="9144"/>
                  </a:lnTo>
                  <a:lnTo>
                    <a:pt x="12204" y="8382"/>
                  </a:lnTo>
                  <a:close/>
                </a:path>
                <a:path w="13334" h="18414">
                  <a:moveTo>
                    <a:pt x="12966" y="0"/>
                  </a:moveTo>
                  <a:lnTo>
                    <a:pt x="12204" y="0"/>
                  </a:lnTo>
                  <a:lnTo>
                    <a:pt x="12204" y="762"/>
                  </a:lnTo>
                  <a:lnTo>
                    <a:pt x="11442" y="762"/>
                  </a:lnTo>
                  <a:lnTo>
                    <a:pt x="10680" y="2286"/>
                  </a:lnTo>
                  <a:lnTo>
                    <a:pt x="10680" y="4572"/>
                  </a:lnTo>
                  <a:lnTo>
                    <a:pt x="11442" y="4572"/>
                  </a:lnTo>
                  <a:lnTo>
                    <a:pt x="11442" y="3048"/>
                  </a:lnTo>
                  <a:lnTo>
                    <a:pt x="12966" y="1524"/>
                  </a:lnTo>
                  <a:lnTo>
                    <a:pt x="12204" y="1524"/>
                  </a:lnTo>
                  <a:lnTo>
                    <a:pt x="12966" y="762"/>
                  </a:lnTo>
                  <a:lnTo>
                    <a:pt x="12966" y="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9925697" y="205739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59" h="19050">
                  <a:moveTo>
                    <a:pt x="762" y="10668"/>
                  </a:moveTo>
                  <a:lnTo>
                    <a:pt x="0" y="9906"/>
                  </a:lnTo>
                  <a:lnTo>
                    <a:pt x="0" y="10668"/>
                  </a:lnTo>
                  <a:lnTo>
                    <a:pt x="762" y="10668"/>
                  </a:lnTo>
                  <a:close/>
                </a:path>
                <a:path w="10159" h="19050">
                  <a:moveTo>
                    <a:pt x="2286" y="6858"/>
                  </a:moveTo>
                  <a:lnTo>
                    <a:pt x="2286" y="6096"/>
                  </a:lnTo>
                  <a:lnTo>
                    <a:pt x="1524" y="6096"/>
                  </a:lnTo>
                  <a:lnTo>
                    <a:pt x="2286" y="6858"/>
                  </a:lnTo>
                  <a:close/>
                </a:path>
                <a:path w="10159" h="19050">
                  <a:moveTo>
                    <a:pt x="3048" y="9144"/>
                  </a:moveTo>
                  <a:lnTo>
                    <a:pt x="3048" y="7620"/>
                  </a:lnTo>
                  <a:lnTo>
                    <a:pt x="2286" y="6858"/>
                  </a:lnTo>
                  <a:lnTo>
                    <a:pt x="2286" y="7620"/>
                  </a:lnTo>
                  <a:lnTo>
                    <a:pt x="3048" y="9144"/>
                  </a:lnTo>
                  <a:close/>
                </a:path>
                <a:path w="10159" h="19050">
                  <a:moveTo>
                    <a:pt x="3048" y="12192"/>
                  </a:moveTo>
                  <a:lnTo>
                    <a:pt x="2286" y="11430"/>
                  </a:lnTo>
                  <a:lnTo>
                    <a:pt x="2286" y="12192"/>
                  </a:lnTo>
                  <a:lnTo>
                    <a:pt x="3048" y="12192"/>
                  </a:lnTo>
                  <a:close/>
                </a:path>
                <a:path w="10159" h="19050">
                  <a:moveTo>
                    <a:pt x="3048" y="12954"/>
                  </a:moveTo>
                  <a:lnTo>
                    <a:pt x="3048" y="12192"/>
                  </a:lnTo>
                  <a:lnTo>
                    <a:pt x="2286" y="12954"/>
                  </a:lnTo>
                  <a:lnTo>
                    <a:pt x="3048" y="12954"/>
                  </a:lnTo>
                  <a:close/>
                </a:path>
                <a:path w="10159" h="19050">
                  <a:moveTo>
                    <a:pt x="3048" y="16002"/>
                  </a:moveTo>
                  <a:lnTo>
                    <a:pt x="2286" y="15240"/>
                  </a:lnTo>
                  <a:lnTo>
                    <a:pt x="2286" y="16002"/>
                  </a:lnTo>
                  <a:lnTo>
                    <a:pt x="3048" y="16002"/>
                  </a:lnTo>
                  <a:close/>
                </a:path>
                <a:path w="10159" h="19050">
                  <a:moveTo>
                    <a:pt x="4572" y="16002"/>
                  </a:moveTo>
                  <a:lnTo>
                    <a:pt x="4572" y="15240"/>
                  </a:lnTo>
                  <a:lnTo>
                    <a:pt x="3048" y="15240"/>
                  </a:lnTo>
                  <a:lnTo>
                    <a:pt x="3048" y="16002"/>
                  </a:lnTo>
                  <a:lnTo>
                    <a:pt x="4572" y="16002"/>
                  </a:lnTo>
                  <a:close/>
                </a:path>
                <a:path w="10159" h="19050">
                  <a:moveTo>
                    <a:pt x="3810" y="17526"/>
                  </a:moveTo>
                  <a:lnTo>
                    <a:pt x="3810" y="16764"/>
                  </a:lnTo>
                  <a:lnTo>
                    <a:pt x="3048" y="16764"/>
                  </a:lnTo>
                  <a:lnTo>
                    <a:pt x="3048" y="17526"/>
                  </a:lnTo>
                  <a:lnTo>
                    <a:pt x="3810" y="17526"/>
                  </a:lnTo>
                  <a:close/>
                </a:path>
                <a:path w="10159" h="19050">
                  <a:moveTo>
                    <a:pt x="4572" y="17526"/>
                  </a:moveTo>
                  <a:lnTo>
                    <a:pt x="3810" y="17526"/>
                  </a:lnTo>
                  <a:lnTo>
                    <a:pt x="3810" y="18288"/>
                  </a:lnTo>
                  <a:lnTo>
                    <a:pt x="4572" y="17526"/>
                  </a:lnTo>
                  <a:close/>
                </a:path>
                <a:path w="10159" h="19050">
                  <a:moveTo>
                    <a:pt x="6858" y="10668"/>
                  </a:moveTo>
                  <a:lnTo>
                    <a:pt x="4572" y="10668"/>
                  </a:lnTo>
                  <a:lnTo>
                    <a:pt x="4572" y="11430"/>
                  </a:lnTo>
                  <a:lnTo>
                    <a:pt x="6096" y="11430"/>
                  </a:lnTo>
                  <a:lnTo>
                    <a:pt x="6858" y="10668"/>
                  </a:lnTo>
                  <a:close/>
                </a:path>
                <a:path w="10159" h="19050">
                  <a:moveTo>
                    <a:pt x="5334" y="14478"/>
                  </a:moveTo>
                  <a:lnTo>
                    <a:pt x="5334" y="12954"/>
                  </a:lnTo>
                  <a:lnTo>
                    <a:pt x="4572" y="12954"/>
                  </a:lnTo>
                  <a:lnTo>
                    <a:pt x="5334" y="14478"/>
                  </a:lnTo>
                  <a:close/>
                </a:path>
                <a:path w="10159" h="19050">
                  <a:moveTo>
                    <a:pt x="5334" y="19050"/>
                  </a:moveTo>
                  <a:lnTo>
                    <a:pt x="5334" y="18288"/>
                  </a:lnTo>
                  <a:lnTo>
                    <a:pt x="4572" y="18288"/>
                  </a:lnTo>
                  <a:lnTo>
                    <a:pt x="4572" y="19050"/>
                  </a:lnTo>
                  <a:lnTo>
                    <a:pt x="5334" y="19050"/>
                  </a:lnTo>
                  <a:close/>
                </a:path>
                <a:path w="10159" h="19050">
                  <a:moveTo>
                    <a:pt x="6096" y="15240"/>
                  </a:moveTo>
                  <a:lnTo>
                    <a:pt x="6096" y="14478"/>
                  </a:lnTo>
                  <a:lnTo>
                    <a:pt x="5334" y="14478"/>
                  </a:lnTo>
                  <a:lnTo>
                    <a:pt x="6096" y="15240"/>
                  </a:lnTo>
                  <a:close/>
                </a:path>
                <a:path w="10159" h="19050">
                  <a:moveTo>
                    <a:pt x="6096" y="18288"/>
                  </a:moveTo>
                  <a:lnTo>
                    <a:pt x="6096" y="16764"/>
                  </a:lnTo>
                  <a:lnTo>
                    <a:pt x="5334" y="16764"/>
                  </a:lnTo>
                  <a:lnTo>
                    <a:pt x="5334" y="18288"/>
                  </a:lnTo>
                  <a:lnTo>
                    <a:pt x="6096" y="18288"/>
                  </a:lnTo>
                  <a:close/>
                </a:path>
                <a:path w="10159" h="19050">
                  <a:moveTo>
                    <a:pt x="6096" y="19050"/>
                  </a:moveTo>
                  <a:lnTo>
                    <a:pt x="6096" y="18288"/>
                  </a:lnTo>
                  <a:lnTo>
                    <a:pt x="5334" y="18288"/>
                  </a:lnTo>
                  <a:lnTo>
                    <a:pt x="6096" y="19050"/>
                  </a:lnTo>
                  <a:close/>
                </a:path>
                <a:path w="10159" h="19050">
                  <a:moveTo>
                    <a:pt x="7620" y="7620"/>
                  </a:moveTo>
                  <a:lnTo>
                    <a:pt x="7620" y="6858"/>
                  </a:lnTo>
                  <a:lnTo>
                    <a:pt x="6858" y="6096"/>
                  </a:lnTo>
                  <a:lnTo>
                    <a:pt x="6858" y="4572"/>
                  </a:lnTo>
                  <a:lnTo>
                    <a:pt x="6096" y="6096"/>
                  </a:lnTo>
                  <a:lnTo>
                    <a:pt x="7620" y="7620"/>
                  </a:lnTo>
                  <a:close/>
                </a:path>
                <a:path w="10159" h="19050">
                  <a:moveTo>
                    <a:pt x="7620" y="2286"/>
                  </a:moveTo>
                  <a:lnTo>
                    <a:pt x="7620" y="762"/>
                  </a:lnTo>
                  <a:lnTo>
                    <a:pt x="6858" y="1524"/>
                  </a:lnTo>
                  <a:lnTo>
                    <a:pt x="6858" y="3048"/>
                  </a:lnTo>
                  <a:lnTo>
                    <a:pt x="7620" y="2286"/>
                  </a:lnTo>
                  <a:close/>
                </a:path>
                <a:path w="10159" h="19050">
                  <a:moveTo>
                    <a:pt x="7620" y="5334"/>
                  </a:moveTo>
                  <a:lnTo>
                    <a:pt x="7620" y="4572"/>
                  </a:lnTo>
                  <a:lnTo>
                    <a:pt x="6858" y="5334"/>
                  </a:lnTo>
                  <a:lnTo>
                    <a:pt x="7620" y="5334"/>
                  </a:lnTo>
                  <a:close/>
                </a:path>
                <a:path w="10159" h="19050">
                  <a:moveTo>
                    <a:pt x="8382" y="10668"/>
                  </a:moveTo>
                  <a:lnTo>
                    <a:pt x="8382" y="9144"/>
                  </a:lnTo>
                  <a:lnTo>
                    <a:pt x="7620" y="7620"/>
                  </a:lnTo>
                  <a:lnTo>
                    <a:pt x="7620" y="9906"/>
                  </a:lnTo>
                  <a:lnTo>
                    <a:pt x="6858" y="9144"/>
                  </a:lnTo>
                  <a:lnTo>
                    <a:pt x="6858" y="10668"/>
                  </a:lnTo>
                  <a:lnTo>
                    <a:pt x="8382" y="10668"/>
                  </a:lnTo>
                  <a:close/>
                </a:path>
                <a:path w="10159" h="19050">
                  <a:moveTo>
                    <a:pt x="8382" y="3810"/>
                  </a:moveTo>
                  <a:lnTo>
                    <a:pt x="8382" y="3048"/>
                  </a:lnTo>
                  <a:lnTo>
                    <a:pt x="7620" y="3810"/>
                  </a:lnTo>
                  <a:lnTo>
                    <a:pt x="7620" y="4572"/>
                  </a:lnTo>
                  <a:lnTo>
                    <a:pt x="8382" y="3810"/>
                  </a:lnTo>
                  <a:close/>
                </a:path>
                <a:path w="10159" h="19050">
                  <a:moveTo>
                    <a:pt x="9144" y="3048"/>
                  </a:moveTo>
                  <a:lnTo>
                    <a:pt x="9144" y="2286"/>
                  </a:lnTo>
                  <a:lnTo>
                    <a:pt x="8382" y="3048"/>
                  </a:lnTo>
                  <a:lnTo>
                    <a:pt x="9144" y="3048"/>
                  </a:lnTo>
                  <a:close/>
                </a:path>
                <a:path w="10159" h="19050">
                  <a:moveTo>
                    <a:pt x="9906" y="762"/>
                  </a:moveTo>
                  <a:lnTo>
                    <a:pt x="9906" y="0"/>
                  </a:lnTo>
                  <a:lnTo>
                    <a:pt x="9144" y="0"/>
                  </a:lnTo>
                  <a:lnTo>
                    <a:pt x="9144" y="1524"/>
                  </a:lnTo>
                  <a:lnTo>
                    <a:pt x="9906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9919589" y="211836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7619" y="761"/>
                  </a:moveTo>
                  <a:lnTo>
                    <a:pt x="7619" y="0"/>
                  </a:lnTo>
                  <a:lnTo>
                    <a:pt x="5333" y="0"/>
                  </a:lnTo>
                  <a:lnTo>
                    <a:pt x="3809" y="762"/>
                  </a:lnTo>
                  <a:lnTo>
                    <a:pt x="2285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048"/>
                  </a:lnTo>
                  <a:lnTo>
                    <a:pt x="761" y="4572"/>
                  </a:lnTo>
                  <a:lnTo>
                    <a:pt x="1523" y="3810"/>
                  </a:lnTo>
                  <a:lnTo>
                    <a:pt x="3047" y="3810"/>
                  </a:lnTo>
                  <a:lnTo>
                    <a:pt x="3809" y="3048"/>
                  </a:lnTo>
                  <a:lnTo>
                    <a:pt x="4571" y="3048"/>
                  </a:lnTo>
                  <a:lnTo>
                    <a:pt x="5333" y="2286"/>
                  </a:lnTo>
                  <a:lnTo>
                    <a:pt x="6095" y="2286"/>
                  </a:lnTo>
                  <a:lnTo>
                    <a:pt x="6857" y="1523"/>
                  </a:lnTo>
                  <a:lnTo>
                    <a:pt x="6857" y="761"/>
                  </a:lnTo>
                  <a:lnTo>
                    <a:pt x="7619" y="761"/>
                  </a:lnTo>
                  <a:close/>
                </a:path>
                <a:path w="7620" h="5079">
                  <a:moveTo>
                    <a:pt x="761" y="3810"/>
                  </a:moveTo>
                  <a:lnTo>
                    <a:pt x="761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1" y="381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9918827" y="212597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8890" h="3810">
                  <a:moveTo>
                    <a:pt x="1524" y="3048"/>
                  </a:moveTo>
                  <a:lnTo>
                    <a:pt x="762" y="3048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1524" y="3048"/>
                  </a:lnTo>
                  <a:close/>
                </a:path>
                <a:path w="8890" h="3810">
                  <a:moveTo>
                    <a:pt x="2286" y="3048"/>
                  </a:moveTo>
                  <a:lnTo>
                    <a:pt x="1524" y="3048"/>
                  </a:lnTo>
                  <a:lnTo>
                    <a:pt x="1524" y="3810"/>
                  </a:lnTo>
                  <a:lnTo>
                    <a:pt x="2286" y="3048"/>
                  </a:lnTo>
                  <a:close/>
                </a:path>
                <a:path w="8890" h="3810">
                  <a:moveTo>
                    <a:pt x="3810" y="762"/>
                  </a:moveTo>
                  <a:lnTo>
                    <a:pt x="3048" y="762"/>
                  </a:lnTo>
                  <a:lnTo>
                    <a:pt x="2286" y="1524"/>
                  </a:lnTo>
                  <a:lnTo>
                    <a:pt x="3810" y="762"/>
                  </a:lnTo>
                  <a:close/>
                </a:path>
                <a:path w="8890" h="3810">
                  <a:moveTo>
                    <a:pt x="5334" y="0"/>
                  </a:moveTo>
                  <a:lnTo>
                    <a:pt x="3810" y="762"/>
                  </a:lnTo>
                  <a:lnTo>
                    <a:pt x="4572" y="762"/>
                  </a:lnTo>
                  <a:lnTo>
                    <a:pt x="5334" y="0"/>
                  </a:lnTo>
                  <a:close/>
                </a:path>
                <a:path w="8890" h="3810">
                  <a:moveTo>
                    <a:pt x="4572" y="2286"/>
                  </a:moveTo>
                  <a:lnTo>
                    <a:pt x="3810" y="2286"/>
                  </a:lnTo>
                  <a:lnTo>
                    <a:pt x="3810" y="3048"/>
                  </a:lnTo>
                  <a:lnTo>
                    <a:pt x="4572" y="2286"/>
                  </a:lnTo>
                  <a:close/>
                </a:path>
                <a:path w="8890" h="3810">
                  <a:moveTo>
                    <a:pt x="5334" y="2286"/>
                  </a:moveTo>
                  <a:lnTo>
                    <a:pt x="4572" y="2286"/>
                  </a:lnTo>
                  <a:lnTo>
                    <a:pt x="4572" y="3048"/>
                  </a:lnTo>
                  <a:lnTo>
                    <a:pt x="5334" y="2286"/>
                  </a:lnTo>
                  <a:close/>
                </a:path>
                <a:path w="8890" h="3810">
                  <a:moveTo>
                    <a:pt x="8382" y="0"/>
                  </a:moveTo>
                  <a:lnTo>
                    <a:pt x="7620" y="0"/>
                  </a:lnTo>
                  <a:lnTo>
                    <a:pt x="7620" y="762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9922649" y="205739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3048" y="6857"/>
                  </a:moveTo>
                  <a:lnTo>
                    <a:pt x="3048" y="4571"/>
                  </a:lnTo>
                  <a:lnTo>
                    <a:pt x="762" y="4571"/>
                  </a:lnTo>
                  <a:lnTo>
                    <a:pt x="0" y="5333"/>
                  </a:lnTo>
                  <a:lnTo>
                    <a:pt x="2286" y="5333"/>
                  </a:lnTo>
                  <a:lnTo>
                    <a:pt x="2286" y="6857"/>
                  </a:lnTo>
                  <a:lnTo>
                    <a:pt x="3048" y="6857"/>
                  </a:lnTo>
                  <a:close/>
                </a:path>
                <a:path w="7620" h="7620">
                  <a:moveTo>
                    <a:pt x="2286" y="6857"/>
                  </a:moveTo>
                  <a:lnTo>
                    <a:pt x="2286" y="5333"/>
                  </a:lnTo>
                  <a:lnTo>
                    <a:pt x="1524" y="6095"/>
                  </a:lnTo>
                  <a:lnTo>
                    <a:pt x="1524" y="7619"/>
                  </a:lnTo>
                  <a:lnTo>
                    <a:pt x="2286" y="6857"/>
                  </a:lnTo>
                  <a:close/>
                </a:path>
                <a:path w="7620" h="7620">
                  <a:moveTo>
                    <a:pt x="4572" y="6857"/>
                  </a:moveTo>
                  <a:lnTo>
                    <a:pt x="4572" y="761"/>
                  </a:lnTo>
                  <a:lnTo>
                    <a:pt x="2286" y="761"/>
                  </a:lnTo>
                  <a:lnTo>
                    <a:pt x="2286" y="1523"/>
                  </a:lnTo>
                  <a:lnTo>
                    <a:pt x="3048" y="2285"/>
                  </a:lnTo>
                  <a:lnTo>
                    <a:pt x="3810" y="2285"/>
                  </a:lnTo>
                  <a:lnTo>
                    <a:pt x="3810" y="6857"/>
                  </a:lnTo>
                  <a:lnTo>
                    <a:pt x="4572" y="6857"/>
                  </a:lnTo>
                  <a:close/>
                </a:path>
                <a:path w="7620" h="7620">
                  <a:moveTo>
                    <a:pt x="3810" y="7619"/>
                  </a:moveTo>
                  <a:lnTo>
                    <a:pt x="3810" y="3047"/>
                  </a:lnTo>
                  <a:lnTo>
                    <a:pt x="3048" y="3809"/>
                  </a:lnTo>
                  <a:lnTo>
                    <a:pt x="3048" y="7619"/>
                  </a:lnTo>
                  <a:lnTo>
                    <a:pt x="3810" y="7619"/>
                  </a:lnTo>
                  <a:close/>
                </a:path>
                <a:path w="7620" h="7620">
                  <a:moveTo>
                    <a:pt x="7620" y="3809"/>
                  </a:moveTo>
                  <a:lnTo>
                    <a:pt x="7620" y="2285"/>
                  </a:lnTo>
                  <a:lnTo>
                    <a:pt x="6096" y="761"/>
                  </a:lnTo>
                  <a:lnTo>
                    <a:pt x="5334" y="761"/>
                  </a:lnTo>
                  <a:lnTo>
                    <a:pt x="4572" y="0"/>
                  </a:lnTo>
                  <a:lnTo>
                    <a:pt x="4572" y="7619"/>
                  </a:lnTo>
                  <a:lnTo>
                    <a:pt x="5334" y="7619"/>
                  </a:lnTo>
                  <a:lnTo>
                    <a:pt x="5334" y="6857"/>
                  </a:lnTo>
                  <a:lnTo>
                    <a:pt x="6096" y="7619"/>
                  </a:lnTo>
                  <a:lnTo>
                    <a:pt x="6096" y="6095"/>
                  </a:lnTo>
                  <a:lnTo>
                    <a:pt x="6858" y="6095"/>
                  </a:lnTo>
                  <a:lnTo>
                    <a:pt x="6858" y="3809"/>
                  </a:lnTo>
                  <a:lnTo>
                    <a:pt x="7620" y="3809"/>
                  </a:lnTo>
                  <a:close/>
                </a:path>
                <a:path w="7620" h="7620">
                  <a:moveTo>
                    <a:pt x="7620" y="5333"/>
                  </a:moveTo>
                  <a:lnTo>
                    <a:pt x="7620" y="4571"/>
                  </a:lnTo>
                  <a:lnTo>
                    <a:pt x="6858" y="4571"/>
                  </a:lnTo>
                  <a:lnTo>
                    <a:pt x="6858" y="5333"/>
                  </a:lnTo>
                  <a:lnTo>
                    <a:pt x="7620" y="5333"/>
                  </a:lnTo>
                  <a:close/>
                </a:path>
                <a:path w="7620" h="7620">
                  <a:moveTo>
                    <a:pt x="7620" y="6095"/>
                  </a:moveTo>
                  <a:lnTo>
                    <a:pt x="6858" y="6095"/>
                  </a:lnTo>
                  <a:lnTo>
                    <a:pt x="6858" y="6857"/>
                  </a:lnTo>
                  <a:lnTo>
                    <a:pt x="7620" y="6095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9922650" y="205751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20" h="8889">
                  <a:moveTo>
                    <a:pt x="1524" y="5334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5334"/>
                  </a:lnTo>
                  <a:close/>
                </a:path>
                <a:path w="7620" h="8889">
                  <a:moveTo>
                    <a:pt x="3048" y="6858"/>
                  </a:moveTo>
                  <a:lnTo>
                    <a:pt x="2286" y="6858"/>
                  </a:lnTo>
                  <a:lnTo>
                    <a:pt x="1524" y="7620"/>
                  </a:lnTo>
                  <a:lnTo>
                    <a:pt x="2286" y="7620"/>
                  </a:lnTo>
                  <a:lnTo>
                    <a:pt x="3048" y="6858"/>
                  </a:lnTo>
                  <a:close/>
                </a:path>
                <a:path w="7620" h="8889">
                  <a:moveTo>
                    <a:pt x="3048" y="3810"/>
                  </a:moveTo>
                  <a:lnTo>
                    <a:pt x="2286" y="3810"/>
                  </a:lnTo>
                  <a:lnTo>
                    <a:pt x="2286" y="4572"/>
                  </a:lnTo>
                  <a:lnTo>
                    <a:pt x="2286" y="5334"/>
                  </a:lnTo>
                  <a:lnTo>
                    <a:pt x="3048" y="4572"/>
                  </a:lnTo>
                  <a:lnTo>
                    <a:pt x="3048" y="3810"/>
                  </a:lnTo>
                  <a:close/>
                </a:path>
                <a:path w="7620" h="8889">
                  <a:moveTo>
                    <a:pt x="3048" y="762"/>
                  </a:moveTo>
                  <a:lnTo>
                    <a:pt x="2286" y="1524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  <a:path w="7620" h="8889">
                  <a:moveTo>
                    <a:pt x="3810" y="3048"/>
                  </a:moveTo>
                  <a:lnTo>
                    <a:pt x="3048" y="3810"/>
                  </a:lnTo>
                  <a:lnTo>
                    <a:pt x="3810" y="3810"/>
                  </a:lnTo>
                  <a:lnTo>
                    <a:pt x="3810" y="3048"/>
                  </a:lnTo>
                  <a:close/>
                </a:path>
                <a:path w="7620" h="8889">
                  <a:moveTo>
                    <a:pt x="3810" y="762"/>
                  </a:moveTo>
                  <a:lnTo>
                    <a:pt x="3048" y="1524"/>
                  </a:lnTo>
                  <a:lnTo>
                    <a:pt x="3810" y="1524"/>
                  </a:lnTo>
                  <a:lnTo>
                    <a:pt x="3810" y="762"/>
                  </a:lnTo>
                  <a:close/>
                </a:path>
                <a:path w="7620" h="8889">
                  <a:moveTo>
                    <a:pt x="4572" y="6858"/>
                  </a:moveTo>
                  <a:lnTo>
                    <a:pt x="3810" y="6858"/>
                  </a:lnTo>
                  <a:lnTo>
                    <a:pt x="3810" y="7620"/>
                  </a:lnTo>
                  <a:lnTo>
                    <a:pt x="4572" y="7620"/>
                  </a:lnTo>
                  <a:lnTo>
                    <a:pt x="4572" y="6858"/>
                  </a:lnTo>
                  <a:close/>
                </a:path>
                <a:path w="7620" h="8889">
                  <a:moveTo>
                    <a:pt x="5334" y="7620"/>
                  </a:moveTo>
                  <a:lnTo>
                    <a:pt x="4572" y="7620"/>
                  </a:lnTo>
                  <a:lnTo>
                    <a:pt x="4572" y="8382"/>
                  </a:lnTo>
                  <a:lnTo>
                    <a:pt x="5334" y="7620"/>
                  </a:lnTo>
                  <a:close/>
                </a:path>
                <a:path w="7620" h="8889">
                  <a:moveTo>
                    <a:pt x="6096" y="7620"/>
                  </a:moveTo>
                  <a:lnTo>
                    <a:pt x="5334" y="6858"/>
                  </a:lnTo>
                  <a:lnTo>
                    <a:pt x="5334" y="7620"/>
                  </a:lnTo>
                  <a:lnTo>
                    <a:pt x="6096" y="7620"/>
                  </a:lnTo>
                  <a:close/>
                </a:path>
                <a:path w="7620" h="8889">
                  <a:moveTo>
                    <a:pt x="6096" y="762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6096" y="762"/>
                  </a:lnTo>
                  <a:close/>
                </a:path>
                <a:path w="7620" h="8889">
                  <a:moveTo>
                    <a:pt x="7620" y="5334"/>
                  </a:moveTo>
                  <a:lnTo>
                    <a:pt x="6858" y="5334"/>
                  </a:lnTo>
                  <a:lnTo>
                    <a:pt x="6858" y="6096"/>
                  </a:lnTo>
                  <a:lnTo>
                    <a:pt x="6096" y="6096"/>
                  </a:lnTo>
                  <a:lnTo>
                    <a:pt x="6858" y="6858"/>
                  </a:lnTo>
                  <a:lnTo>
                    <a:pt x="7620" y="6858"/>
                  </a:lnTo>
                  <a:lnTo>
                    <a:pt x="7620" y="6096"/>
                  </a:lnTo>
                  <a:lnTo>
                    <a:pt x="7620" y="5334"/>
                  </a:lnTo>
                  <a:close/>
                </a:path>
                <a:path w="7620" h="8889">
                  <a:moveTo>
                    <a:pt x="7620" y="4572"/>
                  </a:moveTo>
                  <a:lnTo>
                    <a:pt x="6858" y="4572"/>
                  </a:lnTo>
                  <a:lnTo>
                    <a:pt x="7620" y="5334"/>
                  </a:lnTo>
                  <a:lnTo>
                    <a:pt x="7620" y="4572"/>
                  </a:lnTo>
                  <a:close/>
                </a:path>
                <a:path w="7620" h="8889">
                  <a:moveTo>
                    <a:pt x="7620" y="1524"/>
                  </a:moveTo>
                  <a:lnTo>
                    <a:pt x="6858" y="1524"/>
                  </a:lnTo>
                  <a:lnTo>
                    <a:pt x="7620" y="2286"/>
                  </a:lnTo>
                  <a:lnTo>
                    <a:pt x="762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9890645" y="183642"/>
              <a:ext cx="47625" cy="13970"/>
            </a:xfrm>
            <a:custGeom>
              <a:avLst/>
              <a:gdLst/>
              <a:ahLst/>
              <a:cxnLst/>
              <a:rect l="l" t="t" r="r" b="b"/>
              <a:pathLst>
                <a:path w="47625" h="13969">
                  <a:moveTo>
                    <a:pt x="47244" y="5333"/>
                  </a:moveTo>
                  <a:lnTo>
                    <a:pt x="46482" y="4571"/>
                  </a:lnTo>
                  <a:lnTo>
                    <a:pt x="45720" y="4571"/>
                  </a:lnTo>
                  <a:lnTo>
                    <a:pt x="44196" y="3809"/>
                  </a:lnTo>
                  <a:lnTo>
                    <a:pt x="43434" y="3047"/>
                  </a:lnTo>
                  <a:lnTo>
                    <a:pt x="41910" y="3047"/>
                  </a:lnTo>
                  <a:lnTo>
                    <a:pt x="40386" y="2285"/>
                  </a:lnTo>
                  <a:lnTo>
                    <a:pt x="35052" y="2285"/>
                  </a:lnTo>
                  <a:lnTo>
                    <a:pt x="32766" y="1523"/>
                  </a:lnTo>
                  <a:lnTo>
                    <a:pt x="31242" y="761"/>
                  </a:lnTo>
                  <a:lnTo>
                    <a:pt x="29718" y="761"/>
                  </a:lnTo>
                  <a:lnTo>
                    <a:pt x="28194" y="0"/>
                  </a:lnTo>
                  <a:lnTo>
                    <a:pt x="23622" y="0"/>
                  </a:lnTo>
                  <a:lnTo>
                    <a:pt x="19050" y="0"/>
                  </a:lnTo>
                  <a:lnTo>
                    <a:pt x="17526" y="762"/>
                  </a:lnTo>
                  <a:lnTo>
                    <a:pt x="16002" y="762"/>
                  </a:lnTo>
                  <a:lnTo>
                    <a:pt x="13716" y="1524"/>
                  </a:lnTo>
                  <a:lnTo>
                    <a:pt x="12192" y="2286"/>
                  </a:lnTo>
                  <a:lnTo>
                    <a:pt x="6096" y="2286"/>
                  </a:lnTo>
                  <a:lnTo>
                    <a:pt x="5334" y="3048"/>
                  </a:lnTo>
                  <a:lnTo>
                    <a:pt x="3810" y="3048"/>
                  </a:lnTo>
                  <a:lnTo>
                    <a:pt x="2286" y="3810"/>
                  </a:lnTo>
                  <a:lnTo>
                    <a:pt x="1524" y="4572"/>
                  </a:lnTo>
                  <a:lnTo>
                    <a:pt x="762" y="4572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762" y="7620"/>
                  </a:lnTo>
                  <a:lnTo>
                    <a:pt x="6096" y="12954"/>
                  </a:lnTo>
                  <a:lnTo>
                    <a:pt x="7620" y="12954"/>
                  </a:lnTo>
                  <a:lnTo>
                    <a:pt x="7620" y="13716"/>
                  </a:lnTo>
                  <a:lnTo>
                    <a:pt x="23622" y="12192"/>
                  </a:lnTo>
                  <a:lnTo>
                    <a:pt x="38862" y="13716"/>
                  </a:lnTo>
                  <a:lnTo>
                    <a:pt x="39624" y="12954"/>
                  </a:lnTo>
                  <a:lnTo>
                    <a:pt x="40386" y="12954"/>
                  </a:lnTo>
                  <a:lnTo>
                    <a:pt x="42672" y="10667"/>
                  </a:lnTo>
                  <a:lnTo>
                    <a:pt x="44196" y="9905"/>
                  </a:lnTo>
                  <a:lnTo>
                    <a:pt x="45720" y="7619"/>
                  </a:lnTo>
                  <a:lnTo>
                    <a:pt x="46482" y="6095"/>
                  </a:lnTo>
                  <a:lnTo>
                    <a:pt x="47244" y="533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9890632" y="183642"/>
              <a:ext cx="46990" cy="13970"/>
            </a:xfrm>
            <a:custGeom>
              <a:avLst/>
              <a:gdLst/>
              <a:ahLst/>
              <a:cxnLst/>
              <a:rect l="l" t="t" r="r" b="b"/>
              <a:pathLst>
                <a:path w="46990" h="13969">
                  <a:moveTo>
                    <a:pt x="762" y="5333"/>
                  </a:moveTo>
                  <a:lnTo>
                    <a:pt x="762" y="4571"/>
                  </a:lnTo>
                  <a:lnTo>
                    <a:pt x="0" y="4571"/>
                  </a:lnTo>
                  <a:lnTo>
                    <a:pt x="0" y="5333"/>
                  </a:lnTo>
                  <a:lnTo>
                    <a:pt x="762" y="5333"/>
                  </a:lnTo>
                  <a:close/>
                </a:path>
                <a:path w="46990" h="13969">
                  <a:moveTo>
                    <a:pt x="2286" y="4571"/>
                  </a:moveTo>
                  <a:lnTo>
                    <a:pt x="2286" y="3809"/>
                  </a:lnTo>
                  <a:lnTo>
                    <a:pt x="1524" y="3809"/>
                  </a:lnTo>
                  <a:lnTo>
                    <a:pt x="1524" y="4571"/>
                  </a:lnTo>
                  <a:lnTo>
                    <a:pt x="2286" y="4571"/>
                  </a:lnTo>
                  <a:close/>
                </a:path>
                <a:path w="46990" h="13969">
                  <a:moveTo>
                    <a:pt x="6096" y="2285"/>
                  </a:moveTo>
                  <a:lnTo>
                    <a:pt x="4572" y="2285"/>
                  </a:lnTo>
                  <a:lnTo>
                    <a:pt x="4572" y="3047"/>
                  </a:lnTo>
                  <a:lnTo>
                    <a:pt x="5334" y="3047"/>
                  </a:lnTo>
                  <a:lnTo>
                    <a:pt x="6096" y="2285"/>
                  </a:lnTo>
                  <a:close/>
                </a:path>
                <a:path w="46990" h="13969">
                  <a:moveTo>
                    <a:pt x="7620" y="12953"/>
                  </a:moveTo>
                  <a:lnTo>
                    <a:pt x="6096" y="12191"/>
                  </a:lnTo>
                  <a:lnTo>
                    <a:pt x="6096" y="12953"/>
                  </a:lnTo>
                  <a:lnTo>
                    <a:pt x="7620" y="12953"/>
                  </a:lnTo>
                  <a:close/>
                </a:path>
                <a:path w="46990" h="13969">
                  <a:moveTo>
                    <a:pt x="8315" y="13649"/>
                  </a:moveTo>
                  <a:lnTo>
                    <a:pt x="7620" y="12953"/>
                  </a:lnTo>
                  <a:lnTo>
                    <a:pt x="7620" y="13715"/>
                  </a:lnTo>
                  <a:lnTo>
                    <a:pt x="8315" y="13649"/>
                  </a:lnTo>
                  <a:close/>
                </a:path>
                <a:path w="46990" h="13969">
                  <a:moveTo>
                    <a:pt x="12192" y="2285"/>
                  </a:moveTo>
                  <a:lnTo>
                    <a:pt x="11430" y="1523"/>
                  </a:lnTo>
                  <a:lnTo>
                    <a:pt x="10668" y="1523"/>
                  </a:lnTo>
                  <a:lnTo>
                    <a:pt x="10668" y="2285"/>
                  </a:lnTo>
                  <a:lnTo>
                    <a:pt x="12192" y="2285"/>
                  </a:lnTo>
                  <a:close/>
                </a:path>
                <a:path w="46990" h="13969">
                  <a:moveTo>
                    <a:pt x="12954" y="2285"/>
                  </a:moveTo>
                  <a:lnTo>
                    <a:pt x="12954" y="1523"/>
                  </a:lnTo>
                  <a:lnTo>
                    <a:pt x="12192" y="1523"/>
                  </a:lnTo>
                  <a:lnTo>
                    <a:pt x="12192" y="2285"/>
                  </a:lnTo>
                  <a:lnTo>
                    <a:pt x="12954" y="2285"/>
                  </a:lnTo>
                  <a:close/>
                </a:path>
                <a:path w="46990" h="13969">
                  <a:moveTo>
                    <a:pt x="16002" y="1523"/>
                  </a:moveTo>
                  <a:lnTo>
                    <a:pt x="16002" y="761"/>
                  </a:lnTo>
                  <a:lnTo>
                    <a:pt x="15240" y="761"/>
                  </a:lnTo>
                  <a:lnTo>
                    <a:pt x="15240" y="1523"/>
                  </a:lnTo>
                  <a:lnTo>
                    <a:pt x="16002" y="1523"/>
                  </a:lnTo>
                  <a:close/>
                </a:path>
                <a:path w="46990" h="13969">
                  <a:moveTo>
                    <a:pt x="19050" y="761"/>
                  </a:moveTo>
                  <a:lnTo>
                    <a:pt x="19050" y="0"/>
                  </a:lnTo>
                  <a:lnTo>
                    <a:pt x="17526" y="0"/>
                  </a:lnTo>
                  <a:lnTo>
                    <a:pt x="17526" y="761"/>
                  </a:lnTo>
                  <a:lnTo>
                    <a:pt x="19050" y="761"/>
                  </a:lnTo>
                  <a:close/>
                </a:path>
                <a:path w="46990" h="13969">
                  <a:moveTo>
                    <a:pt x="29718" y="761"/>
                  </a:moveTo>
                  <a:lnTo>
                    <a:pt x="28956" y="0"/>
                  </a:lnTo>
                  <a:lnTo>
                    <a:pt x="28194" y="0"/>
                  </a:lnTo>
                  <a:lnTo>
                    <a:pt x="28194" y="761"/>
                  </a:lnTo>
                  <a:lnTo>
                    <a:pt x="29718" y="761"/>
                  </a:lnTo>
                  <a:close/>
                </a:path>
                <a:path w="46990" h="13969">
                  <a:moveTo>
                    <a:pt x="32004" y="1523"/>
                  </a:moveTo>
                  <a:lnTo>
                    <a:pt x="32004" y="761"/>
                  </a:lnTo>
                  <a:lnTo>
                    <a:pt x="31242" y="761"/>
                  </a:lnTo>
                  <a:lnTo>
                    <a:pt x="31242" y="1523"/>
                  </a:lnTo>
                  <a:lnTo>
                    <a:pt x="32004" y="1523"/>
                  </a:lnTo>
                  <a:close/>
                </a:path>
                <a:path w="46990" h="13969">
                  <a:moveTo>
                    <a:pt x="36576" y="2285"/>
                  </a:moveTo>
                  <a:lnTo>
                    <a:pt x="35814" y="1523"/>
                  </a:lnTo>
                  <a:lnTo>
                    <a:pt x="34290" y="1523"/>
                  </a:lnTo>
                  <a:lnTo>
                    <a:pt x="34290" y="2285"/>
                  </a:lnTo>
                  <a:lnTo>
                    <a:pt x="36576" y="2285"/>
                  </a:lnTo>
                  <a:close/>
                </a:path>
                <a:path w="46990" h="13969">
                  <a:moveTo>
                    <a:pt x="39624" y="13715"/>
                  </a:moveTo>
                  <a:lnTo>
                    <a:pt x="39624" y="12953"/>
                  </a:lnTo>
                  <a:lnTo>
                    <a:pt x="38862" y="13715"/>
                  </a:lnTo>
                  <a:lnTo>
                    <a:pt x="39624" y="13715"/>
                  </a:lnTo>
                  <a:close/>
                </a:path>
                <a:path w="46990" h="13969">
                  <a:moveTo>
                    <a:pt x="40386" y="12953"/>
                  </a:moveTo>
                  <a:lnTo>
                    <a:pt x="40386" y="12191"/>
                  </a:lnTo>
                  <a:lnTo>
                    <a:pt x="39624" y="12953"/>
                  </a:lnTo>
                  <a:lnTo>
                    <a:pt x="40386" y="12953"/>
                  </a:lnTo>
                  <a:close/>
                </a:path>
                <a:path w="46990" h="13969">
                  <a:moveTo>
                    <a:pt x="43434" y="10667"/>
                  </a:moveTo>
                  <a:lnTo>
                    <a:pt x="42672" y="10667"/>
                  </a:lnTo>
                  <a:lnTo>
                    <a:pt x="40386" y="12953"/>
                  </a:lnTo>
                  <a:lnTo>
                    <a:pt x="41148" y="12953"/>
                  </a:lnTo>
                  <a:lnTo>
                    <a:pt x="43434" y="10667"/>
                  </a:lnTo>
                  <a:close/>
                </a:path>
                <a:path w="46990" h="13969">
                  <a:moveTo>
                    <a:pt x="42672" y="3047"/>
                  </a:moveTo>
                  <a:lnTo>
                    <a:pt x="41910" y="2285"/>
                  </a:lnTo>
                  <a:lnTo>
                    <a:pt x="41148" y="2285"/>
                  </a:lnTo>
                  <a:lnTo>
                    <a:pt x="41148" y="3047"/>
                  </a:lnTo>
                  <a:lnTo>
                    <a:pt x="42672" y="3047"/>
                  </a:lnTo>
                  <a:close/>
                </a:path>
                <a:path w="46990" h="13969">
                  <a:moveTo>
                    <a:pt x="44196" y="9905"/>
                  </a:moveTo>
                  <a:lnTo>
                    <a:pt x="42672" y="10667"/>
                  </a:lnTo>
                  <a:lnTo>
                    <a:pt x="43434" y="10667"/>
                  </a:lnTo>
                  <a:lnTo>
                    <a:pt x="44196" y="9905"/>
                  </a:lnTo>
                  <a:close/>
                </a:path>
                <a:path w="46990" h="13969">
                  <a:moveTo>
                    <a:pt x="44196" y="3809"/>
                  </a:moveTo>
                  <a:lnTo>
                    <a:pt x="44196" y="3047"/>
                  </a:lnTo>
                  <a:lnTo>
                    <a:pt x="43434" y="3047"/>
                  </a:lnTo>
                  <a:lnTo>
                    <a:pt x="43434" y="3809"/>
                  </a:lnTo>
                  <a:lnTo>
                    <a:pt x="44196" y="3809"/>
                  </a:lnTo>
                  <a:close/>
                </a:path>
                <a:path w="46990" h="13969">
                  <a:moveTo>
                    <a:pt x="45720" y="8381"/>
                  </a:moveTo>
                  <a:lnTo>
                    <a:pt x="45720" y="7619"/>
                  </a:lnTo>
                  <a:lnTo>
                    <a:pt x="44196" y="9905"/>
                  </a:lnTo>
                  <a:lnTo>
                    <a:pt x="45720" y="8381"/>
                  </a:lnTo>
                  <a:close/>
                </a:path>
                <a:path w="46990" h="13969">
                  <a:moveTo>
                    <a:pt x="45720" y="4571"/>
                  </a:moveTo>
                  <a:lnTo>
                    <a:pt x="45720" y="3809"/>
                  </a:lnTo>
                  <a:lnTo>
                    <a:pt x="44958" y="3809"/>
                  </a:lnTo>
                  <a:lnTo>
                    <a:pt x="44958" y="4571"/>
                  </a:lnTo>
                  <a:lnTo>
                    <a:pt x="45720" y="4571"/>
                  </a:lnTo>
                  <a:close/>
                </a:path>
                <a:path w="46990" h="13969">
                  <a:moveTo>
                    <a:pt x="46481" y="7619"/>
                  </a:moveTo>
                  <a:lnTo>
                    <a:pt x="46481" y="6096"/>
                  </a:lnTo>
                  <a:lnTo>
                    <a:pt x="45720" y="7619"/>
                  </a:lnTo>
                  <a:lnTo>
                    <a:pt x="46481" y="7619"/>
                  </a:lnTo>
                  <a:close/>
                </a:path>
                <a:path w="46990" h="13969">
                  <a:moveTo>
                    <a:pt x="46481" y="8381"/>
                  </a:moveTo>
                  <a:lnTo>
                    <a:pt x="46481" y="7620"/>
                  </a:lnTo>
                  <a:lnTo>
                    <a:pt x="45720" y="8381"/>
                  </a:lnTo>
                  <a:lnTo>
                    <a:pt x="46481" y="838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9899027" y="197991"/>
              <a:ext cx="30480" cy="5080"/>
            </a:xfrm>
            <a:custGeom>
              <a:avLst/>
              <a:gdLst/>
              <a:ahLst/>
              <a:cxnLst/>
              <a:rect l="l" t="t" r="r" b="b"/>
              <a:pathLst>
                <a:path w="30479" h="5080">
                  <a:moveTo>
                    <a:pt x="30480" y="3176"/>
                  </a:moveTo>
                  <a:lnTo>
                    <a:pt x="30480" y="2414"/>
                  </a:lnTo>
                  <a:lnTo>
                    <a:pt x="29718" y="2414"/>
                  </a:lnTo>
                  <a:lnTo>
                    <a:pt x="22102" y="587"/>
                  </a:lnTo>
                  <a:lnTo>
                    <a:pt x="15254" y="0"/>
                  </a:lnTo>
                  <a:lnTo>
                    <a:pt x="8399" y="619"/>
                  </a:lnTo>
                  <a:lnTo>
                    <a:pt x="762" y="2414"/>
                  </a:lnTo>
                  <a:lnTo>
                    <a:pt x="0" y="2414"/>
                  </a:lnTo>
                  <a:lnTo>
                    <a:pt x="0" y="3176"/>
                  </a:lnTo>
                  <a:lnTo>
                    <a:pt x="762" y="3176"/>
                  </a:lnTo>
                  <a:lnTo>
                    <a:pt x="6858" y="4700"/>
                  </a:lnTo>
                  <a:lnTo>
                    <a:pt x="15240" y="4700"/>
                  </a:lnTo>
                  <a:lnTo>
                    <a:pt x="23622" y="4700"/>
                  </a:lnTo>
                  <a:lnTo>
                    <a:pt x="29718" y="3176"/>
                  </a:lnTo>
                  <a:lnTo>
                    <a:pt x="30480" y="317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9905766" y="198440"/>
              <a:ext cx="23495" cy="5715"/>
            </a:xfrm>
            <a:custGeom>
              <a:avLst/>
              <a:gdLst/>
              <a:ahLst/>
              <a:cxnLst/>
              <a:rect l="l" t="t" r="r" b="b"/>
              <a:pathLst>
                <a:path w="23495" h="5714">
                  <a:moveTo>
                    <a:pt x="16883" y="688"/>
                  </a:moveTo>
                  <a:lnTo>
                    <a:pt x="15996" y="488"/>
                  </a:lnTo>
                  <a:lnTo>
                    <a:pt x="8477" y="0"/>
                  </a:lnTo>
                  <a:lnTo>
                    <a:pt x="1000" y="492"/>
                  </a:lnTo>
                  <a:lnTo>
                    <a:pt x="0" y="703"/>
                  </a:lnTo>
                  <a:lnTo>
                    <a:pt x="8477" y="274"/>
                  </a:lnTo>
                  <a:lnTo>
                    <a:pt x="12565" y="475"/>
                  </a:lnTo>
                  <a:lnTo>
                    <a:pt x="13073" y="500"/>
                  </a:lnTo>
                  <a:lnTo>
                    <a:pt x="15397" y="615"/>
                  </a:lnTo>
                  <a:lnTo>
                    <a:pt x="16883" y="688"/>
                  </a:lnTo>
                  <a:close/>
                </a:path>
                <a:path w="23495" h="5714">
                  <a:moveTo>
                    <a:pt x="13073" y="4251"/>
                  </a:moveTo>
                  <a:lnTo>
                    <a:pt x="12565" y="3984"/>
                  </a:lnTo>
                  <a:lnTo>
                    <a:pt x="4691" y="4251"/>
                  </a:lnTo>
                  <a:lnTo>
                    <a:pt x="8477" y="5008"/>
                  </a:lnTo>
                  <a:lnTo>
                    <a:pt x="12565" y="4336"/>
                  </a:lnTo>
                  <a:lnTo>
                    <a:pt x="13073" y="4251"/>
                  </a:lnTo>
                  <a:close/>
                </a:path>
                <a:path w="23495" h="5714">
                  <a:moveTo>
                    <a:pt x="22979" y="2727"/>
                  </a:moveTo>
                  <a:lnTo>
                    <a:pt x="16883" y="4251"/>
                  </a:lnTo>
                  <a:lnTo>
                    <a:pt x="13073" y="4251"/>
                  </a:lnTo>
                  <a:lnTo>
                    <a:pt x="15397" y="5204"/>
                  </a:lnTo>
                  <a:lnTo>
                    <a:pt x="22979" y="272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9900551" y="199643"/>
              <a:ext cx="27940" cy="2540"/>
            </a:xfrm>
            <a:custGeom>
              <a:avLst/>
              <a:gdLst/>
              <a:ahLst/>
              <a:cxnLst/>
              <a:rect l="l" t="t" r="r" b="b"/>
              <a:pathLst>
                <a:path w="27940" h="2539">
                  <a:moveTo>
                    <a:pt x="27432" y="761"/>
                  </a:moveTo>
                  <a:lnTo>
                    <a:pt x="24384" y="761"/>
                  </a:lnTo>
                  <a:lnTo>
                    <a:pt x="21336" y="0"/>
                  </a:lnTo>
                  <a:lnTo>
                    <a:pt x="6096" y="0"/>
                  </a:lnTo>
                  <a:lnTo>
                    <a:pt x="3048" y="761"/>
                  </a:lnTo>
                  <a:lnTo>
                    <a:pt x="0" y="761"/>
                  </a:lnTo>
                  <a:lnTo>
                    <a:pt x="6096" y="2285"/>
                  </a:lnTo>
                  <a:lnTo>
                    <a:pt x="13716" y="2285"/>
                  </a:lnTo>
                  <a:lnTo>
                    <a:pt x="21336" y="2285"/>
                  </a:lnTo>
                  <a:lnTo>
                    <a:pt x="27432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9898265" y="195843"/>
              <a:ext cx="32384" cy="5080"/>
            </a:xfrm>
            <a:custGeom>
              <a:avLst/>
              <a:gdLst/>
              <a:ahLst/>
              <a:cxnLst/>
              <a:rect l="l" t="t" r="r" b="b"/>
              <a:pathLst>
                <a:path w="32384" h="5080">
                  <a:moveTo>
                    <a:pt x="32003" y="2276"/>
                  </a:moveTo>
                  <a:lnTo>
                    <a:pt x="28955" y="752"/>
                  </a:lnTo>
                  <a:lnTo>
                    <a:pt x="21468" y="188"/>
                  </a:lnTo>
                  <a:lnTo>
                    <a:pt x="16001" y="0"/>
                  </a:lnTo>
                  <a:lnTo>
                    <a:pt x="10535" y="188"/>
                  </a:lnTo>
                  <a:lnTo>
                    <a:pt x="3809" y="695"/>
                  </a:lnTo>
                  <a:lnTo>
                    <a:pt x="3047" y="752"/>
                  </a:lnTo>
                  <a:lnTo>
                    <a:pt x="0" y="2276"/>
                  </a:lnTo>
                  <a:lnTo>
                    <a:pt x="761" y="2276"/>
                  </a:lnTo>
                  <a:lnTo>
                    <a:pt x="761" y="3038"/>
                  </a:lnTo>
                  <a:lnTo>
                    <a:pt x="1523" y="3800"/>
                  </a:lnTo>
                  <a:lnTo>
                    <a:pt x="1523" y="4371"/>
                  </a:lnTo>
                  <a:lnTo>
                    <a:pt x="3809" y="3800"/>
                  </a:lnTo>
                  <a:lnTo>
                    <a:pt x="7619" y="3038"/>
                  </a:lnTo>
                  <a:lnTo>
                    <a:pt x="24383" y="3038"/>
                  </a:lnTo>
                  <a:lnTo>
                    <a:pt x="30479" y="4562"/>
                  </a:lnTo>
                  <a:lnTo>
                    <a:pt x="30479" y="3800"/>
                  </a:lnTo>
                  <a:lnTo>
                    <a:pt x="31241" y="3038"/>
                  </a:lnTo>
                  <a:lnTo>
                    <a:pt x="31241" y="2276"/>
                  </a:lnTo>
                  <a:lnTo>
                    <a:pt x="32003" y="2276"/>
                  </a:lnTo>
                  <a:close/>
                </a:path>
                <a:path w="32384" h="5080">
                  <a:moveTo>
                    <a:pt x="1523" y="4562"/>
                  </a:moveTo>
                  <a:lnTo>
                    <a:pt x="1523" y="4371"/>
                  </a:lnTo>
                  <a:lnTo>
                    <a:pt x="761" y="4562"/>
                  </a:lnTo>
                  <a:lnTo>
                    <a:pt x="1523" y="45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9898265" y="195300"/>
              <a:ext cx="32384" cy="5715"/>
            </a:xfrm>
            <a:custGeom>
              <a:avLst/>
              <a:gdLst/>
              <a:ahLst/>
              <a:cxnLst/>
              <a:rect l="l" t="t" r="r" b="b"/>
              <a:pathLst>
                <a:path w="32384" h="5714">
                  <a:moveTo>
                    <a:pt x="761" y="2819"/>
                  </a:moveTo>
                  <a:lnTo>
                    <a:pt x="0" y="2057"/>
                  </a:lnTo>
                  <a:lnTo>
                    <a:pt x="0" y="2819"/>
                  </a:lnTo>
                  <a:lnTo>
                    <a:pt x="761" y="2819"/>
                  </a:lnTo>
                  <a:close/>
                </a:path>
                <a:path w="32384" h="5714">
                  <a:moveTo>
                    <a:pt x="7619" y="3581"/>
                  </a:moveTo>
                  <a:lnTo>
                    <a:pt x="4571" y="3581"/>
                  </a:lnTo>
                  <a:lnTo>
                    <a:pt x="1523" y="4343"/>
                  </a:lnTo>
                  <a:lnTo>
                    <a:pt x="761" y="5105"/>
                  </a:lnTo>
                  <a:lnTo>
                    <a:pt x="4571" y="4343"/>
                  </a:lnTo>
                  <a:lnTo>
                    <a:pt x="7619" y="3581"/>
                  </a:lnTo>
                  <a:close/>
                </a:path>
                <a:path w="32384" h="5714">
                  <a:moveTo>
                    <a:pt x="3809" y="1295"/>
                  </a:moveTo>
                  <a:lnTo>
                    <a:pt x="3047" y="1295"/>
                  </a:lnTo>
                  <a:lnTo>
                    <a:pt x="1523" y="1676"/>
                  </a:lnTo>
                  <a:lnTo>
                    <a:pt x="3047" y="1447"/>
                  </a:lnTo>
                  <a:lnTo>
                    <a:pt x="3809" y="1295"/>
                  </a:lnTo>
                  <a:close/>
                </a:path>
                <a:path w="32384" h="5714">
                  <a:moveTo>
                    <a:pt x="10831" y="548"/>
                  </a:moveTo>
                  <a:lnTo>
                    <a:pt x="8210" y="623"/>
                  </a:lnTo>
                  <a:lnTo>
                    <a:pt x="4571" y="1097"/>
                  </a:lnTo>
                  <a:lnTo>
                    <a:pt x="7619" y="890"/>
                  </a:lnTo>
                  <a:lnTo>
                    <a:pt x="10831" y="548"/>
                  </a:lnTo>
                  <a:close/>
                </a:path>
                <a:path w="32384" h="5714">
                  <a:moveTo>
                    <a:pt x="15989" y="2821"/>
                  </a:moveTo>
                  <a:lnTo>
                    <a:pt x="10831" y="2939"/>
                  </a:lnTo>
                  <a:lnTo>
                    <a:pt x="8210" y="3463"/>
                  </a:lnTo>
                  <a:lnTo>
                    <a:pt x="11429" y="3581"/>
                  </a:lnTo>
                  <a:lnTo>
                    <a:pt x="15989" y="2821"/>
                  </a:lnTo>
                  <a:close/>
                </a:path>
                <a:path w="32384" h="5714">
                  <a:moveTo>
                    <a:pt x="16972" y="427"/>
                  </a:moveTo>
                  <a:lnTo>
                    <a:pt x="15989" y="0"/>
                  </a:lnTo>
                  <a:lnTo>
                    <a:pt x="11429" y="484"/>
                  </a:lnTo>
                  <a:lnTo>
                    <a:pt x="16972" y="427"/>
                  </a:lnTo>
                  <a:close/>
                </a:path>
                <a:path w="32384" h="5714">
                  <a:moveTo>
                    <a:pt x="23793" y="3581"/>
                  </a:moveTo>
                  <a:lnTo>
                    <a:pt x="19811" y="2819"/>
                  </a:lnTo>
                  <a:lnTo>
                    <a:pt x="15989" y="2819"/>
                  </a:lnTo>
                  <a:lnTo>
                    <a:pt x="19811" y="3581"/>
                  </a:lnTo>
                  <a:lnTo>
                    <a:pt x="23793" y="3581"/>
                  </a:lnTo>
                  <a:close/>
                </a:path>
                <a:path w="32384" h="5714">
                  <a:moveTo>
                    <a:pt x="27431" y="1203"/>
                  </a:moveTo>
                  <a:lnTo>
                    <a:pt x="24383" y="700"/>
                  </a:lnTo>
                  <a:lnTo>
                    <a:pt x="23793" y="623"/>
                  </a:lnTo>
                  <a:lnTo>
                    <a:pt x="19811" y="509"/>
                  </a:lnTo>
                  <a:lnTo>
                    <a:pt x="16972" y="427"/>
                  </a:lnTo>
                  <a:lnTo>
                    <a:pt x="17360" y="596"/>
                  </a:lnTo>
                  <a:lnTo>
                    <a:pt x="27431" y="1203"/>
                  </a:lnTo>
                  <a:close/>
                </a:path>
                <a:path w="32384" h="5714">
                  <a:moveTo>
                    <a:pt x="31241" y="5105"/>
                  </a:moveTo>
                  <a:lnTo>
                    <a:pt x="30479" y="4343"/>
                  </a:lnTo>
                  <a:lnTo>
                    <a:pt x="27431" y="3581"/>
                  </a:lnTo>
                  <a:lnTo>
                    <a:pt x="24383" y="3581"/>
                  </a:lnTo>
                  <a:lnTo>
                    <a:pt x="30479" y="5105"/>
                  </a:lnTo>
                  <a:lnTo>
                    <a:pt x="31241" y="5105"/>
                  </a:lnTo>
                  <a:close/>
                </a:path>
                <a:path w="32384" h="5714">
                  <a:moveTo>
                    <a:pt x="31241" y="3581"/>
                  </a:moveTo>
                  <a:lnTo>
                    <a:pt x="31241" y="2819"/>
                  </a:lnTo>
                  <a:lnTo>
                    <a:pt x="30479" y="3581"/>
                  </a:lnTo>
                  <a:lnTo>
                    <a:pt x="30479" y="4343"/>
                  </a:lnTo>
                  <a:lnTo>
                    <a:pt x="31241" y="3581"/>
                  </a:lnTo>
                  <a:close/>
                </a:path>
                <a:path w="32384" h="5714">
                  <a:moveTo>
                    <a:pt x="32003" y="2819"/>
                  </a:moveTo>
                  <a:lnTo>
                    <a:pt x="32003" y="2057"/>
                  </a:lnTo>
                  <a:lnTo>
                    <a:pt x="31241" y="2819"/>
                  </a:lnTo>
                  <a:lnTo>
                    <a:pt x="32003" y="281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9897503" y="194938"/>
              <a:ext cx="33655" cy="2540"/>
            </a:xfrm>
            <a:custGeom>
              <a:avLst/>
              <a:gdLst/>
              <a:ahLst/>
              <a:cxnLst/>
              <a:rect l="l" t="t" r="r" b="b"/>
              <a:pathLst>
                <a:path w="33654" h="2539">
                  <a:moveTo>
                    <a:pt x="33528" y="2419"/>
                  </a:moveTo>
                  <a:lnTo>
                    <a:pt x="33528" y="1657"/>
                  </a:lnTo>
                  <a:lnTo>
                    <a:pt x="29718" y="895"/>
                  </a:lnTo>
                  <a:lnTo>
                    <a:pt x="24555" y="223"/>
                  </a:lnTo>
                  <a:lnTo>
                    <a:pt x="16764" y="0"/>
                  </a:lnTo>
                  <a:lnTo>
                    <a:pt x="8972" y="223"/>
                  </a:lnTo>
                  <a:lnTo>
                    <a:pt x="3810" y="895"/>
                  </a:lnTo>
                  <a:lnTo>
                    <a:pt x="0" y="1657"/>
                  </a:lnTo>
                  <a:lnTo>
                    <a:pt x="0" y="2419"/>
                  </a:lnTo>
                  <a:lnTo>
                    <a:pt x="762" y="2419"/>
                  </a:lnTo>
                  <a:lnTo>
                    <a:pt x="3810" y="1657"/>
                  </a:lnTo>
                  <a:lnTo>
                    <a:pt x="7620" y="1657"/>
                  </a:lnTo>
                  <a:lnTo>
                    <a:pt x="12192" y="895"/>
                  </a:lnTo>
                  <a:lnTo>
                    <a:pt x="16764" y="895"/>
                  </a:lnTo>
                  <a:lnTo>
                    <a:pt x="21336" y="895"/>
                  </a:lnTo>
                  <a:lnTo>
                    <a:pt x="25908" y="1657"/>
                  </a:lnTo>
                  <a:lnTo>
                    <a:pt x="29718" y="1657"/>
                  </a:lnTo>
                  <a:lnTo>
                    <a:pt x="32766" y="2419"/>
                  </a:lnTo>
                  <a:lnTo>
                    <a:pt x="33528" y="241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9897504" y="195083"/>
              <a:ext cx="33655" cy="6985"/>
            </a:xfrm>
            <a:custGeom>
              <a:avLst/>
              <a:gdLst/>
              <a:ahLst/>
              <a:cxnLst/>
              <a:rect l="l" t="t" r="r" b="b"/>
              <a:pathLst>
                <a:path w="33654" h="6985">
                  <a:moveTo>
                    <a:pt x="9144" y="6705"/>
                  </a:moveTo>
                  <a:lnTo>
                    <a:pt x="6858" y="6096"/>
                  </a:lnTo>
                  <a:lnTo>
                    <a:pt x="3810" y="5334"/>
                  </a:lnTo>
                  <a:lnTo>
                    <a:pt x="3048" y="5334"/>
                  </a:lnTo>
                  <a:lnTo>
                    <a:pt x="3048" y="6096"/>
                  </a:lnTo>
                  <a:lnTo>
                    <a:pt x="6096" y="6096"/>
                  </a:lnTo>
                  <a:lnTo>
                    <a:pt x="9144" y="6705"/>
                  </a:lnTo>
                  <a:close/>
                </a:path>
                <a:path w="33654" h="6985">
                  <a:moveTo>
                    <a:pt x="15811" y="0"/>
                  </a:moveTo>
                  <a:lnTo>
                    <a:pt x="7073" y="101"/>
                  </a:lnTo>
                  <a:lnTo>
                    <a:pt x="4152" y="685"/>
                  </a:lnTo>
                  <a:lnTo>
                    <a:pt x="3810" y="762"/>
                  </a:lnTo>
                  <a:lnTo>
                    <a:pt x="2286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3441" y="2374"/>
                  </a:lnTo>
                  <a:lnTo>
                    <a:pt x="3810" y="2286"/>
                  </a:lnTo>
                  <a:lnTo>
                    <a:pt x="7073" y="1739"/>
                  </a:lnTo>
                  <a:lnTo>
                    <a:pt x="7620" y="1651"/>
                  </a:lnTo>
                  <a:lnTo>
                    <a:pt x="8382" y="1524"/>
                  </a:lnTo>
                  <a:lnTo>
                    <a:pt x="3441" y="1612"/>
                  </a:lnTo>
                  <a:lnTo>
                    <a:pt x="762" y="2286"/>
                  </a:lnTo>
                  <a:lnTo>
                    <a:pt x="7073" y="482"/>
                  </a:lnTo>
                  <a:lnTo>
                    <a:pt x="15811" y="0"/>
                  </a:lnTo>
                  <a:close/>
                </a:path>
                <a:path w="33654" h="6985">
                  <a:moveTo>
                    <a:pt x="16357" y="0"/>
                  </a:moveTo>
                  <a:lnTo>
                    <a:pt x="15811" y="0"/>
                  </a:lnTo>
                  <a:lnTo>
                    <a:pt x="15811" y="673"/>
                  </a:lnTo>
                  <a:lnTo>
                    <a:pt x="16357" y="660"/>
                  </a:lnTo>
                  <a:lnTo>
                    <a:pt x="16357" y="0"/>
                  </a:lnTo>
                  <a:close/>
                </a:path>
                <a:path w="33654" h="6985">
                  <a:moveTo>
                    <a:pt x="27432" y="5334"/>
                  </a:moveTo>
                  <a:lnTo>
                    <a:pt x="20459" y="3365"/>
                  </a:lnTo>
                  <a:lnTo>
                    <a:pt x="13055" y="3022"/>
                  </a:lnTo>
                  <a:lnTo>
                    <a:pt x="6096" y="5334"/>
                  </a:lnTo>
                  <a:lnTo>
                    <a:pt x="6858" y="5334"/>
                  </a:lnTo>
                  <a:lnTo>
                    <a:pt x="9144" y="4572"/>
                  </a:lnTo>
                  <a:lnTo>
                    <a:pt x="23622" y="4572"/>
                  </a:lnTo>
                  <a:lnTo>
                    <a:pt x="26670" y="5334"/>
                  </a:lnTo>
                  <a:lnTo>
                    <a:pt x="27432" y="5334"/>
                  </a:lnTo>
                  <a:close/>
                </a:path>
                <a:path w="33654" h="6985">
                  <a:moveTo>
                    <a:pt x="30480" y="5334"/>
                  </a:moveTo>
                  <a:lnTo>
                    <a:pt x="29718" y="5334"/>
                  </a:lnTo>
                  <a:lnTo>
                    <a:pt x="23622" y="6858"/>
                  </a:lnTo>
                  <a:lnTo>
                    <a:pt x="27432" y="6096"/>
                  </a:lnTo>
                  <a:lnTo>
                    <a:pt x="30480" y="6096"/>
                  </a:lnTo>
                  <a:lnTo>
                    <a:pt x="30480" y="5334"/>
                  </a:lnTo>
                  <a:close/>
                </a:path>
                <a:path w="33654" h="6985">
                  <a:moveTo>
                    <a:pt x="32004" y="1524"/>
                  </a:moveTo>
                  <a:lnTo>
                    <a:pt x="29718" y="762"/>
                  </a:lnTo>
                  <a:lnTo>
                    <a:pt x="26060" y="25"/>
                  </a:lnTo>
                  <a:lnTo>
                    <a:pt x="16764" y="0"/>
                  </a:lnTo>
                  <a:lnTo>
                    <a:pt x="19075" y="127"/>
                  </a:lnTo>
                  <a:lnTo>
                    <a:pt x="25209" y="431"/>
                  </a:lnTo>
                  <a:lnTo>
                    <a:pt x="32004" y="1524"/>
                  </a:lnTo>
                  <a:close/>
                </a:path>
                <a:path w="33654" h="6985">
                  <a:moveTo>
                    <a:pt x="33528" y="2286"/>
                  </a:moveTo>
                  <a:lnTo>
                    <a:pt x="32766" y="2286"/>
                  </a:lnTo>
                  <a:lnTo>
                    <a:pt x="26060" y="977"/>
                  </a:lnTo>
                  <a:lnTo>
                    <a:pt x="22085" y="749"/>
                  </a:lnTo>
                  <a:lnTo>
                    <a:pt x="25209" y="1397"/>
                  </a:lnTo>
                  <a:lnTo>
                    <a:pt x="25908" y="1524"/>
                  </a:lnTo>
                  <a:lnTo>
                    <a:pt x="29718" y="2286"/>
                  </a:lnTo>
                  <a:lnTo>
                    <a:pt x="32766" y="3048"/>
                  </a:lnTo>
                  <a:lnTo>
                    <a:pt x="33528" y="3048"/>
                  </a:lnTo>
                  <a:lnTo>
                    <a:pt x="33528" y="2286"/>
                  </a:lnTo>
                  <a:close/>
                </a:path>
                <a:path w="33654" h="6985">
                  <a:moveTo>
                    <a:pt x="33528" y="1524"/>
                  </a:moveTo>
                  <a:lnTo>
                    <a:pt x="32004" y="1524"/>
                  </a:lnTo>
                  <a:lnTo>
                    <a:pt x="33528" y="2286"/>
                  </a:lnTo>
                  <a:lnTo>
                    <a:pt x="3352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9909695" y="19659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9911981" y="196596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4571" y="761"/>
                  </a:moveTo>
                  <a:lnTo>
                    <a:pt x="3809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2285" y="761"/>
                  </a:lnTo>
                  <a:lnTo>
                    <a:pt x="4571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9914267" y="19659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6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9905123" y="19735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lnTo>
                    <a:pt x="2286" y="76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9906647" y="1973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9898265" y="198119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6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2" y="1523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9899027" y="1981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0"/>
                  </a:moveTo>
                  <a:lnTo>
                    <a:pt x="0" y="761"/>
                  </a:lnTo>
                  <a:lnTo>
                    <a:pt x="0" y="152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9920351" y="197357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810" y="0"/>
                  </a:moveTo>
                  <a:lnTo>
                    <a:pt x="0" y="0"/>
                  </a:lnTo>
                  <a:lnTo>
                    <a:pt x="762" y="761"/>
                  </a:lnTo>
                  <a:lnTo>
                    <a:pt x="1524" y="761"/>
                  </a:lnTo>
                  <a:lnTo>
                    <a:pt x="3048" y="761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9921113" y="19735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9918077" y="19659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9927983" y="198119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5" y="761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761" y="1523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9901301" y="17793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5061" y="1130"/>
                  </a:moveTo>
                  <a:lnTo>
                    <a:pt x="3048" y="1130"/>
                  </a:lnTo>
                  <a:lnTo>
                    <a:pt x="0" y="4178"/>
                  </a:lnTo>
                  <a:lnTo>
                    <a:pt x="0" y="6464"/>
                  </a:lnTo>
                  <a:lnTo>
                    <a:pt x="762" y="7226"/>
                  </a:lnTo>
                  <a:lnTo>
                    <a:pt x="762" y="4940"/>
                  </a:lnTo>
                  <a:lnTo>
                    <a:pt x="1524" y="4178"/>
                  </a:lnTo>
                  <a:lnTo>
                    <a:pt x="1524" y="3416"/>
                  </a:lnTo>
                  <a:lnTo>
                    <a:pt x="2286" y="2654"/>
                  </a:lnTo>
                  <a:lnTo>
                    <a:pt x="3048" y="2654"/>
                  </a:lnTo>
                  <a:lnTo>
                    <a:pt x="4394" y="1422"/>
                  </a:lnTo>
                  <a:lnTo>
                    <a:pt x="5061" y="1130"/>
                  </a:lnTo>
                  <a:close/>
                </a:path>
                <a:path w="10795" h="10794">
                  <a:moveTo>
                    <a:pt x="1524" y="8750"/>
                  </a:moveTo>
                  <a:lnTo>
                    <a:pt x="1524" y="6464"/>
                  </a:lnTo>
                  <a:lnTo>
                    <a:pt x="762" y="5702"/>
                  </a:lnTo>
                  <a:lnTo>
                    <a:pt x="762" y="7988"/>
                  </a:lnTo>
                  <a:lnTo>
                    <a:pt x="1524" y="8750"/>
                  </a:lnTo>
                  <a:close/>
                </a:path>
                <a:path w="10795" h="10794">
                  <a:moveTo>
                    <a:pt x="3048" y="8750"/>
                  </a:moveTo>
                  <a:lnTo>
                    <a:pt x="1524" y="7226"/>
                  </a:lnTo>
                  <a:lnTo>
                    <a:pt x="1524" y="10274"/>
                  </a:lnTo>
                  <a:lnTo>
                    <a:pt x="3048" y="8750"/>
                  </a:lnTo>
                  <a:close/>
                </a:path>
                <a:path w="10795" h="10794">
                  <a:moveTo>
                    <a:pt x="8540" y="1130"/>
                  </a:moveTo>
                  <a:lnTo>
                    <a:pt x="7645" y="0"/>
                  </a:lnTo>
                  <a:lnTo>
                    <a:pt x="5061" y="1130"/>
                  </a:lnTo>
                  <a:lnTo>
                    <a:pt x="8540" y="1130"/>
                  </a:lnTo>
                  <a:close/>
                </a:path>
                <a:path w="10795" h="10794">
                  <a:moveTo>
                    <a:pt x="10668" y="2654"/>
                  </a:moveTo>
                  <a:lnTo>
                    <a:pt x="10668" y="1892"/>
                  </a:lnTo>
                  <a:lnTo>
                    <a:pt x="9906" y="1130"/>
                  </a:lnTo>
                  <a:lnTo>
                    <a:pt x="8540" y="1130"/>
                  </a:lnTo>
                  <a:lnTo>
                    <a:pt x="9144" y="1892"/>
                  </a:lnTo>
                  <a:lnTo>
                    <a:pt x="9906" y="1892"/>
                  </a:lnTo>
                  <a:lnTo>
                    <a:pt x="10668" y="265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9901301" y="179081"/>
              <a:ext cx="11430" cy="9525"/>
            </a:xfrm>
            <a:custGeom>
              <a:avLst/>
              <a:gdLst/>
              <a:ahLst/>
              <a:cxnLst/>
              <a:rect l="l" t="t" r="r" b="b"/>
              <a:pathLst>
                <a:path w="11429" h="9525">
                  <a:moveTo>
                    <a:pt x="2286" y="7620"/>
                  </a:moveTo>
                  <a:lnTo>
                    <a:pt x="1524" y="6858"/>
                  </a:lnTo>
                  <a:lnTo>
                    <a:pt x="1524" y="7620"/>
                  </a:lnTo>
                  <a:lnTo>
                    <a:pt x="2286" y="7620"/>
                  </a:lnTo>
                  <a:close/>
                </a:path>
                <a:path w="11429" h="9525">
                  <a:moveTo>
                    <a:pt x="2286" y="2286"/>
                  </a:moveTo>
                  <a:lnTo>
                    <a:pt x="1524" y="2286"/>
                  </a:lnTo>
                  <a:lnTo>
                    <a:pt x="1524" y="2501"/>
                  </a:lnTo>
                  <a:lnTo>
                    <a:pt x="698" y="3898"/>
                  </a:lnTo>
                  <a:lnTo>
                    <a:pt x="698" y="3111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698" y="5270"/>
                  </a:lnTo>
                  <a:lnTo>
                    <a:pt x="698" y="4508"/>
                  </a:lnTo>
                  <a:lnTo>
                    <a:pt x="1524" y="5334"/>
                  </a:lnTo>
                  <a:lnTo>
                    <a:pt x="1524" y="3060"/>
                  </a:lnTo>
                  <a:lnTo>
                    <a:pt x="2286" y="2286"/>
                  </a:lnTo>
                  <a:close/>
                </a:path>
                <a:path w="11429" h="9525">
                  <a:moveTo>
                    <a:pt x="3048" y="6858"/>
                  </a:moveTo>
                  <a:lnTo>
                    <a:pt x="2286" y="6858"/>
                  </a:lnTo>
                  <a:lnTo>
                    <a:pt x="2667" y="7239"/>
                  </a:lnTo>
                  <a:lnTo>
                    <a:pt x="2286" y="7620"/>
                  </a:lnTo>
                  <a:lnTo>
                    <a:pt x="1524" y="8382"/>
                  </a:lnTo>
                  <a:lnTo>
                    <a:pt x="1524" y="9144"/>
                  </a:lnTo>
                  <a:lnTo>
                    <a:pt x="2286" y="9144"/>
                  </a:lnTo>
                  <a:lnTo>
                    <a:pt x="3048" y="7620"/>
                  </a:lnTo>
                  <a:lnTo>
                    <a:pt x="3048" y="6858"/>
                  </a:lnTo>
                  <a:close/>
                </a:path>
                <a:path w="11429" h="9525">
                  <a:moveTo>
                    <a:pt x="4572" y="762"/>
                  </a:moveTo>
                  <a:lnTo>
                    <a:pt x="3810" y="762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4572" y="762"/>
                  </a:lnTo>
                  <a:close/>
                </a:path>
                <a:path w="11429" h="9525">
                  <a:moveTo>
                    <a:pt x="4572" y="0"/>
                  </a:moveTo>
                  <a:lnTo>
                    <a:pt x="3048" y="762"/>
                  </a:lnTo>
                  <a:lnTo>
                    <a:pt x="3810" y="762"/>
                  </a:lnTo>
                  <a:lnTo>
                    <a:pt x="4572" y="0"/>
                  </a:lnTo>
                  <a:close/>
                </a:path>
                <a:path w="11429" h="9525">
                  <a:moveTo>
                    <a:pt x="10668" y="1524"/>
                  </a:moveTo>
                  <a:lnTo>
                    <a:pt x="9906" y="762"/>
                  </a:lnTo>
                  <a:lnTo>
                    <a:pt x="9144" y="762"/>
                  </a:lnTo>
                  <a:lnTo>
                    <a:pt x="9906" y="1524"/>
                  </a:lnTo>
                  <a:lnTo>
                    <a:pt x="10668" y="1524"/>
                  </a:lnTo>
                  <a:close/>
                </a:path>
                <a:path w="11429" h="9525">
                  <a:moveTo>
                    <a:pt x="11430" y="762"/>
                  </a:moveTo>
                  <a:lnTo>
                    <a:pt x="9906" y="0"/>
                  </a:lnTo>
                  <a:lnTo>
                    <a:pt x="9144" y="0"/>
                  </a:lnTo>
                  <a:lnTo>
                    <a:pt x="9906" y="762"/>
                  </a:lnTo>
                  <a:lnTo>
                    <a:pt x="11430" y="762"/>
                  </a:lnTo>
                  <a:close/>
                </a:path>
                <a:path w="11429" h="9525">
                  <a:moveTo>
                    <a:pt x="11430" y="762"/>
                  </a:moveTo>
                  <a:lnTo>
                    <a:pt x="10668" y="1524"/>
                  </a:lnTo>
                  <a:lnTo>
                    <a:pt x="11430" y="1524"/>
                  </a:lnTo>
                  <a:lnTo>
                    <a:pt x="1143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9900539" y="1798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3047" y="0"/>
                  </a:moveTo>
                  <a:lnTo>
                    <a:pt x="1523" y="762"/>
                  </a:lnTo>
                  <a:lnTo>
                    <a:pt x="761" y="2286"/>
                  </a:lnTo>
                  <a:lnTo>
                    <a:pt x="0" y="3048"/>
                  </a:lnTo>
                  <a:lnTo>
                    <a:pt x="0" y="5334"/>
                  </a:lnTo>
                  <a:lnTo>
                    <a:pt x="2285" y="7620"/>
                  </a:lnTo>
                  <a:lnTo>
                    <a:pt x="2285" y="6858"/>
                  </a:lnTo>
                  <a:lnTo>
                    <a:pt x="1523" y="6096"/>
                  </a:lnTo>
                  <a:lnTo>
                    <a:pt x="1523" y="4572"/>
                  </a:lnTo>
                  <a:lnTo>
                    <a:pt x="761" y="3810"/>
                  </a:lnTo>
                  <a:lnTo>
                    <a:pt x="761" y="3048"/>
                  </a:lnTo>
                  <a:lnTo>
                    <a:pt x="1523" y="2286"/>
                  </a:lnTo>
                  <a:lnTo>
                    <a:pt x="1523" y="1524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9901301" y="179843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19">
                  <a:moveTo>
                    <a:pt x="1524" y="6096"/>
                  </a:moveTo>
                  <a:lnTo>
                    <a:pt x="762" y="5334"/>
                  </a:lnTo>
                  <a:lnTo>
                    <a:pt x="762" y="6096"/>
                  </a:lnTo>
                  <a:lnTo>
                    <a:pt x="1524" y="6858"/>
                  </a:lnTo>
                  <a:lnTo>
                    <a:pt x="1524" y="6096"/>
                  </a:lnTo>
                  <a:close/>
                </a:path>
                <a:path w="2540" h="7619">
                  <a:moveTo>
                    <a:pt x="2286" y="6858"/>
                  </a:moveTo>
                  <a:lnTo>
                    <a:pt x="1524" y="6858"/>
                  </a:lnTo>
                  <a:lnTo>
                    <a:pt x="1524" y="7620"/>
                  </a:lnTo>
                  <a:lnTo>
                    <a:pt x="2286" y="6858"/>
                  </a:lnTo>
                  <a:close/>
                </a:path>
                <a:path w="2540" h="7619">
                  <a:moveTo>
                    <a:pt x="2286" y="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0" y="2286"/>
                  </a:lnTo>
                  <a:lnTo>
                    <a:pt x="0" y="4572"/>
                  </a:lnTo>
                  <a:lnTo>
                    <a:pt x="762" y="5334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9890645" y="180568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11429" y="787"/>
                  </a:moveTo>
                  <a:lnTo>
                    <a:pt x="8381" y="787"/>
                  </a:lnTo>
                  <a:lnTo>
                    <a:pt x="5880" y="990"/>
                  </a:lnTo>
                  <a:lnTo>
                    <a:pt x="4127" y="0"/>
                  </a:lnTo>
                  <a:lnTo>
                    <a:pt x="2285" y="2311"/>
                  </a:lnTo>
                  <a:lnTo>
                    <a:pt x="1523" y="2311"/>
                  </a:lnTo>
                  <a:lnTo>
                    <a:pt x="0" y="3835"/>
                  </a:lnTo>
                  <a:lnTo>
                    <a:pt x="0" y="6883"/>
                  </a:lnTo>
                  <a:lnTo>
                    <a:pt x="761" y="7645"/>
                  </a:lnTo>
                  <a:lnTo>
                    <a:pt x="761" y="8407"/>
                  </a:lnTo>
                  <a:lnTo>
                    <a:pt x="0" y="9931"/>
                  </a:lnTo>
                  <a:lnTo>
                    <a:pt x="761" y="10693"/>
                  </a:lnTo>
                  <a:lnTo>
                    <a:pt x="2285" y="8407"/>
                  </a:lnTo>
                  <a:lnTo>
                    <a:pt x="761" y="6883"/>
                  </a:lnTo>
                  <a:lnTo>
                    <a:pt x="761" y="4597"/>
                  </a:lnTo>
                  <a:lnTo>
                    <a:pt x="3047" y="2311"/>
                  </a:lnTo>
                  <a:lnTo>
                    <a:pt x="3809" y="2311"/>
                  </a:lnTo>
                  <a:lnTo>
                    <a:pt x="4571" y="1549"/>
                  </a:lnTo>
                  <a:lnTo>
                    <a:pt x="10667" y="1549"/>
                  </a:lnTo>
                  <a:lnTo>
                    <a:pt x="11429" y="78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9890646" y="181367"/>
              <a:ext cx="11430" cy="10160"/>
            </a:xfrm>
            <a:custGeom>
              <a:avLst/>
              <a:gdLst/>
              <a:ahLst/>
              <a:cxnLst/>
              <a:rect l="l" t="t" r="r" b="b"/>
              <a:pathLst>
                <a:path w="11429" h="10160">
                  <a:moveTo>
                    <a:pt x="762" y="2286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762" y="3048"/>
                  </a:lnTo>
                  <a:lnTo>
                    <a:pt x="762" y="2286"/>
                  </a:lnTo>
                  <a:close/>
                </a:path>
                <a:path w="11429" h="10160">
                  <a:moveTo>
                    <a:pt x="1524" y="6096"/>
                  </a:moveTo>
                  <a:lnTo>
                    <a:pt x="762" y="5334"/>
                  </a:lnTo>
                  <a:lnTo>
                    <a:pt x="762" y="6096"/>
                  </a:lnTo>
                  <a:lnTo>
                    <a:pt x="1524" y="6858"/>
                  </a:lnTo>
                  <a:lnTo>
                    <a:pt x="1524" y="6096"/>
                  </a:lnTo>
                  <a:close/>
                </a:path>
                <a:path w="11429" h="10160">
                  <a:moveTo>
                    <a:pt x="1524" y="3048"/>
                  </a:moveTo>
                  <a:lnTo>
                    <a:pt x="762" y="3048"/>
                  </a:lnTo>
                  <a:lnTo>
                    <a:pt x="762" y="4572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11429" h="10160">
                  <a:moveTo>
                    <a:pt x="2286" y="7620"/>
                  </a:moveTo>
                  <a:lnTo>
                    <a:pt x="762" y="9144"/>
                  </a:lnTo>
                  <a:lnTo>
                    <a:pt x="0" y="9144"/>
                  </a:lnTo>
                  <a:lnTo>
                    <a:pt x="762" y="9906"/>
                  </a:lnTo>
                  <a:lnTo>
                    <a:pt x="2286" y="7620"/>
                  </a:lnTo>
                  <a:close/>
                </a:path>
                <a:path w="11429" h="10160">
                  <a:moveTo>
                    <a:pt x="3048" y="762"/>
                  </a:moveTo>
                  <a:lnTo>
                    <a:pt x="2286" y="762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3048" y="762"/>
                  </a:lnTo>
                  <a:close/>
                </a:path>
                <a:path w="11429" h="10160">
                  <a:moveTo>
                    <a:pt x="4572" y="762"/>
                  </a:moveTo>
                  <a:lnTo>
                    <a:pt x="3314" y="762"/>
                  </a:lnTo>
                  <a:lnTo>
                    <a:pt x="3695" y="495"/>
                  </a:lnTo>
                  <a:lnTo>
                    <a:pt x="4254" y="177"/>
                  </a:lnTo>
                  <a:lnTo>
                    <a:pt x="3695" y="63"/>
                  </a:lnTo>
                  <a:lnTo>
                    <a:pt x="3175" y="762"/>
                  </a:lnTo>
                  <a:lnTo>
                    <a:pt x="3048" y="762"/>
                  </a:lnTo>
                  <a:lnTo>
                    <a:pt x="3048" y="952"/>
                  </a:lnTo>
                  <a:lnTo>
                    <a:pt x="1524" y="3048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4572" y="762"/>
                  </a:lnTo>
                  <a:close/>
                </a:path>
                <a:path w="11429" h="10160">
                  <a:moveTo>
                    <a:pt x="5334" y="0"/>
                  </a:moveTo>
                  <a:lnTo>
                    <a:pt x="4572" y="0"/>
                  </a:lnTo>
                  <a:lnTo>
                    <a:pt x="4254" y="177"/>
                  </a:lnTo>
                  <a:lnTo>
                    <a:pt x="4572" y="241"/>
                  </a:lnTo>
                  <a:lnTo>
                    <a:pt x="4991" y="330"/>
                  </a:lnTo>
                  <a:lnTo>
                    <a:pt x="5334" y="0"/>
                  </a:lnTo>
                  <a:close/>
                </a:path>
                <a:path w="11429" h="10160">
                  <a:moveTo>
                    <a:pt x="7035" y="762"/>
                  </a:moveTo>
                  <a:lnTo>
                    <a:pt x="5334" y="393"/>
                  </a:lnTo>
                  <a:lnTo>
                    <a:pt x="4991" y="330"/>
                  </a:lnTo>
                  <a:lnTo>
                    <a:pt x="4572" y="762"/>
                  </a:lnTo>
                  <a:lnTo>
                    <a:pt x="7035" y="762"/>
                  </a:lnTo>
                  <a:close/>
                </a:path>
                <a:path w="11429" h="10160">
                  <a:moveTo>
                    <a:pt x="11430" y="0"/>
                  </a:moveTo>
                  <a:lnTo>
                    <a:pt x="10668" y="762"/>
                  </a:lnTo>
                  <a:lnTo>
                    <a:pt x="11430" y="762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9889883" y="182880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5">
                  <a:moveTo>
                    <a:pt x="762" y="6096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0" y="6096"/>
                  </a:lnTo>
                  <a:lnTo>
                    <a:pt x="762" y="6096"/>
                  </a:lnTo>
                  <a:close/>
                </a:path>
                <a:path w="2540" h="6985">
                  <a:moveTo>
                    <a:pt x="1524" y="6096"/>
                  </a:moveTo>
                  <a:lnTo>
                    <a:pt x="1524" y="5334"/>
                  </a:lnTo>
                  <a:lnTo>
                    <a:pt x="762" y="4572"/>
                  </a:lnTo>
                  <a:lnTo>
                    <a:pt x="762" y="6858"/>
                  </a:lnTo>
                  <a:lnTo>
                    <a:pt x="1524" y="6096"/>
                  </a:lnTo>
                  <a:close/>
                </a:path>
                <a:path w="2540" h="6985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9889884" y="182129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762" y="6858"/>
                  </a:moveTo>
                  <a:lnTo>
                    <a:pt x="0" y="6858"/>
                  </a:lnTo>
                  <a:lnTo>
                    <a:pt x="762" y="7620"/>
                  </a:lnTo>
                  <a:lnTo>
                    <a:pt x="762" y="6858"/>
                  </a:lnTo>
                  <a:close/>
                </a:path>
                <a:path w="3175" h="7619">
                  <a:moveTo>
                    <a:pt x="3048" y="0"/>
                  </a:moveTo>
                  <a:lnTo>
                    <a:pt x="2286" y="762"/>
                  </a:lnTo>
                  <a:lnTo>
                    <a:pt x="1524" y="1524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2286" y="1143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9911981" y="178307"/>
              <a:ext cx="5080" cy="10160"/>
            </a:xfrm>
            <a:custGeom>
              <a:avLst/>
              <a:gdLst/>
              <a:ahLst/>
              <a:cxnLst/>
              <a:rect l="l" t="t" r="r" b="b"/>
              <a:pathLst>
                <a:path w="5079" h="10160">
                  <a:moveTo>
                    <a:pt x="4571" y="7620"/>
                  </a:moveTo>
                  <a:lnTo>
                    <a:pt x="4571" y="6096"/>
                  </a:lnTo>
                  <a:lnTo>
                    <a:pt x="3809" y="3810"/>
                  </a:lnTo>
                  <a:lnTo>
                    <a:pt x="3809" y="761"/>
                  </a:lnTo>
                  <a:lnTo>
                    <a:pt x="3047" y="0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761" y="2286"/>
                  </a:lnTo>
                  <a:lnTo>
                    <a:pt x="0" y="3048"/>
                  </a:lnTo>
                  <a:lnTo>
                    <a:pt x="0" y="7620"/>
                  </a:lnTo>
                  <a:lnTo>
                    <a:pt x="2285" y="9906"/>
                  </a:lnTo>
                  <a:lnTo>
                    <a:pt x="4571" y="762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9915029" y="178307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4" h="5080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  <a:path w="1904" h="5080">
                  <a:moveTo>
                    <a:pt x="1524" y="4576"/>
                  </a:moveTo>
                  <a:lnTo>
                    <a:pt x="1524" y="2286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469" y="5080"/>
                  </a:lnTo>
                  <a:lnTo>
                    <a:pt x="1524" y="457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9912743" y="179069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3048" y="6858"/>
                  </a:moveTo>
                  <a:lnTo>
                    <a:pt x="3048" y="5334"/>
                  </a:lnTo>
                  <a:lnTo>
                    <a:pt x="2286" y="3048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3048"/>
                  </a:lnTo>
                  <a:lnTo>
                    <a:pt x="0" y="5334"/>
                  </a:lnTo>
                  <a:lnTo>
                    <a:pt x="0" y="6858"/>
                  </a:lnTo>
                  <a:lnTo>
                    <a:pt x="1524" y="8382"/>
                  </a:lnTo>
                  <a:lnTo>
                    <a:pt x="3048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9911981" y="179069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09" h="8889">
                  <a:moveTo>
                    <a:pt x="761" y="6858"/>
                  </a:moveTo>
                  <a:lnTo>
                    <a:pt x="761" y="6096"/>
                  </a:lnTo>
                  <a:lnTo>
                    <a:pt x="0" y="6858"/>
                  </a:lnTo>
                  <a:lnTo>
                    <a:pt x="761" y="6858"/>
                  </a:lnTo>
                  <a:close/>
                </a:path>
                <a:path w="3809" h="8889">
                  <a:moveTo>
                    <a:pt x="1523" y="3048"/>
                  </a:moveTo>
                  <a:lnTo>
                    <a:pt x="1523" y="762"/>
                  </a:lnTo>
                  <a:lnTo>
                    <a:pt x="761" y="762"/>
                  </a:lnTo>
                  <a:lnTo>
                    <a:pt x="761" y="5334"/>
                  </a:lnTo>
                  <a:lnTo>
                    <a:pt x="1523" y="3048"/>
                  </a:lnTo>
                  <a:close/>
                </a:path>
                <a:path w="3809" h="8889">
                  <a:moveTo>
                    <a:pt x="3809" y="6858"/>
                  </a:moveTo>
                  <a:lnTo>
                    <a:pt x="2285" y="7620"/>
                  </a:lnTo>
                  <a:lnTo>
                    <a:pt x="761" y="6858"/>
                  </a:lnTo>
                  <a:lnTo>
                    <a:pt x="2285" y="8382"/>
                  </a:lnTo>
                  <a:lnTo>
                    <a:pt x="3809" y="6858"/>
                  </a:lnTo>
                  <a:close/>
                </a:path>
                <a:path w="3809" h="8889">
                  <a:moveTo>
                    <a:pt x="3047" y="761"/>
                  </a:moveTo>
                  <a:lnTo>
                    <a:pt x="3047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3047" y="761"/>
                  </a:lnTo>
                  <a:close/>
                </a:path>
                <a:path w="3809" h="8889">
                  <a:moveTo>
                    <a:pt x="3809" y="6858"/>
                  </a:moveTo>
                  <a:lnTo>
                    <a:pt x="3809" y="5334"/>
                  </a:lnTo>
                  <a:lnTo>
                    <a:pt x="3047" y="3048"/>
                  </a:lnTo>
                  <a:lnTo>
                    <a:pt x="3047" y="5334"/>
                  </a:lnTo>
                  <a:lnTo>
                    <a:pt x="3809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9915791" y="179069"/>
              <a:ext cx="10795" cy="9525"/>
            </a:xfrm>
            <a:custGeom>
              <a:avLst/>
              <a:gdLst/>
              <a:ahLst/>
              <a:cxnLst/>
              <a:rect l="l" t="t" r="r" b="b"/>
              <a:pathLst>
                <a:path w="10795" h="9525">
                  <a:moveTo>
                    <a:pt x="3047" y="0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761" y="761"/>
                  </a:lnTo>
                  <a:lnTo>
                    <a:pt x="2285" y="761"/>
                  </a:lnTo>
                  <a:lnTo>
                    <a:pt x="3047" y="0"/>
                  </a:lnTo>
                  <a:close/>
                </a:path>
                <a:path w="10795" h="9525">
                  <a:moveTo>
                    <a:pt x="10667" y="6095"/>
                  </a:moveTo>
                  <a:lnTo>
                    <a:pt x="10667" y="2285"/>
                  </a:lnTo>
                  <a:lnTo>
                    <a:pt x="8381" y="0"/>
                  </a:lnTo>
                  <a:lnTo>
                    <a:pt x="5333" y="0"/>
                  </a:lnTo>
                  <a:lnTo>
                    <a:pt x="6857" y="761"/>
                  </a:lnTo>
                  <a:lnTo>
                    <a:pt x="7619" y="761"/>
                  </a:lnTo>
                  <a:lnTo>
                    <a:pt x="8381" y="1523"/>
                  </a:lnTo>
                  <a:lnTo>
                    <a:pt x="9143" y="1523"/>
                  </a:lnTo>
                  <a:lnTo>
                    <a:pt x="9905" y="2285"/>
                  </a:lnTo>
                  <a:lnTo>
                    <a:pt x="9905" y="6857"/>
                  </a:lnTo>
                  <a:lnTo>
                    <a:pt x="10667" y="6095"/>
                  </a:lnTo>
                  <a:close/>
                </a:path>
                <a:path w="10795" h="9525">
                  <a:moveTo>
                    <a:pt x="9905" y="8381"/>
                  </a:moveTo>
                  <a:lnTo>
                    <a:pt x="9905" y="6095"/>
                  </a:lnTo>
                  <a:lnTo>
                    <a:pt x="8381" y="7619"/>
                  </a:lnTo>
                  <a:lnTo>
                    <a:pt x="9143" y="9143"/>
                  </a:lnTo>
                  <a:lnTo>
                    <a:pt x="9905" y="838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9915792" y="179081"/>
              <a:ext cx="11430" cy="9525"/>
            </a:xfrm>
            <a:custGeom>
              <a:avLst/>
              <a:gdLst/>
              <a:ahLst/>
              <a:cxnLst/>
              <a:rect l="l" t="t" r="r" b="b"/>
              <a:pathLst>
                <a:path w="11429" h="9525">
                  <a:moveTo>
                    <a:pt x="2286" y="762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  <a:path w="11429" h="9525">
                  <a:moveTo>
                    <a:pt x="2286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11429" h="9525">
                  <a:moveTo>
                    <a:pt x="8382" y="1524"/>
                  </a:moveTo>
                  <a:lnTo>
                    <a:pt x="7620" y="762"/>
                  </a:lnTo>
                  <a:lnTo>
                    <a:pt x="6858" y="762"/>
                  </a:lnTo>
                  <a:lnTo>
                    <a:pt x="7620" y="1524"/>
                  </a:lnTo>
                  <a:lnTo>
                    <a:pt x="8382" y="1524"/>
                  </a:lnTo>
                  <a:close/>
                </a:path>
                <a:path w="11429" h="9525">
                  <a:moveTo>
                    <a:pt x="9906" y="8382"/>
                  </a:moveTo>
                  <a:lnTo>
                    <a:pt x="9144" y="8382"/>
                  </a:lnTo>
                  <a:lnTo>
                    <a:pt x="8636" y="7366"/>
                  </a:lnTo>
                  <a:lnTo>
                    <a:pt x="9144" y="6858"/>
                  </a:lnTo>
                  <a:lnTo>
                    <a:pt x="8382" y="6858"/>
                  </a:lnTo>
                  <a:lnTo>
                    <a:pt x="8382" y="7620"/>
                  </a:lnTo>
                  <a:lnTo>
                    <a:pt x="9144" y="9144"/>
                  </a:lnTo>
                  <a:lnTo>
                    <a:pt x="9906" y="8382"/>
                  </a:lnTo>
                  <a:close/>
                </a:path>
                <a:path w="11429" h="9525">
                  <a:moveTo>
                    <a:pt x="9906" y="2286"/>
                  </a:moveTo>
                  <a:lnTo>
                    <a:pt x="9144" y="2286"/>
                  </a:lnTo>
                  <a:lnTo>
                    <a:pt x="9906" y="3048"/>
                  </a:lnTo>
                  <a:lnTo>
                    <a:pt x="9906" y="2286"/>
                  </a:lnTo>
                  <a:close/>
                </a:path>
                <a:path w="11429" h="9525">
                  <a:moveTo>
                    <a:pt x="10668" y="6096"/>
                  </a:moveTo>
                  <a:lnTo>
                    <a:pt x="9144" y="7620"/>
                  </a:lnTo>
                  <a:lnTo>
                    <a:pt x="9906" y="7620"/>
                  </a:lnTo>
                  <a:lnTo>
                    <a:pt x="10668" y="6858"/>
                  </a:lnTo>
                  <a:lnTo>
                    <a:pt x="10668" y="6096"/>
                  </a:lnTo>
                  <a:close/>
                </a:path>
                <a:path w="11429" h="9525">
                  <a:moveTo>
                    <a:pt x="10668" y="3810"/>
                  </a:moveTo>
                  <a:lnTo>
                    <a:pt x="9906" y="3048"/>
                  </a:lnTo>
                  <a:lnTo>
                    <a:pt x="9906" y="5334"/>
                  </a:lnTo>
                  <a:lnTo>
                    <a:pt x="10668" y="4572"/>
                  </a:lnTo>
                  <a:lnTo>
                    <a:pt x="10668" y="3810"/>
                  </a:lnTo>
                  <a:close/>
                </a:path>
                <a:path w="11429" h="9525">
                  <a:moveTo>
                    <a:pt x="11430" y="4572"/>
                  </a:moveTo>
                  <a:lnTo>
                    <a:pt x="10668" y="5334"/>
                  </a:lnTo>
                  <a:lnTo>
                    <a:pt x="10668" y="6096"/>
                  </a:lnTo>
                  <a:lnTo>
                    <a:pt x="11430" y="5334"/>
                  </a:lnTo>
                  <a:lnTo>
                    <a:pt x="11430" y="4572"/>
                  </a:lnTo>
                  <a:close/>
                </a:path>
                <a:path w="11429" h="9525">
                  <a:moveTo>
                    <a:pt x="11430" y="3048"/>
                  </a:moveTo>
                  <a:lnTo>
                    <a:pt x="10668" y="2286"/>
                  </a:lnTo>
                  <a:lnTo>
                    <a:pt x="10668" y="3048"/>
                  </a:lnTo>
                  <a:lnTo>
                    <a:pt x="11430" y="3810"/>
                  </a:lnTo>
                  <a:lnTo>
                    <a:pt x="1143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9924935" y="1798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3047" y="5334"/>
                  </a:moveTo>
                  <a:lnTo>
                    <a:pt x="3047" y="3048"/>
                  </a:lnTo>
                  <a:lnTo>
                    <a:pt x="2285" y="2286"/>
                  </a:lnTo>
                  <a:lnTo>
                    <a:pt x="1523" y="762"/>
                  </a:lnTo>
                  <a:lnTo>
                    <a:pt x="0" y="0"/>
                  </a:lnTo>
                  <a:lnTo>
                    <a:pt x="1523" y="1524"/>
                  </a:lnTo>
                  <a:lnTo>
                    <a:pt x="1523" y="2286"/>
                  </a:lnTo>
                  <a:lnTo>
                    <a:pt x="2285" y="3048"/>
                  </a:lnTo>
                  <a:lnTo>
                    <a:pt x="2285" y="4572"/>
                  </a:lnTo>
                  <a:lnTo>
                    <a:pt x="761" y="6096"/>
                  </a:lnTo>
                  <a:lnTo>
                    <a:pt x="761" y="7620"/>
                  </a:lnTo>
                  <a:lnTo>
                    <a:pt x="3047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9924923" y="179843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762" y="6858"/>
                  </a:moveTo>
                  <a:lnTo>
                    <a:pt x="0" y="6858"/>
                  </a:lnTo>
                  <a:lnTo>
                    <a:pt x="762" y="7620"/>
                  </a:lnTo>
                  <a:lnTo>
                    <a:pt x="762" y="6858"/>
                  </a:lnTo>
                  <a:close/>
                </a:path>
                <a:path w="3175" h="7619">
                  <a:moveTo>
                    <a:pt x="1536" y="5334"/>
                  </a:moveTo>
                  <a:lnTo>
                    <a:pt x="774" y="6096"/>
                  </a:lnTo>
                  <a:lnTo>
                    <a:pt x="774" y="6858"/>
                  </a:lnTo>
                  <a:lnTo>
                    <a:pt x="1536" y="6096"/>
                  </a:lnTo>
                  <a:lnTo>
                    <a:pt x="1536" y="5334"/>
                  </a:lnTo>
                  <a:close/>
                </a:path>
                <a:path w="3175" h="7619">
                  <a:moveTo>
                    <a:pt x="2298" y="6096"/>
                  </a:moveTo>
                  <a:lnTo>
                    <a:pt x="774" y="7620"/>
                  </a:lnTo>
                  <a:lnTo>
                    <a:pt x="2298" y="6858"/>
                  </a:lnTo>
                  <a:lnTo>
                    <a:pt x="2298" y="6096"/>
                  </a:lnTo>
                  <a:close/>
                </a:path>
                <a:path w="3175" h="7619">
                  <a:moveTo>
                    <a:pt x="3060" y="3048"/>
                  </a:moveTo>
                  <a:lnTo>
                    <a:pt x="2298" y="2286"/>
                  </a:lnTo>
                  <a:lnTo>
                    <a:pt x="1536" y="762"/>
                  </a:lnTo>
                  <a:lnTo>
                    <a:pt x="774" y="0"/>
                  </a:lnTo>
                  <a:lnTo>
                    <a:pt x="12" y="0"/>
                  </a:lnTo>
                  <a:lnTo>
                    <a:pt x="12" y="762"/>
                  </a:lnTo>
                  <a:lnTo>
                    <a:pt x="774" y="762"/>
                  </a:lnTo>
                  <a:lnTo>
                    <a:pt x="1536" y="1524"/>
                  </a:lnTo>
                  <a:lnTo>
                    <a:pt x="1536" y="2286"/>
                  </a:lnTo>
                  <a:lnTo>
                    <a:pt x="2298" y="3048"/>
                  </a:lnTo>
                  <a:lnTo>
                    <a:pt x="2298" y="3810"/>
                  </a:lnTo>
                  <a:lnTo>
                    <a:pt x="1536" y="4572"/>
                  </a:lnTo>
                  <a:lnTo>
                    <a:pt x="1536" y="5334"/>
                  </a:lnTo>
                  <a:lnTo>
                    <a:pt x="2298" y="4572"/>
                  </a:lnTo>
                  <a:lnTo>
                    <a:pt x="2298" y="6096"/>
                  </a:lnTo>
                  <a:lnTo>
                    <a:pt x="3060" y="5334"/>
                  </a:lnTo>
                  <a:lnTo>
                    <a:pt x="306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9926459" y="180568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11430" y="9931"/>
                  </a:moveTo>
                  <a:lnTo>
                    <a:pt x="10668" y="8407"/>
                  </a:lnTo>
                  <a:lnTo>
                    <a:pt x="10668" y="7645"/>
                  </a:lnTo>
                  <a:lnTo>
                    <a:pt x="11430" y="6883"/>
                  </a:lnTo>
                  <a:lnTo>
                    <a:pt x="11430" y="3835"/>
                  </a:lnTo>
                  <a:lnTo>
                    <a:pt x="9906" y="2311"/>
                  </a:lnTo>
                  <a:lnTo>
                    <a:pt x="9144" y="2311"/>
                  </a:lnTo>
                  <a:lnTo>
                    <a:pt x="7302" y="0"/>
                  </a:lnTo>
                  <a:lnTo>
                    <a:pt x="5549" y="990"/>
                  </a:lnTo>
                  <a:lnTo>
                    <a:pt x="3048" y="787"/>
                  </a:lnTo>
                  <a:lnTo>
                    <a:pt x="0" y="787"/>
                  </a:lnTo>
                  <a:lnTo>
                    <a:pt x="762" y="1549"/>
                  </a:lnTo>
                  <a:lnTo>
                    <a:pt x="6858" y="1549"/>
                  </a:lnTo>
                  <a:lnTo>
                    <a:pt x="7620" y="2311"/>
                  </a:lnTo>
                  <a:lnTo>
                    <a:pt x="8382" y="2311"/>
                  </a:lnTo>
                  <a:lnTo>
                    <a:pt x="10668" y="4597"/>
                  </a:lnTo>
                  <a:lnTo>
                    <a:pt x="10668" y="6883"/>
                  </a:lnTo>
                  <a:lnTo>
                    <a:pt x="9144" y="8407"/>
                  </a:lnTo>
                  <a:lnTo>
                    <a:pt x="10668" y="10693"/>
                  </a:lnTo>
                  <a:lnTo>
                    <a:pt x="11430" y="993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9926460" y="181101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4">
                  <a:moveTo>
                    <a:pt x="762" y="266"/>
                  </a:moveTo>
                  <a:lnTo>
                    <a:pt x="0" y="266"/>
                  </a:lnTo>
                  <a:lnTo>
                    <a:pt x="762" y="1028"/>
                  </a:lnTo>
                  <a:lnTo>
                    <a:pt x="762" y="266"/>
                  </a:lnTo>
                  <a:close/>
                </a:path>
                <a:path w="11429" h="10794">
                  <a:moveTo>
                    <a:pt x="6540" y="266"/>
                  </a:moveTo>
                  <a:lnTo>
                    <a:pt x="5245" y="88"/>
                  </a:lnTo>
                  <a:lnTo>
                    <a:pt x="4521" y="0"/>
                  </a:lnTo>
                  <a:lnTo>
                    <a:pt x="2286" y="190"/>
                  </a:lnTo>
                  <a:lnTo>
                    <a:pt x="6540" y="266"/>
                  </a:lnTo>
                  <a:close/>
                </a:path>
                <a:path w="11429" h="10794">
                  <a:moveTo>
                    <a:pt x="9144" y="2298"/>
                  </a:moveTo>
                  <a:lnTo>
                    <a:pt x="8255" y="1130"/>
                  </a:lnTo>
                  <a:lnTo>
                    <a:pt x="8039" y="1143"/>
                  </a:lnTo>
                  <a:lnTo>
                    <a:pt x="8039" y="850"/>
                  </a:lnTo>
                  <a:lnTo>
                    <a:pt x="7708" y="419"/>
                  </a:lnTo>
                  <a:lnTo>
                    <a:pt x="6858" y="304"/>
                  </a:lnTo>
                  <a:lnTo>
                    <a:pt x="7975" y="838"/>
                  </a:lnTo>
                  <a:lnTo>
                    <a:pt x="4521" y="901"/>
                  </a:lnTo>
                  <a:lnTo>
                    <a:pt x="6858" y="1028"/>
                  </a:lnTo>
                  <a:lnTo>
                    <a:pt x="8039" y="2209"/>
                  </a:lnTo>
                  <a:lnTo>
                    <a:pt x="8039" y="2578"/>
                  </a:lnTo>
                  <a:lnTo>
                    <a:pt x="9144" y="2463"/>
                  </a:lnTo>
                  <a:lnTo>
                    <a:pt x="9144" y="2298"/>
                  </a:lnTo>
                  <a:close/>
                </a:path>
                <a:path w="11429" h="10794">
                  <a:moveTo>
                    <a:pt x="10668" y="5600"/>
                  </a:moveTo>
                  <a:lnTo>
                    <a:pt x="9906" y="6362"/>
                  </a:lnTo>
                  <a:lnTo>
                    <a:pt x="9906" y="7124"/>
                  </a:lnTo>
                  <a:lnTo>
                    <a:pt x="10668" y="6362"/>
                  </a:lnTo>
                  <a:lnTo>
                    <a:pt x="10668" y="5600"/>
                  </a:lnTo>
                  <a:close/>
                </a:path>
                <a:path w="11429" h="10794">
                  <a:moveTo>
                    <a:pt x="10668" y="3314"/>
                  </a:moveTo>
                  <a:lnTo>
                    <a:pt x="9906" y="3314"/>
                  </a:lnTo>
                  <a:lnTo>
                    <a:pt x="9906" y="4076"/>
                  </a:lnTo>
                  <a:lnTo>
                    <a:pt x="10668" y="4838"/>
                  </a:lnTo>
                  <a:lnTo>
                    <a:pt x="10668" y="3314"/>
                  </a:lnTo>
                  <a:close/>
                </a:path>
                <a:path w="11429" h="10794">
                  <a:moveTo>
                    <a:pt x="10668" y="2552"/>
                  </a:moveTo>
                  <a:lnTo>
                    <a:pt x="9144" y="1028"/>
                  </a:lnTo>
                  <a:lnTo>
                    <a:pt x="8407" y="1104"/>
                  </a:lnTo>
                  <a:lnTo>
                    <a:pt x="9906" y="2552"/>
                  </a:lnTo>
                  <a:lnTo>
                    <a:pt x="10668" y="2552"/>
                  </a:lnTo>
                  <a:close/>
                </a:path>
                <a:path w="11429" h="10794">
                  <a:moveTo>
                    <a:pt x="11430" y="9410"/>
                  </a:moveTo>
                  <a:lnTo>
                    <a:pt x="10668" y="7886"/>
                  </a:lnTo>
                  <a:lnTo>
                    <a:pt x="10668" y="7124"/>
                  </a:lnTo>
                  <a:lnTo>
                    <a:pt x="9906" y="7886"/>
                  </a:lnTo>
                  <a:lnTo>
                    <a:pt x="11430" y="9410"/>
                  </a:lnTo>
                  <a:close/>
                </a:path>
                <a:path w="11429" h="10794">
                  <a:moveTo>
                    <a:pt x="11430" y="9410"/>
                  </a:moveTo>
                  <a:lnTo>
                    <a:pt x="10668" y="9410"/>
                  </a:lnTo>
                  <a:lnTo>
                    <a:pt x="9144" y="7886"/>
                  </a:lnTo>
                  <a:lnTo>
                    <a:pt x="10668" y="10172"/>
                  </a:lnTo>
                  <a:lnTo>
                    <a:pt x="11430" y="9410"/>
                  </a:lnTo>
                  <a:close/>
                </a:path>
                <a:path w="11429" h="10794">
                  <a:moveTo>
                    <a:pt x="11430" y="3314"/>
                  </a:moveTo>
                  <a:lnTo>
                    <a:pt x="10668" y="2552"/>
                  </a:lnTo>
                  <a:lnTo>
                    <a:pt x="10668" y="3314"/>
                  </a:lnTo>
                  <a:lnTo>
                    <a:pt x="11430" y="4076"/>
                  </a:lnTo>
                  <a:lnTo>
                    <a:pt x="11430" y="331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9936365" y="182880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40" h="6985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close/>
                </a:path>
                <a:path w="2540" h="6985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1524" y="1524"/>
                  </a:lnTo>
                  <a:close/>
                </a:path>
                <a:path w="2540" h="6985">
                  <a:moveTo>
                    <a:pt x="1524" y="6858"/>
                  </a:moveTo>
                  <a:lnTo>
                    <a:pt x="1524" y="4572"/>
                  </a:lnTo>
                  <a:lnTo>
                    <a:pt x="762" y="5334"/>
                  </a:lnTo>
                  <a:lnTo>
                    <a:pt x="762" y="6096"/>
                  </a:lnTo>
                  <a:lnTo>
                    <a:pt x="1524" y="6858"/>
                  </a:lnTo>
                  <a:close/>
                </a:path>
                <a:path w="2540" h="6985">
                  <a:moveTo>
                    <a:pt x="2286" y="6096"/>
                  </a:moveTo>
                  <a:lnTo>
                    <a:pt x="2286" y="2286"/>
                  </a:lnTo>
                  <a:lnTo>
                    <a:pt x="1524" y="1524"/>
                  </a:lnTo>
                  <a:lnTo>
                    <a:pt x="1524" y="6096"/>
                  </a:lnTo>
                  <a:lnTo>
                    <a:pt x="2286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9935591" y="182129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1536" y="6096"/>
                  </a:moveTo>
                  <a:lnTo>
                    <a:pt x="774" y="6858"/>
                  </a:lnTo>
                  <a:lnTo>
                    <a:pt x="1536" y="6858"/>
                  </a:lnTo>
                  <a:lnTo>
                    <a:pt x="1536" y="6096"/>
                  </a:lnTo>
                  <a:close/>
                </a:path>
                <a:path w="3175" h="8889">
                  <a:moveTo>
                    <a:pt x="1536" y="1524"/>
                  </a:moveTo>
                  <a:lnTo>
                    <a:pt x="774" y="774"/>
                  </a:lnTo>
                  <a:lnTo>
                    <a:pt x="12" y="12"/>
                  </a:lnTo>
                  <a:lnTo>
                    <a:pt x="0" y="762"/>
                  </a:lnTo>
                  <a:lnTo>
                    <a:pt x="774" y="1155"/>
                  </a:lnTo>
                  <a:lnTo>
                    <a:pt x="774" y="1524"/>
                  </a:lnTo>
                  <a:lnTo>
                    <a:pt x="1536" y="2286"/>
                  </a:lnTo>
                  <a:lnTo>
                    <a:pt x="1536" y="1524"/>
                  </a:lnTo>
                  <a:close/>
                </a:path>
                <a:path w="3175" h="8889">
                  <a:moveTo>
                    <a:pt x="3048" y="6096"/>
                  </a:moveTo>
                  <a:lnTo>
                    <a:pt x="2286" y="6858"/>
                  </a:lnTo>
                  <a:lnTo>
                    <a:pt x="1905" y="7607"/>
                  </a:lnTo>
                  <a:lnTo>
                    <a:pt x="1536" y="6858"/>
                  </a:lnTo>
                  <a:lnTo>
                    <a:pt x="1536" y="8356"/>
                  </a:lnTo>
                  <a:lnTo>
                    <a:pt x="2286" y="8382"/>
                  </a:lnTo>
                  <a:lnTo>
                    <a:pt x="2286" y="7620"/>
                  </a:lnTo>
                  <a:lnTo>
                    <a:pt x="3048" y="6858"/>
                  </a:lnTo>
                  <a:lnTo>
                    <a:pt x="3048" y="6096"/>
                  </a:lnTo>
                  <a:close/>
                </a:path>
                <a:path w="3175" h="8889">
                  <a:moveTo>
                    <a:pt x="3048" y="3048"/>
                  </a:moveTo>
                  <a:lnTo>
                    <a:pt x="2298" y="2298"/>
                  </a:lnTo>
                  <a:lnTo>
                    <a:pt x="1536" y="2286"/>
                  </a:lnTo>
                  <a:lnTo>
                    <a:pt x="2286" y="3035"/>
                  </a:lnTo>
                  <a:lnTo>
                    <a:pt x="3048" y="381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9913505" y="18516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9913505" y="18516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4" h="2539">
                  <a:moveTo>
                    <a:pt x="1524" y="2286"/>
                  </a:moveTo>
                  <a:lnTo>
                    <a:pt x="1524" y="1523"/>
                  </a:lnTo>
                  <a:lnTo>
                    <a:pt x="0" y="1523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9913505" y="18364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1524" y="761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9913506" y="182891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2286"/>
                  </a:moveTo>
                  <a:lnTo>
                    <a:pt x="0" y="2286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  <a:path w="1904" h="3175">
                  <a:moveTo>
                    <a:pt x="1524" y="762"/>
                  </a:moveTo>
                  <a:lnTo>
                    <a:pt x="762" y="762"/>
                  </a:lnTo>
                  <a:lnTo>
                    <a:pt x="762" y="381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9913506" y="179843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11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11" y="762"/>
                  </a:lnTo>
                  <a:lnTo>
                    <a:pt x="1511" y="0"/>
                  </a:lnTo>
                  <a:close/>
                </a:path>
                <a:path w="1904" h="2539">
                  <a:moveTo>
                    <a:pt x="1524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9894455" y="191261"/>
              <a:ext cx="40005" cy="5715"/>
            </a:xfrm>
            <a:custGeom>
              <a:avLst/>
              <a:gdLst/>
              <a:ahLst/>
              <a:cxnLst/>
              <a:rect l="l" t="t" r="r" b="b"/>
              <a:pathLst>
                <a:path w="40004" h="5714">
                  <a:moveTo>
                    <a:pt x="4571" y="5334"/>
                  </a:moveTo>
                  <a:lnTo>
                    <a:pt x="4571" y="3810"/>
                  </a:lnTo>
                  <a:lnTo>
                    <a:pt x="3809" y="4572"/>
                  </a:lnTo>
                  <a:lnTo>
                    <a:pt x="2285" y="4572"/>
                  </a:lnTo>
                  <a:lnTo>
                    <a:pt x="1523" y="3810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523" y="5334"/>
                  </a:lnTo>
                  <a:lnTo>
                    <a:pt x="4571" y="5334"/>
                  </a:lnTo>
                  <a:close/>
                </a:path>
                <a:path w="40004" h="5714">
                  <a:moveTo>
                    <a:pt x="9143" y="3810"/>
                  </a:moveTo>
                  <a:lnTo>
                    <a:pt x="9143" y="2286"/>
                  </a:lnTo>
                  <a:lnTo>
                    <a:pt x="7619" y="3810"/>
                  </a:lnTo>
                  <a:lnTo>
                    <a:pt x="5333" y="3810"/>
                  </a:lnTo>
                  <a:lnTo>
                    <a:pt x="4571" y="3048"/>
                  </a:lnTo>
                  <a:lnTo>
                    <a:pt x="4571" y="4572"/>
                  </a:lnTo>
                  <a:lnTo>
                    <a:pt x="8381" y="4572"/>
                  </a:lnTo>
                  <a:lnTo>
                    <a:pt x="9143" y="3810"/>
                  </a:lnTo>
                  <a:close/>
                </a:path>
                <a:path w="40004" h="5714">
                  <a:moveTo>
                    <a:pt x="9905" y="3048"/>
                  </a:moveTo>
                  <a:lnTo>
                    <a:pt x="9905" y="762"/>
                  </a:lnTo>
                  <a:lnTo>
                    <a:pt x="8381" y="762"/>
                  </a:lnTo>
                  <a:lnTo>
                    <a:pt x="9143" y="1524"/>
                  </a:lnTo>
                  <a:lnTo>
                    <a:pt x="9143" y="3810"/>
                  </a:lnTo>
                  <a:lnTo>
                    <a:pt x="9905" y="3048"/>
                  </a:lnTo>
                  <a:close/>
                </a:path>
                <a:path w="40004" h="5714">
                  <a:moveTo>
                    <a:pt x="18287" y="3810"/>
                  </a:moveTo>
                  <a:lnTo>
                    <a:pt x="18287" y="3048"/>
                  </a:lnTo>
                  <a:lnTo>
                    <a:pt x="16001" y="3048"/>
                  </a:lnTo>
                  <a:lnTo>
                    <a:pt x="16001" y="2286"/>
                  </a:lnTo>
                  <a:lnTo>
                    <a:pt x="15239" y="2286"/>
                  </a:lnTo>
                  <a:lnTo>
                    <a:pt x="14477" y="1524"/>
                  </a:lnTo>
                  <a:lnTo>
                    <a:pt x="13715" y="2286"/>
                  </a:lnTo>
                  <a:lnTo>
                    <a:pt x="13715" y="3048"/>
                  </a:lnTo>
                  <a:lnTo>
                    <a:pt x="11429" y="3048"/>
                  </a:lnTo>
                  <a:lnTo>
                    <a:pt x="10667" y="2286"/>
                  </a:lnTo>
                  <a:lnTo>
                    <a:pt x="9905" y="2286"/>
                  </a:lnTo>
                  <a:lnTo>
                    <a:pt x="9905" y="3810"/>
                  </a:lnTo>
                  <a:lnTo>
                    <a:pt x="13715" y="3810"/>
                  </a:lnTo>
                  <a:lnTo>
                    <a:pt x="14477" y="3048"/>
                  </a:lnTo>
                  <a:lnTo>
                    <a:pt x="15239" y="3048"/>
                  </a:lnTo>
                  <a:lnTo>
                    <a:pt x="16001" y="3810"/>
                  </a:lnTo>
                  <a:lnTo>
                    <a:pt x="18287" y="3810"/>
                  </a:lnTo>
                  <a:close/>
                </a:path>
                <a:path w="40004" h="5714">
                  <a:moveTo>
                    <a:pt x="29717" y="3809"/>
                  </a:moveTo>
                  <a:lnTo>
                    <a:pt x="29717" y="2285"/>
                  </a:lnTo>
                  <a:lnTo>
                    <a:pt x="28955" y="2285"/>
                  </a:lnTo>
                  <a:lnTo>
                    <a:pt x="28193" y="3047"/>
                  </a:lnTo>
                  <a:lnTo>
                    <a:pt x="25907" y="3047"/>
                  </a:lnTo>
                  <a:lnTo>
                    <a:pt x="25145" y="2285"/>
                  </a:lnTo>
                  <a:lnTo>
                    <a:pt x="25145" y="761"/>
                  </a:lnTo>
                  <a:lnTo>
                    <a:pt x="24383" y="1523"/>
                  </a:lnTo>
                  <a:lnTo>
                    <a:pt x="24383" y="2285"/>
                  </a:lnTo>
                  <a:lnTo>
                    <a:pt x="23621" y="3047"/>
                  </a:lnTo>
                  <a:lnTo>
                    <a:pt x="22097" y="3048"/>
                  </a:lnTo>
                  <a:lnTo>
                    <a:pt x="20573" y="2286"/>
                  </a:lnTo>
                  <a:lnTo>
                    <a:pt x="20573" y="0"/>
                  </a:lnTo>
                  <a:lnTo>
                    <a:pt x="19049" y="0"/>
                  </a:lnTo>
                  <a:lnTo>
                    <a:pt x="19049" y="1524"/>
                  </a:lnTo>
                  <a:lnTo>
                    <a:pt x="18287" y="2286"/>
                  </a:lnTo>
                  <a:lnTo>
                    <a:pt x="18287" y="3048"/>
                  </a:lnTo>
                  <a:lnTo>
                    <a:pt x="19049" y="3048"/>
                  </a:lnTo>
                  <a:lnTo>
                    <a:pt x="19811" y="2286"/>
                  </a:lnTo>
                  <a:lnTo>
                    <a:pt x="20573" y="3048"/>
                  </a:lnTo>
                  <a:lnTo>
                    <a:pt x="21335" y="3048"/>
                  </a:lnTo>
                  <a:lnTo>
                    <a:pt x="22097" y="3810"/>
                  </a:lnTo>
                  <a:lnTo>
                    <a:pt x="23621" y="3810"/>
                  </a:lnTo>
                  <a:lnTo>
                    <a:pt x="24383" y="3047"/>
                  </a:lnTo>
                  <a:lnTo>
                    <a:pt x="25145" y="3047"/>
                  </a:lnTo>
                  <a:lnTo>
                    <a:pt x="25907" y="3809"/>
                  </a:lnTo>
                  <a:lnTo>
                    <a:pt x="29717" y="3809"/>
                  </a:lnTo>
                  <a:close/>
                </a:path>
                <a:path w="40004" h="5714">
                  <a:moveTo>
                    <a:pt x="31241" y="761"/>
                  </a:moveTo>
                  <a:lnTo>
                    <a:pt x="29717" y="761"/>
                  </a:lnTo>
                  <a:lnTo>
                    <a:pt x="29717" y="3047"/>
                  </a:lnTo>
                  <a:lnTo>
                    <a:pt x="30479" y="3809"/>
                  </a:lnTo>
                  <a:lnTo>
                    <a:pt x="30479" y="1523"/>
                  </a:lnTo>
                  <a:lnTo>
                    <a:pt x="31241" y="761"/>
                  </a:lnTo>
                  <a:close/>
                </a:path>
                <a:path w="40004" h="5714">
                  <a:moveTo>
                    <a:pt x="35051" y="4571"/>
                  </a:moveTo>
                  <a:lnTo>
                    <a:pt x="35051" y="3047"/>
                  </a:lnTo>
                  <a:lnTo>
                    <a:pt x="34289" y="3809"/>
                  </a:lnTo>
                  <a:lnTo>
                    <a:pt x="32003" y="3809"/>
                  </a:lnTo>
                  <a:lnTo>
                    <a:pt x="30479" y="2285"/>
                  </a:lnTo>
                  <a:lnTo>
                    <a:pt x="30479" y="3809"/>
                  </a:lnTo>
                  <a:lnTo>
                    <a:pt x="31241" y="4571"/>
                  </a:lnTo>
                  <a:lnTo>
                    <a:pt x="35051" y="4571"/>
                  </a:lnTo>
                  <a:close/>
                </a:path>
                <a:path w="40004" h="5714">
                  <a:moveTo>
                    <a:pt x="39623" y="3809"/>
                  </a:moveTo>
                  <a:lnTo>
                    <a:pt x="39623" y="3047"/>
                  </a:lnTo>
                  <a:lnTo>
                    <a:pt x="38099" y="3809"/>
                  </a:lnTo>
                  <a:lnTo>
                    <a:pt x="37337" y="4571"/>
                  </a:lnTo>
                  <a:lnTo>
                    <a:pt x="35813" y="4571"/>
                  </a:lnTo>
                  <a:lnTo>
                    <a:pt x="35051" y="3809"/>
                  </a:lnTo>
                  <a:lnTo>
                    <a:pt x="35051" y="5333"/>
                  </a:lnTo>
                  <a:lnTo>
                    <a:pt x="38099" y="5333"/>
                  </a:lnTo>
                  <a:lnTo>
                    <a:pt x="39623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9893693" y="191261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762" y="3810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41275" h="6350">
                  <a:moveTo>
                    <a:pt x="4572" y="6096"/>
                  </a:moveTo>
                  <a:lnTo>
                    <a:pt x="4572" y="5334"/>
                  </a:lnTo>
                  <a:lnTo>
                    <a:pt x="3810" y="5334"/>
                  </a:lnTo>
                  <a:lnTo>
                    <a:pt x="3810" y="6096"/>
                  </a:lnTo>
                  <a:lnTo>
                    <a:pt x="4572" y="6096"/>
                  </a:lnTo>
                  <a:close/>
                </a:path>
                <a:path w="41275" h="6350">
                  <a:moveTo>
                    <a:pt x="5334" y="4572"/>
                  </a:moveTo>
                  <a:lnTo>
                    <a:pt x="5334" y="3810"/>
                  </a:lnTo>
                  <a:lnTo>
                    <a:pt x="4572" y="4572"/>
                  </a:lnTo>
                  <a:lnTo>
                    <a:pt x="5334" y="4572"/>
                  </a:lnTo>
                  <a:close/>
                </a:path>
                <a:path w="41275" h="6350">
                  <a:moveTo>
                    <a:pt x="6096" y="3810"/>
                  </a:moveTo>
                  <a:lnTo>
                    <a:pt x="6096" y="3048"/>
                  </a:lnTo>
                  <a:lnTo>
                    <a:pt x="5334" y="3048"/>
                  </a:lnTo>
                  <a:lnTo>
                    <a:pt x="6096" y="3810"/>
                  </a:lnTo>
                  <a:close/>
                </a:path>
                <a:path w="41275" h="6350">
                  <a:moveTo>
                    <a:pt x="9144" y="3810"/>
                  </a:moveTo>
                  <a:lnTo>
                    <a:pt x="9144" y="3048"/>
                  </a:lnTo>
                  <a:lnTo>
                    <a:pt x="8382" y="3810"/>
                  </a:lnTo>
                  <a:lnTo>
                    <a:pt x="9144" y="3810"/>
                  </a:lnTo>
                  <a:close/>
                </a:path>
                <a:path w="41275" h="6350">
                  <a:moveTo>
                    <a:pt x="10668" y="762"/>
                  </a:moveTo>
                  <a:lnTo>
                    <a:pt x="9906" y="0"/>
                  </a:lnTo>
                  <a:lnTo>
                    <a:pt x="9144" y="762"/>
                  </a:lnTo>
                  <a:lnTo>
                    <a:pt x="9144" y="1524"/>
                  </a:lnTo>
                  <a:lnTo>
                    <a:pt x="9906" y="2286"/>
                  </a:lnTo>
                  <a:lnTo>
                    <a:pt x="9906" y="762"/>
                  </a:lnTo>
                  <a:lnTo>
                    <a:pt x="10668" y="762"/>
                  </a:lnTo>
                  <a:close/>
                </a:path>
                <a:path w="41275" h="6350">
                  <a:moveTo>
                    <a:pt x="9906" y="3048"/>
                  </a:moveTo>
                  <a:lnTo>
                    <a:pt x="9906" y="2286"/>
                  </a:lnTo>
                  <a:lnTo>
                    <a:pt x="9144" y="3048"/>
                  </a:lnTo>
                  <a:lnTo>
                    <a:pt x="9906" y="3048"/>
                  </a:lnTo>
                  <a:close/>
                </a:path>
                <a:path w="41275" h="6350">
                  <a:moveTo>
                    <a:pt x="12192" y="3048"/>
                  </a:moveTo>
                  <a:lnTo>
                    <a:pt x="10668" y="1524"/>
                  </a:lnTo>
                  <a:lnTo>
                    <a:pt x="10668" y="2286"/>
                  </a:lnTo>
                  <a:lnTo>
                    <a:pt x="11430" y="3048"/>
                  </a:lnTo>
                  <a:lnTo>
                    <a:pt x="12192" y="3048"/>
                  </a:lnTo>
                  <a:close/>
                </a:path>
                <a:path w="41275" h="6350">
                  <a:moveTo>
                    <a:pt x="11430" y="3810"/>
                  </a:moveTo>
                  <a:lnTo>
                    <a:pt x="10668" y="3048"/>
                  </a:lnTo>
                  <a:lnTo>
                    <a:pt x="10668" y="3810"/>
                  </a:lnTo>
                  <a:lnTo>
                    <a:pt x="11430" y="3810"/>
                  </a:lnTo>
                  <a:close/>
                </a:path>
                <a:path w="41275" h="6350">
                  <a:moveTo>
                    <a:pt x="13716" y="3810"/>
                  </a:moveTo>
                  <a:lnTo>
                    <a:pt x="12192" y="3810"/>
                  </a:lnTo>
                  <a:lnTo>
                    <a:pt x="12954" y="4572"/>
                  </a:lnTo>
                  <a:lnTo>
                    <a:pt x="13716" y="3810"/>
                  </a:lnTo>
                  <a:close/>
                </a:path>
                <a:path w="41275" h="6350">
                  <a:moveTo>
                    <a:pt x="15240" y="2286"/>
                  </a:moveTo>
                  <a:lnTo>
                    <a:pt x="14478" y="2286"/>
                  </a:lnTo>
                  <a:lnTo>
                    <a:pt x="13716" y="3048"/>
                  </a:lnTo>
                  <a:lnTo>
                    <a:pt x="14478" y="3048"/>
                  </a:lnTo>
                  <a:lnTo>
                    <a:pt x="15240" y="2286"/>
                  </a:lnTo>
                  <a:close/>
                </a:path>
                <a:path w="41275" h="6350">
                  <a:moveTo>
                    <a:pt x="15240" y="3810"/>
                  </a:moveTo>
                  <a:lnTo>
                    <a:pt x="15240" y="3048"/>
                  </a:lnTo>
                  <a:lnTo>
                    <a:pt x="14478" y="3810"/>
                  </a:lnTo>
                  <a:lnTo>
                    <a:pt x="15240" y="3810"/>
                  </a:lnTo>
                  <a:close/>
                </a:path>
                <a:path w="41275" h="6350">
                  <a:moveTo>
                    <a:pt x="16764" y="2286"/>
                  </a:moveTo>
                  <a:lnTo>
                    <a:pt x="15240" y="762"/>
                  </a:lnTo>
                  <a:lnTo>
                    <a:pt x="15240" y="1524"/>
                  </a:lnTo>
                  <a:lnTo>
                    <a:pt x="16002" y="2286"/>
                  </a:lnTo>
                  <a:lnTo>
                    <a:pt x="16764" y="2286"/>
                  </a:lnTo>
                  <a:close/>
                </a:path>
                <a:path w="41275" h="6350">
                  <a:moveTo>
                    <a:pt x="16764" y="3810"/>
                  </a:moveTo>
                  <a:lnTo>
                    <a:pt x="16764" y="3048"/>
                  </a:lnTo>
                  <a:lnTo>
                    <a:pt x="16002" y="3048"/>
                  </a:lnTo>
                  <a:lnTo>
                    <a:pt x="16764" y="3810"/>
                  </a:lnTo>
                  <a:close/>
                </a:path>
                <a:path w="41275" h="6350">
                  <a:moveTo>
                    <a:pt x="19050" y="3048"/>
                  </a:moveTo>
                  <a:lnTo>
                    <a:pt x="19050" y="2286"/>
                  </a:lnTo>
                  <a:lnTo>
                    <a:pt x="18288" y="3048"/>
                  </a:lnTo>
                  <a:lnTo>
                    <a:pt x="19050" y="3048"/>
                  </a:lnTo>
                  <a:close/>
                </a:path>
                <a:path w="41275" h="6350">
                  <a:moveTo>
                    <a:pt x="19812" y="3810"/>
                  </a:moveTo>
                  <a:lnTo>
                    <a:pt x="19812" y="3048"/>
                  </a:lnTo>
                  <a:lnTo>
                    <a:pt x="19050" y="3048"/>
                  </a:lnTo>
                  <a:lnTo>
                    <a:pt x="18288" y="3810"/>
                  </a:lnTo>
                  <a:lnTo>
                    <a:pt x="19812" y="3810"/>
                  </a:lnTo>
                  <a:close/>
                </a:path>
                <a:path w="41275" h="6350">
                  <a:moveTo>
                    <a:pt x="20574" y="762"/>
                  </a:moveTo>
                  <a:lnTo>
                    <a:pt x="19812" y="0"/>
                  </a:lnTo>
                  <a:lnTo>
                    <a:pt x="19812" y="1524"/>
                  </a:lnTo>
                  <a:lnTo>
                    <a:pt x="20574" y="762"/>
                  </a:lnTo>
                  <a:close/>
                </a:path>
                <a:path w="41275" h="6350">
                  <a:moveTo>
                    <a:pt x="22098" y="2286"/>
                  </a:moveTo>
                  <a:lnTo>
                    <a:pt x="21336" y="1524"/>
                  </a:lnTo>
                  <a:lnTo>
                    <a:pt x="21336" y="2286"/>
                  </a:lnTo>
                  <a:lnTo>
                    <a:pt x="22098" y="2286"/>
                  </a:lnTo>
                  <a:close/>
                </a:path>
                <a:path w="41275" h="6350">
                  <a:moveTo>
                    <a:pt x="22860" y="3810"/>
                  </a:moveTo>
                  <a:lnTo>
                    <a:pt x="22098" y="3048"/>
                  </a:lnTo>
                  <a:lnTo>
                    <a:pt x="21336" y="3048"/>
                  </a:lnTo>
                  <a:lnTo>
                    <a:pt x="22098" y="3810"/>
                  </a:lnTo>
                  <a:lnTo>
                    <a:pt x="22860" y="3810"/>
                  </a:lnTo>
                  <a:close/>
                </a:path>
                <a:path w="41275" h="6350">
                  <a:moveTo>
                    <a:pt x="22860" y="3048"/>
                  </a:moveTo>
                  <a:lnTo>
                    <a:pt x="22860" y="2286"/>
                  </a:lnTo>
                  <a:lnTo>
                    <a:pt x="22098" y="2286"/>
                  </a:lnTo>
                  <a:lnTo>
                    <a:pt x="22098" y="3048"/>
                  </a:lnTo>
                  <a:lnTo>
                    <a:pt x="22860" y="3048"/>
                  </a:lnTo>
                  <a:close/>
                </a:path>
                <a:path w="41275" h="6350">
                  <a:moveTo>
                    <a:pt x="25146" y="3810"/>
                  </a:moveTo>
                  <a:lnTo>
                    <a:pt x="25146" y="3047"/>
                  </a:lnTo>
                  <a:lnTo>
                    <a:pt x="24384" y="3047"/>
                  </a:lnTo>
                  <a:lnTo>
                    <a:pt x="23622" y="3810"/>
                  </a:lnTo>
                  <a:lnTo>
                    <a:pt x="25146" y="3810"/>
                  </a:lnTo>
                  <a:close/>
                </a:path>
                <a:path w="41275" h="6350">
                  <a:moveTo>
                    <a:pt x="25908" y="1523"/>
                  </a:moveTo>
                  <a:lnTo>
                    <a:pt x="25146" y="1523"/>
                  </a:lnTo>
                  <a:lnTo>
                    <a:pt x="25146" y="2285"/>
                  </a:lnTo>
                  <a:lnTo>
                    <a:pt x="25908" y="1523"/>
                  </a:lnTo>
                  <a:close/>
                </a:path>
                <a:path w="41275" h="6350">
                  <a:moveTo>
                    <a:pt x="27432" y="3047"/>
                  </a:moveTo>
                  <a:lnTo>
                    <a:pt x="25908" y="1523"/>
                  </a:lnTo>
                  <a:lnTo>
                    <a:pt x="25908" y="2285"/>
                  </a:lnTo>
                  <a:lnTo>
                    <a:pt x="26670" y="3047"/>
                  </a:lnTo>
                  <a:lnTo>
                    <a:pt x="27432" y="3047"/>
                  </a:lnTo>
                  <a:close/>
                </a:path>
                <a:path w="41275" h="6350">
                  <a:moveTo>
                    <a:pt x="26670" y="3809"/>
                  </a:moveTo>
                  <a:lnTo>
                    <a:pt x="26670" y="3047"/>
                  </a:lnTo>
                  <a:lnTo>
                    <a:pt x="25908" y="3047"/>
                  </a:lnTo>
                  <a:lnTo>
                    <a:pt x="26670" y="3809"/>
                  </a:lnTo>
                  <a:close/>
                </a:path>
                <a:path w="41275" h="6350">
                  <a:moveTo>
                    <a:pt x="28956" y="3809"/>
                  </a:moveTo>
                  <a:lnTo>
                    <a:pt x="27432" y="3809"/>
                  </a:lnTo>
                  <a:lnTo>
                    <a:pt x="28194" y="4571"/>
                  </a:lnTo>
                  <a:lnTo>
                    <a:pt x="28956" y="3809"/>
                  </a:lnTo>
                  <a:close/>
                </a:path>
                <a:path w="41275" h="6350">
                  <a:moveTo>
                    <a:pt x="30480" y="2285"/>
                  </a:moveTo>
                  <a:lnTo>
                    <a:pt x="30480" y="1523"/>
                  </a:lnTo>
                  <a:lnTo>
                    <a:pt x="28956" y="3047"/>
                  </a:lnTo>
                  <a:lnTo>
                    <a:pt x="29718" y="3047"/>
                  </a:lnTo>
                  <a:lnTo>
                    <a:pt x="30480" y="2285"/>
                  </a:lnTo>
                  <a:close/>
                </a:path>
                <a:path w="41275" h="6350">
                  <a:moveTo>
                    <a:pt x="30480" y="3809"/>
                  </a:moveTo>
                  <a:lnTo>
                    <a:pt x="30480" y="3047"/>
                  </a:lnTo>
                  <a:lnTo>
                    <a:pt x="29718" y="3809"/>
                  </a:lnTo>
                  <a:lnTo>
                    <a:pt x="30480" y="3809"/>
                  </a:lnTo>
                  <a:close/>
                </a:path>
                <a:path w="41275" h="6350">
                  <a:moveTo>
                    <a:pt x="32004" y="3047"/>
                  </a:moveTo>
                  <a:lnTo>
                    <a:pt x="32004" y="761"/>
                  </a:lnTo>
                  <a:lnTo>
                    <a:pt x="31242" y="0"/>
                  </a:lnTo>
                  <a:lnTo>
                    <a:pt x="30480" y="761"/>
                  </a:lnTo>
                  <a:lnTo>
                    <a:pt x="31242" y="761"/>
                  </a:lnTo>
                  <a:lnTo>
                    <a:pt x="31242" y="3047"/>
                  </a:lnTo>
                  <a:lnTo>
                    <a:pt x="32004" y="3047"/>
                  </a:lnTo>
                  <a:close/>
                </a:path>
                <a:path w="41275" h="6350">
                  <a:moveTo>
                    <a:pt x="31242" y="3809"/>
                  </a:moveTo>
                  <a:lnTo>
                    <a:pt x="31242" y="3047"/>
                  </a:lnTo>
                  <a:lnTo>
                    <a:pt x="30480" y="3047"/>
                  </a:lnTo>
                  <a:lnTo>
                    <a:pt x="31242" y="3809"/>
                  </a:lnTo>
                  <a:close/>
                </a:path>
                <a:path w="41275" h="6350">
                  <a:moveTo>
                    <a:pt x="32766" y="3809"/>
                  </a:moveTo>
                  <a:lnTo>
                    <a:pt x="32004" y="3047"/>
                  </a:lnTo>
                  <a:lnTo>
                    <a:pt x="32004" y="3809"/>
                  </a:lnTo>
                  <a:lnTo>
                    <a:pt x="32766" y="3809"/>
                  </a:lnTo>
                  <a:close/>
                </a:path>
                <a:path w="41275" h="6350">
                  <a:moveTo>
                    <a:pt x="35814" y="3047"/>
                  </a:moveTo>
                  <a:lnTo>
                    <a:pt x="35052" y="3047"/>
                  </a:lnTo>
                  <a:lnTo>
                    <a:pt x="35052" y="3809"/>
                  </a:lnTo>
                  <a:lnTo>
                    <a:pt x="35814" y="3047"/>
                  </a:lnTo>
                  <a:close/>
                </a:path>
                <a:path w="41275" h="6350">
                  <a:moveTo>
                    <a:pt x="38100" y="4760"/>
                  </a:moveTo>
                  <a:lnTo>
                    <a:pt x="38100" y="4571"/>
                  </a:lnTo>
                  <a:lnTo>
                    <a:pt x="36576" y="4571"/>
                  </a:lnTo>
                  <a:lnTo>
                    <a:pt x="36576" y="2285"/>
                  </a:lnTo>
                  <a:lnTo>
                    <a:pt x="35814" y="2285"/>
                  </a:lnTo>
                  <a:lnTo>
                    <a:pt x="35814" y="3809"/>
                  </a:lnTo>
                  <a:lnTo>
                    <a:pt x="36904" y="5333"/>
                  </a:lnTo>
                  <a:lnTo>
                    <a:pt x="37338" y="5333"/>
                  </a:lnTo>
                  <a:lnTo>
                    <a:pt x="38100" y="4760"/>
                  </a:lnTo>
                  <a:close/>
                </a:path>
                <a:path w="41275" h="6350">
                  <a:moveTo>
                    <a:pt x="36576" y="5333"/>
                  </a:moveTo>
                  <a:lnTo>
                    <a:pt x="35814" y="4571"/>
                  </a:lnTo>
                  <a:lnTo>
                    <a:pt x="35814" y="5333"/>
                  </a:lnTo>
                  <a:lnTo>
                    <a:pt x="36576" y="5333"/>
                  </a:lnTo>
                  <a:close/>
                </a:path>
                <a:path w="41275" h="6350">
                  <a:moveTo>
                    <a:pt x="38100" y="5333"/>
                  </a:moveTo>
                  <a:lnTo>
                    <a:pt x="37338" y="5338"/>
                  </a:lnTo>
                  <a:lnTo>
                    <a:pt x="37058" y="5549"/>
                  </a:lnTo>
                  <a:lnTo>
                    <a:pt x="37058" y="5333"/>
                  </a:lnTo>
                  <a:lnTo>
                    <a:pt x="36576" y="5333"/>
                  </a:lnTo>
                  <a:lnTo>
                    <a:pt x="36576" y="6095"/>
                  </a:lnTo>
                  <a:lnTo>
                    <a:pt x="37338" y="6095"/>
                  </a:lnTo>
                  <a:lnTo>
                    <a:pt x="38100" y="5333"/>
                  </a:lnTo>
                  <a:close/>
                </a:path>
                <a:path w="41275" h="6350">
                  <a:moveTo>
                    <a:pt x="38862" y="4054"/>
                  </a:moveTo>
                  <a:lnTo>
                    <a:pt x="38862" y="3809"/>
                  </a:lnTo>
                  <a:lnTo>
                    <a:pt x="38348" y="4484"/>
                  </a:lnTo>
                  <a:lnTo>
                    <a:pt x="38633" y="4356"/>
                  </a:lnTo>
                  <a:lnTo>
                    <a:pt x="38862" y="4054"/>
                  </a:lnTo>
                  <a:close/>
                </a:path>
                <a:path w="41275" h="6350">
                  <a:moveTo>
                    <a:pt x="40386" y="3047"/>
                  </a:moveTo>
                  <a:lnTo>
                    <a:pt x="39624" y="3047"/>
                  </a:lnTo>
                  <a:lnTo>
                    <a:pt x="38862" y="4054"/>
                  </a:lnTo>
                  <a:lnTo>
                    <a:pt x="38862" y="3809"/>
                  </a:lnTo>
                  <a:lnTo>
                    <a:pt x="40386" y="3047"/>
                  </a:lnTo>
                  <a:close/>
                </a:path>
                <a:path w="41275" h="6350">
                  <a:moveTo>
                    <a:pt x="41148" y="3047"/>
                  </a:moveTo>
                  <a:lnTo>
                    <a:pt x="40386" y="2285"/>
                  </a:lnTo>
                  <a:lnTo>
                    <a:pt x="40386" y="3047"/>
                  </a:lnTo>
                  <a:lnTo>
                    <a:pt x="39624" y="3809"/>
                  </a:lnTo>
                  <a:lnTo>
                    <a:pt x="39624" y="4571"/>
                  </a:lnTo>
                  <a:lnTo>
                    <a:pt x="41148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9929507" y="19354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9929507" y="19278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1270" h="2539">
                  <a:moveTo>
                    <a:pt x="761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9898266" y="191273"/>
              <a:ext cx="22225" cy="3175"/>
            </a:xfrm>
            <a:custGeom>
              <a:avLst/>
              <a:gdLst/>
              <a:ahLst/>
              <a:cxnLst/>
              <a:rect l="l" t="t" r="r" b="b"/>
              <a:pathLst>
                <a:path w="22225" h="3175">
                  <a:moveTo>
                    <a:pt x="1524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22225" h="3175">
                  <a:moveTo>
                    <a:pt x="11430" y="762"/>
                  </a:moveTo>
                  <a:lnTo>
                    <a:pt x="10668" y="0"/>
                  </a:lnTo>
                  <a:lnTo>
                    <a:pt x="9906" y="0"/>
                  </a:lnTo>
                  <a:lnTo>
                    <a:pt x="9906" y="762"/>
                  </a:lnTo>
                  <a:lnTo>
                    <a:pt x="10668" y="1524"/>
                  </a:lnTo>
                  <a:lnTo>
                    <a:pt x="11430" y="1524"/>
                  </a:lnTo>
                  <a:lnTo>
                    <a:pt x="11430" y="762"/>
                  </a:lnTo>
                  <a:close/>
                </a:path>
                <a:path w="22225" h="3175">
                  <a:moveTo>
                    <a:pt x="22085" y="0"/>
                  </a:moveTo>
                  <a:lnTo>
                    <a:pt x="21323" y="0"/>
                  </a:lnTo>
                  <a:lnTo>
                    <a:pt x="21323" y="1524"/>
                  </a:lnTo>
                  <a:lnTo>
                    <a:pt x="22085" y="1524"/>
                  </a:lnTo>
                  <a:lnTo>
                    <a:pt x="22085" y="762"/>
                  </a:lnTo>
                  <a:lnTo>
                    <a:pt x="22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9898265" y="192785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1904" h="2539">
                  <a:moveTo>
                    <a:pt x="761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761" y="2285"/>
                  </a:lnTo>
                  <a:close/>
                </a:path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9908933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2286" y="2285"/>
                  </a:moveTo>
                  <a:lnTo>
                    <a:pt x="2286" y="761"/>
                  </a:lnTo>
                  <a:lnTo>
                    <a:pt x="1524" y="761"/>
                  </a:lnTo>
                  <a:lnTo>
                    <a:pt x="0" y="1523"/>
                  </a:lnTo>
                  <a:lnTo>
                    <a:pt x="1524" y="2285"/>
                  </a:lnTo>
                  <a:lnTo>
                    <a:pt x="2286" y="2285"/>
                  </a:lnTo>
                  <a:close/>
                </a:path>
                <a:path w="5079" h="3175">
                  <a:moveTo>
                    <a:pt x="4572" y="2285"/>
                  </a:moveTo>
                  <a:lnTo>
                    <a:pt x="4572" y="761"/>
                  </a:lnTo>
                  <a:lnTo>
                    <a:pt x="3810" y="761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2286" y="761"/>
                  </a:lnTo>
                  <a:lnTo>
                    <a:pt x="2286" y="3047"/>
                  </a:lnTo>
                  <a:lnTo>
                    <a:pt x="3048" y="3047"/>
                  </a:lnTo>
                  <a:lnTo>
                    <a:pt x="3810" y="2285"/>
                  </a:lnTo>
                  <a:lnTo>
                    <a:pt x="4572" y="2285"/>
                  </a:lnTo>
                  <a:close/>
                </a:path>
                <a:path w="5079" h="3175">
                  <a:moveTo>
                    <a:pt x="2286" y="3047"/>
                  </a:moveTo>
                  <a:lnTo>
                    <a:pt x="2286" y="2285"/>
                  </a:lnTo>
                  <a:lnTo>
                    <a:pt x="1524" y="3047"/>
                  </a:lnTo>
                  <a:lnTo>
                    <a:pt x="2286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9908933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762" y="2285"/>
                  </a:moveTo>
                  <a:lnTo>
                    <a:pt x="762" y="1523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  <a:path w="5079" h="3175">
                  <a:moveTo>
                    <a:pt x="1524" y="761"/>
                  </a:moveTo>
                  <a:lnTo>
                    <a:pt x="762" y="761"/>
                  </a:lnTo>
                  <a:lnTo>
                    <a:pt x="762" y="1523"/>
                  </a:lnTo>
                  <a:lnTo>
                    <a:pt x="1524" y="761"/>
                  </a:lnTo>
                  <a:close/>
                </a:path>
                <a:path w="5079" h="3175">
                  <a:moveTo>
                    <a:pt x="3810" y="761"/>
                  </a:moveTo>
                  <a:lnTo>
                    <a:pt x="3048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3810" y="761"/>
                  </a:lnTo>
                  <a:close/>
                </a:path>
                <a:path w="5079" h="3175">
                  <a:moveTo>
                    <a:pt x="2286" y="3047"/>
                  </a:moveTo>
                  <a:lnTo>
                    <a:pt x="2286" y="2285"/>
                  </a:lnTo>
                  <a:lnTo>
                    <a:pt x="1524" y="2285"/>
                  </a:lnTo>
                  <a:lnTo>
                    <a:pt x="1524" y="3047"/>
                  </a:lnTo>
                  <a:lnTo>
                    <a:pt x="2286" y="3047"/>
                  </a:lnTo>
                  <a:close/>
                </a:path>
                <a:path w="5079" h="3175">
                  <a:moveTo>
                    <a:pt x="4572" y="2285"/>
                  </a:moveTo>
                  <a:lnTo>
                    <a:pt x="4572" y="1523"/>
                  </a:lnTo>
                  <a:lnTo>
                    <a:pt x="3810" y="1523"/>
                  </a:lnTo>
                  <a:lnTo>
                    <a:pt x="4572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9915029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3048" y="761"/>
                  </a:moveTo>
                  <a:lnTo>
                    <a:pt x="3048" y="0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2" y="2285"/>
                  </a:lnTo>
                  <a:lnTo>
                    <a:pt x="1524" y="3047"/>
                  </a:lnTo>
                  <a:lnTo>
                    <a:pt x="2286" y="3047"/>
                  </a:lnTo>
                  <a:lnTo>
                    <a:pt x="2286" y="761"/>
                  </a:lnTo>
                  <a:lnTo>
                    <a:pt x="3048" y="761"/>
                  </a:lnTo>
                  <a:close/>
                </a:path>
                <a:path w="5079" h="3175">
                  <a:moveTo>
                    <a:pt x="4572" y="1523"/>
                  </a:moveTo>
                  <a:lnTo>
                    <a:pt x="3810" y="761"/>
                  </a:lnTo>
                  <a:lnTo>
                    <a:pt x="2286" y="761"/>
                  </a:lnTo>
                  <a:lnTo>
                    <a:pt x="2286" y="2285"/>
                  </a:lnTo>
                  <a:lnTo>
                    <a:pt x="3810" y="2285"/>
                  </a:lnTo>
                  <a:lnTo>
                    <a:pt x="4572" y="1523"/>
                  </a:lnTo>
                  <a:close/>
                </a:path>
                <a:path w="5079" h="3175">
                  <a:moveTo>
                    <a:pt x="3048" y="3047"/>
                  </a:moveTo>
                  <a:lnTo>
                    <a:pt x="2286" y="2285"/>
                  </a:lnTo>
                  <a:lnTo>
                    <a:pt x="2286" y="3047"/>
                  </a:lnTo>
                  <a:lnTo>
                    <a:pt x="3048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9915029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761" y="2285"/>
                  </a:moveTo>
                  <a:lnTo>
                    <a:pt x="761" y="1523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761" y="2285"/>
                  </a:lnTo>
                  <a:close/>
                </a:path>
                <a:path w="5079" h="3175">
                  <a:moveTo>
                    <a:pt x="3048" y="761"/>
                  </a:moveTo>
                  <a:lnTo>
                    <a:pt x="3048" y="0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3048" y="761"/>
                  </a:lnTo>
                  <a:close/>
                </a:path>
                <a:path w="5079" h="3175">
                  <a:moveTo>
                    <a:pt x="3048" y="3047"/>
                  </a:moveTo>
                  <a:lnTo>
                    <a:pt x="2286" y="2285"/>
                  </a:lnTo>
                  <a:lnTo>
                    <a:pt x="2286" y="3047"/>
                  </a:lnTo>
                  <a:lnTo>
                    <a:pt x="3048" y="3047"/>
                  </a:lnTo>
                  <a:close/>
                </a:path>
                <a:path w="5079" h="3175">
                  <a:moveTo>
                    <a:pt x="3810" y="1523"/>
                  </a:moveTo>
                  <a:lnTo>
                    <a:pt x="3810" y="761"/>
                  </a:lnTo>
                  <a:lnTo>
                    <a:pt x="3048" y="761"/>
                  </a:lnTo>
                  <a:lnTo>
                    <a:pt x="3810" y="1523"/>
                  </a:lnTo>
                  <a:close/>
                </a:path>
                <a:path w="5079" h="3175">
                  <a:moveTo>
                    <a:pt x="4572" y="1523"/>
                  </a:moveTo>
                  <a:lnTo>
                    <a:pt x="3810" y="1523"/>
                  </a:lnTo>
                  <a:lnTo>
                    <a:pt x="3810" y="2285"/>
                  </a:lnTo>
                  <a:lnTo>
                    <a:pt x="4572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9934079" y="1935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9934079" y="19354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9937877" y="18898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774" y="0"/>
                  </a:lnTo>
                  <a:lnTo>
                    <a:pt x="774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9938651" y="18745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9926447" y="179843"/>
              <a:ext cx="13970" cy="7620"/>
            </a:xfrm>
            <a:custGeom>
              <a:avLst/>
              <a:gdLst/>
              <a:ahLst/>
              <a:cxnLst/>
              <a:rect l="l" t="t" r="r" b="b"/>
              <a:pathLst>
                <a:path w="13970" h="761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3970" h="7619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13970" h="7619">
                  <a:moveTo>
                    <a:pt x="3810" y="0"/>
                  </a:moveTo>
                  <a:lnTo>
                    <a:pt x="3060" y="0"/>
                  </a:lnTo>
                  <a:lnTo>
                    <a:pt x="3060" y="762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  <a:path w="13970" h="7619">
                  <a:moveTo>
                    <a:pt x="5334" y="0"/>
                  </a:moveTo>
                  <a:lnTo>
                    <a:pt x="4584" y="0"/>
                  </a:lnTo>
                  <a:lnTo>
                    <a:pt x="4584" y="762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  <a:path w="13970" h="7619">
                  <a:moveTo>
                    <a:pt x="6870" y="0"/>
                  </a:moveTo>
                  <a:lnTo>
                    <a:pt x="6108" y="762"/>
                  </a:lnTo>
                  <a:lnTo>
                    <a:pt x="6870" y="1524"/>
                  </a:lnTo>
                  <a:lnTo>
                    <a:pt x="6870" y="0"/>
                  </a:lnTo>
                  <a:close/>
                </a:path>
                <a:path w="13970" h="7619">
                  <a:moveTo>
                    <a:pt x="9156" y="762"/>
                  </a:moveTo>
                  <a:lnTo>
                    <a:pt x="7632" y="762"/>
                  </a:lnTo>
                  <a:lnTo>
                    <a:pt x="7632" y="1524"/>
                  </a:lnTo>
                  <a:lnTo>
                    <a:pt x="8394" y="1524"/>
                  </a:lnTo>
                  <a:lnTo>
                    <a:pt x="9156" y="762"/>
                  </a:lnTo>
                  <a:close/>
                </a:path>
                <a:path w="13970" h="7619">
                  <a:moveTo>
                    <a:pt x="10680" y="2286"/>
                  </a:moveTo>
                  <a:lnTo>
                    <a:pt x="9918" y="1524"/>
                  </a:lnTo>
                  <a:lnTo>
                    <a:pt x="9156" y="1524"/>
                  </a:lnTo>
                  <a:lnTo>
                    <a:pt x="9156" y="2286"/>
                  </a:lnTo>
                  <a:lnTo>
                    <a:pt x="10680" y="2286"/>
                  </a:lnTo>
                  <a:close/>
                </a:path>
                <a:path w="13970" h="7619">
                  <a:moveTo>
                    <a:pt x="11442" y="2286"/>
                  </a:moveTo>
                  <a:lnTo>
                    <a:pt x="10680" y="2286"/>
                  </a:lnTo>
                  <a:lnTo>
                    <a:pt x="10680" y="3048"/>
                  </a:lnTo>
                  <a:lnTo>
                    <a:pt x="10680" y="3810"/>
                  </a:lnTo>
                  <a:lnTo>
                    <a:pt x="11442" y="3048"/>
                  </a:lnTo>
                  <a:lnTo>
                    <a:pt x="11442" y="2286"/>
                  </a:lnTo>
                  <a:close/>
                </a:path>
                <a:path w="13970" h="7619">
                  <a:moveTo>
                    <a:pt x="12192" y="3810"/>
                  </a:moveTo>
                  <a:lnTo>
                    <a:pt x="11430" y="3810"/>
                  </a:lnTo>
                  <a:lnTo>
                    <a:pt x="11430" y="4572"/>
                  </a:lnTo>
                  <a:lnTo>
                    <a:pt x="12192" y="4572"/>
                  </a:lnTo>
                  <a:lnTo>
                    <a:pt x="12192" y="3810"/>
                  </a:lnTo>
                  <a:close/>
                </a:path>
                <a:path w="13970" h="7619">
                  <a:moveTo>
                    <a:pt x="12954" y="5334"/>
                  </a:moveTo>
                  <a:lnTo>
                    <a:pt x="12204" y="5334"/>
                  </a:lnTo>
                  <a:lnTo>
                    <a:pt x="12204" y="6096"/>
                  </a:lnTo>
                  <a:lnTo>
                    <a:pt x="12954" y="6096"/>
                  </a:lnTo>
                  <a:lnTo>
                    <a:pt x="12954" y="5334"/>
                  </a:lnTo>
                  <a:close/>
                </a:path>
                <a:path w="13970" h="7619">
                  <a:moveTo>
                    <a:pt x="13716" y="6858"/>
                  </a:moveTo>
                  <a:lnTo>
                    <a:pt x="12954" y="6096"/>
                  </a:lnTo>
                  <a:lnTo>
                    <a:pt x="12954" y="6858"/>
                  </a:lnTo>
                  <a:lnTo>
                    <a:pt x="12954" y="7620"/>
                  </a:lnTo>
                  <a:lnTo>
                    <a:pt x="13716" y="68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9925697" y="1798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9888347" y="177557"/>
              <a:ext cx="40005" cy="13970"/>
            </a:xfrm>
            <a:custGeom>
              <a:avLst/>
              <a:gdLst/>
              <a:ahLst/>
              <a:cxnLst/>
              <a:rect l="l" t="t" r="r" b="b"/>
              <a:pathLst>
                <a:path w="40004" h="13969">
                  <a:moveTo>
                    <a:pt x="762" y="9906"/>
                  </a:moveTo>
                  <a:lnTo>
                    <a:pt x="0" y="10668"/>
                  </a:lnTo>
                  <a:lnTo>
                    <a:pt x="762" y="11430"/>
                  </a:lnTo>
                  <a:lnTo>
                    <a:pt x="762" y="9906"/>
                  </a:lnTo>
                  <a:close/>
                </a:path>
                <a:path w="40004" h="13969">
                  <a:moveTo>
                    <a:pt x="762" y="8382"/>
                  </a:moveTo>
                  <a:lnTo>
                    <a:pt x="0" y="9144"/>
                  </a:lnTo>
                  <a:lnTo>
                    <a:pt x="762" y="9906"/>
                  </a:lnTo>
                  <a:lnTo>
                    <a:pt x="762" y="8382"/>
                  </a:lnTo>
                  <a:close/>
                </a:path>
                <a:path w="40004" h="13969">
                  <a:moveTo>
                    <a:pt x="1524" y="11430"/>
                  </a:moveTo>
                  <a:lnTo>
                    <a:pt x="774" y="11430"/>
                  </a:lnTo>
                  <a:lnTo>
                    <a:pt x="774" y="12192"/>
                  </a:lnTo>
                  <a:lnTo>
                    <a:pt x="1524" y="12192"/>
                  </a:lnTo>
                  <a:lnTo>
                    <a:pt x="1524" y="11430"/>
                  </a:lnTo>
                  <a:close/>
                </a:path>
                <a:path w="40004" h="13969">
                  <a:moveTo>
                    <a:pt x="1524" y="7620"/>
                  </a:moveTo>
                  <a:lnTo>
                    <a:pt x="0" y="7620"/>
                  </a:lnTo>
                  <a:lnTo>
                    <a:pt x="0" y="8382"/>
                  </a:lnTo>
                  <a:lnTo>
                    <a:pt x="762" y="8382"/>
                  </a:lnTo>
                  <a:lnTo>
                    <a:pt x="1524" y="8382"/>
                  </a:lnTo>
                  <a:lnTo>
                    <a:pt x="1524" y="7620"/>
                  </a:lnTo>
                  <a:close/>
                </a:path>
                <a:path w="40004" h="13969">
                  <a:moveTo>
                    <a:pt x="2298" y="12954"/>
                  </a:moveTo>
                  <a:lnTo>
                    <a:pt x="774" y="12954"/>
                  </a:lnTo>
                  <a:lnTo>
                    <a:pt x="1536" y="13716"/>
                  </a:lnTo>
                  <a:lnTo>
                    <a:pt x="2298" y="13716"/>
                  </a:lnTo>
                  <a:lnTo>
                    <a:pt x="2298" y="12954"/>
                  </a:lnTo>
                  <a:close/>
                </a:path>
                <a:path w="40004" h="13969">
                  <a:moveTo>
                    <a:pt x="2298" y="6096"/>
                  </a:moveTo>
                  <a:lnTo>
                    <a:pt x="1536" y="6096"/>
                  </a:lnTo>
                  <a:lnTo>
                    <a:pt x="774" y="6858"/>
                  </a:lnTo>
                  <a:lnTo>
                    <a:pt x="2298" y="6858"/>
                  </a:lnTo>
                  <a:lnTo>
                    <a:pt x="2298" y="6096"/>
                  </a:lnTo>
                  <a:close/>
                </a:path>
                <a:path w="40004" h="13969">
                  <a:moveTo>
                    <a:pt x="3060" y="4572"/>
                  </a:moveTo>
                  <a:lnTo>
                    <a:pt x="2298" y="4572"/>
                  </a:lnTo>
                  <a:lnTo>
                    <a:pt x="2298" y="5334"/>
                  </a:lnTo>
                  <a:lnTo>
                    <a:pt x="3060" y="6096"/>
                  </a:lnTo>
                  <a:lnTo>
                    <a:pt x="3060" y="4572"/>
                  </a:lnTo>
                  <a:close/>
                </a:path>
                <a:path w="40004" h="13969">
                  <a:moveTo>
                    <a:pt x="4572" y="3810"/>
                  </a:moveTo>
                  <a:lnTo>
                    <a:pt x="3822" y="3810"/>
                  </a:lnTo>
                  <a:lnTo>
                    <a:pt x="3822" y="4572"/>
                  </a:lnTo>
                  <a:lnTo>
                    <a:pt x="4572" y="4572"/>
                  </a:lnTo>
                  <a:lnTo>
                    <a:pt x="4572" y="3810"/>
                  </a:lnTo>
                  <a:close/>
                </a:path>
                <a:path w="40004" h="13969">
                  <a:moveTo>
                    <a:pt x="6108" y="3048"/>
                  </a:moveTo>
                  <a:lnTo>
                    <a:pt x="4584" y="3048"/>
                  </a:lnTo>
                  <a:lnTo>
                    <a:pt x="5346" y="3810"/>
                  </a:lnTo>
                  <a:lnTo>
                    <a:pt x="6108" y="3810"/>
                  </a:lnTo>
                  <a:lnTo>
                    <a:pt x="6108" y="3048"/>
                  </a:lnTo>
                  <a:close/>
                </a:path>
                <a:path w="40004" h="13969">
                  <a:moveTo>
                    <a:pt x="9144" y="2286"/>
                  </a:moveTo>
                  <a:lnTo>
                    <a:pt x="8394" y="2286"/>
                  </a:lnTo>
                  <a:lnTo>
                    <a:pt x="8394" y="3048"/>
                  </a:lnTo>
                  <a:lnTo>
                    <a:pt x="9144" y="3048"/>
                  </a:lnTo>
                  <a:lnTo>
                    <a:pt x="9144" y="2286"/>
                  </a:lnTo>
                  <a:close/>
                </a:path>
                <a:path w="40004" h="13969">
                  <a:moveTo>
                    <a:pt x="10668" y="2286"/>
                  </a:moveTo>
                  <a:lnTo>
                    <a:pt x="9918" y="2286"/>
                  </a:lnTo>
                  <a:lnTo>
                    <a:pt x="9918" y="3048"/>
                  </a:lnTo>
                  <a:lnTo>
                    <a:pt x="10668" y="3048"/>
                  </a:lnTo>
                  <a:lnTo>
                    <a:pt x="10668" y="2286"/>
                  </a:lnTo>
                  <a:close/>
                </a:path>
                <a:path w="40004" h="13969">
                  <a:moveTo>
                    <a:pt x="12192" y="2286"/>
                  </a:moveTo>
                  <a:lnTo>
                    <a:pt x="11430" y="2286"/>
                  </a:lnTo>
                  <a:lnTo>
                    <a:pt x="11430" y="3048"/>
                  </a:lnTo>
                  <a:lnTo>
                    <a:pt x="12192" y="3048"/>
                  </a:lnTo>
                  <a:lnTo>
                    <a:pt x="12192" y="2286"/>
                  </a:lnTo>
                  <a:close/>
                </a:path>
                <a:path w="40004" h="13969">
                  <a:moveTo>
                    <a:pt x="12954" y="3810"/>
                  </a:moveTo>
                  <a:lnTo>
                    <a:pt x="12204" y="3810"/>
                  </a:lnTo>
                  <a:lnTo>
                    <a:pt x="12204" y="4572"/>
                  </a:lnTo>
                  <a:lnTo>
                    <a:pt x="12954" y="4572"/>
                  </a:lnTo>
                  <a:lnTo>
                    <a:pt x="12954" y="3810"/>
                  </a:lnTo>
                  <a:close/>
                </a:path>
                <a:path w="40004" h="13969">
                  <a:moveTo>
                    <a:pt x="12966" y="5334"/>
                  </a:moveTo>
                  <a:lnTo>
                    <a:pt x="12204" y="4572"/>
                  </a:lnTo>
                  <a:lnTo>
                    <a:pt x="12204" y="5334"/>
                  </a:lnTo>
                  <a:lnTo>
                    <a:pt x="12204" y="6096"/>
                  </a:lnTo>
                  <a:lnTo>
                    <a:pt x="12966" y="6096"/>
                  </a:lnTo>
                  <a:lnTo>
                    <a:pt x="12966" y="5334"/>
                  </a:lnTo>
                  <a:close/>
                </a:path>
                <a:path w="40004" h="13969">
                  <a:moveTo>
                    <a:pt x="13716" y="2286"/>
                  </a:moveTo>
                  <a:lnTo>
                    <a:pt x="12954" y="2286"/>
                  </a:lnTo>
                  <a:lnTo>
                    <a:pt x="12954" y="3048"/>
                  </a:lnTo>
                  <a:lnTo>
                    <a:pt x="13716" y="3048"/>
                  </a:lnTo>
                  <a:lnTo>
                    <a:pt x="13716" y="2286"/>
                  </a:lnTo>
                  <a:close/>
                </a:path>
                <a:path w="40004" h="13969">
                  <a:moveTo>
                    <a:pt x="13728" y="8382"/>
                  </a:moveTo>
                  <a:lnTo>
                    <a:pt x="12966" y="7620"/>
                  </a:lnTo>
                  <a:lnTo>
                    <a:pt x="12204" y="7620"/>
                  </a:lnTo>
                  <a:lnTo>
                    <a:pt x="12204" y="8382"/>
                  </a:lnTo>
                  <a:lnTo>
                    <a:pt x="13728" y="8382"/>
                  </a:lnTo>
                  <a:close/>
                </a:path>
                <a:path w="40004" h="13969">
                  <a:moveTo>
                    <a:pt x="14478" y="9144"/>
                  </a:moveTo>
                  <a:lnTo>
                    <a:pt x="12954" y="9144"/>
                  </a:lnTo>
                  <a:lnTo>
                    <a:pt x="12954" y="9906"/>
                  </a:lnTo>
                  <a:lnTo>
                    <a:pt x="13716" y="9906"/>
                  </a:lnTo>
                  <a:lnTo>
                    <a:pt x="14478" y="9144"/>
                  </a:lnTo>
                  <a:close/>
                </a:path>
                <a:path w="40004" h="13969">
                  <a:moveTo>
                    <a:pt x="15240" y="1524"/>
                  </a:moveTo>
                  <a:lnTo>
                    <a:pt x="14478" y="1524"/>
                  </a:lnTo>
                  <a:lnTo>
                    <a:pt x="14478" y="2286"/>
                  </a:lnTo>
                  <a:lnTo>
                    <a:pt x="15240" y="2286"/>
                  </a:lnTo>
                  <a:lnTo>
                    <a:pt x="15240" y="1524"/>
                  </a:lnTo>
                  <a:close/>
                </a:path>
                <a:path w="40004" h="13969">
                  <a:moveTo>
                    <a:pt x="16776" y="762"/>
                  </a:moveTo>
                  <a:lnTo>
                    <a:pt x="15252" y="762"/>
                  </a:lnTo>
                  <a:lnTo>
                    <a:pt x="16014" y="1524"/>
                  </a:lnTo>
                  <a:lnTo>
                    <a:pt x="16776" y="1524"/>
                  </a:lnTo>
                  <a:lnTo>
                    <a:pt x="16776" y="762"/>
                  </a:lnTo>
                  <a:close/>
                </a:path>
                <a:path w="40004" h="13969">
                  <a:moveTo>
                    <a:pt x="18300" y="0"/>
                  </a:moveTo>
                  <a:lnTo>
                    <a:pt x="17538" y="0"/>
                  </a:lnTo>
                  <a:lnTo>
                    <a:pt x="16776" y="762"/>
                  </a:lnTo>
                  <a:lnTo>
                    <a:pt x="17538" y="762"/>
                  </a:lnTo>
                  <a:lnTo>
                    <a:pt x="17538" y="1524"/>
                  </a:lnTo>
                  <a:lnTo>
                    <a:pt x="18300" y="762"/>
                  </a:lnTo>
                  <a:lnTo>
                    <a:pt x="18300" y="0"/>
                  </a:lnTo>
                  <a:close/>
                </a:path>
                <a:path w="40004" h="13969">
                  <a:moveTo>
                    <a:pt x="19812" y="0"/>
                  </a:moveTo>
                  <a:lnTo>
                    <a:pt x="19050" y="0"/>
                  </a:lnTo>
                  <a:lnTo>
                    <a:pt x="19050" y="762"/>
                  </a:lnTo>
                  <a:lnTo>
                    <a:pt x="19812" y="762"/>
                  </a:lnTo>
                  <a:lnTo>
                    <a:pt x="19812" y="0"/>
                  </a:lnTo>
                  <a:close/>
                </a:path>
                <a:path w="40004" h="13969">
                  <a:moveTo>
                    <a:pt x="21336" y="0"/>
                  </a:moveTo>
                  <a:lnTo>
                    <a:pt x="20574" y="0"/>
                  </a:lnTo>
                  <a:lnTo>
                    <a:pt x="20574" y="762"/>
                  </a:lnTo>
                  <a:lnTo>
                    <a:pt x="21336" y="762"/>
                  </a:lnTo>
                  <a:lnTo>
                    <a:pt x="21336" y="0"/>
                  </a:lnTo>
                  <a:close/>
                </a:path>
                <a:path w="40004" h="13969">
                  <a:moveTo>
                    <a:pt x="22872" y="762"/>
                  </a:moveTo>
                  <a:lnTo>
                    <a:pt x="22110" y="0"/>
                  </a:lnTo>
                  <a:lnTo>
                    <a:pt x="22110" y="762"/>
                  </a:lnTo>
                  <a:lnTo>
                    <a:pt x="22110" y="1524"/>
                  </a:lnTo>
                  <a:lnTo>
                    <a:pt x="22872" y="762"/>
                  </a:lnTo>
                  <a:close/>
                </a:path>
                <a:path w="40004" h="13969">
                  <a:moveTo>
                    <a:pt x="24384" y="762"/>
                  </a:moveTo>
                  <a:lnTo>
                    <a:pt x="23634" y="762"/>
                  </a:lnTo>
                  <a:lnTo>
                    <a:pt x="23634" y="1524"/>
                  </a:lnTo>
                  <a:lnTo>
                    <a:pt x="24384" y="1524"/>
                  </a:lnTo>
                  <a:lnTo>
                    <a:pt x="24384" y="762"/>
                  </a:lnTo>
                  <a:close/>
                </a:path>
                <a:path w="40004" h="13969">
                  <a:moveTo>
                    <a:pt x="28194" y="762"/>
                  </a:moveTo>
                  <a:lnTo>
                    <a:pt x="27444" y="762"/>
                  </a:lnTo>
                  <a:lnTo>
                    <a:pt x="27444" y="1524"/>
                  </a:lnTo>
                  <a:lnTo>
                    <a:pt x="28194" y="1524"/>
                  </a:lnTo>
                  <a:lnTo>
                    <a:pt x="28194" y="762"/>
                  </a:lnTo>
                  <a:close/>
                </a:path>
                <a:path w="40004" h="13969">
                  <a:moveTo>
                    <a:pt x="38874" y="9144"/>
                  </a:moveTo>
                  <a:lnTo>
                    <a:pt x="37350" y="9144"/>
                  </a:lnTo>
                  <a:lnTo>
                    <a:pt x="38112" y="9906"/>
                  </a:lnTo>
                  <a:lnTo>
                    <a:pt x="38874" y="9906"/>
                  </a:lnTo>
                  <a:lnTo>
                    <a:pt x="38874" y="9144"/>
                  </a:lnTo>
                  <a:close/>
                </a:path>
                <a:path w="40004" h="13969">
                  <a:moveTo>
                    <a:pt x="39624" y="7620"/>
                  </a:moveTo>
                  <a:lnTo>
                    <a:pt x="38862" y="7620"/>
                  </a:lnTo>
                  <a:lnTo>
                    <a:pt x="38100" y="8382"/>
                  </a:lnTo>
                  <a:lnTo>
                    <a:pt x="39624" y="8382"/>
                  </a:lnTo>
                  <a:lnTo>
                    <a:pt x="39624" y="7620"/>
                  </a:lnTo>
                  <a:close/>
                </a:path>
                <a:path w="40004" h="13969">
                  <a:moveTo>
                    <a:pt x="39624" y="3810"/>
                  </a:moveTo>
                  <a:lnTo>
                    <a:pt x="38100" y="3810"/>
                  </a:lnTo>
                  <a:lnTo>
                    <a:pt x="38862" y="4572"/>
                  </a:lnTo>
                  <a:lnTo>
                    <a:pt x="39624" y="4572"/>
                  </a:lnTo>
                  <a:lnTo>
                    <a:pt x="39624" y="3810"/>
                  </a:lnTo>
                  <a:close/>
                </a:path>
                <a:path w="40004" h="13969">
                  <a:moveTo>
                    <a:pt x="39636" y="6096"/>
                  </a:moveTo>
                  <a:lnTo>
                    <a:pt x="38874" y="6858"/>
                  </a:lnTo>
                  <a:lnTo>
                    <a:pt x="39624" y="7620"/>
                  </a:lnTo>
                  <a:lnTo>
                    <a:pt x="39636" y="6096"/>
                  </a:lnTo>
                  <a:close/>
                </a:path>
                <a:path w="40004" h="13969">
                  <a:moveTo>
                    <a:pt x="39636" y="4572"/>
                  </a:moveTo>
                  <a:lnTo>
                    <a:pt x="38874" y="5334"/>
                  </a:lnTo>
                  <a:lnTo>
                    <a:pt x="38874" y="6096"/>
                  </a:lnTo>
                  <a:lnTo>
                    <a:pt x="39636" y="6096"/>
                  </a:lnTo>
                  <a:lnTo>
                    <a:pt x="39636" y="4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9911219" y="178307"/>
              <a:ext cx="2540" cy="7620"/>
            </a:xfrm>
            <a:custGeom>
              <a:avLst/>
              <a:gdLst/>
              <a:ahLst/>
              <a:cxnLst/>
              <a:rect l="l" t="t" r="r" b="b"/>
              <a:pathLst>
                <a:path w="2540" h="7619">
                  <a:moveTo>
                    <a:pt x="762" y="7620"/>
                  </a:moveTo>
                  <a:lnTo>
                    <a:pt x="762" y="6858"/>
                  </a:lnTo>
                  <a:lnTo>
                    <a:pt x="0" y="7620"/>
                  </a:lnTo>
                  <a:lnTo>
                    <a:pt x="762" y="7620"/>
                  </a:lnTo>
                  <a:close/>
                </a:path>
                <a:path w="2540" h="7619">
                  <a:moveTo>
                    <a:pt x="1524" y="2286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  <a:path w="2540" h="7619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9912743" y="18592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7" y="3047"/>
                  </a:moveTo>
                  <a:lnTo>
                    <a:pt x="3047" y="1523"/>
                  </a:lnTo>
                  <a:lnTo>
                    <a:pt x="2285" y="1523"/>
                  </a:lnTo>
                  <a:lnTo>
                    <a:pt x="2285" y="761"/>
                  </a:lnTo>
                  <a:lnTo>
                    <a:pt x="1523" y="0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0" y="1523"/>
                  </a:lnTo>
                  <a:lnTo>
                    <a:pt x="0" y="2285"/>
                  </a:lnTo>
                  <a:lnTo>
                    <a:pt x="761" y="2285"/>
                  </a:lnTo>
                  <a:lnTo>
                    <a:pt x="761" y="3809"/>
                  </a:lnTo>
                  <a:lnTo>
                    <a:pt x="2285" y="3809"/>
                  </a:lnTo>
                  <a:lnTo>
                    <a:pt x="3047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9912743" y="185927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1" y="3047"/>
                  </a:moveTo>
                  <a:lnTo>
                    <a:pt x="0" y="2285"/>
                  </a:lnTo>
                  <a:lnTo>
                    <a:pt x="0" y="3047"/>
                  </a:lnTo>
                  <a:lnTo>
                    <a:pt x="761" y="3047"/>
                  </a:lnTo>
                  <a:close/>
                </a:path>
                <a:path w="3175" h="3810">
                  <a:moveTo>
                    <a:pt x="761" y="3809"/>
                  </a:moveTo>
                  <a:lnTo>
                    <a:pt x="761" y="3047"/>
                  </a:lnTo>
                  <a:lnTo>
                    <a:pt x="0" y="3047"/>
                  </a:lnTo>
                  <a:lnTo>
                    <a:pt x="761" y="3809"/>
                  </a:lnTo>
                  <a:close/>
                </a:path>
                <a:path w="3175" h="3810">
                  <a:moveTo>
                    <a:pt x="1523" y="0"/>
                  </a:moveTo>
                  <a:lnTo>
                    <a:pt x="761" y="0"/>
                  </a:lnTo>
                  <a:lnTo>
                    <a:pt x="761" y="761"/>
                  </a:lnTo>
                  <a:lnTo>
                    <a:pt x="1523" y="0"/>
                  </a:lnTo>
                  <a:close/>
                </a:path>
                <a:path w="3175" h="3810">
                  <a:moveTo>
                    <a:pt x="2285" y="1523"/>
                  </a:moveTo>
                  <a:lnTo>
                    <a:pt x="2285" y="761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2285" y="1523"/>
                  </a:lnTo>
                  <a:close/>
                </a:path>
                <a:path w="3175" h="3810">
                  <a:moveTo>
                    <a:pt x="3047" y="3047"/>
                  </a:moveTo>
                  <a:lnTo>
                    <a:pt x="3047" y="2285"/>
                  </a:lnTo>
                  <a:lnTo>
                    <a:pt x="2285" y="3047"/>
                  </a:lnTo>
                  <a:lnTo>
                    <a:pt x="2285" y="3809"/>
                  </a:lnTo>
                  <a:lnTo>
                    <a:pt x="3047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9913505" y="18973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0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9920363" y="189738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3809" y="2285"/>
                  </a:moveTo>
                  <a:lnTo>
                    <a:pt x="3809" y="761"/>
                  </a:lnTo>
                  <a:lnTo>
                    <a:pt x="3047" y="761"/>
                  </a:lnTo>
                  <a:lnTo>
                    <a:pt x="2285" y="0"/>
                  </a:lnTo>
                  <a:lnTo>
                    <a:pt x="1523" y="0"/>
                  </a:lnTo>
                  <a:lnTo>
                    <a:pt x="1523" y="761"/>
                  </a:lnTo>
                  <a:lnTo>
                    <a:pt x="0" y="761"/>
                  </a:lnTo>
                  <a:lnTo>
                    <a:pt x="1523" y="2285"/>
                  </a:lnTo>
                  <a:lnTo>
                    <a:pt x="761" y="2285"/>
                  </a:lnTo>
                  <a:lnTo>
                    <a:pt x="3809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9920363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761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5079" h="3175">
                  <a:moveTo>
                    <a:pt x="2285" y="1524"/>
                  </a:moveTo>
                  <a:lnTo>
                    <a:pt x="2285" y="762"/>
                  </a:lnTo>
                  <a:lnTo>
                    <a:pt x="1523" y="762"/>
                  </a:lnTo>
                  <a:lnTo>
                    <a:pt x="761" y="1524"/>
                  </a:lnTo>
                  <a:lnTo>
                    <a:pt x="2285" y="1524"/>
                  </a:lnTo>
                  <a:close/>
                </a:path>
                <a:path w="5079" h="3175">
                  <a:moveTo>
                    <a:pt x="1523" y="3048"/>
                  </a:moveTo>
                  <a:lnTo>
                    <a:pt x="1523" y="2286"/>
                  </a:lnTo>
                  <a:lnTo>
                    <a:pt x="761" y="2286"/>
                  </a:lnTo>
                  <a:lnTo>
                    <a:pt x="1523" y="3048"/>
                  </a:lnTo>
                  <a:close/>
                </a:path>
                <a:path w="5079" h="3175">
                  <a:moveTo>
                    <a:pt x="2285" y="762"/>
                  </a:moveTo>
                  <a:lnTo>
                    <a:pt x="1523" y="0"/>
                  </a:lnTo>
                  <a:lnTo>
                    <a:pt x="1523" y="762"/>
                  </a:lnTo>
                  <a:lnTo>
                    <a:pt x="2285" y="762"/>
                  </a:lnTo>
                  <a:close/>
                </a:path>
                <a:path w="5079" h="3175">
                  <a:moveTo>
                    <a:pt x="3809" y="1524"/>
                  </a:moveTo>
                  <a:lnTo>
                    <a:pt x="3047" y="762"/>
                  </a:lnTo>
                  <a:lnTo>
                    <a:pt x="3047" y="1524"/>
                  </a:lnTo>
                  <a:lnTo>
                    <a:pt x="3809" y="1524"/>
                  </a:lnTo>
                  <a:close/>
                </a:path>
                <a:path w="5079" h="3175">
                  <a:moveTo>
                    <a:pt x="4571" y="1524"/>
                  </a:moveTo>
                  <a:lnTo>
                    <a:pt x="3809" y="1524"/>
                  </a:lnTo>
                  <a:lnTo>
                    <a:pt x="3809" y="2286"/>
                  </a:lnTo>
                  <a:lnTo>
                    <a:pt x="457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9925697" y="190500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3810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2286" y="2286"/>
                  </a:lnTo>
                  <a:lnTo>
                    <a:pt x="2286" y="1524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9925697" y="190500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3809" h="2539">
                  <a:moveTo>
                    <a:pt x="3048" y="762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3809" h="2539">
                  <a:moveTo>
                    <a:pt x="3048" y="1524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  <a:path w="3809" h="2539">
                  <a:moveTo>
                    <a:pt x="3810" y="1524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9924173" y="187451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1523"/>
                  </a:moveTo>
                  <a:lnTo>
                    <a:pt x="2286" y="1523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762" y="1523"/>
                  </a:lnTo>
                  <a:lnTo>
                    <a:pt x="0" y="761"/>
                  </a:lnTo>
                  <a:lnTo>
                    <a:pt x="0" y="3047"/>
                  </a:lnTo>
                  <a:lnTo>
                    <a:pt x="762" y="3809"/>
                  </a:lnTo>
                  <a:lnTo>
                    <a:pt x="762" y="3047"/>
                  </a:lnTo>
                  <a:lnTo>
                    <a:pt x="1524" y="3809"/>
                  </a:lnTo>
                  <a:lnTo>
                    <a:pt x="2286" y="3047"/>
                  </a:lnTo>
                  <a:lnTo>
                    <a:pt x="2286" y="2285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9923412" y="187463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09" h="5080">
                  <a:moveTo>
                    <a:pt x="1524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3809" h="5080">
                  <a:moveTo>
                    <a:pt x="2286" y="3048"/>
                  </a:moveTo>
                  <a:lnTo>
                    <a:pt x="1524" y="3048"/>
                  </a:lnTo>
                  <a:lnTo>
                    <a:pt x="1143" y="3048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2286" y="4572"/>
                  </a:lnTo>
                  <a:lnTo>
                    <a:pt x="2286" y="3810"/>
                  </a:lnTo>
                  <a:lnTo>
                    <a:pt x="2286" y="3048"/>
                  </a:lnTo>
                  <a:close/>
                </a:path>
                <a:path w="3809" h="5080">
                  <a:moveTo>
                    <a:pt x="2286" y="0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3809" h="5080">
                  <a:moveTo>
                    <a:pt x="3048" y="0"/>
                  </a:moveTo>
                  <a:lnTo>
                    <a:pt x="2286" y="0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3809" h="5080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9899014" y="189738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809" y="2285"/>
                  </a:moveTo>
                  <a:lnTo>
                    <a:pt x="3809" y="761"/>
                  </a:lnTo>
                  <a:lnTo>
                    <a:pt x="2285" y="761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1523" y="761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0" y="1523"/>
                  </a:lnTo>
                  <a:lnTo>
                    <a:pt x="761" y="2285"/>
                  </a:lnTo>
                  <a:lnTo>
                    <a:pt x="1523" y="2285"/>
                  </a:lnTo>
                  <a:lnTo>
                    <a:pt x="1523" y="3047"/>
                  </a:lnTo>
                  <a:lnTo>
                    <a:pt x="3047" y="3047"/>
                  </a:lnTo>
                  <a:lnTo>
                    <a:pt x="3809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9898252" y="18973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1524" y="1523"/>
                  </a:moveTo>
                  <a:lnTo>
                    <a:pt x="762" y="1523"/>
                  </a:lnTo>
                  <a:lnTo>
                    <a:pt x="0" y="2285"/>
                  </a:lnTo>
                  <a:lnTo>
                    <a:pt x="762" y="2285"/>
                  </a:lnTo>
                  <a:lnTo>
                    <a:pt x="1524" y="1523"/>
                  </a:lnTo>
                  <a:close/>
                </a:path>
                <a:path w="5079" h="3175">
                  <a:moveTo>
                    <a:pt x="2286" y="761"/>
                  </a:moveTo>
                  <a:lnTo>
                    <a:pt x="1524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  <a:path w="5079" h="3175">
                  <a:moveTo>
                    <a:pt x="2286" y="1523"/>
                  </a:moveTo>
                  <a:lnTo>
                    <a:pt x="2286" y="761"/>
                  </a:lnTo>
                  <a:lnTo>
                    <a:pt x="1524" y="1523"/>
                  </a:lnTo>
                  <a:lnTo>
                    <a:pt x="2286" y="1523"/>
                  </a:lnTo>
                  <a:close/>
                </a:path>
                <a:path w="5079" h="3175">
                  <a:moveTo>
                    <a:pt x="4572" y="2285"/>
                  </a:moveTo>
                  <a:lnTo>
                    <a:pt x="3810" y="2285"/>
                  </a:lnTo>
                  <a:lnTo>
                    <a:pt x="3048" y="3047"/>
                  </a:lnTo>
                  <a:lnTo>
                    <a:pt x="3810" y="3047"/>
                  </a:lnTo>
                  <a:lnTo>
                    <a:pt x="4572" y="2285"/>
                  </a:lnTo>
                  <a:close/>
                </a:path>
                <a:path w="5079" h="3175">
                  <a:moveTo>
                    <a:pt x="4572" y="1523"/>
                  </a:moveTo>
                  <a:lnTo>
                    <a:pt x="4572" y="761"/>
                  </a:lnTo>
                  <a:lnTo>
                    <a:pt x="3810" y="761"/>
                  </a:lnTo>
                  <a:lnTo>
                    <a:pt x="4572" y="1523"/>
                  </a:lnTo>
                  <a:close/>
                </a:path>
                <a:path w="5079" h="3175">
                  <a:moveTo>
                    <a:pt x="4572" y="2285"/>
                  </a:moveTo>
                  <a:lnTo>
                    <a:pt x="4572" y="1523"/>
                  </a:lnTo>
                  <a:lnTo>
                    <a:pt x="3810" y="1523"/>
                  </a:lnTo>
                  <a:lnTo>
                    <a:pt x="4572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9903586" y="189738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4571" y="761"/>
                  </a:moveTo>
                  <a:lnTo>
                    <a:pt x="3809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761" y="2285"/>
                  </a:lnTo>
                  <a:lnTo>
                    <a:pt x="3047" y="2285"/>
                  </a:lnTo>
                  <a:lnTo>
                    <a:pt x="3047" y="1523"/>
                  </a:lnTo>
                  <a:lnTo>
                    <a:pt x="3809" y="1523"/>
                  </a:lnTo>
                  <a:lnTo>
                    <a:pt x="3809" y="761"/>
                  </a:lnTo>
                  <a:lnTo>
                    <a:pt x="4571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9903586" y="18897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1523" y="761"/>
                  </a:moveTo>
                  <a:lnTo>
                    <a:pt x="761" y="761"/>
                  </a:lnTo>
                  <a:lnTo>
                    <a:pt x="0" y="1523"/>
                  </a:lnTo>
                  <a:lnTo>
                    <a:pt x="761" y="1523"/>
                  </a:lnTo>
                  <a:lnTo>
                    <a:pt x="1523" y="761"/>
                  </a:lnTo>
                  <a:close/>
                </a:path>
                <a:path w="5079" h="3175">
                  <a:moveTo>
                    <a:pt x="1523" y="3047"/>
                  </a:moveTo>
                  <a:lnTo>
                    <a:pt x="761" y="2285"/>
                  </a:lnTo>
                  <a:lnTo>
                    <a:pt x="761" y="3047"/>
                  </a:lnTo>
                  <a:lnTo>
                    <a:pt x="1523" y="3047"/>
                  </a:lnTo>
                  <a:close/>
                </a:path>
                <a:path w="5079" h="3175">
                  <a:moveTo>
                    <a:pt x="2285" y="761"/>
                  </a:moveTo>
                  <a:lnTo>
                    <a:pt x="2285" y="0"/>
                  </a:lnTo>
                  <a:lnTo>
                    <a:pt x="1523" y="761"/>
                  </a:lnTo>
                  <a:lnTo>
                    <a:pt x="2285" y="761"/>
                  </a:lnTo>
                  <a:close/>
                </a:path>
                <a:path w="5079" h="3175">
                  <a:moveTo>
                    <a:pt x="4571" y="1523"/>
                  </a:moveTo>
                  <a:lnTo>
                    <a:pt x="4571" y="761"/>
                  </a:lnTo>
                  <a:lnTo>
                    <a:pt x="3047" y="761"/>
                  </a:lnTo>
                  <a:lnTo>
                    <a:pt x="3809" y="1523"/>
                  </a:lnTo>
                  <a:lnTo>
                    <a:pt x="4571" y="1523"/>
                  </a:lnTo>
                  <a:close/>
                </a:path>
                <a:path w="5079" h="3175">
                  <a:moveTo>
                    <a:pt x="3809" y="3047"/>
                  </a:moveTo>
                  <a:lnTo>
                    <a:pt x="3047" y="2285"/>
                  </a:lnTo>
                  <a:lnTo>
                    <a:pt x="3047" y="3047"/>
                  </a:lnTo>
                  <a:lnTo>
                    <a:pt x="3809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9901301" y="186689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762" y="2285"/>
                  </a:moveTo>
                  <a:lnTo>
                    <a:pt x="762" y="1523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  <a:path w="3175" h="5080">
                  <a:moveTo>
                    <a:pt x="3048" y="3809"/>
                  </a:moveTo>
                  <a:lnTo>
                    <a:pt x="3048" y="1523"/>
                  </a:lnTo>
                  <a:lnTo>
                    <a:pt x="2286" y="1523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762" y="761"/>
                  </a:lnTo>
                  <a:lnTo>
                    <a:pt x="762" y="3809"/>
                  </a:lnTo>
                  <a:lnTo>
                    <a:pt x="1524" y="4571"/>
                  </a:lnTo>
                  <a:lnTo>
                    <a:pt x="1524" y="3809"/>
                  </a:lnTo>
                  <a:lnTo>
                    <a:pt x="3048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9901301" y="186701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09" h="5714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3809" h="5714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3809" h="5714">
                  <a:moveTo>
                    <a:pt x="3060" y="3810"/>
                  </a:moveTo>
                  <a:lnTo>
                    <a:pt x="1536" y="3810"/>
                  </a:lnTo>
                  <a:lnTo>
                    <a:pt x="1536" y="4826"/>
                  </a:lnTo>
                  <a:lnTo>
                    <a:pt x="1536" y="5334"/>
                  </a:lnTo>
                  <a:lnTo>
                    <a:pt x="3060" y="5334"/>
                  </a:lnTo>
                  <a:lnTo>
                    <a:pt x="3060" y="3810"/>
                  </a:lnTo>
                  <a:close/>
                </a:path>
                <a:path w="3809" h="5714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9911981" y="17352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4572" y="4025"/>
                  </a:moveTo>
                  <a:lnTo>
                    <a:pt x="4572" y="2501"/>
                  </a:lnTo>
                  <a:lnTo>
                    <a:pt x="3581" y="1193"/>
                  </a:lnTo>
                  <a:lnTo>
                    <a:pt x="2006" y="0"/>
                  </a:lnTo>
                  <a:lnTo>
                    <a:pt x="761" y="1739"/>
                  </a:lnTo>
                  <a:lnTo>
                    <a:pt x="0" y="2501"/>
                  </a:lnTo>
                  <a:lnTo>
                    <a:pt x="0" y="3263"/>
                  </a:lnTo>
                  <a:lnTo>
                    <a:pt x="0" y="4025"/>
                  </a:lnTo>
                  <a:lnTo>
                    <a:pt x="762" y="4787"/>
                  </a:lnTo>
                  <a:lnTo>
                    <a:pt x="3810" y="4787"/>
                  </a:lnTo>
                  <a:lnTo>
                    <a:pt x="4572" y="4025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9911981" y="173520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4">
                  <a:moveTo>
                    <a:pt x="3810" y="1739"/>
                  </a:moveTo>
                  <a:lnTo>
                    <a:pt x="2565" y="0"/>
                  </a:lnTo>
                  <a:lnTo>
                    <a:pt x="990" y="1193"/>
                  </a:lnTo>
                  <a:lnTo>
                    <a:pt x="0" y="2501"/>
                  </a:lnTo>
                  <a:lnTo>
                    <a:pt x="761" y="1739"/>
                  </a:lnTo>
                  <a:lnTo>
                    <a:pt x="1523" y="1739"/>
                  </a:lnTo>
                  <a:lnTo>
                    <a:pt x="2286" y="977"/>
                  </a:lnTo>
                  <a:lnTo>
                    <a:pt x="3047" y="1739"/>
                  </a:lnTo>
                  <a:lnTo>
                    <a:pt x="3810" y="1739"/>
                  </a:lnTo>
                  <a:close/>
                </a:path>
                <a:path w="5079" h="5714">
                  <a:moveTo>
                    <a:pt x="3047" y="4787"/>
                  </a:moveTo>
                  <a:lnTo>
                    <a:pt x="1524" y="4787"/>
                  </a:lnTo>
                  <a:lnTo>
                    <a:pt x="1524" y="5549"/>
                  </a:lnTo>
                  <a:lnTo>
                    <a:pt x="2286" y="5549"/>
                  </a:lnTo>
                  <a:lnTo>
                    <a:pt x="3047" y="4787"/>
                  </a:lnTo>
                  <a:close/>
                </a:path>
                <a:path w="5079" h="5714">
                  <a:moveTo>
                    <a:pt x="4572" y="3263"/>
                  </a:moveTo>
                  <a:lnTo>
                    <a:pt x="4572" y="2501"/>
                  </a:lnTo>
                  <a:lnTo>
                    <a:pt x="3810" y="2501"/>
                  </a:lnTo>
                  <a:lnTo>
                    <a:pt x="3810" y="4025"/>
                  </a:lnTo>
                  <a:lnTo>
                    <a:pt x="4572" y="326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9911981" y="17145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4572" y="5334"/>
                  </a:moveTo>
                  <a:lnTo>
                    <a:pt x="3810" y="4572"/>
                  </a:lnTo>
                  <a:lnTo>
                    <a:pt x="3048" y="4572"/>
                  </a:lnTo>
                  <a:lnTo>
                    <a:pt x="3048" y="1523"/>
                  </a:lnTo>
                  <a:lnTo>
                    <a:pt x="3810" y="1523"/>
                  </a:lnTo>
                  <a:lnTo>
                    <a:pt x="3810" y="761"/>
                  </a:lnTo>
                  <a:lnTo>
                    <a:pt x="3048" y="761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6096"/>
                  </a:lnTo>
                  <a:lnTo>
                    <a:pt x="3810" y="6096"/>
                  </a:lnTo>
                  <a:lnTo>
                    <a:pt x="4572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9911981" y="17145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1524" y="2286"/>
                  </a:moveTo>
                  <a:lnTo>
                    <a:pt x="1524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5079" h="6350">
                  <a:moveTo>
                    <a:pt x="1524" y="5334"/>
                  </a:moveTo>
                  <a:lnTo>
                    <a:pt x="1524" y="4572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1524" y="5334"/>
                  </a:lnTo>
                  <a:close/>
                </a:path>
                <a:path w="5079" h="6350">
                  <a:moveTo>
                    <a:pt x="3048" y="761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2286" y="761"/>
                  </a:lnTo>
                  <a:lnTo>
                    <a:pt x="3048" y="761"/>
                  </a:lnTo>
                  <a:close/>
                </a:path>
                <a:path w="5079" h="6350">
                  <a:moveTo>
                    <a:pt x="3810" y="2286"/>
                  </a:moveTo>
                  <a:lnTo>
                    <a:pt x="3810" y="1523"/>
                  </a:lnTo>
                  <a:lnTo>
                    <a:pt x="2286" y="1524"/>
                  </a:lnTo>
                  <a:lnTo>
                    <a:pt x="2286" y="4572"/>
                  </a:lnTo>
                  <a:lnTo>
                    <a:pt x="3048" y="533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5079" h="6350">
                  <a:moveTo>
                    <a:pt x="4572" y="5334"/>
                  </a:moveTo>
                  <a:lnTo>
                    <a:pt x="4572" y="4572"/>
                  </a:lnTo>
                  <a:lnTo>
                    <a:pt x="3048" y="4572"/>
                  </a:lnTo>
                  <a:lnTo>
                    <a:pt x="3048" y="5334"/>
                  </a:lnTo>
                  <a:lnTo>
                    <a:pt x="3810" y="5334"/>
                  </a:lnTo>
                  <a:lnTo>
                    <a:pt x="3810" y="6096"/>
                  </a:lnTo>
                  <a:lnTo>
                    <a:pt x="4572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9902825" y="190511"/>
              <a:ext cx="23495" cy="1905"/>
            </a:xfrm>
            <a:custGeom>
              <a:avLst/>
              <a:gdLst/>
              <a:ahLst/>
              <a:cxnLst/>
              <a:rect l="l" t="t" r="r" b="b"/>
              <a:pathLst>
                <a:path w="23495" h="1905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23495" h="1905">
                  <a:moveTo>
                    <a:pt x="22872" y="0"/>
                  </a:moveTo>
                  <a:lnTo>
                    <a:pt x="21348" y="0"/>
                  </a:lnTo>
                  <a:lnTo>
                    <a:pt x="21348" y="762"/>
                  </a:lnTo>
                  <a:lnTo>
                    <a:pt x="21348" y="1524"/>
                  </a:lnTo>
                  <a:lnTo>
                    <a:pt x="22872" y="1524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9931031" y="191261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3048" y="3048"/>
                  </a:moveTo>
                  <a:lnTo>
                    <a:pt x="3048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3048" y="3048"/>
                  </a:lnTo>
                  <a:close/>
                </a:path>
                <a:path w="6984" h="3175">
                  <a:moveTo>
                    <a:pt x="762" y="3048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6984" h="3175">
                  <a:moveTo>
                    <a:pt x="6858" y="762"/>
                  </a:moveTo>
                  <a:lnTo>
                    <a:pt x="6858" y="0"/>
                  </a:lnTo>
                  <a:lnTo>
                    <a:pt x="3810" y="0"/>
                  </a:lnTo>
                  <a:lnTo>
                    <a:pt x="3810" y="1524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4572" y="2286"/>
                  </a:lnTo>
                  <a:lnTo>
                    <a:pt x="5334" y="1524"/>
                  </a:lnTo>
                  <a:lnTo>
                    <a:pt x="5334" y="762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9930269" y="190500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90" h="3810">
                  <a:moveTo>
                    <a:pt x="1523" y="1523"/>
                  </a:moveTo>
                  <a:lnTo>
                    <a:pt x="761" y="1523"/>
                  </a:lnTo>
                  <a:lnTo>
                    <a:pt x="0" y="2285"/>
                  </a:lnTo>
                  <a:lnTo>
                    <a:pt x="761" y="2285"/>
                  </a:lnTo>
                  <a:lnTo>
                    <a:pt x="1523" y="1523"/>
                  </a:lnTo>
                  <a:close/>
                </a:path>
                <a:path w="8890" h="3810">
                  <a:moveTo>
                    <a:pt x="1523" y="3809"/>
                  </a:moveTo>
                  <a:lnTo>
                    <a:pt x="1523" y="3047"/>
                  </a:lnTo>
                  <a:lnTo>
                    <a:pt x="761" y="3047"/>
                  </a:lnTo>
                  <a:lnTo>
                    <a:pt x="761" y="3809"/>
                  </a:lnTo>
                  <a:lnTo>
                    <a:pt x="1523" y="3809"/>
                  </a:lnTo>
                  <a:close/>
                </a:path>
                <a:path w="8890" h="3810">
                  <a:moveTo>
                    <a:pt x="3047" y="1523"/>
                  </a:moveTo>
                  <a:lnTo>
                    <a:pt x="2285" y="761"/>
                  </a:lnTo>
                  <a:lnTo>
                    <a:pt x="2285" y="1523"/>
                  </a:lnTo>
                  <a:lnTo>
                    <a:pt x="3047" y="1523"/>
                  </a:lnTo>
                  <a:close/>
                </a:path>
                <a:path w="8890" h="3810">
                  <a:moveTo>
                    <a:pt x="3809" y="2285"/>
                  </a:moveTo>
                  <a:lnTo>
                    <a:pt x="3809" y="1523"/>
                  </a:lnTo>
                  <a:lnTo>
                    <a:pt x="3047" y="1523"/>
                  </a:lnTo>
                  <a:lnTo>
                    <a:pt x="3809" y="2285"/>
                  </a:lnTo>
                  <a:close/>
                </a:path>
                <a:path w="8890" h="3810">
                  <a:moveTo>
                    <a:pt x="3809" y="3809"/>
                  </a:moveTo>
                  <a:lnTo>
                    <a:pt x="3809" y="3047"/>
                  </a:lnTo>
                  <a:lnTo>
                    <a:pt x="3047" y="3809"/>
                  </a:lnTo>
                  <a:lnTo>
                    <a:pt x="3809" y="3809"/>
                  </a:lnTo>
                  <a:close/>
                </a:path>
                <a:path w="8890" h="3810">
                  <a:moveTo>
                    <a:pt x="5333" y="3047"/>
                  </a:moveTo>
                  <a:lnTo>
                    <a:pt x="5333" y="2285"/>
                  </a:lnTo>
                  <a:lnTo>
                    <a:pt x="3809" y="2285"/>
                  </a:lnTo>
                  <a:lnTo>
                    <a:pt x="4571" y="3047"/>
                  </a:lnTo>
                  <a:lnTo>
                    <a:pt x="5333" y="3047"/>
                  </a:lnTo>
                  <a:close/>
                </a:path>
                <a:path w="8890" h="3810">
                  <a:moveTo>
                    <a:pt x="7619" y="761"/>
                  </a:moveTo>
                  <a:lnTo>
                    <a:pt x="7619" y="0"/>
                  </a:lnTo>
                  <a:lnTo>
                    <a:pt x="6095" y="0"/>
                  </a:lnTo>
                  <a:lnTo>
                    <a:pt x="5333" y="761"/>
                  </a:lnTo>
                  <a:lnTo>
                    <a:pt x="7619" y="761"/>
                  </a:lnTo>
                  <a:close/>
                </a:path>
                <a:path w="8890" h="3810">
                  <a:moveTo>
                    <a:pt x="6857" y="2285"/>
                  </a:moveTo>
                  <a:lnTo>
                    <a:pt x="6857" y="1523"/>
                  </a:lnTo>
                  <a:lnTo>
                    <a:pt x="6095" y="1523"/>
                  </a:lnTo>
                  <a:lnTo>
                    <a:pt x="6095" y="2285"/>
                  </a:lnTo>
                  <a:lnTo>
                    <a:pt x="6857" y="2285"/>
                  </a:lnTo>
                  <a:close/>
                </a:path>
                <a:path w="8890" h="3810">
                  <a:moveTo>
                    <a:pt x="8381" y="1523"/>
                  </a:moveTo>
                  <a:lnTo>
                    <a:pt x="8381" y="761"/>
                  </a:lnTo>
                  <a:lnTo>
                    <a:pt x="7619" y="761"/>
                  </a:lnTo>
                  <a:lnTo>
                    <a:pt x="8381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9902076" y="197369"/>
              <a:ext cx="24765" cy="1270"/>
            </a:xfrm>
            <a:custGeom>
              <a:avLst/>
              <a:gdLst/>
              <a:ahLst/>
              <a:cxnLst/>
              <a:rect l="l" t="t" r="r" b="b"/>
              <a:pathLst>
                <a:path w="24765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24765" h="1269">
                  <a:moveTo>
                    <a:pt x="24384" y="0"/>
                  </a:moveTo>
                  <a:lnTo>
                    <a:pt x="23622" y="762"/>
                  </a:lnTo>
                  <a:lnTo>
                    <a:pt x="24384" y="76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9892931" y="1935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1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9892931" y="19354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9890645" y="191261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3809" y="1524"/>
                  </a:moveTo>
                  <a:lnTo>
                    <a:pt x="3809" y="762"/>
                  </a:lnTo>
                  <a:lnTo>
                    <a:pt x="304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lnTo>
                    <a:pt x="2285" y="1524"/>
                  </a:lnTo>
                  <a:lnTo>
                    <a:pt x="2285" y="2286"/>
                  </a:lnTo>
                  <a:lnTo>
                    <a:pt x="3047" y="2286"/>
                  </a:lnTo>
                  <a:lnTo>
                    <a:pt x="3809" y="1524"/>
                  </a:lnTo>
                  <a:close/>
                </a:path>
                <a:path w="7620" h="3175">
                  <a:moveTo>
                    <a:pt x="7619" y="1524"/>
                  </a:moveTo>
                  <a:lnTo>
                    <a:pt x="6857" y="762"/>
                  </a:lnTo>
                  <a:lnTo>
                    <a:pt x="4571" y="762"/>
                  </a:lnTo>
                  <a:lnTo>
                    <a:pt x="3809" y="1524"/>
                  </a:lnTo>
                  <a:lnTo>
                    <a:pt x="3809" y="3048"/>
                  </a:lnTo>
                  <a:lnTo>
                    <a:pt x="6095" y="3048"/>
                  </a:lnTo>
                  <a:lnTo>
                    <a:pt x="6095" y="2286"/>
                  </a:lnTo>
                  <a:lnTo>
                    <a:pt x="6857" y="2286"/>
                  </a:lnTo>
                  <a:lnTo>
                    <a:pt x="6857" y="1524"/>
                  </a:lnTo>
                  <a:lnTo>
                    <a:pt x="7619" y="1524"/>
                  </a:lnTo>
                  <a:close/>
                </a:path>
                <a:path w="7620" h="3175">
                  <a:moveTo>
                    <a:pt x="6857" y="3048"/>
                  </a:moveTo>
                  <a:lnTo>
                    <a:pt x="6095" y="2286"/>
                  </a:lnTo>
                  <a:lnTo>
                    <a:pt x="6095" y="3048"/>
                  </a:lnTo>
                  <a:lnTo>
                    <a:pt x="6857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9890645" y="190500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3047" y="761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3047" y="761"/>
                  </a:lnTo>
                  <a:close/>
                </a:path>
                <a:path w="7620" h="3810">
                  <a:moveTo>
                    <a:pt x="2285" y="2285"/>
                  </a:moveTo>
                  <a:lnTo>
                    <a:pt x="1523" y="1523"/>
                  </a:lnTo>
                  <a:lnTo>
                    <a:pt x="761" y="1523"/>
                  </a:lnTo>
                  <a:lnTo>
                    <a:pt x="1523" y="2285"/>
                  </a:lnTo>
                  <a:lnTo>
                    <a:pt x="2285" y="2285"/>
                  </a:lnTo>
                  <a:close/>
                </a:path>
                <a:path w="7620" h="3810">
                  <a:moveTo>
                    <a:pt x="3047" y="3047"/>
                  </a:moveTo>
                  <a:lnTo>
                    <a:pt x="2285" y="2285"/>
                  </a:lnTo>
                  <a:lnTo>
                    <a:pt x="2285" y="3047"/>
                  </a:lnTo>
                  <a:lnTo>
                    <a:pt x="3047" y="3047"/>
                  </a:lnTo>
                  <a:close/>
                </a:path>
                <a:path w="7620" h="3810">
                  <a:moveTo>
                    <a:pt x="3809" y="1523"/>
                  </a:moveTo>
                  <a:lnTo>
                    <a:pt x="3809" y="761"/>
                  </a:lnTo>
                  <a:lnTo>
                    <a:pt x="3047" y="761"/>
                  </a:lnTo>
                  <a:lnTo>
                    <a:pt x="3047" y="1523"/>
                  </a:lnTo>
                  <a:lnTo>
                    <a:pt x="3809" y="1523"/>
                  </a:lnTo>
                  <a:close/>
                </a:path>
                <a:path w="7620" h="3810">
                  <a:moveTo>
                    <a:pt x="3809" y="3047"/>
                  </a:moveTo>
                  <a:lnTo>
                    <a:pt x="3809" y="2285"/>
                  </a:lnTo>
                  <a:lnTo>
                    <a:pt x="3047" y="2285"/>
                  </a:lnTo>
                  <a:lnTo>
                    <a:pt x="3047" y="3047"/>
                  </a:lnTo>
                  <a:lnTo>
                    <a:pt x="3809" y="3047"/>
                  </a:lnTo>
                  <a:close/>
                </a:path>
                <a:path w="7620" h="3810">
                  <a:moveTo>
                    <a:pt x="5333" y="1523"/>
                  </a:moveTo>
                  <a:lnTo>
                    <a:pt x="4571" y="1523"/>
                  </a:lnTo>
                  <a:lnTo>
                    <a:pt x="3809" y="2285"/>
                  </a:lnTo>
                  <a:lnTo>
                    <a:pt x="4571" y="2285"/>
                  </a:lnTo>
                  <a:lnTo>
                    <a:pt x="5333" y="1523"/>
                  </a:lnTo>
                  <a:close/>
                </a:path>
                <a:path w="7620" h="3810">
                  <a:moveTo>
                    <a:pt x="4571" y="3809"/>
                  </a:moveTo>
                  <a:lnTo>
                    <a:pt x="4571" y="3047"/>
                  </a:lnTo>
                  <a:lnTo>
                    <a:pt x="3809" y="3047"/>
                  </a:lnTo>
                  <a:lnTo>
                    <a:pt x="3809" y="3809"/>
                  </a:lnTo>
                  <a:lnTo>
                    <a:pt x="4571" y="3809"/>
                  </a:lnTo>
                  <a:close/>
                </a:path>
                <a:path w="7620" h="3810">
                  <a:moveTo>
                    <a:pt x="6095" y="1523"/>
                  </a:moveTo>
                  <a:lnTo>
                    <a:pt x="6095" y="761"/>
                  </a:lnTo>
                  <a:lnTo>
                    <a:pt x="5333" y="761"/>
                  </a:lnTo>
                  <a:lnTo>
                    <a:pt x="5333" y="1523"/>
                  </a:lnTo>
                  <a:lnTo>
                    <a:pt x="6095" y="1523"/>
                  </a:lnTo>
                  <a:close/>
                </a:path>
                <a:path w="7620" h="3810">
                  <a:moveTo>
                    <a:pt x="6857" y="3047"/>
                  </a:moveTo>
                  <a:lnTo>
                    <a:pt x="6857" y="2285"/>
                  </a:lnTo>
                  <a:lnTo>
                    <a:pt x="6095" y="3047"/>
                  </a:lnTo>
                  <a:lnTo>
                    <a:pt x="6857" y="3047"/>
                  </a:lnTo>
                  <a:close/>
                </a:path>
                <a:path w="7620" h="3810">
                  <a:moveTo>
                    <a:pt x="6857" y="3809"/>
                  </a:moveTo>
                  <a:lnTo>
                    <a:pt x="6857" y="3047"/>
                  </a:lnTo>
                  <a:lnTo>
                    <a:pt x="6095" y="3047"/>
                  </a:lnTo>
                  <a:lnTo>
                    <a:pt x="6095" y="3809"/>
                  </a:lnTo>
                  <a:lnTo>
                    <a:pt x="6857" y="3809"/>
                  </a:lnTo>
                  <a:close/>
                </a:path>
                <a:path w="7620" h="3810">
                  <a:moveTo>
                    <a:pt x="7619" y="2285"/>
                  </a:moveTo>
                  <a:lnTo>
                    <a:pt x="7619" y="1523"/>
                  </a:lnTo>
                  <a:lnTo>
                    <a:pt x="6857" y="1523"/>
                  </a:lnTo>
                  <a:lnTo>
                    <a:pt x="7619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9873881" y="198881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59" h="3175">
                  <a:moveTo>
                    <a:pt x="9905" y="1523"/>
                  </a:moveTo>
                  <a:lnTo>
                    <a:pt x="9143" y="761"/>
                  </a:lnTo>
                  <a:lnTo>
                    <a:pt x="7619" y="761"/>
                  </a:lnTo>
                  <a:lnTo>
                    <a:pt x="6857" y="0"/>
                  </a:lnTo>
                  <a:lnTo>
                    <a:pt x="5333" y="0"/>
                  </a:lnTo>
                  <a:lnTo>
                    <a:pt x="3809" y="0"/>
                  </a:lnTo>
                  <a:lnTo>
                    <a:pt x="2285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1523" y="3048"/>
                  </a:lnTo>
                  <a:lnTo>
                    <a:pt x="9143" y="3047"/>
                  </a:lnTo>
                  <a:lnTo>
                    <a:pt x="9143" y="2285"/>
                  </a:lnTo>
                  <a:lnTo>
                    <a:pt x="9905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9876929" y="201929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809" y="761"/>
                  </a:moveTo>
                  <a:lnTo>
                    <a:pt x="3809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3809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9879215" y="201929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761"/>
                  </a:lnTo>
                  <a:lnTo>
                    <a:pt x="3048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9875405" y="201168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4" h="1905">
                  <a:moveTo>
                    <a:pt x="6857" y="1523"/>
                  </a:moveTo>
                  <a:lnTo>
                    <a:pt x="6857" y="761"/>
                  </a:lnTo>
                  <a:lnTo>
                    <a:pt x="5333" y="0"/>
                  </a:lnTo>
                  <a:lnTo>
                    <a:pt x="1523" y="0"/>
                  </a:lnTo>
                  <a:lnTo>
                    <a:pt x="0" y="761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2285" y="761"/>
                  </a:lnTo>
                  <a:lnTo>
                    <a:pt x="3809" y="761"/>
                  </a:lnTo>
                  <a:lnTo>
                    <a:pt x="5333" y="761"/>
                  </a:lnTo>
                  <a:lnTo>
                    <a:pt x="6857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9876930" y="201179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3810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508"/>
                  </a:lnTo>
                  <a:lnTo>
                    <a:pt x="762" y="762"/>
                  </a:lnTo>
                  <a:lnTo>
                    <a:pt x="3810" y="762"/>
                  </a:lnTo>
                  <a:close/>
                </a:path>
                <a:path w="6350" h="1269">
                  <a:moveTo>
                    <a:pt x="6096" y="762"/>
                  </a:moveTo>
                  <a:lnTo>
                    <a:pt x="4572" y="254"/>
                  </a:lnTo>
                  <a:lnTo>
                    <a:pt x="3810" y="0"/>
                  </a:lnTo>
                  <a:lnTo>
                    <a:pt x="2286" y="0"/>
                  </a:lnTo>
                  <a:lnTo>
                    <a:pt x="3810" y="177"/>
                  </a:lnTo>
                  <a:lnTo>
                    <a:pt x="3810" y="762"/>
                  </a:lnTo>
                  <a:lnTo>
                    <a:pt x="609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987845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9878453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9878453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9878453" y="201929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761" y="0"/>
                  </a:moveTo>
                  <a:lnTo>
                    <a:pt x="0" y="0"/>
                  </a:lnTo>
                  <a:lnTo>
                    <a:pt x="1523" y="0"/>
                  </a:lnTo>
                  <a:lnTo>
                    <a:pt x="761" y="0"/>
                  </a:lnTo>
                  <a:close/>
                </a:path>
                <a:path w="1904" h="0">
                  <a:moveTo>
                    <a:pt x="0" y="0"/>
                  </a:moveTo>
                  <a:lnTo>
                    <a:pt x="7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9876929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1" y="0"/>
                  </a:move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987540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9875405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9880726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9880726" y="20192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9879977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9882251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9882251" y="2019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9876167" y="197357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1" y="761"/>
                  </a:moveTo>
                  <a:lnTo>
                    <a:pt x="0" y="761"/>
                  </a:lnTo>
                  <a:lnTo>
                    <a:pt x="0" y="1523"/>
                  </a:lnTo>
                  <a:lnTo>
                    <a:pt x="761" y="761"/>
                  </a:lnTo>
                  <a:close/>
                </a:path>
                <a:path w="2540" h="2539">
                  <a:moveTo>
                    <a:pt x="762" y="2285"/>
                  </a:moveTo>
                  <a:lnTo>
                    <a:pt x="761" y="1523"/>
                  </a:lnTo>
                  <a:lnTo>
                    <a:pt x="0" y="1523"/>
                  </a:lnTo>
                  <a:lnTo>
                    <a:pt x="762" y="2285"/>
                  </a:lnTo>
                  <a:close/>
                </a:path>
                <a:path w="2540" h="2539">
                  <a:moveTo>
                    <a:pt x="2286" y="761"/>
                  </a:moveTo>
                  <a:lnTo>
                    <a:pt x="1523" y="0"/>
                  </a:lnTo>
                  <a:lnTo>
                    <a:pt x="761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9876930" y="19736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9873882" y="19813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524"/>
                  </a:moveTo>
                  <a:lnTo>
                    <a:pt x="381" y="1905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9873881" y="19811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9878453" y="19735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2286"/>
                  </a:moveTo>
                  <a:lnTo>
                    <a:pt x="761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9878454" y="197369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09" h="2539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762" y="762"/>
                  </a:lnTo>
                  <a:close/>
                </a:path>
                <a:path w="3809" h="2539">
                  <a:moveTo>
                    <a:pt x="2286" y="0"/>
                  </a:moveTo>
                  <a:lnTo>
                    <a:pt x="1524" y="762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3809" h="2539">
                  <a:moveTo>
                    <a:pt x="3810" y="1524"/>
                  </a:moveTo>
                  <a:lnTo>
                    <a:pt x="3048" y="762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9879978" y="19736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2540" h="2539">
                  <a:moveTo>
                    <a:pt x="2286" y="1524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9881502" y="198131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76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2540" h="1905">
                  <a:moveTo>
                    <a:pt x="2273" y="0"/>
                  </a:moveTo>
                  <a:lnTo>
                    <a:pt x="1511" y="0"/>
                  </a:lnTo>
                  <a:lnTo>
                    <a:pt x="1511" y="762"/>
                  </a:lnTo>
                  <a:lnTo>
                    <a:pt x="2273" y="762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9883775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9883775" y="198119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1524"/>
                  </a:moveTo>
                  <a:lnTo>
                    <a:pt x="762" y="761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close/>
                </a:path>
                <a:path w="1270" h="2539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9883775" y="19813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9879215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9879215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9879215" y="1988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987921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987921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9882251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9882251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9877692" y="20041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175" h="1269">
                  <a:moveTo>
                    <a:pt x="3035" y="0"/>
                  </a:moveTo>
                  <a:lnTo>
                    <a:pt x="2273" y="0"/>
                  </a:lnTo>
                  <a:lnTo>
                    <a:pt x="2273" y="762"/>
                  </a:lnTo>
                  <a:lnTo>
                    <a:pt x="30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9875405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9878454" y="19965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9883775" y="20116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9884549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9884549" y="19964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9884549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9883775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988377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988377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988302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9883025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988225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988150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9881501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988225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9882251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9882251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9882251" y="1988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9882251" y="1988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9882251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9881501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9881501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  <a:path w="0" h="1269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9880727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9879215" y="19735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9873881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9873881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9873881" y="1996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9873881" y="19811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1"/>
                  </a:moveTo>
                  <a:lnTo>
                    <a:pt x="0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9874643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9875405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98761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98761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98761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9876167" y="1981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9876167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9876167" y="1988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9876929" y="198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9877691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9877691" y="19735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9877691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9877691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9878453" y="19735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9878454" y="19736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9878453" y="19964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9879215" y="2004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9878453" y="2004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 descr=""/>
            <p:cNvSpPr/>
            <p:nvPr/>
          </p:nvSpPr>
          <p:spPr>
            <a:xfrm>
              <a:off x="9881502" y="199655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49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49" y="1524"/>
                  </a:lnTo>
                  <a:lnTo>
                    <a:pt x="749" y="762"/>
                  </a:lnTo>
                  <a:close/>
                </a:path>
                <a:path w="1270" h="1905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9881501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9876168" y="19965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904" h="1269">
                  <a:moveTo>
                    <a:pt x="1524" y="0"/>
                  </a:move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9876929" y="2004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9878453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9878453" y="1973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9874643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9874643" y="2011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5" name="object 445" descr=""/>
          <p:cNvSpPr/>
          <p:nvPr/>
        </p:nvSpPr>
        <p:spPr>
          <a:xfrm>
            <a:off x="9873881" y="202703"/>
            <a:ext cx="45085" cy="47625"/>
          </a:xfrm>
          <a:custGeom>
            <a:avLst/>
            <a:gdLst/>
            <a:ahLst/>
            <a:cxnLst/>
            <a:rect l="l" t="t" r="r" b="b"/>
            <a:pathLst>
              <a:path w="45084" h="47625">
                <a:moveTo>
                  <a:pt x="749" y="43434"/>
                </a:moveTo>
                <a:lnTo>
                  <a:pt x="0" y="44196"/>
                </a:lnTo>
                <a:lnTo>
                  <a:pt x="749" y="44196"/>
                </a:lnTo>
                <a:lnTo>
                  <a:pt x="749" y="43434"/>
                </a:lnTo>
                <a:close/>
              </a:path>
              <a:path w="45084" h="47625">
                <a:moveTo>
                  <a:pt x="1524" y="42672"/>
                </a:moveTo>
                <a:lnTo>
                  <a:pt x="749" y="42672"/>
                </a:lnTo>
                <a:lnTo>
                  <a:pt x="749" y="43434"/>
                </a:lnTo>
                <a:lnTo>
                  <a:pt x="1524" y="42672"/>
                </a:lnTo>
                <a:close/>
              </a:path>
              <a:path w="45084" h="47625">
                <a:moveTo>
                  <a:pt x="9906" y="43434"/>
                </a:moveTo>
                <a:lnTo>
                  <a:pt x="9144" y="43434"/>
                </a:lnTo>
                <a:lnTo>
                  <a:pt x="9144" y="44196"/>
                </a:lnTo>
                <a:lnTo>
                  <a:pt x="9906" y="44196"/>
                </a:lnTo>
                <a:lnTo>
                  <a:pt x="9906" y="43434"/>
                </a:lnTo>
                <a:close/>
              </a:path>
              <a:path w="45084" h="47625">
                <a:moveTo>
                  <a:pt x="9906" y="42672"/>
                </a:moveTo>
                <a:lnTo>
                  <a:pt x="9144" y="41910"/>
                </a:lnTo>
                <a:lnTo>
                  <a:pt x="9144" y="42672"/>
                </a:lnTo>
                <a:lnTo>
                  <a:pt x="9906" y="42672"/>
                </a:lnTo>
                <a:close/>
              </a:path>
              <a:path w="45084" h="47625">
                <a:moveTo>
                  <a:pt x="9906" y="5334"/>
                </a:moveTo>
                <a:lnTo>
                  <a:pt x="9144" y="4572"/>
                </a:lnTo>
                <a:lnTo>
                  <a:pt x="749" y="4572"/>
                </a:lnTo>
                <a:lnTo>
                  <a:pt x="749" y="5334"/>
                </a:lnTo>
                <a:lnTo>
                  <a:pt x="9906" y="5334"/>
                </a:lnTo>
                <a:close/>
              </a:path>
              <a:path w="45084" h="47625">
                <a:moveTo>
                  <a:pt x="9906" y="3048"/>
                </a:moveTo>
                <a:lnTo>
                  <a:pt x="9144" y="3048"/>
                </a:lnTo>
                <a:lnTo>
                  <a:pt x="9144" y="3810"/>
                </a:lnTo>
                <a:lnTo>
                  <a:pt x="9906" y="3810"/>
                </a:lnTo>
                <a:lnTo>
                  <a:pt x="9906" y="3048"/>
                </a:lnTo>
                <a:close/>
              </a:path>
              <a:path w="45084" h="47625">
                <a:moveTo>
                  <a:pt x="10668" y="46482"/>
                </a:moveTo>
                <a:lnTo>
                  <a:pt x="0" y="46482"/>
                </a:lnTo>
                <a:lnTo>
                  <a:pt x="0" y="47244"/>
                </a:lnTo>
                <a:lnTo>
                  <a:pt x="10668" y="47244"/>
                </a:lnTo>
                <a:lnTo>
                  <a:pt x="10668" y="46482"/>
                </a:lnTo>
                <a:close/>
              </a:path>
              <a:path w="45084" h="47625">
                <a:moveTo>
                  <a:pt x="10668" y="0"/>
                </a:moveTo>
                <a:lnTo>
                  <a:pt x="0" y="0"/>
                </a:lnTo>
                <a:lnTo>
                  <a:pt x="0" y="762"/>
                </a:lnTo>
                <a:lnTo>
                  <a:pt x="10668" y="762"/>
                </a:lnTo>
                <a:lnTo>
                  <a:pt x="10668" y="0"/>
                </a:lnTo>
                <a:close/>
              </a:path>
              <a:path w="45084" h="47625">
                <a:moveTo>
                  <a:pt x="36576" y="22860"/>
                </a:moveTo>
                <a:lnTo>
                  <a:pt x="35814" y="22860"/>
                </a:lnTo>
                <a:lnTo>
                  <a:pt x="35814" y="23622"/>
                </a:lnTo>
                <a:lnTo>
                  <a:pt x="36576" y="24384"/>
                </a:lnTo>
                <a:lnTo>
                  <a:pt x="36576" y="22860"/>
                </a:lnTo>
                <a:close/>
              </a:path>
              <a:path w="45084" h="47625">
                <a:moveTo>
                  <a:pt x="38862" y="22098"/>
                </a:moveTo>
                <a:lnTo>
                  <a:pt x="38100" y="22860"/>
                </a:lnTo>
                <a:lnTo>
                  <a:pt x="38862" y="22860"/>
                </a:lnTo>
                <a:lnTo>
                  <a:pt x="38862" y="22098"/>
                </a:lnTo>
                <a:close/>
              </a:path>
              <a:path w="45084" h="47625">
                <a:moveTo>
                  <a:pt x="38862" y="21336"/>
                </a:moveTo>
                <a:lnTo>
                  <a:pt x="38100" y="20574"/>
                </a:lnTo>
                <a:lnTo>
                  <a:pt x="38100" y="21336"/>
                </a:lnTo>
                <a:lnTo>
                  <a:pt x="38862" y="21336"/>
                </a:lnTo>
                <a:close/>
              </a:path>
              <a:path w="45084" h="47625">
                <a:moveTo>
                  <a:pt x="39624" y="23622"/>
                </a:moveTo>
                <a:lnTo>
                  <a:pt x="38100" y="23622"/>
                </a:lnTo>
                <a:lnTo>
                  <a:pt x="38100" y="24384"/>
                </a:lnTo>
                <a:lnTo>
                  <a:pt x="36576" y="24384"/>
                </a:lnTo>
                <a:lnTo>
                  <a:pt x="36576" y="25146"/>
                </a:lnTo>
                <a:lnTo>
                  <a:pt x="37338" y="25908"/>
                </a:lnTo>
                <a:lnTo>
                  <a:pt x="37338" y="25146"/>
                </a:lnTo>
                <a:lnTo>
                  <a:pt x="38100" y="25146"/>
                </a:lnTo>
                <a:lnTo>
                  <a:pt x="38862" y="25908"/>
                </a:lnTo>
                <a:lnTo>
                  <a:pt x="38862" y="25146"/>
                </a:lnTo>
                <a:lnTo>
                  <a:pt x="38862" y="24384"/>
                </a:lnTo>
                <a:lnTo>
                  <a:pt x="39624" y="24384"/>
                </a:lnTo>
                <a:lnTo>
                  <a:pt x="39624" y="23622"/>
                </a:lnTo>
                <a:close/>
              </a:path>
              <a:path w="45084" h="47625">
                <a:moveTo>
                  <a:pt x="40386" y="28956"/>
                </a:moveTo>
                <a:lnTo>
                  <a:pt x="39624" y="28956"/>
                </a:lnTo>
                <a:lnTo>
                  <a:pt x="39624" y="29718"/>
                </a:lnTo>
                <a:lnTo>
                  <a:pt x="40386" y="28956"/>
                </a:lnTo>
                <a:close/>
              </a:path>
              <a:path w="45084" h="47625">
                <a:moveTo>
                  <a:pt x="40386" y="26670"/>
                </a:moveTo>
                <a:lnTo>
                  <a:pt x="39624" y="25908"/>
                </a:lnTo>
                <a:lnTo>
                  <a:pt x="39624" y="27432"/>
                </a:lnTo>
                <a:lnTo>
                  <a:pt x="40386" y="27432"/>
                </a:lnTo>
                <a:lnTo>
                  <a:pt x="40386" y="26670"/>
                </a:lnTo>
                <a:close/>
              </a:path>
              <a:path w="45084" h="47625">
                <a:moveTo>
                  <a:pt x="40386" y="25146"/>
                </a:moveTo>
                <a:lnTo>
                  <a:pt x="39624" y="25146"/>
                </a:lnTo>
                <a:lnTo>
                  <a:pt x="39624" y="25908"/>
                </a:lnTo>
                <a:lnTo>
                  <a:pt x="40386" y="25908"/>
                </a:lnTo>
                <a:lnTo>
                  <a:pt x="40386" y="25146"/>
                </a:lnTo>
                <a:close/>
              </a:path>
              <a:path w="45084" h="47625">
                <a:moveTo>
                  <a:pt x="41910" y="29718"/>
                </a:moveTo>
                <a:lnTo>
                  <a:pt x="41148" y="28956"/>
                </a:lnTo>
                <a:lnTo>
                  <a:pt x="41148" y="29718"/>
                </a:lnTo>
                <a:lnTo>
                  <a:pt x="41910" y="29718"/>
                </a:lnTo>
                <a:close/>
              </a:path>
              <a:path w="45084" h="47625">
                <a:moveTo>
                  <a:pt x="41910" y="28194"/>
                </a:moveTo>
                <a:lnTo>
                  <a:pt x="41148" y="27432"/>
                </a:lnTo>
                <a:lnTo>
                  <a:pt x="41148" y="28194"/>
                </a:lnTo>
                <a:lnTo>
                  <a:pt x="41148" y="28956"/>
                </a:lnTo>
                <a:lnTo>
                  <a:pt x="41910" y="28956"/>
                </a:lnTo>
                <a:lnTo>
                  <a:pt x="41910" y="28194"/>
                </a:lnTo>
                <a:close/>
              </a:path>
              <a:path w="45084" h="47625">
                <a:moveTo>
                  <a:pt x="41910" y="23622"/>
                </a:moveTo>
                <a:lnTo>
                  <a:pt x="41148" y="23622"/>
                </a:lnTo>
                <a:lnTo>
                  <a:pt x="41910" y="24384"/>
                </a:lnTo>
                <a:lnTo>
                  <a:pt x="41910" y="23622"/>
                </a:lnTo>
                <a:close/>
              </a:path>
              <a:path w="45084" h="47625">
                <a:moveTo>
                  <a:pt x="41910" y="22860"/>
                </a:moveTo>
                <a:lnTo>
                  <a:pt x="41148" y="22860"/>
                </a:lnTo>
                <a:lnTo>
                  <a:pt x="41148" y="23622"/>
                </a:lnTo>
                <a:lnTo>
                  <a:pt x="41910" y="22860"/>
                </a:lnTo>
                <a:close/>
              </a:path>
              <a:path w="45084" h="47625">
                <a:moveTo>
                  <a:pt x="42672" y="27432"/>
                </a:moveTo>
                <a:lnTo>
                  <a:pt x="41910" y="26670"/>
                </a:lnTo>
                <a:lnTo>
                  <a:pt x="41910" y="28194"/>
                </a:lnTo>
                <a:lnTo>
                  <a:pt x="42672" y="27432"/>
                </a:lnTo>
                <a:close/>
              </a:path>
              <a:path w="45084" h="47625">
                <a:moveTo>
                  <a:pt x="43434" y="20574"/>
                </a:moveTo>
                <a:lnTo>
                  <a:pt x="42672" y="20574"/>
                </a:lnTo>
                <a:lnTo>
                  <a:pt x="42672" y="21336"/>
                </a:lnTo>
                <a:lnTo>
                  <a:pt x="43434" y="20574"/>
                </a:lnTo>
                <a:close/>
              </a:path>
              <a:path w="45084" h="47625">
                <a:moveTo>
                  <a:pt x="44196" y="24384"/>
                </a:moveTo>
                <a:lnTo>
                  <a:pt x="41910" y="24384"/>
                </a:lnTo>
                <a:lnTo>
                  <a:pt x="41910" y="25146"/>
                </a:lnTo>
                <a:lnTo>
                  <a:pt x="41910" y="25908"/>
                </a:lnTo>
                <a:lnTo>
                  <a:pt x="43434" y="25908"/>
                </a:lnTo>
                <a:lnTo>
                  <a:pt x="42672" y="25146"/>
                </a:lnTo>
                <a:lnTo>
                  <a:pt x="43434" y="25146"/>
                </a:lnTo>
                <a:lnTo>
                  <a:pt x="44196" y="25908"/>
                </a:lnTo>
                <a:lnTo>
                  <a:pt x="44196" y="24384"/>
                </a:lnTo>
                <a:close/>
              </a:path>
              <a:path w="45084" h="47625">
                <a:moveTo>
                  <a:pt x="44196" y="22098"/>
                </a:moveTo>
                <a:lnTo>
                  <a:pt x="43434" y="21336"/>
                </a:lnTo>
                <a:lnTo>
                  <a:pt x="43434" y="22860"/>
                </a:lnTo>
                <a:lnTo>
                  <a:pt x="44196" y="22098"/>
                </a:lnTo>
                <a:close/>
              </a:path>
              <a:path w="45084" h="47625">
                <a:moveTo>
                  <a:pt x="44958" y="23622"/>
                </a:moveTo>
                <a:lnTo>
                  <a:pt x="44196" y="23622"/>
                </a:lnTo>
                <a:lnTo>
                  <a:pt x="44196" y="24384"/>
                </a:lnTo>
                <a:lnTo>
                  <a:pt x="44958" y="24384"/>
                </a:lnTo>
                <a:lnTo>
                  <a:pt x="44958" y="23622"/>
                </a:lnTo>
                <a:close/>
              </a:path>
            </a:pathLst>
          </a:custGeom>
          <a:solidFill>
            <a:srgbClr val="0000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 descr=""/>
          <p:cNvSpPr/>
          <p:nvPr/>
        </p:nvSpPr>
        <p:spPr>
          <a:xfrm>
            <a:off x="5644896" y="5538228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150761" y="137922"/>
                </a:moveTo>
                <a:lnTo>
                  <a:pt x="149237" y="136398"/>
                </a:lnTo>
                <a:lnTo>
                  <a:pt x="147713" y="133350"/>
                </a:lnTo>
                <a:lnTo>
                  <a:pt x="146189" y="128016"/>
                </a:lnTo>
                <a:lnTo>
                  <a:pt x="146189" y="72390"/>
                </a:lnTo>
                <a:lnTo>
                  <a:pt x="145427" y="70866"/>
                </a:lnTo>
                <a:lnTo>
                  <a:pt x="145427" y="69342"/>
                </a:lnTo>
                <a:lnTo>
                  <a:pt x="142379" y="67818"/>
                </a:lnTo>
                <a:lnTo>
                  <a:pt x="140855" y="67818"/>
                </a:lnTo>
                <a:lnTo>
                  <a:pt x="137807" y="67818"/>
                </a:lnTo>
                <a:lnTo>
                  <a:pt x="137045" y="69342"/>
                </a:lnTo>
                <a:lnTo>
                  <a:pt x="135521" y="70866"/>
                </a:lnTo>
                <a:lnTo>
                  <a:pt x="135521" y="128778"/>
                </a:lnTo>
                <a:lnTo>
                  <a:pt x="134759" y="130302"/>
                </a:lnTo>
                <a:lnTo>
                  <a:pt x="134759" y="131826"/>
                </a:lnTo>
                <a:lnTo>
                  <a:pt x="133235" y="134112"/>
                </a:lnTo>
                <a:lnTo>
                  <a:pt x="132473" y="135636"/>
                </a:lnTo>
                <a:lnTo>
                  <a:pt x="131711" y="136398"/>
                </a:lnTo>
                <a:lnTo>
                  <a:pt x="130949" y="137922"/>
                </a:lnTo>
                <a:lnTo>
                  <a:pt x="130949" y="141732"/>
                </a:lnTo>
                <a:lnTo>
                  <a:pt x="130187" y="144018"/>
                </a:lnTo>
                <a:lnTo>
                  <a:pt x="127901" y="148590"/>
                </a:lnTo>
                <a:lnTo>
                  <a:pt x="126377" y="149352"/>
                </a:lnTo>
                <a:lnTo>
                  <a:pt x="117233" y="160782"/>
                </a:lnTo>
                <a:lnTo>
                  <a:pt x="107327" y="174498"/>
                </a:lnTo>
                <a:lnTo>
                  <a:pt x="106565" y="176022"/>
                </a:lnTo>
                <a:lnTo>
                  <a:pt x="106565" y="177546"/>
                </a:lnTo>
                <a:lnTo>
                  <a:pt x="108089" y="180594"/>
                </a:lnTo>
                <a:lnTo>
                  <a:pt x="108851" y="181356"/>
                </a:lnTo>
                <a:lnTo>
                  <a:pt x="110375" y="182118"/>
                </a:lnTo>
                <a:lnTo>
                  <a:pt x="114185" y="182118"/>
                </a:lnTo>
                <a:lnTo>
                  <a:pt x="119519" y="176784"/>
                </a:lnTo>
                <a:lnTo>
                  <a:pt x="135521" y="156210"/>
                </a:lnTo>
                <a:lnTo>
                  <a:pt x="137807" y="154686"/>
                </a:lnTo>
                <a:lnTo>
                  <a:pt x="139331" y="152400"/>
                </a:lnTo>
                <a:lnTo>
                  <a:pt x="140855" y="151638"/>
                </a:lnTo>
                <a:lnTo>
                  <a:pt x="145427" y="150114"/>
                </a:lnTo>
                <a:lnTo>
                  <a:pt x="147713" y="148590"/>
                </a:lnTo>
                <a:lnTo>
                  <a:pt x="149237" y="147066"/>
                </a:lnTo>
                <a:lnTo>
                  <a:pt x="150761" y="144780"/>
                </a:lnTo>
                <a:lnTo>
                  <a:pt x="150761" y="137922"/>
                </a:lnTo>
                <a:close/>
              </a:path>
              <a:path w="281939" h="281939">
                <a:moveTo>
                  <a:pt x="281863" y="125412"/>
                </a:moveTo>
                <a:lnTo>
                  <a:pt x="274116" y="92024"/>
                </a:lnTo>
                <a:lnTo>
                  <a:pt x="258203" y="61201"/>
                </a:lnTo>
                <a:lnTo>
                  <a:pt x="245694" y="47421"/>
                </a:lnTo>
                <a:lnTo>
                  <a:pt x="245694" y="144741"/>
                </a:lnTo>
                <a:lnTo>
                  <a:pt x="238607" y="179247"/>
                </a:lnTo>
                <a:lnTo>
                  <a:pt x="220192" y="209765"/>
                </a:lnTo>
                <a:lnTo>
                  <a:pt x="190601" y="232727"/>
                </a:lnTo>
                <a:lnTo>
                  <a:pt x="149999" y="244602"/>
                </a:lnTo>
                <a:lnTo>
                  <a:pt x="141617" y="245364"/>
                </a:lnTo>
                <a:lnTo>
                  <a:pt x="133235" y="244602"/>
                </a:lnTo>
                <a:lnTo>
                  <a:pt x="92278" y="233222"/>
                </a:lnTo>
                <a:lnTo>
                  <a:pt x="62458" y="210362"/>
                </a:lnTo>
                <a:lnTo>
                  <a:pt x="43929" y="179705"/>
                </a:lnTo>
                <a:lnTo>
                  <a:pt x="36804" y="144932"/>
                </a:lnTo>
                <a:lnTo>
                  <a:pt x="41198" y="109702"/>
                </a:lnTo>
                <a:lnTo>
                  <a:pt x="85090" y="52603"/>
                </a:lnTo>
                <a:lnTo>
                  <a:pt x="124853" y="38100"/>
                </a:lnTo>
                <a:lnTo>
                  <a:pt x="140855" y="36639"/>
                </a:lnTo>
                <a:lnTo>
                  <a:pt x="141617" y="36576"/>
                </a:lnTo>
                <a:lnTo>
                  <a:pt x="149237" y="37338"/>
                </a:lnTo>
                <a:lnTo>
                  <a:pt x="157619" y="38100"/>
                </a:lnTo>
                <a:lnTo>
                  <a:pt x="197396" y="52933"/>
                </a:lnTo>
                <a:lnTo>
                  <a:pt x="225247" y="78028"/>
                </a:lnTo>
                <a:lnTo>
                  <a:pt x="241287" y="109816"/>
                </a:lnTo>
                <a:lnTo>
                  <a:pt x="245694" y="144741"/>
                </a:lnTo>
                <a:lnTo>
                  <a:pt x="245694" y="47421"/>
                </a:lnTo>
                <a:lnTo>
                  <a:pt x="201879" y="14185"/>
                </a:lnTo>
                <a:lnTo>
                  <a:pt x="161429" y="1524"/>
                </a:lnTo>
                <a:lnTo>
                  <a:pt x="143903" y="0"/>
                </a:lnTo>
                <a:lnTo>
                  <a:pt x="134759" y="0"/>
                </a:lnTo>
                <a:lnTo>
                  <a:pt x="85420" y="11988"/>
                </a:lnTo>
                <a:lnTo>
                  <a:pt x="28397" y="55333"/>
                </a:lnTo>
                <a:lnTo>
                  <a:pt x="1943" y="115951"/>
                </a:lnTo>
                <a:lnTo>
                  <a:pt x="0" y="148805"/>
                </a:lnTo>
                <a:lnTo>
                  <a:pt x="5435" y="181241"/>
                </a:lnTo>
                <a:lnTo>
                  <a:pt x="36804" y="236651"/>
                </a:lnTo>
                <a:lnTo>
                  <a:pt x="99618" y="275247"/>
                </a:lnTo>
                <a:lnTo>
                  <a:pt x="140855" y="281940"/>
                </a:lnTo>
                <a:lnTo>
                  <a:pt x="149999" y="281876"/>
                </a:lnTo>
                <a:lnTo>
                  <a:pt x="157619" y="281241"/>
                </a:lnTo>
                <a:lnTo>
                  <a:pt x="158381" y="281178"/>
                </a:lnTo>
                <a:lnTo>
                  <a:pt x="199097" y="269265"/>
                </a:lnTo>
                <a:lnTo>
                  <a:pt x="231800" y="249402"/>
                </a:lnTo>
                <a:lnTo>
                  <a:pt x="273011" y="192811"/>
                </a:lnTo>
                <a:lnTo>
                  <a:pt x="281495" y="159588"/>
                </a:lnTo>
                <a:lnTo>
                  <a:pt x="281863" y="125412"/>
                </a:lnTo>
                <a:close/>
              </a:path>
            </a:pathLst>
          </a:custGeom>
          <a:solidFill>
            <a:srgbClr val="FFCF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 descr=""/>
          <p:cNvSpPr txBox="1"/>
          <p:nvPr/>
        </p:nvSpPr>
        <p:spPr>
          <a:xfrm>
            <a:off x="548011" y="6688328"/>
            <a:ext cx="373126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>
                <a:latin typeface="Arial"/>
                <a:cs typeface="Arial"/>
              </a:rPr>
              <a:t>1.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Branch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includes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dominant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branch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and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“Digital”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includes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dominant</a:t>
            </a:r>
            <a:r>
              <a:rPr dirty="0" sz="850" spc="11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online</a:t>
            </a:r>
            <a:endParaRPr sz="850">
              <a:latin typeface="Arial"/>
              <a:cs typeface="Arial"/>
            </a:endParaRPr>
          </a:p>
        </p:txBody>
      </p:sp>
      <p:sp>
        <p:nvSpPr>
          <p:cNvPr id="449" name="object 449" descr=""/>
          <p:cNvSpPr txBox="1"/>
          <p:nvPr/>
        </p:nvSpPr>
        <p:spPr>
          <a:xfrm>
            <a:off x="548011" y="6833052"/>
            <a:ext cx="3783965" cy="1511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4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Wyman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Digital</a:t>
            </a:r>
            <a:r>
              <a:rPr dirty="0" sz="850" spc="5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Banking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Survey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Spain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April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2017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|</a:t>
            </a:r>
            <a:r>
              <a:rPr dirty="0" sz="850" spc="3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N</a:t>
            </a:r>
            <a:r>
              <a:rPr dirty="0" sz="850" spc="5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=</a:t>
            </a:r>
            <a:r>
              <a:rPr dirty="0" sz="850" spc="5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2,241</a:t>
            </a:r>
            <a:endParaRPr sz="850">
              <a:latin typeface="Arial"/>
              <a:cs typeface="Arial"/>
            </a:endParaRPr>
          </a:p>
        </p:txBody>
      </p:sp>
      <p:sp>
        <p:nvSpPr>
          <p:cNvPr id="450" name="object 450" descr=""/>
          <p:cNvSpPr txBox="1"/>
          <p:nvPr/>
        </p:nvSpPr>
        <p:spPr>
          <a:xfrm>
            <a:off x="9964807" y="7212148"/>
            <a:ext cx="180975" cy="182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>
                <a:solidFill>
                  <a:srgbClr val="5F5F5F"/>
                </a:solidFill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1" name="object 45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448" name="object 44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ts val="2485"/>
              </a:lnSpc>
              <a:spcBef>
                <a:spcPts val="100"/>
              </a:spcBef>
            </a:pPr>
            <a:r>
              <a:rPr dirty="0"/>
              <a:t>Channel</a:t>
            </a:r>
            <a:r>
              <a:rPr dirty="0" spc="-20"/>
              <a:t> usage</a:t>
            </a:r>
          </a:p>
          <a:p>
            <a:pPr marL="13970" marR="5080">
              <a:lnSpc>
                <a:spcPts val="2330"/>
              </a:lnSpc>
              <a:spcBef>
                <a:spcPts val="180"/>
              </a:spcBef>
            </a:pPr>
            <a:r>
              <a:rPr dirty="0">
                <a:solidFill>
                  <a:srgbClr val="008AB3"/>
                </a:solidFill>
              </a:rPr>
              <a:t>Key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hassles</a:t>
            </a:r>
            <a:r>
              <a:rPr dirty="0" spc="-4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are</a:t>
            </a:r>
            <a:r>
              <a:rPr dirty="0" spc="-4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different</a:t>
            </a:r>
            <a:r>
              <a:rPr dirty="0" spc="-6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by</a:t>
            </a:r>
            <a:r>
              <a:rPr dirty="0" spc="-4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channel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behaviour,</a:t>
            </a:r>
            <a:r>
              <a:rPr dirty="0" spc="-4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making</a:t>
            </a:r>
            <a:r>
              <a:rPr dirty="0" spc="-45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enhancements “trickier”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1001" y="3119119"/>
            <a:ext cx="176657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CONFIDENTIALITY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645541" y="3121405"/>
            <a:ext cx="6442075" cy="1127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33045" indent="-635">
              <a:lnSpc>
                <a:spcPct val="103499"/>
              </a:lnSpc>
              <a:spcBef>
                <a:spcPts val="95"/>
              </a:spcBef>
            </a:pPr>
            <a:r>
              <a:rPr dirty="0" sz="850">
                <a:latin typeface="Arial"/>
                <a:cs typeface="Arial"/>
              </a:rPr>
              <a:t>Our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clients’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industries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are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extremely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competitive,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and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maintenance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confidentiality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with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respect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our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clients’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plans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and </a:t>
            </a:r>
            <a:r>
              <a:rPr dirty="0" sz="850">
                <a:latin typeface="Arial"/>
                <a:cs typeface="Arial"/>
              </a:rPr>
              <a:t>data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is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critical.</a:t>
            </a:r>
            <a:r>
              <a:rPr dirty="0" sz="850" spc="5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Wyman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rigorously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applies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internal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confidentiality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practices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protect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confidentiality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all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client information.</a:t>
            </a: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3800"/>
              </a:lnSpc>
              <a:spcBef>
                <a:spcPts val="635"/>
              </a:spcBef>
            </a:pPr>
            <a:r>
              <a:rPr dirty="0" sz="850">
                <a:latin typeface="Arial"/>
                <a:cs typeface="Arial"/>
              </a:rPr>
              <a:t>Similarly,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our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industry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is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very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competitive.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We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view</a:t>
            </a:r>
            <a:r>
              <a:rPr dirty="0" sz="850" spc="5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our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approaches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and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insights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as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proprietary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and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therefore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look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our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clients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to </a:t>
            </a:r>
            <a:r>
              <a:rPr dirty="0" sz="850">
                <a:latin typeface="Arial"/>
                <a:cs typeface="Arial"/>
              </a:rPr>
              <a:t>protect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our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interests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our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proposals,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presentations,</a:t>
            </a:r>
            <a:r>
              <a:rPr dirty="0" sz="850" spc="114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methodologies</a:t>
            </a:r>
            <a:r>
              <a:rPr dirty="0" sz="850" spc="114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and</a:t>
            </a:r>
            <a:r>
              <a:rPr dirty="0" sz="850" spc="11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analytical</a:t>
            </a:r>
            <a:r>
              <a:rPr dirty="0" sz="850" spc="11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techniques.</a:t>
            </a:r>
            <a:r>
              <a:rPr dirty="0" sz="850" spc="114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Under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no</a:t>
            </a:r>
            <a:r>
              <a:rPr dirty="0" sz="850" spc="11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circumstances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should</a:t>
            </a:r>
            <a:r>
              <a:rPr dirty="0" sz="850" spc="5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this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material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shared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with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any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third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party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without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prior</a:t>
            </a:r>
            <a:r>
              <a:rPr dirty="0" sz="850" spc="5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written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consent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4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Wyman.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850">
                <a:latin typeface="Arial"/>
                <a:cs typeface="Arial"/>
              </a:rPr>
              <a:t>©</a:t>
            </a:r>
            <a:r>
              <a:rPr dirty="0" sz="850" spc="5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Wyman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8011" y="1523492"/>
            <a:ext cx="9377045" cy="763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Segmentation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of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users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interacting</a:t>
            </a:r>
            <a:r>
              <a:rPr dirty="0" sz="1550" spc="-4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with</a:t>
            </a:r>
            <a:r>
              <a:rPr dirty="0" sz="155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the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bank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depending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on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channels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and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frequency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by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age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group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907915" algn="l"/>
              </a:tabLst>
            </a:pP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Germany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	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Spain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68337" y="2452116"/>
            <a:ext cx="4527550" cy="3558540"/>
            <a:chOff x="568337" y="2452116"/>
            <a:chExt cx="4527550" cy="3558540"/>
          </a:xfrm>
        </p:grpSpPr>
        <p:sp>
          <p:nvSpPr>
            <p:cNvPr id="4" name="object 4" descr=""/>
            <p:cNvSpPr/>
            <p:nvPr/>
          </p:nvSpPr>
          <p:spPr>
            <a:xfrm>
              <a:off x="1909457" y="2715006"/>
              <a:ext cx="327660" cy="81280"/>
            </a:xfrm>
            <a:custGeom>
              <a:avLst/>
              <a:gdLst/>
              <a:ahLst/>
              <a:cxnLst/>
              <a:rect l="l" t="t" r="r" b="b"/>
              <a:pathLst>
                <a:path w="327660" h="81280">
                  <a:moveTo>
                    <a:pt x="28194" y="6857"/>
                  </a:moveTo>
                  <a:lnTo>
                    <a:pt x="762" y="0"/>
                  </a:lnTo>
                  <a:lnTo>
                    <a:pt x="0" y="3810"/>
                  </a:lnTo>
                  <a:lnTo>
                    <a:pt x="27432" y="9905"/>
                  </a:lnTo>
                  <a:lnTo>
                    <a:pt x="28194" y="6857"/>
                  </a:lnTo>
                  <a:close/>
                </a:path>
                <a:path w="327660" h="81280">
                  <a:moveTo>
                    <a:pt x="65532" y="15239"/>
                  </a:moveTo>
                  <a:lnTo>
                    <a:pt x="38100" y="9143"/>
                  </a:lnTo>
                  <a:lnTo>
                    <a:pt x="37338" y="12191"/>
                  </a:lnTo>
                  <a:lnTo>
                    <a:pt x="64770" y="19049"/>
                  </a:lnTo>
                  <a:lnTo>
                    <a:pt x="65532" y="15239"/>
                  </a:lnTo>
                  <a:close/>
                </a:path>
                <a:path w="327660" h="81280">
                  <a:moveTo>
                    <a:pt x="102870" y="24383"/>
                  </a:moveTo>
                  <a:lnTo>
                    <a:pt x="75438" y="17525"/>
                  </a:lnTo>
                  <a:lnTo>
                    <a:pt x="74676" y="21335"/>
                  </a:lnTo>
                  <a:lnTo>
                    <a:pt x="102108" y="27431"/>
                  </a:lnTo>
                  <a:lnTo>
                    <a:pt x="102870" y="24383"/>
                  </a:lnTo>
                  <a:close/>
                </a:path>
                <a:path w="327660" h="81280">
                  <a:moveTo>
                    <a:pt x="140208" y="32765"/>
                  </a:moveTo>
                  <a:lnTo>
                    <a:pt x="112776" y="26669"/>
                  </a:lnTo>
                  <a:lnTo>
                    <a:pt x="112014" y="29717"/>
                  </a:lnTo>
                  <a:lnTo>
                    <a:pt x="139446" y="36575"/>
                  </a:lnTo>
                  <a:lnTo>
                    <a:pt x="140208" y="32765"/>
                  </a:lnTo>
                  <a:close/>
                </a:path>
                <a:path w="327660" h="81280">
                  <a:moveTo>
                    <a:pt x="177546" y="41909"/>
                  </a:moveTo>
                  <a:lnTo>
                    <a:pt x="150876" y="35813"/>
                  </a:lnTo>
                  <a:lnTo>
                    <a:pt x="150114" y="38861"/>
                  </a:lnTo>
                  <a:lnTo>
                    <a:pt x="176784" y="44957"/>
                  </a:lnTo>
                  <a:lnTo>
                    <a:pt x="177546" y="41909"/>
                  </a:lnTo>
                  <a:close/>
                </a:path>
                <a:path w="327660" h="81280">
                  <a:moveTo>
                    <a:pt x="214884" y="51053"/>
                  </a:moveTo>
                  <a:lnTo>
                    <a:pt x="188214" y="44195"/>
                  </a:lnTo>
                  <a:lnTo>
                    <a:pt x="187452" y="48005"/>
                  </a:lnTo>
                  <a:lnTo>
                    <a:pt x="214122" y="54101"/>
                  </a:lnTo>
                  <a:lnTo>
                    <a:pt x="214884" y="51053"/>
                  </a:lnTo>
                  <a:close/>
                </a:path>
                <a:path w="327660" h="81280">
                  <a:moveTo>
                    <a:pt x="252984" y="59435"/>
                  </a:moveTo>
                  <a:lnTo>
                    <a:pt x="225552" y="53339"/>
                  </a:lnTo>
                  <a:lnTo>
                    <a:pt x="224790" y="56387"/>
                  </a:lnTo>
                  <a:lnTo>
                    <a:pt x="252222" y="63245"/>
                  </a:lnTo>
                  <a:lnTo>
                    <a:pt x="252984" y="59435"/>
                  </a:lnTo>
                  <a:close/>
                </a:path>
                <a:path w="327660" h="81280">
                  <a:moveTo>
                    <a:pt x="290322" y="68579"/>
                  </a:moveTo>
                  <a:lnTo>
                    <a:pt x="262890" y="61721"/>
                  </a:lnTo>
                  <a:lnTo>
                    <a:pt x="262128" y="65531"/>
                  </a:lnTo>
                  <a:lnTo>
                    <a:pt x="289560" y="71627"/>
                  </a:lnTo>
                  <a:lnTo>
                    <a:pt x="290322" y="68579"/>
                  </a:lnTo>
                  <a:close/>
                </a:path>
                <a:path w="327660" h="81280">
                  <a:moveTo>
                    <a:pt x="327660" y="76961"/>
                  </a:moveTo>
                  <a:lnTo>
                    <a:pt x="300228" y="70865"/>
                  </a:lnTo>
                  <a:lnTo>
                    <a:pt x="299466" y="73913"/>
                  </a:lnTo>
                  <a:lnTo>
                    <a:pt x="326898" y="80771"/>
                  </a:lnTo>
                  <a:lnTo>
                    <a:pt x="327660" y="76961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54315" y="2470023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 h="0">
                  <a:moveTo>
                    <a:pt x="0" y="0"/>
                  </a:moveTo>
                  <a:lnTo>
                    <a:pt x="336041" y="0"/>
                  </a:lnTo>
                </a:path>
              </a:pathLst>
            </a:custGeom>
            <a:ln w="3809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52791" y="2715780"/>
              <a:ext cx="338455" cy="2897505"/>
            </a:xfrm>
            <a:custGeom>
              <a:avLst/>
              <a:gdLst/>
              <a:ahLst/>
              <a:cxnLst/>
              <a:rect l="l" t="t" r="r" b="b"/>
              <a:pathLst>
                <a:path w="338455" h="2897504">
                  <a:moveTo>
                    <a:pt x="23622" y="2625852"/>
                  </a:moveTo>
                  <a:lnTo>
                    <a:pt x="2286" y="2607564"/>
                  </a:lnTo>
                  <a:lnTo>
                    <a:pt x="0" y="2610612"/>
                  </a:lnTo>
                  <a:lnTo>
                    <a:pt x="21336" y="2628900"/>
                  </a:lnTo>
                  <a:lnTo>
                    <a:pt x="23622" y="2625852"/>
                  </a:lnTo>
                  <a:close/>
                </a:path>
                <a:path w="338455" h="2897504">
                  <a:moveTo>
                    <a:pt x="25146" y="1474470"/>
                  </a:moveTo>
                  <a:lnTo>
                    <a:pt x="2286" y="1458468"/>
                  </a:lnTo>
                  <a:lnTo>
                    <a:pt x="0" y="1461516"/>
                  </a:lnTo>
                  <a:lnTo>
                    <a:pt x="22860" y="1477518"/>
                  </a:lnTo>
                  <a:lnTo>
                    <a:pt x="25146" y="1474470"/>
                  </a:lnTo>
                  <a:close/>
                </a:path>
                <a:path w="338455" h="2897504">
                  <a:moveTo>
                    <a:pt x="28956" y="48768"/>
                  </a:moveTo>
                  <a:lnTo>
                    <a:pt x="1524" y="53213"/>
                  </a:lnTo>
                  <a:lnTo>
                    <a:pt x="762" y="53340"/>
                  </a:lnTo>
                  <a:lnTo>
                    <a:pt x="1524" y="57150"/>
                  </a:lnTo>
                  <a:lnTo>
                    <a:pt x="28956" y="52578"/>
                  </a:lnTo>
                  <a:lnTo>
                    <a:pt x="28956" y="48768"/>
                  </a:lnTo>
                  <a:close/>
                </a:path>
                <a:path w="338455" h="2897504">
                  <a:moveTo>
                    <a:pt x="53340" y="2650998"/>
                  </a:moveTo>
                  <a:lnTo>
                    <a:pt x="32004" y="2632710"/>
                  </a:lnTo>
                  <a:lnTo>
                    <a:pt x="29718" y="2635758"/>
                  </a:lnTo>
                  <a:lnTo>
                    <a:pt x="51054" y="2653284"/>
                  </a:lnTo>
                  <a:lnTo>
                    <a:pt x="53340" y="2650998"/>
                  </a:lnTo>
                  <a:close/>
                </a:path>
                <a:path w="338455" h="2897504">
                  <a:moveTo>
                    <a:pt x="56388" y="1496568"/>
                  </a:moveTo>
                  <a:lnTo>
                    <a:pt x="33528" y="1480566"/>
                  </a:lnTo>
                  <a:lnTo>
                    <a:pt x="32004" y="1483614"/>
                  </a:lnTo>
                  <a:lnTo>
                    <a:pt x="54864" y="1499616"/>
                  </a:lnTo>
                  <a:lnTo>
                    <a:pt x="56388" y="1496568"/>
                  </a:lnTo>
                  <a:close/>
                </a:path>
                <a:path w="338455" h="2897504">
                  <a:moveTo>
                    <a:pt x="67056" y="42672"/>
                  </a:moveTo>
                  <a:lnTo>
                    <a:pt x="39624" y="47117"/>
                  </a:lnTo>
                  <a:lnTo>
                    <a:pt x="38862" y="47244"/>
                  </a:lnTo>
                  <a:lnTo>
                    <a:pt x="39624" y="51054"/>
                  </a:lnTo>
                  <a:lnTo>
                    <a:pt x="67056" y="46482"/>
                  </a:lnTo>
                  <a:lnTo>
                    <a:pt x="67056" y="42672"/>
                  </a:lnTo>
                  <a:close/>
                </a:path>
                <a:path w="338455" h="2897504">
                  <a:moveTo>
                    <a:pt x="82296" y="2676144"/>
                  </a:moveTo>
                  <a:lnTo>
                    <a:pt x="60960" y="2657856"/>
                  </a:lnTo>
                  <a:lnTo>
                    <a:pt x="58674" y="2660142"/>
                  </a:lnTo>
                  <a:lnTo>
                    <a:pt x="80010" y="2678430"/>
                  </a:lnTo>
                  <a:lnTo>
                    <a:pt x="82296" y="2676144"/>
                  </a:lnTo>
                  <a:close/>
                </a:path>
                <a:path w="338455" h="2897504">
                  <a:moveTo>
                    <a:pt x="88392" y="1518666"/>
                  </a:moveTo>
                  <a:lnTo>
                    <a:pt x="65532" y="1502664"/>
                  </a:lnTo>
                  <a:lnTo>
                    <a:pt x="63246" y="1505712"/>
                  </a:lnTo>
                  <a:lnTo>
                    <a:pt x="86106" y="1521714"/>
                  </a:lnTo>
                  <a:lnTo>
                    <a:pt x="88392" y="1518666"/>
                  </a:lnTo>
                  <a:close/>
                </a:path>
                <a:path w="338455" h="2897504">
                  <a:moveTo>
                    <a:pt x="105156" y="40386"/>
                  </a:moveTo>
                  <a:lnTo>
                    <a:pt x="104394" y="36576"/>
                  </a:lnTo>
                  <a:lnTo>
                    <a:pt x="76962" y="41148"/>
                  </a:lnTo>
                  <a:lnTo>
                    <a:pt x="77724" y="44958"/>
                  </a:lnTo>
                  <a:lnTo>
                    <a:pt x="105156" y="40386"/>
                  </a:lnTo>
                  <a:close/>
                </a:path>
                <a:path w="338455" h="2897504">
                  <a:moveTo>
                    <a:pt x="111252" y="2701290"/>
                  </a:moveTo>
                  <a:lnTo>
                    <a:pt x="89916" y="2683002"/>
                  </a:lnTo>
                  <a:lnTo>
                    <a:pt x="87630" y="2685288"/>
                  </a:lnTo>
                  <a:lnTo>
                    <a:pt x="108966" y="2703576"/>
                  </a:lnTo>
                  <a:lnTo>
                    <a:pt x="111252" y="2701290"/>
                  </a:lnTo>
                  <a:close/>
                </a:path>
                <a:path w="338455" h="2897504">
                  <a:moveTo>
                    <a:pt x="119634" y="1540764"/>
                  </a:moveTo>
                  <a:lnTo>
                    <a:pt x="96774" y="1524762"/>
                  </a:lnTo>
                  <a:lnTo>
                    <a:pt x="94488" y="1527810"/>
                  </a:lnTo>
                  <a:lnTo>
                    <a:pt x="117348" y="1543812"/>
                  </a:lnTo>
                  <a:lnTo>
                    <a:pt x="119634" y="1540764"/>
                  </a:lnTo>
                  <a:close/>
                </a:path>
                <a:path w="338455" h="2897504">
                  <a:moveTo>
                    <a:pt x="140970" y="2725674"/>
                  </a:moveTo>
                  <a:lnTo>
                    <a:pt x="119634" y="2708148"/>
                  </a:lnTo>
                  <a:lnTo>
                    <a:pt x="117348" y="2710434"/>
                  </a:lnTo>
                  <a:lnTo>
                    <a:pt x="138684" y="2728722"/>
                  </a:lnTo>
                  <a:lnTo>
                    <a:pt x="140970" y="2725674"/>
                  </a:lnTo>
                  <a:close/>
                </a:path>
                <a:path w="338455" h="2897504">
                  <a:moveTo>
                    <a:pt x="143256" y="34290"/>
                  </a:moveTo>
                  <a:lnTo>
                    <a:pt x="142494" y="30480"/>
                  </a:lnTo>
                  <a:lnTo>
                    <a:pt x="115062" y="35052"/>
                  </a:lnTo>
                  <a:lnTo>
                    <a:pt x="115824" y="38862"/>
                  </a:lnTo>
                  <a:lnTo>
                    <a:pt x="143256" y="34290"/>
                  </a:lnTo>
                  <a:close/>
                </a:path>
                <a:path w="338455" h="2897504">
                  <a:moveTo>
                    <a:pt x="150876" y="1562862"/>
                  </a:moveTo>
                  <a:lnTo>
                    <a:pt x="128016" y="1546860"/>
                  </a:lnTo>
                  <a:lnTo>
                    <a:pt x="126492" y="1549908"/>
                  </a:lnTo>
                  <a:lnTo>
                    <a:pt x="149352" y="1565910"/>
                  </a:lnTo>
                  <a:lnTo>
                    <a:pt x="150876" y="1562862"/>
                  </a:lnTo>
                  <a:close/>
                </a:path>
                <a:path w="338455" h="2897504">
                  <a:moveTo>
                    <a:pt x="169926" y="2750820"/>
                  </a:moveTo>
                  <a:lnTo>
                    <a:pt x="148590" y="2732532"/>
                  </a:lnTo>
                  <a:lnTo>
                    <a:pt x="146304" y="2735580"/>
                  </a:lnTo>
                  <a:lnTo>
                    <a:pt x="167640" y="2753868"/>
                  </a:lnTo>
                  <a:lnTo>
                    <a:pt x="169926" y="2750820"/>
                  </a:lnTo>
                  <a:close/>
                </a:path>
                <a:path w="338455" h="2897504">
                  <a:moveTo>
                    <a:pt x="181356" y="28194"/>
                  </a:moveTo>
                  <a:lnTo>
                    <a:pt x="180594" y="24384"/>
                  </a:lnTo>
                  <a:lnTo>
                    <a:pt x="153162" y="28956"/>
                  </a:lnTo>
                  <a:lnTo>
                    <a:pt x="153924" y="32766"/>
                  </a:lnTo>
                  <a:lnTo>
                    <a:pt x="181356" y="28194"/>
                  </a:lnTo>
                  <a:close/>
                </a:path>
                <a:path w="338455" h="2897504">
                  <a:moveTo>
                    <a:pt x="182880" y="1584960"/>
                  </a:moveTo>
                  <a:lnTo>
                    <a:pt x="160020" y="1568958"/>
                  </a:lnTo>
                  <a:lnTo>
                    <a:pt x="157734" y="1572006"/>
                  </a:lnTo>
                  <a:lnTo>
                    <a:pt x="180594" y="1588008"/>
                  </a:lnTo>
                  <a:lnTo>
                    <a:pt x="182880" y="1584960"/>
                  </a:lnTo>
                  <a:close/>
                </a:path>
                <a:path w="338455" h="2897504">
                  <a:moveTo>
                    <a:pt x="199644" y="2775966"/>
                  </a:moveTo>
                  <a:lnTo>
                    <a:pt x="178308" y="2757678"/>
                  </a:lnTo>
                  <a:lnTo>
                    <a:pt x="176022" y="2760726"/>
                  </a:lnTo>
                  <a:lnTo>
                    <a:pt x="197358" y="2778252"/>
                  </a:lnTo>
                  <a:lnTo>
                    <a:pt x="199644" y="2775966"/>
                  </a:lnTo>
                  <a:close/>
                </a:path>
                <a:path w="338455" h="2897504">
                  <a:moveTo>
                    <a:pt x="214122" y="1607058"/>
                  </a:moveTo>
                  <a:lnTo>
                    <a:pt x="191262" y="1591056"/>
                  </a:lnTo>
                  <a:lnTo>
                    <a:pt x="188976" y="1594104"/>
                  </a:lnTo>
                  <a:lnTo>
                    <a:pt x="211836" y="1610106"/>
                  </a:lnTo>
                  <a:lnTo>
                    <a:pt x="214122" y="1607058"/>
                  </a:lnTo>
                  <a:close/>
                </a:path>
                <a:path w="338455" h="2897504">
                  <a:moveTo>
                    <a:pt x="219456" y="22098"/>
                  </a:moveTo>
                  <a:lnTo>
                    <a:pt x="218694" y="18288"/>
                  </a:lnTo>
                  <a:lnTo>
                    <a:pt x="191262" y="22860"/>
                  </a:lnTo>
                  <a:lnTo>
                    <a:pt x="191262" y="26670"/>
                  </a:lnTo>
                  <a:lnTo>
                    <a:pt x="218694" y="22212"/>
                  </a:lnTo>
                  <a:lnTo>
                    <a:pt x="219456" y="22098"/>
                  </a:lnTo>
                  <a:close/>
                </a:path>
                <a:path w="338455" h="2897504">
                  <a:moveTo>
                    <a:pt x="228600" y="2801112"/>
                  </a:moveTo>
                  <a:lnTo>
                    <a:pt x="207264" y="2782824"/>
                  </a:lnTo>
                  <a:lnTo>
                    <a:pt x="204978" y="2785110"/>
                  </a:lnTo>
                  <a:lnTo>
                    <a:pt x="226314" y="2803398"/>
                  </a:lnTo>
                  <a:lnTo>
                    <a:pt x="228600" y="2801112"/>
                  </a:lnTo>
                  <a:close/>
                </a:path>
                <a:path w="338455" h="2897504">
                  <a:moveTo>
                    <a:pt x="245364" y="1629156"/>
                  </a:moveTo>
                  <a:lnTo>
                    <a:pt x="222504" y="1613154"/>
                  </a:lnTo>
                  <a:lnTo>
                    <a:pt x="220980" y="1616202"/>
                  </a:lnTo>
                  <a:lnTo>
                    <a:pt x="243840" y="1632204"/>
                  </a:lnTo>
                  <a:lnTo>
                    <a:pt x="245364" y="1629156"/>
                  </a:lnTo>
                  <a:close/>
                </a:path>
                <a:path w="338455" h="2897504">
                  <a:moveTo>
                    <a:pt x="257556" y="2826258"/>
                  </a:moveTo>
                  <a:lnTo>
                    <a:pt x="236220" y="2807970"/>
                  </a:lnTo>
                  <a:lnTo>
                    <a:pt x="233934" y="2810256"/>
                  </a:lnTo>
                  <a:lnTo>
                    <a:pt x="255270" y="2828544"/>
                  </a:lnTo>
                  <a:lnTo>
                    <a:pt x="257556" y="2826258"/>
                  </a:lnTo>
                  <a:close/>
                </a:path>
                <a:path w="338455" h="2897504">
                  <a:moveTo>
                    <a:pt x="257556" y="16002"/>
                  </a:moveTo>
                  <a:lnTo>
                    <a:pt x="256794" y="12192"/>
                  </a:lnTo>
                  <a:lnTo>
                    <a:pt x="229362" y="16764"/>
                  </a:lnTo>
                  <a:lnTo>
                    <a:pt x="229362" y="20574"/>
                  </a:lnTo>
                  <a:lnTo>
                    <a:pt x="256794" y="16116"/>
                  </a:lnTo>
                  <a:lnTo>
                    <a:pt x="257556" y="16002"/>
                  </a:lnTo>
                  <a:close/>
                </a:path>
                <a:path w="338455" h="2897504">
                  <a:moveTo>
                    <a:pt x="277368" y="1652016"/>
                  </a:moveTo>
                  <a:lnTo>
                    <a:pt x="254508" y="1635252"/>
                  </a:lnTo>
                  <a:lnTo>
                    <a:pt x="252222" y="1638300"/>
                  </a:lnTo>
                  <a:lnTo>
                    <a:pt x="275082" y="1654302"/>
                  </a:lnTo>
                  <a:lnTo>
                    <a:pt x="277368" y="1652016"/>
                  </a:lnTo>
                  <a:close/>
                </a:path>
                <a:path w="338455" h="2897504">
                  <a:moveTo>
                    <a:pt x="287274" y="2850642"/>
                  </a:moveTo>
                  <a:lnTo>
                    <a:pt x="265938" y="2833116"/>
                  </a:lnTo>
                  <a:lnTo>
                    <a:pt x="263652" y="2835402"/>
                  </a:lnTo>
                  <a:lnTo>
                    <a:pt x="284988" y="2853690"/>
                  </a:lnTo>
                  <a:lnTo>
                    <a:pt x="287274" y="2850642"/>
                  </a:lnTo>
                  <a:close/>
                </a:path>
                <a:path w="338455" h="2897504">
                  <a:moveTo>
                    <a:pt x="294894" y="6096"/>
                  </a:moveTo>
                  <a:lnTo>
                    <a:pt x="267462" y="10541"/>
                  </a:lnTo>
                  <a:lnTo>
                    <a:pt x="266700" y="10668"/>
                  </a:lnTo>
                  <a:lnTo>
                    <a:pt x="267462" y="13716"/>
                  </a:lnTo>
                  <a:lnTo>
                    <a:pt x="294894" y="9906"/>
                  </a:lnTo>
                  <a:lnTo>
                    <a:pt x="294894" y="6096"/>
                  </a:lnTo>
                  <a:close/>
                </a:path>
                <a:path w="338455" h="2897504">
                  <a:moveTo>
                    <a:pt x="308610" y="1674114"/>
                  </a:moveTo>
                  <a:lnTo>
                    <a:pt x="285750" y="1657350"/>
                  </a:lnTo>
                  <a:lnTo>
                    <a:pt x="283464" y="1660398"/>
                  </a:lnTo>
                  <a:lnTo>
                    <a:pt x="306324" y="1676400"/>
                  </a:lnTo>
                  <a:lnTo>
                    <a:pt x="308610" y="1674114"/>
                  </a:lnTo>
                  <a:close/>
                </a:path>
                <a:path w="338455" h="2897504">
                  <a:moveTo>
                    <a:pt x="316230" y="2875788"/>
                  </a:moveTo>
                  <a:lnTo>
                    <a:pt x="294894" y="2857500"/>
                  </a:lnTo>
                  <a:lnTo>
                    <a:pt x="292608" y="2860548"/>
                  </a:lnTo>
                  <a:lnTo>
                    <a:pt x="313944" y="2878836"/>
                  </a:lnTo>
                  <a:lnTo>
                    <a:pt x="316230" y="2875788"/>
                  </a:lnTo>
                  <a:close/>
                </a:path>
                <a:path w="338455" h="2897504">
                  <a:moveTo>
                    <a:pt x="332994" y="0"/>
                  </a:moveTo>
                  <a:lnTo>
                    <a:pt x="305562" y="4445"/>
                  </a:lnTo>
                  <a:lnTo>
                    <a:pt x="304800" y="4572"/>
                  </a:lnTo>
                  <a:lnTo>
                    <a:pt x="305562" y="7620"/>
                  </a:lnTo>
                  <a:lnTo>
                    <a:pt x="332994" y="3810"/>
                  </a:lnTo>
                  <a:lnTo>
                    <a:pt x="332994" y="0"/>
                  </a:lnTo>
                  <a:close/>
                </a:path>
                <a:path w="338455" h="2897504">
                  <a:moveTo>
                    <a:pt x="338328" y="2894838"/>
                  </a:moveTo>
                  <a:lnTo>
                    <a:pt x="324612" y="2882646"/>
                  </a:lnTo>
                  <a:lnTo>
                    <a:pt x="322326" y="2885694"/>
                  </a:lnTo>
                  <a:lnTo>
                    <a:pt x="336042" y="2897124"/>
                  </a:lnTo>
                  <a:lnTo>
                    <a:pt x="338328" y="2894838"/>
                  </a:lnTo>
                  <a:close/>
                </a:path>
                <a:path w="338455" h="2897504">
                  <a:moveTo>
                    <a:pt x="338328" y="1694688"/>
                  </a:moveTo>
                  <a:lnTo>
                    <a:pt x="316992" y="1679448"/>
                  </a:lnTo>
                  <a:lnTo>
                    <a:pt x="315468" y="1682496"/>
                  </a:lnTo>
                  <a:lnTo>
                    <a:pt x="336042" y="1697736"/>
                  </a:lnTo>
                  <a:lnTo>
                    <a:pt x="338328" y="169468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909457" y="2470023"/>
              <a:ext cx="334645" cy="0"/>
            </a:xfrm>
            <a:custGeom>
              <a:avLst/>
              <a:gdLst/>
              <a:ahLst/>
              <a:cxnLst/>
              <a:rect l="l" t="t" r="r" b="b"/>
              <a:pathLst>
                <a:path w="334644" h="0">
                  <a:moveTo>
                    <a:pt x="0" y="0"/>
                  </a:moveTo>
                  <a:lnTo>
                    <a:pt x="334518" y="0"/>
                  </a:lnTo>
                </a:path>
              </a:pathLst>
            </a:custGeom>
            <a:ln w="3809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908695" y="4144530"/>
              <a:ext cx="336550" cy="1468755"/>
            </a:xfrm>
            <a:custGeom>
              <a:avLst/>
              <a:gdLst/>
              <a:ahLst/>
              <a:cxnLst/>
              <a:rect l="l" t="t" r="r" b="b"/>
              <a:pathLst>
                <a:path w="336550" h="1468754">
                  <a:moveTo>
                    <a:pt x="22860" y="1449324"/>
                  </a:moveTo>
                  <a:lnTo>
                    <a:pt x="20574" y="1447038"/>
                  </a:lnTo>
                  <a:lnTo>
                    <a:pt x="0" y="1466088"/>
                  </a:lnTo>
                  <a:lnTo>
                    <a:pt x="2286" y="1468374"/>
                  </a:lnTo>
                  <a:lnTo>
                    <a:pt x="22860" y="1449324"/>
                  </a:lnTo>
                  <a:close/>
                </a:path>
                <a:path w="336550" h="1468754">
                  <a:moveTo>
                    <a:pt x="24384" y="251460"/>
                  </a:moveTo>
                  <a:lnTo>
                    <a:pt x="22098" y="248412"/>
                  </a:lnTo>
                  <a:lnTo>
                    <a:pt x="0" y="265938"/>
                  </a:lnTo>
                  <a:lnTo>
                    <a:pt x="2286" y="268986"/>
                  </a:lnTo>
                  <a:lnTo>
                    <a:pt x="24384" y="251460"/>
                  </a:lnTo>
                  <a:close/>
                </a:path>
                <a:path w="336550" h="1468754">
                  <a:moveTo>
                    <a:pt x="51054" y="1423416"/>
                  </a:moveTo>
                  <a:lnTo>
                    <a:pt x="48768" y="1420368"/>
                  </a:lnTo>
                  <a:lnTo>
                    <a:pt x="28194" y="1439418"/>
                  </a:lnTo>
                  <a:lnTo>
                    <a:pt x="30480" y="1442466"/>
                  </a:lnTo>
                  <a:lnTo>
                    <a:pt x="51054" y="1423416"/>
                  </a:lnTo>
                  <a:close/>
                </a:path>
                <a:path w="336550" h="1468754">
                  <a:moveTo>
                    <a:pt x="54102" y="227076"/>
                  </a:moveTo>
                  <a:lnTo>
                    <a:pt x="51816" y="224790"/>
                  </a:lnTo>
                  <a:lnTo>
                    <a:pt x="30480" y="242316"/>
                  </a:lnTo>
                  <a:lnTo>
                    <a:pt x="32004" y="244602"/>
                  </a:lnTo>
                  <a:lnTo>
                    <a:pt x="54102" y="227076"/>
                  </a:lnTo>
                  <a:close/>
                </a:path>
                <a:path w="336550" h="1468754">
                  <a:moveTo>
                    <a:pt x="79248" y="1396746"/>
                  </a:moveTo>
                  <a:lnTo>
                    <a:pt x="76962" y="1394460"/>
                  </a:lnTo>
                  <a:lnTo>
                    <a:pt x="56388" y="1413510"/>
                  </a:lnTo>
                  <a:lnTo>
                    <a:pt x="58674" y="1415796"/>
                  </a:lnTo>
                  <a:lnTo>
                    <a:pt x="79248" y="1396746"/>
                  </a:lnTo>
                  <a:close/>
                </a:path>
                <a:path w="336550" h="1468754">
                  <a:moveTo>
                    <a:pt x="84582" y="203454"/>
                  </a:moveTo>
                  <a:lnTo>
                    <a:pt x="82296" y="200406"/>
                  </a:lnTo>
                  <a:lnTo>
                    <a:pt x="60198" y="217932"/>
                  </a:lnTo>
                  <a:lnTo>
                    <a:pt x="62484" y="220980"/>
                  </a:lnTo>
                  <a:lnTo>
                    <a:pt x="84582" y="203454"/>
                  </a:lnTo>
                  <a:close/>
                </a:path>
                <a:path w="336550" h="1468754">
                  <a:moveTo>
                    <a:pt x="107442" y="1370838"/>
                  </a:moveTo>
                  <a:lnTo>
                    <a:pt x="105156" y="1368552"/>
                  </a:lnTo>
                  <a:lnTo>
                    <a:pt x="84582" y="1387602"/>
                  </a:lnTo>
                  <a:lnTo>
                    <a:pt x="86868" y="1389888"/>
                  </a:lnTo>
                  <a:lnTo>
                    <a:pt x="107442" y="1370838"/>
                  </a:lnTo>
                  <a:close/>
                </a:path>
                <a:path w="336550" h="1468754">
                  <a:moveTo>
                    <a:pt x="114300" y="179070"/>
                  </a:moveTo>
                  <a:lnTo>
                    <a:pt x="112014" y="176784"/>
                  </a:lnTo>
                  <a:lnTo>
                    <a:pt x="90678" y="194310"/>
                  </a:lnTo>
                  <a:lnTo>
                    <a:pt x="92202" y="196596"/>
                  </a:lnTo>
                  <a:lnTo>
                    <a:pt x="114300" y="179070"/>
                  </a:lnTo>
                  <a:close/>
                </a:path>
                <a:path w="336550" h="1468754">
                  <a:moveTo>
                    <a:pt x="135636" y="1344168"/>
                  </a:moveTo>
                  <a:lnTo>
                    <a:pt x="133350" y="1341882"/>
                  </a:lnTo>
                  <a:lnTo>
                    <a:pt x="112776" y="1360932"/>
                  </a:lnTo>
                  <a:lnTo>
                    <a:pt x="115062" y="1363218"/>
                  </a:lnTo>
                  <a:lnTo>
                    <a:pt x="135636" y="1344168"/>
                  </a:lnTo>
                  <a:close/>
                </a:path>
                <a:path w="336550" h="1468754">
                  <a:moveTo>
                    <a:pt x="144780" y="155448"/>
                  </a:moveTo>
                  <a:lnTo>
                    <a:pt x="142494" y="152400"/>
                  </a:lnTo>
                  <a:lnTo>
                    <a:pt x="120396" y="169926"/>
                  </a:lnTo>
                  <a:lnTo>
                    <a:pt x="122682" y="172974"/>
                  </a:lnTo>
                  <a:lnTo>
                    <a:pt x="144780" y="155448"/>
                  </a:lnTo>
                  <a:close/>
                </a:path>
                <a:path w="336550" h="1468754">
                  <a:moveTo>
                    <a:pt x="163830" y="1318260"/>
                  </a:moveTo>
                  <a:lnTo>
                    <a:pt x="160782" y="1315974"/>
                  </a:lnTo>
                  <a:lnTo>
                    <a:pt x="140970" y="1335024"/>
                  </a:lnTo>
                  <a:lnTo>
                    <a:pt x="143256" y="1337310"/>
                  </a:lnTo>
                  <a:lnTo>
                    <a:pt x="163830" y="1318260"/>
                  </a:lnTo>
                  <a:close/>
                </a:path>
                <a:path w="336550" h="1468754">
                  <a:moveTo>
                    <a:pt x="174498" y="131064"/>
                  </a:moveTo>
                  <a:lnTo>
                    <a:pt x="172212" y="128778"/>
                  </a:lnTo>
                  <a:lnTo>
                    <a:pt x="150876" y="146304"/>
                  </a:lnTo>
                  <a:lnTo>
                    <a:pt x="152400" y="148590"/>
                  </a:lnTo>
                  <a:lnTo>
                    <a:pt x="174498" y="131064"/>
                  </a:lnTo>
                  <a:close/>
                </a:path>
                <a:path w="336550" h="1468754">
                  <a:moveTo>
                    <a:pt x="192024" y="1292352"/>
                  </a:moveTo>
                  <a:lnTo>
                    <a:pt x="188976" y="1289304"/>
                  </a:lnTo>
                  <a:lnTo>
                    <a:pt x="169164" y="1308354"/>
                  </a:lnTo>
                  <a:lnTo>
                    <a:pt x="171450" y="1311402"/>
                  </a:lnTo>
                  <a:lnTo>
                    <a:pt x="192024" y="1292352"/>
                  </a:lnTo>
                  <a:close/>
                </a:path>
                <a:path w="336550" h="1468754">
                  <a:moveTo>
                    <a:pt x="204978" y="107442"/>
                  </a:moveTo>
                  <a:lnTo>
                    <a:pt x="202692" y="104394"/>
                  </a:lnTo>
                  <a:lnTo>
                    <a:pt x="180594" y="121920"/>
                  </a:lnTo>
                  <a:lnTo>
                    <a:pt x="182880" y="124968"/>
                  </a:lnTo>
                  <a:lnTo>
                    <a:pt x="204978" y="107442"/>
                  </a:lnTo>
                  <a:close/>
                </a:path>
                <a:path w="336550" h="1468754">
                  <a:moveTo>
                    <a:pt x="219456" y="1265682"/>
                  </a:moveTo>
                  <a:lnTo>
                    <a:pt x="217170" y="1263396"/>
                  </a:lnTo>
                  <a:lnTo>
                    <a:pt x="196596" y="1282446"/>
                  </a:lnTo>
                  <a:lnTo>
                    <a:pt x="199644" y="1284732"/>
                  </a:lnTo>
                  <a:lnTo>
                    <a:pt x="219456" y="1265682"/>
                  </a:lnTo>
                  <a:close/>
                </a:path>
                <a:path w="336550" h="1468754">
                  <a:moveTo>
                    <a:pt x="234696" y="83820"/>
                  </a:moveTo>
                  <a:lnTo>
                    <a:pt x="232410" y="80772"/>
                  </a:lnTo>
                  <a:lnTo>
                    <a:pt x="211074" y="98298"/>
                  </a:lnTo>
                  <a:lnTo>
                    <a:pt x="212598" y="100584"/>
                  </a:lnTo>
                  <a:lnTo>
                    <a:pt x="234696" y="83820"/>
                  </a:lnTo>
                  <a:close/>
                </a:path>
                <a:path w="336550" h="1468754">
                  <a:moveTo>
                    <a:pt x="247650" y="1239774"/>
                  </a:moveTo>
                  <a:lnTo>
                    <a:pt x="245364" y="1236726"/>
                  </a:lnTo>
                  <a:lnTo>
                    <a:pt x="224790" y="1255776"/>
                  </a:lnTo>
                  <a:lnTo>
                    <a:pt x="227838" y="1258824"/>
                  </a:lnTo>
                  <a:lnTo>
                    <a:pt x="247650" y="1239774"/>
                  </a:lnTo>
                  <a:close/>
                </a:path>
                <a:path w="336550" h="1468754">
                  <a:moveTo>
                    <a:pt x="265176" y="59436"/>
                  </a:moveTo>
                  <a:lnTo>
                    <a:pt x="262890" y="57150"/>
                  </a:lnTo>
                  <a:lnTo>
                    <a:pt x="240792" y="73914"/>
                  </a:lnTo>
                  <a:lnTo>
                    <a:pt x="243078" y="76962"/>
                  </a:lnTo>
                  <a:lnTo>
                    <a:pt x="265176" y="59436"/>
                  </a:lnTo>
                  <a:close/>
                </a:path>
                <a:path w="336550" h="1468754">
                  <a:moveTo>
                    <a:pt x="275844" y="1213104"/>
                  </a:moveTo>
                  <a:lnTo>
                    <a:pt x="273558" y="1210818"/>
                  </a:lnTo>
                  <a:lnTo>
                    <a:pt x="252984" y="1229868"/>
                  </a:lnTo>
                  <a:lnTo>
                    <a:pt x="256032" y="1232154"/>
                  </a:lnTo>
                  <a:lnTo>
                    <a:pt x="275844" y="1213104"/>
                  </a:lnTo>
                  <a:close/>
                </a:path>
                <a:path w="336550" h="1468754">
                  <a:moveTo>
                    <a:pt x="294894" y="35814"/>
                  </a:moveTo>
                  <a:lnTo>
                    <a:pt x="292608" y="32766"/>
                  </a:lnTo>
                  <a:lnTo>
                    <a:pt x="271272" y="50292"/>
                  </a:lnTo>
                  <a:lnTo>
                    <a:pt x="273558" y="53340"/>
                  </a:lnTo>
                  <a:lnTo>
                    <a:pt x="294894" y="35814"/>
                  </a:lnTo>
                  <a:close/>
                </a:path>
                <a:path w="336550" h="1468754">
                  <a:moveTo>
                    <a:pt x="304038" y="1187196"/>
                  </a:moveTo>
                  <a:lnTo>
                    <a:pt x="301752" y="1184148"/>
                  </a:lnTo>
                  <a:lnTo>
                    <a:pt x="281178" y="1203960"/>
                  </a:lnTo>
                  <a:lnTo>
                    <a:pt x="283464" y="1206246"/>
                  </a:lnTo>
                  <a:lnTo>
                    <a:pt x="304038" y="1187196"/>
                  </a:lnTo>
                  <a:close/>
                </a:path>
                <a:path w="336550" h="1468754">
                  <a:moveTo>
                    <a:pt x="325374" y="11430"/>
                  </a:moveTo>
                  <a:lnTo>
                    <a:pt x="323088" y="9144"/>
                  </a:lnTo>
                  <a:lnTo>
                    <a:pt x="300990" y="26670"/>
                  </a:lnTo>
                  <a:lnTo>
                    <a:pt x="303276" y="28956"/>
                  </a:lnTo>
                  <a:lnTo>
                    <a:pt x="325374" y="11430"/>
                  </a:lnTo>
                  <a:close/>
                </a:path>
                <a:path w="336550" h="1468754">
                  <a:moveTo>
                    <a:pt x="332232" y="1160526"/>
                  </a:moveTo>
                  <a:lnTo>
                    <a:pt x="329946" y="1158240"/>
                  </a:lnTo>
                  <a:lnTo>
                    <a:pt x="309372" y="1177290"/>
                  </a:lnTo>
                  <a:lnTo>
                    <a:pt x="311658" y="1179576"/>
                  </a:lnTo>
                  <a:lnTo>
                    <a:pt x="332232" y="1160526"/>
                  </a:lnTo>
                  <a:close/>
                </a:path>
                <a:path w="336550" h="1468754">
                  <a:moveTo>
                    <a:pt x="336042" y="3048"/>
                  </a:moveTo>
                  <a:lnTo>
                    <a:pt x="333756" y="0"/>
                  </a:lnTo>
                  <a:lnTo>
                    <a:pt x="331470" y="2286"/>
                  </a:lnTo>
                  <a:lnTo>
                    <a:pt x="333756" y="5334"/>
                  </a:lnTo>
                  <a:lnTo>
                    <a:pt x="336042" y="304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663837" y="2470023"/>
              <a:ext cx="334010" cy="0"/>
            </a:xfrm>
            <a:custGeom>
              <a:avLst/>
              <a:gdLst/>
              <a:ahLst/>
              <a:cxnLst/>
              <a:rect l="l" t="t" r="r" b="b"/>
              <a:pathLst>
                <a:path w="334010" h="0">
                  <a:moveTo>
                    <a:pt x="0" y="0"/>
                  </a:moveTo>
                  <a:lnTo>
                    <a:pt x="333756" y="0"/>
                  </a:lnTo>
                </a:path>
              </a:pathLst>
            </a:custGeom>
            <a:ln w="3809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662313" y="2723400"/>
              <a:ext cx="337185" cy="2578735"/>
            </a:xfrm>
            <a:custGeom>
              <a:avLst/>
              <a:gdLst/>
              <a:ahLst/>
              <a:cxnLst/>
              <a:rect l="l" t="t" r="r" b="b"/>
              <a:pathLst>
                <a:path w="337185" h="2578735">
                  <a:moveTo>
                    <a:pt x="22098" y="2558796"/>
                  </a:moveTo>
                  <a:lnTo>
                    <a:pt x="19812" y="2555748"/>
                  </a:lnTo>
                  <a:lnTo>
                    <a:pt x="0" y="2575560"/>
                  </a:lnTo>
                  <a:lnTo>
                    <a:pt x="2286" y="2578608"/>
                  </a:lnTo>
                  <a:lnTo>
                    <a:pt x="22098" y="2558796"/>
                  </a:lnTo>
                  <a:close/>
                </a:path>
                <a:path w="337185" h="2578735">
                  <a:moveTo>
                    <a:pt x="22860" y="1405128"/>
                  </a:moveTo>
                  <a:lnTo>
                    <a:pt x="20574" y="1402080"/>
                  </a:lnTo>
                  <a:lnTo>
                    <a:pt x="0" y="1421130"/>
                  </a:lnTo>
                  <a:lnTo>
                    <a:pt x="2286" y="1424178"/>
                  </a:lnTo>
                  <a:lnTo>
                    <a:pt x="22860" y="1405128"/>
                  </a:lnTo>
                  <a:close/>
                </a:path>
                <a:path w="337185" h="2578735">
                  <a:moveTo>
                    <a:pt x="28956" y="67818"/>
                  </a:moveTo>
                  <a:lnTo>
                    <a:pt x="28194" y="64770"/>
                  </a:lnTo>
                  <a:lnTo>
                    <a:pt x="762" y="70104"/>
                  </a:lnTo>
                  <a:lnTo>
                    <a:pt x="1524" y="73914"/>
                  </a:lnTo>
                  <a:lnTo>
                    <a:pt x="28956" y="67818"/>
                  </a:lnTo>
                  <a:close/>
                </a:path>
                <a:path w="337185" h="2578735">
                  <a:moveTo>
                    <a:pt x="49530" y="2531364"/>
                  </a:moveTo>
                  <a:lnTo>
                    <a:pt x="47244" y="2529078"/>
                  </a:lnTo>
                  <a:lnTo>
                    <a:pt x="27432" y="2548890"/>
                  </a:lnTo>
                  <a:lnTo>
                    <a:pt x="29718" y="2551176"/>
                  </a:lnTo>
                  <a:lnTo>
                    <a:pt x="49530" y="2531364"/>
                  </a:lnTo>
                  <a:close/>
                </a:path>
                <a:path w="337185" h="2578735">
                  <a:moveTo>
                    <a:pt x="51816" y="1379220"/>
                  </a:moveTo>
                  <a:lnTo>
                    <a:pt x="49530" y="1376172"/>
                  </a:lnTo>
                  <a:lnTo>
                    <a:pt x="28194" y="1395222"/>
                  </a:lnTo>
                  <a:lnTo>
                    <a:pt x="31242" y="1397508"/>
                  </a:lnTo>
                  <a:lnTo>
                    <a:pt x="51816" y="1379220"/>
                  </a:lnTo>
                  <a:close/>
                </a:path>
                <a:path w="337185" h="2578735">
                  <a:moveTo>
                    <a:pt x="67056" y="60198"/>
                  </a:moveTo>
                  <a:lnTo>
                    <a:pt x="66294" y="56388"/>
                  </a:lnTo>
                  <a:lnTo>
                    <a:pt x="38862" y="62484"/>
                  </a:lnTo>
                  <a:lnTo>
                    <a:pt x="39624" y="65532"/>
                  </a:lnTo>
                  <a:lnTo>
                    <a:pt x="67056" y="60198"/>
                  </a:lnTo>
                  <a:close/>
                </a:path>
                <a:path w="337185" h="2578735">
                  <a:moveTo>
                    <a:pt x="76962" y="2503932"/>
                  </a:moveTo>
                  <a:lnTo>
                    <a:pt x="74676" y="2501646"/>
                  </a:lnTo>
                  <a:lnTo>
                    <a:pt x="54864" y="2521458"/>
                  </a:lnTo>
                  <a:lnTo>
                    <a:pt x="57150" y="2523744"/>
                  </a:lnTo>
                  <a:lnTo>
                    <a:pt x="76962" y="2503932"/>
                  </a:lnTo>
                  <a:close/>
                </a:path>
                <a:path w="337185" h="2578735">
                  <a:moveTo>
                    <a:pt x="80010" y="1353312"/>
                  </a:moveTo>
                  <a:lnTo>
                    <a:pt x="77724" y="1350264"/>
                  </a:lnTo>
                  <a:lnTo>
                    <a:pt x="57150" y="1369314"/>
                  </a:lnTo>
                  <a:lnTo>
                    <a:pt x="59436" y="1371600"/>
                  </a:lnTo>
                  <a:lnTo>
                    <a:pt x="80010" y="1353312"/>
                  </a:lnTo>
                  <a:close/>
                </a:path>
                <a:path w="337185" h="2578735">
                  <a:moveTo>
                    <a:pt x="104394" y="2476500"/>
                  </a:moveTo>
                  <a:lnTo>
                    <a:pt x="101346" y="2474214"/>
                  </a:lnTo>
                  <a:lnTo>
                    <a:pt x="81534" y="2494026"/>
                  </a:lnTo>
                  <a:lnTo>
                    <a:pt x="84582" y="2496312"/>
                  </a:lnTo>
                  <a:lnTo>
                    <a:pt x="104394" y="2476500"/>
                  </a:lnTo>
                  <a:close/>
                </a:path>
                <a:path w="337185" h="2578735">
                  <a:moveTo>
                    <a:pt x="104394" y="51816"/>
                  </a:moveTo>
                  <a:lnTo>
                    <a:pt x="103632" y="48768"/>
                  </a:lnTo>
                  <a:lnTo>
                    <a:pt x="76200" y="54102"/>
                  </a:lnTo>
                  <a:lnTo>
                    <a:pt x="76962" y="57912"/>
                  </a:lnTo>
                  <a:lnTo>
                    <a:pt x="104394" y="51816"/>
                  </a:lnTo>
                  <a:close/>
                </a:path>
                <a:path w="337185" h="2578735">
                  <a:moveTo>
                    <a:pt x="108204" y="1326642"/>
                  </a:moveTo>
                  <a:lnTo>
                    <a:pt x="105918" y="1324356"/>
                  </a:lnTo>
                  <a:lnTo>
                    <a:pt x="85344" y="1343406"/>
                  </a:lnTo>
                  <a:lnTo>
                    <a:pt x="87630" y="1345692"/>
                  </a:lnTo>
                  <a:lnTo>
                    <a:pt x="108204" y="1326642"/>
                  </a:lnTo>
                  <a:close/>
                </a:path>
                <a:path w="337185" h="2578735">
                  <a:moveTo>
                    <a:pt x="131064" y="2449830"/>
                  </a:moveTo>
                  <a:lnTo>
                    <a:pt x="128778" y="2446782"/>
                  </a:lnTo>
                  <a:lnTo>
                    <a:pt x="108966" y="2466594"/>
                  </a:lnTo>
                  <a:lnTo>
                    <a:pt x="111252" y="2469642"/>
                  </a:lnTo>
                  <a:lnTo>
                    <a:pt x="131064" y="2449830"/>
                  </a:lnTo>
                  <a:close/>
                </a:path>
                <a:path w="337185" h="2578735">
                  <a:moveTo>
                    <a:pt x="136398" y="1300734"/>
                  </a:moveTo>
                  <a:lnTo>
                    <a:pt x="134112" y="1298448"/>
                  </a:lnTo>
                  <a:lnTo>
                    <a:pt x="113538" y="1317498"/>
                  </a:lnTo>
                  <a:lnTo>
                    <a:pt x="115824" y="1319784"/>
                  </a:lnTo>
                  <a:lnTo>
                    <a:pt x="136398" y="1300734"/>
                  </a:lnTo>
                  <a:close/>
                </a:path>
                <a:path w="337185" h="2578735">
                  <a:moveTo>
                    <a:pt x="141732" y="43434"/>
                  </a:moveTo>
                  <a:lnTo>
                    <a:pt x="140970" y="40386"/>
                  </a:lnTo>
                  <a:lnTo>
                    <a:pt x="113538" y="46482"/>
                  </a:lnTo>
                  <a:lnTo>
                    <a:pt x="114300" y="49530"/>
                  </a:lnTo>
                  <a:lnTo>
                    <a:pt x="141732" y="43434"/>
                  </a:lnTo>
                  <a:close/>
                </a:path>
                <a:path w="337185" h="2578735">
                  <a:moveTo>
                    <a:pt x="158496" y="2422398"/>
                  </a:moveTo>
                  <a:lnTo>
                    <a:pt x="156210" y="2420112"/>
                  </a:lnTo>
                  <a:lnTo>
                    <a:pt x="136398" y="2439924"/>
                  </a:lnTo>
                  <a:lnTo>
                    <a:pt x="138684" y="2442210"/>
                  </a:lnTo>
                  <a:lnTo>
                    <a:pt x="158496" y="2422398"/>
                  </a:lnTo>
                  <a:close/>
                </a:path>
                <a:path w="337185" h="2578735">
                  <a:moveTo>
                    <a:pt x="165354" y="1274826"/>
                  </a:moveTo>
                  <a:lnTo>
                    <a:pt x="163068" y="1272540"/>
                  </a:lnTo>
                  <a:lnTo>
                    <a:pt x="141732" y="1291590"/>
                  </a:lnTo>
                  <a:lnTo>
                    <a:pt x="144780" y="1293876"/>
                  </a:lnTo>
                  <a:lnTo>
                    <a:pt x="165354" y="1274826"/>
                  </a:lnTo>
                  <a:close/>
                </a:path>
                <a:path w="337185" h="2578735">
                  <a:moveTo>
                    <a:pt x="179832" y="35814"/>
                  </a:moveTo>
                  <a:lnTo>
                    <a:pt x="179070" y="32004"/>
                  </a:lnTo>
                  <a:lnTo>
                    <a:pt x="151638" y="38100"/>
                  </a:lnTo>
                  <a:lnTo>
                    <a:pt x="152400" y="41910"/>
                  </a:lnTo>
                  <a:lnTo>
                    <a:pt x="179832" y="35814"/>
                  </a:lnTo>
                  <a:close/>
                </a:path>
                <a:path w="337185" h="2578735">
                  <a:moveTo>
                    <a:pt x="185928" y="2394966"/>
                  </a:moveTo>
                  <a:lnTo>
                    <a:pt x="182880" y="2392680"/>
                  </a:lnTo>
                  <a:lnTo>
                    <a:pt x="163068" y="2412492"/>
                  </a:lnTo>
                  <a:lnTo>
                    <a:pt x="166116" y="2414778"/>
                  </a:lnTo>
                  <a:lnTo>
                    <a:pt x="185928" y="2394966"/>
                  </a:lnTo>
                  <a:close/>
                </a:path>
                <a:path w="337185" h="2578735">
                  <a:moveTo>
                    <a:pt x="193548" y="1248918"/>
                  </a:moveTo>
                  <a:lnTo>
                    <a:pt x="191262" y="1246632"/>
                  </a:lnTo>
                  <a:lnTo>
                    <a:pt x="170688" y="1264920"/>
                  </a:lnTo>
                  <a:lnTo>
                    <a:pt x="172974" y="1267968"/>
                  </a:lnTo>
                  <a:lnTo>
                    <a:pt x="193548" y="1248918"/>
                  </a:lnTo>
                  <a:close/>
                </a:path>
                <a:path w="337185" h="2578735">
                  <a:moveTo>
                    <a:pt x="212598" y="2368296"/>
                  </a:moveTo>
                  <a:lnTo>
                    <a:pt x="210312" y="2365248"/>
                  </a:lnTo>
                  <a:lnTo>
                    <a:pt x="190500" y="2385060"/>
                  </a:lnTo>
                  <a:lnTo>
                    <a:pt x="192786" y="2388108"/>
                  </a:lnTo>
                  <a:lnTo>
                    <a:pt x="212598" y="2368296"/>
                  </a:lnTo>
                  <a:close/>
                </a:path>
                <a:path w="337185" h="2578735">
                  <a:moveTo>
                    <a:pt x="217170" y="27432"/>
                  </a:moveTo>
                  <a:lnTo>
                    <a:pt x="216408" y="24384"/>
                  </a:lnTo>
                  <a:lnTo>
                    <a:pt x="188976" y="29718"/>
                  </a:lnTo>
                  <a:lnTo>
                    <a:pt x="189738" y="33528"/>
                  </a:lnTo>
                  <a:lnTo>
                    <a:pt x="217170" y="27432"/>
                  </a:lnTo>
                  <a:close/>
                </a:path>
                <a:path w="337185" h="2578735">
                  <a:moveTo>
                    <a:pt x="221742" y="1223010"/>
                  </a:moveTo>
                  <a:lnTo>
                    <a:pt x="219456" y="1220724"/>
                  </a:lnTo>
                  <a:lnTo>
                    <a:pt x="198882" y="1239012"/>
                  </a:lnTo>
                  <a:lnTo>
                    <a:pt x="201168" y="1242060"/>
                  </a:lnTo>
                  <a:lnTo>
                    <a:pt x="221742" y="1223010"/>
                  </a:lnTo>
                  <a:close/>
                </a:path>
                <a:path w="337185" h="2578735">
                  <a:moveTo>
                    <a:pt x="240030" y="2340864"/>
                  </a:moveTo>
                  <a:lnTo>
                    <a:pt x="237744" y="2338578"/>
                  </a:lnTo>
                  <a:lnTo>
                    <a:pt x="217932" y="2358390"/>
                  </a:lnTo>
                  <a:lnTo>
                    <a:pt x="220218" y="2360676"/>
                  </a:lnTo>
                  <a:lnTo>
                    <a:pt x="240030" y="2340864"/>
                  </a:lnTo>
                  <a:close/>
                </a:path>
                <a:path w="337185" h="2578735">
                  <a:moveTo>
                    <a:pt x="249936" y="1197102"/>
                  </a:moveTo>
                  <a:lnTo>
                    <a:pt x="247650" y="1194054"/>
                  </a:lnTo>
                  <a:lnTo>
                    <a:pt x="227076" y="1213104"/>
                  </a:lnTo>
                  <a:lnTo>
                    <a:pt x="229362" y="1216152"/>
                  </a:lnTo>
                  <a:lnTo>
                    <a:pt x="249936" y="1197102"/>
                  </a:lnTo>
                  <a:close/>
                </a:path>
                <a:path w="337185" h="2578735">
                  <a:moveTo>
                    <a:pt x="254508" y="19812"/>
                  </a:moveTo>
                  <a:lnTo>
                    <a:pt x="253746" y="16002"/>
                  </a:lnTo>
                  <a:lnTo>
                    <a:pt x="227076" y="22098"/>
                  </a:lnTo>
                  <a:lnTo>
                    <a:pt x="227838" y="25146"/>
                  </a:lnTo>
                  <a:lnTo>
                    <a:pt x="254508" y="19812"/>
                  </a:lnTo>
                  <a:close/>
                </a:path>
                <a:path w="337185" h="2578735">
                  <a:moveTo>
                    <a:pt x="267462" y="2313432"/>
                  </a:moveTo>
                  <a:lnTo>
                    <a:pt x="265176" y="2311146"/>
                  </a:lnTo>
                  <a:lnTo>
                    <a:pt x="245364" y="2330958"/>
                  </a:lnTo>
                  <a:lnTo>
                    <a:pt x="247650" y="2333244"/>
                  </a:lnTo>
                  <a:lnTo>
                    <a:pt x="267462" y="2313432"/>
                  </a:lnTo>
                  <a:close/>
                </a:path>
                <a:path w="337185" h="2578735">
                  <a:moveTo>
                    <a:pt x="278892" y="1171194"/>
                  </a:moveTo>
                  <a:lnTo>
                    <a:pt x="275844" y="1168146"/>
                  </a:lnTo>
                  <a:lnTo>
                    <a:pt x="255270" y="1187196"/>
                  </a:lnTo>
                  <a:lnTo>
                    <a:pt x="257556" y="1190244"/>
                  </a:lnTo>
                  <a:lnTo>
                    <a:pt x="278892" y="1171194"/>
                  </a:lnTo>
                  <a:close/>
                </a:path>
                <a:path w="337185" h="2578735">
                  <a:moveTo>
                    <a:pt x="292608" y="11430"/>
                  </a:moveTo>
                  <a:lnTo>
                    <a:pt x="291846" y="8382"/>
                  </a:lnTo>
                  <a:lnTo>
                    <a:pt x="264414" y="13716"/>
                  </a:lnTo>
                  <a:lnTo>
                    <a:pt x="265176" y="17526"/>
                  </a:lnTo>
                  <a:lnTo>
                    <a:pt x="292608" y="11430"/>
                  </a:lnTo>
                  <a:close/>
                </a:path>
                <a:path w="337185" h="2578735">
                  <a:moveTo>
                    <a:pt x="294132" y="2286000"/>
                  </a:moveTo>
                  <a:lnTo>
                    <a:pt x="291846" y="2283714"/>
                  </a:lnTo>
                  <a:lnTo>
                    <a:pt x="272034" y="2303526"/>
                  </a:lnTo>
                  <a:lnTo>
                    <a:pt x="275082" y="2305812"/>
                  </a:lnTo>
                  <a:lnTo>
                    <a:pt x="294132" y="2286000"/>
                  </a:lnTo>
                  <a:close/>
                </a:path>
                <a:path w="337185" h="2578735">
                  <a:moveTo>
                    <a:pt x="307086" y="1145286"/>
                  </a:moveTo>
                  <a:lnTo>
                    <a:pt x="304800" y="1142238"/>
                  </a:lnTo>
                  <a:lnTo>
                    <a:pt x="284226" y="1161288"/>
                  </a:lnTo>
                  <a:lnTo>
                    <a:pt x="286512" y="1163574"/>
                  </a:lnTo>
                  <a:lnTo>
                    <a:pt x="307086" y="1145286"/>
                  </a:lnTo>
                  <a:close/>
                </a:path>
                <a:path w="337185" h="2578735">
                  <a:moveTo>
                    <a:pt x="321564" y="2259330"/>
                  </a:moveTo>
                  <a:lnTo>
                    <a:pt x="319278" y="2257044"/>
                  </a:lnTo>
                  <a:lnTo>
                    <a:pt x="299466" y="2276094"/>
                  </a:lnTo>
                  <a:lnTo>
                    <a:pt x="301752" y="2279142"/>
                  </a:lnTo>
                  <a:lnTo>
                    <a:pt x="321564" y="2259330"/>
                  </a:lnTo>
                  <a:close/>
                </a:path>
                <a:path w="337185" h="2578735">
                  <a:moveTo>
                    <a:pt x="329946" y="3048"/>
                  </a:moveTo>
                  <a:lnTo>
                    <a:pt x="329184" y="0"/>
                  </a:lnTo>
                  <a:lnTo>
                    <a:pt x="301752" y="6096"/>
                  </a:lnTo>
                  <a:lnTo>
                    <a:pt x="302514" y="9144"/>
                  </a:lnTo>
                  <a:lnTo>
                    <a:pt x="329946" y="3048"/>
                  </a:lnTo>
                  <a:close/>
                </a:path>
                <a:path w="337185" h="2578735">
                  <a:moveTo>
                    <a:pt x="335280" y="1118616"/>
                  </a:moveTo>
                  <a:lnTo>
                    <a:pt x="332994" y="1116330"/>
                  </a:lnTo>
                  <a:lnTo>
                    <a:pt x="312420" y="1135380"/>
                  </a:lnTo>
                  <a:lnTo>
                    <a:pt x="314706" y="1137666"/>
                  </a:lnTo>
                  <a:lnTo>
                    <a:pt x="335280" y="1118616"/>
                  </a:lnTo>
                  <a:close/>
                </a:path>
                <a:path w="337185" h="2578735">
                  <a:moveTo>
                    <a:pt x="336804" y="2244090"/>
                  </a:moveTo>
                  <a:lnTo>
                    <a:pt x="334518" y="2241804"/>
                  </a:lnTo>
                  <a:lnTo>
                    <a:pt x="326898" y="2249424"/>
                  </a:lnTo>
                  <a:lnTo>
                    <a:pt x="329184" y="2251710"/>
                  </a:lnTo>
                  <a:lnTo>
                    <a:pt x="336804" y="224409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417455" y="2470023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 h="0">
                  <a:moveTo>
                    <a:pt x="0" y="0"/>
                  </a:moveTo>
                  <a:lnTo>
                    <a:pt x="336042" y="0"/>
                  </a:lnTo>
                </a:path>
              </a:pathLst>
            </a:custGeom>
            <a:ln w="3809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17455" y="4949190"/>
              <a:ext cx="336550" cy="19050"/>
            </a:xfrm>
            <a:custGeom>
              <a:avLst/>
              <a:gdLst/>
              <a:ahLst/>
              <a:cxnLst/>
              <a:rect l="l" t="t" r="r" b="b"/>
              <a:pathLst>
                <a:path w="336550" h="19050">
                  <a:moveTo>
                    <a:pt x="28194" y="17526"/>
                  </a:moveTo>
                  <a:lnTo>
                    <a:pt x="28194" y="13715"/>
                  </a:lnTo>
                  <a:lnTo>
                    <a:pt x="0" y="15240"/>
                  </a:lnTo>
                  <a:lnTo>
                    <a:pt x="0" y="19050"/>
                  </a:lnTo>
                  <a:lnTo>
                    <a:pt x="28194" y="17526"/>
                  </a:lnTo>
                  <a:close/>
                </a:path>
                <a:path w="336550" h="19050">
                  <a:moveTo>
                    <a:pt x="66294" y="16001"/>
                  </a:moveTo>
                  <a:lnTo>
                    <a:pt x="66294" y="12191"/>
                  </a:lnTo>
                  <a:lnTo>
                    <a:pt x="38862" y="13715"/>
                  </a:lnTo>
                  <a:lnTo>
                    <a:pt x="38862" y="16763"/>
                  </a:lnTo>
                  <a:lnTo>
                    <a:pt x="66294" y="16001"/>
                  </a:lnTo>
                  <a:close/>
                </a:path>
                <a:path w="336550" h="19050">
                  <a:moveTo>
                    <a:pt x="105155" y="13715"/>
                  </a:moveTo>
                  <a:lnTo>
                    <a:pt x="105155" y="10667"/>
                  </a:lnTo>
                  <a:lnTo>
                    <a:pt x="76962" y="11429"/>
                  </a:lnTo>
                  <a:lnTo>
                    <a:pt x="76962" y="15239"/>
                  </a:lnTo>
                  <a:lnTo>
                    <a:pt x="105155" y="13715"/>
                  </a:lnTo>
                  <a:close/>
                </a:path>
                <a:path w="336550" h="19050">
                  <a:moveTo>
                    <a:pt x="143256" y="12191"/>
                  </a:moveTo>
                  <a:lnTo>
                    <a:pt x="143256" y="8381"/>
                  </a:lnTo>
                  <a:lnTo>
                    <a:pt x="115823" y="9864"/>
                  </a:lnTo>
                  <a:lnTo>
                    <a:pt x="115062" y="9905"/>
                  </a:lnTo>
                  <a:lnTo>
                    <a:pt x="115823" y="13715"/>
                  </a:lnTo>
                  <a:lnTo>
                    <a:pt x="143256" y="12191"/>
                  </a:lnTo>
                  <a:close/>
                </a:path>
                <a:path w="336550" h="19050">
                  <a:moveTo>
                    <a:pt x="182118" y="10667"/>
                  </a:moveTo>
                  <a:lnTo>
                    <a:pt x="182118" y="6857"/>
                  </a:lnTo>
                  <a:lnTo>
                    <a:pt x="153924" y="8381"/>
                  </a:lnTo>
                  <a:lnTo>
                    <a:pt x="153924" y="11429"/>
                  </a:lnTo>
                  <a:lnTo>
                    <a:pt x="182118" y="10667"/>
                  </a:lnTo>
                  <a:close/>
                </a:path>
                <a:path w="336550" h="19050">
                  <a:moveTo>
                    <a:pt x="220218" y="8381"/>
                  </a:moveTo>
                  <a:lnTo>
                    <a:pt x="220218" y="5333"/>
                  </a:lnTo>
                  <a:lnTo>
                    <a:pt x="192786" y="6075"/>
                  </a:lnTo>
                  <a:lnTo>
                    <a:pt x="192024" y="6095"/>
                  </a:lnTo>
                  <a:lnTo>
                    <a:pt x="192786" y="9905"/>
                  </a:lnTo>
                  <a:lnTo>
                    <a:pt x="220218" y="8381"/>
                  </a:lnTo>
                  <a:close/>
                </a:path>
                <a:path w="336550" h="19050">
                  <a:moveTo>
                    <a:pt x="259079" y="6857"/>
                  </a:moveTo>
                  <a:lnTo>
                    <a:pt x="258318" y="3047"/>
                  </a:lnTo>
                  <a:lnTo>
                    <a:pt x="230886" y="4571"/>
                  </a:lnTo>
                  <a:lnTo>
                    <a:pt x="230886" y="8381"/>
                  </a:lnTo>
                  <a:lnTo>
                    <a:pt x="258318" y="6899"/>
                  </a:lnTo>
                  <a:lnTo>
                    <a:pt x="259079" y="6857"/>
                  </a:lnTo>
                  <a:close/>
                </a:path>
                <a:path w="336550" h="19050">
                  <a:moveTo>
                    <a:pt x="297180" y="4571"/>
                  </a:moveTo>
                  <a:lnTo>
                    <a:pt x="297180" y="1523"/>
                  </a:lnTo>
                  <a:lnTo>
                    <a:pt x="268986" y="3047"/>
                  </a:lnTo>
                  <a:lnTo>
                    <a:pt x="268986" y="6095"/>
                  </a:lnTo>
                  <a:lnTo>
                    <a:pt x="297180" y="4571"/>
                  </a:lnTo>
                  <a:close/>
                </a:path>
                <a:path w="336550" h="19050">
                  <a:moveTo>
                    <a:pt x="336042" y="3047"/>
                  </a:moveTo>
                  <a:lnTo>
                    <a:pt x="335280" y="0"/>
                  </a:lnTo>
                  <a:lnTo>
                    <a:pt x="307848" y="761"/>
                  </a:lnTo>
                  <a:lnTo>
                    <a:pt x="307848" y="4571"/>
                  </a:lnTo>
                  <a:lnTo>
                    <a:pt x="335280" y="3089"/>
                  </a:lnTo>
                  <a:lnTo>
                    <a:pt x="336042" y="3047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417455" y="2727198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 h="0">
                  <a:moveTo>
                    <a:pt x="0" y="0"/>
                  </a:moveTo>
                  <a:lnTo>
                    <a:pt x="336041" y="0"/>
                  </a:lnTo>
                </a:path>
              </a:pathLst>
            </a:custGeom>
            <a:ln w="10667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417455" y="3838194"/>
              <a:ext cx="334645" cy="35560"/>
            </a:xfrm>
            <a:custGeom>
              <a:avLst/>
              <a:gdLst/>
              <a:ahLst/>
              <a:cxnLst/>
              <a:rect l="l" t="t" r="r" b="b"/>
              <a:pathLst>
                <a:path w="334645" h="35560">
                  <a:moveTo>
                    <a:pt x="28194" y="6095"/>
                  </a:moveTo>
                  <a:lnTo>
                    <a:pt x="28194" y="2285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28194" y="6095"/>
                  </a:lnTo>
                  <a:close/>
                </a:path>
                <a:path w="334645" h="35560">
                  <a:moveTo>
                    <a:pt x="66294" y="9905"/>
                  </a:moveTo>
                  <a:lnTo>
                    <a:pt x="66294" y="6095"/>
                  </a:lnTo>
                  <a:lnTo>
                    <a:pt x="38862" y="3809"/>
                  </a:lnTo>
                  <a:lnTo>
                    <a:pt x="38100" y="6857"/>
                  </a:lnTo>
                  <a:lnTo>
                    <a:pt x="66294" y="9905"/>
                  </a:lnTo>
                  <a:close/>
                </a:path>
                <a:path w="334645" h="35560">
                  <a:moveTo>
                    <a:pt x="105155" y="9905"/>
                  </a:moveTo>
                  <a:lnTo>
                    <a:pt x="76962" y="6857"/>
                  </a:lnTo>
                  <a:lnTo>
                    <a:pt x="76962" y="10667"/>
                  </a:lnTo>
                  <a:lnTo>
                    <a:pt x="104394" y="12953"/>
                  </a:lnTo>
                  <a:lnTo>
                    <a:pt x="105155" y="9905"/>
                  </a:lnTo>
                  <a:close/>
                </a:path>
                <a:path w="334645" h="35560">
                  <a:moveTo>
                    <a:pt x="143256" y="12953"/>
                  </a:moveTo>
                  <a:lnTo>
                    <a:pt x="115062" y="10667"/>
                  </a:lnTo>
                  <a:lnTo>
                    <a:pt x="115062" y="14477"/>
                  </a:lnTo>
                  <a:lnTo>
                    <a:pt x="142494" y="16763"/>
                  </a:lnTo>
                  <a:lnTo>
                    <a:pt x="143256" y="12953"/>
                  </a:lnTo>
                  <a:close/>
                </a:path>
                <a:path w="334645" h="35560">
                  <a:moveTo>
                    <a:pt x="181356" y="20573"/>
                  </a:moveTo>
                  <a:lnTo>
                    <a:pt x="181356" y="16763"/>
                  </a:lnTo>
                  <a:lnTo>
                    <a:pt x="153924" y="14477"/>
                  </a:lnTo>
                  <a:lnTo>
                    <a:pt x="153162" y="17525"/>
                  </a:lnTo>
                  <a:lnTo>
                    <a:pt x="181356" y="20573"/>
                  </a:lnTo>
                  <a:close/>
                </a:path>
                <a:path w="334645" h="35560">
                  <a:moveTo>
                    <a:pt x="219456" y="23621"/>
                  </a:moveTo>
                  <a:lnTo>
                    <a:pt x="219456" y="20573"/>
                  </a:lnTo>
                  <a:lnTo>
                    <a:pt x="192024" y="17525"/>
                  </a:lnTo>
                  <a:lnTo>
                    <a:pt x="191262" y="21335"/>
                  </a:lnTo>
                  <a:lnTo>
                    <a:pt x="219456" y="23621"/>
                  </a:lnTo>
                  <a:close/>
                </a:path>
                <a:path w="334645" h="35560">
                  <a:moveTo>
                    <a:pt x="258318" y="24383"/>
                  </a:moveTo>
                  <a:lnTo>
                    <a:pt x="230124" y="21335"/>
                  </a:lnTo>
                  <a:lnTo>
                    <a:pt x="230124" y="25145"/>
                  </a:lnTo>
                  <a:lnTo>
                    <a:pt x="257556" y="27431"/>
                  </a:lnTo>
                  <a:lnTo>
                    <a:pt x="258318" y="24383"/>
                  </a:lnTo>
                  <a:close/>
                </a:path>
                <a:path w="334645" h="35560">
                  <a:moveTo>
                    <a:pt x="296418" y="27431"/>
                  </a:moveTo>
                  <a:lnTo>
                    <a:pt x="268224" y="25145"/>
                  </a:lnTo>
                  <a:lnTo>
                    <a:pt x="268224" y="28193"/>
                  </a:lnTo>
                  <a:lnTo>
                    <a:pt x="295656" y="31241"/>
                  </a:lnTo>
                  <a:lnTo>
                    <a:pt x="296418" y="27431"/>
                  </a:lnTo>
                  <a:close/>
                </a:path>
                <a:path w="334645" h="35560">
                  <a:moveTo>
                    <a:pt x="334518" y="35051"/>
                  </a:moveTo>
                  <a:lnTo>
                    <a:pt x="334518" y="31241"/>
                  </a:lnTo>
                  <a:lnTo>
                    <a:pt x="307086" y="28955"/>
                  </a:lnTo>
                  <a:lnTo>
                    <a:pt x="306324" y="32003"/>
                  </a:lnTo>
                  <a:lnTo>
                    <a:pt x="334518" y="35051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35977" y="4951488"/>
              <a:ext cx="4192270" cy="1054100"/>
            </a:xfrm>
            <a:custGeom>
              <a:avLst/>
              <a:gdLst/>
              <a:ahLst/>
              <a:cxnLst/>
              <a:rect l="l" t="t" r="r" b="b"/>
              <a:pathLst>
                <a:path w="4192270" h="1054100">
                  <a:moveTo>
                    <a:pt x="418338" y="373380"/>
                  </a:moveTo>
                  <a:lnTo>
                    <a:pt x="0" y="373380"/>
                  </a:lnTo>
                  <a:lnTo>
                    <a:pt x="0" y="1053846"/>
                  </a:lnTo>
                  <a:lnTo>
                    <a:pt x="418338" y="1053846"/>
                  </a:lnTo>
                  <a:lnTo>
                    <a:pt x="418338" y="373380"/>
                  </a:lnTo>
                  <a:close/>
                </a:path>
                <a:path w="4192270" h="1054100">
                  <a:moveTo>
                    <a:pt x="1173480" y="660654"/>
                  </a:moveTo>
                  <a:lnTo>
                    <a:pt x="754380" y="660654"/>
                  </a:lnTo>
                  <a:lnTo>
                    <a:pt x="754380" y="1053846"/>
                  </a:lnTo>
                  <a:lnTo>
                    <a:pt x="1173480" y="1053846"/>
                  </a:lnTo>
                  <a:lnTo>
                    <a:pt x="1173480" y="660654"/>
                  </a:lnTo>
                  <a:close/>
                </a:path>
                <a:path w="4192270" h="1054100">
                  <a:moveTo>
                    <a:pt x="1928622" y="349758"/>
                  </a:moveTo>
                  <a:lnTo>
                    <a:pt x="1508760" y="349758"/>
                  </a:lnTo>
                  <a:lnTo>
                    <a:pt x="1508760" y="1053846"/>
                  </a:lnTo>
                  <a:lnTo>
                    <a:pt x="1928622" y="1053846"/>
                  </a:lnTo>
                  <a:lnTo>
                    <a:pt x="1928622" y="349758"/>
                  </a:lnTo>
                  <a:close/>
                </a:path>
                <a:path w="4192270" h="1054100">
                  <a:moveTo>
                    <a:pt x="2682240" y="16002"/>
                  </a:moveTo>
                  <a:lnTo>
                    <a:pt x="2263140" y="16002"/>
                  </a:lnTo>
                  <a:lnTo>
                    <a:pt x="2263140" y="1053846"/>
                  </a:lnTo>
                  <a:lnTo>
                    <a:pt x="2682240" y="1053846"/>
                  </a:lnTo>
                  <a:lnTo>
                    <a:pt x="2682240" y="16002"/>
                  </a:lnTo>
                  <a:close/>
                </a:path>
                <a:path w="4192270" h="1054100">
                  <a:moveTo>
                    <a:pt x="3437382" y="0"/>
                  </a:moveTo>
                  <a:lnTo>
                    <a:pt x="3018282" y="0"/>
                  </a:lnTo>
                  <a:lnTo>
                    <a:pt x="3018282" y="1053846"/>
                  </a:lnTo>
                  <a:lnTo>
                    <a:pt x="3437382" y="1053846"/>
                  </a:lnTo>
                  <a:lnTo>
                    <a:pt x="3437382" y="0"/>
                  </a:lnTo>
                  <a:close/>
                </a:path>
                <a:path w="4192270" h="1054100">
                  <a:moveTo>
                    <a:pt x="4191762" y="322326"/>
                  </a:moveTo>
                  <a:lnTo>
                    <a:pt x="3771900" y="322326"/>
                  </a:lnTo>
                  <a:lnTo>
                    <a:pt x="3771900" y="1053846"/>
                  </a:lnTo>
                  <a:lnTo>
                    <a:pt x="4191762" y="1053846"/>
                  </a:lnTo>
                  <a:lnTo>
                    <a:pt x="4191762" y="32232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30643" y="4946142"/>
              <a:ext cx="4201795" cy="1064895"/>
            </a:xfrm>
            <a:custGeom>
              <a:avLst/>
              <a:gdLst/>
              <a:ahLst/>
              <a:cxnLst/>
              <a:rect l="l" t="t" r="r" b="b"/>
              <a:pathLst>
                <a:path w="4201795" h="1064895">
                  <a:moveTo>
                    <a:pt x="429006" y="1062228"/>
                  </a:moveTo>
                  <a:lnTo>
                    <a:pt x="429006" y="375666"/>
                  </a:lnTo>
                  <a:lnTo>
                    <a:pt x="426720" y="373380"/>
                  </a:lnTo>
                  <a:lnTo>
                    <a:pt x="2285" y="373380"/>
                  </a:lnTo>
                  <a:lnTo>
                    <a:pt x="0" y="375666"/>
                  </a:lnTo>
                  <a:lnTo>
                    <a:pt x="0" y="1062228"/>
                  </a:lnTo>
                  <a:lnTo>
                    <a:pt x="2286" y="1064514"/>
                  </a:lnTo>
                  <a:lnTo>
                    <a:pt x="5334" y="1064514"/>
                  </a:lnTo>
                  <a:lnTo>
                    <a:pt x="5334" y="384048"/>
                  </a:lnTo>
                  <a:lnTo>
                    <a:pt x="10667" y="378714"/>
                  </a:lnTo>
                  <a:lnTo>
                    <a:pt x="10668" y="384048"/>
                  </a:lnTo>
                  <a:lnTo>
                    <a:pt x="418337" y="384048"/>
                  </a:lnTo>
                  <a:lnTo>
                    <a:pt x="418337" y="378714"/>
                  </a:lnTo>
                  <a:lnTo>
                    <a:pt x="423672" y="384048"/>
                  </a:lnTo>
                  <a:lnTo>
                    <a:pt x="423672" y="1064514"/>
                  </a:lnTo>
                  <a:lnTo>
                    <a:pt x="426720" y="1064514"/>
                  </a:lnTo>
                  <a:lnTo>
                    <a:pt x="429006" y="1062228"/>
                  </a:lnTo>
                  <a:close/>
                </a:path>
                <a:path w="4201795" h="1064895">
                  <a:moveTo>
                    <a:pt x="10667" y="384048"/>
                  </a:moveTo>
                  <a:lnTo>
                    <a:pt x="10667" y="378714"/>
                  </a:lnTo>
                  <a:lnTo>
                    <a:pt x="5334" y="384048"/>
                  </a:lnTo>
                  <a:lnTo>
                    <a:pt x="10667" y="384048"/>
                  </a:lnTo>
                  <a:close/>
                </a:path>
                <a:path w="4201795" h="1064895">
                  <a:moveTo>
                    <a:pt x="10668" y="1053846"/>
                  </a:moveTo>
                  <a:lnTo>
                    <a:pt x="10667" y="384048"/>
                  </a:lnTo>
                  <a:lnTo>
                    <a:pt x="5334" y="384048"/>
                  </a:lnTo>
                  <a:lnTo>
                    <a:pt x="5334" y="1053846"/>
                  </a:lnTo>
                  <a:lnTo>
                    <a:pt x="10668" y="1053846"/>
                  </a:lnTo>
                  <a:close/>
                </a:path>
                <a:path w="4201795" h="1064895">
                  <a:moveTo>
                    <a:pt x="423672" y="1053846"/>
                  </a:moveTo>
                  <a:lnTo>
                    <a:pt x="5334" y="1053846"/>
                  </a:lnTo>
                  <a:lnTo>
                    <a:pt x="10668" y="1059180"/>
                  </a:lnTo>
                  <a:lnTo>
                    <a:pt x="10667" y="1064514"/>
                  </a:lnTo>
                  <a:lnTo>
                    <a:pt x="418337" y="1064514"/>
                  </a:lnTo>
                  <a:lnTo>
                    <a:pt x="418337" y="1059180"/>
                  </a:lnTo>
                  <a:lnTo>
                    <a:pt x="423672" y="1053846"/>
                  </a:lnTo>
                  <a:close/>
                </a:path>
                <a:path w="4201795" h="1064895">
                  <a:moveTo>
                    <a:pt x="10667" y="1064514"/>
                  </a:moveTo>
                  <a:lnTo>
                    <a:pt x="10668" y="1059180"/>
                  </a:lnTo>
                  <a:lnTo>
                    <a:pt x="5334" y="1053846"/>
                  </a:lnTo>
                  <a:lnTo>
                    <a:pt x="5334" y="1064514"/>
                  </a:lnTo>
                  <a:lnTo>
                    <a:pt x="10667" y="1064514"/>
                  </a:lnTo>
                  <a:close/>
                </a:path>
                <a:path w="4201795" h="1064895">
                  <a:moveTo>
                    <a:pt x="423672" y="384048"/>
                  </a:moveTo>
                  <a:lnTo>
                    <a:pt x="418337" y="378714"/>
                  </a:lnTo>
                  <a:lnTo>
                    <a:pt x="418337" y="384048"/>
                  </a:lnTo>
                  <a:lnTo>
                    <a:pt x="423672" y="384048"/>
                  </a:lnTo>
                  <a:close/>
                </a:path>
                <a:path w="4201795" h="1064895">
                  <a:moveTo>
                    <a:pt x="423672" y="1053846"/>
                  </a:moveTo>
                  <a:lnTo>
                    <a:pt x="423672" y="384048"/>
                  </a:lnTo>
                  <a:lnTo>
                    <a:pt x="418337" y="384048"/>
                  </a:lnTo>
                  <a:lnTo>
                    <a:pt x="418337" y="1053846"/>
                  </a:lnTo>
                  <a:lnTo>
                    <a:pt x="423672" y="1053846"/>
                  </a:lnTo>
                  <a:close/>
                </a:path>
                <a:path w="4201795" h="1064895">
                  <a:moveTo>
                    <a:pt x="423672" y="1064514"/>
                  </a:moveTo>
                  <a:lnTo>
                    <a:pt x="423672" y="1053846"/>
                  </a:lnTo>
                  <a:lnTo>
                    <a:pt x="418337" y="1059180"/>
                  </a:lnTo>
                  <a:lnTo>
                    <a:pt x="418337" y="1064514"/>
                  </a:lnTo>
                  <a:lnTo>
                    <a:pt x="423672" y="1064514"/>
                  </a:lnTo>
                  <a:close/>
                </a:path>
                <a:path w="4201795" h="1064895">
                  <a:moveTo>
                    <a:pt x="1184148" y="1062228"/>
                  </a:moveTo>
                  <a:lnTo>
                    <a:pt x="1184148" y="662940"/>
                  </a:lnTo>
                  <a:lnTo>
                    <a:pt x="1181862" y="660654"/>
                  </a:lnTo>
                  <a:lnTo>
                    <a:pt x="756666" y="660654"/>
                  </a:lnTo>
                  <a:lnTo>
                    <a:pt x="754380" y="662940"/>
                  </a:lnTo>
                  <a:lnTo>
                    <a:pt x="754380" y="1062228"/>
                  </a:lnTo>
                  <a:lnTo>
                    <a:pt x="756666" y="1064514"/>
                  </a:lnTo>
                  <a:lnTo>
                    <a:pt x="759714" y="1064514"/>
                  </a:lnTo>
                  <a:lnTo>
                    <a:pt x="759714" y="671322"/>
                  </a:lnTo>
                  <a:lnTo>
                    <a:pt x="765048" y="665988"/>
                  </a:lnTo>
                  <a:lnTo>
                    <a:pt x="765048" y="671322"/>
                  </a:lnTo>
                  <a:lnTo>
                    <a:pt x="1173480" y="671322"/>
                  </a:lnTo>
                  <a:lnTo>
                    <a:pt x="1173480" y="665988"/>
                  </a:lnTo>
                  <a:lnTo>
                    <a:pt x="1178814" y="671322"/>
                  </a:lnTo>
                  <a:lnTo>
                    <a:pt x="1178814" y="1064514"/>
                  </a:lnTo>
                  <a:lnTo>
                    <a:pt x="1181862" y="1064514"/>
                  </a:lnTo>
                  <a:lnTo>
                    <a:pt x="1184148" y="1062228"/>
                  </a:lnTo>
                  <a:close/>
                </a:path>
                <a:path w="4201795" h="1064895">
                  <a:moveTo>
                    <a:pt x="765048" y="671322"/>
                  </a:moveTo>
                  <a:lnTo>
                    <a:pt x="765048" y="665988"/>
                  </a:lnTo>
                  <a:lnTo>
                    <a:pt x="759714" y="671322"/>
                  </a:lnTo>
                  <a:lnTo>
                    <a:pt x="765048" y="671322"/>
                  </a:lnTo>
                  <a:close/>
                </a:path>
                <a:path w="4201795" h="1064895">
                  <a:moveTo>
                    <a:pt x="765048" y="1053846"/>
                  </a:moveTo>
                  <a:lnTo>
                    <a:pt x="765048" y="671322"/>
                  </a:lnTo>
                  <a:lnTo>
                    <a:pt x="759714" y="671322"/>
                  </a:lnTo>
                  <a:lnTo>
                    <a:pt x="759714" y="1053846"/>
                  </a:lnTo>
                  <a:lnTo>
                    <a:pt x="765048" y="1053846"/>
                  </a:lnTo>
                  <a:close/>
                </a:path>
                <a:path w="4201795" h="1064895">
                  <a:moveTo>
                    <a:pt x="1178814" y="1053846"/>
                  </a:moveTo>
                  <a:lnTo>
                    <a:pt x="759714" y="1053846"/>
                  </a:lnTo>
                  <a:lnTo>
                    <a:pt x="765048" y="1059180"/>
                  </a:lnTo>
                  <a:lnTo>
                    <a:pt x="765048" y="1064514"/>
                  </a:lnTo>
                  <a:lnTo>
                    <a:pt x="1173480" y="1064514"/>
                  </a:lnTo>
                  <a:lnTo>
                    <a:pt x="1173480" y="1059180"/>
                  </a:lnTo>
                  <a:lnTo>
                    <a:pt x="1178814" y="1053846"/>
                  </a:lnTo>
                  <a:close/>
                </a:path>
                <a:path w="4201795" h="1064895">
                  <a:moveTo>
                    <a:pt x="765048" y="1064514"/>
                  </a:moveTo>
                  <a:lnTo>
                    <a:pt x="765048" y="1059180"/>
                  </a:lnTo>
                  <a:lnTo>
                    <a:pt x="759714" y="1053846"/>
                  </a:lnTo>
                  <a:lnTo>
                    <a:pt x="759714" y="1064514"/>
                  </a:lnTo>
                  <a:lnTo>
                    <a:pt x="765048" y="1064514"/>
                  </a:lnTo>
                  <a:close/>
                </a:path>
                <a:path w="4201795" h="1064895">
                  <a:moveTo>
                    <a:pt x="1178814" y="671322"/>
                  </a:moveTo>
                  <a:lnTo>
                    <a:pt x="1173480" y="665988"/>
                  </a:lnTo>
                  <a:lnTo>
                    <a:pt x="1173480" y="671322"/>
                  </a:lnTo>
                  <a:lnTo>
                    <a:pt x="1178814" y="671322"/>
                  </a:lnTo>
                  <a:close/>
                </a:path>
                <a:path w="4201795" h="1064895">
                  <a:moveTo>
                    <a:pt x="1178814" y="1053846"/>
                  </a:moveTo>
                  <a:lnTo>
                    <a:pt x="1178814" y="671322"/>
                  </a:lnTo>
                  <a:lnTo>
                    <a:pt x="1173480" y="671322"/>
                  </a:lnTo>
                  <a:lnTo>
                    <a:pt x="1173480" y="1053846"/>
                  </a:lnTo>
                  <a:lnTo>
                    <a:pt x="1178814" y="1053846"/>
                  </a:lnTo>
                  <a:close/>
                </a:path>
                <a:path w="4201795" h="1064895">
                  <a:moveTo>
                    <a:pt x="1178814" y="1064514"/>
                  </a:moveTo>
                  <a:lnTo>
                    <a:pt x="1178814" y="1053846"/>
                  </a:lnTo>
                  <a:lnTo>
                    <a:pt x="1173480" y="1059180"/>
                  </a:lnTo>
                  <a:lnTo>
                    <a:pt x="1173480" y="1064514"/>
                  </a:lnTo>
                  <a:lnTo>
                    <a:pt x="1178814" y="1064514"/>
                  </a:lnTo>
                  <a:close/>
                </a:path>
                <a:path w="4201795" h="1064895">
                  <a:moveTo>
                    <a:pt x="1939289" y="1062228"/>
                  </a:moveTo>
                  <a:lnTo>
                    <a:pt x="1939289" y="352044"/>
                  </a:lnTo>
                  <a:lnTo>
                    <a:pt x="1936242" y="349758"/>
                  </a:lnTo>
                  <a:lnTo>
                    <a:pt x="1511046" y="349758"/>
                  </a:lnTo>
                  <a:lnTo>
                    <a:pt x="1508760" y="352044"/>
                  </a:lnTo>
                  <a:lnTo>
                    <a:pt x="1508760" y="1062228"/>
                  </a:lnTo>
                  <a:lnTo>
                    <a:pt x="1511046" y="1064514"/>
                  </a:lnTo>
                  <a:lnTo>
                    <a:pt x="1514094" y="1064514"/>
                  </a:lnTo>
                  <a:lnTo>
                    <a:pt x="1514094" y="360426"/>
                  </a:lnTo>
                  <a:lnTo>
                    <a:pt x="1519428" y="355092"/>
                  </a:lnTo>
                  <a:lnTo>
                    <a:pt x="1519428" y="360426"/>
                  </a:lnTo>
                  <a:lnTo>
                    <a:pt x="1928622" y="360426"/>
                  </a:lnTo>
                  <a:lnTo>
                    <a:pt x="1928622" y="355092"/>
                  </a:lnTo>
                  <a:lnTo>
                    <a:pt x="1933956" y="360426"/>
                  </a:lnTo>
                  <a:lnTo>
                    <a:pt x="1933956" y="1064514"/>
                  </a:lnTo>
                  <a:lnTo>
                    <a:pt x="1936242" y="1064514"/>
                  </a:lnTo>
                  <a:lnTo>
                    <a:pt x="1939289" y="1062228"/>
                  </a:lnTo>
                  <a:close/>
                </a:path>
                <a:path w="4201795" h="1064895">
                  <a:moveTo>
                    <a:pt x="1519428" y="360426"/>
                  </a:moveTo>
                  <a:lnTo>
                    <a:pt x="1519428" y="355092"/>
                  </a:lnTo>
                  <a:lnTo>
                    <a:pt x="1514094" y="360426"/>
                  </a:lnTo>
                  <a:lnTo>
                    <a:pt x="1519428" y="360426"/>
                  </a:lnTo>
                  <a:close/>
                </a:path>
                <a:path w="4201795" h="1064895">
                  <a:moveTo>
                    <a:pt x="1519428" y="1053846"/>
                  </a:moveTo>
                  <a:lnTo>
                    <a:pt x="1519428" y="360426"/>
                  </a:lnTo>
                  <a:lnTo>
                    <a:pt x="1514094" y="360426"/>
                  </a:lnTo>
                  <a:lnTo>
                    <a:pt x="1514094" y="1053846"/>
                  </a:lnTo>
                  <a:lnTo>
                    <a:pt x="1519428" y="1053846"/>
                  </a:lnTo>
                  <a:close/>
                </a:path>
                <a:path w="4201795" h="1064895">
                  <a:moveTo>
                    <a:pt x="1933956" y="1053846"/>
                  </a:moveTo>
                  <a:lnTo>
                    <a:pt x="1514094" y="1053846"/>
                  </a:lnTo>
                  <a:lnTo>
                    <a:pt x="1519428" y="1059180"/>
                  </a:lnTo>
                  <a:lnTo>
                    <a:pt x="1519428" y="1064514"/>
                  </a:lnTo>
                  <a:lnTo>
                    <a:pt x="1928622" y="1064514"/>
                  </a:lnTo>
                  <a:lnTo>
                    <a:pt x="1928622" y="1059180"/>
                  </a:lnTo>
                  <a:lnTo>
                    <a:pt x="1933956" y="1053846"/>
                  </a:lnTo>
                  <a:close/>
                </a:path>
                <a:path w="4201795" h="1064895">
                  <a:moveTo>
                    <a:pt x="1519428" y="1064514"/>
                  </a:moveTo>
                  <a:lnTo>
                    <a:pt x="1519428" y="1059180"/>
                  </a:lnTo>
                  <a:lnTo>
                    <a:pt x="1514094" y="1053846"/>
                  </a:lnTo>
                  <a:lnTo>
                    <a:pt x="1514094" y="1064514"/>
                  </a:lnTo>
                  <a:lnTo>
                    <a:pt x="1519428" y="1064514"/>
                  </a:lnTo>
                  <a:close/>
                </a:path>
                <a:path w="4201795" h="1064895">
                  <a:moveTo>
                    <a:pt x="1933956" y="360426"/>
                  </a:moveTo>
                  <a:lnTo>
                    <a:pt x="1928622" y="355092"/>
                  </a:lnTo>
                  <a:lnTo>
                    <a:pt x="1928622" y="360426"/>
                  </a:lnTo>
                  <a:lnTo>
                    <a:pt x="1933956" y="360426"/>
                  </a:lnTo>
                  <a:close/>
                </a:path>
                <a:path w="4201795" h="1064895">
                  <a:moveTo>
                    <a:pt x="1933956" y="1053846"/>
                  </a:moveTo>
                  <a:lnTo>
                    <a:pt x="1933956" y="360426"/>
                  </a:lnTo>
                  <a:lnTo>
                    <a:pt x="1928622" y="360426"/>
                  </a:lnTo>
                  <a:lnTo>
                    <a:pt x="1928622" y="1053846"/>
                  </a:lnTo>
                  <a:lnTo>
                    <a:pt x="1933956" y="1053846"/>
                  </a:lnTo>
                  <a:close/>
                </a:path>
                <a:path w="4201795" h="1064895">
                  <a:moveTo>
                    <a:pt x="1933956" y="1064514"/>
                  </a:moveTo>
                  <a:lnTo>
                    <a:pt x="1933956" y="1053846"/>
                  </a:lnTo>
                  <a:lnTo>
                    <a:pt x="1928622" y="1059180"/>
                  </a:lnTo>
                  <a:lnTo>
                    <a:pt x="1928622" y="1064514"/>
                  </a:lnTo>
                  <a:lnTo>
                    <a:pt x="1933956" y="1064514"/>
                  </a:lnTo>
                  <a:close/>
                </a:path>
                <a:path w="4201795" h="1064895">
                  <a:moveTo>
                    <a:pt x="2692908" y="1062228"/>
                  </a:moveTo>
                  <a:lnTo>
                    <a:pt x="2692908" y="18288"/>
                  </a:lnTo>
                  <a:lnTo>
                    <a:pt x="2690622" y="16002"/>
                  </a:lnTo>
                  <a:lnTo>
                    <a:pt x="2265426" y="16002"/>
                  </a:lnTo>
                  <a:lnTo>
                    <a:pt x="2263140" y="18288"/>
                  </a:lnTo>
                  <a:lnTo>
                    <a:pt x="2263140" y="1062228"/>
                  </a:lnTo>
                  <a:lnTo>
                    <a:pt x="2265426" y="1064514"/>
                  </a:lnTo>
                  <a:lnTo>
                    <a:pt x="2268474" y="1064514"/>
                  </a:lnTo>
                  <a:lnTo>
                    <a:pt x="2268474" y="25908"/>
                  </a:lnTo>
                  <a:lnTo>
                    <a:pt x="2273808" y="21336"/>
                  </a:lnTo>
                  <a:lnTo>
                    <a:pt x="2273808" y="25908"/>
                  </a:lnTo>
                  <a:lnTo>
                    <a:pt x="2682240" y="25908"/>
                  </a:lnTo>
                  <a:lnTo>
                    <a:pt x="2682240" y="21336"/>
                  </a:lnTo>
                  <a:lnTo>
                    <a:pt x="2687574" y="25908"/>
                  </a:lnTo>
                  <a:lnTo>
                    <a:pt x="2687574" y="1064514"/>
                  </a:lnTo>
                  <a:lnTo>
                    <a:pt x="2690622" y="1064514"/>
                  </a:lnTo>
                  <a:lnTo>
                    <a:pt x="2692908" y="1062228"/>
                  </a:lnTo>
                  <a:close/>
                </a:path>
                <a:path w="4201795" h="1064895">
                  <a:moveTo>
                    <a:pt x="2273808" y="25908"/>
                  </a:moveTo>
                  <a:lnTo>
                    <a:pt x="2273808" y="21336"/>
                  </a:lnTo>
                  <a:lnTo>
                    <a:pt x="2268474" y="25908"/>
                  </a:lnTo>
                  <a:lnTo>
                    <a:pt x="2273808" y="25908"/>
                  </a:lnTo>
                  <a:close/>
                </a:path>
                <a:path w="4201795" h="1064895">
                  <a:moveTo>
                    <a:pt x="2273808" y="1053846"/>
                  </a:moveTo>
                  <a:lnTo>
                    <a:pt x="2273808" y="25908"/>
                  </a:lnTo>
                  <a:lnTo>
                    <a:pt x="2268474" y="25908"/>
                  </a:lnTo>
                  <a:lnTo>
                    <a:pt x="2268474" y="1053846"/>
                  </a:lnTo>
                  <a:lnTo>
                    <a:pt x="2273808" y="1053846"/>
                  </a:lnTo>
                  <a:close/>
                </a:path>
                <a:path w="4201795" h="1064895">
                  <a:moveTo>
                    <a:pt x="2687574" y="1053846"/>
                  </a:moveTo>
                  <a:lnTo>
                    <a:pt x="2268474" y="1053846"/>
                  </a:lnTo>
                  <a:lnTo>
                    <a:pt x="2273808" y="1059180"/>
                  </a:lnTo>
                  <a:lnTo>
                    <a:pt x="2273808" y="1064514"/>
                  </a:lnTo>
                  <a:lnTo>
                    <a:pt x="2682240" y="1064514"/>
                  </a:lnTo>
                  <a:lnTo>
                    <a:pt x="2682240" y="1059180"/>
                  </a:lnTo>
                  <a:lnTo>
                    <a:pt x="2687574" y="1053846"/>
                  </a:lnTo>
                  <a:close/>
                </a:path>
                <a:path w="4201795" h="1064895">
                  <a:moveTo>
                    <a:pt x="2273808" y="1064514"/>
                  </a:moveTo>
                  <a:lnTo>
                    <a:pt x="2273808" y="1059180"/>
                  </a:lnTo>
                  <a:lnTo>
                    <a:pt x="2268474" y="1053846"/>
                  </a:lnTo>
                  <a:lnTo>
                    <a:pt x="2268474" y="1064514"/>
                  </a:lnTo>
                  <a:lnTo>
                    <a:pt x="2273808" y="1064514"/>
                  </a:lnTo>
                  <a:close/>
                </a:path>
                <a:path w="4201795" h="1064895">
                  <a:moveTo>
                    <a:pt x="2687574" y="25908"/>
                  </a:moveTo>
                  <a:lnTo>
                    <a:pt x="2682240" y="21336"/>
                  </a:lnTo>
                  <a:lnTo>
                    <a:pt x="2682240" y="25908"/>
                  </a:lnTo>
                  <a:lnTo>
                    <a:pt x="2687574" y="25908"/>
                  </a:lnTo>
                  <a:close/>
                </a:path>
                <a:path w="4201795" h="1064895">
                  <a:moveTo>
                    <a:pt x="2687574" y="1053846"/>
                  </a:moveTo>
                  <a:lnTo>
                    <a:pt x="2687574" y="25908"/>
                  </a:lnTo>
                  <a:lnTo>
                    <a:pt x="2682240" y="25908"/>
                  </a:lnTo>
                  <a:lnTo>
                    <a:pt x="2682240" y="1053846"/>
                  </a:lnTo>
                  <a:lnTo>
                    <a:pt x="2687574" y="1053846"/>
                  </a:lnTo>
                  <a:close/>
                </a:path>
                <a:path w="4201795" h="1064895">
                  <a:moveTo>
                    <a:pt x="2687574" y="1064514"/>
                  </a:moveTo>
                  <a:lnTo>
                    <a:pt x="2687574" y="1053846"/>
                  </a:lnTo>
                  <a:lnTo>
                    <a:pt x="2682240" y="1059180"/>
                  </a:lnTo>
                  <a:lnTo>
                    <a:pt x="2682240" y="1064514"/>
                  </a:lnTo>
                  <a:lnTo>
                    <a:pt x="2687574" y="1064514"/>
                  </a:lnTo>
                  <a:close/>
                </a:path>
                <a:path w="4201795" h="1064895">
                  <a:moveTo>
                    <a:pt x="3448050" y="1062228"/>
                  </a:moveTo>
                  <a:lnTo>
                    <a:pt x="3448050" y="2286"/>
                  </a:lnTo>
                  <a:lnTo>
                    <a:pt x="3445764" y="0"/>
                  </a:lnTo>
                  <a:lnTo>
                    <a:pt x="3020568" y="0"/>
                  </a:lnTo>
                  <a:lnTo>
                    <a:pt x="3018282" y="2286"/>
                  </a:lnTo>
                  <a:lnTo>
                    <a:pt x="3018282" y="1062228"/>
                  </a:lnTo>
                  <a:lnTo>
                    <a:pt x="3020568" y="1064514"/>
                  </a:lnTo>
                  <a:lnTo>
                    <a:pt x="3023616" y="1064514"/>
                  </a:lnTo>
                  <a:lnTo>
                    <a:pt x="3023616" y="9906"/>
                  </a:lnTo>
                  <a:lnTo>
                    <a:pt x="3028188" y="5334"/>
                  </a:lnTo>
                  <a:lnTo>
                    <a:pt x="3028188" y="9906"/>
                  </a:lnTo>
                  <a:lnTo>
                    <a:pt x="3437382" y="9906"/>
                  </a:lnTo>
                  <a:lnTo>
                    <a:pt x="3437382" y="5334"/>
                  </a:lnTo>
                  <a:lnTo>
                    <a:pt x="3442716" y="9906"/>
                  </a:lnTo>
                  <a:lnTo>
                    <a:pt x="3442716" y="1064514"/>
                  </a:lnTo>
                  <a:lnTo>
                    <a:pt x="3445764" y="1064514"/>
                  </a:lnTo>
                  <a:lnTo>
                    <a:pt x="3448050" y="1062228"/>
                  </a:lnTo>
                  <a:close/>
                </a:path>
                <a:path w="4201795" h="1064895">
                  <a:moveTo>
                    <a:pt x="3028188" y="9906"/>
                  </a:moveTo>
                  <a:lnTo>
                    <a:pt x="3028188" y="5334"/>
                  </a:lnTo>
                  <a:lnTo>
                    <a:pt x="3023616" y="9906"/>
                  </a:lnTo>
                  <a:lnTo>
                    <a:pt x="3028188" y="9906"/>
                  </a:lnTo>
                  <a:close/>
                </a:path>
                <a:path w="4201795" h="1064895">
                  <a:moveTo>
                    <a:pt x="3028188" y="1053846"/>
                  </a:moveTo>
                  <a:lnTo>
                    <a:pt x="3028188" y="9906"/>
                  </a:lnTo>
                  <a:lnTo>
                    <a:pt x="3023616" y="9906"/>
                  </a:lnTo>
                  <a:lnTo>
                    <a:pt x="3023616" y="1053846"/>
                  </a:lnTo>
                  <a:lnTo>
                    <a:pt x="3028188" y="1053846"/>
                  </a:lnTo>
                  <a:close/>
                </a:path>
                <a:path w="4201795" h="1064895">
                  <a:moveTo>
                    <a:pt x="3442716" y="1053846"/>
                  </a:moveTo>
                  <a:lnTo>
                    <a:pt x="3023616" y="1053846"/>
                  </a:lnTo>
                  <a:lnTo>
                    <a:pt x="3028188" y="1059180"/>
                  </a:lnTo>
                  <a:lnTo>
                    <a:pt x="3028188" y="1064514"/>
                  </a:lnTo>
                  <a:lnTo>
                    <a:pt x="3437382" y="1064514"/>
                  </a:lnTo>
                  <a:lnTo>
                    <a:pt x="3437382" y="1059180"/>
                  </a:lnTo>
                  <a:lnTo>
                    <a:pt x="3442716" y="1053846"/>
                  </a:lnTo>
                  <a:close/>
                </a:path>
                <a:path w="4201795" h="1064895">
                  <a:moveTo>
                    <a:pt x="3028188" y="1064514"/>
                  </a:moveTo>
                  <a:lnTo>
                    <a:pt x="3028188" y="1059180"/>
                  </a:lnTo>
                  <a:lnTo>
                    <a:pt x="3023616" y="1053846"/>
                  </a:lnTo>
                  <a:lnTo>
                    <a:pt x="3023616" y="1064514"/>
                  </a:lnTo>
                  <a:lnTo>
                    <a:pt x="3028188" y="1064514"/>
                  </a:lnTo>
                  <a:close/>
                </a:path>
                <a:path w="4201795" h="1064895">
                  <a:moveTo>
                    <a:pt x="3442716" y="9906"/>
                  </a:moveTo>
                  <a:lnTo>
                    <a:pt x="3437382" y="5334"/>
                  </a:lnTo>
                  <a:lnTo>
                    <a:pt x="3437382" y="9906"/>
                  </a:lnTo>
                  <a:lnTo>
                    <a:pt x="3442716" y="9906"/>
                  </a:lnTo>
                  <a:close/>
                </a:path>
                <a:path w="4201795" h="1064895">
                  <a:moveTo>
                    <a:pt x="3442716" y="1053846"/>
                  </a:moveTo>
                  <a:lnTo>
                    <a:pt x="3442716" y="9906"/>
                  </a:lnTo>
                  <a:lnTo>
                    <a:pt x="3437382" y="9906"/>
                  </a:lnTo>
                  <a:lnTo>
                    <a:pt x="3437382" y="1053846"/>
                  </a:lnTo>
                  <a:lnTo>
                    <a:pt x="3442716" y="1053846"/>
                  </a:lnTo>
                  <a:close/>
                </a:path>
                <a:path w="4201795" h="1064895">
                  <a:moveTo>
                    <a:pt x="3442716" y="1064514"/>
                  </a:moveTo>
                  <a:lnTo>
                    <a:pt x="3442716" y="1053846"/>
                  </a:lnTo>
                  <a:lnTo>
                    <a:pt x="3437382" y="1059180"/>
                  </a:lnTo>
                  <a:lnTo>
                    <a:pt x="3437382" y="1064514"/>
                  </a:lnTo>
                  <a:lnTo>
                    <a:pt x="3442716" y="1064514"/>
                  </a:lnTo>
                  <a:close/>
                </a:path>
                <a:path w="4201795" h="1064895">
                  <a:moveTo>
                    <a:pt x="4201668" y="1062228"/>
                  </a:moveTo>
                  <a:lnTo>
                    <a:pt x="4201668" y="324612"/>
                  </a:lnTo>
                  <a:lnTo>
                    <a:pt x="4199382" y="322326"/>
                  </a:lnTo>
                  <a:lnTo>
                    <a:pt x="3774186" y="322326"/>
                  </a:lnTo>
                  <a:lnTo>
                    <a:pt x="3771900" y="324612"/>
                  </a:lnTo>
                  <a:lnTo>
                    <a:pt x="3771900" y="1062228"/>
                  </a:lnTo>
                  <a:lnTo>
                    <a:pt x="3774186" y="1064514"/>
                  </a:lnTo>
                  <a:lnTo>
                    <a:pt x="3777234" y="1064514"/>
                  </a:lnTo>
                  <a:lnTo>
                    <a:pt x="3777234" y="332994"/>
                  </a:lnTo>
                  <a:lnTo>
                    <a:pt x="3782567" y="327660"/>
                  </a:lnTo>
                  <a:lnTo>
                    <a:pt x="3782567" y="332994"/>
                  </a:lnTo>
                  <a:lnTo>
                    <a:pt x="4191762" y="332994"/>
                  </a:lnTo>
                  <a:lnTo>
                    <a:pt x="4191762" y="327660"/>
                  </a:lnTo>
                  <a:lnTo>
                    <a:pt x="4197096" y="332994"/>
                  </a:lnTo>
                  <a:lnTo>
                    <a:pt x="4197096" y="1064514"/>
                  </a:lnTo>
                  <a:lnTo>
                    <a:pt x="4199382" y="1064514"/>
                  </a:lnTo>
                  <a:lnTo>
                    <a:pt x="4201668" y="1062228"/>
                  </a:lnTo>
                  <a:close/>
                </a:path>
                <a:path w="4201795" h="1064895">
                  <a:moveTo>
                    <a:pt x="3782567" y="332994"/>
                  </a:moveTo>
                  <a:lnTo>
                    <a:pt x="3782567" y="327660"/>
                  </a:lnTo>
                  <a:lnTo>
                    <a:pt x="3777234" y="332994"/>
                  </a:lnTo>
                  <a:lnTo>
                    <a:pt x="3782567" y="332994"/>
                  </a:lnTo>
                  <a:close/>
                </a:path>
                <a:path w="4201795" h="1064895">
                  <a:moveTo>
                    <a:pt x="3782567" y="1053846"/>
                  </a:moveTo>
                  <a:lnTo>
                    <a:pt x="3782567" y="332994"/>
                  </a:lnTo>
                  <a:lnTo>
                    <a:pt x="3777234" y="332994"/>
                  </a:lnTo>
                  <a:lnTo>
                    <a:pt x="3777234" y="1053846"/>
                  </a:lnTo>
                  <a:lnTo>
                    <a:pt x="3782567" y="1053846"/>
                  </a:lnTo>
                  <a:close/>
                </a:path>
                <a:path w="4201795" h="1064895">
                  <a:moveTo>
                    <a:pt x="4197096" y="1053846"/>
                  </a:moveTo>
                  <a:lnTo>
                    <a:pt x="3777234" y="1053846"/>
                  </a:lnTo>
                  <a:lnTo>
                    <a:pt x="3782567" y="1059180"/>
                  </a:lnTo>
                  <a:lnTo>
                    <a:pt x="3782567" y="1064514"/>
                  </a:lnTo>
                  <a:lnTo>
                    <a:pt x="4191762" y="1064514"/>
                  </a:lnTo>
                  <a:lnTo>
                    <a:pt x="4191762" y="1059180"/>
                  </a:lnTo>
                  <a:lnTo>
                    <a:pt x="4197096" y="1053846"/>
                  </a:lnTo>
                  <a:close/>
                </a:path>
                <a:path w="4201795" h="1064895">
                  <a:moveTo>
                    <a:pt x="3782567" y="1064514"/>
                  </a:moveTo>
                  <a:lnTo>
                    <a:pt x="3782567" y="1059180"/>
                  </a:lnTo>
                  <a:lnTo>
                    <a:pt x="3777234" y="1053846"/>
                  </a:lnTo>
                  <a:lnTo>
                    <a:pt x="3777234" y="1064514"/>
                  </a:lnTo>
                  <a:lnTo>
                    <a:pt x="3782567" y="1064514"/>
                  </a:lnTo>
                  <a:close/>
                </a:path>
                <a:path w="4201795" h="1064895">
                  <a:moveTo>
                    <a:pt x="4197096" y="332994"/>
                  </a:moveTo>
                  <a:lnTo>
                    <a:pt x="4191762" y="327660"/>
                  </a:lnTo>
                  <a:lnTo>
                    <a:pt x="4191762" y="332994"/>
                  </a:lnTo>
                  <a:lnTo>
                    <a:pt x="4197096" y="332994"/>
                  </a:lnTo>
                  <a:close/>
                </a:path>
                <a:path w="4201795" h="1064895">
                  <a:moveTo>
                    <a:pt x="4197096" y="1053846"/>
                  </a:moveTo>
                  <a:lnTo>
                    <a:pt x="4197096" y="332994"/>
                  </a:lnTo>
                  <a:lnTo>
                    <a:pt x="4191762" y="332994"/>
                  </a:lnTo>
                  <a:lnTo>
                    <a:pt x="4191762" y="1053846"/>
                  </a:lnTo>
                  <a:lnTo>
                    <a:pt x="4197096" y="1053846"/>
                  </a:lnTo>
                  <a:close/>
                </a:path>
                <a:path w="4201795" h="1064895">
                  <a:moveTo>
                    <a:pt x="4197096" y="1064514"/>
                  </a:moveTo>
                  <a:lnTo>
                    <a:pt x="4197096" y="1053846"/>
                  </a:lnTo>
                  <a:lnTo>
                    <a:pt x="4191762" y="1059180"/>
                  </a:lnTo>
                  <a:lnTo>
                    <a:pt x="4191762" y="1064514"/>
                  </a:lnTo>
                  <a:lnTo>
                    <a:pt x="4197096" y="1064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35977" y="3840492"/>
              <a:ext cx="4192270" cy="1771650"/>
            </a:xfrm>
            <a:custGeom>
              <a:avLst/>
              <a:gdLst/>
              <a:ahLst/>
              <a:cxnLst/>
              <a:rect l="l" t="t" r="r" b="b"/>
              <a:pathLst>
                <a:path w="4192270" h="1771650">
                  <a:moveTo>
                    <a:pt x="418338" y="335280"/>
                  </a:moveTo>
                  <a:lnTo>
                    <a:pt x="0" y="335280"/>
                  </a:lnTo>
                  <a:lnTo>
                    <a:pt x="0" y="1484376"/>
                  </a:lnTo>
                  <a:lnTo>
                    <a:pt x="418338" y="1484376"/>
                  </a:lnTo>
                  <a:lnTo>
                    <a:pt x="418338" y="335280"/>
                  </a:lnTo>
                  <a:close/>
                </a:path>
                <a:path w="4192270" h="1771650">
                  <a:moveTo>
                    <a:pt x="1173480" y="570738"/>
                  </a:moveTo>
                  <a:lnTo>
                    <a:pt x="754380" y="570738"/>
                  </a:lnTo>
                  <a:lnTo>
                    <a:pt x="754380" y="1771650"/>
                  </a:lnTo>
                  <a:lnTo>
                    <a:pt x="1173480" y="1771650"/>
                  </a:lnTo>
                  <a:lnTo>
                    <a:pt x="1173480" y="570738"/>
                  </a:lnTo>
                  <a:close/>
                </a:path>
                <a:path w="4192270" h="1771650">
                  <a:moveTo>
                    <a:pt x="1928622" y="306324"/>
                  </a:moveTo>
                  <a:lnTo>
                    <a:pt x="1508760" y="306324"/>
                  </a:lnTo>
                  <a:lnTo>
                    <a:pt x="1508760" y="1460754"/>
                  </a:lnTo>
                  <a:lnTo>
                    <a:pt x="1928622" y="1460754"/>
                  </a:lnTo>
                  <a:lnTo>
                    <a:pt x="1928622" y="306324"/>
                  </a:lnTo>
                  <a:close/>
                </a:path>
                <a:path w="4192270" h="1771650">
                  <a:moveTo>
                    <a:pt x="2682240" y="0"/>
                  </a:moveTo>
                  <a:lnTo>
                    <a:pt x="2263140" y="0"/>
                  </a:lnTo>
                  <a:lnTo>
                    <a:pt x="2263140" y="1126998"/>
                  </a:lnTo>
                  <a:lnTo>
                    <a:pt x="2682240" y="1126998"/>
                  </a:lnTo>
                  <a:lnTo>
                    <a:pt x="2682240" y="0"/>
                  </a:lnTo>
                  <a:close/>
                </a:path>
                <a:path w="4192270" h="1771650">
                  <a:moveTo>
                    <a:pt x="3437382" y="32004"/>
                  </a:moveTo>
                  <a:lnTo>
                    <a:pt x="3018282" y="32004"/>
                  </a:lnTo>
                  <a:lnTo>
                    <a:pt x="3018282" y="1110996"/>
                  </a:lnTo>
                  <a:lnTo>
                    <a:pt x="3437382" y="1110996"/>
                  </a:lnTo>
                  <a:lnTo>
                    <a:pt x="3437382" y="32004"/>
                  </a:lnTo>
                  <a:close/>
                </a:path>
                <a:path w="4192270" h="1771650">
                  <a:moveTo>
                    <a:pt x="4191762" y="266700"/>
                  </a:moveTo>
                  <a:lnTo>
                    <a:pt x="3771900" y="266700"/>
                  </a:lnTo>
                  <a:lnTo>
                    <a:pt x="3771900" y="1433322"/>
                  </a:lnTo>
                  <a:lnTo>
                    <a:pt x="4191762" y="1433322"/>
                  </a:lnTo>
                  <a:lnTo>
                    <a:pt x="4191762" y="266700"/>
                  </a:lnTo>
                  <a:close/>
                </a:path>
              </a:pathLst>
            </a:custGeom>
            <a:solidFill>
              <a:srgbClr val="FFEC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30643" y="3835146"/>
              <a:ext cx="4201795" cy="1782445"/>
            </a:xfrm>
            <a:custGeom>
              <a:avLst/>
              <a:gdLst/>
              <a:ahLst/>
              <a:cxnLst/>
              <a:rect l="l" t="t" r="r" b="b"/>
              <a:pathLst>
                <a:path w="4201795" h="1782445">
                  <a:moveTo>
                    <a:pt x="429006" y="1492758"/>
                  </a:moveTo>
                  <a:lnTo>
                    <a:pt x="429006" y="337565"/>
                  </a:lnTo>
                  <a:lnTo>
                    <a:pt x="426720" y="335279"/>
                  </a:lnTo>
                  <a:lnTo>
                    <a:pt x="2285" y="335279"/>
                  </a:lnTo>
                  <a:lnTo>
                    <a:pt x="0" y="337565"/>
                  </a:lnTo>
                  <a:lnTo>
                    <a:pt x="0" y="1492758"/>
                  </a:lnTo>
                  <a:lnTo>
                    <a:pt x="2286" y="1495044"/>
                  </a:lnTo>
                  <a:lnTo>
                    <a:pt x="5334" y="1495044"/>
                  </a:lnTo>
                  <a:lnTo>
                    <a:pt x="5334" y="345947"/>
                  </a:lnTo>
                  <a:lnTo>
                    <a:pt x="10668" y="340613"/>
                  </a:lnTo>
                  <a:lnTo>
                    <a:pt x="10668" y="345947"/>
                  </a:lnTo>
                  <a:lnTo>
                    <a:pt x="418338" y="345947"/>
                  </a:lnTo>
                  <a:lnTo>
                    <a:pt x="418338" y="340613"/>
                  </a:lnTo>
                  <a:lnTo>
                    <a:pt x="423672" y="345947"/>
                  </a:lnTo>
                  <a:lnTo>
                    <a:pt x="423672" y="1495044"/>
                  </a:lnTo>
                  <a:lnTo>
                    <a:pt x="426720" y="1495044"/>
                  </a:lnTo>
                  <a:lnTo>
                    <a:pt x="429006" y="1492758"/>
                  </a:lnTo>
                  <a:close/>
                </a:path>
                <a:path w="4201795" h="1782445">
                  <a:moveTo>
                    <a:pt x="10668" y="345947"/>
                  </a:moveTo>
                  <a:lnTo>
                    <a:pt x="10668" y="340613"/>
                  </a:lnTo>
                  <a:lnTo>
                    <a:pt x="5334" y="345947"/>
                  </a:lnTo>
                  <a:lnTo>
                    <a:pt x="10668" y="345947"/>
                  </a:lnTo>
                  <a:close/>
                </a:path>
                <a:path w="4201795" h="1782445">
                  <a:moveTo>
                    <a:pt x="10668" y="1484376"/>
                  </a:moveTo>
                  <a:lnTo>
                    <a:pt x="10668" y="345947"/>
                  </a:lnTo>
                  <a:lnTo>
                    <a:pt x="5334" y="345947"/>
                  </a:lnTo>
                  <a:lnTo>
                    <a:pt x="5334" y="1484376"/>
                  </a:lnTo>
                  <a:lnTo>
                    <a:pt x="10668" y="1484376"/>
                  </a:lnTo>
                  <a:close/>
                </a:path>
                <a:path w="4201795" h="1782445">
                  <a:moveTo>
                    <a:pt x="423672" y="1484376"/>
                  </a:moveTo>
                  <a:lnTo>
                    <a:pt x="5334" y="1484376"/>
                  </a:lnTo>
                  <a:lnTo>
                    <a:pt x="10668" y="1489710"/>
                  </a:lnTo>
                  <a:lnTo>
                    <a:pt x="10668" y="1495044"/>
                  </a:lnTo>
                  <a:lnTo>
                    <a:pt x="418338" y="1495044"/>
                  </a:lnTo>
                  <a:lnTo>
                    <a:pt x="418338" y="1489710"/>
                  </a:lnTo>
                  <a:lnTo>
                    <a:pt x="423672" y="1484376"/>
                  </a:lnTo>
                  <a:close/>
                </a:path>
                <a:path w="4201795" h="1782445">
                  <a:moveTo>
                    <a:pt x="10668" y="1495044"/>
                  </a:moveTo>
                  <a:lnTo>
                    <a:pt x="10668" y="1489710"/>
                  </a:lnTo>
                  <a:lnTo>
                    <a:pt x="5334" y="1484376"/>
                  </a:lnTo>
                  <a:lnTo>
                    <a:pt x="5334" y="1495044"/>
                  </a:lnTo>
                  <a:lnTo>
                    <a:pt x="10668" y="1495044"/>
                  </a:lnTo>
                  <a:close/>
                </a:path>
                <a:path w="4201795" h="1782445">
                  <a:moveTo>
                    <a:pt x="423672" y="345947"/>
                  </a:moveTo>
                  <a:lnTo>
                    <a:pt x="418338" y="340613"/>
                  </a:lnTo>
                  <a:lnTo>
                    <a:pt x="418338" y="345947"/>
                  </a:lnTo>
                  <a:lnTo>
                    <a:pt x="423672" y="345947"/>
                  </a:lnTo>
                  <a:close/>
                </a:path>
                <a:path w="4201795" h="1782445">
                  <a:moveTo>
                    <a:pt x="423672" y="1484376"/>
                  </a:moveTo>
                  <a:lnTo>
                    <a:pt x="423672" y="345947"/>
                  </a:lnTo>
                  <a:lnTo>
                    <a:pt x="418338" y="345947"/>
                  </a:lnTo>
                  <a:lnTo>
                    <a:pt x="418338" y="1484376"/>
                  </a:lnTo>
                  <a:lnTo>
                    <a:pt x="423672" y="1484376"/>
                  </a:lnTo>
                  <a:close/>
                </a:path>
                <a:path w="4201795" h="1782445">
                  <a:moveTo>
                    <a:pt x="423672" y="1495044"/>
                  </a:moveTo>
                  <a:lnTo>
                    <a:pt x="423672" y="1484376"/>
                  </a:lnTo>
                  <a:lnTo>
                    <a:pt x="418338" y="1489710"/>
                  </a:lnTo>
                  <a:lnTo>
                    <a:pt x="418338" y="1495044"/>
                  </a:lnTo>
                  <a:lnTo>
                    <a:pt x="423672" y="1495044"/>
                  </a:lnTo>
                  <a:close/>
                </a:path>
                <a:path w="4201795" h="1782445">
                  <a:moveTo>
                    <a:pt x="1184148" y="1780032"/>
                  </a:moveTo>
                  <a:lnTo>
                    <a:pt x="1184148" y="573023"/>
                  </a:lnTo>
                  <a:lnTo>
                    <a:pt x="1181862" y="570737"/>
                  </a:lnTo>
                  <a:lnTo>
                    <a:pt x="756666" y="570737"/>
                  </a:lnTo>
                  <a:lnTo>
                    <a:pt x="754380" y="573023"/>
                  </a:lnTo>
                  <a:lnTo>
                    <a:pt x="754380" y="1780032"/>
                  </a:lnTo>
                  <a:lnTo>
                    <a:pt x="756666" y="1782317"/>
                  </a:lnTo>
                  <a:lnTo>
                    <a:pt x="759714" y="1782317"/>
                  </a:lnTo>
                  <a:lnTo>
                    <a:pt x="759714" y="581405"/>
                  </a:lnTo>
                  <a:lnTo>
                    <a:pt x="765048" y="576071"/>
                  </a:lnTo>
                  <a:lnTo>
                    <a:pt x="765048" y="581405"/>
                  </a:lnTo>
                  <a:lnTo>
                    <a:pt x="1173480" y="581405"/>
                  </a:lnTo>
                  <a:lnTo>
                    <a:pt x="1173480" y="576071"/>
                  </a:lnTo>
                  <a:lnTo>
                    <a:pt x="1178814" y="581405"/>
                  </a:lnTo>
                  <a:lnTo>
                    <a:pt x="1178814" y="1782317"/>
                  </a:lnTo>
                  <a:lnTo>
                    <a:pt x="1181862" y="1782317"/>
                  </a:lnTo>
                  <a:lnTo>
                    <a:pt x="1184148" y="1780032"/>
                  </a:lnTo>
                  <a:close/>
                </a:path>
                <a:path w="4201795" h="1782445">
                  <a:moveTo>
                    <a:pt x="765048" y="581405"/>
                  </a:moveTo>
                  <a:lnTo>
                    <a:pt x="765048" y="576071"/>
                  </a:lnTo>
                  <a:lnTo>
                    <a:pt x="759714" y="581405"/>
                  </a:lnTo>
                  <a:lnTo>
                    <a:pt x="765048" y="581405"/>
                  </a:lnTo>
                  <a:close/>
                </a:path>
                <a:path w="4201795" h="1782445">
                  <a:moveTo>
                    <a:pt x="765048" y="1771650"/>
                  </a:moveTo>
                  <a:lnTo>
                    <a:pt x="765048" y="581405"/>
                  </a:lnTo>
                  <a:lnTo>
                    <a:pt x="759714" y="581405"/>
                  </a:lnTo>
                  <a:lnTo>
                    <a:pt x="759714" y="1771650"/>
                  </a:lnTo>
                  <a:lnTo>
                    <a:pt x="765048" y="1771650"/>
                  </a:lnTo>
                  <a:close/>
                </a:path>
                <a:path w="4201795" h="1782445">
                  <a:moveTo>
                    <a:pt x="1178814" y="1771650"/>
                  </a:moveTo>
                  <a:lnTo>
                    <a:pt x="759714" y="1771650"/>
                  </a:lnTo>
                  <a:lnTo>
                    <a:pt x="765048" y="1776983"/>
                  </a:lnTo>
                  <a:lnTo>
                    <a:pt x="765048" y="1782317"/>
                  </a:lnTo>
                  <a:lnTo>
                    <a:pt x="1173480" y="1782317"/>
                  </a:lnTo>
                  <a:lnTo>
                    <a:pt x="1173480" y="1776983"/>
                  </a:lnTo>
                  <a:lnTo>
                    <a:pt x="1178814" y="1771650"/>
                  </a:lnTo>
                  <a:close/>
                </a:path>
                <a:path w="4201795" h="1782445">
                  <a:moveTo>
                    <a:pt x="765048" y="1782317"/>
                  </a:moveTo>
                  <a:lnTo>
                    <a:pt x="765048" y="1776983"/>
                  </a:lnTo>
                  <a:lnTo>
                    <a:pt x="759714" y="1771650"/>
                  </a:lnTo>
                  <a:lnTo>
                    <a:pt x="759714" y="1782317"/>
                  </a:lnTo>
                  <a:lnTo>
                    <a:pt x="765048" y="1782317"/>
                  </a:lnTo>
                  <a:close/>
                </a:path>
                <a:path w="4201795" h="1782445">
                  <a:moveTo>
                    <a:pt x="1178814" y="581405"/>
                  </a:moveTo>
                  <a:lnTo>
                    <a:pt x="1173480" y="576071"/>
                  </a:lnTo>
                  <a:lnTo>
                    <a:pt x="1173480" y="581405"/>
                  </a:lnTo>
                  <a:lnTo>
                    <a:pt x="1178814" y="581405"/>
                  </a:lnTo>
                  <a:close/>
                </a:path>
                <a:path w="4201795" h="1782445">
                  <a:moveTo>
                    <a:pt x="1178814" y="1771650"/>
                  </a:moveTo>
                  <a:lnTo>
                    <a:pt x="1178814" y="581405"/>
                  </a:lnTo>
                  <a:lnTo>
                    <a:pt x="1173480" y="581405"/>
                  </a:lnTo>
                  <a:lnTo>
                    <a:pt x="1173480" y="1771650"/>
                  </a:lnTo>
                  <a:lnTo>
                    <a:pt x="1178814" y="1771650"/>
                  </a:lnTo>
                  <a:close/>
                </a:path>
                <a:path w="4201795" h="1782445">
                  <a:moveTo>
                    <a:pt x="1178814" y="1782317"/>
                  </a:moveTo>
                  <a:lnTo>
                    <a:pt x="1178814" y="1771650"/>
                  </a:lnTo>
                  <a:lnTo>
                    <a:pt x="1173480" y="1776983"/>
                  </a:lnTo>
                  <a:lnTo>
                    <a:pt x="1173480" y="1782317"/>
                  </a:lnTo>
                  <a:lnTo>
                    <a:pt x="1178814" y="1782317"/>
                  </a:lnTo>
                  <a:close/>
                </a:path>
                <a:path w="4201795" h="1782445">
                  <a:moveTo>
                    <a:pt x="1939289" y="1469135"/>
                  </a:moveTo>
                  <a:lnTo>
                    <a:pt x="1939289" y="308609"/>
                  </a:lnTo>
                  <a:lnTo>
                    <a:pt x="1936242" y="306323"/>
                  </a:lnTo>
                  <a:lnTo>
                    <a:pt x="1511046" y="306323"/>
                  </a:lnTo>
                  <a:lnTo>
                    <a:pt x="1508760" y="308609"/>
                  </a:lnTo>
                  <a:lnTo>
                    <a:pt x="1508760" y="1469135"/>
                  </a:lnTo>
                  <a:lnTo>
                    <a:pt x="1511046" y="1471421"/>
                  </a:lnTo>
                  <a:lnTo>
                    <a:pt x="1514094" y="1471421"/>
                  </a:lnTo>
                  <a:lnTo>
                    <a:pt x="1514094" y="316991"/>
                  </a:lnTo>
                  <a:lnTo>
                    <a:pt x="1519428" y="311657"/>
                  </a:lnTo>
                  <a:lnTo>
                    <a:pt x="1519428" y="316991"/>
                  </a:lnTo>
                  <a:lnTo>
                    <a:pt x="1928622" y="316991"/>
                  </a:lnTo>
                  <a:lnTo>
                    <a:pt x="1928622" y="311657"/>
                  </a:lnTo>
                  <a:lnTo>
                    <a:pt x="1933956" y="316991"/>
                  </a:lnTo>
                  <a:lnTo>
                    <a:pt x="1933956" y="1471421"/>
                  </a:lnTo>
                  <a:lnTo>
                    <a:pt x="1936242" y="1471421"/>
                  </a:lnTo>
                  <a:lnTo>
                    <a:pt x="1939289" y="1469135"/>
                  </a:lnTo>
                  <a:close/>
                </a:path>
                <a:path w="4201795" h="1782445">
                  <a:moveTo>
                    <a:pt x="1519428" y="316991"/>
                  </a:moveTo>
                  <a:lnTo>
                    <a:pt x="1519428" y="311657"/>
                  </a:lnTo>
                  <a:lnTo>
                    <a:pt x="1514094" y="316991"/>
                  </a:lnTo>
                  <a:lnTo>
                    <a:pt x="1519428" y="316991"/>
                  </a:lnTo>
                  <a:close/>
                </a:path>
                <a:path w="4201795" h="1782445">
                  <a:moveTo>
                    <a:pt x="1519428" y="1460753"/>
                  </a:moveTo>
                  <a:lnTo>
                    <a:pt x="1519428" y="316991"/>
                  </a:lnTo>
                  <a:lnTo>
                    <a:pt x="1514094" y="316991"/>
                  </a:lnTo>
                  <a:lnTo>
                    <a:pt x="1514094" y="1460753"/>
                  </a:lnTo>
                  <a:lnTo>
                    <a:pt x="1519428" y="1460753"/>
                  </a:lnTo>
                  <a:close/>
                </a:path>
                <a:path w="4201795" h="1782445">
                  <a:moveTo>
                    <a:pt x="1933956" y="1460753"/>
                  </a:moveTo>
                  <a:lnTo>
                    <a:pt x="1514094" y="1460753"/>
                  </a:lnTo>
                  <a:lnTo>
                    <a:pt x="1519428" y="1466087"/>
                  </a:lnTo>
                  <a:lnTo>
                    <a:pt x="1519428" y="1471421"/>
                  </a:lnTo>
                  <a:lnTo>
                    <a:pt x="1928622" y="1471421"/>
                  </a:lnTo>
                  <a:lnTo>
                    <a:pt x="1928622" y="1466087"/>
                  </a:lnTo>
                  <a:lnTo>
                    <a:pt x="1933956" y="1460753"/>
                  </a:lnTo>
                  <a:close/>
                </a:path>
                <a:path w="4201795" h="1782445">
                  <a:moveTo>
                    <a:pt x="1519428" y="1471421"/>
                  </a:moveTo>
                  <a:lnTo>
                    <a:pt x="1519428" y="1466087"/>
                  </a:lnTo>
                  <a:lnTo>
                    <a:pt x="1514094" y="1460753"/>
                  </a:lnTo>
                  <a:lnTo>
                    <a:pt x="1514094" y="1471421"/>
                  </a:lnTo>
                  <a:lnTo>
                    <a:pt x="1519428" y="1471421"/>
                  </a:lnTo>
                  <a:close/>
                </a:path>
                <a:path w="4201795" h="1782445">
                  <a:moveTo>
                    <a:pt x="1933956" y="316991"/>
                  </a:moveTo>
                  <a:lnTo>
                    <a:pt x="1928622" y="311657"/>
                  </a:lnTo>
                  <a:lnTo>
                    <a:pt x="1928622" y="316991"/>
                  </a:lnTo>
                  <a:lnTo>
                    <a:pt x="1933956" y="316991"/>
                  </a:lnTo>
                  <a:close/>
                </a:path>
                <a:path w="4201795" h="1782445">
                  <a:moveTo>
                    <a:pt x="1933956" y="1460753"/>
                  </a:moveTo>
                  <a:lnTo>
                    <a:pt x="1933956" y="316991"/>
                  </a:lnTo>
                  <a:lnTo>
                    <a:pt x="1928622" y="316991"/>
                  </a:lnTo>
                  <a:lnTo>
                    <a:pt x="1928622" y="1460753"/>
                  </a:lnTo>
                  <a:lnTo>
                    <a:pt x="1933956" y="1460753"/>
                  </a:lnTo>
                  <a:close/>
                </a:path>
                <a:path w="4201795" h="1782445">
                  <a:moveTo>
                    <a:pt x="1933956" y="1471421"/>
                  </a:moveTo>
                  <a:lnTo>
                    <a:pt x="1933956" y="1460753"/>
                  </a:lnTo>
                  <a:lnTo>
                    <a:pt x="1928622" y="1466087"/>
                  </a:lnTo>
                  <a:lnTo>
                    <a:pt x="1928622" y="1471421"/>
                  </a:lnTo>
                  <a:lnTo>
                    <a:pt x="1933956" y="1471421"/>
                  </a:lnTo>
                  <a:close/>
                </a:path>
                <a:path w="4201795" h="1782445">
                  <a:moveTo>
                    <a:pt x="2692908" y="1134617"/>
                  </a:moveTo>
                  <a:lnTo>
                    <a:pt x="2692908" y="2285"/>
                  </a:lnTo>
                  <a:lnTo>
                    <a:pt x="2690622" y="0"/>
                  </a:lnTo>
                  <a:lnTo>
                    <a:pt x="2265426" y="0"/>
                  </a:lnTo>
                  <a:lnTo>
                    <a:pt x="2263140" y="2285"/>
                  </a:lnTo>
                  <a:lnTo>
                    <a:pt x="2263140" y="1134617"/>
                  </a:lnTo>
                  <a:lnTo>
                    <a:pt x="2265426" y="1136903"/>
                  </a:lnTo>
                  <a:lnTo>
                    <a:pt x="2268474" y="1136903"/>
                  </a:lnTo>
                  <a:lnTo>
                    <a:pt x="2268474" y="10667"/>
                  </a:lnTo>
                  <a:lnTo>
                    <a:pt x="2273808" y="5333"/>
                  </a:lnTo>
                  <a:lnTo>
                    <a:pt x="2273808" y="10667"/>
                  </a:lnTo>
                  <a:lnTo>
                    <a:pt x="2682240" y="10667"/>
                  </a:lnTo>
                  <a:lnTo>
                    <a:pt x="2682240" y="5333"/>
                  </a:lnTo>
                  <a:lnTo>
                    <a:pt x="2687574" y="10667"/>
                  </a:lnTo>
                  <a:lnTo>
                    <a:pt x="2687574" y="1136903"/>
                  </a:lnTo>
                  <a:lnTo>
                    <a:pt x="2690622" y="1136903"/>
                  </a:lnTo>
                  <a:lnTo>
                    <a:pt x="2692908" y="1134617"/>
                  </a:lnTo>
                  <a:close/>
                </a:path>
                <a:path w="4201795" h="1782445">
                  <a:moveTo>
                    <a:pt x="2273808" y="10667"/>
                  </a:moveTo>
                  <a:lnTo>
                    <a:pt x="2273808" y="5333"/>
                  </a:lnTo>
                  <a:lnTo>
                    <a:pt x="2268474" y="10667"/>
                  </a:lnTo>
                  <a:lnTo>
                    <a:pt x="2273808" y="10667"/>
                  </a:lnTo>
                  <a:close/>
                </a:path>
                <a:path w="4201795" h="1782445">
                  <a:moveTo>
                    <a:pt x="2273808" y="1126997"/>
                  </a:moveTo>
                  <a:lnTo>
                    <a:pt x="2273808" y="10667"/>
                  </a:lnTo>
                  <a:lnTo>
                    <a:pt x="2268474" y="10667"/>
                  </a:lnTo>
                  <a:lnTo>
                    <a:pt x="2268474" y="1126997"/>
                  </a:lnTo>
                  <a:lnTo>
                    <a:pt x="2273808" y="1126997"/>
                  </a:lnTo>
                  <a:close/>
                </a:path>
                <a:path w="4201795" h="1782445">
                  <a:moveTo>
                    <a:pt x="2687574" y="1126997"/>
                  </a:moveTo>
                  <a:lnTo>
                    <a:pt x="2268474" y="1126997"/>
                  </a:lnTo>
                  <a:lnTo>
                    <a:pt x="2273808" y="1132331"/>
                  </a:lnTo>
                  <a:lnTo>
                    <a:pt x="2273808" y="1136903"/>
                  </a:lnTo>
                  <a:lnTo>
                    <a:pt x="2682240" y="1136903"/>
                  </a:lnTo>
                  <a:lnTo>
                    <a:pt x="2682240" y="1132331"/>
                  </a:lnTo>
                  <a:lnTo>
                    <a:pt x="2687574" y="1126997"/>
                  </a:lnTo>
                  <a:close/>
                </a:path>
                <a:path w="4201795" h="1782445">
                  <a:moveTo>
                    <a:pt x="2273808" y="1136903"/>
                  </a:moveTo>
                  <a:lnTo>
                    <a:pt x="2273808" y="1132331"/>
                  </a:lnTo>
                  <a:lnTo>
                    <a:pt x="2268474" y="1126997"/>
                  </a:lnTo>
                  <a:lnTo>
                    <a:pt x="2268474" y="1136903"/>
                  </a:lnTo>
                  <a:lnTo>
                    <a:pt x="2273808" y="1136903"/>
                  </a:lnTo>
                  <a:close/>
                </a:path>
                <a:path w="4201795" h="1782445">
                  <a:moveTo>
                    <a:pt x="2687574" y="10667"/>
                  </a:moveTo>
                  <a:lnTo>
                    <a:pt x="2682240" y="5333"/>
                  </a:lnTo>
                  <a:lnTo>
                    <a:pt x="2682240" y="10667"/>
                  </a:lnTo>
                  <a:lnTo>
                    <a:pt x="2687574" y="10667"/>
                  </a:lnTo>
                  <a:close/>
                </a:path>
                <a:path w="4201795" h="1782445">
                  <a:moveTo>
                    <a:pt x="2687574" y="1126997"/>
                  </a:moveTo>
                  <a:lnTo>
                    <a:pt x="2687574" y="10667"/>
                  </a:lnTo>
                  <a:lnTo>
                    <a:pt x="2682240" y="10667"/>
                  </a:lnTo>
                  <a:lnTo>
                    <a:pt x="2682240" y="1126997"/>
                  </a:lnTo>
                  <a:lnTo>
                    <a:pt x="2687574" y="1126997"/>
                  </a:lnTo>
                  <a:close/>
                </a:path>
                <a:path w="4201795" h="1782445">
                  <a:moveTo>
                    <a:pt x="2687574" y="1136903"/>
                  </a:moveTo>
                  <a:lnTo>
                    <a:pt x="2687574" y="1126997"/>
                  </a:lnTo>
                  <a:lnTo>
                    <a:pt x="2682240" y="1132331"/>
                  </a:lnTo>
                  <a:lnTo>
                    <a:pt x="2682240" y="1136903"/>
                  </a:lnTo>
                  <a:lnTo>
                    <a:pt x="2687574" y="1136903"/>
                  </a:lnTo>
                  <a:close/>
                </a:path>
                <a:path w="4201795" h="1782445">
                  <a:moveTo>
                    <a:pt x="3448050" y="1118615"/>
                  </a:moveTo>
                  <a:lnTo>
                    <a:pt x="3448050" y="34289"/>
                  </a:lnTo>
                  <a:lnTo>
                    <a:pt x="3445764" y="32003"/>
                  </a:lnTo>
                  <a:lnTo>
                    <a:pt x="3020568" y="32003"/>
                  </a:lnTo>
                  <a:lnTo>
                    <a:pt x="3018282" y="34289"/>
                  </a:lnTo>
                  <a:lnTo>
                    <a:pt x="3018282" y="1118615"/>
                  </a:lnTo>
                  <a:lnTo>
                    <a:pt x="3020568" y="1120901"/>
                  </a:lnTo>
                  <a:lnTo>
                    <a:pt x="3023616" y="1120901"/>
                  </a:lnTo>
                  <a:lnTo>
                    <a:pt x="3023616" y="42671"/>
                  </a:lnTo>
                  <a:lnTo>
                    <a:pt x="3028188" y="37337"/>
                  </a:lnTo>
                  <a:lnTo>
                    <a:pt x="3028188" y="42671"/>
                  </a:lnTo>
                  <a:lnTo>
                    <a:pt x="3437382" y="42671"/>
                  </a:lnTo>
                  <a:lnTo>
                    <a:pt x="3437382" y="37337"/>
                  </a:lnTo>
                  <a:lnTo>
                    <a:pt x="3442716" y="42671"/>
                  </a:lnTo>
                  <a:lnTo>
                    <a:pt x="3442716" y="1120901"/>
                  </a:lnTo>
                  <a:lnTo>
                    <a:pt x="3445764" y="1120901"/>
                  </a:lnTo>
                  <a:lnTo>
                    <a:pt x="3448050" y="1118615"/>
                  </a:lnTo>
                  <a:close/>
                </a:path>
                <a:path w="4201795" h="1782445">
                  <a:moveTo>
                    <a:pt x="3028188" y="42671"/>
                  </a:moveTo>
                  <a:lnTo>
                    <a:pt x="3028188" y="37337"/>
                  </a:lnTo>
                  <a:lnTo>
                    <a:pt x="3023616" y="42671"/>
                  </a:lnTo>
                  <a:lnTo>
                    <a:pt x="3028188" y="42671"/>
                  </a:lnTo>
                  <a:close/>
                </a:path>
                <a:path w="4201795" h="1782445">
                  <a:moveTo>
                    <a:pt x="3028188" y="1110995"/>
                  </a:moveTo>
                  <a:lnTo>
                    <a:pt x="3028188" y="42671"/>
                  </a:lnTo>
                  <a:lnTo>
                    <a:pt x="3023616" y="42671"/>
                  </a:lnTo>
                  <a:lnTo>
                    <a:pt x="3023616" y="1110995"/>
                  </a:lnTo>
                  <a:lnTo>
                    <a:pt x="3028188" y="1110995"/>
                  </a:lnTo>
                  <a:close/>
                </a:path>
                <a:path w="4201795" h="1782445">
                  <a:moveTo>
                    <a:pt x="3442716" y="1110995"/>
                  </a:moveTo>
                  <a:lnTo>
                    <a:pt x="3023616" y="1110995"/>
                  </a:lnTo>
                  <a:lnTo>
                    <a:pt x="3028188" y="1116329"/>
                  </a:lnTo>
                  <a:lnTo>
                    <a:pt x="3028188" y="1120901"/>
                  </a:lnTo>
                  <a:lnTo>
                    <a:pt x="3437382" y="1120901"/>
                  </a:lnTo>
                  <a:lnTo>
                    <a:pt x="3437382" y="1116329"/>
                  </a:lnTo>
                  <a:lnTo>
                    <a:pt x="3442716" y="1110995"/>
                  </a:lnTo>
                  <a:close/>
                </a:path>
                <a:path w="4201795" h="1782445">
                  <a:moveTo>
                    <a:pt x="3028188" y="1120901"/>
                  </a:moveTo>
                  <a:lnTo>
                    <a:pt x="3028188" y="1116329"/>
                  </a:lnTo>
                  <a:lnTo>
                    <a:pt x="3023616" y="1110995"/>
                  </a:lnTo>
                  <a:lnTo>
                    <a:pt x="3023616" y="1120901"/>
                  </a:lnTo>
                  <a:lnTo>
                    <a:pt x="3028188" y="1120901"/>
                  </a:lnTo>
                  <a:close/>
                </a:path>
                <a:path w="4201795" h="1782445">
                  <a:moveTo>
                    <a:pt x="3442716" y="42671"/>
                  </a:moveTo>
                  <a:lnTo>
                    <a:pt x="3437382" y="37337"/>
                  </a:lnTo>
                  <a:lnTo>
                    <a:pt x="3437382" y="42671"/>
                  </a:lnTo>
                  <a:lnTo>
                    <a:pt x="3442716" y="42671"/>
                  </a:lnTo>
                  <a:close/>
                </a:path>
                <a:path w="4201795" h="1782445">
                  <a:moveTo>
                    <a:pt x="3442716" y="1110995"/>
                  </a:moveTo>
                  <a:lnTo>
                    <a:pt x="3442716" y="42671"/>
                  </a:lnTo>
                  <a:lnTo>
                    <a:pt x="3437382" y="42671"/>
                  </a:lnTo>
                  <a:lnTo>
                    <a:pt x="3437382" y="1110995"/>
                  </a:lnTo>
                  <a:lnTo>
                    <a:pt x="3442716" y="1110995"/>
                  </a:lnTo>
                  <a:close/>
                </a:path>
                <a:path w="4201795" h="1782445">
                  <a:moveTo>
                    <a:pt x="3442716" y="1120901"/>
                  </a:moveTo>
                  <a:lnTo>
                    <a:pt x="3442716" y="1110995"/>
                  </a:lnTo>
                  <a:lnTo>
                    <a:pt x="3437382" y="1116329"/>
                  </a:lnTo>
                  <a:lnTo>
                    <a:pt x="3437382" y="1120901"/>
                  </a:lnTo>
                  <a:lnTo>
                    <a:pt x="3442716" y="1120901"/>
                  </a:lnTo>
                  <a:close/>
                </a:path>
                <a:path w="4201795" h="1782445">
                  <a:moveTo>
                    <a:pt x="4201668" y="1441703"/>
                  </a:moveTo>
                  <a:lnTo>
                    <a:pt x="4201668" y="268985"/>
                  </a:lnTo>
                  <a:lnTo>
                    <a:pt x="4199382" y="266699"/>
                  </a:lnTo>
                  <a:lnTo>
                    <a:pt x="3774186" y="266699"/>
                  </a:lnTo>
                  <a:lnTo>
                    <a:pt x="3771900" y="268985"/>
                  </a:lnTo>
                  <a:lnTo>
                    <a:pt x="3771900" y="1441703"/>
                  </a:lnTo>
                  <a:lnTo>
                    <a:pt x="3774186" y="1443989"/>
                  </a:lnTo>
                  <a:lnTo>
                    <a:pt x="3777234" y="1443989"/>
                  </a:lnTo>
                  <a:lnTo>
                    <a:pt x="3777234" y="277367"/>
                  </a:lnTo>
                  <a:lnTo>
                    <a:pt x="3782567" y="272033"/>
                  </a:lnTo>
                  <a:lnTo>
                    <a:pt x="3782567" y="277367"/>
                  </a:lnTo>
                  <a:lnTo>
                    <a:pt x="4191762" y="277367"/>
                  </a:lnTo>
                  <a:lnTo>
                    <a:pt x="4191762" y="272033"/>
                  </a:lnTo>
                  <a:lnTo>
                    <a:pt x="4197096" y="277367"/>
                  </a:lnTo>
                  <a:lnTo>
                    <a:pt x="4197096" y="1443989"/>
                  </a:lnTo>
                  <a:lnTo>
                    <a:pt x="4199382" y="1443989"/>
                  </a:lnTo>
                  <a:lnTo>
                    <a:pt x="4201668" y="1441703"/>
                  </a:lnTo>
                  <a:close/>
                </a:path>
                <a:path w="4201795" h="1782445">
                  <a:moveTo>
                    <a:pt x="3782567" y="277367"/>
                  </a:moveTo>
                  <a:lnTo>
                    <a:pt x="3782567" y="272033"/>
                  </a:lnTo>
                  <a:lnTo>
                    <a:pt x="3777234" y="277367"/>
                  </a:lnTo>
                  <a:lnTo>
                    <a:pt x="3782567" y="277367"/>
                  </a:lnTo>
                  <a:close/>
                </a:path>
                <a:path w="4201795" h="1782445">
                  <a:moveTo>
                    <a:pt x="3782567" y="1433321"/>
                  </a:moveTo>
                  <a:lnTo>
                    <a:pt x="3782567" y="277367"/>
                  </a:lnTo>
                  <a:lnTo>
                    <a:pt x="3777234" y="277367"/>
                  </a:lnTo>
                  <a:lnTo>
                    <a:pt x="3777234" y="1433321"/>
                  </a:lnTo>
                  <a:lnTo>
                    <a:pt x="3782567" y="1433321"/>
                  </a:lnTo>
                  <a:close/>
                </a:path>
                <a:path w="4201795" h="1782445">
                  <a:moveTo>
                    <a:pt x="4197096" y="1433321"/>
                  </a:moveTo>
                  <a:lnTo>
                    <a:pt x="3777234" y="1433321"/>
                  </a:lnTo>
                  <a:lnTo>
                    <a:pt x="3782567" y="1438655"/>
                  </a:lnTo>
                  <a:lnTo>
                    <a:pt x="3782567" y="1443989"/>
                  </a:lnTo>
                  <a:lnTo>
                    <a:pt x="4191762" y="1443989"/>
                  </a:lnTo>
                  <a:lnTo>
                    <a:pt x="4191762" y="1438655"/>
                  </a:lnTo>
                  <a:lnTo>
                    <a:pt x="4197096" y="1433321"/>
                  </a:lnTo>
                  <a:close/>
                </a:path>
                <a:path w="4201795" h="1782445">
                  <a:moveTo>
                    <a:pt x="3782567" y="1443989"/>
                  </a:moveTo>
                  <a:lnTo>
                    <a:pt x="3782567" y="1438655"/>
                  </a:lnTo>
                  <a:lnTo>
                    <a:pt x="3777234" y="1433321"/>
                  </a:lnTo>
                  <a:lnTo>
                    <a:pt x="3777234" y="1443989"/>
                  </a:lnTo>
                  <a:lnTo>
                    <a:pt x="3782567" y="1443989"/>
                  </a:lnTo>
                  <a:close/>
                </a:path>
                <a:path w="4201795" h="1782445">
                  <a:moveTo>
                    <a:pt x="4197096" y="277367"/>
                  </a:moveTo>
                  <a:lnTo>
                    <a:pt x="4191762" y="272033"/>
                  </a:lnTo>
                  <a:lnTo>
                    <a:pt x="4191762" y="277367"/>
                  </a:lnTo>
                  <a:lnTo>
                    <a:pt x="4197096" y="277367"/>
                  </a:lnTo>
                  <a:close/>
                </a:path>
                <a:path w="4201795" h="1782445">
                  <a:moveTo>
                    <a:pt x="4197096" y="1433321"/>
                  </a:moveTo>
                  <a:lnTo>
                    <a:pt x="4197096" y="277367"/>
                  </a:lnTo>
                  <a:lnTo>
                    <a:pt x="4191762" y="277367"/>
                  </a:lnTo>
                  <a:lnTo>
                    <a:pt x="4191762" y="1433321"/>
                  </a:lnTo>
                  <a:lnTo>
                    <a:pt x="4197096" y="1433321"/>
                  </a:lnTo>
                  <a:close/>
                </a:path>
                <a:path w="4201795" h="1782445">
                  <a:moveTo>
                    <a:pt x="4197096" y="1443989"/>
                  </a:moveTo>
                  <a:lnTo>
                    <a:pt x="4197096" y="1433321"/>
                  </a:lnTo>
                  <a:lnTo>
                    <a:pt x="4191762" y="1438655"/>
                  </a:lnTo>
                  <a:lnTo>
                    <a:pt x="4191762" y="1443989"/>
                  </a:lnTo>
                  <a:lnTo>
                    <a:pt x="4197096" y="1443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35977" y="2717304"/>
              <a:ext cx="4192270" cy="1694180"/>
            </a:xfrm>
            <a:custGeom>
              <a:avLst/>
              <a:gdLst/>
              <a:ahLst/>
              <a:cxnLst/>
              <a:rect l="l" t="t" r="r" b="b"/>
              <a:pathLst>
                <a:path w="4192270" h="1694179">
                  <a:moveTo>
                    <a:pt x="418338" y="53340"/>
                  </a:moveTo>
                  <a:lnTo>
                    <a:pt x="0" y="53340"/>
                  </a:lnTo>
                  <a:lnTo>
                    <a:pt x="0" y="1458468"/>
                  </a:lnTo>
                  <a:lnTo>
                    <a:pt x="418338" y="1458468"/>
                  </a:lnTo>
                  <a:lnTo>
                    <a:pt x="418338" y="53340"/>
                  </a:lnTo>
                  <a:close/>
                </a:path>
                <a:path w="4192270" h="1694179">
                  <a:moveTo>
                    <a:pt x="1173480" y="0"/>
                  </a:moveTo>
                  <a:lnTo>
                    <a:pt x="754380" y="0"/>
                  </a:lnTo>
                  <a:lnTo>
                    <a:pt x="754380" y="1693926"/>
                  </a:lnTo>
                  <a:lnTo>
                    <a:pt x="1173480" y="1693926"/>
                  </a:lnTo>
                  <a:lnTo>
                    <a:pt x="1173480" y="0"/>
                  </a:lnTo>
                  <a:close/>
                </a:path>
                <a:path w="4192270" h="1694179">
                  <a:moveTo>
                    <a:pt x="1928622" y="79248"/>
                  </a:moveTo>
                  <a:lnTo>
                    <a:pt x="1508760" y="79248"/>
                  </a:lnTo>
                  <a:lnTo>
                    <a:pt x="1508760" y="1429512"/>
                  </a:lnTo>
                  <a:lnTo>
                    <a:pt x="1928622" y="1429512"/>
                  </a:lnTo>
                  <a:lnTo>
                    <a:pt x="1928622" y="79248"/>
                  </a:lnTo>
                  <a:close/>
                </a:path>
                <a:path w="4192270" h="1694179">
                  <a:moveTo>
                    <a:pt x="2682240" y="7620"/>
                  </a:moveTo>
                  <a:lnTo>
                    <a:pt x="2263140" y="7620"/>
                  </a:lnTo>
                  <a:lnTo>
                    <a:pt x="2263140" y="1123188"/>
                  </a:lnTo>
                  <a:lnTo>
                    <a:pt x="2682240" y="1123188"/>
                  </a:lnTo>
                  <a:lnTo>
                    <a:pt x="2682240" y="7620"/>
                  </a:lnTo>
                  <a:close/>
                </a:path>
                <a:path w="4192270" h="1694179">
                  <a:moveTo>
                    <a:pt x="3437382" y="13716"/>
                  </a:moveTo>
                  <a:lnTo>
                    <a:pt x="3018282" y="13716"/>
                  </a:lnTo>
                  <a:lnTo>
                    <a:pt x="3018282" y="1155192"/>
                  </a:lnTo>
                  <a:lnTo>
                    <a:pt x="3437382" y="1155192"/>
                  </a:lnTo>
                  <a:lnTo>
                    <a:pt x="3437382" y="13716"/>
                  </a:lnTo>
                  <a:close/>
                </a:path>
                <a:path w="4192270" h="1694179">
                  <a:moveTo>
                    <a:pt x="4191762" y="17526"/>
                  </a:moveTo>
                  <a:lnTo>
                    <a:pt x="3771900" y="17526"/>
                  </a:lnTo>
                  <a:lnTo>
                    <a:pt x="3771900" y="1389888"/>
                  </a:lnTo>
                  <a:lnTo>
                    <a:pt x="4191762" y="1389888"/>
                  </a:lnTo>
                  <a:lnTo>
                    <a:pt x="4191762" y="17526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30643" y="2711958"/>
              <a:ext cx="4201795" cy="1704975"/>
            </a:xfrm>
            <a:custGeom>
              <a:avLst/>
              <a:gdLst/>
              <a:ahLst/>
              <a:cxnLst/>
              <a:rect l="l" t="t" r="r" b="b"/>
              <a:pathLst>
                <a:path w="4201795" h="1704975">
                  <a:moveTo>
                    <a:pt x="429006" y="1466850"/>
                  </a:moveTo>
                  <a:lnTo>
                    <a:pt x="429006" y="55626"/>
                  </a:lnTo>
                  <a:lnTo>
                    <a:pt x="426720" y="53340"/>
                  </a:lnTo>
                  <a:lnTo>
                    <a:pt x="2285" y="53340"/>
                  </a:lnTo>
                  <a:lnTo>
                    <a:pt x="0" y="55626"/>
                  </a:lnTo>
                  <a:lnTo>
                    <a:pt x="0" y="1466850"/>
                  </a:lnTo>
                  <a:lnTo>
                    <a:pt x="2286" y="1469136"/>
                  </a:lnTo>
                  <a:lnTo>
                    <a:pt x="5334" y="1469136"/>
                  </a:lnTo>
                  <a:lnTo>
                    <a:pt x="5334" y="64008"/>
                  </a:lnTo>
                  <a:lnTo>
                    <a:pt x="10668" y="58674"/>
                  </a:lnTo>
                  <a:lnTo>
                    <a:pt x="10668" y="64008"/>
                  </a:lnTo>
                  <a:lnTo>
                    <a:pt x="418338" y="64008"/>
                  </a:lnTo>
                  <a:lnTo>
                    <a:pt x="418338" y="58674"/>
                  </a:lnTo>
                  <a:lnTo>
                    <a:pt x="423672" y="64008"/>
                  </a:lnTo>
                  <a:lnTo>
                    <a:pt x="423672" y="1469136"/>
                  </a:lnTo>
                  <a:lnTo>
                    <a:pt x="426720" y="1469136"/>
                  </a:lnTo>
                  <a:lnTo>
                    <a:pt x="429006" y="1466850"/>
                  </a:lnTo>
                  <a:close/>
                </a:path>
                <a:path w="4201795" h="1704975">
                  <a:moveTo>
                    <a:pt x="10668" y="64008"/>
                  </a:moveTo>
                  <a:lnTo>
                    <a:pt x="10668" y="58674"/>
                  </a:lnTo>
                  <a:lnTo>
                    <a:pt x="5334" y="64008"/>
                  </a:lnTo>
                  <a:lnTo>
                    <a:pt x="10668" y="64008"/>
                  </a:lnTo>
                  <a:close/>
                </a:path>
                <a:path w="4201795" h="1704975">
                  <a:moveTo>
                    <a:pt x="10668" y="1458468"/>
                  </a:moveTo>
                  <a:lnTo>
                    <a:pt x="10668" y="64008"/>
                  </a:lnTo>
                  <a:lnTo>
                    <a:pt x="5334" y="64008"/>
                  </a:lnTo>
                  <a:lnTo>
                    <a:pt x="5334" y="1458468"/>
                  </a:lnTo>
                  <a:lnTo>
                    <a:pt x="10668" y="1458468"/>
                  </a:lnTo>
                  <a:close/>
                </a:path>
                <a:path w="4201795" h="1704975">
                  <a:moveTo>
                    <a:pt x="423672" y="1458468"/>
                  </a:moveTo>
                  <a:lnTo>
                    <a:pt x="5334" y="1458468"/>
                  </a:lnTo>
                  <a:lnTo>
                    <a:pt x="10668" y="1463802"/>
                  </a:lnTo>
                  <a:lnTo>
                    <a:pt x="10668" y="1469136"/>
                  </a:lnTo>
                  <a:lnTo>
                    <a:pt x="418338" y="1469136"/>
                  </a:lnTo>
                  <a:lnTo>
                    <a:pt x="418338" y="1463802"/>
                  </a:lnTo>
                  <a:lnTo>
                    <a:pt x="423672" y="1458468"/>
                  </a:lnTo>
                  <a:close/>
                </a:path>
                <a:path w="4201795" h="1704975">
                  <a:moveTo>
                    <a:pt x="10668" y="1469136"/>
                  </a:moveTo>
                  <a:lnTo>
                    <a:pt x="10668" y="1463802"/>
                  </a:lnTo>
                  <a:lnTo>
                    <a:pt x="5334" y="1458468"/>
                  </a:lnTo>
                  <a:lnTo>
                    <a:pt x="5334" y="1469136"/>
                  </a:lnTo>
                  <a:lnTo>
                    <a:pt x="10668" y="1469136"/>
                  </a:lnTo>
                  <a:close/>
                </a:path>
                <a:path w="4201795" h="1704975">
                  <a:moveTo>
                    <a:pt x="423672" y="64008"/>
                  </a:moveTo>
                  <a:lnTo>
                    <a:pt x="418338" y="58674"/>
                  </a:lnTo>
                  <a:lnTo>
                    <a:pt x="418338" y="64008"/>
                  </a:lnTo>
                  <a:lnTo>
                    <a:pt x="423672" y="64008"/>
                  </a:lnTo>
                  <a:close/>
                </a:path>
                <a:path w="4201795" h="1704975">
                  <a:moveTo>
                    <a:pt x="423672" y="1458468"/>
                  </a:moveTo>
                  <a:lnTo>
                    <a:pt x="423672" y="64008"/>
                  </a:lnTo>
                  <a:lnTo>
                    <a:pt x="418338" y="64008"/>
                  </a:lnTo>
                  <a:lnTo>
                    <a:pt x="418338" y="1458468"/>
                  </a:lnTo>
                  <a:lnTo>
                    <a:pt x="423672" y="1458468"/>
                  </a:lnTo>
                  <a:close/>
                </a:path>
                <a:path w="4201795" h="1704975">
                  <a:moveTo>
                    <a:pt x="423672" y="1469136"/>
                  </a:moveTo>
                  <a:lnTo>
                    <a:pt x="423672" y="1458468"/>
                  </a:lnTo>
                  <a:lnTo>
                    <a:pt x="418338" y="1463802"/>
                  </a:lnTo>
                  <a:lnTo>
                    <a:pt x="418338" y="1469136"/>
                  </a:lnTo>
                  <a:lnTo>
                    <a:pt x="423672" y="1469136"/>
                  </a:lnTo>
                  <a:close/>
                </a:path>
                <a:path w="4201795" h="1704975">
                  <a:moveTo>
                    <a:pt x="1184148" y="1702308"/>
                  </a:moveTo>
                  <a:lnTo>
                    <a:pt x="1184148" y="2285"/>
                  </a:lnTo>
                  <a:lnTo>
                    <a:pt x="1181862" y="0"/>
                  </a:lnTo>
                  <a:lnTo>
                    <a:pt x="756666" y="0"/>
                  </a:lnTo>
                  <a:lnTo>
                    <a:pt x="754380" y="2286"/>
                  </a:lnTo>
                  <a:lnTo>
                    <a:pt x="754380" y="1702308"/>
                  </a:lnTo>
                  <a:lnTo>
                    <a:pt x="756666" y="1704594"/>
                  </a:lnTo>
                  <a:lnTo>
                    <a:pt x="759714" y="1704594"/>
                  </a:lnTo>
                  <a:lnTo>
                    <a:pt x="759714" y="10668"/>
                  </a:lnTo>
                  <a:lnTo>
                    <a:pt x="765048" y="5334"/>
                  </a:lnTo>
                  <a:lnTo>
                    <a:pt x="765048" y="10668"/>
                  </a:lnTo>
                  <a:lnTo>
                    <a:pt x="1173480" y="10667"/>
                  </a:lnTo>
                  <a:lnTo>
                    <a:pt x="1173480" y="5333"/>
                  </a:lnTo>
                  <a:lnTo>
                    <a:pt x="1178814" y="10667"/>
                  </a:lnTo>
                  <a:lnTo>
                    <a:pt x="1178814" y="1704594"/>
                  </a:lnTo>
                  <a:lnTo>
                    <a:pt x="1181862" y="1704594"/>
                  </a:lnTo>
                  <a:lnTo>
                    <a:pt x="1184148" y="1702308"/>
                  </a:lnTo>
                  <a:close/>
                </a:path>
                <a:path w="4201795" h="1704975">
                  <a:moveTo>
                    <a:pt x="765048" y="10668"/>
                  </a:moveTo>
                  <a:lnTo>
                    <a:pt x="765048" y="5334"/>
                  </a:lnTo>
                  <a:lnTo>
                    <a:pt x="759714" y="10668"/>
                  </a:lnTo>
                  <a:lnTo>
                    <a:pt x="765048" y="10668"/>
                  </a:lnTo>
                  <a:close/>
                </a:path>
                <a:path w="4201795" h="1704975">
                  <a:moveTo>
                    <a:pt x="765048" y="1693926"/>
                  </a:moveTo>
                  <a:lnTo>
                    <a:pt x="765048" y="10668"/>
                  </a:lnTo>
                  <a:lnTo>
                    <a:pt x="759714" y="10668"/>
                  </a:lnTo>
                  <a:lnTo>
                    <a:pt x="759714" y="1693926"/>
                  </a:lnTo>
                  <a:lnTo>
                    <a:pt x="765048" y="1693926"/>
                  </a:lnTo>
                  <a:close/>
                </a:path>
                <a:path w="4201795" h="1704975">
                  <a:moveTo>
                    <a:pt x="1178814" y="1693926"/>
                  </a:moveTo>
                  <a:lnTo>
                    <a:pt x="759714" y="1693926"/>
                  </a:lnTo>
                  <a:lnTo>
                    <a:pt x="765048" y="1699260"/>
                  </a:lnTo>
                  <a:lnTo>
                    <a:pt x="765048" y="1704594"/>
                  </a:lnTo>
                  <a:lnTo>
                    <a:pt x="1173480" y="1704594"/>
                  </a:lnTo>
                  <a:lnTo>
                    <a:pt x="1173480" y="1699260"/>
                  </a:lnTo>
                  <a:lnTo>
                    <a:pt x="1178814" y="1693926"/>
                  </a:lnTo>
                  <a:close/>
                </a:path>
                <a:path w="4201795" h="1704975">
                  <a:moveTo>
                    <a:pt x="765048" y="1704594"/>
                  </a:moveTo>
                  <a:lnTo>
                    <a:pt x="765048" y="1699260"/>
                  </a:lnTo>
                  <a:lnTo>
                    <a:pt x="759714" y="1693926"/>
                  </a:lnTo>
                  <a:lnTo>
                    <a:pt x="759714" y="1704594"/>
                  </a:lnTo>
                  <a:lnTo>
                    <a:pt x="765048" y="1704594"/>
                  </a:lnTo>
                  <a:close/>
                </a:path>
                <a:path w="4201795" h="1704975">
                  <a:moveTo>
                    <a:pt x="1178814" y="10667"/>
                  </a:moveTo>
                  <a:lnTo>
                    <a:pt x="1173480" y="5333"/>
                  </a:lnTo>
                  <a:lnTo>
                    <a:pt x="1173480" y="10667"/>
                  </a:lnTo>
                  <a:lnTo>
                    <a:pt x="1178814" y="10667"/>
                  </a:lnTo>
                  <a:close/>
                </a:path>
                <a:path w="4201795" h="1704975">
                  <a:moveTo>
                    <a:pt x="1178814" y="1693926"/>
                  </a:moveTo>
                  <a:lnTo>
                    <a:pt x="1178814" y="10667"/>
                  </a:lnTo>
                  <a:lnTo>
                    <a:pt x="1173480" y="10667"/>
                  </a:lnTo>
                  <a:lnTo>
                    <a:pt x="1173480" y="1693926"/>
                  </a:lnTo>
                  <a:lnTo>
                    <a:pt x="1178814" y="1693926"/>
                  </a:lnTo>
                  <a:close/>
                </a:path>
                <a:path w="4201795" h="1704975">
                  <a:moveTo>
                    <a:pt x="1178814" y="1704594"/>
                  </a:moveTo>
                  <a:lnTo>
                    <a:pt x="1178814" y="1693926"/>
                  </a:lnTo>
                  <a:lnTo>
                    <a:pt x="1173480" y="1699260"/>
                  </a:lnTo>
                  <a:lnTo>
                    <a:pt x="1173480" y="1704594"/>
                  </a:lnTo>
                  <a:lnTo>
                    <a:pt x="1178814" y="1704594"/>
                  </a:lnTo>
                  <a:close/>
                </a:path>
                <a:path w="4201795" h="1704975">
                  <a:moveTo>
                    <a:pt x="1939289" y="1437893"/>
                  </a:moveTo>
                  <a:lnTo>
                    <a:pt x="1939289" y="81533"/>
                  </a:lnTo>
                  <a:lnTo>
                    <a:pt x="1936242" y="79247"/>
                  </a:lnTo>
                  <a:lnTo>
                    <a:pt x="1511046" y="79247"/>
                  </a:lnTo>
                  <a:lnTo>
                    <a:pt x="1508760" y="81533"/>
                  </a:lnTo>
                  <a:lnTo>
                    <a:pt x="1508760" y="1437893"/>
                  </a:lnTo>
                  <a:lnTo>
                    <a:pt x="1511046" y="1440180"/>
                  </a:lnTo>
                  <a:lnTo>
                    <a:pt x="1514094" y="1440180"/>
                  </a:lnTo>
                  <a:lnTo>
                    <a:pt x="1514094" y="89915"/>
                  </a:lnTo>
                  <a:lnTo>
                    <a:pt x="1519428" y="84581"/>
                  </a:lnTo>
                  <a:lnTo>
                    <a:pt x="1519428" y="89915"/>
                  </a:lnTo>
                  <a:lnTo>
                    <a:pt x="1928622" y="89915"/>
                  </a:lnTo>
                  <a:lnTo>
                    <a:pt x="1928622" y="84581"/>
                  </a:lnTo>
                  <a:lnTo>
                    <a:pt x="1933956" y="89915"/>
                  </a:lnTo>
                  <a:lnTo>
                    <a:pt x="1933956" y="1440180"/>
                  </a:lnTo>
                  <a:lnTo>
                    <a:pt x="1936242" y="1440180"/>
                  </a:lnTo>
                  <a:lnTo>
                    <a:pt x="1939289" y="1437893"/>
                  </a:lnTo>
                  <a:close/>
                </a:path>
                <a:path w="4201795" h="1704975">
                  <a:moveTo>
                    <a:pt x="1519428" y="89915"/>
                  </a:moveTo>
                  <a:lnTo>
                    <a:pt x="1519428" y="84581"/>
                  </a:lnTo>
                  <a:lnTo>
                    <a:pt x="1514094" y="89915"/>
                  </a:lnTo>
                  <a:lnTo>
                    <a:pt x="1519428" y="89915"/>
                  </a:lnTo>
                  <a:close/>
                </a:path>
                <a:path w="4201795" h="1704975">
                  <a:moveTo>
                    <a:pt x="1519428" y="1429511"/>
                  </a:moveTo>
                  <a:lnTo>
                    <a:pt x="1519428" y="89915"/>
                  </a:lnTo>
                  <a:lnTo>
                    <a:pt x="1514094" y="89915"/>
                  </a:lnTo>
                  <a:lnTo>
                    <a:pt x="1514094" y="1429511"/>
                  </a:lnTo>
                  <a:lnTo>
                    <a:pt x="1519428" y="1429511"/>
                  </a:lnTo>
                  <a:close/>
                </a:path>
                <a:path w="4201795" h="1704975">
                  <a:moveTo>
                    <a:pt x="1933956" y="1429511"/>
                  </a:moveTo>
                  <a:lnTo>
                    <a:pt x="1514094" y="1429511"/>
                  </a:lnTo>
                  <a:lnTo>
                    <a:pt x="1519428" y="1434845"/>
                  </a:lnTo>
                  <a:lnTo>
                    <a:pt x="1519428" y="1440180"/>
                  </a:lnTo>
                  <a:lnTo>
                    <a:pt x="1928622" y="1440180"/>
                  </a:lnTo>
                  <a:lnTo>
                    <a:pt x="1928622" y="1434845"/>
                  </a:lnTo>
                  <a:lnTo>
                    <a:pt x="1933956" y="1429511"/>
                  </a:lnTo>
                  <a:close/>
                </a:path>
                <a:path w="4201795" h="1704975">
                  <a:moveTo>
                    <a:pt x="1519428" y="1440180"/>
                  </a:moveTo>
                  <a:lnTo>
                    <a:pt x="1519428" y="1434845"/>
                  </a:lnTo>
                  <a:lnTo>
                    <a:pt x="1514094" y="1429511"/>
                  </a:lnTo>
                  <a:lnTo>
                    <a:pt x="1514094" y="1440180"/>
                  </a:lnTo>
                  <a:lnTo>
                    <a:pt x="1519428" y="1440180"/>
                  </a:lnTo>
                  <a:close/>
                </a:path>
                <a:path w="4201795" h="1704975">
                  <a:moveTo>
                    <a:pt x="1933956" y="89915"/>
                  </a:moveTo>
                  <a:lnTo>
                    <a:pt x="1928622" y="84581"/>
                  </a:lnTo>
                  <a:lnTo>
                    <a:pt x="1928622" y="89915"/>
                  </a:lnTo>
                  <a:lnTo>
                    <a:pt x="1933956" y="89915"/>
                  </a:lnTo>
                  <a:close/>
                </a:path>
                <a:path w="4201795" h="1704975">
                  <a:moveTo>
                    <a:pt x="1933956" y="1429511"/>
                  </a:moveTo>
                  <a:lnTo>
                    <a:pt x="1933956" y="89915"/>
                  </a:lnTo>
                  <a:lnTo>
                    <a:pt x="1928622" y="89915"/>
                  </a:lnTo>
                  <a:lnTo>
                    <a:pt x="1928622" y="1429511"/>
                  </a:lnTo>
                  <a:lnTo>
                    <a:pt x="1933956" y="1429511"/>
                  </a:lnTo>
                  <a:close/>
                </a:path>
                <a:path w="4201795" h="1704975">
                  <a:moveTo>
                    <a:pt x="1933956" y="1440180"/>
                  </a:moveTo>
                  <a:lnTo>
                    <a:pt x="1933956" y="1429511"/>
                  </a:lnTo>
                  <a:lnTo>
                    <a:pt x="1928622" y="1434845"/>
                  </a:lnTo>
                  <a:lnTo>
                    <a:pt x="1928622" y="1440180"/>
                  </a:lnTo>
                  <a:lnTo>
                    <a:pt x="1933956" y="1440180"/>
                  </a:lnTo>
                  <a:close/>
                </a:path>
                <a:path w="4201795" h="1704975">
                  <a:moveTo>
                    <a:pt x="2692908" y="1130808"/>
                  </a:moveTo>
                  <a:lnTo>
                    <a:pt x="2692908" y="9905"/>
                  </a:lnTo>
                  <a:lnTo>
                    <a:pt x="2690622" y="7619"/>
                  </a:lnTo>
                  <a:lnTo>
                    <a:pt x="2265426" y="7619"/>
                  </a:lnTo>
                  <a:lnTo>
                    <a:pt x="2263140" y="9905"/>
                  </a:lnTo>
                  <a:lnTo>
                    <a:pt x="2263140" y="1130808"/>
                  </a:lnTo>
                  <a:lnTo>
                    <a:pt x="2265426" y="1133855"/>
                  </a:lnTo>
                  <a:lnTo>
                    <a:pt x="2268474" y="1133855"/>
                  </a:lnTo>
                  <a:lnTo>
                    <a:pt x="2268474" y="18287"/>
                  </a:lnTo>
                  <a:lnTo>
                    <a:pt x="2273808" y="12953"/>
                  </a:lnTo>
                  <a:lnTo>
                    <a:pt x="2273808" y="18287"/>
                  </a:lnTo>
                  <a:lnTo>
                    <a:pt x="2682240" y="18287"/>
                  </a:lnTo>
                  <a:lnTo>
                    <a:pt x="2682240" y="12953"/>
                  </a:lnTo>
                  <a:lnTo>
                    <a:pt x="2687574" y="18287"/>
                  </a:lnTo>
                  <a:lnTo>
                    <a:pt x="2687574" y="1133855"/>
                  </a:lnTo>
                  <a:lnTo>
                    <a:pt x="2690622" y="1133855"/>
                  </a:lnTo>
                  <a:lnTo>
                    <a:pt x="2692908" y="1130808"/>
                  </a:lnTo>
                  <a:close/>
                </a:path>
                <a:path w="4201795" h="1704975">
                  <a:moveTo>
                    <a:pt x="2273808" y="18287"/>
                  </a:moveTo>
                  <a:lnTo>
                    <a:pt x="2273808" y="12953"/>
                  </a:lnTo>
                  <a:lnTo>
                    <a:pt x="2268474" y="18287"/>
                  </a:lnTo>
                  <a:lnTo>
                    <a:pt x="2273808" y="18287"/>
                  </a:lnTo>
                  <a:close/>
                </a:path>
                <a:path w="4201795" h="1704975">
                  <a:moveTo>
                    <a:pt x="2273808" y="1123187"/>
                  </a:moveTo>
                  <a:lnTo>
                    <a:pt x="2273808" y="18287"/>
                  </a:lnTo>
                  <a:lnTo>
                    <a:pt x="2268474" y="18287"/>
                  </a:lnTo>
                  <a:lnTo>
                    <a:pt x="2268474" y="1123187"/>
                  </a:lnTo>
                  <a:lnTo>
                    <a:pt x="2273808" y="1123187"/>
                  </a:lnTo>
                  <a:close/>
                </a:path>
                <a:path w="4201795" h="1704975">
                  <a:moveTo>
                    <a:pt x="2687574" y="1123187"/>
                  </a:moveTo>
                  <a:lnTo>
                    <a:pt x="2268474" y="1123187"/>
                  </a:lnTo>
                  <a:lnTo>
                    <a:pt x="2273808" y="1128521"/>
                  </a:lnTo>
                  <a:lnTo>
                    <a:pt x="2273808" y="1133855"/>
                  </a:lnTo>
                  <a:lnTo>
                    <a:pt x="2682240" y="1133855"/>
                  </a:lnTo>
                  <a:lnTo>
                    <a:pt x="2682240" y="1128521"/>
                  </a:lnTo>
                  <a:lnTo>
                    <a:pt x="2687574" y="1123187"/>
                  </a:lnTo>
                  <a:close/>
                </a:path>
                <a:path w="4201795" h="1704975">
                  <a:moveTo>
                    <a:pt x="2273808" y="1133855"/>
                  </a:moveTo>
                  <a:lnTo>
                    <a:pt x="2273808" y="1128521"/>
                  </a:lnTo>
                  <a:lnTo>
                    <a:pt x="2268474" y="1123187"/>
                  </a:lnTo>
                  <a:lnTo>
                    <a:pt x="2268474" y="1133855"/>
                  </a:lnTo>
                  <a:lnTo>
                    <a:pt x="2273808" y="1133855"/>
                  </a:lnTo>
                  <a:close/>
                </a:path>
                <a:path w="4201795" h="1704975">
                  <a:moveTo>
                    <a:pt x="2687574" y="18287"/>
                  </a:moveTo>
                  <a:lnTo>
                    <a:pt x="2682240" y="12953"/>
                  </a:lnTo>
                  <a:lnTo>
                    <a:pt x="2682240" y="18287"/>
                  </a:lnTo>
                  <a:lnTo>
                    <a:pt x="2687574" y="18287"/>
                  </a:lnTo>
                  <a:close/>
                </a:path>
                <a:path w="4201795" h="1704975">
                  <a:moveTo>
                    <a:pt x="2687574" y="1123187"/>
                  </a:moveTo>
                  <a:lnTo>
                    <a:pt x="2687574" y="18287"/>
                  </a:lnTo>
                  <a:lnTo>
                    <a:pt x="2682240" y="18287"/>
                  </a:lnTo>
                  <a:lnTo>
                    <a:pt x="2682240" y="1123187"/>
                  </a:lnTo>
                  <a:lnTo>
                    <a:pt x="2687574" y="1123187"/>
                  </a:lnTo>
                  <a:close/>
                </a:path>
                <a:path w="4201795" h="1704975">
                  <a:moveTo>
                    <a:pt x="2687574" y="1133855"/>
                  </a:moveTo>
                  <a:lnTo>
                    <a:pt x="2687574" y="1123187"/>
                  </a:lnTo>
                  <a:lnTo>
                    <a:pt x="2682240" y="1128521"/>
                  </a:lnTo>
                  <a:lnTo>
                    <a:pt x="2682240" y="1133855"/>
                  </a:lnTo>
                  <a:lnTo>
                    <a:pt x="2687574" y="1133855"/>
                  </a:lnTo>
                  <a:close/>
                </a:path>
                <a:path w="4201795" h="1704975">
                  <a:moveTo>
                    <a:pt x="3448050" y="1162811"/>
                  </a:moveTo>
                  <a:lnTo>
                    <a:pt x="3448050" y="16001"/>
                  </a:lnTo>
                  <a:lnTo>
                    <a:pt x="3445764" y="13715"/>
                  </a:lnTo>
                  <a:lnTo>
                    <a:pt x="3020568" y="13715"/>
                  </a:lnTo>
                  <a:lnTo>
                    <a:pt x="3018282" y="16001"/>
                  </a:lnTo>
                  <a:lnTo>
                    <a:pt x="3018282" y="1162811"/>
                  </a:lnTo>
                  <a:lnTo>
                    <a:pt x="3020568" y="1165860"/>
                  </a:lnTo>
                  <a:lnTo>
                    <a:pt x="3023616" y="1165860"/>
                  </a:lnTo>
                  <a:lnTo>
                    <a:pt x="3023616" y="24383"/>
                  </a:lnTo>
                  <a:lnTo>
                    <a:pt x="3028188" y="19049"/>
                  </a:lnTo>
                  <a:lnTo>
                    <a:pt x="3028188" y="24383"/>
                  </a:lnTo>
                  <a:lnTo>
                    <a:pt x="3437382" y="24383"/>
                  </a:lnTo>
                  <a:lnTo>
                    <a:pt x="3437382" y="19049"/>
                  </a:lnTo>
                  <a:lnTo>
                    <a:pt x="3442716" y="24383"/>
                  </a:lnTo>
                  <a:lnTo>
                    <a:pt x="3442716" y="1165860"/>
                  </a:lnTo>
                  <a:lnTo>
                    <a:pt x="3445764" y="1165860"/>
                  </a:lnTo>
                  <a:lnTo>
                    <a:pt x="3448050" y="1162811"/>
                  </a:lnTo>
                  <a:close/>
                </a:path>
                <a:path w="4201795" h="1704975">
                  <a:moveTo>
                    <a:pt x="3028188" y="24383"/>
                  </a:moveTo>
                  <a:lnTo>
                    <a:pt x="3028188" y="19049"/>
                  </a:lnTo>
                  <a:lnTo>
                    <a:pt x="3023616" y="24383"/>
                  </a:lnTo>
                  <a:lnTo>
                    <a:pt x="3028188" y="24383"/>
                  </a:lnTo>
                  <a:close/>
                </a:path>
                <a:path w="4201795" h="1704975">
                  <a:moveTo>
                    <a:pt x="3028188" y="1155192"/>
                  </a:moveTo>
                  <a:lnTo>
                    <a:pt x="3028188" y="24383"/>
                  </a:lnTo>
                  <a:lnTo>
                    <a:pt x="3023616" y="24383"/>
                  </a:lnTo>
                  <a:lnTo>
                    <a:pt x="3023616" y="1155192"/>
                  </a:lnTo>
                  <a:lnTo>
                    <a:pt x="3028188" y="1155192"/>
                  </a:lnTo>
                  <a:close/>
                </a:path>
                <a:path w="4201795" h="1704975">
                  <a:moveTo>
                    <a:pt x="3442716" y="1155192"/>
                  </a:moveTo>
                  <a:lnTo>
                    <a:pt x="3023616" y="1155192"/>
                  </a:lnTo>
                  <a:lnTo>
                    <a:pt x="3028188" y="1160526"/>
                  </a:lnTo>
                  <a:lnTo>
                    <a:pt x="3028188" y="1165860"/>
                  </a:lnTo>
                  <a:lnTo>
                    <a:pt x="3437382" y="1165860"/>
                  </a:lnTo>
                  <a:lnTo>
                    <a:pt x="3437382" y="1160526"/>
                  </a:lnTo>
                  <a:lnTo>
                    <a:pt x="3442716" y="1155192"/>
                  </a:lnTo>
                  <a:close/>
                </a:path>
                <a:path w="4201795" h="1704975">
                  <a:moveTo>
                    <a:pt x="3028188" y="1165860"/>
                  </a:moveTo>
                  <a:lnTo>
                    <a:pt x="3028188" y="1160526"/>
                  </a:lnTo>
                  <a:lnTo>
                    <a:pt x="3023616" y="1155192"/>
                  </a:lnTo>
                  <a:lnTo>
                    <a:pt x="3023616" y="1165860"/>
                  </a:lnTo>
                  <a:lnTo>
                    <a:pt x="3028188" y="1165860"/>
                  </a:lnTo>
                  <a:close/>
                </a:path>
                <a:path w="4201795" h="1704975">
                  <a:moveTo>
                    <a:pt x="3442716" y="24383"/>
                  </a:moveTo>
                  <a:lnTo>
                    <a:pt x="3437382" y="19049"/>
                  </a:lnTo>
                  <a:lnTo>
                    <a:pt x="3437382" y="24383"/>
                  </a:lnTo>
                  <a:lnTo>
                    <a:pt x="3442716" y="24383"/>
                  </a:lnTo>
                  <a:close/>
                </a:path>
                <a:path w="4201795" h="1704975">
                  <a:moveTo>
                    <a:pt x="3442716" y="1155192"/>
                  </a:moveTo>
                  <a:lnTo>
                    <a:pt x="3442716" y="24383"/>
                  </a:lnTo>
                  <a:lnTo>
                    <a:pt x="3437382" y="24383"/>
                  </a:lnTo>
                  <a:lnTo>
                    <a:pt x="3437382" y="1155192"/>
                  </a:lnTo>
                  <a:lnTo>
                    <a:pt x="3442716" y="1155192"/>
                  </a:lnTo>
                  <a:close/>
                </a:path>
                <a:path w="4201795" h="1704975">
                  <a:moveTo>
                    <a:pt x="3442716" y="1165860"/>
                  </a:moveTo>
                  <a:lnTo>
                    <a:pt x="3442716" y="1155192"/>
                  </a:lnTo>
                  <a:lnTo>
                    <a:pt x="3437382" y="1160526"/>
                  </a:lnTo>
                  <a:lnTo>
                    <a:pt x="3437382" y="1165860"/>
                  </a:lnTo>
                  <a:lnTo>
                    <a:pt x="3442716" y="1165860"/>
                  </a:lnTo>
                  <a:close/>
                </a:path>
                <a:path w="4201795" h="1704975">
                  <a:moveTo>
                    <a:pt x="4201668" y="1398270"/>
                  </a:moveTo>
                  <a:lnTo>
                    <a:pt x="4201668" y="19811"/>
                  </a:lnTo>
                  <a:lnTo>
                    <a:pt x="4199382" y="17525"/>
                  </a:lnTo>
                  <a:lnTo>
                    <a:pt x="3774186" y="17525"/>
                  </a:lnTo>
                  <a:lnTo>
                    <a:pt x="3771900" y="19811"/>
                  </a:lnTo>
                  <a:lnTo>
                    <a:pt x="3771900" y="1398270"/>
                  </a:lnTo>
                  <a:lnTo>
                    <a:pt x="3774186" y="1400555"/>
                  </a:lnTo>
                  <a:lnTo>
                    <a:pt x="3777234" y="1400555"/>
                  </a:lnTo>
                  <a:lnTo>
                    <a:pt x="3777234" y="28193"/>
                  </a:lnTo>
                  <a:lnTo>
                    <a:pt x="3782567" y="22859"/>
                  </a:lnTo>
                  <a:lnTo>
                    <a:pt x="3782567" y="28193"/>
                  </a:lnTo>
                  <a:lnTo>
                    <a:pt x="4191762" y="28193"/>
                  </a:lnTo>
                  <a:lnTo>
                    <a:pt x="4191762" y="22859"/>
                  </a:lnTo>
                  <a:lnTo>
                    <a:pt x="4197096" y="28193"/>
                  </a:lnTo>
                  <a:lnTo>
                    <a:pt x="4197096" y="1400555"/>
                  </a:lnTo>
                  <a:lnTo>
                    <a:pt x="4199382" y="1400555"/>
                  </a:lnTo>
                  <a:lnTo>
                    <a:pt x="4201668" y="1398270"/>
                  </a:lnTo>
                  <a:close/>
                </a:path>
                <a:path w="4201795" h="1704975">
                  <a:moveTo>
                    <a:pt x="3782567" y="28193"/>
                  </a:moveTo>
                  <a:lnTo>
                    <a:pt x="3782567" y="22859"/>
                  </a:lnTo>
                  <a:lnTo>
                    <a:pt x="3777234" y="28193"/>
                  </a:lnTo>
                  <a:lnTo>
                    <a:pt x="3782567" y="28193"/>
                  </a:lnTo>
                  <a:close/>
                </a:path>
                <a:path w="4201795" h="1704975">
                  <a:moveTo>
                    <a:pt x="3782567" y="1389887"/>
                  </a:moveTo>
                  <a:lnTo>
                    <a:pt x="3782567" y="28193"/>
                  </a:lnTo>
                  <a:lnTo>
                    <a:pt x="3777234" y="28193"/>
                  </a:lnTo>
                  <a:lnTo>
                    <a:pt x="3777234" y="1389887"/>
                  </a:lnTo>
                  <a:lnTo>
                    <a:pt x="3782567" y="1389887"/>
                  </a:lnTo>
                  <a:close/>
                </a:path>
                <a:path w="4201795" h="1704975">
                  <a:moveTo>
                    <a:pt x="4197096" y="1389887"/>
                  </a:moveTo>
                  <a:lnTo>
                    <a:pt x="3777234" y="1389887"/>
                  </a:lnTo>
                  <a:lnTo>
                    <a:pt x="3782567" y="1395221"/>
                  </a:lnTo>
                  <a:lnTo>
                    <a:pt x="3782567" y="1400555"/>
                  </a:lnTo>
                  <a:lnTo>
                    <a:pt x="4191762" y="1400555"/>
                  </a:lnTo>
                  <a:lnTo>
                    <a:pt x="4191762" y="1395221"/>
                  </a:lnTo>
                  <a:lnTo>
                    <a:pt x="4197096" y="1389887"/>
                  </a:lnTo>
                  <a:close/>
                </a:path>
                <a:path w="4201795" h="1704975">
                  <a:moveTo>
                    <a:pt x="3782567" y="1400555"/>
                  </a:moveTo>
                  <a:lnTo>
                    <a:pt x="3782567" y="1395221"/>
                  </a:lnTo>
                  <a:lnTo>
                    <a:pt x="3777234" y="1389887"/>
                  </a:lnTo>
                  <a:lnTo>
                    <a:pt x="3777234" y="1400555"/>
                  </a:lnTo>
                  <a:lnTo>
                    <a:pt x="3782567" y="1400555"/>
                  </a:lnTo>
                  <a:close/>
                </a:path>
                <a:path w="4201795" h="1704975">
                  <a:moveTo>
                    <a:pt x="4197096" y="28193"/>
                  </a:moveTo>
                  <a:lnTo>
                    <a:pt x="4191762" y="22859"/>
                  </a:lnTo>
                  <a:lnTo>
                    <a:pt x="4191762" y="28193"/>
                  </a:lnTo>
                  <a:lnTo>
                    <a:pt x="4197096" y="28193"/>
                  </a:lnTo>
                  <a:close/>
                </a:path>
                <a:path w="4201795" h="1704975">
                  <a:moveTo>
                    <a:pt x="4197096" y="1389887"/>
                  </a:moveTo>
                  <a:lnTo>
                    <a:pt x="4197096" y="28193"/>
                  </a:lnTo>
                  <a:lnTo>
                    <a:pt x="4191762" y="28193"/>
                  </a:lnTo>
                  <a:lnTo>
                    <a:pt x="4191762" y="1389887"/>
                  </a:lnTo>
                  <a:lnTo>
                    <a:pt x="4197096" y="1389887"/>
                  </a:lnTo>
                  <a:close/>
                </a:path>
                <a:path w="4201795" h="1704975">
                  <a:moveTo>
                    <a:pt x="4197096" y="1400555"/>
                  </a:moveTo>
                  <a:lnTo>
                    <a:pt x="4197096" y="1389887"/>
                  </a:lnTo>
                  <a:lnTo>
                    <a:pt x="4191762" y="1395221"/>
                  </a:lnTo>
                  <a:lnTo>
                    <a:pt x="4191762" y="1400555"/>
                  </a:lnTo>
                  <a:lnTo>
                    <a:pt x="4197096" y="14005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35977" y="2452890"/>
              <a:ext cx="4192270" cy="344170"/>
            </a:xfrm>
            <a:custGeom>
              <a:avLst/>
              <a:gdLst/>
              <a:ahLst/>
              <a:cxnLst/>
              <a:rect l="l" t="t" r="r" b="b"/>
              <a:pathLst>
                <a:path w="4192270" h="344169">
                  <a:moveTo>
                    <a:pt x="418338" y="17526"/>
                  </a:moveTo>
                  <a:lnTo>
                    <a:pt x="0" y="17526"/>
                  </a:lnTo>
                  <a:lnTo>
                    <a:pt x="0" y="317754"/>
                  </a:lnTo>
                  <a:lnTo>
                    <a:pt x="418338" y="317754"/>
                  </a:lnTo>
                  <a:lnTo>
                    <a:pt x="418338" y="17526"/>
                  </a:lnTo>
                  <a:close/>
                </a:path>
                <a:path w="4192270" h="344169">
                  <a:moveTo>
                    <a:pt x="1173480" y="17526"/>
                  </a:moveTo>
                  <a:lnTo>
                    <a:pt x="754380" y="17526"/>
                  </a:lnTo>
                  <a:lnTo>
                    <a:pt x="754380" y="264414"/>
                  </a:lnTo>
                  <a:lnTo>
                    <a:pt x="1173480" y="264414"/>
                  </a:lnTo>
                  <a:lnTo>
                    <a:pt x="1173480" y="17526"/>
                  </a:lnTo>
                  <a:close/>
                </a:path>
                <a:path w="4192270" h="344169">
                  <a:moveTo>
                    <a:pt x="1928622" y="17526"/>
                  </a:moveTo>
                  <a:lnTo>
                    <a:pt x="1508760" y="17526"/>
                  </a:lnTo>
                  <a:lnTo>
                    <a:pt x="1508760" y="343662"/>
                  </a:lnTo>
                  <a:lnTo>
                    <a:pt x="1928622" y="343662"/>
                  </a:lnTo>
                  <a:lnTo>
                    <a:pt x="1928622" y="17526"/>
                  </a:lnTo>
                  <a:close/>
                </a:path>
                <a:path w="4192270" h="344169">
                  <a:moveTo>
                    <a:pt x="2682240" y="17526"/>
                  </a:moveTo>
                  <a:lnTo>
                    <a:pt x="2263140" y="17526"/>
                  </a:lnTo>
                  <a:lnTo>
                    <a:pt x="2263140" y="272034"/>
                  </a:lnTo>
                  <a:lnTo>
                    <a:pt x="2682240" y="272034"/>
                  </a:lnTo>
                  <a:lnTo>
                    <a:pt x="2682240" y="17526"/>
                  </a:lnTo>
                  <a:close/>
                </a:path>
                <a:path w="4192270" h="344169">
                  <a:moveTo>
                    <a:pt x="3437382" y="17526"/>
                  </a:moveTo>
                  <a:lnTo>
                    <a:pt x="3018282" y="17526"/>
                  </a:lnTo>
                  <a:lnTo>
                    <a:pt x="3018282" y="278130"/>
                  </a:lnTo>
                  <a:lnTo>
                    <a:pt x="3437382" y="278130"/>
                  </a:lnTo>
                  <a:lnTo>
                    <a:pt x="3437382" y="17526"/>
                  </a:lnTo>
                  <a:close/>
                </a:path>
                <a:path w="4192270" h="344169">
                  <a:moveTo>
                    <a:pt x="4191762" y="0"/>
                  </a:moveTo>
                  <a:lnTo>
                    <a:pt x="3771900" y="0"/>
                  </a:lnTo>
                  <a:lnTo>
                    <a:pt x="3771900" y="281940"/>
                  </a:lnTo>
                  <a:lnTo>
                    <a:pt x="4191762" y="281940"/>
                  </a:lnTo>
                  <a:lnTo>
                    <a:pt x="4191762" y="0"/>
                  </a:lnTo>
                  <a:close/>
                </a:path>
              </a:pathLst>
            </a:custGeom>
            <a:solidFill>
              <a:srgbClr val="F8B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30643" y="2452116"/>
              <a:ext cx="4201795" cy="349885"/>
            </a:xfrm>
            <a:custGeom>
              <a:avLst/>
              <a:gdLst/>
              <a:ahLst/>
              <a:cxnLst/>
              <a:rect l="l" t="t" r="r" b="b"/>
              <a:pathLst>
                <a:path w="4201795" h="349885">
                  <a:moveTo>
                    <a:pt x="429006" y="321564"/>
                  </a:moveTo>
                  <a:lnTo>
                    <a:pt x="429006" y="15240"/>
                  </a:lnTo>
                  <a:lnTo>
                    <a:pt x="426720" y="12954"/>
                  </a:lnTo>
                  <a:lnTo>
                    <a:pt x="2285" y="12954"/>
                  </a:lnTo>
                  <a:lnTo>
                    <a:pt x="0" y="15240"/>
                  </a:lnTo>
                  <a:lnTo>
                    <a:pt x="0" y="321564"/>
                  </a:lnTo>
                  <a:lnTo>
                    <a:pt x="2286" y="323850"/>
                  </a:lnTo>
                  <a:lnTo>
                    <a:pt x="5334" y="323850"/>
                  </a:lnTo>
                  <a:lnTo>
                    <a:pt x="5334" y="22860"/>
                  </a:lnTo>
                  <a:lnTo>
                    <a:pt x="10668" y="18288"/>
                  </a:lnTo>
                  <a:lnTo>
                    <a:pt x="10668" y="22860"/>
                  </a:lnTo>
                  <a:lnTo>
                    <a:pt x="418338" y="22860"/>
                  </a:lnTo>
                  <a:lnTo>
                    <a:pt x="418338" y="18288"/>
                  </a:lnTo>
                  <a:lnTo>
                    <a:pt x="423672" y="22860"/>
                  </a:lnTo>
                  <a:lnTo>
                    <a:pt x="423672" y="323850"/>
                  </a:lnTo>
                  <a:lnTo>
                    <a:pt x="426720" y="323850"/>
                  </a:lnTo>
                  <a:lnTo>
                    <a:pt x="429006" y="321564"/>
                  </a:lnTo>
                  <a:close/>
                </a:path>
                <a:path w="4201795" h="349885">
                  <a:moveTo>
                    <a:pt x="10668" y="22860"/>
                  </a:moveTo>
                  <a:lnTo>
                    <a:pt x="10668" y="18288"/>
                  </a:lnTo>
                  <a:lnTo>
                    <a:pt x="5334" y="22860"/>
                  </a:lnTo>
                  <a:lnTo>
                    <a:pt x="10668" y="22860"/>
                  </a:lnTo>
                  <a:close/>
                </a:path>
                <a:path w="4201795" h="349885">
                  <a:moveTo>
                    <a:pt x="10668" y="313182"/>
                  </a:moveTo>
                  <a:lnTo>
                    <a:pt x="10668" y="22860"/>
                  </a:lnTo>
                  <a:lnTo>
                    <a:pt x="5334" y="22860"/>
                  </a:lnTo>
                  <a:lnTo>
                    <a:pt x="5334" y="313182"/>
                  </a:lnTo>
                  <a:lnTo>
                    <a:pt x="10668" y="313182"/>
                  </a:lnTo>
                  <a:close/>
                </a:path>
                <a:path w="4201795" h="349885">
                  <a:moveTo>
                    <a:pt x="423672" y="313182"/>
                  </a:moveTo>
                  <a:lnTo>
                    <a:pt x="5334" y="313182"/>
                  </a:lnTo>
                  <a:lnTo>
                    <a:pt x="10668" y="318516"/>
                  </a:lnTo>
                  <a:lnTo>
                    <a:pt x="10668" y="323850"/>
                  </a:lnTo>
                  <a:lnTo>
                    <a:pt x="418338" y="323850"/>
                  </a:lnTo>
                  <a:lnTo>
                    <a:pt x="418338" y="318516"/>
                  </a:lnTo>
                  <a:lnTo>
                    <a:pt x="423672" y="313182"/>
                  </a:lnTo>
                  <a:close/>
                </a:path>
                <a:path w="4201795" h="349885">
                  <a:moveTo>
                    <a:pt x="10668" y="323850"/>
                  </a:moveTo>
                  <a:lnTo>
                    <a:pt x="10668" y="318516"/>
                  </a:lnTo>
                  <a:lnTo>
                    <a:pt x="5334" y="313182"/>
                  </a:lnTo>
                  <a:lnTo>
                    <a:pt x="5334" y="323850"/>
                  </a:lnTo>
                  <a:lnTo>
                    <a:pt x="10668" y="323850"/>
                  </a:lnTo>
                  <a:close/>
                </a:path>
                <a:path w="4201795" h="349885">
                  <a:moveTo>
                    <a:pt x="423672" y="22860"/>
                  </a:moveTo>
                  <a:lnTo>
                    <a:pt x="418338" y="18288"/>
                  </a:lnTo>
                  <a:lnTo>
                    <a:pt x="418338" y="22860"/>
                  </a:lnTo>
                  <a:lnTo>
                    <a:pt x="423672" y="22860"/>
                  </a:lnTo>
                  <a:close/>
                </a:path>
                <a:path w="4201795" h="349885">
                  <a:moveTo>
                    <a:pt x="423672" y="313182"/>
                  </a:moveTo>
                  <a:lnTo>
                    <a:pt x="423672" y="22860"/>
                  </a:lnTo>
                  <a:lnTo>
                    <a:pt x="418338" y="22860"/>
                  </a:lnTo>
                  <a:lnTo>
                    <a:pt x="418338" y="313182"/>
                  </a:lnTo>
                  <a:lnTo>
                    <a:pt x="423672" y="313182"/>
                  </a:lnTo>
                  <a:close/>
                </a:path>
                <a:path w="4201795" h="349885">
                  <a:moveTo>
                    <a:pt x="423672" y="323850"/>
                  </a:moveTo>
                  <a:lnTo>
                    <a:pt x="423672" y="313182"/>
                  </a:lnTo>
                  <a:lnTo>
                    <a:pt x="418338" y="318516"/>
                  </a:lnTo>
                  <a:lnTo>
                    <a:pt x="418338" y="323850"/>
                  </a:lnTo>
                  <a:lnTo>
                    <a:pt x="423672" y="323850"/>
                  </a:lnTo>
                  <a:close/>
                </a:path>
                <a:path w="4201795" h="349885">
                  <a:moveTo>
                    <a:pt x="1184148" y="268224"/>
                  </a:moveTo>
                  <a:lnTo>
                    <a:pt x="1184148" y="15240"/>
                  </a:lnTo>
                  <a:lnTo>
                    <a:pt x="1181862" y="12954"/>
                  </a:lnTo>
                  <a:lnTo>
                    <a:pt x="756666" y="12954"/>
                  </a:lnTo>
                  <a:lnTo>
                    <a:pt x="754380" y="15240"/>
                  </a:lnTo>
                  <a:lnTo>
                    <a:pt x="754380" y="268224"/>
                  </a:lnTo>
                  <a:lnTo>
                    <a:pt x="756666" y="270510"/>
                  </a:lnTo>
                  <a:lnTo>
                    <a:pt x="759714" y="270510"/>
                  </a:lnTo>
                  <a:lnTo>
                    <a:pt x="759714" y="22860"/>
                  </a:lnTo>
                  <a:lnTo>
                    <a:pt x="765048" y="18288"/>
                  </a:lnTo>
                  <a:lnTo>
                    <a:pt x="765048" y="22860"/>
                  </a:lnTo>
                  <a:lnTo>
                    <a:pt x="1173480" y="22860"/>
                  </a:lnTo>
                  <a:lnTo>
                    <a:pt x="1173480" y="18288"/>
                  </a:lnTo>
                  <a:lnTo>
                    <a:pt x="1178814" y="22860"/>
                  </a:lnTo>
                  <a:lnTo>
                    <a:pt x="1178814" y="270510"/>
                  </a:lnTo>
                  <a:lnTo>
                    <a:pt x="1181862" y="270510"/>
                  </a:lnTo>
                  <a:lnTo>
                    <a:pt x="1184148" y="268224"/>
                  </a:lnTo>
                  <a:close/>
                </a:path>
                <a:path w="4201795" h="349885">
                  <a:moveTo>
                    <a:pt x="765048" y="22860"/>
                  </a:moveTo>
                  <a:lnTo>
                    <a:pt x="765048" y="18288"/>
                  </a:lnTo>
                  <a:lnTo>
                    <a:pt x="759714" y="22860"/>
                  </a:lnTo>
                  <a:lnTo>
                    <a:pt x="765048" y="22860"/>
                  </a:lnTo>
                  <a:close/>
                </a:path>
                <a:path w="4201795" h="349885">
                  <a:moveTo>
                    <a:pt x="765048" y="259842"/>
                  </a:moveTo>
                  <a:lnTo>
                    <a:pt x="765048" y="22860"/>
                  </a:lnTo>
                  <a:lnTo>
                    <a:pt x="759714" y="22860"/>
                  </a:lnTo>
                  <a:lnTo>
                    <a:pt x="759714" y="259842"/>
                  </a:lnTo>
                  <a:lnTo>
                    <a:pt x="765048" y="259842"/>
                  </a:lnTo>
                  <a:close/>
                </a:path>
                <a:path w="4201795" h="349885">
                  <a:moveTo>
                    <a:pt x="1178814" y="259842"/>
                  </a:moveTo>
                  <a:lnTo>
                    <a:pt x="759714" y="259842"/>
                  </a:lnTo>
                  <a:lnTo>
                    <a:pt x="765048" y="265176"/>
                  </a:lnTo>
                  <a:lnTo>
                    <a:pt x="765048" y="270510"/>
                  </a:lnTo>
                  <a:lnTo>
                    <a:pt x="1173480" y="270510"/>
                  </a:lnTo>
                  <a:lnTo>
                    <a:pt x="1173480" y="265176"/>
                  </a:lnTo>
                  <a:lnTo>
                    <a:pt x="1178814" y="259842"/>
                  </a:lnTo>
                  <a:close/>
                </a:path>
                <a:path w="4201795" h="349885">
                  <a:moveTo>
                    <a:pt x="765048" y="270510"/>
                  </a:moveTo>
                  <a:lnTo>
                    <a:pt x="765048" y="265176"/>
                  </a:lnTo>
                  <a:lnTo>
                    <a:pt x="759714" y="259842"/>
                  </a:lnTo>
                  <a:lnTo>
                    <a:pt x="759714" y="270510"/>
                  </a:lnTo>
                  <a:lnTo>
                    <a:pt x="765048" y="270510"/>
                  </a:lnTo>
                  <a:close/>
                </a:path>
                <a:path w="4201795" h="349885">
                  <a:moveTo>
                    <a:pt x="1178814" y="22860"/>
                  </a:moveTo>
                  <a:lnTo>
                    <a:pt x="1173480" y="18288"/>
                  </a:lnTo>
                  <a:lnTo>
                    <a:pt x="1173480" y="22860"/>
                  </a:lnTo>
                  <a:lnTo>
                    <a:pt x="1178814" y="22860"/>
                  </a:lnTo>
                  <a:close/>
                </a:path>
                <a:path w="4201795" h="349885">
                  <a:moveTo>
                    <a:pt x="1178814" y="259842"/>
                  </a:moveTo>
                  <a:lnTo>
                    <a:pt x="1178814" y="22860"/>
                  </a:lnTo>
                  <a:lnTo>
                    <a:pt x="1173480" y="22860"/>
                  </a:lnTo>
                  <a:lnTo>
                    <a:pt x="1173480" y="259842"/>
                  </a:lnTo>
                  <a:lnTo>
                    <a:pt x="1178814" y="259842"/>
                  </a:lnTo>
                  <a:close/>
                </a:path>
                <a:path w="4201795" h="349885">
                  <a:moveTo>
                    <a:pt x="1178814" y="270510"/>
                  </a:moveTo>
                  <a:lnTo>
                    <a:pt x="1178814" y="259842"/>
                  </a:lnTo>
                  <a:lnTo>
                    <a:pt x="1173480" y="265176"/>
                  </a:lnTo>
                  <a:lnTo>
                    <a:pt x="1173480" y="270510"/>
                  </a:lnTo>
                  <a:lnTo>
                    <a:pt x="1178814" y="270510"/>
                  </a:lnTo>
                  <a:close/>
                </a:path>
                <a:path w="4201795" h="349885">
                  <a:moveTo>
                    <a:pt x="1939289" y="347472"/>
                  </a:moveTo>
                  <a:lnTo>
                    <a:pt x="1939289" y="15240"/>
                  </a:lnTo>
                  <a:lnTo>
                    <a:pt x="1936242" y="12954"/>
                  </a:lnTo>
                  <a:lnTo>
                    <a:pt x="1511046" y="12954"/>
                  </a:lnTo>
                  <a:lnTo>
                    <a:pt x="1508760" y="15240"/>
                  </a:lnTo>
                  <a:lnTo>
                    <a:pt x="1508760" y="347472"/>
                  </a:lnTo>
                  <a:lnTo>
                    <a:pt x="1511046" y="349758"/>
                  </a:lnTo>
                  <a:lnTo>
                    <a:pt x="1514094" y="349758"/>
                  </a:lnTo>
                  <a:lnTo>
                    <a:pt x="1514094" y="22860"/>
                  </a:lnTo>
                  <a:lnTo>
                    <a:pt x="1519428" y="18288"/>
                  </a:lnTo>
                  <a:lnTo>
                    <a:pt x="1519428" y="22860"/>
                  </a:lnTo>
                  <a:lnTo>
                    <a:pt x="1928622" y="22860"/>
                  </a:lnTo>
                  <a:lnTo>
                    <a:pt x="1928622" y="18288"/>
                  </a:lnTo>
                  <a:lnTo>
                    <a:pt x="1933956" y="22860"/>
                  </a:lnTo>
                  <a:lnTo>
                    <a:pt x="1933956" y="349758"/>
                  </a:lnTo>
                  <a:lnTo>
                    <a:pt x="1936242" y="349758"/>
                  </a:lnTo>
                  <a:lnTo>
                    <a:pt x="1939289" y="347472"/>
                  </a:lnTo>
                  <a:close/>
                </a:path>
                <a:path w="4201795" h="349885">
                  <a:moveTo>
                    <a:pt x="1519428" y="22860"/>
                  </a:moveTo>
                  <a:lnTo>
                    <a:pt x="1519428" y="18288"/>
                  </a:lnTo>
                  <a:lnTo>
                    <a:pt x="1514094" y="22860"/>
                  </a:lnTo>
                  <a:lnTo>
                    <a:pt x="1519428" y="22860"/>
                  </a:lnTo>
                  <a:close/>
                </a:path>
                <a:path w="4201795" h="349885">
                  <a:moveTo>
                    <a:pt x="1519428" y="339090"/>
                  </a:moveTo>
                  <a:lnTo>
                    <a:pt x="1519428" y="22860"/>
                  </a:lnTo>
                  <a:lnTo>
                    <a:pt x="1514094" y="22860"/>
                  </a:lnTo>
                  <a:lnTo>
                    <a:pt x="1514094" y="339090"/>
                  </a:lnTo>
                  <a:lnTo>
                    <a:pt x="1519428" y="339090"/>
                  </a:lnTo>
                  <a:close/>
                </a:path>
                <a:path w="4201795" h="349885">
                  <a:moveTo>
                    <a:pt x="1933956" y="339090"/>
                  </a:moveTo>
                  <a:lnTo>
                    <a:pt x="1514094" y="339090"/>
                  </a:lnTo>
                  <a:lnTo>
                    <a:pt x="1519428" y="344424"/>
                  </a:lnTo>
                  <a:lnTo>
                    <a:pt x="1519428" y="349758"/>
                  </a:lnTo>
                  <a:lnTo>
                    <a:pt x="1928622" y="349758"/>
                  </a:lnTo>
                  <a:lnTo>
                    <a:pt x="1928622" y="344424"/>
                  </a:lnTo>
                  <a:lnTo>
                    <a:pt x="1933956" y="339090"/>
                  </a:lnTo>
                  <a:close/>
                </a:path>
                <a:path w="4201795" h="349885">
                  <a:moveTo>
                    <a:pt x="1519428" y="349758"/>
                  </a:moveTo>
                  <a:lnTo>
                    <a:pt x="1519428" y="344424"/>
                  </a:lnTo>
                  <a:lnTo>
                    <a:pt x="1514094" y="339090"/>
                  </a:lnTo>
                  <a:lnTo>
                    <a:pt x="1514094" y="349758"/>
                  </a:lnTo>
                  <a:lnTo>
                    <a:pt x="1519428" y="349758"/>
                  </a:lnTo>
                  <a:close/>
                </a:path>
                <a:path w="4201795" h="349885">
                  <a:moveTo>
                    <a:pt x="1933956" y="22860"/>
                  </a:moveTo>
                  <a:lnTo>
                    <a:pt x="1928622" y="18288"/>
                  </a:lnTo>
                  <a:lnTo>
                    <a:pt x="1928622" y="22860"/>
                  </a:lnTo>
                  <a:lnTo>
                    <a:pt x="1933956" y="22860"/>
                  </a:lnTo>
                  <a:close/>
                </a:path>
                <a:path w="4201795" h="349885">
                  <a:moveTo>
                    <a:pt x="1933956" y="339090"/>
                  </a:moveTo>
                  <a:lnTo>
                    <a:pt x="1933956" y="22860"/>
                  </a:lnTo>
                  <a:lnTo>
                    <a:pt x="1928622" y="22860"/>
                  </a:lnTo>
                  <a:lnTo>
                    <a:pt x="1928622" y="339090"/>
                  </a:lnTo>
                  <a:lnTo>
                    <a:pt x="1933956" y="339090"/>
                  </a:lnTo>
                  <a:close/>
                </a:path>
                <a:path w="4201795" h="349885">
                  <a:moveTo>
                    <a:pt x="1933956" y="349758"/>
                  </a:moveTo>
                  <a:lnTo>
                    <a:pt x="1933956" y="339090"/>
                  </a:lnTo>
                  <a:lnTo>
                    <a:pt x="1928622" y="344424"/>
                  </a:lnTo>
                  <a:lnTo>
                    <a:pt x="1928622" y="349758"/>
                  </a:lnTo>
                  <a:lnTo>
                    <a:pt x="1933956" y="349758"/>
                  </a:lnTo>
                  <a:close/>
                </a:path>
                <a:path w="4201795" h="349885">
                  <a:moveTo>
                    <a:pt x="2692908" y="275844"/>
                  </a:moveTo>
                  <a:lnTo>
                    <a:pt x="2692908" y="15240"/>
                  </a:lnTo>
                  <a:lnTo>
                    <a:pt x="2690622" y="12954"/>
                  </a:lnTo>
                  <a:lnTo>
                    <a:pt x="2265426" y="12954"/>
                  </a:lnTo>
                  <a:lnTo>
                    <a:pt x="2263140" y="15240"/>
                  </a:lnTo>
                  <a:lnTo>
                    <a:pt x="2263140" y="275844"/>
                  </a:lnTo>
                  <a:lnTo>
                    <a:pt x="2265426" y="278130"/>
                  </a:lnTo>
                  <a:lnTo>
                    <a:pt x="2268474" y="278130"/>
                  </a:lnTo>
                  <a:lnTo>
                    <a:pt x="2268474" y="22860"/>
                  </a:lnTo>
                  <a:lnTo>
                    <a:pt x="2273808" y="18288"/>
                  </a:lnTo>
                  <a:lnTo>
                    <a:pt x="2273808" y="22860"/>
                  </a:lnTo>
                  <a:lnTo>
                    <a:pt x="2682239" y="22860"/>
                  </a:lnTo>
                  <a:lnTo>
                    <a:pt x="2682239" y="18288"/>
                  </a:lnTo>
                  <a:lnTo>
                    <a:pt x="2687573" y="22860"/>
                  </a:lnTo>
                  <a:lnTo>
                    <a:pt x="2687573" y="278130"/>
                  </a:lnTo>
                  <a:lnTo>
                    <a:pt x="2690622" y="278130"/>
                  </a:lnTo>
                  <a:lnTo>
                    <a:pt x="2692908" y="275844"/>
                  </a:lnTo>
                  <a:close/>
                </a:path>
                <a:path w="4201795" h="349885">
                  <a:moveTo>
                    <a:pt x="2273808" y="22860"/>
                  </a:moveTo>
                  <a:lnTo>
                    <a:pt x="2273808" y="18288"/>
                  </a:lnTo>
                  <a:lnTo>
                    <a:pt x="2268474" y="22860"/>
                  </a:lnTo>
                  <a:lnTo>
                    <a:pt x="2273808" y="22860"/>
                  </a:lnTo>
                  <a:close/>
                </a:path>
                <a:path w="4201795" h="349885">
                  <a:moveTo>
                    <a:pt x="2273808" y="267462"/>
                  </a:moveTo>
                  <a:lnTo>
                    <a:pt x="2273808" y="22860"/>
                  </a:lnTo>
                  <a:lnTo>
                    <a:pt x="2268474" y="22860"/>
                  </a:lnTo>
                  <a:lnTo>
                    <a:pt x="2268474" y="267462"/>
                  </a:lnTo>
                  <a:lnTo>
                    <a:pt x="2273808" y="267462"/>
                  </a:lnTo>
                  <a:close/>
                </a:path>
                <a:path w="4201795" h="349885">
                  <a:moveTo>
                    <a:pt x="2687573" y="267462"/>
                  </a:moveTo>
                  <a:lnTo>
                    <a:pt x="2268474" y="267462"/>
                  </a:lnTo>
                  <a:lnTo>
                    <a:pt x="2273808" y="272796"/>
                  </a:lnTo>
                  <a:lnTo>
                    <a:pt x="2273808" y="278130"/>
                  </a:lnTo>
                  <a:lnTo>
                    <a:pt x="2682239" y="278130"/>
                  </a:lnTo>
                  <a:lnTo>
                    <a:pt x="2682239" y="272796"/>
                  </a:lnTo>
                  <a:lnTo>
                    <a:pt x="2687573" y="267462"/>
                  </a:lnTo>
                  <a:close/>
                </a:path>
                <a:path w="4201795" h="349885">
                  <a:moveTo>
                    <a:pt x="2273808" y="278130"/>
                  </a:moveTo>
                  <a:lnTo>
                    <a:pt x="2273808" y="272796"/>
                  </a:lnTo>
                  <a:lnTo>
                    <a:pt x="2268474" y="267462"/>
                  </a:lnTo>
                  <a:lnTo>
                    <a:pt x="2268474" y="278130"/>
                  </a:lnTo>
                  <a:lnTo>
                    <a:pt x="2273808" y="278130"/>
                  </a:lnTo>
                  <a:close/>
                </a:path>
                <a:path w="4201795" h="349885">
                  <a:moveTo>
                    <a:pt x="2687573" y="22860"/>
                  </a:moveTo>
                  <a:lnTo>
                    <a:pt x="2682239" y="18288"/>
                  </a:lnTo>
                  <a:lnTo>
                    <a:pt x="2682239" y="22860"/>
                  </a:lnTo>
                  <a:lnTo>
                    <a:pt x="2687573" y="22860"/>
                  </a:lnTo>
                  <a:close/>
                </a:path>
                <a:path w="4201795" h="349885">
                  <a:moveTo>
                    <a:pt x="2687573" y="267462"/>
                  </a:moveTo>
                  <a:lnTo>
                    <a:pt x="2687573" y="22860"/>
                  </a:lnTo>
                  <a:lnTo>
                    <a:pt x="2682239" y="22860"/>
                  </a:lnTo>
                  <a:lnTo>
                    <a:pt x="2682239" y="267462"/>
                  </a:lnTo>
                  <a:lnTo>
                    <a:pt x="2687573" y="267462"/>
                  </a:lnTo>
                  <a:close/>
                </a:path>
                <a:path w="4201795" h="349885">
                  <a:moveTo>
                    <a:pt x="2687573" y="278130"/>
                  </a:moveTo>
                  <a:lnTo>
                    <a:pt x="2687573" y="267462"/>
                  </a:lnTo>
                  <a:lnTo>
                    <a:pt x="2682239" y="272796"/>
                  </a:lnTo>
                  <a:lnTo>
                    <a:pt x="2682239" y="278130"/>
                  </a:lnTo>
                  <a:lnTo>
                    <a:pt x="2687573" y="278130"/>
                  </a:lnTo>
                  <a:close/>
                </a:path>
                <a:path w="4201795" h="349885">
                  <a:moveTo>
                    <a:pt x="3448050" y="281940"/>
                  </a:moveTo>
                  <a:lnTo>
                    <a:pt x="3448050" y="15240"/>
                  </a:lnTo>
                  <a:lnTo>
                    <a:pt x="3445763" y="12954"/>
                  </a:lnTo>
                  <a:lnTo>
                    <a:pt x="3020568" y="12954"/>
                  </a:lnTo>
                  <a:lnTo>
                    <a:pt x="3018282" y="15240"/>
                  </a:lnTo>
                  <a:lnTo>
                    <a:pt x="3018282" y="281940"/>
                  </a:lnTo>
                  <a:lnTo>
                    <a:pt x="3020568" y="284226"/>
                  </a:lnTo>
                  <a:lnTo>
                    <a:pt x="3023616" y="284226"/>
                  </a:lnTo>
                  <a:lnTo>
                    <a:pt x="3023616" y="22860"/>
                  </a:lnTo>
                  <a:lnTo>
                    <a:pt x="3028187" y="18288"/>
                  </a:lnTo>
                  <a:lnTo>
                    <a:pt x="3028187" y="22860"/>
                  </a:lnTo>
                  <a:lnTo>
                    <a:pt x="3437381" y="22859"/>
                  </a:lnTo>
                  <a:lnTo>
                    <a:pt x="3437381" y="18288"/>
                  </a:lnTo>
                  <a:lnTo>
                    <a:pt x="3442715" y="22859"/>
                  </a:lnTo>
                  <a:lnTo>
                    <a:pt x="3442715" y="284226"/>
                  </a:lnTo>
                  <a:lnTo>
                    <a:pt x="3445763" y="284226"/>
                  </a:lnTo>
                  <a:lnTo>
                    <a:pt x="3448050" y="281940"/>
                  </a:lnTo>
                  <a:close/>
                </a:path>
                <a:path w="4201795" h="349885">
                  <a:moveTo>
                    <a:pt x="3028187" y="22860"/>
                  </a:moveTo>
                  <a:lnTo>
                    <a:pt x="3028187" y="18288"/>
                  </a:lnTo>
                  <a:lnTo>
                    <a:pt x="3023616" y="22860"/>
                  </a:lnTo>
                  <a:lnTo>
                    <a:pt x="3028187" y="22860"/>
                  </a:lnTo>
                  <a:close/>
                </a:path>
                <a:path w="4201795" h="349885">
                  <a:moveTo>
                    <a:pt x="3028187" y="273558"/>
                  </a:moveTo>
                  <a:lnTo>
                    <a:pt x="3028187" y="22860"/>
                  </a:lnTo>
                  <a:lnTo>
                    <a:pt x="3023616" y="22860"/>
                  </a:lnTo>
                  <a:lnTo>
                    <a:pt x="3023616" y="273558"/>
                  </a:lnTo>
                  <a:lnTo>
                    <a:pt x="3028187" y="273558"/>
                  </a:lnTo>
                  <a:close/>
                </a:path>
                <a:path w="4201795" h="349885">
                  <a:moveTo>
                    <a:pt x="3442715" y="273558"/>
                  </a:moveTo>
                  <a:lnTo>
                    <a:pt x="3023616" y="273558"/>
                  </a:lnTo>
                  <a:lnTo>
                    <a:pt x="3028187" y="278892"/>
                  </a:lnTo>
                  <a:lnTo>
                    <a:pt x="3028187" y="284226"/>
                  </a:lnTo>
                  <a:lnTo>
                    <a:pt x="3437381" y="284226"/>
                  </a:lnTo>
                  <a:lnTo>
                    <a:pt x="3437381" y="278892"/>
                  </a:lnTo>
                  <a:lnTo>
                    <a:pt x="3442715" y="273558"/>
                  </a:lnTo>
                  <a:close/>
                </a:path>
                <a:path w="4201795" h="349885">
                  <a:moveTo>
                    <a:pt x="3028187" y="284226"/>
                  </a:moveTo>
                  <a:lnTo>
                    <a:pt x="3028187" y="278892"/>
                  </a:lnTo>
                  <a:lnTo>
                    <a:pt x="3023616" y="273558"/>
                  </a:lnTo>
                  <a:lnTo>
                    <a:pt x="3023616" y="284226"/>
                  </a:lnTo>
                  <a:lnTo>
                    <a:pt x="3028187" y="284226"/>
                  </a:lnTo>
                  <a:close/>
                </a:path>
                <a:path w="4201795" h="349885">
                  <a:moveTo>
                    <a:pt x="3442715" y="22859"/>
                  </a:moveTo>
                  <a:lnTo>
                    <a:pt x="3437381" y="18288"/>
                  </a:lnTo>
                  <a:lnTo>
                    <a:pt x="3437381" y="22859"/>
                  </a:lnTo>
                  <a:lnTo>
                    <a:pt x="3442715" y="22859"/>
                  </a:lnTo>
                  <a:close/>
                </a:path>
                <a:path w="4201795" h="349885">
                  <a:moveTo>
                    <a:pt x="3442715" y="273558"/>
                  </a:moveTo>
                  <a:lnTo>
                    <a:pt x="3442715" y="22859"/>
                  </a:lnTo>
                  <a:lnTo>
                    <a:pt x="3437381" y="22859"/>
                  </a:lnTo>
                  <a:lnTo>
                    <a:pt x="3437381" y="273558"/>
                  </a:lnTo>
                  <a:lnTo>
                    <a:pt x="3442715" y="273558"/>
                  </a:lnTo>
                  <a:close/>
                </a:path>
                <a:path w="4201795" h="349885">
                  <a:moveTo>
                    <a:pt x="3442715" y="284226"/>
                  </a:moveTo>
                  <a:lnTo>
                    <a:pt x="3442715" y="273558"/>
                  </a:lnTo>
                  <a:lnTo>
                    <a:pt x="3437381" y="278892"/>
                  </a:lnTo>
                  <a:lnTo>
                    <a:pt x="3437381" y="284226"/>
                  </a:lnTo>
                  <a:lnTo>
                    <a:pt x="3442715" y="284226"/>
                  </a:lnTo>
                  <a:close/>
                </a:path>
                <a:path w="4201795" h="349885">
                  <a:moveTo>
                    <a:pt x="4201667" y="285750"/>
                  </a:moveTo>
                  <a:lnTo>
                    <a:pt x="4201667" y="0"/>
                  </a:lnTo>
                  <a:lnTo>
                    <a:pt x="3771900" y="0"/>
                  </a:lnTo>
                  <a:lnTo>
                    <a:pt x="3771900" y="285750"/>
                  </a:lnTo>
                  <a:lnTo>
                    <a:pt x="3774185" y="288036"/>
                  </a:lnTo>
                  <a:lnTo>
                    <a:pt x="3777233" y="288036"/>
                  </a:lnTo>
                  <a:lnTo>
                    <a:pt x="3777233" y="6096"/>
                  </a:lnTo>
                  <a:lnTo>
                    <a:pt x="3782567" y="762"/>
                  </a:lnTo>
                  <a:lnTo>
                    <a:pt x="3782567" y="6096"/>
                  </a:lnTo>
                  <a:lnTo>
                    <a:pt x="4191761" y="6095"/>
                  </a:lnTo>
                  <a:lnTo>
                    <a:pt x="4191761" y="762"/>
                  </a:lnTo>
                  <a:lnTo>
                    <a:pt x="4197096" y="6095"/>
                  </a:lnTo>
                  <a:lnTo>
                    <a:pt x="4197096" y="288035"/>
                  </a:lnTo>
                  <a:lnTo>
                    <a:pt x="4199382" y="288035"/>
                  </a:lnTo>
                  <a:lnTo>
                    <a:pt x="4201667" y="285750"/>
                  </a:lnTo>
                  <a:close/>
                </a:path>
                <a:path w="4201795" h="349885">
                  <a:moveTo>
                    <a:pt x="3782567" y="6096"/>
                  </a:moveTo>
                  <a:lnTo>
                    <a:pt x="3782567" y="762"/>
                  </a:lnTo>
                  <a:lnTo>
                    <a:pt x="3777233" y="6096"/>
                  </a:lnTo>
                  <a:lnTo>
                    <a:pt x="3782567" y="6096"/>
                  </a:lnTo>
                  <a:close/>
                </a:path>
                <a:path w="4201795" h="349885">
                  <a:moveTo>
                    <a:pt x="3782567" y="277368"/>
                  </a:moveTo>
                  <a:lnTo>
                    <a:pt x="3782567" y="6096"/>
                  </a:lnTo>
                  <a:lnTo>
                    <a:pt x="3777233" y="6096"/>
                  </a:lnTo>
                  <a:lnTo>
                    <a:pt x="3777233" y="277368"/>
                  </a:lnTo>
                  <a:lnTo>
                    <a:pt x="3782567" y="277368"/>
                  </a:lnTo>
                  <a:close/>
                </a:path>
                <a:path w="4201795" h="349885">
                  <a:moveTo>
                    <a:pt x="4197096" y="277368"/>
                  </a:moveTo>
                  <a:lnTo>
                    <a:pt x="3777233" y="277368"/>
                  </a:lnTo>
                  <a:lnTo>
                    <a:pt x="3782567" y="282702"/>
                  </a:lnTo>
                  <a:lnTo>
                    <a:pt x="3782567" y="288036"/>
                  </a:lnTo>
                  <a:lnTo>
                    <a:pt x="4191761" y="288035"/>
                  </a:lnTo>
                  <a:lnTo>
                    <a:pt x="4191761" y="282702"/>
                  </a:lnTo>
                  <a:lnTo>
                    <a:pt x="4197096" y="277368"/>
                  </a:lnTo>
                  <a:close/>
                </a:path>
                <a:path w="4201795" h="349885">
                  <a:moveTo>
                    <a:pt x="3782567" y="288036"/>
                  </a:moveTo>
                  <a:lnTo>
                    <a:pt x="3782567" y="282702"/>
                  </a:lnTo>
                  <a:lnTo>
                    <a:pt x="3777233" y="277368"/>
                  </a:lnTo>
                  <a:lnTo>
                    <a:pt x="3777233" y="288036"/>
                  </a:lnTo>
                  <a:lnTo>
                    <a:pt x="3782567" y="288036"/>
                  </a:lnTo>
                  <a:close/>
                </a:path>
                <a:path w="4201795" h="349885">
                  <a:moveTo>
                    <a:pt x="4197096" y="6095"/>
                  </a:moveTo>
                  <a:lnTo>
                    <a:pt x="4191761" y="762"/>
                  </a:lnTo>
                  <a:lnTo>
                    <a:pt x="4191761" y="6095"/>
                  </a:lnTo>
                  <a:lnTo>
                    <a:pt x="4197096" y="6095"/>
                  </a:lnTo>
                  <a:close/>
                </a:path>
                <a:path w="4201795" h="349885">
                  <a:moveTo>
                    <a:pt x="4197096" y="277368"/>
                  </a:moveTo>
                  <a:lnTo>
                    <a:pt x="4197096" y="6095"/>
                  </a:lnTo>
                  <a:lnTo>
                    <a:pt x="4191761" y="6095"/>
                  </a:lnTo>
                  <a:lnTo>
                    <a:pt x="4191761" y="277368"/>
                  </a:lnTo>
                  <a:lnTo>
                    <a:pt x="4197096" y="277368"/>
                  </a:lnTo>
                  <a:close/>
                </a:path>
                <a:path w="4201795" h="349885">
                  <a:moveTo>
                    <a:pt x="4197096" y="288035"/>
                  </a:moveTo>
                  <a:lnTo>
                    <a:pt x="4197096" y="277368"/>
                  </a:lnTo>
                  <a:lnTo>
                    <a:pt x="4191761" y="282702"/>
                  </a:lnTo>
                  <a:lnTo>
                    <a:pt x="4191761" y="288035"/>
                  </a:lnTo>
                  <a:lnTo>
                    <a:pt x="4197096" y="288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68337" y="5999988"/>
              <a:ext cx="4527550" cy="10795"/>
            </a:xfrm>
            <a:custGeom>
              <a:avLst/>
              <a:gdLst/>
              <a:ahLst/>
              <a:cxnLst/>
              <a:rect l="l" t="t" r="r" b="b"/>
              <a:pathLst>
                <a:path w="4527550" h="10795">
                  <a:moveTo>
                    <a:pt x="4527042" y="10667"/>
                  </a:moveTo>
                  <a:lnTo>
                    <a:pt x="4527042" y="0"/>
                  </a:lnTo>
                  <a:lnTo>
                    <a:pt x="0" y="0"/>
                  </a:lnTo>
                  <a:lnTo>
                    <a:pt x="0" y="10667"/>
                  </a:lnTo>
                  <a:lnTo>
                    <a:pt x="4527042" y="10667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792614" y="5562091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19%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546989" y="5706113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301364" y="555066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055740" y="538378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29%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810115" y="537540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564490" y="5536952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92586" y="4647697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33%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546961" y="490905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301336" y="4621016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33%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055711" y="4300977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810087" y="4308590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564462" y="458824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33%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92558" y="3370570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40%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46933" y="3461243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48%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301308" y="3369042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38%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055683" y="317929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810058" y="3198353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564434" y="331874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39%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31396" y="2517881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9%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547671" y="2498070"/>
            <a:ext cx="33089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804545" algn="l"/>
                <a:tab pos="1558925" algn="l"/>
                <a:tab pos="2313305" algn="l"/>
                <a:tab pos="3067685" algn="l"/>
              </a:tabLst>
            </a:pPr>
            <a:r>
              <a:rPr dirty="0" baseline="2525" sz="1650" spc="-37">
                <a:latin typeface="Arial"/>
                <a:cs typeface="Arial"/>
              </a:rPr>
              <a:t>7%</a:t>
            </a:r>
            <a:r>
              <a:rPr dirty="0" baseline="2525" sz="1650">
                <a:latin typeface="Arial"/>
                <a:cs typeface="Arial"/>
              </a:rPr>
              <a:t>	</a:t>
            </a:r>
            <a:r>
              <a:rPr dirty="0" baseline="-12626" sz="1650" spc="-37">
                <a:latin typeface="Arial"/>
                <a:cs typeface="Arial"/>
              </a:rPr>
              <a:t>9%</a:t>
            </a:r>
            <a:r>
              <a:rPr dirty="0" baseline="-12626" sz="1650">
                <a:latin typeface="Arial"/>
                <a:cs typeface="Arial"/>
              </a:rPr>
              <a:t>	</a:t>
            </a:r>
            <a:r>
              <a:rPr dirty="0" sz="1100" spc="-25">
                <a:latin typeface="Arial"/>
                <a:cs typeface="Arial"/>
              </a:rPr>
              <a:t>7%</a:t>
            </a:r>
            <a:r>
              <a:rPr dirty="0" sz="1100">
                <a:latin typeface="Arial"/>
                <a:cs typeface="Arial"/>
              </a:rPr>
              <a:t>	</a:t>
            </a:r>
            <a:r>
              <a:rPr dirty="0" sz="1100" spc="-25">
                <a:latin typeface="Arial"/>
                <a:cs typeface="Arial"/>
              </a:rPr>
              <a:t>7%</a:t>
            </a:r>
            <a:r>
              <a:rPr dirty="0" sz="1100">
                <a:latin typeface="Arial"/>
                <a:cs typeface="Arial"/>
              </a:rPr>
              <a:t>	</a:t>
            </a:r>
            <a:r>
              <a:rPr dirty="0" baseline="2525" sz="1650" spc="-37">
                <a:latin typeface="Arial"/>
                <a:cs typeface="Arial"/>
              </a:rPr>
              <a:t>8%</a:t>
            </a:r>
            <a:endParaRPr baseline="2525" sz="16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508025" y="6036036"/>
            <a:ext cx="3829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30-</a:t>
            </a:r>
            <a:r>
              <a:rPr dirty="0" sz="1100" spc="-25" b="1">
                <a:latin typeface="Arial"/>
                <a:cs typeface="Arial"/>
              </a:rPr>
              <a:t>39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52879" y="6036036"/>
            <a:ext cx="3829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18-</a:t>
            </a:r>
            <a:r>
              <a:rPr dirty="0" sz="1100" spc="-25" b="1">
                <a:latin typeface="Arial"/>
                <a:cs typeface="Arial"/>
              </a:rPr>
              <a:t>29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015858" y="6036036"/>
            <a:ext cx="3829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50-</a:t>
            </a:r>
            <a:r>
              <a:rPr dirty="0" sz="1100" spc="-25" b="1">
                <a:latin typeface="Arial"/>
                <a:cs typeface="Arial"/>
              </a:rPr>
              <a:t>59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262401" y="6036036"/>
            <a:ext cx="3829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40-</a:t>
            </a:r>
            <a:r>
              <a:rPr dirty="0" sz="1100" spc="-25" b="1">
                <a:latin typeface="Arial"/>
                <a:cs typeface="Arial"/>
              </a:rPr>
              <a:t>49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814385" y="6036036"/>
            <a:ext cx="2997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60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50" b="1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468890" y="6036036"/>
            <a:ext cx="49910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Overall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5296547" y="6435852"/>
            <a:ext cx="208279" cy="157480"/>
            <a:chOff x="5296547" y="6435852"/>
            <a:chExt cx="208279" cy="157480"/>
          </a:xfrm>
        </p:grpSpPr>
        <p:sp>
          <p:nvSpPr>
            <p:cNvPr id="51" name="object 51" descr=""/>
            <p:cNvSpPr/>
            <p:nvPr/>
          </p:nvSpPr>
          <p:spPr>
            <a:xfrm>
              <a:off x="5301119" y="6441186"/>
              <a:ext cx="198120" cy="146685"/>
            </a:xfrm>
            <a:custGeom>
              <a:avLst/>
              <a:gdLst/>
              <a:ahLst/>
              <a:cxnLst/>
              <a:rect l="l" t="t" r="r" b="b"/>
              <a:pathLst>
                <a:path w="198120" h="146684">
                  <a:moveTo>
                    <a:pt x="198120" y="146304"/>
                  </a:moveTo>
                  <a:lnTo>
                    <a:pt x="198120" y="0"/>
                  </a:lnTo>
                  <a:lnTo>
                    <a:pt x="0" y="0"/>
                  </a:lnTo>
                  <a:lnTo>
                    <a:pt x="0" y="146304"/>
                  </a:lnTo>
                  <a:lnTo>
                    <a:pt x="198120" y="146304"/>
                  </a:lnTo>
                  <a:close/>
                </a:path>
              </a:pathLst>
            </a:custGeom>
            <a:solidFill>
              <a:srgbClr val="FFEC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296547" y="6435852"/>
              <a:ext cx="208279" cy="157480"/>
            </a:xfrm>
            <a:custGeom>
              <a:avLst/>
              <a:gdLst/>
              <a:ahLst/>
              <a:cxnLst/>
              <a:rect l="l" t="t" r="r" b="b"/>
              <a:pathLst>
                <a:path w="208279" h="157479">
                  <a:moveTo>
                    <a:pt x="208026" y="154686"/>
                  </a:moveTo>
                  <a:lnTo>
                    <a:pt x="208026" y="2286"/>
                  </a:lnTo>
                  <a:lnTo>
                    <a:pt x="205740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54686"/>
                  </a:lnTo>
                  <a:lnTo>
                    <a:pt x="2286" y="156972"/>
                  </a:lnTo>
                  <a:lnTo>
                    <a:pt x="4571" y="156972"/>
                  </a:lnTo>
                  <a:lnTo>
                    <a:pt x="4572" y="9906"/>
                  </a:lnTo>
                  <a:lnTo>
                    <a:pt x="9905" y="5334"/>
                  </a:lnTo>
                  <a:lnTo>
                    <a:pt x="9905" y="9906"/>
                  </a:lnTo>
                  <a:lnTo>
                    <a:pt x="197357" y="9906"/>
                  </a:lnTo>
                  <a:lnTo>
                    <a:pt x="197357" y="5334"/>
                  </a:lnTo>
                  <a:lnTo>
                    <a:pt x="202692" y="9906"/>
                  </a:lnTo>
                  <a:lnTo>
                    <a:pt x="202692" y="156972"/>
                  </a:lnTo>
                  <a:lnTo>
                    <a:pt x="205740" y="156972"/>
                  </a:lnTo>
                  <a:lnTo>
                    <a:pt x="208026" y="154686"/>
                  </a:lnTo>
                  <a:close/>
                </a:path>
                <a:path w="208279" h="157479">
                  <a:moveTo>
                    <a:pt x="9905" y="9906"/>
                  </a:moveTo>
                  <a:lnTo>
                    <a:pt x="9905" y="5334"/>
                  </a:lnTo>
                  <a:lnTo>
                    <a:pt x="4572" y="9906"/>
                  </a:lnTo>
                  <a:lnTo>
                    <a:pt x="9905" y="9906"/>
                  </a:lnTo>
                  <a:close/>
                </a:path>
                <a:path w="208279" h="157479">
                  <a:moveTo>
                    <a:pt x="9906" y="147066"/>
                  </a:moveTo>
                  <a:lnTo>
                    <a:pt x="9905" y="9906"/>
                  </a:lnTo>
                  <a:lnTo>
                    <a:pt x="4572" y="9906"/>
                  </a:lnTo>
                  <a:lnTo>
                    <a:pt x="4572" y="147066"/>
                  </a:lnTo>
                  <a:lnTo>
                    <a:pt x="9906" y="147066"/>
                  </a:lnTo>
                  <a:close/>
                </a:path>
                <a:path w="208279" h="157479">
                  <a:moveTo>
                    <a:pt x="202692" y="147066"/>
                  </a:moveTo>
                  <a:lnTo>
                    <a:pt x="4572" y="147066"/>
                  </a:lnTo>
                  <a:lnTo>
                    <a:pt x="9906" y="151638"/>
                  </a:lnTo>
                  <a:lnTo>
                    <a:pt x="9906" y="156972"/>
                  </a:lnTo>
                  <a:lnTo>
                    <a:pt x="197357" y="156972"/>
                  </a:lnTo>
                  <a:lnTo>
                    <a:pt x="197357" y="151638"/>
                  </a:lnTo>
                  <a:lnTo>
                    <a:pt x="202692" y="147066"/>
                  </a:lnTo>
                  <a:close/>
                </a:path>
                <a:path w="208279" h="157479">
                  <a:moveTo>
                    <a:pt x="9906" y="156972"/>
                  </a:moveTo>
                  <a:lnTo>
                    <a:pt x="9906" y="151638"/>
                  </a:lnTo>
                  <a:lnTo>
                    <a:pt x="4572" y="147066"/>
                  </a:lnTo>
                  <a:lnTo>
                    <a:pt x="4571" y="156972"/>
                  </a:lnTo>
                  <a:lnTo>
                    <a:pt x="9906" y="156972"/>
                  </a:lnTo>
                  <a:close/>
                </a:path>
                <a:path w="208279" h="157479">
                  <a:moveTo>
                    <a:pt x="202692" y="9906"/>
                  </a:moveTo>
                  <a:lnTo>
                    <a:pt x="197357" y="5334"/>
                  </a:lnTo>
                  <a:lnTo>
                    <a:pt x="197357" y="9906"/>
                  </a:lnTo>
                  <a:lnTo>
                    <a:pt x="202692" y="9906"/>
                  </a:lnTo>
                  <a:close/>
                </a:path>
                <a:path w="208279" h="157479">
                  <a:moveTo>
                    <a:pt x="202692" y="147066"/>
                  </a:moveTo>
                  <a:lnTo>
                    <a:pt x="202692" y="9906"/>
                  </a:lnTo>
                  <a:lnTo>
                    <a:pt x="197357" y="9906"/>
                  </a:lnTo>
                  <a:lnTo>
                    <a:pt x="197357" y="147066"/>
                  </a:lnTo>
                  <a:lnTo>
                    <a:pt x="202692" y="147066"/>
                  </a:lnTo>
                  <a:close/>
                </a:path>
                <a:path w="208279" h="157479">
                  <a:moveTo>
                    <a:pt x="202692" y="156972"/>
                  </a:moveTo>
                  <a:lnTo>
                    <a:pt x="202692" y="147066"/>
                  </a:lnTo>
                  <a:lnTo>
                    <a:pt x="197357" y="151638"/>
                  </a:lnTo>
                  <a:lnTo>
                    <a:pt x="197357" y="156972"/>
                  </a:lnTo>
                  <a:lnTo>
                    <a:pt x="202692" y="1569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3543185" y="6435852"/>
            <a:ext cx="208915" cy="157480"/>
            <a:chOff x="3543185" y="6435852"/>
            <a:chExt cx="208915" cy="157480"/>
          </a:xfrm>
        </p:grpSpPr>
        <p:sp>
          <p:nvSpPr>
            <p:cNvPr id="54" name="object 54" descr=""/>
            <p:cNvSpPr/>
            <p:nvPr/>
          </p:nvSpPr>
          <p:spPr>
            <a:xfrm>
              <a:off x="3548519" y="6441186"/>
              <a:ext cx="198120" cy="146685"/>
            </a:xfrm>
            <a:custGeom>
              <a:avLst/>
              <a:gdLst/>
              <a:ahLst/>
              <a:cxnLst/>
              <a:rect l="l" t="t" r="r" b="b"/>
              <a:pathLst>
                <a:path w="198120" h="146684">
                  <a:moveTo>
                    <a:pt x="198120" y="146304"/>
                  </a:moveTo>
                  <a:lnTo>
                    <a:pt x="198120" y="0"/>
                  </a:lnTo>
                  <a:lnTo>
                    <a:pt x="0" y="0"/>
                  </a:lnTo>
                  <a:lnTo>
                    <a:pt x="0" y="146304"/>
                  </a:lnTo>
                  <a:lnTo>
                    <a:pt x="198120" y="146304"/>
                  </a:lnTo>
                  <a:close/>
                </a:path>
              </a:pathLst>
            </a:custGeom>
            <a:solidFill>
              <a:srgbClr val="F8B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543185" y="6435852"/>
              <a:ext cx="208915" cy="157480"/>
            </a:xfrm>
            <a:custGeom>
              <a:avLst/>
              <a:gdLst/>
              <a:ahLst/>
              <a:cxnLst/>
              <a:rect l="l" t="t" r="r" b="b"/>
              <a:pathLst>
                <a:path w="208914" h="157479">
                  <a:moveTo>
                    <a:pt x="208788" y="154686"/>
                  </a:moveTo>
                  <a:lnTo>
                    <a:pt x="208788" y="2286"/>
                  </a:lnTo>
                  <a:lnTo>
                    <a:pt x="206502" y="0"/>
                  </a:lnTo>
                  <a:lnTo>
                    <a:pt x="3047" y="0"/>
                  </a:lnTo>
                  <a:lnTo>
                    <a:pt x="0" y="2286"/>
                  </a:lnTo>
                  <a:lnTo>
                    <a:pt x="0" y="154686"/>
                  </a:lnTo>
                  <a:lnTo>
                    <a:pt x="3048" y="156972"/>
                  </a:lnTo>
                  <a:lnTo>
                    <a:pt x="5333" y="156972"/>
                  </a:lnTo>
                  <a:lnTo>
                    <a:pt x="5334" y="9906"/>
                  </a:lnTo>
                  <a:lnTo>
                    <a:pt x="10667" y="5334"/>
                  </a:lnTo>
                  <a:lnTo>
                    <a:pt x="10667" y="9906"/>
                  </a:lnTo>
                  <a:lnTo>
                    <a:pt x="198120" y="9906"/>
                  </a:lnTo>
                  <a:lnTo>
                    <a:pt x="198120" y="5334"/>
                  </a:lnTo>
                  <a:lnTo>
                    <a:pt x="203454" y="9906"/>
                  </a:lnTo>
                  <a:lnTo>
                    <a:pt x="203454" y="156972"/>
                  </a:lnTo>
                  <a:lnTo>
                    <a:pt x="206502" y="156972"/>
                  </a:lnTo>
                  <a:lnTo>
                    <a:pt x="208788" y="154686"/>
                  </a:lnTo>
                  <a:close/>
                </a:path>
                <a:path w="208914" h="157479">
                  <a:moveTo>
                    <a:pt x="10667" y="9906"/>
                  </a:moveTo>
                  <a:lnTo>
                    <a:pt x="10667" y="5334"/>
                  </a:lnTo>
                  <a:lnTo>
                    <a:pt x="5334" y="9906"/>
                  </a:lnTo>
                  <a:lnTo>
                    <a:pt x="10667" y="9906"/>
                  </a:lnTo>
                  <a:close/>
                </a:path>
                <a:path w="208914" h="157479">
                  <a:moveTo>
                    <a:pt x="10668" y="147066"/>
                  </a:moveTo>
                  <a:lnTo>
                    <a:pt x="10667" y="9906"/>
                  </a:lnTo>
                  <a:lnTo>
                    <a:pt x="5334" y="9906"/>
                  </a:lnTo>
                  <a:lnTo>
                    <a:pt x="5334" y="147066"/>
                  </a:lnTo>
                  <a:lnTo>
                    <a:pt x="10668" y="147066"/>
                  </a:lnTo>
                  <a:close/>
                </a:path>
                <a:path w="208914" h="157479">
                  <a:moveTo>
                    <a:pt x="203454" y="147066"/>
                  </a:moveTo>
                  <a:lnTo>
                    <a:pt x="5334" y="147066"/>
                  </a:lnTo>
                  <a:lnTo>
                    <a:pt x="10668" y="151638"/>
                  </a:lnTo>
                  <a:lnTo>
                    <a:pt x="10668" y="156972"/>
                  </a:lnTo>
                  <a:lnTo>
                    <a:pt x="198120" y="156972"/>
                  </a:lnTo>
                  <a:lnTo>
                    <a:pt x="198120" y="151638"/>
                  </a:lnTo>
                  <a:lnTo>
                    <a:pt x="203454" y="147066"/>
                  </a:lnTo>
                  <a:close/>
                </a:path>
                <a:path w="208914" h="157479">
                  <a:moveTo>
                    <a:pt x="10668" y="156972"/>
                  </a:moveTo>
                  <a:lnTo>
                    <a:pt x="10668" y="151638"/>
                  </a:lnTo>
                  <a:lnTo>
                    <a:pt x="5334" y="147066"/>
                  </a:lnTo>
                  <a:lnTo>
                    <a:pt x="5333" y="156972"/>
                  </a:lnTo>
                  <a:lnTo>
                    <a:pt x="10668" y="156972"/>
                  </a:lnTo>
                  <a:close/>
                </a:path>
                <a:path w="208914" h="157479">
                  <a:moveTo>
                    <a:pt x="203454" y="9906"/>
                  </a:moveTo>
                  <a:lnTo>
                    <a:pt x="198120" y="5334"/>
                  </a:lnTo>
                  <a:lnTo>
                    <a:pt x="198120" y="9906"/>
                  </a:lnTo>
                  <a:lnTo>
                    <a:pt x="203454" y="9906"/>
                  </a:lnTo>
                  <a:close/>
                </a:path>
                <a:path w="208914" h="157479">
                  <a:moveTo>
                    <a:pt x="203454" y="147066"/>
                  </a:moveTo>
                  <a:lnTo>
                    <a:pt x="203454" y="9906"/>
                  </a:lnTo>
                  <a:lnTo>
                    <a:pt x="198120" y="9906"/>
                  </a:lnTo>
                  <a:lnTo>
                    <a:pt x="198120" y="147066"/>
                  </a:lnTo>
                  <a:lnTo>
                    <a:pt x="203454" y="147066"/>
                  </a:lnTo>
                  <a:close/>
                </a:path>
                <a:path w="208914" h="157479">
                  <a:moveTo>
                    <a:pt x="203454" y="156972"/>
                  </a:moveTo>
                  <a:lnTo>
                    <a:pt x="203454" y="147066"/>
                  </a:lnTo>
                  <a:lnTo>
                    <a:pt x="198120" y="151638"/>
                  </a:lnTo>
                  <a:lnTo>
                    <a:pt x="198120" y="156972"/>
                  </a:lnTo>
                  <a:lnTo>
                    <a:pt x="203454" y="1569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 descr=""/>
          <p:cNvGrpSpPr/>
          <p:nvPr/>
        </p:nvGrpSpPr>
        <p:grpSpPr>
          <a:xfrm>
            <a:off x="4542167" y="6435852"/>
            <a:ext cx="208279" cy="157480"/>
            <a:chOff x="4542167" y="6435852"/>
            <a:chExt cx="208279" cy="157480"/>
          </a:xfrm>
        </p:grpSpPr>
        <p:sp>
          <p:nvSpPr>
            <p:cNvPr id="57" name="object 57" descr=""/>
            <p:cNvSpPr/>
            <p:nvPr/>
          </p:nvSpPr>
          <p:spPr>
            <a:xfrm>
              <a:off x="4547501" y="6441186"/>
              <a:ext cx="197485" cy="146685"/>
            </a:xfrm>
            <a:custGeom>
              <a:avLst/>
              <a:gdLst/>
              <a:ahLst/>
              <a:cxnLst/>
              <a:rect l="l" t="t" r="r" b="b"/>
              <a:pathLst>
                <a:path w="197485" h="146684">
                  <a:moveTo>
                    <a:pt x="197358" y="146304"/>
                  </a:moveTo>
                  <a:lnTo>
                    <a:pt x="197358" y="0"/>
                  </a:lnTo>
                  <a:lnTo>
                    <a:pt x="0" y="0"/>
                  </a:lnTo>
                  <a:lnTo>
                    <a:pt x="0" y="146304"/>
                  </a:lnTo>
                  <a:lnTo>
                    <a:pt x="197358" y="146304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542167" y="6435852"/>
              <a:ext cx="208279" cy="157480"/>
            </a:xfrm>
            <a:custGeom>
              <a:avLst/>
              <a:gdLst/>
              <a:ahLst/>
              <a:cxnLst/>
              <a:rect l="l" t="t" r="r" b="b"/>
              <a:pathLst>
                <a:path w="208279" h="157479">
                  <a:moveTo>
                    <a:pt x="208026" y="154686"/>
                  </a:moveTo>
                  <a:lnTo>
                    <a:pt x="208026" y="2286"/>
                  </a:lnTo>
                  <a:lnTo>
                    <a:pt x="205740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54686"/>
                  </a:lnTo>
                  <a:lnTo>
                    <a:pt x="2286" y="156972"/>
                  </a:lnTo>
                  <a:lnTo>
                    <a:pt x="5333" y="156972"/>
                  </a:lnTo>
                  <a:lnTo>
                    <a:pt x="5334" y="9906"/>
                  </a:lnTo>
                  <a:lnTo>
                    <a:pt x="10668" y="5334"/>
                  </a:lnTo>
                  <a:lnTo>
                    <a:pt x="10667" y="9906"/>
                  </a:lnTo>
                  <a:lnTo>
                    <a:pt x="198119" y="9906"/>
                  </a:lnTo>
                  <a:lnTo>
                    <a:pt x="198119" y="5334"/>
                  </a:lnTo>
                  <a:lnTo>
                    <a:pt x="202692" y="9906"/>
                  </a:lnTo>
                  <a:lnTo>
                    <a:pt x="202692" y="156972"/>
                  </a:lnTo>
                  <a:lnTo>
                    <a:pt x="205740" y="156972"/>
                  </a:lnTo>
                  <a:lnTo>
                    <a:pt x="208026" y="154686"/>
                  </a:lnTo>
                  <a:close/>
                </a:path>
                <a:path w="208279" h="157479">
                  <a:moveTo>
                    <a:pt x="10668" y="9906"/>
                  </a:moveTo>
                  <a:lnTo>
                    <a:pt x="10668" y="5334"/>
                  </a:lnTo>
                  <a:lnTo>
                    <a:pt x="5334" y="9906"/>
                  </a:lnTo>
                  <a:lnTo>
                    <a:pt x="10668" y="9906"/>
                  </a:lnTo>
                  <a:close/>
                </a:path>
                <a:path w="208279" h="157479">
                  <a:moveTo>
                    <a:pt x="10668" y="147066"/>
                  </a:moveTo>
                  <a:lnTo>
                    <a:pt x="10668" y="9906"/>
                  </a:lnTo>
                  <a:lnTo>
                    <a:pt x="5334" y="9906"/>
                  </a:lnTo>
                  <a:lnTo>
                    <a:pt x="5334" y="147066"/>
                  </a:lnTo>
                  <a:lnTo>
                    <a:pt x="10668" y="147066"/>
                  </a:lnTo>
                  <a:close/>
                </a:path>
                <a:path w="208279" h="157479">
                  <a:moveTo>
                    <a:pt x="202692" y="147066"/>
                  </a:moveTo>
                  <a:lnTo>
                    <a:pt x="5334" y="147066"/>
                  </a:lnTo>
                  <a:lnTo>
                    <a:pt x="10668" y="151638"/>
                  </a:lnTo>
                  <a:lnTo>
                    <a:pt x="10668" y="156972"/>
                  </a:lnTo>
                  <a:lnTo>
                    <a:pt x="198119" y="156972"/>
                  </a:lnTo>
                  <a:lnTo>
                    <a:pt x="198119" y="151638"/>
                  </a:lnTo>
                  <a:lnTo>
                    <a:pt x="202692" y="147066"/>
                  </a:lnTo>
                  <a:close/>
                </a:path>
                <a:path w="208279" h="157479">
                  <a:moveTo>
                    <a:pt x="10668" y="156972"/>
                  </a:moveTo>
                  <a:lnTo>
                    <a:pt x="10668" y="151638"/>
                  </a:lnTo>
                  <a:lnTo>
                    <a:pt x="5334" y="147066"/>
                  </a:lnTo>
                  <a:lnTo>
                    <a:pt x="5333" y="156972"/>
                  </a:lnTo>
                  <a:lnTo>
                    <a:pt x="10668" y="156972"/>
                  </a:lnTo>
                  <a:close/>
                </a:path>
                <a:path w="208279" h="157479">
                  <a:moveTo>
                    <a:pt x="202692" y="9906"/>
                  </a:moveTo>
                  <a:lnTo>
                    <a:pt x="198119" y="5334"/>
                  </a:lnTo>
                  <a:lnTo>
                    <a:pt x="198119" y="9906"/>
                  </a:lnTo>
                  <a:lnTo>
                    <a:pt x="202692" y="9906"/>
                  </a:lnTo>
                  <a:close/>
                </a:path>
                <a:path w="208279" h="157479">
                  <a:moveTo>
                    <a:pt x="202692" y="147066"/>
                  </a:moveTo>
                  <a:lnTo>
                    <a:pt x="202692" y="9906"/>
                  </a:lnTo>
                  <a:lnTo>
                    <a:pt x="198119" y="9906"/>
                  </a:lnTo>
                  <a:lnTo>
                    <a:pt x="198119" y="147066"/>
                  </a:lnTo>
                  <a:lnTo>
                    <a:pt x="202692" y="147066"/>
                  </a:lnTo>
                  <a:close/>
                </a:path>
                <a:path w="208279" h="157479">
                  <a:moveTo>
                    <a:pt x="202692" y="156972"/>
                  </a:moveTo>
                  <a:lnTo>
                    <a:pt x="202692" y="147066"/>
                  </a:lnTo>
                  <a:lnTo>
                    <a:pt x="198119" y="151638"/>
                  </a:lnTo>
                  <a:lnTo>
                    <a:pt x="198119" y="156972"/>
                  </a:lnTo>
                  <a:lnTo>
                    <a:pt x="202692" y="1569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 descr=""/>
          <p:cNvGrpSpPr/>
          <p:nvPr/>
        </p:nvGrpSpPr>
        <p:grpSpPr>
          <a:xfrm>
            <a:off x="6326771" y="6435852"/>
            <a:ext cx="208279" cy="157480"/>
            <a:chOff x="6326771" y="6435852"/>
            <a:chExt cx="208279" cy="157480"/>
          </a:xfrm>
        </p:grpSpPr>
        <p:sp>
          <p:nvSpPr>
            <p:cNvPr id="60" name="object 60" descr=""/>
            <p:cNvSpPr/>
            <p:nvPr/>
          </p:nvSpPr>
          <p:spPr>
            <a:xfrm>
              <a:off x="6332105" y="6441186"/>
              <a:ext cx="197485" cy="146685"/>
            </a:xfrm>
            <a:custGeom>
              <a:avLst/>
              <a:gdLst/>
              <a:ahLst/>
              <a:cxnLst/>
              <a:rect l="l" t="t" r="r" b="b"/>
              <a:pathLst>
                <a:path w="197484" h="146684">
                  <a:moveTo>
                    <a:pt x="197357" y="146304"/>
                  </a:moveTo>
                  <a:lnTo>
                    <a:pt x="197357" y="0"/>
                  </a:lnTo>
                  <a:lnTo>
                    <a:pt x="0" y="0"/>
                  </a:lnTo>
                  <a:lnTo>
                    <a:pt x="0" y="146304"/>
                  </a:lnTo>
                  <a:lnTo>
                    <a:pt x="197357" y="14630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326771" y="6435852"/>
              <a:ext cx="208279" cy="157480"/>
            </a:xfrm>
            <a:custGeom>
              <a:avLst/>
              <a:gdLst/>
              <a:ahLst/>
              <a:cxnLst/>
              <a:rect l="l" t="t" r="r" b="b"/>
              <a:pathLst>
                <a:path w="208279" h="157479">
                  <a:moveTo>
                    <a:pt x="208026" y="154686"/>
                  </a:moveTo>
                  <a:lnTo>
                    <a:pt x="208026" y="2286"/>
                  </a:lnTo>
                  <a:lnTo>
                    <a:pt x="205740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54686"/>
                  </a:lnTo>
                  <a:lnTo>
                    <a:pt x="2286" y="156972"/>
                  </a:lnTo>
                  <a:lnTo>
                    <a:pt x="5333" y="156972"/>
                  </a:lnTo>
                  <a:lnTo>
                    <a:pt x="5334" y="9906"/>
                  </a:lnTo>
                  <a:lnTo>
                    <a:pt x="9905" y="5334"/>
                  </a:lnTo>
                  <a:lnTo>
                    <a:pt x="9905" y="9906"/>
                  </a:lnTo>
                  <a:lnTo>
                    <a:pt x="197357" y="9906"/>
                  </a:lnTo>
                  <a:lnTo>
                    <a:pt x="197357" y="5334"/>
                  </a:lnTo>
                  <a:lnTo>
                    <a:pt x="202692" y="9906"/>
                  </a:lnTo>
                  <a:lnTo>
                    <a:pt x="202692" y="156972"/>
                  </a:lnTo>
                  <a:lnTo>
                    <a:pt x="205740" y="156972"/>
                  </a:lnTo>
                  <a:lnTo>
                    <a:pt x="208026" y="154686"/>
                  </a:lnTo>
                  <a:close/>
                </a:path>
                <a:path w="208279" h="157479">
                  <a:moveTo>
                    <a:pt x="9905" y="9906"/>
                  </a:moveTo>
                  <a:lnTo>
                    <a:pt x="9905" y="5334"/>
                  </a:lnTo>
                  <a:lnTo>
                    <a:pt x="5334" y="9906"/>
                  </a:lnTo>
                  <a:lnTo>
                    <a:pt x="9905" y="9906"/>
                  </a:lnTo>
                  <a:close/>
                </a:path>
                <a:path w="208279" h="157479">
                  <a:moveTo>
                    <a:pt x="9906" y="147066"/>
                  </a:moveTo>
                  <a:lnTo>
                    <a:pt x="9905" y="9906"/>
                  </a:lnTo>
                  <a:lnTo>
                    <a:pt x="5334" y="9906"/>
                  </a:lnTo>
                  <a:lnTo>
                    <a:pt x="5334" y="147066"/>
                  </a:lnTo>
                  <a:lnTo>
                    <a:pt x="9906" y="147066"/>
                  </a:lnTo>
                  <a:close/>
                </a:path>
                <a:path w="208279" h="157479">
                  <a:moveTo>
                    <a:pt x="202692" y="147066"/>
                  </a:moveTo>
                  <a:lnTo>
                    <a:pt x="5334" y="147066"/>
                  </a:lnTo>
                  <a:lnTo>
                    <a:pt x="9906" y="151638"/>
                  </a:lnTo>
                  <a:lnTo>
                    <a:pt x="9906" y="156972"/>
                  </a:lnTo>
                  <a:lnTo>
                    <a:pt x="197357" y="156972"/>
                  </a:lnTo>
                  <a:lnTo>
                    <a:pt x="197357" y="151638"/>
                  </a:lnTo>
                  <a:lnTo>
                    <a:pt x="202692" y="147066"/>
                  </a:lnTo>
                  <a:close/>
                </a:path>
                <a:path w="208279" h="157479">
                  <a:moveTo>
                    <a:pt x="9906" y="156972"/>
                  </a:moveTo>
                  <a:lnTo>
                    <a:pt x="9906" y="151638"/>
                  </a:lnTo>
                  <a:lnTo>
                    <a:pt x="5334" y="147066"/>
                  </a:lnTo>
                  <a:lnTo>
                    <a:pt x="5333" y="156972"/>
                  </a:lnTo>
                  <a:lnTo>
                    <a:pt x="9906" y="156972"/>
                  </a:lnTo>
                  <a:close/>
                </a:path>
                <a:path w="208279" h="157479">
                  <a:moveTo>
                    <a:pt x="202692" y="9906"/>
                  </a:moveTo>
                  <a:lnTo>
                    <a:pt x="197357" y="5334"/>
                  </a:lnTo>
                  <a:lnTo>
                    <a:pt x="197357" y="9906"/>
                  </a:lnTo>
                  <a:lnTo>
                    <a:pt x="202692" y="9906"/>
                  </a:lnTo>
                  <a:close/>
                </a:path>
                <a:path w="208279" h="157479">
                  <a:moveTo>
                    <a:pt x="202692" y="147066"/>
                  </a:moveTo>
                  <a:lnTo>
                    <a:pt x="202692" y="9906"/>
                  </a:lnTo>
                  <a:lnTo>
                    <a:pt x="197357" y="9906"/>
                  </a:lnTo>
                  <a:lnTo>
                    <a:pt x="197357" y="147066"/>
                  </a:lnTo>
                  <a:lnTo>
                    <a:pt x="202692" y="147066"/>
                  </a:lnTo>
                  <a:close/>
                </a:path>
                <a:path w="208279" h="157479">
                  <a:moveTo>
                    <a:pt x="202692" y="156972"/>
                  </a:moveTo>
                  <a:lnTo>
                    <a:pt x="202692" y="147066"/>
                  </a:lnTo>
                  <a:lnTo>
                    <a:pt x="197357" y="151638"/>
                  </a:lnTo>
                  <a:lnTo>
                    <a:pt x="197357" y="156972"/>
                  </a:lnTo>
                  <a:lnTo>
                    <a:pt x="202692" y="1569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ts val="2485"/>
              </a:lnSpc>
              <a:spcBef>
                <a:spcPts val="100"/>
              </a:spcBef>
            </a:pPr>
            <a:r>
              <a:rPr dirty="0"/>
              <a:t>Channel</a:t>
            </a:r>
            <a:r>
              <a:rPr dirty="0" spc="-35"/>
              <a:t> </a:t>
            </a:r>
            <a:r>
              <a:rPr dirty="0"/>
              <a:t>usage</a:t>
            </a:r>
            <a:r>
              <a:rPr dirty="0" spc="-50"/>
              <a:t> </a:t>
            </a:r>
            <a:r>
              <a:rPr dirty="0"/>
              <a:t>by</a:t>
            </a:r>
            <a:r>
              <a:rPr dirty="0" spc="-40"/>
              <a:t> </a:t>
            </a:r>
            <a:r>
              <a:rPr dirty="0"/>
              <a:t>age</a:t>
            </a:r>
            <a:r>
              <a:rPr dirty="0" spc="-45"/>
              <a:t> </a:t>
            </a:r>
            <a:r>
              <a:rPr dirty="0" spc="-10"/>
              <a:t>group</a:t>
            </a:r>
          </a:p>
          <a:p>
            <a:pPr marL="13970" marR="5080">
              <a:lnSpc>
                <a:spcPts val="2330"/>
              </a:lnSpc>
              <a:spcBef>
                <a:spcPts val="180"/>
              </a:spcBef>
            </a:pPr>
            <a:r>
              <a:rPr dirty="0">
                <a:solidFill>
                  <a:srgbClr val="008AB3"/>
                </a:solidFill>
              </a:rPr>
              <a:t>We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observe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the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highest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degree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of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online/mobile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banking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activity</a:t>
            </a:r>
            <a:r>
              <a:rPr dirty="0" spc="-4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for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clients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 spc="-25">
                <a:solidFill>
                  <a:srgbClr val="008AB3"/>
                </a:solidFill>
              </a:rPr>
              <a:t>in </a:t>
            </a:r>
            <a:r>
              <a:rPr dirty="0">
                <a:solidFill>
                  <a:srgbClr val="008AB3"/>
                </a:solidFill>
              </a:rPr>
              <a:t>their</a:t>
            </a:r>
            <a:r>
              <a:rPr dirty="0" spc="-65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thirties</a:t>
            </a:r>
          </a:p>
        </p:txBody>
      </p:sp>
      <p:pic>
        <p:nvPicPr>
          <p:cNvPr id="63" name="object 6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9670" y="6256782"/>
            <a:ext cx="2070354" cy="754380"/>
          </a:xfrm>
          <a:prstGeom prst="rect">
            <a:avLst/>
          </a:prstGeom>
        </p:spPr>
      </p:pic>
      <p:sp>
        <p:nvSpPr>
          <p:cNvPr id="64" name="object 64" descr=""/>
          <p:cNvSpPr txBox="1"/>
          <p:nvPr/>
        </p:nvSpPr>
        <p:spPr>
          <a:xfrm>
            <a:off x="548011" y="6418578"/>
            <a:ext cx="8086090" cy="563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53740">
              <a:lnSpc>
                <a:spcPct val="100000"/>
              </a:lnSpc>
              <a:spcBef>
                <a:spcPts val="100"/>
              </a:spcBef>
              <a:tabLst>
                <a:tab pos="4251960" algn="l"/>
                <a:tab pos="5005705" algn="l"/>
                <a:tab pos="6036310" algn="l"/>
              </a:tabLst>
            </a:pPr>
            <a:r>
              <a:rPr dirty="0" sz="1100">
                <a:latin typeface="Arial"/>
                <a:cs typeface="Arial"/>
              </a:rPr>
              <a:t>Low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touch</a:t>
            </a:r>
            <a:r>
              <a:rPr dirty="0" sz="1100">
                <a:latin typeface="Arial"/>
                <a:cs typeface="Arial"/>
              </a:rPr>
              <a:t>	</a:t>
            </a:r>
            <a:r>
              <a:rPr dirty="0" sz="1100" spc="-10">
                <a:latin typeface="Arial"/>
                <a:cs typeface="Arial"/>
              </a:rPr>
              <a:t>Digital</a:t>
            </a:r>
            <a:r>
              <a:rPr dirty="0" sz="1100">
                <a:latin typeface="Arial"/>
                <a:cs typeface="Arial"/>
              </a:rPr>
              <a:t>	High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touch</a:t>
            </a:r>
            <a:r>
              <a:rPr dirty="0" sz="1100">
                <a:latin typeface="Arial"/>
                <a:cs typeface="Arial"/>
              </a:rPr>
              <a:t>	</a:t>
            </a:r>
            <a:r>
              <a:rPr dirty="0" sz="1100" spc="-10">
                <a:latin typeface="Arial"/>
                <a:cs typeface="Arial"/>
              </a:rPr>
              <a:t>Branch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850">
                <a:latin typeface="Arial"/>
                <a:cs typeface="Arial"/>
              </a:rPr>
              <a:t>Sources: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5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Wyman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Digital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Banking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Survey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Germany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July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2017</a:t>
            </a:r>
            <a:r>
              <a:rPr dirty="0" sz="850" spc="3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|</a:t>
            </a:r>
            <a:r>
              <a:rPr dirty="0" sz="850" spc="3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N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=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2,006,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OW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study,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2,241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surveyed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customers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Spain,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April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 spc="-20">
                <a:latin typeface="Arial"/>
                <a:cs typeface="Arial"/>
              </a:rPr>
              <a:t>2017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850">
                <a:latin typeface="Arial"/>
                <a:cs typeface="Arial"/>
              </a:rPr>
              <a:t>Note: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Clients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were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asked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how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often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they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use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mobile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banking,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how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often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mobile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app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and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how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often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they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visit</a:t>
            </a:r>
            <a:r>
              <a:rPr dirty="0" sz="850" spc="4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branch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for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any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activity</a:t>
            </a:r>
            <a:r>
              <a:rPr dirty="0" sz="850" spc="4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beside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cash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withdrawal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1321955" y="2049406"/>
            <a:ext cx="285115" cy="269875"/>
            <a:chOff x="1321955" y="2049406"/>
            <a:chExt cx="285115" cy="269875"/>
          </a:xfrm>
        </p:grpSpPr>
        <p:sp>
          <p:nvSpPr>
            <p:cNvPr id="66" name="object 66" descr=""/>
            <p:cNvSpPr/>
            <p:nvPr/>
          </p:nvSpPr>
          <p:spPr>
            <a:xfrm>
              <a:off x="1321955" y="2049406"/>
              <a:ext cx="285115" cy="269875"/>
            </a:xfrm>
            <a:custGeom>
              <a:avLst/>
              <a:gdLst/>
              <a:ahLst/>
              <a:cxnLst/>
              <a:rect l="l" t="t" r="r" b="b"/>
              <a:pathLst>
                <a:path w="285115" h="269875">
                  <a:moveTo>
                    <a:pt x="284988" y="134485"/>
                  </a:moveTo>
                  <a:lnTo>
                    <a:pt x="284988" y="127627"/>
                  </a:lnTo>
                  <a:lnTo>
                    <a:pt x="284226" y="120769"/>
                  </a:lnTo>
                  <a:lnTo>
                    <a:pt x="273205" y="80490"/>
                  </a:lnTo>
                  <a:lnTo>
                    <a:pt x="226732" y="24126"/>
                  </a:lnTo>
                  <a:lnTo>
                    <a:pt x="160668" y="0"/>
                  </a:lnTo>
                  <a:lnTo>
                    <a:pt x="125160" y="17"/>
                  </a:lnTo>
                  <a:lnTo>
                    <a:pt x="58928" y="24195"/>
                  </a:lnTo>
                  <a:lnTo>
                    <a:pt x="12062" y="80541"/>
                  </a:lnTo>
                  <a:lnTo>
                    <a:pt x="761" y="120769"/>
                  </a:lnTo>
                  <a:lnTo>
                    <a:pt x="0" y="127627"/>
                  </a:lnTo>
                  <a:lnTo>
                    <a:pt x="0" y="142105"/>
                  </a:lnTo>
                  <a:lnTo>
                    <a:pt x="762" y="148963"/>
                  </a:lnTo>
                  <a:lnTo>
                    <a:pt x="1524" y="155059"/>
                  </a:lnTo>
                  <a:lnTo>
                    <a:pt x="10668" y="182095"/>
                  </a:lnTo>
                  <a:lnTo>
                    <a:pt x="10668" y="127627"/>
                  </a:lnTo>
                  <a:lnTo>
                    <a:pt x="11429" y="121531"/>
                  </a:lnTo>
                  <a:lnTo>
                    <a:pt x="22271" y="83639"/>
                  </a:lnTo>
                  <a:lnTo>
                    <a:pt x="66947" y="31359"/>
                  </a:lnTo>
                  <a:lnTo>
                    <a:pt x="129650" y="10088"/>
                  </a:lnTo>
                  <a:lnTo>
                    <a:pt x="160668" y="10897"/>
                  </a:lnTo>
                  <a:lnTo>
                    <a:pt x="163023" y="10958"/>
                  </a:lnTo>
                  <a:lnTo>
                    <a:pt x="224341" y="35462"/>
                  </a:lnTo>
                  <a:lnTo>
                    <a:pt x="265786" y="89990"/>
                  </a:lnTo>
                  <a:lnTo>
                    <a:pt x="274320" y="128389"/>
                  </a:lnTo>
                  <a:lnTo>
                    <a:pt x="275082" y="134485"/>
                  </a:lnTo>
                  <a:lnTo>
                    <a:pt x="275082" y="182809"/>
                  </a:lnTo>
                  <a:lnTo>
                    <a:pt x="278079" y="176682"/>
                  </a:lnTo>
                  <a:lnTo>
                    <a:pt x="284988" y="134485"/>
                  </a:lnTo>
                  <a:close/>
                </a:path>
                <a:path w="285115" h="269875">
                  <a:moveTo>
                    <a:pt x="275082" y="182809"/>
                  </a:moveTo>
                  <a:lnTo>
                    <a:pt x="275082" y="134485"/>
                  </a:lnTo>
                  <a:lnTo>
                    <a:pt x="274320" y="141343"/>
                  </a:lnTo>
                  <a:lnTo>
                    <a:pt x="264821" y="182361"/>
                  </a:lnTo>
                  <a:lnTo>
                    <a:pt x="245106" y="214768"/>
                  </a:lnTo>
                  <a:lnTo>
                    <a:pt x="217613" y="238478"/>
                  </a:lnTo>
                  <a:lnTo>
                    <a:pt x="184781" y="253402"/>
                  </a:lnTo>
                  <a:lnTo>
                    <a:pt x="149047" y="259453"/>
                  </a:lnTo>
                  <a:lnTo>
                    <a:pt x="112849" y="256543"/>
                  </a:lnTo>
                  <a:lnTo>
                    <a:pt x="48817" y="223488"/>
                  </a:lnTo>
                  <a:lnTo>
                    <a:pt x="12192" y="153535"/>
                  </a:lnTo>
                  <a:lnTo>
                    <a:pt x="10668" y="140581"/>
                  </a:lnTo>
                  <a:lnTo>
                    <a:pt x="10668" y="182095"/>
                  </a:lnTo>
                  <a:lnTo>
                    <a:pt x="37413" y="226858"/>
                  </a:lnTo>
                  <a:lnTo>
                    <a:pt x="99546" y="263935"/>
                  </a:lnTo>
                  <a:lnTo>
                    <a:pt x="135288" y="269761"/>
                  </a:lnTo>
                  <a:lnTo>
                    <a:pt x="171391" y="267276"/>
                  </a:lnTo>
                  <a:lnTo>
                    <a:pt x="205788" y="256603"/>
                  </a:lnTo>
                  <a:lnTo>
                    <a:pt x="236413" y="237864"/>
                  </a:lnTo>
                  <a:lnTo>
                    <a:pt x="261199" y="211183"/>
                  </a:lnTo>
                  <a:lnTo>
                    <a:pt x="275082" y="18280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335671" y="2053589"/>
              <a:ext cx="258445" cy="86360"/>
            </a:xfrm>
            <a:custGeom>
              <a:avLst/>
              <a:gdLst/>
              <a:ahLst/>
              <a:cxnLst/>
              <a:rect l="l" t="t" r="r" b="b"/>
              <a:pathLst>
                <a:path w="258444" h="86360">
                  <a:moveTo>
                    <a:pt x="258318" y="86105"/>
                  </a:moveTo>
                  <a:lnTo>
                    <a:pt x="238398" y="51434"/>
                  </a:lnTo>
                  <a:lnTo>
                    <a:pt x="208692" y="24193"/>
                  </a:lnTo>
                  <a:lnTo>
                    <a:pt x="171414" y="6381"/>
                  </a:lnTo>
                  <a:lnTo>
                    <a:pt x="128778" y="0"/>
                  </a:lnTo>
                  <a:lnTo>
                    <a:pt x="86260" y="6381"/>
                  </a:lnTo>
                  <a:lnTo>
                    <a:pt x="49244" y="24193"/>
                  </a:lnTo>
                  <a:lnTo>
                    <a:pt x="19800" y="51435"/>
                  </a:lnTo>
                  <a:lnTo>
                    <a:pt x="0" y="86106"/>
                  </a:lnTo>
                  <a:lnTo>
                    <a:pt x="258318" y="86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327289" y="2139695"/>
              <a:ext cx="275590" cy="89535"/>
            </a:xfrm>
            <a:custGeom>
              <a:avLst/>
              <a:gdLst/>
              <a:ahLst/>
              <a:cxnLst/>
              <a:rect l="l" t="t" r="r" b="b"/>
              <a:pathLst>
                <a:path w="275590" h="89535">
                  <a:moveTo>
                    <a:pt x="275081" y="44195"/>
                  </a:moveTo>
                  <a:lnTo>
                    <a:pt x="274522" y="32468"/>
                  </a:lnTo>
                  <a:lnTo>
                    <a:pt x="272891" y="21240"/>
                  </a:lnTo>
                  <a:lnTo>
                    <a:pt x="270259" y="10441"/>
                  </a:lnTo>
                  <a:lnTo>
                    <a:pt x="266699" y="0"/>
                  </a:lnTo>
                  <a:lnTo>
                    <a:pt x="8381" y="0"/>
                  </a:lnTo>
                  <a:lnTo>
                    <a:pt x="4822" y="10441"/>
                  </a:lnTo>
                  <a:lnTo>
                    <a:pt x="2190" y="21240"/>
                  </a:lnTo>
                  <a:lnTo>
                    <a:pt x="559" y="32468"/>
                  </a:lnTo>
                  <a:lnTo>
                    <a:pt x="0" y="44196"/>
                  </a:lnTo>
                  <a:lnTo>
                    <a:pt x="559" y="55935"/>
                  </a:lnTo>
                  <a:lnTo>
                    <a:pt x="2190" y="67246"/>
                  </a:lnTo>
                  <a:lnTo>
                    <a:pt x="4822" y="78271"/>
                  </a:lnTo>
                  <a:lnTo>
                    <a:pt x="8381" y="89154"/>
                  </a:lnTo>
                  <a:lnTo>
                    <a:pt x="266699" y="89153"/>
                  </a:lnTo>
                  <a:lnTo>
                    <a:pt x="270259" y="78271"/>
                  </a:lnTo>
                  <a:lnTo>
                    <a:pt x="272891" y="67246"/>
                  </a:lnTo>
                  <a:lnTo>
                    <a:pt x="274522" y="55935"/>
                  </a:lnTo>
                  <a:lnTo>
                    <a:pt x="275081" y="4419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335671" y="2228849"/>
              <a:ext cx="258445" cy="85725"/>
            </a:xfrm>
            <a:custGeom>
              <a:avLst/>
              <a:gdLst/>
              <a:ahLst/>
              <a:cxnLst/>
              <a:rect l="l" t="t" r="r" b="b"/>
              <a:pathLst>
                <a:path w="258444" h="85725">
                  <a:moveTo>
                    <a:pt x="258318" y="0"/>
                  </a:moveTo>
                  <a:lnTo>
                    <a:pt x="0" y="0"/>
                  </a:lnTo>
                  <a:lnTo>
                    <a:pt x="19800" y="34230"/>
                  </a:lnTo>
                  <a:lnTo>
                    <a:pt x="49244" y="61245"/>
                  </a:lnTo>
                  <a:lnTo>
                    <a:pt x="86260" y="78974"/>
                  </a:lnTo>
                  <a:lnTo>
                    <a:pt x="128778" y="85343"/>
                  </a:lnTo>
                  <a:lnTo>
                    <a:pt x="171414" y="78974"/>
                  </a:lnTo>
                  <a:lnTo>
                    <a:pt x="208692" y="61245"/>
                  </a:lnTo>
                  <a:lnTo>
                    <a:pt x="238398" y="34230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 descr=""/>
          <p:cNvGrpSpPr/>
          <p:nvPr/>
        </p:nvGrpSpPr>
        <p:grpSpPr>
          <a:xfrm>
            <a:off x="5939675" y="2032042"/>
            <a:ext cx="285115" cy="269240"/>
            <a:chOff x="5939675" y="2032042"/>
            <a:chExt cx="285115" cy="269240"/>
          </a:xfrm>
        </p:grpSpPr>
        <p:sp>
          <p:nvSpPr>
            <p:cNvPr id="71" name="object 71" descr=""/>
            <p:cNvSpPr/>
            <p:nvPr/>
          </p:nvSpPr>
          <p:spPr>
            <a:xfrm>
              <a:off x="5939675" y="2032042"/>
              <a:ext cx="285115" cy="269240"/>
            </a:xfrm>
            <a:custGeom>
              <a:avLst/>
              <a:gdLst/>
              <a:ahLst/>
              <a:cxnLst/>
              <a:rect l="l" t="t" r="r" b="b"/>
              <a:pathLst>
                <a:path w="285114" h="269239">
                  <a:moveTo>
                    <a:pt x="284988" y="134323"/>
                  </a:moveTo>
                  <a:lnTo>
                    <a:pt x="284988" y="126703"/>
                  </a:lnTo>
                  <a:lnTo>
                    <a:pt x="284226" y="119845"/>
                  </a:lnTo>
                  <a:lnTo>
                    <a:pt x="272695" y="79794"/>
                  </a:lnTo>
                  <a:lnTo>
                    <a:pt x="225795" y="23832"/>
                  </a:lnTo>
                  <a:lnTo>
                    <a:pt x="159856" y="0"/>
                  </a:lnTo>
                  <a:lnTo>
                    <a:pt x="124527" y="111"/>
                  </a:lnTo>
                  <a:lnTo>
                    <a:pt x="58709" y="24347"/>
                  </a:lnTo>
                  <a:lnTo>
                    <a:pt x="12091" y="80544"/>
                  </a:lnTo>
                  <a:lnTo>
                    <a:pt x="761" y="120607"/>
                  </a:lnTo>
                  <a:lnTo>
                    <a:pt x="0" y="127465"/>
                  </a:lnTo>
                  <a:lnTo>
                    <a:pt x="0" y="141181"/>
                  </a:lnTo>
                  <a:lnTo>
                    <a:pt x="1524" y="154897"/>
                  </a:lnTo>
                  <a:lnTo>
                    <a:pt x="10668" y="181191"/>
                  </a:lnTo>
                  <a:lnTo>
                    <a:pt x="10668" y="127465"/>
                  </a:lnTo>
                  <a:lnTo>
                    <a:pt x="11429" y="121369"/>
                  </a:lnTo>
                  <a:lnTo>
                    <a:pt x="22315" y="83612"/>
                  </a:lnTo>
                  <a:lnTo>
                    <a:pt x="66919" y="31442"/>
                  </a:lnTo>
                  <a:lnTo>
                    <a:pt x="129446" y="10135"/>
                  </a:lnTo>
                  <a:lnTo>
                    <a:pt x="159856" y="10885"/>
                  </a:lnTo>
                  <a:lnTo>
                    <a:pt x="223976" y="35349"/>
                  </a:lnTo>
                  <a:lnTo>
                    <a:pt x="265578" y="89816"/>
                  </a:lnTo>
                  <a:lnTo>
                    <a:pt x="274320" y="128227"/>
                  </a:lnTo>
                  <a:lnTo>
                    <a:pt x="274320" y="182678"/>
                  </a:lnTo>
                  <a:lnTo>
                    <a:pt x="277510" y="176292"/>
                  </a:lnTo>
                  <a:lnTo>
                    <a:pt x="284988" y="134323"/>
                  </a:lnTo>
                  <a:close/>
                </a:path>
                <a:path w="285114" h="269239">
                  <a:moveTo>
                    <a:pt x="274320" y="182678"/>
                  </a:moveTo>
                  <a:lnTo>
                    <a:pt x="274320" y="140419"/>
                  </a:lnTo>
                  <a:lnTo>
                    <a:pt x="264417" y="181415"/>
                  </a:lnTo>
                  <a:lnTo>
                    <a:pt x="244560" y="213826"/>
                  </a:lnTo>
                  <a:lnTo>
                    <a:pt x="217122" y="237562"/>
                  </a:lnTo>
                  <a:lnTo>
                    <a:pt x="184477" y="252536"/>
                  </a:lnTo>
                  <a:lnTo>
                    <a:pt x="148999" y="258658"/>
                  </a:lnTo>
                  <a:lnTo>
                    <a:pt x="113061" y="255838"/>
                  </a:lnTo>
                  <a:lnTo>
                    <a:pt x="79038" y="243989"/>
                  </a:lnTo>
                  <a:lnTo>
                    <a:pt x="49303" y="223021"/>
                  </a:lnTo>
                  <a:lnTo>
                    <a:pt x="26229" y="192845"/>
                  </a:lnTo>
                  <a:lnTo>
                    <a:pt x="12091" y="153090"/>
                  </a:lnTo>
                  <a:lnTo>
                    <a:pt x="12091" y="152466"/>
                  </a:lnTo>
                  <a:lnTo>
                    <a:pt x="11430" y="146515"/>
                  </a:lnTo>
                  <a:lnTo>
                    <a:pt x="10668" y="140419"/>
                  </a:lnTo>
                  <a:lnTo>
                    <a:pt x="10668" y="181191"/>
                  </a:lnTo>
                  <a:lnTo>
                    <a:pt x="15494" y="195070"/>
                  </a:lnTo>
                  <a:lnTo>
                    <a:pt x="37842" y="226445"/>
                  </a:lnTo>
                  <a:lnTo>
                    <a:pt x="66563" y="249153"/>
                  </a:lnTo>
                  <a:lnTo>
                    <a:pt x="99649" y="263322"/>
                  </a:lnTo>
                  <a:lnTo>
                    <a:pt x="135095" y="269082"/>
                  </a:lnTo>
                  <a:lnTo>
                    <a:pt x="170894" y="266563"/>
                  </a:lnTo>
                  <a:lnTo>
                    <a:pt x="205042" y="255895"/>
                  </a:lnTo>
                  <a:lnTo>
                    <a:pt x="235531" y="237207"/>
                  </a:lnTo>
                  <a:lnTo>
                    <a:pt x="260356" y="210630"/>
                  </a:lnTo>
                  <a:lnTo>
                    <a:pt x="274320" y="18267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5945771" y="2101595"/>
              <a:ext cx="274320" cy="132080"/>
            </a:xfrm>
            <a:custGeom>
              <a:avLst/>
              <a:gdLst/>
              <a:ahLst/>
              <a:cxnLst/>
              <a:rect l="l" t="t" r="r" b="b"/>
              <a:pathLst>
                <a:path w="274320" h="132080">
                  <a:moveTo>
                    <a:pt x="274320" y="65531"/>
                  </a:moveTo>
                  <a:lnTo>
                    <a:pt x="272938" y="48005"/>
                  </a:lnTo>
                  <a:lnTo>
                    <a:pt x="268986" y="31051"/>
                  </a:lnTo>
                  <a:lnTo>
                    <a:pt x="262747" y="14954"/>
                  </a:lnTo>
                  <a:lnTo>
                    <a:pt x="254508" y="0"/>
                  </a:lnTo>
                  <a:lnTo>
                    <a:pt x="19050" y="0"/>
                  </a:lnTo>
                  <a:lnTo>
                    <a:pt x="10929" y="14954"/>
                  </a:lnTo>
                  <a:lnTo>
                    <a:pt x="4953" y="31051"/>
                  </a:lnTo>
                  <a:lnTo>
                    <a:pt x="1262" y="48006"/>
                  </a:lnTo>
                  <a:lnTo>
                    <a:pt x="0" y="65532"/>
                  </a:lnTo>
                  <a:lnTo>
                    <a:pt x="1262" y="83498"/>
                  </a:lnTo>
                  <a:lnTo>
                    <a:pt x="4953" y="100679"/>
                  </a:lnTo>
                  <a:lnTo>
                    <a:pt x="10929" y="116859"/>
                  </a:lnTo>
                  <a:lnTo>
                    <a:pt x="19050" y="131826"/>
                  </a:lnTo>
                  <a:lnTo>
                    <a:pt x="255270" y="131826"/>
                  </a:lnTo>
                  <a:lnTo>
                    <a:pt x="263390" y="116859"/>
                  </a:lnTo>
                  <a:lnTo>
                    <a:pt x="269366" y="100679"/>
                  </a:lnTo>
                  <a:lnTo>
                    <a:pt x="273057" y="83498"/>
                  </a:lnTo>
                  <a:lnTo>
                    <a:pt x="274320" y="6553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5964821" y="2036825"/>
              <a:ext cx="235585" cy="64135"/>
            </a:xfrm>
            <a:custGeom>
              <a:avLst/>
              <a:gdLst/>
              <a:ahLst/>
              <a:cxnLst/>
              <a:rect l="l" t="t" r="r" b="b"/>
              <a:pathLst>
                <a:path w="235585" h="64135">
                  <a:moveTo>
                    <a:pt x="235458" y="64007"/>
                  </a:moveTo>
                  <a:lnTo>
                    <a:pt x="214229" y="37933"/>
                  </a:lnTo>
                  <a:lnTo>
                    <a:pt x="186785" y="17716"/>
                  </a:lnTo>
                  <a:lnTo>
                    <a:pt x="154340" y="4643"/>
                  </a:lnTo>
                  <a:lnTo>
                    <a:pt x="118110" y="0"/>
                  </a:lnTo>
                  <a:lnTo>
                    <a:pt x="81760" y="4643"/>
                  </a:lnTo>
                  <a:lnTo>
                    <a:pt x="49053" y="17716"/>
                  </a:lnTo>
                  <a:lnTo>
                    <a:pt x="21347" y="37933"/>
                  </a:lnTo>
                  <a:lnTo>
                    <a:pt x="0" y="64008"/>
                  </a:lnTo>
                  <a:lnTo>
                    <a:pt x="235458" y="6400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4059" y="2233421"/>
              <a:ext cx="236220" cy="64008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6053214" y="2149614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12179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1524" y="5334"/>
                  </a:lnTo>
                  <a:lnTo>
                    <a:pt x="762" y="5334"/>
                  </a:lnTo>
                  <a:lnTo>
                    <a:pt x="762" y="6096"/>
                  </a:lnTo>
                  <a:lnTo>
                    <a:pt x="10668" y="6096"/>
                  </a:lnTo>
                  <a:lnTo>
                    <a:pt x="10668" y="5334"/>
                  </a:lnTo>
                  <a:lnTo>
                    <a:pt x="9906" y="5334"/>
                  </a:lnTo>
                  <a:lnTo>
                    <a:pt x="9906" y="4572"/>
                  </a:lnTo>
                  <a:lnTo>
                    <a:pt x="10668" y="4572"/>
                  </a:lnTo>
                  <a:lnTo>
                    <a:pt x="10668" y="3048"/>
                  </a:lnTo>
                  <a:lnTo>
                    <a:pt x="12179" y="3048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050165" y="2202941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526" y="2286"/>
                  </a:moveTo>
                  <a:lnTo>
                    <a:pt x="17526" y="762"/>
                  </a:lnTo>
                  <a:lnTo>
                    <a:pt x="15240" y="762"/>
                  </a:lnTo>
                  <a:lnTo>
                    <a:pt x="14478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6858" y="762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6858" y="1524"/>
                  </a:lnTo>
                  <a:lnTo>
                    <a:pt x="7620" y="2286"/>
                  </a:lnTo>
                  <a:lnTo>
                    <a:pt x="9906" y="2286"/>
                  </a:lnTo>
                  <a:lnTo>
                    <a:pt x="10668" y="1524"/>
                  </a:lnTo>
                  <a:lnTo>
                    <a:pt x="15240" y="1524"/>
                  </a:lnTo>
                  <a:lnTo>
                    <a:pt x="16002" y="2286"/>
                  </a:lnTo>
                  <a:lnTo>
                    <a:pt x="17526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050165" y="2204465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5">
                  <a:moveTo>
                    <a:pt x="17526" y="1524"/>
                  </a:moveTo>
                  <a:lnTo>
                    <a:pt x="17526" y="762"/>
                  </a:lnTo>
                  <a:lnTo>
                    <a:pt x="16002" y="762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7620" y="762"/>
                  </a:lnTo>
                  <a:lnTo>
                    <a:pt x="685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5334" y="762"/>
                  </a:lnTo>
                  <a:lnTo>
                    <a:pt x="6858" y="1524"/>
                  </a:lnTo>
                  <a:lnTo>
                    <a:pt x="10668" y="1524"/>
                  </a:lnTo>
                  <a:lnTo>
                    <a:pt x="12192" y="762"/>
                  </a:lnTo>
                  <a:lnTo>
                    <a:pt x="14478" y="762"/>
                  </a:lnTo>
                  <a:lnTo>
                    <a:pt x="15240" y="1524"/>
                  </a:lnTo>
                  <a:lnTo>
                    <a:pt x="17526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6050165" y="2205227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526" y="2286"/>
                  </a:moveTo>
                  <a:lnTo>
                    <a:pt x="17526" y="1524"/>
                  </a:lnTo>
                  <a:lnTo>
                    <a:pt x="16002" y="1524"/>
                  </a:lnTo>
                  <a:lnTo>
                    <a:pt x="14478" y="0"/>
                  </a:lnTo>
                  <a:lnTo>
                    <a:pt x="12192" y="0"/>
                  </a:lnTo>
                  <a:lnTo>
                    <a:pt x="10668" y="762"/>
                  </a:lnTo>
                  <a:lnTo>
                    <a:pt x="9906" y="1524"/>
                  </a:lnTo>
                  <a:lnTo>
                    <a:pt x="7620" y="1524"/>
                  </a:lnTo>
                  <a:lnTo>
                    <a:pt x="6858" y="762"/>
                  </a:lnTo>
                  <a:lnTo>
                    <a:pt x="5334" y="762"/>
                  </a:lnTo>
                  <a:lnTo>
                    <a:pt x="4572" y="0"/>
                  </a:lnTo>
                  <a:lnTo>
                    <a:pt x="3048" y="762"/>
                  </a:lnTo>
                  <a:lnTo>
                    <a:pt x="2286" y="762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5334" y="1524"/>
                  </a:lnTo>
                  <a:lnTo>
                    <a:pt x="6858" y="2286"/>
                  </a:lnTo>
                  <a:lnTo>
                    <a:pt x="9906" y="2286"/>
                  </a:lnTo>
                  <a:lnTo>
                    <a:pt x="10668" y="1524"/>
                  </a:lnTo>
                  <a:lnTo>
                    <a:pt x="15240" y="1524"/>
                  </a:lnTo>
                  <a:lnTo>
                    <a:pt x="16002" y="2286"/>
                  </a:lnTo>
                  <a:lnTo>
                    <a:pt x="17526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050165" y="2206751"/>
              <a:ext cx="17780" cy="2540"/>
            </a:xfrm>
            <a:custGeom>
              <a:avLst/>
              <a:gdLst/>
              <a:ahLst/>
              <a:cxnLst/>
              <a:rect l="l" t="t" r="r" b="b"/>
              <a:pathLst>
                <a:path w="17779" h="2539">
                  <a:moveTo>
                    <a:pt x="17526" y="2286"/>
                  </a:moveTo>
                  <a:lnTo>
                    <a:pt x="17526" y="762"/>
                  </a:lnTo>
                  <a:lnTo>
                    <a:pt x="15240" y="762"/>
                  </a:lnTo>
                  <a:lnTo>
                    <a:pt x="14478" y="0"/>
                  </a:lnTo>
                  <a:lnTo>
                    <a:pt x="12192" y="0"/>
                  </a:lnTo>
                  <a:lnTo>
                    <a:pt x="10668" y="762"/>
                  </a:lnTo>
                  <a:lnTo>
                    <a:pt x="6858" y="762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6858" y="1524"/>
                  </a:lnTo>
                  <a:lnTo>
                    <a:pt x="7620" y="2286"/>
                  </a:lnTo>
                  <a:lnTo>
                    <a:pt x="9906" y="2286"/>
                  </a:lnTo>
                  <a:lnTo>
                    <a:pt x="10668" y="1524"/>
                  </a:lnTo>
                  <a:lnTo>
                    <a:pt x="15240" y="1524"/>
                  </a:lnTo>
                  <a:lnTo>
                    <a:pt x="16002" y="2286"/>
                  </a:lnTo>
                  <a:lnTo>
                    <a:pt x="17526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050165" y="2208275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5">
                  <a:moveTo>
                    <a:pt x="17526" y="1524"/>
                  </a:moveTo>
                  <a:lnTo>
                    <a:pt x="17526" y="762"/>
                  </a:lnTo>
                  <a:lnTo>
                    <a:pt x="16002" y="762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7620" y="762"/>
                  </a:lnTo>
                  <a:lnTo>
                    <a:pt x="685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5334" y="762"/>
                  </a:lnTo>
                  <a:lnTo>
                    <a:pt x="6858" y="1524"/>
                  </a:lnTo>
                  <a:lnTo>
                    <a:pt x="10668" y="1524"/>
                  </a:lnTo>
                  <a:lnTo>
                    <a:pt x="12192" y="762"/>
                  </a:lnTo>
                  <a:lnTo>
                    <a:pt x="14478" y="762"/>
                  </a:lnTo>
                  <a:lnTo>
                    <a:pt x="15240" y="1524"/>
                  </a:lnTo>
                  <a:lnTo>
                    <a:pt x="17526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052452" y="2207526"/>
              <a:ext cx="15240" cy="3175"/>
            </a:xfrm>
            <a:custGeom>
              <a:avLst/>
              <a:gdLst/>
              <a:ahLst/>
              <a:cxnLst/>
              <a:rect l="l" t="t" r="r" b="b"/>
              <a:pathLst>
                <a:path w="15239" h="3175">
                  <a:moveTo>
                    <a:pt x="762" y="1905"/>
                  </a:moveTo>
                  <a:lnTo>
                    <a:pt x="0" y="2286"/>
                  </a:lnTo>
                  <a:lnTo>
                    <a:pt x="762" y="2286"/>
                  </a:lnTo>
                  <a:lnTo>
                    <a:pt x="762" y="1905"/>
                  </a:lnTo>
                  <a:close/>
                </a:path>
                <a:path w="15239" h="3175">
                  <a:moveTo>
                    <a:pt x="762" y="762"/>
                  </a:moveTo>
                  <a:lnTo>
                    <a:pt x="0" y="762"/>
                  </a:lnTo>
                  <a:lnTo>
                    <a:pt x="0" y="1143"/>
                  </a:lnTo>
                  <a:lnTo>
                    <a:pt x="762" y="762"/>
                  </a:lnTo>
                  <a:close/>
                </a:path>
                <a:path w="15239" h="3175">
                  <a:moveTo>
                    <a:pt x="3810" y="762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810" y="762"/>
                  </a:lnTo>
                  <a:close/>
                </a:path>
                <a:path w="15239" h="3175">
                  <a:moveTo>
                    <a:pt x="6858" y="2286"/>
                  </a:moveTo>
                  <a:lnTo>
                    <a:pt x="5334" y="2286"/>
                  </a:lnTo>
                  <a:lnTo>
                    <a:pt x="6858" y="3048"/>
                  </a:lnTo>
                  <a:lnTo>
                    <a:pt x="6858" y="2286"/>
                  </a:lnTo>
                  <a:close/>
                </a:path>
                <a:path w="15239" h="3175">
                  <a:moveTo>
                    <a:pt x="9144" y="1905"/>
                  </a:moveTo>
                  <a:lnTo>
                    <a:pt x="8382" y="2286"/>
                  </a:lnTo>
                  <a:lnTo>
                    <a:pt x="9144" y="2286"/>
                  </a:lnTo>
                  <a:lnTo>
                    <a:pt x="9144" y="1905"/>
                  </a:lnTo>
                  <a:close/>
                </a:path>
                <a:path w="15239" h="3175">
                  <a:moveTo>
                    <a:pt x="9144" y="762"/>
                  </a:moveTo>
                  <a:lnTo>
                    <a:pt x="8382" y="762"/>
                  </a:lnTo>
                  <a:lnTo>
                    <a:pt x="8382" y="1143"/>
                  </a:lnTo>
                  <a:lnTo>
                    <a:pt x="9144" y="762"/>
                  </a:lnTo>
                  <a:close/>
                </a:path>
                <a:path w="15239" h="3175">
                  <a:moveTo>
                    <a:pt x="12192" y="762"/>
                  </a:moveTo>
                  <a:lnTo>
                    <a:pt x="10668" y="0"/>
                  </a:lnTo>
                  <a:lnTo>
                    <a:pt x="10668" y="762"/>
                  </a:lnTo>
                  <a:lnTo>
                    <a:pt x="12192" y="762"/>
                  </a:lnTo>
                  <a:close/>
                </a:path>
                <a:path w="15239" h="3175">
                  <a:moveTo>
                    <a:pt x="14478" y="1524"/>
                  </a:moveTo>
                  <a:lnTo>
                    <a:pt x="13716" y="1143"/>
                  </a:lnTo>
                  <a:lnTo>
                    <a:pt x="13716" y="1524"/>
                  </a:lnTo>
                  <a:lnTo>
                    <a:pt x="14478" y="1524"/>
                  </a:lnTo>
                  <a:close/>
                </a:path>
                <a:path w="15239" h="3175">
                  <a:moveTo>
                    <a:pt x="15240" y="2286"/>
                  </a:moveTo>
                  <a:lnTo>
                    <a:pt x="13716" y="2286"/>
                  </a:lnTo>
                  <a:lnTo>
                    <a:pt x="15240" y="3048"/>
                  </a:lnTo>
                  <a:lnTo>
                    <a:pt x="15240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053975" y="2199131"/>
              <a:ext cx="10160" cy="1270"/>
            </a:xfrm>
            <a:custGeom>
              <a:avLst/>
              <a:gdLst/>
              <a:ahLst/>
              <a:cxnLst/>
              <a:rect l="l" t="t" r="r" b="b"/>
              <a:pathLst>
                <a:path w="10160" h="1269">
                  <a:moveTo>
                    <a:pt x="9905" y="762"/>
                  </a:moveTo>
                  <a:lnTo>
                    <a:pt x="9905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9905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6052451" y="2199893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5" h="1269">
                  <a:moveTo>
                    <a:pt x="12953" y="762"/>
                  </a:moveTo>
                  <a:lnTo>
                    <a:pt x="12953" y="0"/>
                  </a:lnTo>
                  <a:lnTo>
                    <a:pt x="0" y="0"/>
                  </a:lnTo>
                  <a:lnTo>
                    <a:pt x="761" y="762"/>
                  </a:lnTo>
                  <a:lnTo>
                    <a:pt x="1295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6053214" y="2198382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10668" y="0"/>
                  </a:moveTo>
                  <a:lnTo>
                    <a:pt x="762" y="0"/>
                  </a:lnTo>
                  <a:lnTo>
                    <a:pt x="1524" y="762"/>
                  </a:lnTo>
                  <a:lnTo>
                    <a:pt x="10668" y="762"/>
                  </a:lnTo>
                  <a:lnTo>
                    <a:pt x="10668" y="0"/>
                  </a:lnTo>
                  <a:close/>
                </a:path>
                <a:path w="12700" h="5714">
                  <a:moveTo>
                    <a:pt x="12179" y="1524"/>
                  </a:moveTo>
                  <a:lnTo>
                    <a:pt x="0" y="1524"/>
                  </a:lnTo>
                  <a:lnTo>
                    <a:pt x="0" y="5334"/>
                  </a:lnTo>
                  <a:lnTo>
                    <a:pt x="12179" y="5334"/>
                  </a:lnTo>
                  <a:lnTo>
                    <a:pt x="12179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6064643" y="2186939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3810" y="2286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1524" y="5334"/>
                  </a:lnTo>
                  <a:lnTo>
                    <a:pt x="1524" y="3810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6064643" y="2186939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762" y="3810"/>
                  </a:move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3810" h="5714">
                  <a:moveTo>
                    <a:pt x="1524" y="5334"/>
                  </a:moveTo>
                  <a:lnTo>
                    <a:pt x="1524" y="4572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1524" y="5334"/>
                  </a:lnTo>
                  <a:close/>
                </a:path>
                <a:path w="3810" h="5714">
                  <a:moveTo>
                    <a:pt x="3048" y="761"/>
                  </a:moveTo>
                  <a:lnTo>
                    <a:pt x="1524" y="0"/>
                  </a:lnTo>
                  <a:lnTo>
                    <a:pt x="2286" y="761"/>
                  </a:lnTo>
                  <a:lnTo>
                    <a:pt x="3048" y="761"/>
                  </a:lnTo>
                  <a:close/>
                </a:path>
                <a:path w="3810" h="5714">
                  <a:moveTo>
                    <a:pt x="2286" y="3810"/>
                  </a:moveTo>
                  <a:lnTo>
                    <a:pt x="2286" y="3048"/>
                  </a:lnTo>
                  <a:lnTo>
                    <a:pt x="1524" y="3810"/>
                  </a:lnTo>
                  <a:lnTo>
                    <a:pt x="2286" y="3810"/>
                  </a:lnTo>
                  <a:close/>
                </a:path>
                <a:path w="3810" h="5714">
                  <a:moveTo>
                    <a:pt x="3810" y="2286"/>
                  </a:moveTo>
                  <a:lnTo>
                    <a:pt x="3048" y="1523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6054737" y="2156459"/>
              <a:ext cx="9525" cy="41275"/>
            </a:xfrm>
            <a:custGeom>
              <a:avLst/>
              <a:gdLst/>
              <a:ahLst/>
              <a:cxnLst/>
              <a:rect l="l" t="t" r="r" b="b"/>
              <a:pathLst>
                <a:path w="9525" h="41275">
                  <a:moveTo>
                    <a:pt x="9144" y="41148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41148"/>
                  </a:lnTo>
                  <a:lnTo>
                    <a:pt x="9144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6054738" y="2155710"/>
              <a:ext cx="9525" cy="41910"/>
            </a:xfrm>
            <a:custGeom>
              <a:avLst/>
              <a:gdLst/>
              <a:ahLst/>
              <a:cxnLst/>
              <a:rect l="l" t="t" r="r" b="b"/>
              <a:pathLst>
                <a:path w="9525" h="41910">
                  <a:moveTo>
                    <a:pt x="9144" y="762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6" y="762"/>
                  </a:lnTo>
                  <a:lnTo>
                    <a:pt x="2286" y="41910"/>
                  </a:lnTo>
                  <a:lnTo>
                    <a:pt x="3035" y="41910"/>
                  </a:lnTo>
                  <a:lnTo>
                    <a:pt x="3035" y="762"/>
                  </a:lnTo>
                  <a:lnTo>
                    <a:pt x="8382" y="762"/>
                  </a:lnTo>
                  <a:lnTo>
                    <a:pt x="8382" y="41910"/>
                  </a:lnTo>
                  <a:lnTo>
                    <a:pt x="9144" y="41910"/>
                  </a:lnTo>
                  <a:lnTo>
                    <a:pt x="914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6045593" y="2165603"/>
              <a:ext cx="24765" cy="10160"/>
            </a:xfrm>
            <a:custGeom>
              <a:avLst/>
              <a:gdLst/>
              <a:ahLst/>
              <a:cxnLst/>
              <a:rect l="l" t="t" r="r" b="b"/>
              <a:pathLst>
                <a:path w="24764" h="10160">
                  <a:moveTo>
                    <a:pt x="24384" y="5334"/>
                  </a:moveTo>
                  <a:lnTo>
                    <a:pt x="24384" y="4572"/>
                  </a:lnTo>
                  <a:lnTo>
                    <a:pt x="22860" y="3048"/>
                  </a:lnTo>
                  <a:lnTo>
                    <a:pt x="18288" y="762"/>
                  </a:lnTo>
                  <a:lnTo>
                    <a:pt x="16764" y="762"/>
                  </a:lnTo>
                  <a:lnTo>
                    <a:pt x="14478" y="0"/>
                  </a:lnTo>
                  <a:lnTo>
                    <a:pt x="3809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6096"/>
                  </a:lnTo>
                  <a:lnTo>
                    <a:pt x="1524" y="5334"/>
                  </a:lnTo>
                  <a:lnTo>
                    <a:pt x="3810" y="5334"/>
                  </a:lnTo>
                  <a:lnTo>
                    <a:pt x="6096" y="4572"/>
                  </a:lnTo>
                  <a:lnTo>
                    <a:pt x="10668" y="4572"/>
                  </a:lnTo>
                  <a:lnTo>
                    <a:pt x="12954" y="5334"/>
                  </a:lnTo>
                  <a:lnTo>
                    <a:pt x="15240" y="5334"/>
                  </a:lnTo>
                  <a:lnTo>
                    <a:pt x="18288" y="6858"/>
                  </a:lnTo>
                  <a:lnTo>
                    <a:pt x="19812" y="6858"/>
                  </a:lnTo>
                  <a:lnTo>
                    <a:pt x="21336" y="7620"/>
                  </a:lnTo>
                  <a:lnTo>
                    <a:pt x="22098" y="8382"/>
                  </a:lnTo>
                  <a:lnTo>
                    <a:pt x="22098" y="9906"/>
                  </a:lnTo>
                  <a:lnTo>
                    <a:pt x="24384" y="533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6045593" y="2165603"/>
              <a:ext cx="24765" cy="10160"/>
            </a:xfrm>
            <a:custGeom>
              <a:avLst/>
              <a:gdLst/>
              <a:ahLst/>
              <a:cxnLst/>
              <a:rect l="l" t="t" r="r" b="b"/>
              <a:pathLst>
                <a:path w="24764" h="10160">
                  <a:moveTo>
                    <a:pt x="3809" y="0"/>
                  </a:moveTo>
                  <a:lnTo>
                    <a:pt x="1523" y="0"/>
                  </a:lnTo>
                  <a:lnTo>
                    <a:pt x="0" y="762"/>
                  </a:lnTo>
                  <a:lnTo>
                    <a:pt x="1523" y="762"/>
                  </a:lnTo>
                  <a:lnTo>
                    <a:pt x="3809" y="0"/>
                  </a:lnTo>
                  <a:close/>
                </a:path>
                <a:path w="24764" h="10160">
                  <a:moveTo>
                    <a:pt x="6096" y="4572"/>
                  </a:moveTo>
                  <a:lnTo>
                    <a:pt x="3809" y="4572"/>
                  </a:lnTo>
                  <a:lnTo>
                    <a:pt x="1524" y="5334"/>
                  </a:lnTo>
                  <a:lnTo>
                    <a:pt x="3809" y="5334"/>
                  </a:lnTo>
                  <a:lnTo>
                    <a:pt x="6096" y="4572"/>
                  </a:lnTo>
                  <a:close/>
                </a:path>
                <a:path w="24764" h="10160">
                  <a:moveTo>
                    <a:pt x="16002" y="5334"/>
                  </a:moveTo>
                  <a:lnTo>
                    <a:pt x="13716" y="4572"/>
                  </a:lnTo>
                  <a:lnTo>
                    <a:pt x="11430" y="4572"/>
                  </a:lnTo>
                  <a:lnTo>
                    <a:pt x="12954" y="5334"/>
                  </a:lnTo>
                  <a:lnTo>
                    <a:pt x="16002" y="5334"/>
                  </a:lnTo>
                  <a:close/>
                </a:path>
                <a:path w="24764" h="10160">
                  <a:moveTo>
                    <a:pt x="16764" y="762"/>
                  </a:moveTo>
                  <a:lnTo>
                    <a:pt x="15240" y="0"/>
                  </a:lnTo>
                  <a:lnTo>
                    <a:pt x="14478" y="0"/>
                  </a:lnTo>
                  <a:lnTo>
                    <a:pt x="15240" y="762"/>
                  </a:lnTo>
                  <a:lnTo>
                    <a:pt x="16764" y="762"/>
                  </a:lnTo>
                  <a:close/>
                </a:path>
                <a:path w="24764" h="10160">
                  <a:moveTo>
                    <a:pt x="20038" y="1247"/>
                  </a:moveTo>
                  <a:lnTo>
                    <a:pt x="19050" y="762"/>
                  </a:lnTo>
                  <a:lnTo>
                    <a:pt x="16764" y="762"/>
                  </a:lnTo>
                  <a:lnTo>
                    <a:pt x="18288" y="1524"/>
                  </a:lnTo>
                  <a:lnTo>
                    <a:pt x="19050" y="1403"/>
                  </a:lnTo>
                  <a:lnTo>
                    <a:pt x="19812" y="1283"/>
                  </a:lnTo>
                  <a:lnTo>
                    <a:pt x="20038" y="1247"/>
                  </a:lnTo>
                  <a:close/>
                </a:path>
                <a:path w="24764" h="10160">
                  <a:moveTo>
                    <a:pt x="21985" y="2056"/>
                  </a:moveTo>
                  <a:lnTo>
                    <a:pt x="21985" y="1597"/>
                  </a:lnTo>
                  <a:lnTo>
                    <a:pt x="21831" y="965"/>
                  </a:lnTo>
                  <a:lnTo>
                    <a:pt x="20038" y="1247"/>
                  </a:lnTo>
                  <a:lnTo>
                    <a:pt x="21336" y="1886"/>
                  </a:lnTo>
                  <a:lnTo>
                    <a:pt x="21539" y="1986"/>
                  </a:lnTo>
                  <a:lnTo>
                    <a:pt x="21539" y="1765"/>
                  </a:lnTo>
                  <a:lnTo>
                    <a:pt x="21831" y="2053"/>
                  </a:lnTo>
                  <a:lnTo>
                    <a:pt x="21985" y="2056"/>
                  </a:lnTo>
                  <a:close/>
                </a:path>
                <a:path w="24764" h="10160">
                  <a:moveTo>
                    <a:pt x="21985" y="8269"/>
                  </a:moveTo>
                  <a:lnTo>
                    <a:pt x="21985" y="7507"/>
                  </a:lnTo>
                  <a:lnTo>
                    <a:pt x="21336" y="6858"/>
                  </a:lnTo>
                  <a:lnTo>
                    <a:pt x="20038" y="6858"/>
                  </a:lnTo>
                  <a:lnTo>
                    <a:pt x="21336" y="7620"/>
                  </a:lnTo>
                  <a:lnTo>
                    <a:pt x="21985" y="8269"/>
                  </a:lnTo>
                  <a:close/>
                </a:path>
                <a:path w="24764" h="10160">
                  <a:moveTo>
                    <a:pt x="21985" y="2205"/>
                  </a:moveTo>
                  <a:lnTo>
                    <a:pt x="21831" y="1955"/>
                  </a:lnTo>
                  <a:lnTo>
                    <a:pt x="21539" y="1765"/>
                  </a:lnTo>
                  <a:lnTo>
                    <a:pt x="21539" y="1986"/>
                  </a:lnTo>
                  <a:lnTo>
                    <a:pt x="21831" y="2129"/>
                  </a:lnTo>
                  <a:lnTo>
                    <a:pt x="21985" y="2205"/>
                  </a:lnTo>
                  <a:close/>
                </a:path>
                <a:path w="24764" h="10160">
                  <a:moveTo>
                    <a:pt x="22923" y="2667"/>
                  </a:moveTo>
                  <a:lnTo>
                    <a:pt x="21985" y="2056"/>
                  </a:lnTo>
                  <a:lnTo>
                    <a:pt x="21985" y="2205"/>
                  </a:lnTo>
                  <a:lnTo>
                    <a:pt x="22923" y="2667"/>
                  </a:lnTo>
                  <a:close/>
                </a:path>
                <a:path w="24764" h="10160">
                  <a:moveTo>
                    <a:pt x="22923" y="3249"/>
                  </a:moveTo>
                  <a:lnTo>
                    <a:pt x="21985" y="2205"/>
                  </a:lnTo>
                  <a:lnTo>
                    <a:pt x="21985" y="2400"/>
                  </a:lnTo>
                  <a:lnTo>
                    <a:pt x="22923" y="3249"/>
                  </a:lnTo>
                  <a:close/>
                </a:path>
                <a:path w="24764" h="10160">
                  <a:moveTo>
                    <a:pt x="24384" y="5334"/>
                  </a:moveTo>
                  <a:lnTo>
                    <a:pt x="21985" y="8531"/>
                  </a:lnTo>
                  <a:lnTo>
                    <a:pt x="21985" y="10130"/>
                  </a:lnTo>
                  <a:lnTo>
                    <a:pt x="24384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063881" y="2172461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3810" y="3048"/>
                  </a:moveTo>
                  <a:lnTo>
                    <a:pt x="3810" y="1524"/>
                  </a:lnTo>
                  <a:lnTo>
                    <a:pt x="3047" y="762"/>
                  </a:lnTo>
                  <a:lnTo>
                    <a:pt x="1523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063119" y="2172461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80">
                  <a:moveTo>
                    <a:pt x="2285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285" y="0"/>
                  </a:lnTo>
                  <a:close/>
                </a:path>
                <a:path w="3810" h="5080">
                  <a:moveTo>
                    <a:pt x="2286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2286" y="3810"/>
                  </a:lnTo>
                  <a:close/>
                </a:path>
                <a:path w="3810" h="5080">
                  <a:moveTo>
                    <a:pt x="3810" y="762"/>
                  </a:moveTo>
                  <a:lnTo>
                    <a:pt x="3047" y="0"/>
                  </a:lnTo>
                  <a:lnTo>
                    <a:pt x="2285" y="0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051689" y="2173985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3810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6052451" y="2173223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762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6050927" y="2174747"/>
              <a:ext cx="18415" cy="13970"/>
            </a:xfrm>
            <a:custGeom>
              <a:avLst/>
              <a:gdLst/>
              <a:ahLst/>
              <a:cxnLst/>
              <a:rect l="l" t="t" r="r" b="b"/>
              <a:pathLst>
                <a:path w="18414" h="13969">
                  <a:moveTo>
                    <a:pt x="18287" y="9905"/>
                  </a:moveTo>
                  <a:lnTo>
                    <a:pt x="18287" y="9143"/>
                  </a:lnTo>
                  <a:lnTo>
                    <a:pt x="16763" y="8381"/>
                  </a:lnTo>
                  <a:lnTo>
                    <a:pt x="11556" y="5638"/>
                  </a:lnTo>
                  <a:lnTo>
                    <a:pt x="4762" y="5549"/>
                  </a:lnTo>
                  <a:lnTo>
                    <a:pt x="761" y="761"/>
                  </a:lnTo>
                  <a:lnTo>
                    <a:pt x="761" y="0"/>
                  </a:lnTo>
                  <a:lnTo>
                    <a:pt x="0" y="761"/>
                  </a:lnTo>
                  <a:lnTo>
                    <a:pt x="0" y="5333"/>
                  </a:lnTo>
                  <a:lnTo>
                    <a:pt x="761" y="5333"/>
                  </a:lnTo>
                  <a:lnTo>
                    <a:pt x="4940" y="9524"/>
                  </a:lnTo>
                  <a:lnTo>
                    <a:pt x="11175" y="9740"/>
                  </a:lnTo>
                  <a:lnTo>
                    <a:pt x="16001" y="12953"/>
                  </a:lnTo>
                  <a:lnTo>
                    <a:pt x="17525" y="13715"/>
                  </a:lnTo>
                  <a:lnTo>
                    <a:pt x="18287" y="990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6050166" y="2174760"/>
              <a:ext cx="19050" cy="14604"/>
            </a:xfrm>
            <a:custGeom>
              <a:avLst/>
              <a:gdLst/>
              <a:ahLst/>
              <a:cxnLst/>
              <a:rect l="l" t="t" r="r" b="b"/>
              <a:pathLst>
                <a:path w="19050" h="14605">
                  <a:moveTo>
                    <a:pt x="762" y="2286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lnTo>
                    <a:pt x="762" y="2286"/>
                  </a:lnTo>
                  <a:close/>
                </a:path>
                <a:path w="19050" h="14605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143" y="381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19050" h="14605">
                  <a:moveTo>
                    <a:pt x="2717" y="2425"/>
                  </a:moveTo>
                  <a:lnTo>
                    <a:pt x="1524" y="762"/>
                  </a:lnTo>
                  <a:lnTo>
                    <a:pt x="1524" y="1524"/>
                  </a:lnTo>
                  <a:lnTo>
                    <a:pt x="2286" y="2286"/>
                  </a:lnTo>
                  <a:lnTo>
                    <a:pt x="2717" y="2425"/>
                  </a:lnTo>
                  <a:close/>
                </a:path>
                <a:path w="19050" h="14605">
                  <a:moveTo>
                    <a:pt x="6858" y="4610"/>
                  </a:moveTo>
                  <a:lnTo>
                    <a:pt x="4572" y="3048"/>
                  </a:lnTo>
                  <a:lnTo>
                    <a:pt x="2717" y="2425"/>
                  </a:lnTo>
                  <a:lnTo>
                    <a:pt x="3683" y="3771"/>
                  </a:lnTo>
                  <a:lnTo>
                    <a:pt x="6858" y="4610"/>
                  </a:lnTo>
                  <a:close/>
                </a:path>
                <a:path w="19050" h="14605">
                  <a:moveTo>
                    <a:pt x="11112" y="10502"/>
                  </a:moveTo>
                  <a:lnTo>
                    <a:pt x="9906" y="9906"/>
                  </a:lnTo>
                  <a:lnTo>
                    <a:pt x="7620" y="9144"/>
                  </a:lnTo>
                  <a:lnTo>
                    <a:pt x="6324" y="8496"/>
                  </a:lnTo>
                  <a:lnTo>
                    <a:pt x="6096" y="8382"/>
                  </a:lnTo>
                  <a:lnTo>
                    <a:pt x="3810" y="6858"/>
                  </a:lnTo>
                  <a:lnTo>
                    <a:pt x="2286" y="6096"/>
                  </a:lnTo>
                  <a:lnTo>
                    <a:pt x="2286" y="5334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6324" y="10312"/>
                  </a:lnTo>
                  <a:lnTo>
                    <a:pt x="7620" y="10363"/>
                  </a:lnTo>
                  <a:lnTo>
                    <a:pt x="9906" y="10452"/>
                  </a:lnTo>
                  <a:lnTo>
                    <a:pt x="11112" y="10502"/>
                  </a:lnTo>
                  <a:close/>
                </a:path>
                <a:path w="19050" h="14605">
                  <a:moveTo>
                    <a:pt x="16446" y="12788"/>
                  </a:moveTo>
                  <a:lnTo>
                    <a:pt x="13919" y="10629"/>
                  </a:lnTo>
                  <a:lnTo>
                    <a:pt x="11112" y="10502"/>
                  </a:lnTo>
                  <a:lnTo>
                    <a:pt x="12954" y="11430"/>
                  </a:lnTo>
                  <a:lnTo>
                    <a:pt x="13919" y="11531"/>
                  </a:lnTo>
                  <a:lnTo>
                    <a:pt x="16446" y="12788"/>
                  </a:lnTo>
                  <a:close/>
                </a:path>
                <a:path w="19050" h="14605">
                  <a:moveTo>
                    <a:pt x="18288" y="13716"/>
                  </a:moveTo>
                  <a:lnTo>
                    <a:pt x="17526" y="13716"/>
                  </a:lnTo>
                  <a:lnTo>
                    <a:pt x="17526" y="14478"/>
                  </a:lnTo>
                  <a:lnTo>
                    <a:pt x="18288" y="14478"/>
                  </a:lnTo>
                  <a:lnTo>
                    <a:pt x="18288" y="13716"/>
                  </a:lnTo>
                  <a:close/>
                </a:path>
                <a:path w="19050" h="14605">
                  <a:moveTo>
                    <a:pt x="19050" y="9144"/>
                  </a:moveTo>
                  <a:lnTo>
                    <a:pt x="18288" y="9144"/>
                  </a:lnTo>
                  <a:lnTo>
                    <a:pt x="16459" y="7150"/>
                  </a:lnTo>
                  <a:lnTo>
                    <a:pt x="7429" y="4762"/>
                  </a:lnTo>
                  <a:lnTo>
                    <a:pt x="16002" y="7620"/>
                  </a:lnTo>
                  <a:lnTo>
                    <a:pt x="18288" y="9906"/>
                  </a:lnTo>
                  <a:lnTo>
                    <a:pt x="19050" y="9906"/>
                  </a:lnTo>
                  <a:lnTo>
                    <a:pt x="19050" y="914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6053213" y="2145029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1430" y="2285"/>
                  </a:moveTo>
                  <a:lnTo>
                    <a:pt x="11430" y="1523"/>
                  </a:lnTo>
                  <a:lnTo>
                    <a:pt x="10668" y="761"/>
                  </a:lnTo>
                  <a:lnTo>
                    <a:pt x="9144" y="761"/>
                  </a:lnTo>
                  <a:lnTo>
                    <a:pt x="7620" y="0"/>
                  </a:lnTo>
                  <a:lnTo>
                    <a:pt x="6096" y="0"/>
                  </a:lnTo>
                  <a:lnTo>
                    <a:pt x="3810" y="0"/>
                  </a:lnTo>
                  <a:lnTo>
                    <a:pt x="3048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0668" y="3047"/>
                  </a:lnTo>
                  <a:lnTo>
                    <a:pt x="10668" y="2285"/>
                  </a:lnTo>
                  <a:lnTo>
                    <a:pt x="11430" y="228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6053213" y="2145029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5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8889" h="1905">
                  <a:moveTo>
                    <a:pt x="8382" y="761"/>
                  </a:moveTo>
                  <a:lnTo>
                    <a:pt x="8382" y="0"/>
                  </a:lnTo>
                  <a:lnTo>
                    <a:pt x="7620" y="0"/>
                  </a:lnTo>
                  <a:lnTo>
                    <a:pt x="7620" y="761"/>
                  </a:lnTo>
                  <a:lnTo>
                    <a:pt x="838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6055499" y="2148839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20" h="1269">
                  <a:moveTo>
                    <a:pt x="762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3810" y="762"/>
                  </a:lnTo>
                  <a:lnTo>
                    <a:pt x="6858" y="762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6060833" y="214883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3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6055499" y="2148839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5" h="1269">
                  <a:moveTo>
                    <a:pt x="6858" y="762"/>
                  </a:moveTo>
                  <a:lnTo>
                    <a:pt x="5334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3810" y="762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6054737" y="2148077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89" h="1269">
                  <a:moveTo>
                    <a:pt x="8382" y="762"/>
                  </a:moveTo>
                  <a:lnTo>
                    <a:pt x="6858" y="0"/>
                  </a:lnTo>
                  <a:lnTo>
                    <a:pt x="2286" y="0"/>
                  </a:lnTo>
                  <a:lnTo>
                    <a:pt x="0" y="762"/>
                  </a:lnTo>
                  <a:lnTo>
                    <a:pt x="4572" y="762"/>
                  </a:lnTo>
                  <a:lnTo>
                    <a:pt x="8382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6055499" y="214807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6054737" y="2148077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 h="0">
                  <a:moveTo>
                    <a:pt x="8382" y="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6054737" y="2148077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 h="0">
                  <a:moveTo>
                    <a:pt x="4572" y="0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4572" y="0"/>
                  </a:lnTo>
                  <a:close/>
                </a:path>
                <a:path w="8889" h="0">
                  <a:moveTo>
                    <a:pt x="6096" y="0"/>
                  </a:moveTo>
                  <a:lnTo>
                    <a:pt x="0" y="0"/>
                  </a:lnTo>
                  <a:lnTo>
                    <a:pt x="8382" y="0"/>
                  </a:lnTo>
                  <a:lnTo>
                    <a:pt x="6096" y="0"/>
                  </a:lnTo>
                  <a:close/>
                </a:path>
                <a:path w="8889" h="0">
                  <a:moveTo>
                    <a:pt x="8382" y="0"/>
                  </a:moveTo>
                  <a:lnTo>
                    <a:pt x="838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6060071" y="214807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060071" y="214807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6058547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6058547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6060833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6060833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6062357" y="214807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6057023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6057023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0" y="0"/>
                  </a:lnTo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6057785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6055499" y="214807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6055499" y="214807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059309" y="2143505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175" h="2539">
                  <a:moveTo>
                    <a:pt x="3048" y="1524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3048" y="1524"/>
                  </a:lnTo>
                  <a:close/>
                </a:path>
                <a:path w="3175" h="2539">
                  <a:moveTo>
                    <a:pt x="3048" y="1524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061596" y="214351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6063119" y="214426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6063120" y="214428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6064643" y="2145029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2" y="1523"/>
                  </a:moveTo>
                  <a:lnTo>
                    <a:pt x="762" y="761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762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6064644" y="2145042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1270" h="1905">
                  <a:moveTo>
                    <a:pt x="762" y="762"/>
                  </a:move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6058547" y="2143505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2286"/>
                  </a:moveTo>
                  <a:lnTo>
                    <a:pt x="762" y="76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6058547" y="214350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6056262" y="2143518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3175" h="2539">
                  <a:moveTo>
                    <a:pt x="2286" y="0"/>
                  </a:moveTo>
                  <a:lnTo>
                    <a:pt x="1524" y="0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3175" h="2539">
                  <a:moveTo>
                    <a:pt x="3048" y="0"/>
                  </a:moveTo>
                  <a:lnTo>
                    <a:pt x="2286" y="762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6056262" y="214351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6053213" y="214426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1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1524"/>
                  </a:lnTo>
                  <a:close/>
                </a:path>
                <a:path w="1904" h="2539">
                  <a:moveTo>
                    <a:pt x="1523" y="0"/>
                  </a:moveTo>
                  <a:lnTo>
                    <a:pt x="761" y="0"/>
                  </a:lnTo>
                  <a:lnTo>
                    <a:pt x="761" y="762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6053214" y="214428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524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6053213" y="2144267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0"/>
                  </a:moveTo>
                  <a:lnTo>
                    <a:pt x="0" y="762"/>
                  </a:lnTo>
                  <a:lnTo>
                    <a:pt x="0" y="2286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6053214" y="214428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6059309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6057785" y="214655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6057785" y="214655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6060072" y="214656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6059309" y="214655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0" y="761"/>
                  </a:moveTo>
                  <a:lnTo>
                    <a:pt x="0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6053975" y="214731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6052452" y="214580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6052451" y="214579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6053213" y="214426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6053975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6053975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6054737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6054737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6055499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6055499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6056261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6055499" y="214426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6055499" y="214426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6055499" y="214502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6056261" y="214579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6056261" y="21435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6057023" y="21435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6057023" y="21435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6057785" y="21435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6057785" y="21435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6058547" y="21435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6065405" y="214655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6065405" y="214655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6065405" y="214579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6064643" y="214426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6063881" y="214426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6063881" y="214426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6063881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6063881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6063119" y="214426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6062357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6062357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6062357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6062357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6062357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6062357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6062357" y="214426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6062357" y="214426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6062357" y="21450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6062357" y="21450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6062357" y="214502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6061596" y="214351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6061595" y="21435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6060833" y="21435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6058547" y="214579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0"/>
                  </a:moveTo>
                  <a:lnTo>
                    <a:pt x="761" y="761"/>
                  </a:lnTo>
                  <a:lnTo>
                    <a:pt x="0" y="761"/>
                  </a:lnTo>
                  <a:lnTo>
                    <a:pt x="0" y="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6058547" y="214655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6055487" y="2145804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5">
                  <a:moveTo>
                    <a:pt x="774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74" y="1524"/>
                  </a:lnTo>
                  <a:lnTo>
                    <a:pt x="774" y="762"/>
                  </a:lnTo>
                  <a:close/>
                </a:path>
                <a:path w="6985" h="1905">
                  <a:moveTo>
                    <a:pt x="1524" y="0"/>
                  </a:moveTo>
                  <a:lnTo>
                    <a:pt x="774" y="0"/>
                  </a:lnTo>
                  <a:lnTo>
                    <a:pt x="774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6985" h="1905">
                  <a:moveTo>
                    <a:pt x="2298" y="762"/>
                  </a:moveTo>
                  <a:lnTo>
                    <a:pt x="1536" y="762"/>
                  </a:lnTo>
                  <a:lnTo>
                    <a:pt x="1536" y="1524"/>
                  </a:lnTo>
                  <a:lnTo>
                    <a:pt x="2298" y="762"/>
                  </a:lnTo>
                  <a:close/>
                </a:path>
                <a:path w="6985" h="1905">
                  <a:moveTo>
                    <a:pt x="6108" y="762"/>
                  </a:moveTo>
                  <a:lnTo>
                    <a:pt x="5346" y="762"/>
                  </a:lnTo>
                  <a:lnTo>
                    <a:pt x="5346" y="1524"/>
                  </a:lnTo>
                  <a:lnTo>
                    <a:pt x="6108" y="1524"/>
                  </a:lnTo>
                  <a:lnTo>
                    <a:pt x="6108" y="762"/>
                  </a:lnTo>
                  <a:close/>
                </a:path>
                <a:path w="6985" h="1905">
                  <a:moveTo>
                    <a:pt x="6858" y="0"/>
                  </a:moveTo>
                  <a:lnTo>
                    <a:pt x="6108" y="0"/>
                  </a:lnTo>
                  <a:lnTo>
                    <a:pt x="6108" y="762"/>
                  </a:lnTo>
                  <a:lnTo>
                    <a:pt x="6858" y="762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6058547" y="214274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6058547" y="214198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1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6056262" y="214656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6061596" y="214809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6063881" y="214731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6052452" y="2149614"/>
              <a:ext cx="13335" cy="54610"/>
            </a:xfrm>
            <a:custGeom>
              <a:avLst/>
              <a:gdLst/>
              <a:ahLst/>
              <a:cxnLst/>
              <a:rect l="l" t="t" r="r" b="b"/>
              <a:pathLst>
                <a:path w="13335" h="54610">
                  <a:moveTo>
                    <a:pt x="1524" y="50292"/>
                  </a:moveTo>
                  <a:lnTo>
                    <a:pt x="762" y="50292"/>
                  </a:lnTo>
                  <a:lnTo>
                    <a:pt x="762" y="51054"/>
                  </a:lnTo>
                  <a:lnTo>
                    <a:pt x="1524" y="51054"/>
                  </a:lnTo>
                  <a:lnTo>
                    <a:pt x="1524" y="50292"/>
                  </a:lnTo>
                  <a:close/>
                </a:path>
                <a:path w="13335" h="54610">
                  <a:moveTo>
                    <a:pt x="12192" y="48768"/>
                  </a:moveTo>
                  <a:lnTo>
                    <a:pt x="11430" y="48006"/>
                  </a:lnTo>
                  <a:lnTo>
                    <a:pt x="1524" y="48006"/>
                  </a:lnTo>
                  <a:lnTo>
                    <a:pt x="1524" y="48768"/>
                  </a:lnTo>
                  <a:lnTo>
                    <a:pt x="1524" y="50292"/>
                  </a:lnTo>
                  <a:lnTo>
                    <a:pt x="2286" y="49530"/>
                  </a:lnTo>
                  <a:lnTo>
                    <a:pt x="11430" y="49530"/>
                  </a:lnTo>
                  <a:lnTo>
                    <a:pt x="12192" y="48768"/>
                  </a:lnTo>
                  <a:close/>
                </a:path>
                <a:path w="13335" h="54610">
                  <a:moveTo>
                    <a:pt x="12192" y="5334"/>
                  </a:moveTo>
                  <a:lnTo>
                    <a:pt x="11430" y="5334"/>
                  </a:lnTo>
                  <a:lnTo>
                    <a:pt x="11430" y="6096"/>
                  </a:lnTo>
                  <a:lnTo>
                    <a:pt x="12192" y="6096"/>
                  </a:lnTo>
                  <a:lnTo>
                    <a:pt x="12192" y="5334"/>
                  </a:lnTo>
                  <a:close/>
                </a:path>
                <a:path w="13335" h="54610">
                  <a:moveTo>
                    <a:pt x="12954" y="53340"/>
                  </a:moveTo>
                  <a:lnTo>
                    <a:pt x="762" y="53340"/>
                  </a:lnTo>
                  <a:lnTo>
                    <a:pt x="762" y="51054"/>
                  </a:lnTo>
                  <a:lnTo>
                    <a:pt x="0" y="51054"/>
                  </a:lnTo>
                  <a:lnTo>
                    <a:pt x="0" y="54102"/>
                  </a:lnTo>
                  <a:lnTo>
                    <a:pt x="12954" y="54102"/>
                  </a:lnTo>
                  <a:lnTo>
                    <a:pt x="12954" y="53340"/>
                  </a:lnTo>
                  <a:close/>
                </a:path>
                <a:path w="13335" h="54610">
                  <a:moveTo>
                    <a:pt x="12954" y="51054"/>
                  </a:moveTo>
                  <a:lnTo>
                    <a:pt x="12192" y="50292"/>
                  </a:lnTo>
                  <a:lnTo>
                    <a:pt x="11430" y="50292"/>
                  </a:lnTo>
                  <a:lnTo>
                    <a:pt x="12192" y="51054"/>
                  </a:lnTo>
                  <a:lnTo>
                    <a:pt x="12954" y="51054"/>
                  </a:lnTo>
                  <a:close/>
                </a:path>
                <a:path w="13335" h="54610">
                  <a:moveTo>
                    <a:pt x="12954" y="3048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lnTo>
                    <a:pt x="2286" y="4572"/>
                  </a:lnTo>
                  <a:lnTo>
                    <a:pt x="10668" y="4572"/>
                  </a:lnTo>
                  <a:lnTo>
                    <a:pt x="10668" y="5334"/>
                  </a:lnTo>
                  <a:lnTo>
                    <a:pt x="11430" y="5334"/>
                  </a:lnTo>
                  <a:lnTo>
                    <a:pt x="11430" y="3810"/>
                  </a:lnTo>
                  <a:lnTo>
                    <a:pt x="12954" y="3810"/>
                  </a:lnTo>
                  <a:lnTo>
                    <a:pt x="12954" y="3048"/>
                  </a:lnTo>
                  <a:close/>
                </a:path>
                <a:path w="13335" h="54610">
                  <a:moveTo>
                    <a:pt x="1295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2954" y="762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5971680" y="2149614"/>
              <a:ext cx="94615" cy="22225"/>
            </a:xfrm>
            <a:custGeom>
              <a:avLst/>
              <a:gdLst/>
              <a:ahLst/>
              <a:cxnLst/>
              <a:rect l="l" t="t" r="r" b="b"/>
              <a:pathLst>
                <a:path w="94614" h="22225">
                  <a:moveTo>
                    <a:pt x="12179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1524" y="5334"/>
                  </a:lnTo>
                  <a:lnTo>
                    <a:pt x="762" y="5334"/>
                  </a:lnTo>
                  <a:lnTo>
                    <a:pt x="762" y="6096"/>
                  </a:lnTo>
                  <a:lnTo>
                    <a:pt x="10668" y="6096"/>
                  </a:lnTo>
                  <a:lnTo>
                    <a:pt x="10668" y="5334"/>
                  </a:lnTo>
                  <a:lnTo>
                    <a:pt x="9906" y="4572"/>
                  </a:lnTo>
                  <a:lnTo>
                    <a:pt x="10668" y="4572"/>
                  </a:lnTo>
                  <a:lnTo>
                    <a:pt x="10668" y="3810"/>
                  </a:lnTo>
                  <a:lnTo>
                    <a:pt x="10668" y="3048"/>
                  </a:lnTo>
                  <a:lnTo>
                    <a:pt x="12179" y="3048"/>
                  </a:lnTo>
                  <a:lnTo>
                    <a:pt x="12179" y="0"/>
                  </a:lnTo>
                  <a:close/>
                </a:path>
                <a:path w="94614" h="22225">
                  <a:moveTo>
                    <a:pt x="79248" y="16764"/>
                  </a:moveTo>
                  <a:lnTo>
                    <a:pt x="78486" y="19050"/>
                  </a:lnTo>
                  <a:lnTo>
                    <a:pt x="76962" y="17526"/>
                  </a:lnTo>
                  <a:lnTo>
                    <a:pt x="75438" y="17526"/>
                  </a:lnTo>
                  <a:lnTo>
                    <a:pt x="77724" y="20574"/>
                  </a:lnTo>
                  <a:lnTo>
                    <a:pt x="78486" y="20574"/>
                  </a:lnTo>
                  <a:lnTo>
                    <a:pt x="79248" y="18288"/>
                  </a:lnTo>
                  <a:lnTo>
                    <a:pt x="79248" y="16764"/>
                  </a:lnTo>
                  <a:close/>
                </a:path>
                <a:path w="94614" h="22225">
                  <a:moveTo>
                    <a:pt x="81534" y="16764"/>
                  </a:moveTo>
                  <a:lnTo>
                    <a:pt x="80772" y="16764"/>
                  </a:lnTo>
                  <a:lnTo>
                    <a:pt x="80772" y="19812"/>
                  </a:lnTo>
                  <a:lnTo>
                    <a:pt x="81534" y="19812"/>
                  </a:lnTo>
                  <a:lnTo>
                    <a:pt x="81534" y="16764"/>
                  </a:lnTo>
                  <a:close/>
                </a:path>
                <a:path w="94614" h="22225">
                  <a:moveTo>
                    <a:pt x="85344" y="16764"/>
                  </a:moveTo>
                  <a:lnTo>
                    <a:pt x="84582" y="16764"/>
                  </a:lnTo>
                  <a:lnTo>
                    <a:pt x="84582" y="19812"/>
                  </a:lnTo>
                  <a:lnTo>
                    <a:pt x="85344" y="19812"/>
                  </a:lnTo>
                  <a:lnTo>
                    <a:pt x="85344" y="16764"/>
                  </a:lnTo>
                  <a:close/>
                </a:path>
                <a:path w="94614" h="22225">
                  <a:moveTo>
                    <a:pt x="90678" y="17526"/>
                  </a:moveTo>
                  <a:lnTo>
                    <a:pt x="89141" y="17526"/>
                  </a:lnTo>
                  <a:lnTo>
                    <a:pt x="89141" y="18288"/>
                  </a:lnTo>
                  <a:lnTo>
                    <a:pt x="88392" y="18288"/>
                  </a:lnTo>
                  <a:lnTo>
                    <a:pt x="88392" y="17526"/>
                  </a:lnTo>
                  <a:lnTo>
                    <a:pt x="89141" y="17526"/>
                  </a:lnTo>
                  <a:lnTo>
                    <a:pt x="87630" y="16764"/>
                  </a:lnTo>
                  <a:lnTo>
                    <a:pt x="86868" y="20574"/>
                  </a:lnTo>
                  <a:lnTo>
                    <a:pt x="88392" y="20574"/>
                  </a:lnTo>
                  <a:lnTo>
                    <a:pt x="88392" y="19050"/>
                  </a:lnTo>
                  <a:lnTo>
                    <a:pt x="89141" y="20574"/>
                  </a:lnTo>
                  <a:lnTo>
                    <a:pt x="89916" y="20574"/>
                  </a:lnTo>
                  <a:lnTo>
                    <a:pt x="89141" y="19050"/>
                  </a:lnTo>
                  <a:lnTo>
                    <a:pt x="89916" y="19050"/>
                  </a:lnTo>
                  <a:lnTo>
                    <a:pt x="89916" y="18288"/>
                  </a:lnTo>
                  <a:lnTo>
                    <a:pt x="90678" y="18288"/>
                  </a:lnTo>
                  <a:lnTo>
                    <a:pt x="90678" y="17526"/>
                  </a:lnTo>
                  <a:close/>
                </a:path>
                <a:path w="94614" h="22225">
                  <a:moveTo>
                    <a:pt x="94488" y="18288"/>
                  </a:moveTo>
                  <a:lnTo>
                    <a:pt x="93726" y="18288"/>
                  </a:lnTo>
                  <a:lnTo>
                    <a:pt x="93726" y="19050"/>
                  </a:lnTo>
                  <a:lnTo>
                    <a:pt x="93726" y="20574"/>
                  </a:lnTo>
                  <a:lnTo>
                    <a:pt x="92202" y="19812"/>
                  </a:lnTo>
                  <a:lnTo>
                    <a:pt x="93726" y="19050"/>
                  </a:lnTo>
                  <a:lnTo>
                    <a:pt x="93726" y="18288"/>
                  </a:lnTo>
                  <a:lnTo>
                    <a:pt x="90678" y="20574"/>
                  </a:lnTo>
                  <a:lnTo>
                    <a:pt x="91440" y="21336"/>
                  </a:lnTo>
                  <a:lnTo>
                    <a:pt x="92202" y="20574"/>
                  </a:lnTo>
                  <a:lnTo>
                    <a:pt x="93726" y="21336"/>
                  </a:lnTo>
                  <a:lnTo>
                    <a:pt x="92964" y="22098"/>
                  </a:lnTo>
                  <a:lnTo>
                    <a:pt x="93726" y="22098"/>
                  </a:lnTo>
                  <a:lnTo>
                    <a:pt x="94488" y="22098"/>
                  </a:lnTo>
                  <a:lnTo>
                    <a:pt x="94488" y="1828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5969393" y="2202941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16763" y="2286"/>
                  </a:moveTo>
                  <a:lnTo>
                    <a:pt x="16763" y="762"/>
                  </a:lnTo>
                  <a:lnTo>
                    <a:pt x="14477" y="762"/>
                  </a:lnTo>
                  <a:lnTo>
                    <a:pt x="13715" y="0"/>
                  </a:lnTo>
                  <a:lnTo>
                    <a:pt x="11429" y="0"/>
                  </a:lnTo>
                  <a:lnTo>
                    <a:pt x="9905" y="762"/>
                  </a:lnTo>
                  <a:lnTo>
                    <a:pt x="6857" y="762"/>
                  </a:lnTo>
                  <a:lnTo>
                    <a:pt x="6095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2285" y="1524"/>
                  </a:lnTo>
                  <a:lnTo>
                    <a:pt x="6095" y="1524"/>
                  </a:lnTo>
                  <a:lnTo>
                    <a:pt x="6857" y="2286"/>
                  </a:lnTo>
                  <a:lnTo>
                    <a:pt x="9143" y="2286"/>
                  </a:lnTo>
                  <a:lnTo>
                    <a:pt x="9905" y="1524"/>
                  </a:lnTo>
                  <a:lnTo>
                    <a:pt x="14477" y="1524"/>
                  </a:lnTo>
                  <a:lnTo>
                    <a:pt x="15239" y="2286"/>
                  </a:lnTo>
                  <a:lnTo>
                    <a:pt x="16763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5969393" y="2204465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5">
                  <a:moveTo>
                    <a:pt x="16763" y="1524"/>
                  </a:moveTo>
                  <a:lnTo>
                    <a:pt x="16763" y="762"/>
                  </a:lnTo>
                  <a:lnTo>
                    <a:pt x="15239" y="762"/>
                  </a:lnTo>
                  <a:lnTo>
                    <a:pt x="14477" y="0"/>
                  </a:lnTo>
                  <a:lnTo>
                    <a:pt x="9905" y="0"/>
                  </a:lnTo>
                  <a:lnTo>
                    <a:pt x="9143" y="762"/>
                  </a:lnTo>
                  <a:lnTo>
                    <a:pt x="6857" y="762"/>
                  </a:lnTo>
                  <a:lnTo>
                    <a:pt x="6095" y="0"/>
                  </a:lnTo>
                  <a:lnTo>
                    <a:pt x="2285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5" y="1524"/>
                  </a:lnTo>
                  <a:lnTo>
                    <a:pt x="3047" y="762"/>
                  </a:lnTo>
                  <a:lnTo>
                    <a:pt x="5333" y="762"/>
                  </a:lnTo>
                  <a:lnTo>
                    <a:pt x="6095" y="1524"/>
                  </a:lnTo>
                  <a:lnTo>
                    <a:pt x="9905" y="1524"/>
                  </a:lnTo>
                  <a:lnTo>
                    <a:pt x="11429" y="762"/>
                  </a:lnTo>
                  <a:lnTo>
                    <a:pt x="13715" y="762"/>
                  </a:lnTo>
                  <a:lnTo>
                    <a:pt x="14477" y="1524"/>
                  </a:lnTo>
                  <a:lnTo>
                    <a:pt x="16763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5969393" y="2205227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16763" y="2286"/>
                  </a:moveTo>
                  <a:lnTo>
                    <a:pt x="16763" y="1524"/>
                  </a:lnTo>
                  <a:lnTo>
                    <a:pt x="15239" y="1524"/>
                  </a:lnTo>
                  <a:lnTo>
                    <a:pt x="14477" y="762"/>
                  </a:lnTo>
                  <a:lnTo>
                    <a:pt x="13715" y="762"/>
                  </a:lnTo>
                  <a:lnTo>
                    <a:pt x="12191" y="0"/>
                  </a:lnTo>
                  <a:lnTo>
                    <a:pt x="11429" y="762"/>
                  </a:lnTo>
                  <a:lnTo>
                    <a:pt x="9905" y="762"/>
                  </a:lnTo>
                  <a:lnTo>
                    <a:pt x="9143" y="1524"/>
                  </a:lnTo>
                  <a:lnTo>
                    <a:pt x="6857" y="1524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2285" y="1524"/>
                  </a:lnTo>
                  <a:lnTo>
                    <a:pt x="6095" y="1524"/>
                  </a:lnTo>
                  <a:lnTo>
                    <a:pt x="6857" y="2286"/>
                  </a:lnTo>
                  <a:lnTo>
                    <a:pt x="9905" y="2286"/>
                  </a:lnTo>
                  <a:lnTo>
                    <a:pt x="11429" y="1524"/>
                  </a:lnTo>
                  <a:lnTo>
                    <a:pt x="14477" y="1524"/>
                  </a:lnTo>
                  <a:lnTo>
                    <a:pt x="15239" y="2286"/>
                  </a:lnTo>
                  <a:lnTo>
                    <a:pt x="16763" y="2286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5969393" y="2206751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39">
                  <a:moveTo>
                    <a:pt x="16763" y="2286"/>
                  </a:moveTo>
                  <a:lnTo>
                    <a:pt x="16763" y="762"/>
                  </a:lnTo>
                  <a:lnTo>
                    <a:pt x="14477" y="762"/>
                  </a:lnTo>
                  <a:lnTo>
                    <a:pt x="13715" y="0"/>
                  </a:lnTo>
                  <a:lnTo>
                    <a:pt x="11429" y="0"/>
                  </a:lnTo>
                  <a:lnTo>
                    <a:pt x="9905" y="762"/>
                  </a:lnTo>
                  <a:lnTo>
                    <a:pt x="6095" y="762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2285" y="1524"/>
                  </a:lnTo>
                  <a:lnTo>
                    <a:pt x="6095" y="1524"/>
                  </a:lnTo>
                  <a:lnTo>
                    <a:pt x="6857" y="2286"/>
                  </a:lnTo>
                  <a:lnTo>
                    <a:pt x="9143" y="2286"/>
                  </a:lnTo>
                  <a:lnTo>
                    <a:pt x="9905" y="1524"/>
                  </a:lnTo>
                  <a:lnTo>
                    <a:pt x="14477" y="1524"/>
                  </a:lnTo>
                  <a:lnTo>
                    <a:pt x="15239" y="2286"/>
                  </a:lnTo>
                  <a:lnTo>
                    <a:pt x="16763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5969393" y="2208275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5">
                  <a:moveTo>
                    <a:pt x="16763" y="1524"/>
                  </a:moveTo>
                  <a:lnTo>
                    <a:pt x="16763" y="762"/>
                  </a:lnTo>
                  <a:lnTo>
                    <a:pt x="15239" y="762"/>
                  </a:lnTo>
                  <a:lnTo>
                    <a:pt x="14477" y="0"/>
                  </a:lnTo>
                  <a:lnTo>
                    <a:pt x="9905" y="0"/>
                  </a:lnTo>
                  <a:lnTo>
                    <a:pt x="9143" y="762"/>
                  </a:lnTo>
                  <a:lnTo>
                    <a:pt x="6857" y="762"/>
                  </a:lnTo>
                  <a:lnTo>
                    <a:pt x="6095" y="0"/>
                  </a:lnTo>
                  <a:lnTo>
                    <a:pt x="2285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5" y="1524"/>
                  </a:lnTo>
                  <a:lnTo>
                    <a:pt x="3047" y="762"/>
                  </a:lnTo>
                  <a:lnTo>
                    <a:pt x="5333" y="762"/>
                  </a:lnTo>
                  <a:lnTo>
                    <a:pt x="6095" y="1524"/>
                  </a:lnTo>
                  <a:lnTo>
                    <a:pt x="9905" y="1524"/>
                  </a:lnTo>
                  <a:lnTo>
                    <a:pt x="11429" y="762"/>
                  </a:lnTo>
                  <a:lnTo>
                    <a:pt x="13715" y="762"/>
                  </a:lnTo>
                  <a:lnTo>
                    <a:pt x="14477" y="1524"/>
                  </a:lnTo>
                  <a:lnTo>
                    <a:pt x="16763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5970918" y="2207526"/>
              <a:ext cx="15240" cy="3175"/>
            </a:xfrm>
            <a:custGeom>
              <a:avLst/>
              <a:gdLst/>
              <a:ahLst/>
              <a:cxnLst/>
              <a:rect l="l" t="t" r="r" b="b"/>
              <a:pathLst>
                <a:path w="15239" h="3175">
                  <a:moveTo>
                    <a:pt x="762" y="1905"/>
                  </a:moveTo>
                  <a:lnTo>
                    <a:pt x="0" y="2286"/>
                  </a:lnTo>
                  <a:lnTo>
                    <a:pt x="762" y="2286"/>
                  </a:lnTo>
                  <a:lnTo>
                    <a:pt x="762" y="1905"/>
                  </a:lnTo>
                  <a:close/>
                </a:path>
                <a:path w="15239" h="3175">
                  <a:moveTo>
                    <a:pt x="762" y="762"/>
                  </a:moveTo>
                  <a:lnTo>
                    <a:pt x="0" y="762"/>
                  </a:lnTo>
                  <a:lnTo>
                    <a:pt x="0" y="1143"/>
                  </a:lnTo>
                  <a:lnTo>
                    <a:pt x="762" y="762"/>
                  </a:lnTo>
                  <a:close/>
                </a:path>
                <a:path w="15239" h="3175">
                  <a:moveTo>
                    <a:pt x="3810" y="762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810" y="762"/>
                  </a:lnTo>
                  <a:close/>
                </a:path>
                <a:path w="15239" h="3175">
                  <a:moveTo>
                    <a:pt x="6858" y="2286"/>
                  </a:moveTo>
                  <a:lnTo>
                    <a:pt x="5334" y="2286"/>
                  </a:lnTo>
                  <a:lnTo>
                    <a:pt x="6858" y="3048"/>
                  </a:lnTo>
                  <a:lnTo>
                    <a:pt x="6858" y="2286"/>
                  </a:lnTo>
                  <a:close/>
                </a:path>
                <a:path w="15239" h="3175">
                  <a:moveTo>
                    <a:pt x="12192" y="762"/>
                  </a:moveTo>
                  <a:lnTo>
                    <a:pt x="10668" y="0"/>
                  </a:lnTo>
                  <a:lnTo>
                    <a:pt x="10668" y="762"/>
                  </a:lnTo>
                  <a:lnTo>
                    <a:pt x="12192" y="762"/>
                  </a:lnTo>
                  <a:close/>
                </a:path>
                <a:path w="15239" h="3175">
                  <a:moveTo>
                    <a:pt x="14478" y="1524"/>
                  </a:moveTo>
                  <a:lnTo>
                    <a:pt x="13716" y="1143"/>
                  </a:lnTo>
                  <a:lnTo>
                    <a:pt x="13716" y="1524"/>
                  </a:lnTo>
                  <a:lnTo>
                    <a:pt x="14478" y="1524"/>
                  </a:lnTo>
                  <a:close/>
                </a:path>
                <a:path w="15239" h="3175">
                  <a:moveTo>
                    <a:pt x="15240" y="2286"/>
                  </a:moveTo>
                  <a:lnTo>
                    <a:pt x="13716" y="2286"/>
                  </a:lnTo>
                  <a:lnTo>
                    <a:pt x="15240" y="3048"/>
                  </a:lnTo>
                  <a:lnTo>
                    <a:pt x="15240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5972441" y="2199131"/>
              <a:ext cx="10160" cy="1270"/>
            </a:xfrm>
            <a:custGeom>
              <a:avLst/>
              <a:gdLst/>
              <a:ahLst/>
              <a:cxnLst/>
              <a:rect l="l" t="t" r="r" b="b"/>
              <a:pathLst>
                <a:path w="10160" h="1269">
                  <a:moveTo>
                    <a:pt x="9906" y="761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9906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5970917" y="2199893"/>
              <a:ext cx="13335" cy="1270"/>
            </a:xfrm>
            <a:custGeom>
              <a:avLst/>
              <a:gdLst/>
              <a:ahLst/>
              <a:cxnLst/>
              <a:rect l="l" t="t" r="r" b="b"/>
              <a:pathLst>
                <a:path w="13335" h="1269">
                  <a:moveTo>
                    <a:pt x="12954" y="762"/>
                  </a:moveTo>
                  <a:lnTo>
                    <a:pt x="12954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295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5971680" y="2198382"/>
              <a:ext cx="12700" cy="5715"/>
            </a:xfrm>
            <a:custGeom>
              <a:avLst/>
              <a:gdLst/>
              <a:ahLst/>
              <a:cxnLst/>
              <a:rect l="l" t="t" r="r" b="b"/>
              <a:pathLst>
                <a:path w="12700" h="5714">
                  <a:moveTo>
                    <a:pt x="10668" y="0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1524" y="762"/>
                  </a:lnTo>
                  <a:lnTo>
                    <a:pt x="10668" y="762"/>
                  </a:lnTo>
                  <a:lnTo>
                    <a:pt x="10668" y="0"/>
                  </a:lnTo>
                  <a:close/>
                </a:path>
                <a:path w="12700" h="5714">
                  <a:moveTo>
                    <a:pt x="12179" y="1524"/>
                  </a:moveTo>
                  <a:lnTo>
                    <a:pt x="0" y="1524"/>
                  </a:lnTo>
                  <a:lnTo>
                    <a:pt x="0" y="5334"/>
                  </a:lnTo>
                  <a:lnTo>
                    <a:pt x="12179" y="5334"/>
                  </a:lnTo>
                  <a:lnTo>
                    <a:pt x="12179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5968631" y="2186939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3810"/>
                  </a:moveTo>
                  <a:lnTo>
                    <a:pt x="3048" y="1523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4572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5968631" y="2186939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1524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3175" h="5714">
                  <a:moveTo>
                    <a:pt x="508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508" y="1524"/>
                  </a:lnTo>
                  <a:close/>
                </a:path>
                <a:path w="3175" h="5714">
                  <a:moveTo>
                    <a:pt x="1524" y="0"/>
                  </a:moveTo>
                  <a:lnTo>
                    <a:pt x="762" y="1143"/>
                  </a:lnTo>
                  <a:lnTo>
                    <a:pt x="762" y="1524"/>
                  </a:lnTo>
                  <a:lnTo>
                    <a:pt x="1524" y="0"/>
                  </a:lnTo>
                  <a:close/>
                </a:path>
                <a:path w="3175" h="5714">
                  <a:moveTo>
                    <a:pt x="3048" y="3810"/>
                  </a:moveTo>
                  <a:lnTo>
                    <a:pt x="3048" y="3048"/>
                  </a:lnTo>
                  <a:lnTo>
                    <a:pt x="2286" y="3810"/>
                  </a:lnTo>
                  <a:lnTo>
                    <a:pt x="1524" y="3810"/>
                  </a:lnTo>
                  <a:lnTo>
                    <a:pt x="1524" y="5334"/>
                  </a:lnTo>
                  <a:lnTo>
                    <a:pt x="3048" y="3810"/>
                  </a:lnTo>
                  <a:close/>
                </a:path>
                <a:path w="3175" h="5714">
                  <a:moveTo>
                    <a:pt x="3048" y="2286"/>
                  </a:moveTo>
                  <a:lnTo>
                    <a:pt x="3048" y="1523"/>
                  </a:lnTo>
                  <a:lnTo>
                    <a:pt x="2286" y="761"/>
                  </a:lnTo>
                  <a:lnTo>
                    <a:pt x="2286" y="1524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5973203" y="2156459"/>
              <a:ext cx="9525" cy="41275"/>
            </a:xfrm>
            <a:custGeom>
              <a:avLst/>
              <a:gdLst/>
              <a:ahLst/>
              <a:cxnLst/>
              <a:rect l="l" t="t" r="r" b="b"/>
              <a:pathLst>
                <a:path w="9525" h="41275">
                  <a:moveTo>
                    <a:pt x="9144" y="41148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41148"/>
                  </a:lnTo>
                  <a:lnTo>
                    <a:pt x="9144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5973204" y="2155710"/>
              <a:ext cx="9525" cy="41910"/>
            </a:xfrm>
            <a:custGeom>
              <a:avLst/>
              <a:gdLst/>
              <a:ahLst/>
              <a:cxnLst/>
              <a:rect l="l" t="t" r="r" b="b"/>
              <a:pathLst>
                <a:path w="9525" h="41910">
                  <a:moveTo>
                    <a:pt x="9144" y="762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6858" y="762"/>
                  </a:lnTo>
                  <a:lnTo>
                    <a:pt x="6858" y="41910"/>
                  </a:lnTo>
                  <a:lnTo>
                    <a:pt x="7607" y="41910"/>
                  </a:lnTo>
                  <a:lnTo>
                    <a:pt x="7607" y="762"/>
                  </a:lnTo>
                  <a:lnTo>
                    <a:pt x="8382" y="762"/>
                  </a:lnTo>
                  <a:lnTo>
                    <a:pt x="8382" y="41910"/>
                  </a:lnTo>
                  <a:lnTo>
                    <a:pt x="9144" y="41910"/>
                  </a:lnTo>
                  <a:lnTo>
                    <a:pt x="914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5967107" y="2165603"/>
              <a:ext cx="24130" cy="10160"/>
            </a:xfrm>
            <a:custGeom>
              <a:avLst/>
              <a:gdLst/>
              <a:ahLst/>
              <a:cxnLst/>
              <a:rect l="l" t="t" r="r" b="b"/>
              <a:pathLst>
                <a:path w="24129" h="10160">
                  <a:moveTo>
                    <a:pt x="23622" y="6096"/>
                  </a:moveTo>
                  <a:lnTo>
                    <a:pt x="23622" y="762"/>
                  </a:lnTo>
                  <a:lnTo>
                    <a:pt x="22098" y="762"/>
                  </a:lnTo>
                  <a:lnTo>
                    <a:pt x="19812" y="0"/>
                  </a:lnTo>
                  <a:lnTo>
                    <a:pt x="9906" y="0"/>
                  </a:lnTo>
                  <a:lnTo>
                    <a:pt x="7620" y="762"/>
                  </a:lnTo>
                  <a:lnTo>
                    <a:pt x="5334" y="762"/>
                  </a:lnTo>
                  <a:lnTo>
                    <a:pt x="762" y="3048"/>
                  </a:lnTo>
                  <a:lnTo>
                    <a:pt x="0" y="3810"/>
                  </a:lnTo>
                  <a:lnTo>
                    <a:pt x="0" y="5334"/>
                  </a:lnTo>
                  <a:lnTo>
                    <a:pt x="1524" y="9906"/>
                  </a:lnTo>
                  <a:lnTo>
                    <a:pt x="1524" y="9144"/>
                  </a:lnTo>
                  <a:lnTo>
                    <a:pt x="3810" y="6858"/>
                  </a:lnTo>
                  <a:lnTo>
                    <a:pt x="5334" y="6858"/>
                  </a:lnTo>
                  <a:lnTo>
                    <a:pt x="6858" y="6096"/>
                  </a:lnTo>
                  <a:lnTo>
                    <a:pt x="9144" y="5334"/>
                  </a:lnTo>
                  <a:lnTo>
                    <a:pt x="10668" y="5334"/>
                  </a:lnTo>
                  <a:lnTo>
                    <a:pt x="12954" y="4572"/>
                  </a:lnTo>
                  <a:lnTo>
                    <a:pt x="17526" y="4572"/>
                  </a:lnTo>
                  <a:lnTo>
                    <a:pt x="20574" y="5334"/>
                  </a:lnTo>
                  <a:lnTo>
                    <a:pt x="22098" y="5334"/>
                  </a:lnTo>
                  <a:lnTo>
                    <a:pt x="23622" y="609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5967107" y="2165603"/>
              <a:ext cx="24130" cy="10160"/>
            </a:xfrm>
            <a:custGeom>
              <a:avLst/>
              <a:gdLst/>
              <a:ahLst/>
              <a:cxnLst/>
              <a:rect l="l" t="t" r="r" b="b"/>
              <a:pathLst>
                <a:path w="24129" h="10160">
                  <a:moveTo>
                    <a:pt x="2286" y="2286"/>
                  </a:moveTo>
                  <a:lnTo>
                    <a:pt x="762" y="3048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2286" y="2286"/>
                  </a:lnTo>
                  <a:close/>
                </a:path>
                <a:path w="24129" h="10160">
                  <a:moveTo>
                    <a:pt x="2286" y="9144"/>
                  </a:moveTo>
                  <a:lnTo>
                    <a:pt x="1524" y="9144"/>
                  </a:lnTo>
                  <a:lnTo>
                    <a:pt x="1524" y="8382"/>
                  </a:lnTo>
                  <a:lnTo>
                    <a:pt x="0" y="5334"/>
                  </a:lnTo>
                  <a:lnTo>
                    <a:pt x="1524" y="9906"/>
                  </a:lnTo>
                  <a:lnTo>
                    <a:pt x="1524" y="9144"/>
                  </a:lnTo>
                  <a:lnTo>
                    <a:pt x="2286" y="8382"/>
                  </a:lnTo>
                  <a:lnTo>
                    <a:pt x="2286" y="9144"/>
                  </a:lnTo>
                  <a:close/>
                </a:path>
                <a:path w="24129" h="10160">
                  <a:moveTo>
                    <a:pt x="3810" y="6858"/>
                  </a:moveTo>
                  <a:lnTo>
                    <a:pt x="3048" y="6858"/>
                  </a:lnTo>
                  <a:lnTo>
                    <a:pt x="2286" y="7620"/>
                  </a:lnTo>
                  <a:lnTo>
                    <a:pt x="2286" y="8382"/>
                  </a:lnTo>
                  <a:lnTo>
                    <a:pt x="3810" y="6858"/>
                  </a:lnTo>
                  <a:close/>
                </a:path>
                <a:path w="24129" h="10160">
                  <a:moveTo>
                    <a:pt x="6858" y="762"/>
                  </a:moveTo>
                  <a:lnTo>
                    <a:pt x="5334" y="762"/>
                  </a:lnTo>
                  <a:lnTo>
                    <a:pt x="3810" y="1524"/>
                  </a:lnTo>
                  <a:lnTo>
                    <a:pt x="5334" y="1524"/>
                  </a:lnTo>
                  <a:lnTo>
                    <a:pt x="6858" y="762"/>
                  </a:lnTo>
                  <a:close/>
                </a:path>
                <a:path w="24129" h="10160">
                  <a:moveTo>
                    <a:pt x="9906" y="0"/>
                  </a:moveTo>
                  <a:lnTo>
                    <a:pt x="9144" y="0"/>
                  </a:lnTo>
                  <a:lnTo>
                    <a:pt x="6858" y="762"/>
                  </a:lnTo>
                  <a:lnTo>
                    <a:pt x="9144" y="762"/>
                  </a:lnTo>
                  <a:lnTo>
                    <a:pt x="9906" y="0"/>
                  </a:lnTo>
                  <a:close/>
                </a:path>
                <a:path w="24129" h="10160">
                  <a:moveTo>
                    <a:pt x="12954" y="4572"/>
                  </a:moveTo>
                  <a:lnTo>
                    <a:pt x="9906" y="4572"/>
                  </a:lnTo>
                  <a:lnTo>
                    <a:pt x="8382" y="5334"/>
                  </a:lnTo>
                  <a:lnTo>
                    <a:pt x="10668" y="5334"/>
                  </a:lnTo>
                  <a:lnTo>
                    <a:pt x="12954" y="4572"/>
                  </a:lnTo>
                  <a:close/>
                </a:path>
                <a:path w="24129" h="10160">
                  <a:moveTo>
                    <a:pt x="22098" y="5334"/>
                  </a:moveTo>
                  <a:lnTo>
                    <a:pt x="19812" y="4572"/>
                  </a:lnTo>
                  <a:lnTo>
                    <a:pt x="17526" y="4572"/>
                  </a:lnTo>
                  <a:lnTo>
                    <a:pt x="19812" y="5334"/>
                  </a:lnTo>
                  <a:lnTo>
                    <a:pt x="22098" y="5334"/>
                  </a:lnTo>
                  <a:close/>
                </a:path>
                <a:path w="24129" h="10160">
                  <a:moveTo>
                    <a:pt x="23622" y="762"/>
                  </a:moveTo>
                  <a:lnTo>
                    <a:pt x="22098" y="0"/>
                  </a:lnTo>
                  <a:lnTo>
                    <a:pt x="19812" y="0"/>
                  </a:lnTo>
                  <a:lnTo>
                    <a:pt x="22098" y="762"/>
                  </a:lnTo>
                  <a:lnTo>
                    <a:pt x="2362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5968631" y="217246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4572" y="4572"/>
                  </a:moveTo>
                  <a:lnTo>
                    <a:pt x="4572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1524" y="3810"/>
                  </a:lnTo>
                  <a:lnTo>
                    <a:pt x="3048" y="3810"/>
                  </a:lnTo>
                  <a:lnTo>
                    <a:pt x="4572" y="457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5968631" y="217246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762" y="2286"/>
                  </a:moveTo>
                  <a:lnTo>
                    <a:pt x="762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5079" h="5080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5079" h="5080">
                  <a:moveTo>
                    <a:pt x="1524" y="3810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  <a:path w="5079" h="5080">
                  <a:moveTo>
                    <a:pt x="4572" y="762"/>
                  </a:moveTo>
                  <a:lnTo>
                    <a:pt x="4572" y="0"/>
                  </a:lnTo>
                  <a:lnTo>
                    <a:pt x="2286" y="0"/>
                  </a:lnTo>
                  <a:lnTo>
                    <a:pt x="4572" y="762"/>
                  </a:lnTo>
                  <a:close/>
                </a:path>
                <a:path w="5079" h="5080">
                  <a:moveTo>
                    <a:pt x="4572" y="4572"/>
                  </a:moveTo>
                  <a:lnTo>
                    <a:pt x="4572" y="3810"/>
                  </a:lnTo>
                  <a:lnTo>
                    <a:pt x="3048" y="3810"/>
                  </a:lnTo>
                  <a:lnTo>
                    <a:pt x="4572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5982347" y="2173985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1523"/>
                  </a:moveTo>
                  <a:lnTo>
                    <a:pt x="3048" y="761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1524" y="3048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5982347" y="2173223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5967869" y="2175509"/>
              <a:ext cx="18415" cy="13335"/>
            </a:xfrm>
            <a:custGeom>
              <a:avLst/>
              <a:gdLst/>
              <a:ahLst/>
              <a:cxnLst/>
              <a:rect l="l" t="t" r="r" b="b"/>
              <a:pathLst>
                <a:path w="18414" h="13335">
                  <a:moveTo>
                    <a:pt x="18288" y="3810"/>
                  </a:moveTo>
                  <a:lnTo>
                    <a:pt x="17526" y="1524"/>
                  </a:lnTo>
                  <a:lnTo>
                    <a:pt x="17526" y="0"/>
                  </a:lnTo>
                  <a:lnTo>
                    <a:pt x="11290" y="4978"/>
                  </a:lnTo>
                  <a:lnTo>
                    <a:pt x="9842" y="4891"/>
                  </a:lnTo>
                  <a:lnTo>
                    <a:pt x="7912" y="4775"/>
                  </a:lnTo>
                  <a:lnTo>
                    <a:pt x="1523" y="7620"/>
                  </a:lnTo>
                  <a:lnTo>
                    <a:pt x="0" y="8382"/>
                  </a:lnTo>
                  <a:lnTo>
                    <a:pt x="0" y="9144"/>
                  </a:lnTo>
                  <a:lnTo>
                    <a:pt x="762" y="12954"/>
                  </a:lnTo>
                  <a:lnTo>
                    <a:pt x="2286" y="12192"/>
                  </a:lnTo>
                  <a:lnTo>
                    <a:pt x="9842" y="8055"/>
                  </a:lnTo>
                  <a:lnTo>
                    <a:pt x="9842" y="9740"/>
                  </a:lnTo>
                  <a:lnTo>
                    <a:pt x="17526" y="4572"/>
                  </a:lnTo>
                  <a:lnTo>
                    <a:pt x="18288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5967870" y="2175522"/>
              <a:ext cx="19050" cy="10795"/>
            </a:xfrm>
            <a:custGeom>
              <a:avLst/>
              <a:gdLst/>
              <a:ahLst/>
              <a:cxnLst/>
              <a:rect l="l" t="t" r="r" b="b"/>
              <a:pathLst>
                <a:path w="19050" h="10794">
                  <a:moveTo>
                    <a:pt x="3048" y="6858"/>
                  </a:moveTo>
                  <a:lnTo>
                    <a:pt x="762" y="7620"/>
                  </a:lnTo>
                  <a:lnTo>
                    <a:pt x="0" y="8382"/>
                  </a:lnTo>
                  <a:lnTo>
                    <a:pt x="0" y="9144"/>
                  </a:lnTo>
                  <a:lnTo>
                    <a:pt x="1524" y="8382"/>
                  </a:lnTo>
                  <a:lnTo>
                    <a:pt x="3048" y="6858"/>
                  </a:lnTo>
                  <a:close/>
                </a:path>
                <a:path w="19050" h="10794">
                  <a:moveTo>
                    <a:pt x="9144" y="4572"/>
                  </a:moveTo>
                  <a:lnTo>
                    <a:pt x="6858" y="5334"/>
                  </a:lnTo>
                  <a:lnTo>
                    <a:pt x="5334" y="6096"/>
                  </a:lnTo>
                  <a:lnTo>
                    <a:pt x="7620" y="5334"/>
                  </a:lnTo>
                  <a:lnTo>
                    <a:pt x="9144" y="4572"/>
                  </a:lnTo>
                  <a:close/>
                </a:path>
                <a:path w="19050" h="10794">
                  <a:moveTo>
                    <a:pt x="10668" y="8382"/>
                  </a:moveTo>
                  <a:lnTo>
                    <a:pt x="8382" y="9144"/>
                  </a:lnTo>
                  <a:lnTo>
                    <a:pt x="5334" y="10668"/>
                  </a:lnTo>
                  <a:lnTo>
                    <a:pt x="8382" y="9906"/>
                  </a:lnTo>
                  <a:lnTo>
                    <a:pt x="10668" y="8382"/>
                  </a:lnTo>
                  <a:close/>
                </a:path>
                <a:path w="19050" h="10794">
                  <a:moveTo>
                    <a:pt x="17526" y="0"/>
                  </a:moveTo>
                  <a:lnTo>
                    <a:pt x="16002" y="762"/>
                  </a:lnTo>
                  <a:lnTo>
                    <a:pt x="13716" y="2286"/>
                  </a:lnTo>
                  <a:lnTo>
                    <a:pt x="11430" y="3048"/>
                  </a:lnTo>
                  <a:lnTo>
                    <a:pt x="9906" y="4572"/>
                  </a:lnTo>
                  <a:lnTo>
                    <a:pt x="16002" y="1524"/>
                  </a:lnTo>
                  <a:lnTo>
                    <a:pt x="17526" y="0"/>
                  </a:lnTo>
                  <a:close/>
                </a:path>
                <a:path w="19050" h="10794">
                  <a:moveTo>
                    <a:pt x="18694" y="4241"/>
                  </a:moveTo>
                  <a:lnTo>
                    <a:pt x="18288" y="1524"/>
                  </a:lnTo>
                  <a:lnTo>
                    <a:pt x="17526" y="0"/>
                  </a:lnTo>
                  <a:lnTo>
                    <a:pt x="17526" y="1524"/>
                  </a:lnTo>
                  <a:lnTo>
                    <a:pt x="18288" y="3810"/>
                  </a:lnTo>
                  <a:lnTo>
                    <a:pt x="17526" y="3810"/>
                  </a:lnTo>
                  <a:lnTo>
                    <a:pt x="16764" y="4572"/>
                  </a:lnTo>
                  <a:lnTo>
                    <a:pt x="16764" y="5321"/>
                  </a:lnTo>
                  <a:lnTo>
                    <a:pt x="17526" y="4940"/>
                  </a:lnTo>
                  <a:lnTo>
                    <a:pt x="17729" y="4838"/>
                  </a:lnTo>
                  <a:lnTo>
                    <a:pt x="18288" y="4483"/>
                  </a:lnTo>
                  <a:lnTo>
                    <a:pt x="18694" y="424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5970917" y="2166365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39" h="5080">
                  <a:moveTo>
                    <a:pt x="2286" y="4572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15239" h="5080">
                  <a:moveTo>
                    <a:pt x="3048" y="2286"/>
                  </a:moveTo>
                  <a:lnTo>
                    <a:pt x="3048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  <a:path w="15239" h="5080">
                  <a:moveTo>
                    <a:pt x="12954" y="3048"/>
                  </a:moveTo>
                  <a:lnTo>
                    <a:pt x="12954" y="2286"/>
                  </a:lnTo>
                  <a:lnTo>
                    <a:pt x="12192" y="2286"/>
                  </a:lnTo>
                  <a:lnTo>
                    <a:pt x="12192" y="3048"/>
                  </a:lnTo>
                  <a:lnTo>
                    <a:pt x="12954" y="3048"/>
                  </a:lnTo>
                  <a:close/>
                </a:path>
                <a:path w="15239" h="5080">
                  <a:moveTo>
                    <a:pt x="13716" y="762"/>
                  </a:moveTo>
                  <a:lnTo>
                    <a:pt x="13716" y="0"/>
                  </a:lnTo>
                  <a:lnTo>
                    <a:pt x="12954" y="0"/>
                  </a:lnTo>
                  <a:lnTo>
                    <a:pt x="12954" y="762"/>
                  </a:lnTo>
                  <a:lnTo>
                    <a:pt x="13716" y="762"/>
                  </a:lnTo>
                  <a:close/>
                </a:path>
                <a:path w="15239" h="5080">
                  <a:moveTo>
                    <a:pt x="15240" y="3048"/>
                  </a:moveTo>
                  <a:lnTo>
                    <a:pt x="15240" y="1524"/>
                  </a:lnTo>
                  <a:lnTo>
                    <a:pt x="14478" y="1524"/>
                  </a:lnTo>
                  <a:lnTo>
                    <a:pt x="13716" y="762"/>
                  </a:lnTo>
                  <a:lnTo>
                    <a:pt x="12954" y="762"/>
                  </a:lnTo>
                  <a:lnTo>
                    <a:pt x="12954" y="1524"/>
                  </a:lnTo>
                  <a:lnTo>
                    <a:pt x="13716" y="1524"/>
                  </a:lnTo>
                  <a:lnTo>
                    <a:pt x="13716" y="2286"/>
                  </a:lnTo>
                  <a:lnTo>
                    <a:pt x="14478" y="2286"/>
                  </a:lnTo>
                  <a:lnTo>
                    <a:pt x="14478" y="3048"/>
                  </a:lnTo>
                  <a:lnTo>
                    <a:pt x="15240" y="3048"/>
                  </a:lnTo>
                  <a:close/>
                </a:path>
                <a:path w="15239" h="5080">
                  <a:moveTo>
                    <a:pt x="15240" y="762"/>
                  </a:moveTo>
                  <a:lnTo>
                    <a:pt x="15240" y="0"/>
                  </a:lnTo>
                  <a:lnTo>
                    <a:pt x="14478" y="0"/>
                  </a:lnTo>
                  <a:lnTo>
                    <a:pt x="14478" y="762"/>
                  </a:lnTo>
                  <a:lnTo>
                    <a:pt x="15240" y="762"/>
                  </a:lnTo>
                  <a:close/>
                </a:path>
                <a:path w="15239" h="5080">
                  <a:moveTo>
                    <a:pt x="7620" y="3048"/>
                  </a:moveTo>
                  <a:lnTo>
                    <a:pt x="5334" y="3048"/>
                  </a:lnTo>
                  <a:lnTo>
                    <a:pt x="5334" y="762"/>
                  </a:lnTo>
                  <a:lnTo>
                    <a:pt x="3810" y="762"/>
                  </a:lnTo>
                  <a:lnTo>
                    <a:pt x="4572" y="3810"/>
                  </a:lnTo>
                  <a:lnTo>
                    <a:pt x="7620" y="3048"/>
                  </a:lnTo>
                  <a:close/>
                </a:path>
                <a:path w="15239" h="5080">
                  <a:moveTo>
                    <a:pt x="11430" y="0"/>
                  </a:moveTo>
                  <a:lnTo>
                    <a:pt x="10668" y="0"/>
                  </a:lnTo>
                  <a:lnTo>
                    <a:pt x="9906" y="2286"/>
                  </a:lnTo>
                  <a:lnTo>
                    <a:pt x="8382" y="0"/>
                  </a:lnTo>
                  <a:lnTo>
                    <a:pt x="7620" y="0"/>
                  </a:lnTo>
                  <a:lnTo>
                    <a:pt x="9144" y="3048"/>
                  </a:lnTo>
                  <a:lnTo>
                    <a:pt x="9906" y="3048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5990729" y="2178557"/>
              <a:ext cx="55244" cy="33020"/>
            </a:xfrm>
            <a:custGeom>
              <a:avLst/>
              <a:gdLst/>
              <a:ahLst/>
              <a:cxnLst/>
              <a:rect l="l" t="t" r="r" b="b"/>
              <a:pathLst>
                <a:path w="55245" h="33019">
                  <a:moveTo>
                    <a:pt x="54864" y="19049"/>
                  </a:moveTo>
                  <a:lnTo>
                    <a:pt x="54864" y="0"/>
                  </a:lnTo>
                  <a:lnTo>
                    <a:pt x="0" y="0"/>
                  </a:lnTo>
                  <a:lnTo>
                    <a:pt x="0" y="16763"/>
                  </a:lnTo>
                  <a:lnTo>
                    <a:pt x="2680" y="24053"/>
                  </a:lnTo>
                  <a:lnTo>
                    <a:pt x="9177" y="28794"/>
                  </a:lnTo>
                  <a:lnTo>
                    <a:pt x="17371" y="31330"/>
                  </a:lnTo>
                  <a:lnTo>
                    <a:pt x="25146" y="32003"/>
                  </a:lnTo>
                  <a:lnTo>
                    <a:pt x="27432" y="32765"/>
                  </a:lnTo>
                  <a:lnTo>
                    <a:pt x="30480" y="32003"/>
                  </a:lnTo>
                  <a:lnTo>
                    <a:pt x="35052" y="32003"/>
                  </a:lnTo>
                  <a:lnTo>
                    <a:pt x="38100" y="31241"/>
                  </a:lnTo>
                  <a:lnTo>
                    <a:pt x="40386" y="30479"/>
                  </a:lnTo>
                  <a:lnTo>
                    <a:pt x="43434" y="29717"/>
                  </a:lnTo>
                  <a:lnTo>
                    <a:pt x="48006" y="28193"/>
                  </a:lnTo>
                  <a:lnTo>
                    <a:pt x="49530" y="27431"/>
                  </a:lnTo>
                  <a:lnTo>
                    <a:pt x="51054" y="25907"/>
                  </a:lnTo>
                  <a:lnTo>
                    <a:pt x="51816" y="24383"/>
                  </a:lnTo>
                  <a:lnTo>
                    <a:pt x="53340" y="23621"/>
                  </a:lnTo>
                  <a:lnTo>
                    <a:pt x="54102" y="22097"/>
                  </a:lnTo>
                  <a:lnTo>
                    <a:pt x="54102" y="20573"/>
                  </a:lnTo>
                  <a:lnTo>
                    <a:pt x="54864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5990729" y="2197607"/>
              <a:ext cx="54610" cy="13970"/>
            </a:xfrm>
            <a:custGeom>
              <a:avLst/>
              <a:gdLst/>
              <a:ahLst/>
              <a:cxnLst/>
              <a:rect l="l" t="t" r="r" b="b"/>
              <a:pathLst>
                <a:path w="54610" h="13969">
                  <a:moveTo>
                    <a:pt x="3327" y="6235"/>
                  </a:moveTo>
                  <a:lnTo>
                    <a:pt x="0" y="0"/>
                  </a:lnTo>
                  <a:lnTo>
                    <a:pt x="3048" y="6095"/>
                  </a:lnTo>
                  <a:lnTo>
                    <a:pt x="3327" y="6235"/>
                  </a:lnTo>
                  <a:close/>
                </a:path>
                <a:path w="54610" h="13969">
                  <a:moveTo>
                    <a:pt x="6916" y="8440"/>
                  </a:moveTo>
                  <a:lnTo>
                    <a:pt x="6096" y="7619"/>
                  </a:lnTo>
                  <a:lnTo>
                    <a:pt x="3327" y="6235"/>
                  </a:lnTo>
                  <a:lnTo>
                    <a:pt x="3327" y="6394"/>
                  </a:lnTo>
                  <a:lnTo>
                    <a:pt x="6916" y="8440"/>
                  </a:lnTo>
                  <a:close/>
                </a:path>
                <a:path w="54610" h="13969">
                  <a:moveTo>
                    <a:pt x="8897" y="9569"/>
                  </a:moveTo>
                  <a:lnTo>
                    <a:pt x="6916" y="8440"/>
                  </a:lnTo>
                  <a:lnTo>
                    <a:pt x="7620" y="9143"/>
                  </a:lnTo>
                  <a:lnTo>
                    <a:pt x="8897" y="9569"/>
                  </a:lnTo>
                  <a:close/>
                </a:path>
                <a:path w="54610" h="13969">
                  <a:moveTo>
                    <a:pt x="13360" y="11057"/>
                  </a:moveTo>
                  <a:lnTo>
                    <a:pt x="8897" y="9569"/>
                  </a:lnTo>
                  <a:lnTo>
                    <a:pt x="9929" y="10158"/>
                  </a:lnTo>
                  <a:lnTo>
                    <a:pt x="13360" y="11057"/>
                  </a:lnTo>
                  <a:close/>
                </a:path>
                <a:path w="54610" h="13969">
                  <a:moveTo>
                    <a:pt x="21411" y="12953"/>
                  </a:moveTo>
                  <a:lnTo>
                    <a:pt x="17732" y="12203"/>
                  </a:lnTo>
                  <a:lnTo>
                    <a:pt x="13360" y="11057"/>
                  </a:lnTo>
                  <a:lnTo>
                    <a:pt x="16764" y="12191"/>
                  </a:lnTo>
                  <a:lnTo>
                    <a:pt x="19812" y="12953"/>
                  </a:lnTo>
                  <a:lnTo>
                    <a:pt x="21411" y="12953"/>
                  </a:lnTo>
                  <a:close/>
                </a:path>
                <a:path w="54610" h="13969">
                  <a:moveTo>
                    <a:pt x="36832" y="12339"/>
                  </a:moveTo>
                  <a:lnTo>
                    <a:pt x="30480" y="12953"/>
                  </a:lnTo>
                  <a:lnTo>
                    <a:pt x="21411" y="12953"/>
                  </a:lnTo>
                  <a:lnTo>
                    <a:pt x="25146" y="13715"/>
                  </a:lnTo>
                  <a:lnTo>
                    <a:pt x="30480" y="13715"/>
                  </a:lnTo>
                  <a:lnTo>
                    <a:pt x="36832" y="12339"/>
                  </a:lnTo>
                  <a:close/>
                </a:path>
                <a:path w="54610" h="13969">
                  <a:moveTo>
                    <a:pt x="44750" y="10227"/>
                  </a:moveTo>
                  <a:lnTo>
                    <a:pt x="38356" y="11960"/>
                  </a:lnTo>
                  <a:lnTo>
                    <a:pt x="44300" y="10482"/>
                  </a:lnTo>
                  <a:lnTo>
                    <a:pt x="44750" y="10227"/>
                  </a:lnTo>
                  <a:close/>
                </a:path>
                <a:path w="54610" h="13969">
                  <a:moveTo>
                    <a:pt x="50237" y="7253"/>
                  </a:moveTo>
                  <a:lnTo>
                    <a:pt x="44750" y="10227"/>
                  </a:lnTo>
                  <a:lnTo>
                    <a:pt x="45305" y="10077"/>
                  </a:lnTo>
                  <a:lnTo>
                    <a:pt x="50237" y="7253"/>
                  </a:lnTo>
                  <a:close/>
                </a:path>
                <a:path w="54610" h="13969">
                  <a:moveTo>
                    <a:pt x="54104" y="1586"/>
                  </a:moveTo>
                  <a:lnTo>
                    <a:pt x="51827" y="4896"/>
                  </a:lnTo>
                  <a:lnTo>
                    <a:pt x="50237" y="7253"/>
                  </a:lnTo>
                  <a:lnTo>
                    <a:pt x="51827" y="6343"/>
                  </a:lnTo>
                  <a:lnTo>
                    <a:pt x="54104" y="15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6018161" y="2149601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28955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28955"/>
                  </a:lnTo>
                  <a:lnTo>
                    <a:pt x="27432" y="28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6018161" y="2177795"/>
              <a:ext cx="27940" cy="1270"/>
            </a:xfrm>
            <a:custGeom>
              <a:avLst/>
              <a:gdLst/>
              <a:ahLst/>
              <a:cxnLst/>
              <a:rect l="l" t="t" r="r" b="b"/>
              <a:pathLst>
                <a:path w="27939" h="1269">
                  <a:moveTo>
                    <a:pt x="27432" y="761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743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5989370" y="2178557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790" y="19049"/>
                  </a:moveTo>
                  <a:lnTo>
                    <a:pt x="28790" y="16763"/>
                  </a:lnTo>
                  <a:lnTo>
                    <a:pt x="28790" y="0"/>
                  </a:lnTo>
                  <a:lnTo>
                    <a:pt x="1358" y="0"/>
                  </a:lnTo>
                  <a:lnTo>
                    <a:pt x="1358" y="19049"/>
                  </a:lnTo>
                  <a:lnTo>
                    <a:pt x="3746" y="23253"/>
                  </a:lnTo>
                  <a:lnTo>
                    <a:pt x="0" y="20281"/>
                  </a:lnTo>
                  <a:lnTo>
                    <a:pt x="4406" y="24383"/>
                  </a:lnTo>
                  <a:lnTo>
                    <a:pt x="5168" y="25907"/>
                  </a:lnTo>
                  <a:lnTo>
                    <a:pt x="6692" y="26669"/>
                  </a:lnTo>
                  <a:lnTo>
                    <a:pt x="7454" y="27431"/>
                  </a:lnTo>
                  <a:lnTo>
                    <a:pt x="8216" y="27431"/>
                  </a:lnTo>
                  <a:lnTo>
                    <a:pt x="11264" y="28955"/>
                  </a:lnTo>
                  <a:lnTo>
                    <a:pt x="18884" y="28955"/>
                  </a:lnTo>
                  <a:lnTo>
                    <a:pt x="21932" y="27431"/>
                  </a:lnTo>
                  <a:lnTo>
                    <a:pt x="22694" y="27431"/>
                  </a:lnTo>
                  <a:lnTo>
                    <a:pt x="24218" y="26669"/>
                  </a:lnTo>
                  <a:lnTo>
                    <a:pt x="24980" y="25907"/>
                  </a:lnTo>
                  <a:lnTo>
                    <a:pt x="25742" y="24383"/>
                  </a:lnTo>
                  <a:lnTo>
                    <a:pt x="28028" y="22097"/>
                  </a:lnTo>
                  <a:lnTo>
                    <a:pt x="28028" y="20573"/>
                  </a:lnTo>
                  <a:lnTo>
                    <a:pt x="28790" y="1904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5990729" y="2177795"/>
              <a:ext cx="27940" cy="29845"/>
            </a:xfrm>
            <a:custGeom>
              <a:avLst/>
              <a:gdLst/>
              <a:ahLst/>
              <a:cxnLst/>
              <a:rect l="l" t="t" r="r" b="b"/>
              <a:pathLst>
                <a:path w="27939" h="29844">
                  <a:moveTo>
                    <a:pt x="27432" y="18288"/>
                  </a:moveTo>
                  <a:lnTo>
                    <a:pt x="27432" y="0"/>
                  </a:lnTo>
                  <a:lnTo>
                    <a:pt x="24384" y="0"/>
                  </a:lnTo>
                  <a:lnTo>
                    <a:pt x="24384" y="25146"/>
                  </a:lnTo>
                  <a:lnTo>
                    <a:pt x="26670" y="22860"/>
                  </a:lnTo>
                  <a:lnTo>
                    <a:pt x="26670" y="20574"/>
                  </a:lnTo>
                  <a:lnTo>
                    <a:pt x="27432" y="18288"/>
                  </a:lnTo>
                  <a:close/>
                </a:path>
                <a:path w="27939" h="29844">
                  <a:moveTo>
                    <a:pt x="15239" y="29718"/>
                  </a:moveTo>
                  <a:lnTo>
                    <a:pt x="15239" y="0"/>
                  </a:lnTo>
                  <a:lnTo>
                    <a:pt x="12192" y="0"/>
                  </a:lnTo>
                  <a:lnTo>
                    <a:pt x="12192" y="29718"/>
                  </a:lnTo>
                  <a:lnTo>
                    <a:pt x="15239" y="29718"/>
                  </a:lnTo>
                  <a:close/>
                </a:path>
                <a:path w="27939" h="29844">
                  <a:moveTo>
                    <a:pt x="9144" y="28956"/>
                  </a:moveTo>
                  <a:lnTo>
                    <a:pt x="9144" y="0"/>
                  </a:lnTo>
                  <a:lnTo>
                    <a:pt x="6096" y="0"/>
                  </a:lnTo>
                  <a:lnTo>
                    <a:pt x="6096" y="27432"/>
                  </a:lnTo>
                  <a:lnTo>
                    <a:pt x="7620" y="28956"/>
                  </a:lnTo>
                  <a:lnTo>
                    <a:pt x="9144" y="28956"/>
                  </a:lnTo>
                  <a:close/>
                </a:path>
                <a:path w="27939" h="29844">
                  <a:moveTo>
                    <a:pt x="3048" y="25908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19812"/>
                  </a:lnTo>
                  <a:lnTo>
                    <a:pt x="762" y="21336"/>
                  </a:lnTo>
                  <a:lnTo>
                    <a:pt x="1524" y="22098"/>
                  </a:lnTo>
                  <a:lnTo>
                    <a:pt x="2286" y="24384"/>
                  </a:lnTo>
                  <a:lnTo>
                    <a:pt x="3048" y="25908"/>
                  </a:lnTo>
                  <a:close/>
                </a:path>
                <a:path w="27939" h="29844">
                  <a:moveTo>
                    <a:pt x="21336" y="28194"/>
                  </a:moveTo>
                  <a:lnTo>
                    <a:pt x="21336" y="0"/>
                  </a:lnTo>
                  <a:lnTo>
                    <a:pt x="18288" y="0"/>
                  </a:lnTo>
                  <a:lnTo>
                    <a:pt x="18288" y="28956"/>
                  </a:lnTo>
                  <a:lnTo>
                    <a:pt x="19812" y="28956"/>
                  </a:lnTo>
                  <a:lnTo>
                    <a:pt x="21336" y="2819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5990730" y="2177046"/>
              <a:ext cx="21590" cy="31750"/>
            </a:xfrm>
            <a:custGeom>
              <a:avLst/>
              <a:gdLst/>
              <a:ahLst/>
              <a:cxnLst/>
              <a:rect l="l" t="t" r="r" b="b"/>
              <a:pathLst>
                <a:path w="21589" h="31750">
                  <a:moveTo>
                    <a:pt x="762" y="20574"/>
                  </a:moveTo>
                  <a:lnTo>
                    <a:pt x="0" y="19050"/>
                  </a:lnTo>
                  <a:lnTo>
                    <a:pt x="0" y="20574"/>
                  </a:lnTo>
                  <a:lnTo>
                    <a:pt x="762" y="22860"/>
                  </a:lnTo>
                  <a:lnTo>
                    <a:pt x="762" y="20574"/>
                  </a:lnTo>
                  <a:close/>
                </a:path>
                <a:path w="21589" h="31750">
                  <a:moveTo>
                    <a:pt x="3048" y="25908"/>
                  </a:moveTo>
                  <a:lnTo>
                    <a:pt x="2286" y="24384"/>
                  </a:lnTo>
                  <a:lnTo>
                    <a:pt x="3048" y="26670"/>
                  </a:lnTo>
                  <a:lnTo>
                    <a:pt x="3048" y="25908"/>
                  </a:lnTo>
                  <a:close/>
                </a:path>
                <a:path w="21589" h="31750">
                  <a:moveTo>
                    <a:pt x="9144" y="0"/>
                  </a:moveTo>
                  <a:lnTo>
                    <a:pt x="6096" y="0"/>
                  </a:lnTo>
                  <a:lnTo>
                    <a:pt x="6096" y="762"/>
                  </a:lnTo>
                  <a:lnTo>
                    <a:pt x="9144" y="762"/>
                  </a:lnTo>
                  <a:lnTo>
                    <a:pt x="9144" y="0"/>
                  </a:lnTo>
                  <a:close/>
                </a:path>
                <a:path w="21589" h="31750">
                  <a:moveTo>
                    <a:pt x="9906" y="30480"/>
                  </a:moveTo>
                  <a:lnTo>
                    <a:pt x="9144" y="762"/>
                  </a:lnTo>
                  <a:lnTo>
                    <a:pt x="9144" y="29718"/>
                  </a:lnTo>
                  <a:lnTo>
                    <a:pt x="7620" y="29718"/>
                  </a:lnTo>
                  <a:lnTo>
                    <a:pt x="9144" y="30480"/>
                  </a:lnTo>
                  <a:lnTo>
                    <a:pt x="9906" y="30480"/>
                  </a:lnTo>
                  <a:close/>
                </a:path>
                <a:path w="21589" h="31750">
                  <a:moveTo>
                    <a:pt x="15227" y="30480"/>
                  </a:moveTo>
                  <a:lnTo>
                    <a:pt x="12192" y="30480"/>
                  </a:lnTo>
                  <a:lnTo>
                    <a:pt x="13716" y="31242"/>
                  </a:lnTo>
                  <a:lnTo>
                    <a:pt x="15227" y="30480"/>
                  </a:lnTo>
                  <a:close/>
                </a:path>
                <a:path w="21589" h="31750">
                  <a:moveTo>
                    <a:pt x="15227" y="0"/>
                  </a:moveTo>
                  <a:lnTo>
                    <a:pt x="12192" y="0"/>
                  </a:lnTo>
                  <a:lnTo>
                    <a:pt x="12192" y="762"/>
                  </a:lnTo>
                  <a:lnTo>
                    <a:pt x="15227" y="762"/>
                  </a:lnTo>
                  <a:lnTo>
                    <a:pt x="15227" y="0"/>
                  </a:lnTo>
                  <a:close/>
                </a:path>
                <a:path w="21589" h="31750">
                  <a:moveTo>
                    <a:pt x="19812" y="29718"/>
                  </a:moveTo>
                  <a:lnTo>
                    <a:pt x="18288" y="29718"/>
                  </a:lnTo>
                  <a:lnTo>
                    <a:pt x="18288" y="30480"/>
                  </a:lnTo>
                  <a:lnTo>
                    <a:pt x="19812" y="29718"/>
                  </a:lnTo>
                  <a:close/>
                </a:path>
                <a:path w="21589" h="31750">
                  <a:moveTo>
                    <a:pt x="21336" y="0"/>
                  </a:moveTo>
                  <a:lnTo>
                    <a:pt x="18288" y="0"/>
                  </a:lnTo>
                  <a:lnTo>
                    <a:pt x="18288" y="762"/>
                  </a:lnTo>
                  <a:lnTo>
                    <a:pt x="21336" y="76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5990729" y="2149601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28955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28955"/>
                  </a:lnTo>
                  <a:lnTo>
                    <a:pt x="27432" y="2895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5990729" y="2177795"/>
              <a:ext cx="27940" cy="1270"/>
            </a:xfrm>
            <a:custGeom>
              <a:avLst/>
              <a:gdLst/>
              <a:ahLst/>
              <a:cxnLst/>
              <a:rect l="l" t="t" r="r" b="b"/>
              <a:pathLst>
                <a:path w="27939" h="1269">
                  <a:moveTo>
                    <a:pt x="27432" y="761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743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6015113" y="2177033"/>
              <a:ext cx="3175" cy="26034"/>
            </a:xfrm>
            <a:custGeom>
              <a:avLst/>
              <a:gdLst/>
              <a:ahLst/>
              <a:cxnLst/>
              <a:rect l="l" t="t" r="r" b="b"/>
              <a:pathLst>
                <a:path w="3175" h="26035">
                  <a:moveTo>
                    <a:pt x="3047" y="762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7" y="762"/>
                  </a:lnTo>
                  <a:close/>
                </a:path>
                <a:path w="3175" h="26035">
                  <a:moveTo>
                    <a:pt x="762" y="25908"/>
                  </a:moveTo>
                  <a:lnTo>
                    <a:pt x="761" y="25146"/>
                  </a:lnTo>
                  <a:lnTo>
                    <a:pt x="0" y="25908"/>
                  </a:lnTo>
                  <a:lnTo>
                    <a:pt x="762" y="25908"/>
                  </a:lnTo>
                  <a:close/>
                </a:path>
                <a:path w="3175" h="26035">
                  <a:moveTo>
                    <a:pt x="3047" y="21336"/>
                  </a:moveTo>
                  <a:lnTo>
                    <a:pt x="3047" y="19050"/>
                  </a:lnTo>
                  <a:lnTo>
                    <a:pt x="1523" y="23622"/>
                  </a:lnTo>
                  <a:lnTo>
                    <a:pt x="761" y="25146"/>
                  </a:lnTo>
                  <a:lnTo>
                    <a:pt x="2286" y="23622"/>
                  </a:lnTo>
                  <a:lnTo>
                    <a:pt x="3047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6016802" y="2178557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149" y="20281"/>
                  </a:moveTo>
                  <a:lnTo>
                    <a:pt x="26403" y="23253"/>
                  </a:lnTo>
                  <a:lnTo>
                    <a:pt x="28790" y="19050"/>
                  </a:lnTo>
                  <a:lnTo>
                    <a:pt x="28790" y="0"/>
                  </a:lnTo>
                  <a:lnTo>
                    <a:pt x="1358" y="0"/>
                  </a:lnTo>
                  <a:lnTo>
                    <a:pt x="1358" y="19050"/>
                  </a:lnTo>
                  <a:lnTo>
                    <a:pt x="3746" y="23253"/>
                  </a:lnTo>
                  <a:lnTo>
                    <a:pt x="0" y="20281"/>
                  </a:lnTo>
                  <a:lnTo>
                    <a:pt x="4406" y="24384"/>
                  </a:lnTo>
                  <a:lnTo>
                    <a:pt x="5168" y="25908"/>
                  </a:lnTo>
                  <a:lnTo>
                    <a:pt x="6692" y="26670"/>
                  </a:lnTo>
                  <a:lnTo>
                    <a:pt x="7454" y="27432"/>
                  </a:lnTo>
                  <a:lnTo>
                    <a:pt x="8216" y="27432"/>
                  </a:lnTo>
                  <a:lnTo>
                    <a:pt x="11264" y="28956"/>
                  </a:lnTo>
                  <a:lnTo>
                    <a:pt x="19646" y="28956"/>
                  </a:lnTo>
                  <a:lnTo>
                    <a:pt x="20408" y="28194"/>
                  </a:lnTo>
                  <a:lnTo>
                    <a:pt x="21932" y="27432"/>
                  </a:lnTo>
                  <a:lnTo>
                    <a:pt x="22694" y="27432"/>
                  </a:lnTo>
                  <a:lnTo>
                    <a:pt x="24218" y="26670"/>
                  </a:lnTo>
                  <a:lnTo>
                    <a:pt x="24980" y="25908"/>
                  </a:lnTo>
                  <a:lnTo>
                    <a:pt x="25742" y="24384"/>
                  </a:lnTo>
                  <a:lnTo>
                    <a:pt x="30149" y="2028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5990730" y="2177808"/>
              <a:ext cx="56515" cy="30480"/>
            </a:xfrm>
            <a:custGeom>
              <a:avLst/>
              <a:gdLst/>
              <a:ahLst/>
              <a:cxnLst/>
              <a:rect l="l" t="t" r="r" b="b"/>
              <a:pathLst>
                <a:path w="56514" h="30480">
                  <a:moveTo>
                    <a:pt x="762" y="19812"/>
                  </a:moveTo>
                  <a:lnTo>
                    <a:pt x="0" y="19050"/>
                  </a:lnTo>
                  <a:lnTo>
                    <a:pt x="0" y="19812"/>
                  </a:lnTo>
                  <a:lnTo>
                    <a:pt x="762" y="21336"/>
                  </a:lnTo>
                  <a:lnTo>
                    <a:pt x="762" y="19812"/>
                  </a:lnTo>
                  <a:close/>
                </a:path>
                <a:path w="56514" h="30480">
                  <a:moveTo>
                    <a:pt x="1524" y="22860"/>
                  </a:moveTo>
                  <a:lnTo>
                    <a:pt x="762" y="21336"/>
                  </a:lnTo>
                  <a:lnTo>
                    <a:pt x="762" y="22860"/>
                  </a:lnTo>
                  <a:lnTo>
                    <a:pt x="1524" y="23622"/>
                  </a:lnTo>
                  <a:lnTo>
                    <a:pt x="1524" y="22860"/>
                  </a:lnTo>
                  <a:close/>
                </a:path>
                <a:path w="56514" h="30480">
                  <a:moveTo>
                    <a:pt x="4572" y="26670"/>
                  </a:moveTo>
                  <a:lnTo>
                    <a:pt x="2286" y="24384"/>
                  </a:lnTo>
                  <a:lnTo>
                    <a:pt x="3048" y="25908"/>
                  </a:lnTo>
                  <a:lnTo>
                    <a:pt x="4572" y="26670"/>
                  </a:lnTo>
                  <a:close/>
                </a:path>
                <a:path w="56514" h="30480">
                  <a:moveTo>
                    <a:pt x="8382" y="28956"/>
                  </a:moveTo>
                  <a:lnTo>
                    <a:pt x="7620" y="28194"/>
                  </a:lnTo>
                  <a:lnTo>
                    <a:pt x="6096" y="27432"/>
                  </a:lnTo>
                  <a:lnTo>
                    <a:pt x="5334" y="27432"/>
                  </a:lnTo>
                  <a:lnTo>
                    <a:pt x="6096" y="28194"/>
                  </a:lnTo>
                  <a:lnTo>
                    <a:pt x="7620" y="28956"/>
                  </a:lnTo>
                  <a:lnTo>
                    <a:pt x="8382" y="28956"/>
                  </a:lnTo>
                  <a:close/>
                </a:path>
                <a:path w="56514" h="30480">
                  <a:moveTo>
                    <a:pt x="15240" y="29718"/>
                  </a:moveTo>
                  <a:lnTo>
                    <a:pt x="12192" y="29718"/>
                  </a:lnTo>
                  <a:lnTo>
                    <a:pt x="13716" y="30480"/>
                  </a:lnTo>
                  <a:lnTo>
                    <a:pt x="15240" y="29718"/>
                  </a:lnTo>
                  <a:close/>
                </a:path>
                <a:path w="56514" h="30480">
                  <a:moveTo>
                    <a:pt x="27432" y="29718"/>
                  </a:moveTo>
                  <a:lnTo>
                    <a:pt x="26670" y="28956"/>
                  </a:lnTo>
                  <a:lnTo>
                    <a:pt x="25908" y="28956"/>
                  </a:lnTo>
                  <a:lnTo>
                    <a:pt x="25146" y="28194"/>
                  </a:lnTo>
                  <a:lnTo>
                    <a:pt x="25146" y="28956"/>
                  </a:lnTo>
                  <a:lnTo>
                    <a:pt x="25908" y="29718"/>
                  </a:lnTo>
                  <a:lnTo>
                    <a:pt x="27432" y="29718"/>
                  </a:lnTo>
                  <a:close/>
                </a:path>
                <a:path w="56514" h="30480">
                  <a:moveTo>
                    <a:pt x="27432" y="19812"/>
                  </a:moveTo>
                  <a:lnTo>
                    <a:pt x="25908" y="22860"/>
                  </a:lnTo>
                  <a:lnTo>
                    <a:pt x="25908" y="23622"/>
                  </a:lnTo>
                  <a:lnTo>
                    <a:pt x="25146" y="24384"/>
                  </a:lnTo>
                  <a:lnTo>
                    <a:pt x="25146" y="25577"/>
                  </a:lnTo>
                  <a:lnTo>
                    <a:pt x="25146" y="25908"/>
                  </a:lnTo>
                  <a:lnTo>
                    <a:pt x="24752" y="26301"/>
                  </a:lnTo>
                  <a:lnTo>
                    <a:pt x="25146" y="25577"/>
                  </a:lnTo>
                  <a:lnTo>
                    <a:pt x="25146" y="24384"/>
                  </a:lnTo>
                  <a:lnTo>
                    <a:pt x="24384" y="25146"/>
                  </a:lnTo>
                  <a:lnTo>
                    <a:pt x="23622" y="26670"/>
                  </a:lnTo>
                  <a:lnTo>
                    <a:pt x="22860" y="27432"/>
                  </a:lnTo>
                  <a:lnTo>
                    <a:pt x="21323" y="27444"/>
                  </a:lnTo>
                  <a:lnTo>
                    <a:pt x="20574" y="28194"/>
                  </a:lnTo>
                  <a:lnTo>
                    <a:pt x="17411" y="29768"/>
                  </a:lnTo>
                  <a:lnTo>
                    <a:pt x="21323" y="29870"/>
                  </a:lnTo>
                  <a:lnTo>
                    <a:pt x="24384" y="26860"/>
                  </a:lnTo>
                  <a:lnTo>
                    <a:pt x="24384" y="28194"/>
                  </a:lnTo>
                  <a:lnTo>
                    <a:pt x="25146" y="28194"/>
                  </a:lnTo>
                  <a:lnTo>
                    <a:pt x="25146" y="26670"/>
                  </a:lnTo>
                  <a:lnTo>
                    <a:pt x="25908" y="25908"/>
                  </a:lnTo>
                  <a:lnTo>
                    <a:pt x="26670" y="25908"/>
                  </a:lnTo>
                  <a:lnTo>
                    <a:pt x="26670" y="25146"/>
                  </a:lnTo>
                  <a:lnTo>
                    <a:pt x="27432" y="24384"/>
                  </a:lnTo>
                  <a:lnTo>
                    <a:pt x="25908" y="24384"/>
                  </a:lnTo>
                  <a:lnTo>
                    <a:pt x="25908" y="25146"/>
                  </a:lnTo>
                  <a:lnTo>
                    <a:pt x="25374" y="25146"/>
                  </a:lnTo>
                  <a:lnTo>
                    <a:pt x="25552" y="24803"/>
                  </a:lnTo>
                  <a:lnTo>
                    <a:pt x="25908" y="25146"/>
                  </a:lnTo>
                  <a:lnTo>
                    <a:pt x="25908" y="24384"/>
                  </a:lnTo>
                  <a:lnTo>
                    <a:pt x="25781" y="24384"/>
                  </a:lnTo>
                  <a:lnTo>
                    <a:pt x="27432" y="21336"/>
                  </a:lnTo>
                  <a:lnTo>
                    <a:pt x="27432" y="19812"/>
                  </a:lnTo>
                  <a:close/>
                </a:path>
                <a:path w="56514" h="30480">
                  <a:moveTo>
                    <a:pt x="28194" y="19812"/>
                  </a:moveTo>
                  <a:lnTo>
                    <a:pt x="27432" y="19050"/>
                  </a:lnTo>
                  <a:lnTo>
                    <a:pt x="28194" y="21336"/>
                  </a:lnTo>
                  <a:lnTo>
                    <a:pt x="28194" y="19812"/>
                  </a:lnTo>
                  <a:close/>
                </a:path>
                <a:path w="56514" h="30480">
                  <a:moveTo>
                    <a:pt x="28956" y="22860"/>
                  </a:moveTo>
                  <a:lnTo>
                    <a:pt x="28194" y="21336"/>
                  </a:lnTo>
                  <a:lnTo>
                    <a:pt x="28956" y="23622"/>
                  </a:lnTo>
                  <a:lnTo>
                    <a:pt x="28956" y="22860"/>
                  </a:lnTo>
                  <a:close/>
                </a:path>
                <a:path w="56514" h="30480">
                  <a:moveTo>
                    <a:pt x="29718" y="28956"/>
                  </a:moveTo>
                  <a:lnTo>
                    <a:pt x="28956" y="28956"/>
                  </a:lnTo>
                  <a:lnTo>
                    <a:pt x="27432" y="29718"/>
                  </a:lnTo>
                  <a:lnTo>
                    <a:pt x="29718" y="29718"/>
                  </a:lnTo>
                  <a:lnTo>
                    <a:pt x="29718" y="28956"/>
                  </a:lnTo>
                  <a:close/>
                </a:path>
                <a:path w="56514" h="30480">
                  <a:moveTo>
                    <a:pt x="30480" y="28194"/>
                  </a:moveTo>
                  <a:lnTo>
                    <a:pt x="29718" y="28956"/>
                  </a:lnTo>
                  <a:lnTo>
                    <a:pt x="30480" y="28956"/>
                  </a:lnTo>
                  <a:lnTo>
                    <a:pt x="30480" y="28194"/>
                  </a:lnTo>
                  <a:close/>
                </a:path>
                <a:path w="56514" h="30480">
                  <a:moveTo>
                    <a:pt x="31242" y="27432"/>
                  </a:moveTo>
                  <a:lnTo>
                    <a:pt x="30480" y="26670"/>
                  </a:lnTo>
                  <a:lnTo>
                    <a:pt x="30480" y="28194"/>
                  </a:lnTo>
                  <a:lnTo>
                    <a:pt x="31242" y="27432"/>
                  </a:lnTo>
                  <a:close/>
                </a:path>
                <a:path w="56514" h="30480">
                  <a:moveTo>
                    <a:pt x="32766" y="27432"/>
                  </a:moveTo>
                  <a:lnTo>
                    <a:pt x="29718" y="24384"/>
                  </a:lnTo>
                  <a:lnTo>
                    <a:pt x="28956" y="23622"/>
                  </a:lnTo>
                  <a:lnTo>
                    <a:pt x="29337" y="24384"/>
                  </a:lnTo>
                  <a:lnTo>
                    <a:pt x="27432" y="24384"/>
                  </a:lnTo>
                  <a:lnTo>
                    <a:pt x="27432" y="25146"/>
                  </a:lnTo>
                  <a:lnTo>
                    <a:pt x="28194" y="25146"/>
                  </a:lnTo>
                  <a:lnTo>
                    <a:pt x="28956" y="25908"/>
                  </a:lnTo>
                  <a:lnTo>
                    <a:pt x="29718" y="25908"/>
                  </a:lnTo>
                  <a:lnTo>
                    <a:pt x="29718" y="26670"/>
                  </a:lnTo>
                  <a:lnTo>
                    <a:pt x="30480" y="26670"/>
                  </a:lnTo>
                  <a:lnTo>
                    <a:pt x="30480" y="25908"/>
                  </a:lnTo>
                  <a:lnTo>
                    <a:pt x="31242" y="26670"/>
                  </a:lnTo>
                  <a:lnTo>
                    <a:pt x="32766" y="27432"/>
                  </a:lnTo>
                  <a:close/>
                </a:path>
                <a:path w="56514" h="30480">
                  <a:moveTo>
                    <a:pt x="35814" y="28956"/>
                  </a:moveTo>
                  <a:lnTo>
                    <a:pt x="35052" y="28194"/>
                  </a:lnTo>
                  <a:lnTo>
                    <a:pt x="33528" y="27432"/>
                  </a:lnTo>
                  <a:lnTo>
                    <a:pt x="32766" y="27432"/>
                  </a:lnTo>
                  <a:lnTo>
                    <a:pt x="33528" y="28194"/>
                  </a:lnTo>
                  <a:lnTo>
                    <a:pt x="35052" y="28956"/>
                  </a:lnTo>
                  <a:lnTo>
                    <a:pt x="35814" y="28956"/>
                  </a:lnTo>
                  <a:close/>
                </a:path>
                <a:path w="56514" h="30480">
                  <a:moveTo>
                    <a:pt x="42672" y="29718"/>
                  </a:moveTo>
                  <a:lnTo>
                    <a:pt x="39624" y="29718"/>
                  </a:lnTo>
                  <a:lnTo>
                    <a:pt x="41148" y="30480"/>
                  </a:lnTo>
                  <a:lnTo>
                    <a:pt x="42672" y="29718"/>
                  </a:lnTo>
                  <a:close/>
                </a:path>
                <a:path w="56514" h="30480">
                  <a:moveTo>
                    <a:pt x="51054" y="26670"/>
                  </a:moveTo>
                  <a:lnTo>
                    <a:pt x="49530" y="27432"/>
                  </a:lnTo>
                  <a:lnTo>
                    <a:pt x="48768" y="27432"/>
                  </a:lnTo>
                  <a:lnTo>
                    <a:pt x="48006" y="28194"/>
                  </a:lnTo>
                  <a:lnTo>
                    <a:pt x="45148" y="29616"/>
                  </a:lnTo>
                  <a:lnTo>
                    <a:pt x="46659" y="29464"/>
                  </a:lnTo>
                  <a:lnTo>
                    <a:pt x="49110" y="28549"/>
                  </a:lnTo>
                  <a:lnTo>
                    <a:pt x="51054" y="26670"/>
                  </a:lnTo>
                  <a:close/>
                </a:path>
                <a:path w="56514" h="30480">
                  <a:moveTo>
                    <a:pt x="52476" y="24587"/>
                  </a:moveTo>
                  <a:lnTo>
                    <a:pt x="51816" y="25146"/>
                  </a:lnTo>
                  <a:lnTo>
                    <a:pt x="51054" y="26670"/>
                  </a:lnTo>
                  <a:lnTo>
                    <a:pt x="51816" y="25908"/>
                  </a:lnTo>
                  <a:lnTo>
                    <a:pt x="52476" y="24587"/>
                  </a:lnTo>
                  <a:close/>
                </a:path>
                <a:path w="56514" h="30480">
                  <a:moveTo>
                    <a:pt x="54013" y="21285"/>
                  </a:moveTo>
                  <a:lnTo>
                    <a:pt x="52476" y="24015"/>
                  </a:lnTo>
                  <a:lnTo>
                    <a:pt x="54013" y="22783"/>
                  </a:lnTo>
                  <a:lnTo>
                    <a:pt x="54013" y="21285"/>
                  </a:lnTo>
                  <a:close/>
                </a:path>
                <a:path w="56514" h="30480">
                  <a:moveTo>
                    <a:pt x="5486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54864" y="762"/>
                  </a:lnTo>
                  <a:lnTo>
                    <a:pt x="54864" y="0"/>
                  </a:lnTo>
                  <a:close/>
                </a:path>
                <a:path w="56514" h="30480">
                  <a:moveTo>
                    <a:pt x="56222" y="21043"/>
                  </a:moveTo>
                  <a:lnTo>
                    <a:pt x="54013" y="22783"/>
                  </a:lnTo>
                  <a:lnTo>
                    <a:pt x="54013" y="23088"/>
                  </a:lnTo>
                  <a:lnTo>
                    <a:pt x="56222" y="2104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6015113" y="2202179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4">
                  <a:moveTo>
                    <a:pt x="762" y="3810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6350" h="5714">
                  <a:moveTo>
                    <a:pt x="6096" y="4572"/>
                  </a:moveTo>
                  <a:lnTo>
                    <a:pt x="6096" y="2286"/>
                  </a:lnTo>
                  <a:lnTo>
                    <a:pt x="5334" y="1524"/>
                  </a:lnTo>
                  <a:lnTo>
                    <a:pt x="4572" y="1524"/>
                  </a:lnTo>
                  <a:lnTo>
                    <a:pt x="4572" y="762"/>
                  </a:lnTo>
                  <a:lnTo>
                    <a:pt x="3810" y="762"/>
                  </a:ln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762" y="1524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2286" y="5334"/>
                  </a:lnTo>
                  <a:lnTo>
                    <a:pt x="4572" y="5334"/>
                  </a:lnTo>
                  <a:lnTo>
                    <a:pt x="5334" y="4572"/>
                  </a:lnTo>
                  <a:lnTo>
                    <a:pt x="6096" y="4572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6012065" y="2207513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6096" y="1524"/>
                  </a:moveTo>
                  <a:lnTo>
                    <a:pt x="4572" y="762"/>
                  </a:lnTo>
                  <a:lnTo>
                    <a:pt x="3810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3048" y="1524"/>
                  </a:lnTo>
                  <a:lnTo>
                    <a:pt x="6096" y="1524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6012065" y="2206751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3810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810" y="762"/>
                  </a:lnTo>
                  <a:close/>
                </a:path>
                <a:path w="6350" h="2539">
                  <a:moveTo>
                    <a:pt x="3048" y="2286"/>
                  </a:moveTo>
                  <a:lnTo>
                    <a:pt x="2286" y="1524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3048" y="2286"/>
                  </a:lnTo>
                  <a:close/>
                </a:path>
                <a:path w="6350" h="2539">
                  <a:moveTo>
                    <a:pt x="6096" y="2286"/>
                  </a:moveTo>
                  <a:lnTo>
                    <a:pt x="5334" y="1524"/>
                  </a:lnTo>
                  <a:lnTo>
                    <a:pt x="3810" y="762"/>
                  </a:lnTo>
                  <a:lnTo>
                    <a:pt x="4572" y="1524"/>
                  </a:lnTo>
                  <a:lnTo>
                    <a:pt x="6096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6018923" y="2207513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6096" y="0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4572" y="1524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6018923" y="2207513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2286" y="0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5714" h="2539">
                  <a:moveTo>
                    <a:pt x="4898" y="1478"/>
                  </a:moveTo>
                  <a:lnTo>
                    <a:pt x="4898" y="1261"/>
                  </a:lnTo>
                  <a:lnTo>
                    <a:pt x="4016" y="2192"/>
                  </a:lnTo>
                  <a:lnTo>
                    <a:pt x="4572" y="1761"/>
                  </a:lnTo>
                  <a:lnTo>
                    <a:pt x="4898" y="1478"/>
                  </a:lnTo>
                  <a:close/>
                </a:path>
                <a:path w="5714" h="2539">
                  <a:moveTo>
                    <a:pt x="4898" y="1261"/>
                  </a:moveTo>
                  <a:lnTo>
                    <a:pt x="4898" y="762"/>
                  </a:lnTo>
                  <a:lnTo>
                    <a:pt x="4572" y="762"/>
                  </a:lnTo>
                  <a:lnTo>
                    <a:pt x="4572" y="1282"/>
                  </a:lnTo>
                  <a:lnTo>
                    <a:pt x="4898" y="1261"/>
                  </a:lnTo>
                  <a:close/>
                </a:path>
                <a:path w="5714" h="2539">
                  <a:moveTo>
                    <a:pt x="5334" y="762"/>
                  </a:moveTo>
                  <a:lnTo>
                    <a:pt x="5334" y="0"/>
                  </a:lnTo>
                  <a:lnTo>
                    <a:pt x="4898" y="0"/>
                  </a:lnTo>
                  <a:lnTo>
                    <a:pt x="4898" y="762"/>
                  </a:lnTo>
                  <a:lnTo>
                    <a:pt x="533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6017399" y="2203703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1524" y="3810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4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6017399" y="2203703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762" y="1524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2539" h="3810">
                  <a:moveTo>
                    <a:pt x="762" y="3048"/>
                  </a:moveTo>
                  <a:lnTo>
                    <a:pt x="762" y="2286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2539" h="3810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1524" y="762"/>
                  </a:lnTo>
                  <a:close/>
                </a:path>
                <a:path w="2539" h="3810">
                  <a:moveTo>
                    <a:pt x="1524" y="3810"/>
                  </a:moveTo>
                  <a:lnTo>
                    <a:pt x="1524" y="2286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  <a:path w="2539" h="3810">
                  <a:moveTo>
                    <a:pt x="2286" y="2286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6018161" y="2207513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6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6017399" y="2207513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1904" h="3175">
                  <a:moveTo>
                    <a:pt x="1523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5996825" y="2152649"/>
              <a:ext cx="15240" cy="21590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15240" y="21336"/>
                  </a:moveTo>
                  <a:lnTo>
                    <a:pt x="15240" y="17526"/>
                  </a:lnTo>
                  <a:lnTo>
                    <a:pt x="13716" y="17526"/>
                  </a:lnTo>
                  <a:lnTo>
                    <a:pt x="13716" y="9906"/>
                  </a:lnTo>
                  <a:lnTo>
                    <a:pt x="14478" y="9906"/>
                  </a:lnTo>
                  <a:lnTo>
                    <a:pt x="14478" y="6096"/>
                  </a:lnTo>
                  <a:lnTo>
                    <a:pt x="12954" y="6096"/>
                  </a:lnTo>
                  <a:lnTo>
                    <a:pt x="12954" y="5334"/>
                  </a:lnTo>
                  <a:lnTo>
                    <a:pt x="13716" y="5334"/>
                  </a:lnTo>
                  <a:lnTo>
                    <a:pt x="13716" y="3048"/>
                  </a:lnTo>
                  <a:lnTo>
                    <a:pt x="12954" y="3048"/>
                  </a:lnTo>
                  <a:lnTo>
                    <a:pt x="12954" y="3810"/>
                  </a:lnTo>
                  <a:lnTo>
                    <a:pt x="12191" y="3810"/>
                  </a:lnTo>
                  <a:lnTo>
                    <a:pt x="12191" y="3048"/>
                  </a:lnTo>
                  <a:lnTo>
                    <a:pt x="11429" y="3048"/>
                  </a:lnTo>
                  <a:lnTo>
                    <a:pt x="11429" y="3810"/>
                  </a:lnTo>
                  <a:lnTo>
                    <a:pt x="10667" y="3810"/>
                  </a:lnTo>
                  <a:lnTo>
                    <a:pt x="10667" y="3048"/>
                  </a:lnTo>
                  <a:lnTo>
                    <a:pt x="9905" y="3048"/>
                  </a:lnTo>
                  <a:lnTo>
                    <a:pt x="9905" y="5334"/>
                  </a:lnTo>
                  <a:lnTo>
                    <a:pt x="10667" y="5334"/>
                  </a:lnTo>
                  <a:lnTo>
                    <a:pt x="10667" y="6096"/>
                  </a:lnTo>
                  <a:lnTo>
                    <a:pt x="9143" y="6096"/>
                  </a:lnTo>
                  <a:lnTo>
                    <a:pt x="9143" y="2286"/>
                  </a:lnTo>
                  <a:lnTo>
                    <a:pt x="9905" y="2286"/>
                  </a:lnTo>
                  <a:lnTo>
                    <a:pt x="9905" y="0"/>
                  </a:lnTo>
                  <a:lnTo>
                    <a:pt x="9143" y="0"/>
                  </a:lnTo>
                  <a:lnTo>
                    <a:pt x="9143" y="762"/>
                  </a:lnTo>
                  <a:lnTo>
                    <a:pt x="8381" y="762"/>
                  </a:lnTo>
                  <a:lnTo>
                    <a:pt x="8381" y="0"/>
                  </a:lnTo>
                  <a:lnTo>
                    <a:pt x="7619" y="0"/>
                  </a:lnTo>
                  <a:lnTo>
                    <a:pt x="7619" y="762"/>
                  </a:lnTo>
                  <a:lnTo>
                    <a:pt x="6857" y="762"/>
                  </a:lnTo>
                  <a:lnTo>
                    <a:pt x="6857" y="0"/>
                  </a:lnTo>
                  <a:lnTo>
                    <a:pt x="6095" y="0"/>
                  </a:lnTo>
                  <a:lnTo>
                    <a:pt x="6095" y="2286"/>
                  </a:lnTo>
                  <a:lnTo>
                    <a:pt x="6857" y="2286"/>
                  </a:lnTo>
                  <a:lnTo>
                    <a:pt x="6857" y="6096"/>
                  </a:lnTo>
                  <a:lnTo>
                    <a:pt x="5333" y="6096"/>
                  </a:lnTo>
                  <a:lnTo>
                    <a:pt x="5333" y="5334"/>
                  </a:lnTo>
                  <a:lnTo>
                    <a:pt x="6095" y="5334"/>
                  </a:lnTo>
                  <a:lnTo>
                    <a:pt x="6095" y="3048"/>
                  </a:lnTo>
                  <a:lnTo>
                    <a:pt x="5333" y="3048"/>
                  </a:lnTo>
                  <a:lnTo>
                    <a:pt x="5333" y="3810"/>
                  </a:lnTo>
                  <a:lnTo>
                    <a:pt x="4571" y="3810"/>
                  </a:lnTo>
                  <a:lnTo>
                    <a:pt x="4571" y="3048"/>
                  </a:lnTo>
                  <a:lnTo>
                    <a:pt x="3809" y="3048"/>
                  </a:lnTo>
                  <a:lnTo>
                    <a:pt x="3809" y="3810"/>
                  </a:lnTo>
                  <a:lnTo>
                    <a:pt x="3047" y="3810"/>
                  </a:lnTo>
                  <a:lnTo>
                    <a:pt x="3047" y="3048"/>
                  </a:lnTo>
                  <a:lnTo>
                    <a:pt x="2285" y="3048"/>
                  </a:lnTo>
                  <a:lnTo>
                    <a:pt x="2285" y="5334"/>
                  </a:lnTo>
                  <a:lnTo>
                    <a:pt x="3047" y="5334"/>
                  </a:lnTo>
                  <a:lnTo>
                    <a:pt x="3047" y="6096"/>
                  </a:lnTo>
                  <a:lnTo>
                    <a:pt x="1523" y="6096"/>
                  </a:lnTo>
                  <a:lnTo>
                    <a:pt x="1523" y="9906"/>
                  </a:lnTo>
                  <a:lnTo>
                    <a:pt x="2285" y="9906"/>
                  </a:lnTo>
                  <a:lnTo>
                    <a:pt x="2285" y="17526"/>
                  </a:lnTo>
                  <a:lnTo>
                    <a:pt x="0" y="17526"/>
                  </a:lnTo>
                  <a:lnTo>
                    <a:pt x="0" y="21336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5996825" y="2152649"/>
              <a:ext cx="16510" cy="22225"/>
            </a:xfrm>
            <a:custGeom>
              <a:avLst/>
              <a:gdLst/>
              <a:ahLst/>
              <a:cxnLst/>
              <a:rect l="l" t="t" r="r" b="b"/>
              <a:pathLst>
                <a:path w="16510" h="22225">
                  <a:moveTo>
                    <a:pt x="1524" y="19050"/>
                  </a:moveTo>
                  <a:lnTo>
                    <a:pt x="1524" y="17526"/>
                  </a:lnTo>
                  <a:lnTo>
                    <a:pt x="762" y="17526"/>
                  </a:lnTo>
                  <a:lnTo>
                    <a:pt x="762" y="18288"/>
                  </a:lnTo>
                  <a:lnTo>
                    <a:pt x="0" y="18288"/>
                  </a:lnTo>
                  <a:lnTo>
                    <a:pt x="0" y="19050"/>
                  </a:lnTo>
                  <a:lnTo>
                    <a:pt x="1524" y="19050"/>
                  </a:lnTo>
                  <a:close/>
                </a:path>
                <a:path w="16510" h="22225">
                  <a:moveTo>
                    <a:pt x="635" y="22098"/>
                  </a:moveTo>
                  <a:lnTo>
                    <a:pt x="635" y="21335"/>
                  </a:lnTo>
                  <a:lnTo>
                    <a:pt x="0" y="21335"/>
                  </a:lnTo>
                  <a:lnTo>
                    <a:pt x="0" y="22098"/>
                  </a:lnTo>
                  <a:lnTo>
                    <a:pt x="635" y="22098"/>
                  </a:lnTo>
                  <a:close/>
                </a:path>
                <a:path w="16510" h="22225">
                  <a:moveTo>
                    <a:pt x="1524" y="20574"/>
                  </a:moveTo>
                  <a:lnTo>
                    <a:pt x="1524" y="19812"/>
                  </a:lnTo>
                  <a:lnTo>
                    <a:pt x="635" y="19812"/>
                  </a:lnTo>
                  <a:lnTo>
                    <a:pt x="635" y="20574"/>
                  </a:lnTo>
                  <a:lnTo>
                    <a:pt x="1524" y="20574"/>
                  </a:lnTo>
                  <a:close/>
                </a:path>
                <a:path w="16510" h="22225">
                  <a:moveTo>
                    <a:pt x="1524" y="9906"/>
                  </a:moveTo>
                  <a:lnTo>
                    <a:pt x="1524" y="6096"/>
                  </a:lnTo>
                  <a:lnTo>
                    <a:pt x="762" y="6096"/>
                  </a:lnTo>
                  <a:lnTo>
                    <a:pt x="762" y="9906"/>
                  </a:lnTo>
                  <a:lnTo>
                    <a:pt x="1524" y="9906"/>
                  </a:lnTo>
                  <a:close/>
                </a:path>
                <a:path w="16510" h="22225">
                  <a:moveTo>
                    <a:pt x="3683" y="22098"/>
                  </a:moveTo>
                  <a:lnTo>
                    <a:pt x="3683" y="21335"/>
                  </a:lnTo>
                  <a:lnTo>
                    <a:pt x="2286" y="21335"/>
                  </a:lnTo>
                  <a:lnTo>
                    <a:pt x="2286" y="20573"/>
                  </a:lnTo>
                  <a:lnTo>
                    <a:pt x="1524" y="20573"/>
                  </a:lnTo>
                  <a:lnTo>
                    <a:pt x="1524" y="21335"/>
                  </a:lnTo>
                  <a:lnTo>
                    <a:pt x="762" y="21335"/>
                  </a:lnTo>
                  <a:lnTo>
                    <a:pt x="762" y="22098"/>
                  </a:lnTo>
                  <a:lnTo>
                    <a:pt x="3683" y="22098"/>
                  </a:lnTo>
                  <a:close/>
                </a:path>
                <a:path w="16510" h="22225">
                  <a:moveTo>
                    <a:pt x="5207" y="4572"/>
                  </a:moveTo>
                  <a:lnTo>
                    <a:pt x="5207" y="3810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1524" y="3048"/>
                  </a:lnTo>
                  <a:lnTo>
                    <a:pt x="1524" y="4572"/>
                  </a:lnTo>
                  <a:lnTo>
                    <a:pt x="5207" y="4572"/>
                  </a:lnTo>
                  <a:close/>
                </a:path>
                <a:path w="16510" h="22225">
                  <a:moveTo>
                    <a:pt x="14351" y="7620"/>
                  </a:moveTo>
                  <a:lnTo>
                    <a:pt x="14351" y="6858"/>
                  </a:lnTo>
                  <a:lnTo>
                    <a:pt x="1524" y="6858"/>
                  </a:lnTo>
                  <a:lnTo>
                    <a:pt x="1524" y="8382"/>
                  </a:lnTo>
                  <a:lnTo>
                    <a:pt x="2286" y="8382"/>
                  </a:lnTo>
                  <a:lnTo>
                    <a:pt x="2286" y="7620"/>
                  </a:lnTo>
                  <a:lnTo>
                    <a:pt x="5207" y="7620"/>
                  </a:lnTo>
                  <a:lnTo>
                    <a:pt x="5207" y="8382"/>
                  </a:lnTo>
                  <a:lnTo>
                    <a:pt x="6096" y="8382"/>
                  </a:lnTo>
                  <a:lnTo>
                    <a:pt x="6096" y="7620"/>
                  </a:lnTo>
                  <a:lnTo>
                    <a:pt x="14351" y="7620"/>
                  </a:lnTo>
                  <a:close/>
                </a:path>
                <a:path w="16510" h="22225">
                  <a:moveTo>
                    <a:pt x="2286" y="17526"/>
                  </a:moveTo>
                  <a:lnTo>
                    <a:pt x="2286" y="9143"/>
                  </a:lnTo>
                  <a:lnTo>
                    <a:pt x="1524" y="9143"/>
                  </a:lnTo>
                  <a:lnTo>
                    <a:pt x="1524" y="17526"/>
                  </a:lnTo>
                  <a:lnTo>
                    <a:pt x="2286" y="17526"/>
                  </a:lnTo>
                  <a:close/>
                </a:path>
                <a:path w="16510" h="22225">
                  <a:moveTo>
                    <a:pt x="3683" y="19050"/>
                  </a:moveTo>
                  <a:lnTo>
                    <a:pt x="3683" y="18287"/>
                  </a:lnTo>
                  <a:lnTo>
                    <a:pt x="1524" y="18288"/>
                  </a:lnTo>
                  <a:lnTo>
                    <a:pt x="1524" y="19812"/>
                  </a:lnTo>
                  <a:lnTo>
                    <a:pt x="2286" y="19812"/>
                  </a:lnTo>
                  <a:lnTo>
                    <a:pt x="2286" y="19050"/>
                  </a:lnTo>
                  <a:lnTo>
                    <a:pt x="3683" y="19050"/>
                  </a:lnTo>
                  <a:close/>
                </a:path>
                <a:path w="16510" h="22225">
                  <a:moveTo>
                    <a:pt x="3683" y="8382"/>
                  </a:moveTo>
                  <a:lnTo>
                    <a:pt x="3683" y="7620"/>
                  </a:lnTo>
                  <a:lnTo>
                    <a:pt x="2286" y="7620"/>
                  </a:lnTo>
                  <a:lnTo>
                    <a:pt x="2286" y="8382"/>
                  </a:lnTo>
                  <a:lnTo>
                    <a:pt x="3683" y="8382"/>
                  </a:lnTo>
                  <a:close/>
                </a:path>
                <a:path w="16510" h="22225">
                  <a:moveTo>
                    <a:pt x="3683" y="11430"/>
                  </a:moveTo>
                  <a:lnTo>
                    <a:pt x="3683" y="10668"/>
                  </a:lnTo>
                  <a:lnTo>
                    <a:pt x="2286" y="10668"/>
                  </a:lnTo>
                  <a:lnTo>
                    <a:pt x="2286" y="11430"/>
                  </a:lnTo>
                  <a:lnTo>
                    <a:pt x="3683" y="11430"/>
                  </a:lnTo>
                  <a:close/>
                </a:path>
                <a:path w="16510" h="22225">
                  <a:moveTo>
                    <a:pt x="3683" y="14478"/>
                  </a:moveTo>
                  <a:lnTo>
                    <a:pt x="3683" y="13715"/>
                  </a:lnTo>
                  <a:lnTo>
                    <a:pt x="2286" y="13715"/>
                  </a:lnTo>
                  <a:lnTo>
                    <a:pt x="2286" y="14478"/>
                  </a:lnTo>
                  <a:lnTo>
                    <a:pt x="3683" y="14478"/>
                  </a:lnTo>
                  <a:close/>
                </a:path>
                <a:path w="16510" h="22225">
                  <a:moveTo>
                    <a:pt x="3683" y="15240"/>
                  </a:moveTo>
                  <a:lnTo>
                    <a:pt x="3683" y="14478"/>
                  </a:lnTo>
                  <a:lnTo>
                    <a:pt x="2286" y="14478"/>
                  </a:lnTo>
                  <a:lnTo>
                    <a:pt x="2286" y="15240"/>
                  </a:lnTo>
                  <a:lnTo>
                    <a:pt x="3683" y="15240"/>
                  </a:lnTo>
                  <a:close/>
                </a:path>
                <a:path w="16510" h="22225">
                  <a:moveTo>
                    <a:pt x="3810" y="3810"/>
                  </a:moveTo>
                  <a:lnTo>
                    <a:pt x="3810" y="3048"/>
                  </a:lnTo>
                  <a:lnTo>
                    <a:pt x="2921" y="3048"/>
                  </a:lnTo>
                  <a:lnTo>
                    <a:pt x="2921" y="3810"/>
                  </a:lnTo>
                  <a:lnTo>
                    <a:pt x="3810" y="3810"/>
                  </a:lnTo>
                  <a:close/>
                </a:path>
                <a:path w="16510" h="22225">
                  <a:moveTo>
                    <a:pt x="3810" y="6096"/>
                  </a:moveTo>
                  <a:lnTo>
                    <a:pt x="3810" y="5333"/>
                  </a:lnTo>
                  <a:lnTo>
                    <a:pt x="3683" y="5333"/>
                  </a:lnTo>
                  <a:lnTo>
                    <a:pt x="3683" y="6096"/>
                  </a:lnTo>
                  <a:lnTo>
                    <a:pt x="3810" y="6096"/>
                  </a:lnTo>
                  <a:close/>
                </a:path>
                <a:path w="16510" h="22225">
                  <a:moveTo>
                    <a:pt x="3810" y="9143"/>
                  </a:moveTo>
                  <a:lnTo>
                    <a:pt x="3810" y="8382"/>
                  </a:lnTo>
                  <a:lnTo>
                    <a:pt x="3683" y="8382"/>
                  </a:lnTo>
                  <a:lnTo>
                    <a:pt x="3683" y="9143"/>
                  </a:lnTo>
                  <a:lnTo>
                    <a:pt x="3810" y="9143"/>
                  </a:lnTo>
                  <a:close/>
                </a:path>
                <a:path w="16510" h="22225">
                  <a:moveTo>
                    <a:pt x="3810" y="9905"/>
                  </a:moveTo>
                  <a:lnTo>
                    <a:pt x="3810" y="9144"/>
                  </a:lnTo>
                  <a:lnTo>
                    <a:pt x="3683" y="9144"/>
                  </a:lnTo>
                  <a:lnTo>
                    <a:pt x="3683" y="9905"/>
                  </a:lnTo>
                  <a:lnTo>
                    <a:pt x="3810" y="9905"/>
                  </a:lnTo>
                  <a:close/>
                </a:path>
                <a:path w="16510" h="22225">
                  <a:moveTo>
                    <a:pt x="3810" y="10668"/>
                  </a:moveTo>
                  <a:lnTo>
                    <a:pt x="3810" y="9906"/>
                  </a:lnTo>
                  <a:lnTo>
                    <a:pt x="3683" y="9906"/>
                  </a:lnTo>
                  <a:lnTo>
                    <a:pt x="3683" y="10668"/>
                  </a:lnTo>
                  <a:lnTo>
                    <a:pt x="3810" y="10668"/>
                  </a:lnTo>
                  <a:close/>
                </a:path>
                <a:path w="16510" h="22225">
                  <a:moveTo>
                    <a:pt x="3810" y="12191"/>
                  </a:moveTo>
                  <a:lnTo>
                    <a:pt x="3810" y="11430"/>
                  </a:lnTo>
                  <a:lnTo>
                    <a:pt x="3683" y="11430"/>
                  </a:lnTo>
                  <a:lnTo>
                    <a:pt x="3683" y="12191"/>
                  </a:lnTo>
                  <a:lnTo>
                    <a:pt x="3810" y="12191"/>
                  </a:lnTo>
                  <a:close/>
                </a:path>
                <a:path w="16510" h="22225">
                  <a:moveTo>
                    <a:pt x="3810" y="12953"/>
                  </a:moveTo>
                  <a:lnTo>
                    <a:pt x="3810" y="12192"/>
                  </a:lnTo>
                  <a:lnTo>
                    <a:pt x="3683" y="12192"/>
                  </a:lnTo>
                  <a:lnTo>
                    <a:pt x="3683" y="12953"/>
                  </a:lnTo>
                  <a:lnTo>
                    <a:pt x="3810" y="12953"/>
                  </a:lnTo>
                  <a:close/>
                </a:path>
                <a:path w="16510" h="22225">
                  <a:moveTo>
                    <a:pt x="3810" y="13715"/>
                  </a:moveTo>
                  <a:lnTo>
                    <a:pt x="3810" y="12954"/>
                  </a:lnTo>
                  <a:lnTo>
                    <a:pt x="3683" y="12954"/>
                  </a:lnTo>
                  <a:lnTo>
                    <a:pt x="3683" y="13715"/>
                  </a:lnTo>
                  <a:lnTo>
                    <a:pt x="3810" y="13715"/>
                  </a:lnTo>
                  <a:close/>
                </a:path>
                <a:path w="16510" h="22225">
                  <a:moveTo>
                    <a:pt x="3810" y="16001"/>
                  </a:moveTo>
                  <a:lnTo>
                    <a:pt x="3810" y="15240"/>
                  </a:lnTo>
                  <a:lnTo>
                    <a:pt x="3683" y="15240"/>
                  </a:lnTo>
                  <a:lnTo>
                    <a:pt x="3683" y="16001"/>
                  </a:lnTo>
                  <a:lnTo>
                    <a:pt x="3810" y="16001"/>
                  </a:lnTo>
                  <a:close/>
                </a:path>
                <a:path w="16510" h="22225">
                  <a:moveTo>
                    <a:pt x="3810" y="16763"/>
                  </a:moveTo>
                  <a:lnTo>
                    <a:pt x="3810" y="16002"/>
                  </a:lnTo>
                  <a:lnTo>
                    <a:pt x="3683" y="16002"/>
                  </a:lnTo>
                  <a:lnTo>
                    <a:pt x="3683" y="16763"/>
                  </a:lnTo>
                  <a:lnTo>
                    <a:pt x="3810" y="16763"/>
                  </a:lnTo>
                  <a:close/>
                </a:path>
                <a:path w="16510" h="22225">
                  <a:moveTo>
                    <a:pt x="3810" y="17526"/>
                  </a:moveTo>
                  <a:lnTo>
                    <a:pt x="3810" y="16764"/>
                  </a:lnTo>
                  <a:lnTo>
                    <a:pt x="3683" y="16764"/>
                  </a:lnTo>
                  <a:lnTo>
                    <a:pt x="3683" y="17526"/>
                  </a:lnTo>
                  <a:lnTo>
                    <a:pt x="3810" y="17526"/>
                  </a:lnTo>
                  <a:close/>
                </a:path>
                <a:path w="16510" h="22225">
                  <a:moveTo>
                    <a:pt x="3810" y="18287"/>
                  </a:moveTo>
                  <a:lnTo>
                    <a:pt x="3810" y="17526"/>
                  </a:lnTo>
                  <a:lnTo>
                    <a:pt x="3683" y="17526"/>
                  </a:lnTo>
                  <a:lnTo>
                    <a:pt x="3683" y="18287"/>
                  </a:lnTo>
                  <a:lnTo>
                    <a:pt x="3810" y="18287"/>
                  </a:lnTo>
                  <a:close/>
                </a:path>
                <a:path w="16510" h="22225">
                  <a:moveTo>
                    <a:pt x="3810" y="19812"/>
                  </a:moveTo>
                  <a:lnTo>
                    <a:pt x="3810" y="19050"/>
                  </a:lnTo>
                  <a:lnTo>
                    <a:pt x="3683" y="19050"/>
                  </a:lnTo>
                  <a:lnTo>
                    <a:pt x="3683" y="19812"/>
                  </a:lnTo>
                  <a:lnTo>
                    <a:pt x="3810" y="19812"/>
                  </a:lnTo>
                  <a:close/>
                </a:path>
                <a:path w="16510" h="22225">
                  <a:moveTo>
                    <a:pt x="3810" y="20573"/>
                  </a:moveTo>
                  <a:lnTo>
                    <a:pt x="3810" y="19812"/>
                  </a:lnTo>
                  <a:lnTo>
                    <a:pt x="3683" y="19812"/>
                  </a:lnTo>
                  <a:lnTo>
                    <a:pt x="3683" y="20573"/>
                  </a:lnTo>
                  <a:lnTo>
                    <a:pt x="3810" y="20573"/>
                  </a:lnTo>
                  <a:close/>
                </a:path>
                <a:path w="16510" h="22225">
                  <a:moveTo>
                    <a:pt x="3810" y="21335"/>
                  </a:moveTo>
                  <a:lnTo>
                    <a:pt x="3810" y="20574"/>
                  </a:lnTo>
                  <a:lnTo>
                    <a:pt x="3683" y="20574"/>
                  </a:lnTo>
                  <a:lnTo>
                    <a:pt x="3683" y="21335"/>
                  </a:lnTo>
                  <a:lnTo>
                    <a:pt x="3810" y="21335"/>
                  </a:lnTo>
                  <a:close/>
                </a:path>
                <a:path w="16510" h="22225">
                  <a:moveTo>
                    <a:pt x="5207" y="9144"/>
                  </a:moveTo>
                  <a:lnTo>
                    <a:pt x="5207" y="7620"/>
                  </a:lnTo>
                  <a:lnTo>
                    <a:pt x="3810" y="7620"/>
                  </a:lnTo>
                  <a:lnTo>
                    <a:pt x="3810" y="8382"/>
                  </a:lnTo>
                  <a:lnTo>
                    <a:pt x="4572" y="8382"/>
                  </a:lnTo>
                  <a:lnTo>
                    <a:pt x="4572" y="9144"/>
                  </a:lnTo>
                  <a:lnTo>
                    <a:pt x="5207" y="9144"/>
                  </a:lnTo>
                  <a:close/>
                </a:path>
                <a:path w="16510" h="22225">
                  <a:moveTo>
                    <a:pt x="5207" y="11430"/>
                  </a:moveTo>
                  <a:lnTo>
                    <a:pt x="5207" y="9905"/>
                  </a:lnTo>
                  <a:lnTo>
                    <a:pt x="4572" y="9905"/>
                  </a:lnTo>
                  <a:lnTo>
                    <a:pt x="4572" y="10668"/>
                  </a:lnTo>
                  <a:lnTo>
                    <a:pt x="3810" y="10668"/>
                  </a:lnTo>
                  <a:lnTo>
                    <a:pt x="3810" y="11430"/>
                  </a:lnTo>
                  <a:lnTo>
                    <a:pt x="5207" y="11430"/>
                  </a:lnTo>
                  <a:close/>
                </a:path>
                <a:path w="16510" h="22225">
                  <a:moveTo>
                    <a:pt x="13716" y="14478"/>
                  </a:moveTo>
                  <a:lnTo>
                    <a:pt x="13716" y="13716"/>
                  </a:lnTo>
                  <a:lnTo>
                    <a:pt x="3810" y="13715"/>
                  </a:lnTo>
                  <a:lnTo>
                    <a:pt x="3810" y="14478"/>
                  </a:lnTo>
                  <a:lnTo>
                    <a:pt x="8255" y="14478"/>
                  </a:lnTo>
                  <a:lnTo>
                    <a:pt x="8255" y="15240"/>
                  </a:lnTo>
                  <a:lnTo>
                    <a:pt x="9144" y="15240"/>
                  </a:lnTo>
                  <a:lnTo>
                    <a:pt x="9144" y="14478"/>
                  </a:lnTo>
                  <a:lnTo>
                    <a:pt x="13716" y="14478"/>
                  </a:lnTo>
                  <a:close/>
                </a:path>
                <a:path w="16510" h="22225">
                  <a:moveTo>
                    <a:pt x="8255" y="15240"/>
                  </a:moveTo>
                  <a:lnTo>
                    <a:pt x="8255" y="14478"/>
                  </a:lnTo>
                  <a:lnTo>
                    <a:pt x="3810" y="14478"/>
                  </a:lnTo>
                  <a:lnTo>
                    <a:pt x="3810" y="15240"/>
                  </a:lnTo>
                  <a:lnTo>
                    <a:pt x="5207" y="15240"/>
                  </a:lnTo>
                  <a:lnTo>
                    <a:pt x="5207" y="16002"/>
                  </a:lnTo>
                  <a:lnTo>
                    <a:pt x="6096" y="16002"/>
                  </a:lnTo>
                  <a:lnTo>
                    <a:pt x="6096" y="15240"/>
                  </a:lnTo>
                  <a:lnTo>
                    <a:pt x="8255" y="15240"/>
                  </a:lnTo>
                  <a:close/>
                </a:path>
                <a:path w="16510" h="22225">
                  <a:moveTo>
                    <a:pt x="15240" y="19049"/>
                  </a:moveTo>
                  <a:lnTo>
                    <a:pt x="15240" y="18288"/>
                  </a:lnTo>
                  <a:lnTo>
                    <a:pt x="14478" y="18288"/>
                  </a:lnTo>
                  <a:lnTo>
                    <a:pt x="14478" y="17526"/>
                  </a:lnTo>
                  <a:lnTo>
                    <a:pt x="14351" y="18288"/>
                  </a:lnTo>
                  <a:lnTo>
                    <a:pt x="5207" y="18287"/>
                  </a:lnTo>
                  <a:lnTo>
                    <a:pt x="5207" y="17526"/>
                  </a:lnTo>
                  <a:lnTo>
                    <a:pt x="4572" y="17526"/>
                  </a:lnTo>
                  <a:lnTo>
                    <a:pt x="4572" y="18287"/>
                  </a:lnTo>
                  <a:lnTo>
                    <a:pt x="3810" y="18287"/>
                  </a:lnTo>
                  <a:lnTo>
                    <a:pt x="3810" y="19050"/>
                  </a:lnTo>
                  <a:lnTo>
                    <a:pt x="15240" y="19049"/>
                  </a:lnTo>
                  <a:close/>
                </a:path>
                <a:path w="16510" h="22225">
                  <a:moveTo>
                    <a:pt x="16002" y="21336"/>
                  </a:moveTo>
                  <a:lnTo>
                    <a:pt x="16002" y="17526"/>
                  </a:lnTo>
                  <a:lnTo>
                    <a:pt x="15240" y="17526"/>
                  </a:lnTo>
                  <a:lnTo>
                    <a:pt x="15240" y="21335"/>
                  </a:lnTo>
                  <a:lnTo>
                    <a:pt x="3810" y="21335"/>
                  </a:lnTo>
                  <a:lnTo>
                    <a:pt x="3810" y="22098"/>
                  </a:lnTo>
                  <a:lnTo>
                    <a:pt x="15240" y="22098"/>
                  </a:lnTo>
                  <a:lnTo>
                    <a:pt x="16002" y="21336"/>
                  </a:lnTo>
                  <a:close/>
                </a:path>
                <a:path w="16510" h="22225">
                  <a:moveTo>
                    <a:pt x="6096" y="4572"/>
                  </a:moveTo>
                  <a:lnTo>
                    <a:pt x="6096" y="3048"/>
                  </a:lnTo>
                  <a:lnTo>
                    <a:pt x="4572" y="3048"/>
                  </a:lnTo>
                  <a:lnTo>
                    <a:pt x="4572" y="3810"/>
                  </a:lnTo>
                  <a:lnTo>
                    <a:pt x="5207" y="3810"/>
                  </a:lnTo>
                  <a:lnTo>
                    <a:pt x="5207" y="4572"/>
                  </a:lnTo>
                  <a:lnTo>
                    <a:pt x="6096" y="4572"/>
                  </a:lnTo>
                  <a:close/>
                </a:path>
                <a:path w="16510" h="22225">
                  <a:moveTo>
                    <a:pt x="5207" y="6096"/>
                  </a:moveTo>
                  <a:lnTo>
                    <a:pt x="5207" y="4572"/>
                  </a:lnTo>
                  <a:lnTo>
                    <a:pt x="4572" y="4572"/>
                  </a:lnTo>
                  <a:lnTo>
                    <a:pt x="4572" y="6096"/>
                  </a:lnTo>
                  <a:lnTo>
                    <a:pt x="5207" y="6096"/>
                  </a:lnTo>
                  <a:close/>
                </a:path>
                <a:path w="16510" h="22225">
                  <a:moveTo>
                    <a:pt x="5207" y="16764"/>
                  </a:moveTo>
                  <a:lnTo>
                    <a:pt x="5207" y="16001"/>
                  </a:lnTo>
                  <a:lnTo>
                    <a:pt x="4572" y="16001"/>
                  </a:lnTo>
                  <a:lnTo>
                    <a:pt x="4572" y="16764"/>
                  </a:lnTo>
                  <a:lnTo>
                    <a:pt x="5207" y="16764"/>
                  </a:lnTo>
                  <a:close/>
                </a:path>
                <a:path w="16510" h="22225">
                  <a:moveTo>
                    <a:pt x="9779" y="2286"/>
                  </a:moveTo>
                  <a:lnTo>
                    <a:pt x="9779" y="1524"/>
                  </a:lnTo>
                  <a:lnTo>
                    <a:pt x="6096" y="1524"/>
                  </a:lnTo>
                  <a:lnTo>
                    <a:pt x="6096" y="0"/>
                  </a:lnTo>
                  <a:lnTo>
                    <a:pt x="5207" y="0"/>
                  </a:lnTo>
                  <a:lnTo>
                    <a:pt x="5207" y="2286"/>
                  </a:lnTo>
                  <a:lnTo>
                    <a:pt x="8255" y="2286"/>
                  </a:lnTo>
                  <a:lnTo>
                    <a:pt x="8255" y="6096"/>
                  </a:lnTo>
                  <a:lnTo>
                    <a:pt x="9144" y="6096"/>
                  </a:lnTo>
                  <a:lnTo>
                    <a:pt x="9144" y="2286"/>
                  </a:lnTo>
                  <a:lnTo>
                    <a:pt x="9779" y="2286"/>
                  </a:lnTo>
                  <a:close/>
                </a:path>
                <a:path w="16510" h="22225">
                  <a:moveTo>
                    <a:pt x="6096" y="9906"/>
                  </a:moveTo>
                  <a:lnTo>
                    <a:pt x="6096" y="9143"/>
                  </a:lnTo>
                  <a:lnTo>
                    <a:pt x="5207" y="9143"/>
                  </a:lnTo>
                  <a:lnTo>
                    <a:pt x="5207" y="9906"/>
                  </a:lnTo>
                  <a:lnTo>
                    <a:pt x="6096" y="9906"/>
                  </a:lnTo>
                  <a:close/>
                </a:path>
                <a:path w="16510" h="22225">
                  <a:moveTo>
                    <a:pt x="13716" y="11430"/>
                  </a:moveTo>
                  <a:lnTo>
                    <a:pt x="13716" y="10668"/>
                  </a:lnTo>
                  <a:lnTo>
                    <a:pt x="9144" y="10668"/>
                  </a:lnTo>
                  <a:lnTo>
                    <a:pt x="9144" y="9905"/>
                  </a:lnTo>
                  <a:lnTo>
                    <a:pt x="8255" y="9905"/>
                  </a:lnTo>
                  <a:lnTo>
                    <a:pt x="8255" y="10668"/>
                  </a:lnTo>
                  <a:lnTo>
                    <a:pt x="5207" y="10668"/>
                  </a:lnTo>
                  <a:lnTo>
                    <a:pt x="5207" y="12192"/>
                  </a:lnTo>
                  <a:lnTo>
                    <a:pt x="6096" y="12192"/>
                  </a:lnTo>
                  <a:lnTo>
                    <a:pt x="6096" y="11430"/>
                  </a:lnTo>
                  <a:lnTo>
                    <a:pt x="13716" y="11430"/>
                  </a:lnTo>
                  <a:close/>
                </a:path>
                <a:path w="16510" h="22225">
                  <a:moveTo>
                    <a:pt x="6096" y="17526"/>
                  </a:moveTo>
                  <a:lnTo>
                    <a:pt x="6096" y="16763"/>
                  </a:lnTo>
                  <a:lnTo>
                    <a:pt x="5207" y="16763"/>
                  </a:lnTo>
                  <a:lnTo>
                    <a:pt x="5207" y="17526"/>
                  </a:lnTo>
                  <a:lnTo>
                    <a:pt x="6096" y="17526"/>
                  </a:lnTo>
                  <a:close/>
                </a:path>
                <a:path w="16510" h="22225">
                  <a:moveTo>
                    <a:pt x="9779" y="1524"/>
                  </a:moveTo>
                  <a:lnTo>
                    <a:pt x="9779" y="762"/>
                  </a:lnTo>
                  <a:lnTo>
                    <a:pt x="6096" y="762"/>
                  </a:lnTo>
                  <a:lnTo>
                    <a:pt x="6096" y="1524"/>
                  </a:lnTo>
                  <a:lnTo>
                    <a:pt x="9779" y="1524"/>
                  </a:lnTo>
                  <a:close/>
                </a:path>
                <a:path w="16510" h="22225">
                  <a:moveTo>
                    <a:pt x="14351" y="8382"/>
                  </a:moveTo>
                  <a:lnTo>
                    <a:pt x="14351" y="7620"/>
                  </a:lnTo>
                  <a:lnTo>
                    <a:pt x="6096" y="7620"/>
                  </a:lnTo>
                  <a:lnTo>
                    <a:pt x="6096" y="8382"/>
                  </a:lnTo>
                  <a:lnTo>
                    <a:pt x="8255" y="8382"/>
                  </a:lnTo>
                  <a:lnTo>
                    <a:pt x="8255" y="9144"/>
                  </a:lnTo>
                  <a:lnTo>
                    <a:pt x="9144" y="9144"/>
                  </a:lnTo>
                  <a:lnTo>
                    <a:pt x="9144" y="8382"/>
                  </a:lnTo>
                  <a:lnTo>
                    <a:pt x="14351" y="8382"/>
                  </a:lnTo>
                  <a:close/>
                </a:path>
                <a:path w="16510" h="22225">
                  <a:moveTo>
                    <a:pt x="7620" y="3048"/>
                  </a:moveTo>
                  <a:lnTo>
                    <a:pt x="7620" y="2286"/>
                  </a:lnTo>
                  <a:lnTo>
                    <a:pt x="7493" y="2286"/>
                  </a:lnTo>
                  <a:lnTo>
                    <a:pt x="7493" y="3048"/>
                  </a:lnTo>
                  <a:lnTo>
                    <a:pt x="7620" y="3048"/>
                  </a:lnTo>
                  <a:close/>
                </a:path>
                <a:path w="16510" h="22225">
                  <a:moveTo>
                    <a:pt x="7620" y="5334"/>
                  </a:moveTo>
                  <a:lnTo>
                    <a:pt x="7620" y="4572"/>
                  </a:lnTo>
                  <a:lnTo>
                    <a:pt x="7493" y="4572"/>
                  </a:lnTo>
                  <a:lnTo>
                    <a:pt x="7493" y="5334"/>
                  </a:lnTo>
                  <a:lnTo>
                    <a:pt x="7620" y="5334"/>
                  </a:lnTo>
                  <a:close/>
                </a:path>
                <a:path w="16510" h="22225">
                  <a:moveTo>
                    <a:pt x="9144" y="762"/>
                  </a:moveTo>
                  <a:lnTo>
                    <a:pt x="9144" y="0"/>
                  </a:lnTo>
                  <a:lnTo>
                    <a:pt x="8255" y="0"/>
                  </a:lnTo>
                  <a:lnTo>
                    <a:pt x="8255" y="762"/>
                  </a:lnTo>
                  <a:lnTo>
                    <a:pt x="9144" y="762"/>
                  </a:lnTo>
                  <a:close/>
                </a:path>
                <a:path w="16510" h="22225">
                  <a:moveTo>
                    <a:pt x="9017" y="12954"/>
                  </a:moveTo>
                  <a:lnTo>
                    <a:pt x="9017" y="12191"/>
                  </a:lnTo>
                  <a:lnTo>
                    <a:pt x="8255" y="12191"/>
                  </a:lnTo>
                  <a:lnTo>
                    <a:pt x="8255" y="12954"/>
                  </a:lnTo>
                  <a:lnTo>
                    <a:pt x="9017" y="12954"/>
                  </a:lnTo>
                  <a:close/>
                </a:path>
                <a:path w="16510" h="22225">
                  <a:moveTo>
                    <a:pt x="9144" y="16764"/>
                  </a:moveTo>
                  <a:lnTo>
                    <a:pt x="9144" y="16001"/>
                  </a:lnTo>
                  <a:lnTo>
                    <a:pt x="8255" y="16001"/>
                  </a:lnTo>
                  <a:lnTo>
                    <a:pt x="8255" y="16764"/>
                  </a:lnTo>
                  <a:lnTo>
                    <a:pt x="9144" y="16764"/>
                  </a:lnTo>
                  <a:close/>
                </a:path>
                <a:path w="16510" h="22225">
                  <a:moveTo>
                    <a:pt x="13716" y="15240"/>
                  </a:moveTo>
                  <a:lnTo>
                    <a:pt x="13716" y="14478"/>
                  </a:lnTo>
                  <a:lnTo>
                    <a:pt x="9144" y="14478"/>
                  </a:lnTo>
                  <a:lnTo>
                    <a:pt x="9144" y="15240"/>
                  </a:lnTo>
                  <a:lnTo>
                    <a:pt x="13716" y="15240"/>
                  </a:lnTo>
                  <a:close/>
                </a:path>
                <a:path w="16510" h="22225">
                  <a:moveTo>
                    <a:pt x="13716" y="4572"/>
                  </a:moveTo>
                  <a:lnTo>
                    <a:pt x="13716" y="3810"/>
                  </a:lnTo>
                  <a:lnTo>
                    <a:pt x="9779" y="3810"/>
                  </a:lnTo>
                  <a:lnTo>
                    <a:pt x="9779" y="4572"/>
                  </a:lnTo>
                  <a:lnTo>
                    <a:pt x="13716" y="4572"/>
                  </a:lnTo>
                  <a:close/>
                </a:path>
                <a:path w="16510" h="22225">
                  <a:moveTo>
                    <a:pt x="10668" y="5334"/>
                  </a:moveTo>
                  <a:lnTo>
                    <a:pt x="10668" y="4572"/>
                  </a:lnTo>
                  <a:lnTo>
                    <a:pt x="10541" y="4572"/>
                  </a:lnTo>
                  <a:lnTo>
                    <a:pt x="10541" y="5334"/>
                  </a:lnTo>
                  <a:lnTo>
                    <a:pt x="10668" y="5334"/>
                  </a:lnTo>
                  <a:close/>
                </a:path>
                <a:path w="16510" h="22225">
                  <a:moveTo>
                    <a:pt x="10668" y="18287"/>
                  </a:moveTo>
                  <a:lnTo>
                    <a:pt x="10668" y="17526"/>
                  </a:lnTo>
                  <a:lnTo>
                    <a:pt x="10541" y="17526"/>
                  </a:lnTo>
                  <a:lnTo>
                    <a:pt x="10541" y="18287"/>
                  </a:lnTo>
                  <a:lnTo>
                    <a:pt x="10668" y="18287"/>
                  </a:lnTo>
                  <a:close/>
                </a:path>
                <a:path w="16510" h="22225">
                  <a:moveTo>
                    <a:pt x="11303" y="3810"/>
                  </a:moveTo>
                  <a:lnTo>
                    <a:pt x="11303" y="3048"/>
                  </a:lnTo>
                  <a:lnTo>
                    <a:pt x="10668" y="3048"/>
                  </a:lnTo>
                  <a:lnTo>
                    <a:pt x="10668" y="3810"/>
                  </a:lnTo>
                  <a:lnTo>
                    <a:pt x="11303" y="3810"/>
                  </a:lnTo>
                  <a:close/>
                </a:path>
                <a:path w="16510" h="22225">
                  <a:moveTo>
                    <a:pt x="12954" y="3810"/>
                  </a:moveTo>
                  <a:lnTo>
                    <a:pt x="12954" y="3048"/>
                  </a:lnTo>
                  <a:lnTo>
                    <a:pt x="12192" y="3048"/>
                  </a:lnTo>
                  <a:lnTo>
                    <a:pt x="12192" y="3810"/>
                  </a:lnTo>
                  <a:lnTo>
                    <a:pt x="12954" y="3810"/>
                  </a:lnTo>
                  <a:close/>
                </a:path>
                <a:path w="16510" h="22225">
                  <a:moveTo>
                    <a:pt x="14478" y="20574"/>
                  </a:moveTo>
                  <a:lnTo>
                    <a:pt x="14478" y="19812"/>
                  </a:lnTo>
                  <a:lnTo>
                    <a:pt x="14351" y="20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6002159" y="2170175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5334" y="3810"/>
                  </a:moveTo>
                  <a:lnTo>
                    <a:pt x="5334" y="1524"/>
                  </a:lnTo>
                  <a:lnTo>
                    <a:pt x="4572" y="762"/>
                  </a:lnTo>
                  <a:lnTo>
                    <a:pt x="4572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5334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6002159" y="2169413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762" y="1524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5714" h="5714">
                  <a:moveTo>
                    <a:pt x="5334" y="5334"/>
                  </a:moveTo>
                  <a:lnTo>
                    <a:pt x="5334" y="1524"/>
                  </a:lnTo>
                  <a:lnTo>
                    <a:pt x="4572" y="1524"/>
                  </a:lnTo>
                  <a:lnTo>
                    <a:pt x="4572" y="4572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5334" y="5334"/>
                  </a:lnTo>
                  <a:close/>
                </a:path>
                <a:path w="5714" h="5714">
                  <a:moveTo>
                    <a:pt x="3810" y="762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6003683" y="2169413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0"/>
                  </a:moveTo>
                  <a:lnTo>
                    <a:pt x="0" y="0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5999873" y="2164079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3810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5999873" y="2163317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3175" h="5080">
                  <a:moveTo>
                    <a:pt x="2286" y="762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2286" y="762"/>
                  </a:lnTo>
                  <a:close/>
                </a:path>
                <a:path w="3175" h="5080">
                  <a:moveTo>
                    <a:pt x="3048" y="4572"/>
                  </a:moveTo>
                  <a:lnTo>
                    <a:pt x="3048" y="1524"/>
                  </a:lnTo>
                  <a:lnTo>
                    <a:pt x="2286" y="762"/>
                  </a:lnTo>
                  <a:lnTo>
                    <a:pt x="2286" y="4572"/>
                  </a:lnTo>
                  <a:lnTo>
                    <a:pt x="3048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6006731" y="2164079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3810"/>
                  </a:moveTo>
                  <a:lnTo>
                    <a:pt x="3047" y="762"/>
                  </a:lnTo>
                  <a:lnTo>
                    <a:pt x="2285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6007493" y="2163317"/>
              <a:ext cx="2540" cy="5080"/>
            </a:xfrm>
            <a:custGeom>
              <a:avLst/>
              <a:gdLst/>
              <a:ahLst/>
              <a:cxnLst/>
              <a:rect l="l" t="t" r="r" b="b"/>
              <a:pathLst>
                <a:path w="2539" h="5080">
                  <a:moveTo>
                    <a:pt x="761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close/>
                </a:path>
                <a:path w="2539" h="5080">
                  <a:moveTo>
                    <a:pt x="2285" y="4572"/>
                  </a:moveTo>
                  <a:lnTo>
                    <a:pt x="2285" y="1524"/>
                  </a:lnTo>
                  <a:lnTo>
                    <a:pt x="1523" y="762"/>
                  </a:lnTo>
                  <a:lnTo>
                    <a:pt x="1523" y="4572"/>
                  </a:lnTo>
                  <a:lnTo>
                    <a:pt x="2285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6003683" y="215874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2286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6005207" y="215874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2286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6007493" y="215874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2286" y="2286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6009017" y="215874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1" y="2286"/>
                  </a:moveTo>
                  <a:lnTo>
                    <a:pt x="761" y="0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5999873" y="2158745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2285" y="2286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2285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5999111" y="215874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2286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5999874" y="2164092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60">
                  <a:moveTo>
                    <a:pt x="2286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2286" y="3048"/>
                  </a:lnTo>
                  <a:lnTo>
                    <a:pt x="2286" y="0"/>
                  </a:lnTo>
                  <a:close/>
                </a:path>
                <a:path w="9525" h="10160">
                  <a:moveTo>
                    <a:pt x="6096" y="6858"/>
                  </a:moveTo>
                  <a:lnTo>
                    <a:pt x="3048" y="6858"/>
                  </a:lnTo>
                  <a:lnTo>
                    <a:pt x="3048" y="9906"/>
                  </a:lnTo>
                  <a:lnTo>
                    <a:pt x="6096" y="9906"/>
                  </a:lnTo>
                  <a:lnTo>
                    <a:pt x="6096" y="6858"/>
                  </a:lnTo>
                  <a:close/>
                </a:path>
                <a:path w="9525" h="10160">
                  <a:moveTo>
                    <a:pt x="9131" y="0"/>
                  </a:moveTo>
                  <a:lnTo>
                    <a:pt x="6858" y="0"/>
                  </a:lnTo>
                  <a:lnTo>
                    <a:pt x="6858" y="3048"/>
                  </a:lnTo>
                  <a:lnTo>
                    <a:pt x="9131" y="3048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6021209" y="2180843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4">
                  <a:moveTo>
                    <a:pt x="4572" y="1523"/>
                  </a:moveTo>
                  <a:lnTo>
                    <a:pt x="4572" y="761"/>
                  </a:lnTo>
                  <a:lnTo>
                    <a:pt x="3048" y="761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048" y="3302"/>
                  </a:lnTo>
                  <a:lnTo>
                    <a:pt x="3048" y="1523"/>
                  </a:lnTo>
                  <a:lnTo>
                    <a:pt x="4572" y="1523"/>
                  </a:lnTo>
                  <a:close/>
                </a:path>
                <a:path w="21589" h="24764">
                  <a:moveTo>
                    <a:pt x="762" y="7620"/>
                  </a:moveTo>
                  <a:lnTo>
                    <a:pt x="762" y="4572"/>
                  </a:lnTo>
                  <a:lnTo>
                    <a:pt x="0" y="4572"/>
                  </a:lnTo>
                  <a:lnTo>
                    <a:pt x="0" y="7620"/>
                  </a:lnTo>
                  <a:lnTo>
                    <a:pt x="762" y="7620"/>
                  </a:lnTo>
                  <a:close/>
                </a:path>
                <a:path w="21589" h="24764">
                  <a:moveTo>
                    <a:pt x="762" y="12192"/>
                  </a:moveTo>
                  <a:lnTo>
                    <a:pt x="762" y="9144"/>
                  </a:lnTo>
                  <a:lnTo>
                    <a:pt x="0" y="9906"/>
                  </a:lnTo>
                  <a:lnTo>
                    <a:pt x="0" y="11430"/>
                  </a:lnTo>
                  <a:lnTo>
                    <a:pt x="762" y="12192"/>
                  </a:lnTo>
                  <a:close/>
                </a:path>
                <a:path w="21589" h="24764">
                  <a:moveTo>
                    <a:pt x="1524" y="18288"/>
                  </a:moveTo>
                  <a:lnTo>
                    <a:pt x="1524" y="11430"/>
                  </a:lnTo>
                  <a:lnTo>
                    <a:pt x="762" y="10668"/>
                  </a:lnTo>
                  <a:lnTo>
                    <a:pt x="762" y="12954"/>
                  </a:lnTo>
                  <a:lnTo>
                    <a:pt x="0" y="13716"/>
                  </a:lnTo>
                  <a:lnTo>
                    <a:pt x="0" y="16002"/>
                  </a:lnTo>
                  <a:lnTo>
                    <a:pt x="762" y="16002"/>
                  </a:lnTo>
                  <a:lnTo>
                    <a:pt x="1524" y="18288"/>
                  </a:lnTo>
                  <a:close/>
                </a:path>
                <a:path w="21589" h="24764">
                  <a:moveTo>
                    <a:pt x="2286" y="10668"/>
                  </a:moveTo>
                  <a:lnTo>
                    <a:pt x="2286" y="1524"/>
                  </a:lnTo>
                  <a:lnTo>
                    <a:pt x="762" y="1524"/>
                  </a:lnTo>
                  <a:lnTo>
                    <a:pt x="762" y="10668"/>
                  </a:lnTo>
                  <a:lnTo>
                    <a:pt x="2286" y="10668"/>
                  </a:lnTo>
                  <a:close/>
                </a:path>
                <a:path w="21589" h="24764">
                  <a:moveTo>
                    <a:pt x="3048" y="20574"/>
                  </a:moveTo>
                  <a:lnTo>
                    <a:pt x="3048" y="19812"/>
                  </a:lnTo>
                  <a:lnTo>
                    <a:pt x="2286" y="19050"/>
                  </a:lnTo>
                  <a:lnTo>
                    <a:pt x="2286" y="10668"/>
                  </a:lnTo>
                  <a:lnTo>
                    <a:pt x="1524" y="10668"/>
                  </a:lnTo>
                  <a:lnTo>
                    <a:pt x="1524" y="19812"/>
                  </a:lnTo>
                  <a:lnTo>
                    <a:pt x="2286" y="19812"/>
                  </a:lnTo>
                  <a:lnTo>
                    <a:pt x="3048" y="20574"/>
                  </a:lnTo>
                  <a:close/>
                </a:path>
                <a:path w="21589" h="24764">
                  <a:moveTo>
                    <a:pt x="3048" y="7620"/>
                  </a:moveTo>
                  <a:lnTo>
                    <a:pt x="3048" y="4572"/>
                  </a:lnTo>
                  <a:lnTo>
                    <a:pt x="2286" y="4572"/>
                  </a:lnTo>
                  <a:lnTo>
                    <a:pt x="2286" y="7620"/>
                  </a:lnTo>
                  <a:lnTo>
                    <a:pt x="3048" y="7620"/>
                  </a:lnTo>
                  <a:close/>
                </a:path>
                <a:path w="21589" h="24764">
                  <a:moveTo>
                    <a:pt x="4572" y="11430"/>
                  </a:moveTo>
                  <a:lnTo>
                    <a:pt x="4572" y="10668"/>
                  </a:lnTo>
                  <a:lnTo>
                    <a:pt x="3048" y="10668"/>
                  </a:lnTo>
                  <a:lnTo>
                    <a:pt x="2286" y="9906"/>
                  </a:lnTo>
                  <a:lnTo>
                    <a:pt x="2286" y="11430"/>
                  </a:lnTo>
                  <a:lnTo>
                    <a:pt x="4572" y="11430"/>
                  </a:lnTo>
                  <a:close/>
                </a:path>
                <a:path w="21589" h="24764">
                  <a:moveTo>
                    <a:pt x="3048" y="16002"/>
                  </a:moveTo>
                  <a:lnTo>
                    <a:pt x="3048" y="13716"/>
                  </a:lnTo>
                  <a:lnTo>
                    <a:pt x="2286" y="12954"/>
                  </a:lnTo>
                  <a:lnTo>
                    <a:pt x="2286" y="16002"/>
                  </a:lnTo>
                  <a:lnTo>
                    <a:pt x="3048" y="16002"/>
                  </a:lnTo>
                  <a:close/>
                </a:path>
                <a:path w="21589" h="24764">
                  <a:moveTo>
                    <a:pt x="5334" y="16764"/>
                  </a:moveTo>
                  <a:lnTo>
                    <a:pt x="5334" y="16002"/>
                  </a:lnTo>
                  <a:lnTo>
                    <a:pt x="3810" y="17526"/>
                  </a:lnTo>
                  <a:lnTo>
                    <a:pt x="2286" y="17526"/>
                  </a:lnTo>
                  <a:lnTo>
                    <a:pt x="2286" y="18288"/>
                  </a:lnTo>
                  <a:lnTo>
                    <a:pt x="3048" y="18288"/>
                  </a:lnTo>
                  <a:lnTo>
                    <a:pt x="3048" y="20574"/>
                  </a:lnTo>
                  <a:lnTo>
                    <a:pt x="3810" y="20955"/>
                  </a:lnTo>
                  <a:lnTo>
                    <a:pt x="3810" y="18288"/>
                  </a:lnTo>
                  <a:lnTo>
                    <a:pt x="5334" y="16764"/>
                  </a:lnTo>
                  <a:close/>
                </a:path>
                <a:path w="21589" h="24764">
                  <a:moveTo>
                    <a:pt x="9906" y="12192"/>
                  </a:moveTo>
                  <a:lnTo>
                    <a:pt x="9906" y="9144"/>
                  </a:lnTo>
                  <a:lnTo>
                    <a:pt x="8382" y="6858"/>
                  </a:lnTo>
                  <a:lnTo>
                    <a:pt x="8382" y="6095"/>
                  </a:lnTo>
                  <a:lnTo>
                    <a:pt x="6858" y="4572"/>
                  </a:lnTo>
                  <a:lnTo>
                    <a:pt x="6096" y="4572"/>
                  </a:lnTo>
                  <a:lnTo>
                    <a:pt x="3048" y="1523"/>
                  </a:lnTo>
                  <a:lnTo>
                    <a:pt x="3048" y="3302"/>
                  </a:lnTo>
                  <a:lnTo>
                    <a:pt x="4572" y="5334"/>
                  </a:lnTo>
                  <a:lnTo>
                    <a:pt x="4572" y="6096"/>
                  </a:lnTo>
                  <a:lnTo>
                    <a:pt x="5334" y="6858"/>
                  </a:lnTo>
                  <a:lnTo>
                    <a:pt x="5334" y="7620"/>
                  </a:lnTo>
                  <a:lnTo>
                    <a:pt x="6096" y="8382"/>
                  </a:lnTo>
                  <a:lnTo>
                    <a:pt x="6096" y="5334"/>
                  </a:lnTo>
                  <a:lnTo>
                    <a:pt x="6858" y="6858"/>
                  </a:lnTo>
                  <a:lnTo>
                    <a:pt x="6858" y="7620"/>
                  </a:lnTo>
                  <a:lnTo>
                    <a:pt x="9144" y="10668"/>
                  </a:lnTo>
                  <a:lnTo>
                    <a:pt x="9144" y="13335"/>
                  </a:lnTo>
                  <a:lnTo>
                    <a:pt x="9906" y="12192"/>
                  </a:lnTo>
                  <a:close/>
                </a:path>
                <a:path w="21589" h="24764">
                  <a:moveTo>
                    <a:pt x="4572" y="19050"/>
                  </a:moveTo>
                  <a:lnTo>
                    <a:pt x="3810" y="18288"/>
                  </a:lnTo>
                  <a:lnTo>
                    <a:pt x="3810" y="19812"/>
                  </a:lnTo>
                  <a:lnTo>
                    <a:pt x="4572" y="19050"/>
                  </a:lnTo>
                  <a:close/>
                </a:path>
                <a:path w="21589" h="24764">
                  <a:moveTo>
                    <a:pt x="9906" y="23622"/>
                  </a:moveTo>
                  <a:lnTo>
                    <a:pt x="9906" y="22098"/>
                  </a:lnTo>
                  <a:lnTo>
                    <a:pt x="8382" y="22098"/>
                  </a:lnTo>
                  <a:lnTo>
                    <a:pt x="8382" y="21336"/>
                  </a:lnTo>
                  <a:lnTo>
                    <a:pt x="6858" y="20574"/>
                  </a:lnTo>
                  <a:lnTo>
                    <a:pt x="6096" y="19812"/>
                  </a:lnTo>
                  <a:lnTo>
                    <a:pt x="5334" y="20574"/>
                  </a:lnTo>
                  <a:lnTo>
                    <a:pt x="3810" y="19812"/>
                  </a:lnTo>
                  <a:lnTo>
                    <a:pt x="3810" y="20955"/>
                  </a:lnTo>
                  <a:lnTo>
                    <a:pt x="4572" y="21336"/>
                  </a:lnTo>
                  <a:lnTo>
                    <a:pt x="4572" y="22098"/>
                  </a:lnTo>
                  <a:lnTo>
                    <a:pt x="5334" y="22860"/>
                  </a:lnTo>
                  <a:lnTo>
                    <a:pt x="6096" y="22860"/>
                  </a:lnTo>
                  <a:lnTo>
                    <a:pt x="6096" y="21336"/>
                  </a:lnTo>
                  <a:lnTo>
                    <a:pt x="6858" y="22098"/>
                  </a:lnTo>
                  <a:lnTo>
                    <a:pt x="6858" y="23622"/>
                  </a:lnTo>
                  <a:lnTo>
                    <a:pt x="7620" y="22860"/>
                  </a:lnTo>
                  <a:lnTo>
                    <a:pt x="9144" y="22860"/>
                  </a:lnTo>
                  <a:lnTo>
                    <a:pt x="9144" y="23622"/>
                  </a:lnTo>
                  <a:lnTo>
                    <a:pt x="9906" y="23622"/>
                  </a:lnTo>
                  <a:close/>
                </a:path>
                <a:path w="21589" h="24764">
                  <a:moveTo>
                    <a:pt x="7620" y="3047"/>
                  </a:moveTo>
                  <a:lnTo>
                    <a:pt x="7620" y="0"/>
                  </a:lnTo>
                  <a:lnTo>
                    <a:pt x="4572" y="0"/>
                  </a:lnTo>
                  <a:lnTo>
                    <a:pt x="4572" y="3047"/>
                  </a:lnTo>
                  <a:lnTo>
                    <a:pt x="5334" y="3047"/>
                  </a:lnTo>
                  <a:lnTo>
                    <a:pt x="5334" y="761"/>
                  </a:lnTo>
                  <a:lnTo>
                    <a:pt x="6858" y="761"/>
                  </a:lnTo>
                  <a:lnTo>
                    <a:pt x="6858" y="3047"/>
                  </a:lnTo>
                  <a:lnTo>
                    <a:pt x="7620" y="3047"/>
                  </a:lnTo>
                  <a:close/>
                </a:path>
                <a:path w="21589" h="24764">
                  <a:moveTo>
                    <a:pt x="9144" y="11430"/>
                  </a:moveTo>
                  <a:lnTo>
                    <a:pt x="9144" y="10668"/>
                  </a:lnTo>
                  <a:lnTo>
                    <a:pt x="8382" y="10668"/>
                  </a:lnTo>
                  <a:lnTo>
                    <a:pt x="7620" y="9144"/>
                  </a:lnTo>
                  <a:lnTo>
                    <a:pt x="4572" y="9144"/>
                  </a:lnTo>
                  <a:lnTo>
                    <a:pt x="4572" y="12192"/>
                  </a:lnTo>
                  <a:lnTo>
                    <a:pt x="5334" y="12192"/>
                  </a:lnTo>
                  <a:lnTo>
                    <a:pt x="5334" y="10668"/>
                  </a:lnTo>
                  <a:lnTo>
                    <a:pt x="6858" y="10668"/>
                  </a:lnTo>
                  <a:lnTo>
                    <a:pt x="6858" y="12192"/>
                  </a:lnTo>
                  <a:lnTo>
                    <a:pt x="7620" y="12192"/>
                  </a:lnTo>
                  <a:lnTo>
                    <a:pt x="8382" y="11430"/>
                  </a:lnTo>
                  <a:lnTo>
                    <a:pt x="9144" y="11430"/>
                  </a:lnTo>
                  <a:close/>
                </a:path>
                <a:path w="21589" h="24764">
                  <a:moveTo>
                    <a:pt x="9144" y="13335"/>
                  </a:moveTo>
                  <a:lnTo>
                    <a:pt x="9144" y="11430"/>
                  </a:lnTo>
                  <a:lnTo>
                    <a:pt x="7620" y="12954"/>
                  </a:lnTo>
                  <a:lnTo>
                    <a:pt x="6096" y="12954"/>
                  </a:lnTo>
                  <a:lnTo>
                    <a:pt x="4572" y="14478"/>
                  </a:lnTo>
                  <a:lnTo>
                    <a:pt x="4572" y="15240"/>
                  </a:lnTo>
                  <a:lnTo>
                    <a:pt x="5334" y="16002"/>
                  </a:lnTo>
                  <a:lnTo>
                    <a:pt x="5334" y="16764"/>
                  </a:lnTo>
                  <a:lnTo>
                    <a:pt x="6096" y="16002"/>
                  </a:lnTo>
                  <a:lnTo>
                    <a:pt x="6096" y="15240"/>
                  </a:lnTo>
                  <a:lnTo>
                    <a:pt x="6858" y="14478"/>
                  </a:lnTo>
                  <a:lnTo>
                    <a:pt x="6858" y="16764"/>
                  </a:lnTo>
                  <a:lnTo>
                    <a:pt x="7620" y="16002"/>
                  </a:lnTo>
                  <a:lnTo>
                    <a:pt x="7620" y="15240"/>
                  </a:lnTo>
                  <a:lnTo>
                    <a:pt x="8382" y="14478"/>
                  </a:lnTo>
                  <a:lnTo>
                    <a:pt x="9144" y="13335"/>
                  </a:lnTo>
                  <a:close/>
                </a:path>
                <a:path w="21589" h="24764">
                  <a:moveTo>
                    <a:pt x="6858" y="3047"/>
                  </a:moveTo>
                  <a:lnTo>
                    <a:pt x="6858" y="1524"/>
                  </a:lnTo>
                  <a:lnTo>
                    <a:pt x="5334" y="1524"/>
                  </a:lnTo>
                  <a:lnTo>
                    <a:pt x="5334" y="3047"/>
                  </a:lnTo>
                  <a:lnTo>
                    <a:pt x="6858" y="3047"/>
                  </a:lnTo>
                  <a:close/>
                </a:path>
                <a:path w="21589" h="24764">
                  <a:moveTo>
                    <a:pt x="6858" y="12192"/>
                  </a:moveTo>
                  <a:lnTo>
                    <a:pt x="6858" y="10668"/>
                  </a:lnTo>
                  <a:lnTo>
                    <a:pt x="5334" y="10668"/>
                  </a:lnTo>
                  <a:lnTo>
                    <a:pt x="5334" y="12192"/>
                  </a:lnTo>
                  <a:lnTo>
                    <a:pt x="6858" y="12192"/>
                  </a:lnTo>
                  <a:close/>
                </a:path>
                <a:path w="21589" h="24764">
                  <a:moveTo>
                    <a:pt x="6858" y="7620"/>
                  </a:moveTo>
                  <a:lnTo>
                    <a:pt x="6858" y="6858"/>
                  </a:lnTo>
                  <a:lnTo>
                    <a:pt x="6096" y="6096"/>
                  </a:lnTo>
                  <a:lnTo>
                    <a:pt x="6096" y="8382"/>
                  </a:lnTo>
                  <a:lnTo>
                    <a:pt x="6858" y="7620"/>
                  </a:lnTo>
                  <a:close/>
                </a:path>
                <a:path w="21589" h="24764">
                  <a:moveTo>
                    <a:pt x="6858" y="16764"/>
                  </a:moveTo>
                  <a:lnTo>
                    <a:pt x="6858" y="14478"/>
                  </a:lnTo>
                  <a:lnTo>
                    <a:pt x="6096" y="15240"/>
                  </a:lnTo>
                  <a:lnTo>
                    <a:pt x="6096" y="16002"/>
                  </a:lnTo>
                  <a:lnTo>
                    <a:pt x="6858" y="16764"/>
                  </a:lnTo>
                  <a:close/>
                </a:path>
                <a:path w="21589" h="24764">
                  <a:moveTo>
                    <a:pt x="6858" y="23622"/>
                  </a:moveTo>
                  <a:lnTo>
                    <a:pt x="6858" y="22098"/>
                  </a:lnTo>
                  <a:lnTo>
                    <a:pt x="6096" y="22098"/>
                  </a:lnTo>
                  <a:lnTo>
                    <a:pt x="6096" y="22860"/>
                  </a:lnTo>
                  <a:lnTo>
                    <a:pt x="6858" y="23622"/>
                  </a:lnTo>
                  <a:close/>
                </a:path>
                <a:path w="21589" h="24764">
                  <a:moveTo>
                    <a:pt x="13716" y="1523"/>
                  </a:moveTo>
                  <a:lnTo>
                    <a:pt x="13716" y="761"/>
                  </a:lnTo>
                  <a:lnTo>
                    <a:pt x="12192" y="761"/>
                  </a:lnTo>
                  <a:lnTo>
                    <a:pt x="12192" y="0"/>
                  </a:lnTo>
                  <a:lnTo>
                    <a:pt x="9144" y="0"/>
                  </a:lnTo>
                  <a:lnTo>
                    <a:pt x="9144" y="761"/>
                  </a:lnTo>
                  <a:lnTo>
                    <a:pt x="7620" y="761"/>
                  </a:lnTo>
                  <a:lnTo>
                    <a:pt x="7620" y="1523"/>
                  </a:lnTo>
                  <a:lnTo>
                    <a:pt x="9144" y="1523"/>
                  </a:lnTo>
                  <a:lnTo>
                    <a:pt x="9906" y="2285"/>
                  </a:lnTo>
                  <a:lnTo>
                    <a:pt x="9906" y="1523"/>
                  </a:lnTo>
                  <a:lnTo>
                    <a:pt x="10668" y="761"/>
                  </a:lnTo>
                  <a:lnTo>
                    <a:pt x="11430" y="761"/>
                  </a:lnTo>
                  <a:lnTo>
                    <a:pt x="11430" y="2285"/>
                  </a:lnTo>
                  <a:lnTo>
                    <a:pt x="12192" y="1523"/>
                  </a:lnTo>
                  <a:lnTo>
                    <a:pt x="13716" y="1523"/>
                  </a:lnTo>
                  <a:close/>
                </a:path>
                <a:path w="21589" h="24764">
                  <a:moveTo>
                    <a:pt x="9906" y="6858"/>
                  </a:moveTo>
                  <a:lnTo>
                    <a:pt x="9906" y="3809"/>
                  </a:lnTo>
                  <a:lnTo>
                    <a:pt x="9144" y="3809"/>
                  </a:lnTo>
                  <a:lnTo>
                    <a:pt x="9144" y="6095"/>
                  </a:lnTo>
                  <a:lnTo>
                    <a:pt x="9906" y="6858"/>
                  </a:lnTo>
                  <a:close/>
                </a:path>
                <a:path w="21589" h="24764">
                  <a:moveTo>
                    <a:pt x="9906" y="19050"/>
                  </a:moveTo>
                  <a:lnTo>
                    <a:pt x="9906" y="16002"/>
                  </a:lnTo>
                  <a:lnTo>
                    <a:pt x="9144" y="16002"/>
                  </a:lnTo>
                  <a:lnTo>
                    <a:pt x="9144" y="18288"/>
                  </a:lnTo>
                  <a:lnTo>
                    <a:pt x="9906" y="19050"/>
                  </a:lnTo>
                  <a:close/>
                </a:path>
                <a:path w="21589" h="24764">
                  <a:moveTo>
                    <a:pt x="11430" y="22098"/>
                  </a:moveTo>
                  <a:lnTo>
                    <a:pt x="11430" y="1523"/>
                  </a:lnTo>
                  <a:lnTo>
                    <a:pt x="9906" y="1523"/>
                  </a:lnTo>
                  <a:lnTo>
                    <a:pt x="9906" y="22860"/>
                  </a:lnTo>
                  <a:lnTo>
                    <a:pt x="10668" y="22098"/>
                  </a:lnTo>
                  <a:lnTo>
                    <a:pt x="11430" y="22098"/>
                  </a:lnTo>
                  <a:close/>
                </a:path>
                <a:path w="21589" h="24764">
                  <a:moveTo>
                    <a:pt x="11430" y="24384"/>
                  </a:moveTo>
                  <a:lnTo>
                    <a:pt x="11430" y="22860"/>
                  </a:lnTo>
                  <a:lnTo>
                    <a:pt x="10668" y="23622"/>
                  </a:lnTo>
                  <a:lnTo>
                    <a:pt x="10668" y="22860"/>
                  </a:lnTo>
                  <a:lnTo>
                    <a:pt x="9906" y="22860"/>
                  </a:lnTo>
                  <a:lnTo>
                    <a:pt x="9906" y="24384"/>
                  </a:lnTo>
                  <a:lnTo>
                    <a:pt x="11430" y="24384"/>
                  </a:lnTo>
                  <a:close/>
                </a:path>
                <a:path w="21589" h="24764">
                  <a:moveTo>
                    <a:pt x="12192" y="6095"/>
                  </a:moveTo>
                  <a:lnTo>
                    <a:pt x="12192" y="3809"/>
                  </a:lnTo>
                  <a:lnTo>
                    <a:pt x="11430" y="3809"/>
                  </a:lnTo>
                  <a:lnTo>
                    <a:pt x="11430" y="6858"/>
                  </a:lnTo>
                  <a:lnTo>
                    <a:pt x="12192" y="6095"/>
                  </a:lnTo>
                  <a:close/>
                </a:path>
                <a:path w="21589" h="24764">
                  <a:moveTo>
                    <a:pt x="21336" y="1523"/>
                  </a:moveTo>
                  <a:lnTo>
                    <a:pt x="21336" y="761"/>
                  </a:lnTo>
                  <a:lnTo>
                    <a:pt x="20574" y="0"/>
                  </a:lnTo>
                  <a:lnTo>
                    <a:pt x="18288" y="0"/>
                  </a:lnTo>
                  <a:lnTo>
                    <a:pt x="18288" y="1523"/>
                  </a:lnTo>
                  <a:lnTo>
                    <a:pt x="15240" y="4571"/>
                  </a:lnTo>
                  <a:lnTo>
                    <a:pt x="14478" y="4571"/>
                  </a:lnTo>
                  <a:lnTo>
                    <a:pt x="12954" y="6095"/>
                  </a:lnTo>
                  <a:lnTo>
                    <a:pt x="12954" y="6858"/>
                  </a:lnTo>
                  <a:lnTo>
                    <a:pt x="11430" y="9144"/>
                  </a:lnTo>
                  <a:lnTo>
                    <a:pt x="11430" y="11430"/>
                  </a:lnTo>
                  <a:lnTo>
                    <a:pt x="12192" y="11430"/>
                  </a:lnTo>
                  <a:lnTo>
                    <a:pt x="12192" y="10668"/>
                  </a:lnTo>
                  <a:lnTo>
                    <a:pt x="13716" y="7619"/>
                  </a:lnTo>
                  <a:lnTo>
                    <a:pt x="13716" y="6857"/>
                  </a:lnTo>
                  <a:lnTo>
                    <a:pt x="15240" y="5333"/>
                  </a:lnTo>
                  <a:lnTo>
                    <a:pt x="15240" y="8381"/>
                  </a:lnTo>
                  <a:lnTo>
                    <a:pt x="16002" y="7619"/>
                  </a:lnTo>
                  <a:lnTo>
                    <a:pt x="16002" y="5333"/>
                  </a:lnTo>
                  <a:lnTo>
                    <a:pt x="19050" y="2285"/>
                  </a:lnTo>
                  <a:lnTo>
                    <a:pt x="19050" y="761"/>
                  </a:lnTo>
                  <a:lnTo>
                    <a:pt x="19685" y="761"/>
                  </a:lnTo>
                  <a:lnTo>
                    <a:pt x="19685" y="2285"/>
                  </a:lnTo>
                  <a:lnTo>
                    <a:pt x="20574" y="2285"/>
                  </a:lnTo>
                  <a:lnTo>
                    <a:pt x="21336" y="1523"/>
                  </a:lnTo>
                  <a:close/>
                </a:path>
                <a:path w="21589" h="24764">
                  <a:moveTo>
                    <a:pt x="16637" y="15240"/>
                  </a:moveTo>
                  <a:lnTo>
                    <a:pt x="16637" y="14478"/>
                  </a:lnTo>
                  <a:lnTo>
                    <a:pt x="15240" y="12954"/>
                  </a:lnTo>
                  <a:lnTo>
                    <a:pt x="13716" y="12954"/>
                  </a:lnTo>
                  <a:lnTo>
                    <a:pt x="11430" y="11430"/>
                  </a:lnTo>
                  <a:lnTo>
                    <a:pt x="11430" y="12192"/>
                  </a:lnTo>
                  <a:lnTo>
                    <a:pt x="12954" y="14478"/>
                  </a:lnTo>
                  <a:lnTo>
                    <a:pt x="13716" y="15240"/>
                  </a:lnTo>
                  <a:lnTo>
                    <a:pt x="13716" y="14478"/>
                  </a:lnTo>
                  <a:lnTo>
                    <a:pt x="14478" y="14478"/>
                  </a:lnTo>
                  <a:lnTo>
                    <a:pt x="15240" y="15240"/>
                  </a:lnTo>
                  <a:lnTo>
                    <a:pt x="15240" y="16002"/>
                  </a:lnTo>
                  <a:lnTo>
                    <a:pt x="16002" y="17248"/>
                  </a:lnTo>
                  <a:lnTo>
                    <a:pt x="16002" y="16002"/>
                  </a:lnTo>
                  <a:lnTo>
                    <a:pt x="16637" y="15240"/>
                  </a:lnTo>
                  <a:close/>
                </a:path>
                <a:path w="21589" h="24764">
                  <a:moveTo>
                    <a:pt x="12192" y="18288"/>
                  </a:moveTo>
                  <a:lnTo>
                    <a:pt x="12192" y="16002"/>
                  </a:lnTo>
                  <a:lnTo>
                    <a:pt x="11430" y="16002"/>
                  </a:lnTo>
                  <a:lnTo>
                    <a:pt x="11430" y="19050"/>
                  </a:lnTo>
                  <a:lnTo>
                    <a:pt x="12192" y="18288"/>
                  </a:lnTo>
                  <a:close/>
                </a:path>
                <a:path w="21589" h="24764">
                  <a:moveTo>
                    <a:pt x="16002" y="22098"/>
                  </a:moveTo>
                  <a:lnTo>
                    <a:pt x="16002" y="19812"/>
                  </a:lnTo>
                  <a:lnTo>
                    <a:pt x="15240" y="19812"/>
                  </a:lnTo>
                  <a:lnTo>
                    <a:pt x="14478" y="20574"/>
                  </a:lnTo>
                  <a:lnTo>
                    <a:pt x="13716" y="20574"/>
                  </a:lnTo>
                  <a:lnTo>
                    <a:pt x="12954" y="21336"/>
                  </a:lnTo>
                  <a:lnTo>
                    <a:pt x="12954" y="22098"/>
                  </a:lnTo>
                  <a:lnTo>
                    <a:pt x="11430" y="22098"/>
                  </a:lnTo>
                  <a:lnTo>
                    <a:pt x="11430" y="23622"/>
                  </a:lnTo>
                  <a:lnTo>
                    <a:pt x="12192" y="23622"/>
                  </a:lnTo>
                  <a:lnTo>
                    <a:pt x="12192" y="22860"/>
                  </a:lnTo>
                  <a:lnTo>
                    <a:pt x="13716" y="22860"/>
                  </a:lnTo>
                  <a:lnTo>
                    <a:pt x="14478" y="23622"/>
                  </a:lnTo>
                  <a:lnTo>
                    <a:pt x="14478" y="21336"/>
                  </a:lnTo>
                  <a:lnTo>
                    <a:pt x="15240" y="21336"/>
                  </a:lnTo>
                  <a:lnTo>
                    <a:pt x="16002" y="22098"/>
                  </a:lnTo>
                  <a:close/>
                </a:path>
                <a:path w="21589" h="24764">
                  <a:moveTo>
                    <a:pt x="13716" y="11429"/>
                  </a:moveTo>
                  <a:lnTo>
                    <a:pt x="13716" y="10667"/>
                  </a:lnTo>
                  <a:lnTo>
                    <a:pt x="12192" y="10668"/>
                  </a:lnTo>
                  <a:lnTo>
                    <a:pt x="12192" y="11430"/>
                  </a:lnTo>
                  <a:lnTo>
                    <a:pt x="13716" y="11429"/>
                  </a:lnTo>
                  <a:close/>
                </a:path>
                <a:path w="21589" h="24764">
                  <a:moveTo>
                    <a:pt x="16637" y="3110"/>
                  </a:moveTo>
                  <a:lnTo>
                    <a:pt x="16637" y="0"/>
                  </a:lnTo>
                  <a:lnTo>
                    <a:pt x="13716" y="0"/>
                  </a:lnTo>
                  <a:lnTo>
                    <a:pt x="13716" y="3047"/>
                  </a:lnTo>
                  <a:lnTo>
                    <a:pt x="14478" y="3064"/>
                  </a:lnTo>
                  <a:lnTo>
                    <a:pt x="14478" y="761"/>
                  </a:lnTo>
                  <a:lnTo>
                    <a:pt x="16002" y="761"/>
                  </a:lnTo>
                  <a:lnTo>
                    <a:pt x="16002" y="3096"/>
                  </a:lnTo>
                  <a:lnTo>
                    <a:pt x="16637" y="3110"/>
                  </a:lnTo>
                  <a:close/>
                </a:path>
                <a:path w="21589" h="24764">
                  <a:moveTo>
                    <a:pt x="15240" y="8381"/>
                  </a:moveTo>
                  <a:lnTo>
                    <a:pt x="15240" y="6095"/>
                  </a:lnTo>
                  <a:lnTo>
                    <a:pt x="14478" y="6857"/>
                  </a:lnTo>
                  <a:lnTo>
                    <a:pt x="13716" y="6857"/>
                  </a:lnTo>
                  <a:lnTo>
                    <a:pt x="13716" y="7619"/>
                  </a:lnTo>
                  <a:lnTo>
                    <a:pt x="15240" y="8381"/>
                  </a:lnTo>
                  <a:close/>
                </a:path>
                <a:path w="21589" h="24764">
                  <a:moveTo>
                    <a:pt x="16637" y="12191"/>
                  </a:moveTo>
                  <a:lnTo>
                    <a:pt x="16637" y="9143"/>
                  </a:lnTo>
                  <a:lnTo>
                    <a:pt x="13716" y="9143"/>
                  </a:lnTo>
                  <a:lnTo>
                    <a:pt x="13716" y="12191"/>
                  </a:lnTo>
                  <a:lnTo>
                    <a:pt x="14478" y="12191"/>
                  </a:lnTo>
                  <a:lnTo>
                    <a:pt x="14478" y="10667"/>
                  </a:lnTo>
                  <a:lnTo>
                    <a:pt x="16002" y="10667"/>
                  </a:lnTo>
                  <a:lnTo>
                    <a:pt x="16002" y="12191"/>
                  </a:lnTo>
                  <a:lnTo>
                    <a:pt x="16637" y="12191"/>
                  </a:lnTo>
                  <a:close/>
                </a:path>
                <a:path w="21589" h="24764">
                  <a:moveTo>
                    <a:pt x="15240" y="16002"/>
                  </a:moveTo>
                  <a:lnTo>
                    <a:pt x="15240" y="15240"/>
                  </a:lnTo>
                  <a:lnTo>
                    <a:pt x="13716" y="14478"/>
                  </a:lnTo>
                  <a:lnTo>
                    <a:pt x="13716" y="16002"/>
                  </a:lnTo>
                  <a:lnTo>
                    <a:pt x="14478" y="16764"/>
                  </a:lnTo>
                  <a:lnTo>
                    <a:pt x="15240" y="16002"/>
                  </a:lnTo>
                  <a:close/>
                </a:path>
                <a:path w="21589" h="24764">
                  <a:moveTo>
                    <a:pt x="16002" y="3096"/>
                  </a:moveTo>
                  <a:lnTo>
                    <a:pt x="16002" y="1524"/>
                  </a:lnTo>
                  <a:lnTo>
                    <a:pt x="14478" y="1524"/>
                  </a:lnTo>
                  <a:lnTo>
                    <a:pt x="14478" y="3064"/>
                  </a:lnTo>
                  <a:lnTo>
                    <a:pt x="16002" y="3096"/>
                  </a:lnTo>
                  <a:close/>
                </a:path>
                <a:path w="21589" h="24764">
                  <a:moveTo>
                    <a:pt x="16002" y="12191"/>
                  </a:moveTo>
                  <a:lnTo>
                    <a:pt x="16002" y="10667"/>
                  </a:lnTo>
                  <a:lnTo>
                    <a:pt x="14478" y="10667"/>
                  </a:lnTo>
                  <a:lnTo>
                    <a:pt x="14478" y="12191"/>
                  </a:lnTo>
                  <a:lnTo>
                    <a:pt x="16002" y="12191"/>
                  </a:lnTo>
                  <a:close/>
                </a:path>
                <a:path w="21589" h="24764">
                  <a:moveTo>
                    <a:pt x="16637" y="22098"/>
                  </a:moveTo>
                  <a:lnTo>
                    <a:pt x="16637" y="19812"/>
                  </a:lnTo>
                  <a:lnTo>
                    <a:pt x="16002" y="20574"/>
                  </a:lnTo>
                  <a:lnTo>
                    <a:pt x="16002" y="22098"/>
                  </a:lnTo>
                  <a:lnTo>
                    <a:pt x="14478" y="22098"/>
                  </a:lnTo>
                  <a:lnTo>
                    <a:pt x="14478" y="23622"/>
                  </a:lnTo>
                  <a:lnTo>
                    <a:pt x="15240" y="22860"/>
                  </a:lnTo>
                  <a:lnTo>
                    <a:pt x="16002" y="22860"/>
                  </a:lnTo>
                  <a:lnTo>
                    <a:pt x="16637" y="22098"/>
                  </a:lnTo>
                  <a:close/>
                </a:path>
                <a:path w="21589" h="24764">
                  <a:moveTo>
                    <a:pt x="16637" y="6095"/>
                  </a:moveTo>
                  <a:lnTo>
                    <a:pt x="16002" y="5333"/>
                  </a:lnTo>
                  <a:lnTo>
                    <a:pt x="16002" y="6857"/>
                  </a:lnTo>
                  <a:lnTo>
                    <a:pt x="16637" y="6095"/>
                  </a:lnTo>
                  <a:close/>
                </a:path>
                <a:path w="21589" h="24764">
                  <a:moveTo>
                    <a:pt x="19050" y="19050"/>
                  </a:moveTo>
                  <a:lnTo>
                    <a:pt x="19050" y="16002"/>
                  </a:lnTo>
                  <a:lnTo>
                    <a:pt x="18288" y="17526"/>
                  </a:lnTo>
                  <a:lnTo>
                    <a:pt x="17526" y="17526"/>
                  </a:lnTo>
                  <a:lnTo>
                    <a:pt x="16002" y="16002"/>
                  </a:lnTo>
                  <a:lnTo>
                    <a:pt x="16002" y="17248"/>
                  </a:lnTo>
                  <a:lnTo>
                    <a:pt x="16637" y="18288"/>
                  </a:lnTo>
                  <a:lnTo>
                    <a:pt x="16637" y="21336"/>
                  </a:lnTo>
                  <a:lnTo>
                    <a:pt x="17526" y="20925"/>
                  </a:lnTo>
                  <a:lnTo>
                    <a:pt x="17526" y="19050"/>
                  </a:lnTo>
                  <a:lnTo>
                    <a:pt x="18288" y="18288"/>
                  </a:lnTo>
                  <a:lnTo>
                    <a:pt x="19050" y="19050"/>
                  </a:lnTo>
                  <a:close/>
                </a:path>
                <a:path w="21589" h="24764">
                  <a:moveTo>
                    <a:pt x="18288" y="1523"/>
                  </a:moveTo>
                  <a:lnTo>
                    <a:pt x="18288" y="761"/>
                  </a:lnTo>
                  <a:lnTo>
                    <a:pt x="16637" y="761"/>
                  </a:lnTo>
                  <a:lnTo>
                    <a:pt x="16637" y="1523"/>
                  </a:lnTo>
                  <a:lnTo>
                    <a:pt x="18288" y="1523"/>
                  </a:lnTo>
                  <a:close/>
                </a:path>
                <a:path w="21589" h="24764">
                  <a:moveTo>
                    <a:pt x="19050" y="12191"/>
                  </a:moveTo>
                  <a:lnTo>
                    <a:pt x="19050" y="9143"/>
                  </a:lnTo>
                  <a:lnTo>
                    <a:pt x="18288" y="9905"/>
                  </a:lnTo>
                  <a:lnTo>
                    <a:pt x="18288" y="10667"/>
                  </a:lnTo>
                  <a:lnTo>
                    <a:pt x="16637" y="10667"/>
                  </a:lnTo>
                  <a:lnTo>
                    <a:pt x="16637" y="11429"/>
                  </a:lnTo>
                  <a:lnTo>
                    <a:pt x="18288" y="11429"/>
                  </a:lnTo>
                  <a:lnTo>
                    <a:pt x="19050" y="12191"/>
                  </a:lnTo>
                  <a:close/>
                </a:path>
                <a:path w="21589" h="24764">
                  <a:moveTo>
                    <a:pt x="19685" y="19812"/>
                  </a:moveTo>
                  <a:lnTo>
                    <a:pt x="19685" y="15239"/>
                  </a:lnTo>
                  <a:lnTo>
                    <a:pt x="19050" y="15239"/>
                  </a:lnTo>
                  <a:lnTo>
                    <a:pt x="19050" y="19050"/>
                  </a:lnTo>
                  <a:lnTo>
                    <a:pt x="17526" y="19050"/>
                  </a:lnTo>
                  <a:lnTo>
                    <a:pt x="17526" y="20925"/>
                  </a:lnTo>
                  <a:lnTo>
                    <a:pt x="18288" y="20574"/>
                  </a:lnTo>
                  <a:lnTo>
                    <a:pt x="19050" y="19812"/>
                  </a:lnTo>
                  <a:lnTo>
                    <a:pt x="19685" y="19812"/>
                  </a:lnTo>
                  <a:close/>
                </a:path>
                <a:path w="21589" h="24764">
                  <a:moveTo>
                    <a:pt x="19050" y="7619"/>
                  </a:moveTo>
                  <a:lnTo>
                    <a:pt x="19050" y="4571"/>
                  </a:lnTo>
                  <a:lnTo>
                    <a:pt x="18288" y="4571"/>
                  </a:lnTo>
                  <a:lnTo>
                    <a:pt x="18288" y="7619"/>
                  </a:lnTo>
                  <a:lnTo>
                    <a:pt x="19050" y="7619"/>
                  </a:lnTo>
                  <a:close/>
                </a:path>
                <a:path w="21589" h="24764">
                  <a:moveTo>
                    <a:pt x="19050" y="16002"/>
                  </a:moveTo>
                  <a:lnTo>
                    <a:pt x="19050" y="12954"/>
                  </a:lnTo>
                  <a:lnTo>
                    <a:pt x="18288" y="13716"/>
                  </a:lnTo>
                  <a:lnTo>
                    <a:pt x="18288" y="16002"/>
                  </a:lnTo>
                  <a:lnTo>
                    <a:pt x="19050" y="16002"/>
                  </a:lnTo>
                  <a:close/>
                </a:path>
                <a:path w="21589" h="24764">
                  <a:moveTo>
                    <a:pt x="19685" y="5333"/>
                  </a:moveTo>
                  <a:lnTo>
                    <a:pt x="19685" y="1523"/>
                  </a:lnTo>
                  <a:lnTo>
                    <a:pt x="19050" y="1523"/>
                  </a:lnTo>
                  <a:lnTo>
                    <a:pt x="19050" y="5333"/>
                  </a:lnTo>
                  <a:lnTo>
                    <a:pt x="19685" y="5333"/>
                  </a:lnTo>
                  <a:close/>
                </a:path>
                <a:path w="21589" h="24764">
                  <a:moveTo>
                    <a:pt x="19685" y="10667"/>
                  </a:moveTo>
                  <a:lnTo>
                    <a:pt x="19685" y="6857"/>
                  </a:lnTo>
                  <a:lnTo>
                    <a:pt x="19050" y="6857"/>
                  </a:lnTo>
                  <a:lnTo>
                    <a:pt x="19050" y="10667"/>
                  </a:lnTo>
                  <a:lnTo>
                    <a:pt x="19685" y="10667"/>
                  </a:lnTo>
                  <a:close/>
                </a:path>
                <a:path w="21589" h="24764">
                  <a:moveTo>
                    <a:pt x="19685" y="14478"/>
                  </a:moveTo>
                  <a:lnTo>
                    <a:pt x="19685" y="11303"/>
                  </a:lnTo>
                  <a:lnTo>
                    <a:pt x="19050" y="10667"/>
                  </a:lnTo>
                  <a:lnTo>
                    <a:pt x="19050" y="14478"/>
                  </a:lnTo>
                  <a:lnTo>
                    <a:pt x="19685" y="14478"/>
                  </a:lnTo>
                  <a:close/>
                </a:path>
                <a:path w="21589" h="24764">
                  <a:moveTo>
                    <a:pt x="21336" y="7619"/>
                  </a:moveTo>
                  <a:lnTo>
                    <a:pt x="21336" y="4571"/>
                  </a:lnTo>
                  <a:lnTo>
                    <a:pt x="19685" y="4571"/>
                  </a:lnTo>
                  <a:lnTo>
                    <a:pt x="19685" y="7619"/>
                  </a:lnTo>
                  <a:lnTo>
                    <a:pt x="21336" y="7619"/>
                  </a:lnTo>
                  <a:close/>
                </a:path>
                <a:path w="21589" h="24764">
                  <a:moveTo>
                    <a:pt x="20574" y="12191"/>
                  </a:moveTo>
                  <a:lnTo>
                    <a:pt x="20574" y="9143"/>
                  </a:lnTo>
                  <a:lnTo>
                    <a:pt x="19685" y="9143"/>
                  </a:lnTo>
                  <a:lnTo>
                    <a:pt x="19685" y="12191"/>
                  </a:lnTo>
                  <a:lnTo>
                    <a:pt x="20574" y="12191"/>
                  </a:lnTo>
                  <a:close/>
                </a:path>
                <a:path w="21589" h="24764">
                  <a:moveTo>
                    <a:pt x="21336" y="16002"/>
                  </a:moveTo>
                  <a:lnTo>
                    <a:pt x="21336" y="13716"/>
                  </a:lnTo>
                  <a:lnTo>
                    <a:pt x="20574" y="13716"/>
                  </a:lnTo>
                  <a:lnTo>
                    <a:pt x="19685" y="12827"/>
                  </a:lnTo>
                  <a:lnTo>
                    <a:pt x="19685" y="16002"/>
                  </a:lnTo>
                  <a:lnTo>
                    <a:pt x="21336" y="16002"/>
                  </a:lnTo>
                  <a:close/>
                </a:path>
                <a:path w="21589" h="24764">
                  <a:moveTo>
                    <a:pt x="21336" y="11429"/>
                  </a:moveTo>
                  <a:lnTo>
                    <a:pt x="21336" y="10667"/>
                  </a:lnTo>
                  <a:lnTo>
                    <a:pt x="20574" y="9905"/>
                  </a:lnTo>
                  <a:lnTo>
                    <a:pt x="20574" y="11429"/>
                  </a:lnTo>
                  <a:lnTo>
                    <a:pt x="21336" y="1142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6030353" y="2189987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2286"/>
                  </a:moveTo>
                  <a:lnTo>
                    <a:pt x="3048" y="1524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2286" y="3048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6009779" y="2168651"/>
              <a:ext cx="17780" cy="22225"/>
            </a:xfrm>
            <a:custGeom>
              <a:avLst/>
              <a:gdLst/>
              <a:ahLst/>
              <a:cxnLst/>
              <a:rect l="l" t="t" r="r" b="b"/>
              <a:pathLst>
                <a:path w="17779" h="22225">
                  <a:moveTo>
                    <a:pt x="17526" y="11430"/>
                  </a:moveTo>
                  <a:lnTo>
                    <a:pt x="17526" y="7620"/>
                  </a:lnTo>
                  <a:lnTo>
                    <a:pt x="16764" y="6096"/>
                  </a:lnTo>
                  <a:lnTo>
                    <a:pt x="16002" y="3810"/>
                  </a:lnTo>
                  <a:lnTo>
                    <a:pt x="13716" y="1524"/>
                  </a:lnTo>
                  <a:lnTo>
                    <a:pt x="10668" y="0"/>
                  </a:lnTo>
                  <a:lnTo>
                    <a:pt x="7620" y="0"/>
                  </a:lnTo>
                  <a:lnTo>
                    <a:pt x="5168" y="152"/>
                  </a:lnTo>
                  <a:lnTo>
                    <a:pt x="3098" y="2057"/>
                  </a:lnTo>
                  <a:lnTo>
                    <a:pt x="1523" y="3810"/>
                  </a:lnTo>
                  <a:lnTo>
                    <a:pt x="761" y="6096"/>
                  </a:lnTo>
                  <a:lnTo>
                    <a:pt x="0" y="7620"/>
                  </a:lnTo>
                  <a:lnTo>
                    <a:pt x="0" y="9144"/>
                  </a:lnTo>
                  <a:lnTo>
                    <a:pt x="0" y="11430"/>
                  </a:lnTo>
                  <a:lnTo>
                    <a:pt x="762" y="12954"/>
                  </a:lnTo>
                  <a:lnTo>
                    <a:pt x="3962" y="21678"/>
                  </a:lnTo>
                  <a:lnTo>
                    <a:pt x="14516" y="21297"/>
                  </a:lnTo>
                  <a:lnTo>
                    <a:pt x="17526" y="1143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6009640" y="2166023"/>
              <a:ext cx="19050" cy="21590"/>
            </a:xfrm>
            <a:custGeom>
              <a:avLst/>
              <a:gdLst/>
              <a:ahLst/>
              <a:cxnLst/>
              <a:rect l="l" t="t" r="r" b="b"/>
              <a:pathLst>
                <a:path w="19050" h="21589">
                  <a:moveTo>
                    <a:pt x="3949" y="20154"/>
                  </a:moveTo>
                  <a:lnTo>
                    <a:pt x="2425" y="18630"/>
                  </a:lnTo>
                  <a:lnTo>
                    <a:pt x="0" y="13179"/>
                  </a:lnTo>
                  <a:lnTo>
                    <a:pt x="0" y="13779"/>
                  </a:lnTo>
                  <a:lnTo>
                    <a:pt x="1663" y="17106"/>
                  </a:lnTo>
                  <a:lnTo>
                    <a:pt x="2425" y="19392"/>
                  </a:lnTo>
                  <a:lnTo>
                    <a:pt x="3949" y="20154"/>
                  </a:lnTo>
                  <a:close/>
                </a:path>
                <a:path w="19050" h="21589">
                  <a:moveTo>
                    <a:pt x="17263" y="8928"/>
                  </a:moveTo>
                  <a:lnTo>
                    <a:pt x="15431" y="2923"/>
                  </a:lnTo>
                  <a:lnTo>
                    <a:pt x="14617" y="379"/>
                  </a:lnTo>
                  <a:lnTo>
                    <a:pt x="12331" y="297"/>
                  </a:lnTo>
                  <a:lnTo>
                    <a:pt x="9283" y="187"/>
                  </a:lnTo>
                  <a:lnTo>
                    <a:pt x="6997" y="104"/>
                  </a:lnTo>
                  <a:lnTo>
                    <a:pt x="4102" y="0"/>
                  </a:lnTo>
                  <a:lnTo>
                    <a:pt x="901" y="8724"/>
                  </a:lnTo>
                  <a:lnTo>
                    <a:pt x="2425" y="5676"/>
                  </a:lnTo>
                  <a:lnTo>
                    <a:pt x="3949" y="4914"/>
                  </a:lnTo>
                  <a:lnTo>
                    <a:pt x="5473" y="3390"/>
                  </a:lnTo>
                  <a:lnTo>
                    <a:pt x="6997" y="3390"/>
                  </a:lnTo>
                  <a:lnTo>
                    <a:pt x="7759" y="2628"/>
                  </a:lnTo>
                  <a:lnTo>
                    <a:pt x="9283" y="2628"/>
                  </a:lnTo>
                  <a:lnTo>
                    <a:pt x="10807" y="3390"/>
                  </a:lnTo>
                  <a:lnTo>
                    <a:pt x="12331" y="3390"/>
                  </a:lnTo>
                  <a:lnTo>
                    <a:pt x="16141" y="7200"/>
                  </a:lnTo>
                  <a:lnTo>
                    <a:pt x="17263" y="8928"/>
                  </a:lnTo>
                  <a:close/>
                </a:path>
                <a:path w="19050" h="21589">
                  <a:moveTo>
                    <a:pt x="13985" y="19894"/>
                  </a:moveTo>
                  <a:lnTo>
                    <a:pt x="12331" y="20823"/>
                  </a:lnTo>
                  <a:lnTo>
                    <a:pt x="13855" y="20154"/>
                  </a:lnTo>
                  <a:lnTo>
                    <a:pt x="13985" y="19894"/>
                  </a:lnTo>
                  <a:close/>
                </a:path>
                <a:path w="19050" h="21589">
                  <a:moveTo>
                    <a:pt x="16141" y="17394"/>
                  </a:moveTo>
                  <a:lnTo>
                    <a:pt x="16141" y="17106"/>
                  </a:lnTo>
                  <a:lnTo>
                    <a:pt x="14617" y="18630"/>
                  </a:lnTo>
                  <a:lnTo>
                    <a:pt x="13985" y="19894"/>
                  </a:lnTo>
                  <a:lnTo>
                    <a:pt x="15431" y="19082"/>
                  </a:lnTo>
                  <a:lnTo>
                    <a:pt x="16141" y="17394"/>
                  </a:lnTo>
                  <a:close/>
                </a:path>
                <a:path w="19050" h="21589">
                  <a:moveTo>
                    <a:pt x="16141" y="18824"/>
                  </a:moveTo>
                  <a:lnTo>
                    <a:pt x="16141" y="18683"/>
                  </a:lnTo>
                  <a:lnTo>
                    <a:pt x="15431" y="19082"/>
                  </a:lnTo>
                  <a:lnTo>
                    <a:pt x="14376" y="21590"/>
                  </a:lnTo>
                  <a:lnTo>
                    <a:pt x="16141" y="18824"/>
                  </a:lnTo>
                  <a:close/>
                </a:path>
                <a:path w="19050" h="21589">
                  <a:moveTo>
                    <a:pt x="17665" y="14442"/>
                  </a:moveTo>
                  <a:lnTo>
                    <a:pt x="17665" y="14058"/>
                  </a:lnTo>
                  <a:lnTo>
                    <a:pt x="16903" y="15582"/>
                  </a:lnTo>
                  <a:lnTo>
                    <a:pt x="17665" y="14442"/>
                  </a:lnTo>
                  <a:close/>
                </a:path>
                <a:path w="19050" h="21589">
                  <a:moveTo>
                    <a:pt x="18618" y="13017"/>
                  </a:moveTo>
                  <a:lnTo>
                    <a:pt x="17665" y="9549"/>
                  </a:lnTo>
                  <a:lnTo>
                    <a:pt x="17263" y="8928"/>
                  </a:lnTo>
                  <a:lnTo>
                    <a:pt x="17665" y="10248"/>
                  </a:lnTo>
                  <a:lnTo>
                    <a:pt x="17665" y="14442"/>
                  </a:lnTo>
                  <a:lnTo>
                    <a:pt x="18618" y="1301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6012065" y="2169375"/>
              <a:ext cx="13335" cy="15875"/>
            </a:xfrm>
            <a:custGeom>
              <a:avLst/>
              <a:gdLst/>
              <a:ahLst/>
              <a:cxnLst/>
              <a:rect l="l" t="t" r="r" b="b"/>
              <a:pathLst>
                <a:path w="13335" h="15875">
                  <a:moveTo>
                    <a:pt x="12954" y="8420"/>
                  </a:moveTo>
                  <a:lnTo>
                    <a:pt x="12192" y="7658"/>
                  </a:lnTo>
                  <a:lnTo>
                    <a:pt x="12750" y="3187"/>
                  </a:lnTo>
                  <a:lnTo>
                    <a:pt x="5905" y="0"/>
                  </a:lnTo>
                  <a:lnTo>
                    <a:pt x="3047" y="3086"/>
                  </a:lnTo>
                  <a:lnTo>
                    <a:pt x="1523" y="3848"/>
                  </a:lnTo>
                  <a:lnTo>
                    <a:pt x="1523" y="4610"/>
                  </a:lnTo>
                  <a:lnTo>
                    <a:pt x="0" y="7658"/>
                  </a:lnTo>
                  <a:lnTo>
                    <a:pt x="0" y="8420"/>
                  </a:lnTo>
                  <a:lnTo>
                    <a:pt x="0" y="9944"/>
                  </a:lnTo>
                  <a:lnTo>
                    <a:pt x="762" y="11468"/>
                  </a:lnTo>
                  <a:lnTo>
                    <a:pt x="1524" y="12230"/>
                  </a:lnTo>
                  <a:lnTo>
                    <a:pt x="1524" y="13754"/>
                  </a:lnTo>
                  <a:lnTo>
                    <a:pt x="3048" y="14516"/>
                  </a:lnTo>
                  <a:lnTo>
                    <a:pt x="3810" y="15278"/>
                  </a:lnTo>
                  <a:lnTo>
                    <a:pt x="8382" y="15278"/>
                  </a:lnTo>
                  <a:lnTo>
                    <a:pt x="9906" y="14516"/>
                  </a:lnTo>
                  <a:lnTo>
                    <a:pt x="10668" y="13754"/>
                  </a:lnTo>
                  <a:lnTo>
                    <a:pt x="11430" y="12230"/>
                  </a:lnTo>
                  <a:lnTo>
                    <a:pt x="12192" y="11468"/>
                  </a:lnTo>
                  <a:lnTo>
                    <a:pt x="12192" y="9944"/>
                  </a:lnTo>
                  <a:lnTo>
                    <a:pt x="12954" y="842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6012065" y="2170633"/>
              <a:ext cx="13335" cy="15240"/>
            </a:xfrm>
            <a:custGeom>
              <a:avLst/>
              <a:gdLst/>
              <a:ahLst/>
              <a:cxnLst/>
              <a:rect l="l" t="t" r="r" b="b"/>
              <a:pathLst>
                <a:path w="13335" h="15239">
                  <a:moveTo>
                    <a:pt x="3019" y="1857"/>
                  </a:moveTo>
                  <a:lnTo>
                    <a:pt x="2285" y="1753"/>
                  </a:lnTo>
                  <a:lnTo>
                    <a:pt x="1523" y="1645"/>
                  </a:lnTo>
                  <a:lnTo>
                    <a:pt x="1206" y="1600"/>
                  </a:lnTo>
                  <a:lnTo>
                    <a:pt x="0" y="4876"/>
                  </a:lnTo>
                  <a:lnTo>
                    <a:pt x="0" y="6400"/>
                  </a:lnTo>
                  <a:lnTo>
                    <a:pt x="1523" y="3352"/>
                  </a:lnTo>
                  <a:lnTo>
                    <a:pt x="3019" y="1857"/>
                  </a:lnTo>
                  <a:close/>
                </a:path>
                <a:path w="13335" h="15239">
                  <a:moveTo>
                    <a:pt x="3019" y="13230"/>
                  </a:moveTo>
                  <a:lnTo>
                    <a:pt x="2286" y="12496"/>
                  </a:lnTo>
                  <a:lnTo>
                    <a:pt x="1524" y="10972"/>
                  </a:lnTo>
                  <a:lnTo>
                    <a:pt x="762" y="10210"/>
                  </a:lnTo>
                  <a:lnTo>
                    <a:pt x="0" y="8686"/>
                  </a:lnTo>
                  <a:lnTo>
                    <a:pt x="0" y="10210"/>
                  </a:lnTo>
                  <a:lnTo>
                    <a:pt x="1206" y="13487"/>
                  </a:lnTo>
                  <a:lnTo>
                    <a:pt x="1524" y="13442"/>
                  </a:lnTo>
                  <a:lnTo>
                    <a:pt x="2286" y="13334"/>
                  </a:lnTo>
                  <a:lnTo>
                    <a:pt x="3019" y="13230"/>
                  </a:lnTo>
                  <a:close/>
                </a:path>
                <a:path w="13335" h="15239">
                  <a:moveTo>
                    <a:pt x="3937" y="1074"/>
                  </a:moveTo>
                  <a:lnTo>
                    <a:pt x="3809" y="1066"/>
                  </a:lnTo>
                  <a:lnTo>
                    <a:pt x="3019" y="1857"/>
                  </a:lnTo>
                  <a:lnTo>
                    <a:pt x="3263" y="1892"/>
                  </a:lnTo>
                  <a:lnTo>
                    <a:pt x="3937" y="1074"/>
                  </a:lnTo>
                  <a:close/>
                </a:path>
                <a:path w="13335" h="15239">
                  <a:moveTo>
                    <a:pt x="3937" y="14020"/>
                  </a:moveTo>
                  <a:lnTo>
                    <a:pt x="3263" y="13195"/>
                  </a:lnTo>
                  <a:lnTo>
                    <a:pt x="3019" y="13230"/>
                  </a:lnTo>
                  <a:lnTo>
                    <a:pt x="3810" y="14020"/>
                  </a:lnTo>
                  <a:lnTo>
                    <a:pt x="3937" y="14020"/>
                  </a:lnTo>
                  <a:close/>
                </a:path>
                <a:path w="13335" h="15239">
                  <a:moveTo>
                    <a:pt x="7998" y="764"/>
                  </a:moveTo>
                  <a:lnTo>
                    <a:pt x="7581" y="304"/>
                  </a:lnTo>
                  <a:lnTo>
                    <a:pt x="4571" y="304"/>
                  </a:lnTo>
                  <a:lnTo>
                    <a:pt x="3937" y="1074"/>
                  </a:lnTo>
                  <a:lnTo>
                    <a:pt x="5333" y="1164"/>
                  </a:lnTo>
                  <a:lnTo>
                    <a:pt x="6095" y="1213"/>
                  </a:lnTo>
                  <a:lnTo>
                    <a:pt x="7581" y="1308"/>
                  </a:lnTo>
                  <a:lnTo>
                    <a:pt x="7998" y="764"/>
                  </a:lnTo>
                  <a:close/>
                </a:path>
                <a:path w="13335" h="15239">
                  <a:moveTo>
                    <a:pt x="6096" y="14782"/>
                  </a:moveTo>
                  <a:lnTo>
                    <a:pt x="5334" y="14020"/>
                  </a:lnTo>
                  <a:lnTo>
                    <a:pt x="3937" y="14020"/>
                  </a:lnTo>
                  <a:lnTo>
                    <a:pt x="4572" y="14782"/>
                  </a:lnTo>
                  <a:lnTo>
                    <a:pt x="6096" y="14782"/>
                  </a:lnTo>
                  <a:close/>
                </a:path>
                <a:path w="13335" h="15239">
                  <a:moveTo>
                    <a:pt x="7998" y="14323"/>
                  </a:moveTo>
                  <a:lnTo>
                    <a:pt x="7998" y="14020"/>
                  </a:lnTo>
                  <a:lnTo>
                    <a:pt x="7581" y="14039"/>
                  </a:lnTo>
                  <a:lnTo>
                    <a:pt x="6096" y="14782"/>
                  </a:lnTo>
                  <a:lnTo>
                    <a:pt x="7581" y="14782"/>
                  </a:lnTo>
                  <a:lnTo>
                    <a:pt x="7998" y="14323"/>
                  </a:lnTo>
                  <a:close/>
                </a:path>
                <a:path w="13335" h="15239">
                  <a:moveTo>
                    <a:pt x="10055" y="1732"/>
                  </a:moveTo>
                  <a:lnTo>
                    <a:pt x="8585" y="0"/>
                  </a:lnTo>
                  <a:lnTo>
                    <a:pt x="7998" y="764"/>
                  </a:lnTo>
                  <a:lnTo>
                    <a:pt x="8928" y="1892"/>
                  </a:lnTo>
                  <a:lnTo>
                    <a:pt x="9788" y="1770"/>
                  </a:lnTo>
                  <a:lnTo>
                    <a:pt x="10055" y="1732"/>
                  </a:lnTo>
                  <a:close/>
                </a:path>
                <a:path w="13335" h="15239">
                  <a:moveTo>
                    <a:pt x="9788" y="13317"/>
                  </a:moveTo>
                  <a:lnTo>
                    <a:pt x="8928" y="13195"/>
                  </a:lnTo>
                  <a:lnTo>
                    <a:pt x="7998" y="14323"/>
                  </a:lnTo>
                  <a:lnTo>
                    <a:pt x="7998" y="14020"/>
                  </a:lnTo>
                  <a:lnTo>
                    <a:pt x="8585" y="13919"/>
                  </a:lnTo>
                  <a:lnTo>
                    <a:pt x="9788" y="13317"/>
                  </a:lnTo>
                  <a:close/>
                </a:path>
                <a:path w="13335" h="15239">
                  <a:moveTo>
                    <a:pt x="12192" y="10210"/>
                  </a:moveTo>
                  <a:lnTo>
                    <a:pt x="12192" y="8686"/>
                  </a:lnTo>
                  <a:lnTo>
                    <a:pt x="11430" y="10210"/>
                  </a:lnTo>
                  <a:lnTo>
                    <a:pt x="11430" y="10972"/>
                  </a:lnTo>
                  <a:lnTo>
                    <a:pt x="10668" y="12496"/>
                  </a:lnTo>
                  <a:lnTo>
                    <a:pt x="9788" y="13376"/>
                  </a:lnTo>
                  <a:lnTo>
                    <a:pt x="10985" y="13487"/>
                  </a:lnTo>
                  <a:lnTo>
                    <a:pt x="12192" y="10210"/>
                  </a:lnTo>
                  <a:close/>
                </a:path>
                <a:path w="13335" h="15239">
                  <a:moveTo>
                    <a:pt x="12192" y="6400"/>
                  </a:moveTo>
                  <a:lnTo>
                    <a:pt x="12192" y="4876"/>
                  </a:lnTo>
                  <a:lnTo>
                    <a:pt x="10985" y="1600"/>
                  </a:lnTo>
                  <a:lnTo>
                    <a:pt x="10668" y="1645"/>
                  </a:lnTo>
                  <a:lnTo>
                    <a:pt x="10055" y="1732"/>
                  </a:lnTo>
                  <a:lnTo>
                    <a:pt x="11430" y="3352"/>
                  </a:lnTo>
                  <a:lnTo>
                    <a:pt x="11430" y="4876"/>
                  </a:lnTo>
                  <a:lnTo>
                    <a:pt x="12192" y="6400"/>
                  </a:lnTo>
                  <a:close/>
                </a:path>
                <a:path w="13335" h="15239">
                  <a:moveTo>
                    <a:pt x="12954" y="7162"/>
                  </a:moveTo>
                  <a:lnTo>
                    <a:pt x="12192" y="6400"/>
                  </a:lnTo>
                  <a:lnTo>
                    <a:pt x="12192" y="8686"/>
                  </a:lnTo>
                  <a:lnTo>
                    <a:pt x="12954" y="71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6013589" y="2173223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1524" y="4572"/>
                  </a:moveTo>
                  <a:lnTo>
                    <a:pt x="1524" y="3048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1524" y="4572"/>
                  </a:lnTo>
                  <a:close/>
                </a:path>
                <a:path w="3810" h="6350">
                  <a:moveTo>
                    <a:pt x="1524" y="2286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1524" y="2286"/>
                  </a:lnTo>
                  <a:close/>
                </a:path>
                <a:path w="3810" h="6350">
                  <a:moveTo>
                    <a:pt x="1524" y="5334"/>
                  </a:moveTo>
                  <a:lnTo>
                    <a:pt x="1524" y="4572"/>
                  </a:lnTo>
                  <a:lnTo>
                    <a:pt x="762" y="6096"/>
                  </a:lnTo>
                  <a:lnTo>
                    <a:pt x="1524" y="5334"/>
                  </a:lnTo>
                  <a:close/>
                </a:path>
                <a:path w="3810" h="6350">
                  <a:moveTo>
                    <a:pt x="3048" y="6096"/>
                  </a:moveTo>
                  <a:lnTo>
                    <a:pt x="2286" y="4572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1524" y="6096"/>
                  </a:lnTo>
                  <a:lnTo>
                    <a:pt x="2286" y="5334"/>
                  </a:lnTo>
                  <a:lnTo>
                    <a:pt x="3048" y="6096"/>
                  </a:lnTo>
                  <a:close/>
                </a:path>
                <a:path w="3810" h="6350">
                  <a:moveTo>
                    <a:pt x="3810" y="3810"/>
                  </a:moveTo>
                  <a:lnTo>
                    <a:pt x="3810" y="3048"/>
                  </a:lnTo>
                  <a:lnTo>
                    <a:pt x="3048" y="2286"/>
                  </a:lnTo>
                  <a:lnTo>
                    <a:pt x="2286" y="2286"/>
                  </a:lnTo>
                  <a:lnTo>
                    <a:pt x="2286" y="3810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6014351" y="217779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6014352" y="2173236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2273" y="4572"/>
                  </a:moveTo>
                  <a:lnTo>
                    <a:pt x="0" y="4572"/>
                  </a:lnTo>
                  <a:lnTo>
                    <a:pt x="0" y="5334"/>
                  </a:lnTo>
                  <a:lnTo>
                    <a:pt x="2273" y="5334"/>
                  </a:lnTo>
                  <a:lnTo>
                    <a:pt x="2273" y="4572"/>
                  </a:lnTo>
                  <a:close/>
                </a:path>
                <a:path w="9525" h="6350">
                  <a:moveTo>
                    <a:pt x="9144" y="3048"/>
                  </a:moveTo>
                  <a:lnTo>
                    <a:pt x="8382" y="2286"/>
                  </a:lnTo>
                  <a:lnTo>
                    <a:pt x="7620" y="2286"/>
                  </a:lnTo>
                  <a:lnTo>
                    <a:pt x="7620" y="762"/>
                  </a:lnTo>
                  <a:lnTo>
                    <a:pt x="6858" y="0"/>
                  </a:lnTo>
                  <a:lnTo>
                    <a:pt x="6858" y="762"/>
                  </a:lnTo>
                  <a:lnTo>
                    <a:pt x="6096" y="1524"/>
                  </a:lnTo>
                  <a:lnTo>
                    <a:pt x="6096" y="2286"/>
                  </a:lnTo>
                  <a:lnTo>
                    <a:pt x="5334" y="2286"/>
                  </a:lnTo>
                  <a:lnTo>
                    <a:pt x="5334" y="3048"/>
                  </a:lnTo>
                  <a:lnTo>
                    <a:pt x="4572" y="3048"/>
                  </a:lnTo>
                  <a:lnTo>
                    <a:pt x="5334" y="3810"/>
                  </a:lnTo>
                  <a:lnTo>
                    <a:pt x="6096" y="3810"/>
                  </a:lnTo>
                  <a:lnTo>
                    <a:pt x="6096" y="6096"/>
                  </a:lnTo>
                  <a:lnTo>
                    <a:pt x="6858" y="5334"/>
                  </a:lnTo>
                  <a:lnTo>
                    <a:pt x="6858" y="6096"/>
                  </a:lnTo>
                  <a:lnTo>
                    <a:pt x="7620" y="5334"/>
                  </a:lnTo>
                  <a:lnTo>
                    <a:pt x="7620" y="3810"/>
                  </a:lnTo>
                  <a:lnTo>
                    <a:pt x="9144" y="3810"/>
                  </a:lnTo>
                  <a:lnTo>
                    <a:pt x="9144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6019685" y="217779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5" y="761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6016638" y="2177808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3810" y="3048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762" y="4572"/>
                  </a:lnTo>
                  <a:lnTo>
                    <a:pt x="762" y="6096"/>
                  </a:lnTo>
                  <a:lnTo>
                    <a:pt x="1524" y="5334"/>
                  </a:lnTo>
                  <a:lnTo>
                    <a:pt x="1524" y="6096"/>
                  </a:lnTo>
                  <a:lnTo>
                    <a:pt x="2286" y="5334"/>
                  </a:lnTo>
                  <a:lnTo>
                    <a:pt x="3048" y="5334"/>
                  </a:lnTo>
                  <a:lnTo>
                    <a:pt x="3048" y="4572"/>
                  </a:lnTo>
                  <a:lnTo>
                    <a:pt x="2286" y="4572"/>
                  </a:lnTo>
                  <a:lnTo>
                    <a:pt x="2286" y="3810"/>
                  </a:lnTo>
                  <a:lnTo>
                    <a:pt x="3810" y="3810"/>
                  </a:lnTo>
                  <a:lnTo>
                    <a:pt x="3810" y="3048"/>
                  </a:lnTo>
                  <a:close/>
                </a:path>
                <a:path w="5714" h="6350">
                  <a:moveTo>
                    <a:pt x="5321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5321" y="762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6017399" y="218236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761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6017399" y="218236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761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286" y="76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5986157" y="220370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w="0" h="6985">
                  <a:moveTo>
                    <a:pt x="0" y="6858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0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6002160" y="2151138"/>
              <a:ext cx="36830" cy="20955"/>
            </a:xfrm>
            <a:custGeom>
              <a:avLst/>
              <a:gdLst/>
              <a:ahLst/>
              <a:cxnLst/>
              <a:rect l="l" t="t" r="r" b="b"/>
              <a:pathLst>
                <a:path w="36829" h="20955">
                  <a:moveTo>
                    <a:pt x="1524" y="19812"/>
                  </a:moveTo>
                  <a:lnTo>
                    <a:pt x="0" y="19050"/>
                  </a:lnTo>
                  <a:lnTo>
                    <a:pt x="0" y="20574"/>
                  </a:lnTo>
                  <a:lnTo>
                    <a:pt x="762" y="20574"/>
                  </a:lnTo>
                  <a:lnTo>
                    <a:pt x="1524" y="19812"/>
                  </a:lnTo>
                  <a:close/>
                </a:path>
                <a:path w="36829" h="20955">
                  <a:moveTo>
                    <a:pt x="5334" y="19812"/>
                  </a:moveTo>
                  <a:lnTo>
                    <a:pt x="4572" y="19050"/>
                  </a:lnTo>
                  <a:lnTo>
                    <a:pt x="3810" y="19812"/>
                  </a:lnTo>
                  <a:lnTo>
                    <a:pt x="3810" y="20574"/>
                  </a:lnTo>
                  <a:lnTo>
                    <a:pt x="5334" y="20574"/>
                  </a:lnTo>
                  <a:lnTo>
                    <a:pt x="5334" y="19812"/>
                  </a:lnTo>
                  <a:close/>
                </a:path>
                <a:path w="36829" h="20955">
                  <a:moveTo>
                    <a:pt x="34290" y="1524"/>
                  </a:moveTo>
                  <a:lnTo>
                    <a:pt x="33528" y="1524"/>
                  </a:lnTo>
                  <a:lnTo>
                    <a:pt x="33528" y="2286"/>
                  </a:lnTo>
                  <a:lnTo>
                    <a:pt x="34290" y="2286"/>
                  </a:lnTo>
                  <a:lnTo>
                    <a:pt x="34290" y="1524"/>
                  </a:lnTo>
                  <a:close/>
                </a:path>
                <a:path w="36829" h="20955">
                  <a:moveTo>
                    <a:pt x="35052" y="3810"/>
                  </a:moveTo>
                  <a:lnTo>
                    <a:pt x="34290" y="3810"/>
                  </a:lnTo>
                  <a:lnTo>
                    <a:pt x="34290" y="3048"/>
                  </a:lnTo>
                  <a:lnTo>
                    <a:pt x="33528" y="3048"/>
                  </a:lnTo>
                  <a:lnTo>
                    <a:pt x="33528" y="2286"/>
                  </a:lnTo>
                  <a:lnTo>
                    <a:pt x="32766" y="2286"/>
                  </a:lnTo>
                  <a:lnTo>
                    <a:pt x="32766" y="1524"/>
                  </a:lnTo>
                  <a:lnTo>
                    <a:pt x="32004" y="1524"/>
                  </a:lnTo>
                  <a:lnTo>
                    <a:pt x="32004" y="762"/>
                  </a:lnTo>
                  <a:lnTo>
                    <a:pt x="31242" y="0"/>
                  </a:lnTo>
                  <a:lnTo>
                    <a:pt x="31242" y="2286"/>
                  </a:lnTo>
                  <a:lnTo>
                    <a:pt x="33528" y="4572"/>
                  </a:lnTo>
                  <a:lnTo>
                    <a:pt x="34290" y="4572"/>
                  </a:lnTo>
                  <a:lnTo>
                    <a:pt x="35052" y="3810"/>
                  </a:lnTo>
                  <a:close/>
                </a:path>
                <a:path w="36829" h="20955">
                  <a:moveTo>
                    <a:pt x="35052" y="2286"/>
                  </a:moveTo>
                  <a:lnTo>
                    <a:pt x="34290" y="3048"/>
                  </a:lnTo>
                  <a:lnTo>
                    <a:pt x="35052" y="3048"/>
                  </a:lnTo>
                  <a:lnTo>
                    <a:pt x="35052" y="2286"/>
                  </a:lnTo>
                  <a:close/>
                </a:path>
                <a:path w="36829" h="20955">
                  <a:moveTo>
                    <a:pt x="36576" y="3810"/>
                  </a:moveTo>
                  <a:lnTo>
                    <a:pt x="35052" y="3810"/>
                  </a:lnTo>
                  <a:lnTo>
                    <a:pt x="36576" y="4572"/>
                  </a:lnTo>
                  <a:lnTo>
                    <a:pt x="36576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6031116" y="2151138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2" y="6096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762" y="6096"/>
                  </a:lnTo>
                  <a:close/>
                </a:path>
                <a:path w="7620" h="6350">
                  <a:moveTo>
                    <a:pt x="762" y="4572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4572"/>
                  </a:lnTo>
                  <a:close/>
                </a:path>
                <a:path w="7620" h="6350">
                  <a:moveTo>
                    <a:pt x="3048" y="0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7620" h="6350">
                  <a:moveTo>
                    <a:pt x="4572" y="0"/>
                  </a:moveTo>
                  <a:lnTo>
                    <a:pt x="3810" y="762"/>
                  </a:lnTo>
                  <a:lnTo>
                    <a:pt x="4572" y="1524"/>
                  </a:lnTo>
                  <a:lnTo>
                    <a:pt x="4572" y="0"/>
                  </a:lnTo>
                  <a:close/>
                </a:path>
                <a:path w="7620" h="6350">
                  <a:moveTo>
                    <a:pt x="5334" y="3810"/>
                  </a:moveTo>
                  <a:lnTo>
                    <a:pt x="2286" y="2286"/>
                  </a:lnTo>
                  <a:lnTo>
                    <a:pt x="4572" y="4572"/>
                  </a:lnTo>
                  <a:lnTo>
                    <a:pt x="5334" y="4572"/>
                  </a:lnTo>
                  <a:lnTo>
                    <a:pt x="5334" y="3810"/>
                  </a:lnTo>
                  <a:close/>
                </a:path>
                <a:path w="7620" h="6350">
                  <a:moveTo>
                    <a:pt x="7620" y="3048"/>
                  </a:moveTo>
                  <a:lnTo>
                    <a:pt x="6858" y="3048"/>
                  </a:lnTo>
                  <a:lnTo>
                    <a:pt x="6858" y="2286"/>
                  </a:lnTo>
                  <a:lnTo>
                    <a:pt x="4572" y="2286"/>
                  </a:lnTo>
                  <a:lnTo>
                    <a:pt x="4572" y="3048"/>
                  </a:lnTo>
                  <a:lnTo>
                    <a:pt x="6096" y="3048"/>
                  </a:lnTo>
                  <a:lnTo>
                    <a:pt x="6096" y="3810"/>
                  </a:lnTo>
                  <a:lnTo>
                    <a:pt x="7620" y="3810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6028829" y="2154935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810" y="1524"/>
                  </a:moveTo>
                  <a:lnTo>
                    <a:pt x="3810" y="762"/>
                  </a:lnTo>
                  <a:lnTo>
                    <a:pt x="762" y="76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6028067" y="2154173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5714" h="2539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5714" h="2539">
                  <a:moveTo>
                    <a:pt x="2286" y="1524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  <a:path w="5714" h="2539">
                  <a:moveTo>
                    <a:pt x="5334" y="1524"/>
                  </a:moveTo>
                  <a:lnTo>
                    <a:pt x="2286" y="1524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6022734" y="2154186"/>
              <a:ext cx="3175" cy="11430"/>
            </a:xfrm>
            <a:custGeom>
              <a:avLst/>
              <a:gdLst/>
              <a:ahLst/>
              <a:cxnLst/>
              <a:rect l="l" t="t" r="r" b="b"/>
              <a:pathLst>
                <a:path w="3175" h="11430">
                  <a:moveTo>
                    <a:pt x="1524" y="8382"/>
                  </a:moveTo>
                  <a:lnTo>
                    <a:pt x="762" y="7620"/>
                  </a:lnTo>
                  <a:lnTo>
                    <a:pt x="0" y="8382"/>
                  </a:lnTo>
                  <a:lnTo>
                    <a:pt x="762" y="8382"/>
                  </a:lnTo>
                  <a:lnTo>
                    <a:pt x="1524" y="9144"/>
                  </a:lnTo>
                  <a:lnTo>
                    <a:pt x="1524" y="8382"/>
                  </a:lnTo>
                  <a:close/>
                </a:path>
                <a:path w="3175" h="11430">
                  <a:moveTo>
                    <a:pt x="2286" y="10668"/>
                  </a:moveTo>
                  <a:lnTo>
                    <a:pt x="1524" y="11430"/>
                  </a:lnTo>
                  <a:lnTo>
                    <a:pt x="2286" y="11430"/>
                  </a:lnTo>
                  <a:lnTo>
                    <a:pt x="2286" y="10668"/>
                  </a:lnTo>
                  <a:close/>
                </a:path>
                <a:path w="3175" h="11430">
                  <a:moveTo>
                    <a:pt x="3035" y="0"/>
                  </a:moveTo>
                  <a:lnTo>
                    <a:pt x="2286" y="0"/>
                  </a:lnTo>
                  <a:lnTo>
                    <a:pt x="2286" y="1524"/>
                  </a:lnTo>
                  <a:lnTo>
                    <a:pt x="3035" y="1524"/>
                  </a:lnTo>
                  <a:lnTo>
                    <a:pt x="3035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6021971" y="2155697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6021971" y="215722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6022733" y="2154935"/>
              <a:ext cx="8890" cy="6985"/>
            </a:xfrm>
            <a:custGeom>
              <a:avLst/>
              <a:gdLst/>
              <a:ahLst/>
              <a:cxnLst/>
              <a:rect l="l" t="t" r="r" b="b"/>
              <a:pathLst>
                <a:path w="8889" h="6985">
                  <a:moveTo>
                    <a:pt x="8382" y="4572"/>
                  </a:moveTo>
                  <a:lnTo>
                    <a:pt x="7620" y="4572"/>
                  </a:lnTo>
                  <a:lnTo>
                    <a:pt x="6096" y="3810"/>
                  </a:lnTo>
                  <a:lnTo>
                    <a:pt x="5334" y="3810"/>
                  </a:lnTo>
                  <a:lnTo>
                    <a:pt x="4572" y="3048"/>
                  </a:lnTo>
                  <a:lnTo>
                    <a:pt x="3810" y="3048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1524" y="4572"/>
                  </a:lnTo>
                  <a:lnTo>
                    <a:pt x="3048" y="4572"/>
                  </a:lnTo>
                  <a:lnTo>
                    <a:pt x="2286" y="5334"/>
                  </a:lnTo>
                  <a:lnTo>
                    <a:pt x="3810" y="5334"/>
                  </a:lnTo>
                  <a:lnTo>
                    <a:pt x="5334" y="6858"/>
                  </a:lnTo>
                  <a:lnTo>
                    <a:pt x="6096" y="6858"/>
                  </a:lnTo>
                  <a:lnTo>
                    <a:pt x="8382" y="4572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6022733" y="2154935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7620" h="6350">
                  <a:moveTo>
                    <a:pt x="1524" y="762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7620" h="6350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  <a:path w="7620" h="6350">
                  <a:moveTo>
                    <a:pt x="2286" y="3810"/>
                  </a:moveTo>
                  <a:lnTo>
                    <a:pt x="1524" y="3048"/>
                  </a:lnTo>
                  <a:lnTo>
                    <a:pt x="1524" y="3810"/>
                  </a:lnTo>
                  <a:lnTo>
                    <a:pt x="2286" y="3810"/>
                  </a:lnTo>
                  <a:close/>
                </a:path>
                <a:path w="7620" h="6350">
                  <a:moveTo>
                    <a:pt x="2286" y="3810"/>
                  </a:moveTo>
                  <a:lnTo>
                    <a:pt x="1524" y="3810"/>
                  </a:lnTo>
                  <a:lnTo>
                    <a:pt x="1524" y="4572"/>
                  </a:lnTo>
                  <a:lnTo>
                    <a:pt x="2286" y="3810"/>
                  </a:lnTo>
                  <a:close/>
                </a:path>
                <a:path w="7620" h="6350">
                  <a:moveTo>
                    <a:pt x="3048" y="762"/>
                  </a:moveTo>
                  <a:lnTo>
                    <a:pt x="3048" y="0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  <a:path w="7620" h="6350">
                  <a:moveTo>
                    <a:pt x="3048" y="2286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  <a:path w="7620" h="6350">
                  <a:moveTo>
                    <a:pt x="3048" y="4572"/>
                  </a:moveTo>
                  <a:lnTo>
                    <a:pt x="2286" y="4572"/>
                  </a:lnTo>
                  <a:lnTo>
                    <a:pt x="2286" y="5334"/>
                  </a:lnTo>
                  <a:lnTo>
                    <a:pt x="3048" y="4572"/>
                  </a:lnTo>
                  <a:close/>
                </a:path>
                <a:path w="7620" h="6350">
                  <a:moveTo>
                    <a:pt x="3810" y="3048"/>
                  </a:moveTo>
                  <a:lnTo>
                    <a:pt x="3048" y="2286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  <a:path w="7620" h="6350">
                  <a:moveTo>
                    <a:pt x="4572" y="6096"/>
                  </a:moveTo>
                  <a:lnTo>
                    <a:pt x="3810" y="5334"/>
                  </a:lnTo>
                  <a:lnTo>
                    <a:pt x="3810" y="6096"/>
                  </a:lnTo>
                  <a:lnTo>
                    <a:pt x="4572" y="6096"/>
                  </a:lnTo>
                  <a:close/>
                </a:path>
                <a:path w="7620" h="6350">
                  <a:moveTo>
                    <a:pt x="5334" y="3810"/>
                  </a:moveTo>
                  <a:lnTo>
                    <a:pt x="5334" y="3048"/>
                  </a:lnTo>
                  <a:lnTo>
                    <a:pt x="4572" y="3048"/>
                  </a:lnTo>
                  <a:lnTo>
                    <a:pt x="5334" y="3810"/>
                  </a:lnTo>
                  <a:close/>
                </a:path>
                <a:path w="7620" h="6350">
                  <a:moveTo>
                    <a:pt x="7620" y="4572"/>
                  </a:moveTo>
                  <a:lnTo>
                    <a:pt x="6858" y="3810"/>
                  </a:lnTo>
                  <a:lnTo>
                    <a:pt x="6096" y="3810"/>
                  </a:lnTo>
                  <a:lnTo>
                    <a:pt x="6858" y="4572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6026544" y="2168664"/>
              <a:ext cx="11430" cy="6985"/>
            </a:xfrm>
            <a:custGeom>
              <a:avLst/>
              <a:gdLst/>
              <a:ahLst/>
              <a:cxnLst/>
              <a:rect l="l" t="t" r="r" b="b"/>
              <a:pathLst>
                <a:path w="11429" h="6985">
                  <a:moveTo>
                    <a:pt x="1524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11429" h="6985">
                  <a:moveTo>
                    <a:pt x="2286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2286" y="762"/>
                  </a:lnTo>
                  <a:close/>
                </a:path>
                <a:path w="11429" h="6985">
                  <a:moveTo>
                    <a:pt x="9144" y="3810"/>
                  </a:moveTo>
                  <a:lnTo>
                    <a:pt x="7620" y="3810"/>
                  </a:lnTo>
                  <a:lnTo>
                    <a:pt x="7620" y="4572"/>
                  </a:lnTo>
                  <a:lnTo>
                    <a:pt x="9144" y="4572"/>
                  </a:lnTo>
                  <a:lnTo>
                    <a:pt x="9144" y="3810"/>
                  </a:lnTo>
                  <a:close/>
                </a:path>
                <a:path w="11429" h="6985">
                  <a:moveTo>
                    <a:pt x="9906" y="5334"/>
                  </a:moveTo>
                  <a:lnTo>
                    <a:pt x="9144" y="5334"/>
                  </a:lnTo>
                  <a:lnTo>
                    <a:pt x="8382" y="5334"/>
                  </a:lnTo>
                  <a:lnTo>
                    <a:pt x="8382" y="6096"/>
                  </a:lnTo>
                  <a:lnTo>
                    <a:pt x="9144" y="6858"/>
                  </a:lnTo>
                  <a:lnTo>
                    <a:pt x="9144" y="6096"/>
                  </a:lnTo>
                  <a:lnTo>
                    <a:pt x="9906" y="5334"/>
                  </a:lnTo>
                  <a:close/>
                </a:path>
                <a:path w="11429" h="6985">
                  <a:moveTo>
                    <a:pt x="11417" y="5334"/>
                  </a:moveTo>
                  <a:lnTo>
                    <a:pt x="10668" y="5334"/>
                  </a:lnTo>
                  <a:lnTo>
                    <a:pt x="10668" y="6858"/>
                  </a:lnTo>
                  <a:lnTo>
                    <a:pt x="11417" y="6858"/>
                  </a:lnTo>
                  <a:lnTo>
                    <a:pt x="11417" y="533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6027306" y="2165616"/>
              <a:ext cx="8890" cy="7620"/>
            </a:xfrm>
            <a:custGeom>
              <a:avLst/>
              <a:gdLst/>
              <a:ahLst/>
              <a:cxnLst/>
              <a:rect l="l" t="t" r="r" b="b"/>
              <a:pathLst>
                <a:path w="8889" h="7619">
                  <a:moveTo>
                    <a:pt x="749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49" y="4572"/>
                  </a:lnTo>
                  <a:lnTo>
                    <a:pt x="749" y="3810"/>
                  </a:lnTo>
                  <a:close/>
                </a:path>
                <a:path w="8889" h="7619">
                  <a:moveTo>
                    <a:pt x="1524" y="3048"/>
                  </a:moveTo>
                  <a:lnTo>
                    <a:pt x="749" y="3048"/>
                  </a:lnTo>
                  <a:lnTo>
                    <a:pt x="749" y="3810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8889" h="7619">
                  <a:moveTo>
                    <a:pt x="3048" y="5334"/>
                  </a:moveTo>
                  <a:lnTo>
                    <a:pt x="1524" y="5334"/>
                  </a:lnTo>
                  <a:lnTo>
                    <a:pt x="749" y="5334"/>
                  </a:lnTo>
                  <a:lnTo>
                    <a:pt x="0" y="5334"/>
                  </a:lnTo>
                  <a:lnTo>
                    <a:pt x="0" y="6096"/>
                  </a:lnTo>
                  <a:lnTo>
                    <a:pt x="749" y="6096"/>
                  </a:lnTo>
                  <a:lnTo>
                    <a:pt x="749" y="6858"/>
                  </a:lnTo>
                  <a:lnTo>
                    <a:pt x="1524" y="7620"/>
                  </a:lnTo>
                  <a:lnTo>
                    <a:pt x="1524" y="6858"/>
                  </a:lnTo>
                  <a:lnTo>
                    <a:pt x="2286" y="6858"/>
                  </a:lnTo>
                  <a:lnTo>
                    <a:pt x="2286" y="6096"/>
                  </a:lnTo>
                  <a:lnTo>
                    <a:pt x="3048" y="6096"/>
                  </a:lnTo>
                  <a:lnTo>
                    <a:pt x="3048" y="5334"/>
                  </a:lnTo>
                  <a:close/>
                </a:path>
                <a:path w="8889" h="7619">
                  <a:moveTo>
                    <a:pt x="3048" y="4572"/>
                  </a:moveTo>
                  <a:lnTo>
                    <a:pt x="2286" y="3810"/>
                  </a:lnTo>
                  <a:lnTo>
                    <a:pt x="1524" y="3810"/>
                  </a:lnTo>
                  <a:lnTo>
                    <a:pt x="1524" y="4572"/>
                  </a:lnTo>
                  <a:lnTo>
                    <a:pt x="2286" y="4572"/>
                  </a:lnTo>
                  <a:lnTo>
                    <a:pt x="3048" y="4572"/>
                  </a:lnTo>
                  <a:close/>
                </a:path>
                <a:path w="8889" h="7619">
                  <a:moveTo>
                    <a:pt x="3048" y="1524"/>
                  </a:moveTo>
                  <a:lnTo>
                    <a:pt x="2286" y="2286"/>
                  </a:lnTo>
                  <a:lnTo>
                    <a:pt x="3048" y="2286"/>
                  </a:lnTo>
                  <a:lnTo>
                    <a:pt x="3048" y="1524"/>
                  </a:lnTo>
                  <a:close/>
                </a:path>
                <a:path w="8889" h="7619">
                  <a:moveTo>
                    <a:pt x="3048" y="762"/>
                  </a:moveTo>
                  <a:lnTo>
                    <a:pt x="2286" y="762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  <a:path w="8889" h="7619">
                  <a:moveTo>
                    <a:pt x="3810" y="3048"/>
                  </a:moveTo>
                  <a:lnTo>
                    <a:pt x="3048" y="3048"/>
                  </a:lnTo>
                  <a:lnTo>
                    <a:pt x="3048" y="3810"/>
                  </a:lnTo>
                  <a:lnTo>
                    <a:pt x="2667" y="3810"/>
                  </a:lnTo>
                  <a:lnTo>
                    <a:pt x="3048" y="4572"/>
                  </a:lnTo>
                  <a:lnTo>
                    <a:pt x="3810" y="4572"/>
                  </a:lnTo>
                  <a:lnTo>
                    <a:pt x="3810" y="3048"/>
                  </a:lnTo>
                  <a:close/>
                </a:path>
                <a:path w="8889" h="7619">
                  <a:moveTo>
                    <a:pt x="7620" y="2286"/>
                  </a:moveTo>
                  <a:lnTo>
                    <a:pt x="6858" y="2286"/>
                  </a:lnTo>
                  <a:lnTo>
                    <a:pt x="4572" y="2286"/>
                  </a:lnTo>
                  <a:lnTo>
                    <a:pt x="4572" y="3810"/>
                  </a:lnTo>
                  <a:lnTo>
                    <a:pt x="4572" y="4572"/>
                  </a:lnTo>
                  <a:lnTo>
                    <a:pt x="5334" y="4572"/>
                  </a:lnTo>
                  <a:lnTo>
                    <a:pt x="5334" y="3810"/>
                  </a:lnTo>
                  <a:lnTo>
                    <a:pt x="5334" y="3048"/>
                  </a:lnTo>
                  <a:lnTo>
                    <a:pt x="7620" y="3048"/>
                  </a:lnTo>
                  <a:lnTo>
                    <a:pt x="7620" y="2286"/>
                  </a:lnTo>
                  <a:close/>
                </a:path>
                <a:path w="8889" h="7619">
                  <a:moveTo>
                    <a:pt x="7620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3810" y="762"/>
                  </a:lnTo>
                  <a:lnTo>
                    <a:pt x="7620" y="762"/>
                  </a:lnTo>
                  <a:lnTo>
                    <a:pt x="7620" y="0"/>
                  </a:lnTo>
                  <a:close/>
                </a:path>
                <a:path w="8889" h="7619">
                  <a:moveTo>
                    <a:pt x="8382" y="762"/>
                  </a:moveTo>
                  <a:lnTo>
                    <a:pt x="7620" y="762"/>
                  </a:lnTo>
                  <a:lnTo>
                    <a:pt x="7620" y="2286"/>
                  </a:lnTo>
                  <a:lnTo>
                    <a:pt x="8382" y="2286"/>
                  </a:lnTo>
                  <a:lnTo>
                    <a:pt x="8382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6027306" y="2153424"/>
              <a:ext cx="16510" cy="20955"/>
            </a:xfrm>
            <a:custGeom>
              <a:avLst/>
              <a:gdLst/>
              <a:ahLst/>
              <a:cxnLst/>
              <a:rect l="l" t="t" r="r" b="b"/>
              <a:pathLst>
                <a:path w="16510" h="20955">
                  <a:moveTo>
                    <a:pt x="12192" y="7620"/>
                  </a:moveTo>
                  <a:lnTo>
                    <a:pt x="11430" y="6096"/>
                  </a:lnTo>
                  <a:lnTo>
                    <a:pt x="11430" y="5943"/>
                  </a:lnTo>
                  <a:lnTo>
                    <a:pt x="9093" y="8928"/>
                  </a:lnTo>
                  <a:lnTo>
                    <a:pt x="10668" y="9042"/>
                  </a:lnTo>
                  <a:lnTo>
                    <a:pt x="12192" y="9169"/>
                  </a:lnTo>
                  <a:lnTo>
                    <a:pt x="12192" y="7620"/>
                  </a:lnTo>
                  <a:close/>
                </a:path>
                <a:path w="16510" h="20955">
                  <a:moveTo>
                    <a:pt x="14478" y="762"/>
                  </a:moveTo>
                  <a:lnTo>
                    <a:pt x="13716" y="762"/>
                  </a:lnTo>
                  <a:lnTo>
                    <a:pt x="13716" y="1524"/>
                  </a:lnTo>
                  <a:lnTo>
                    <a:pt x="12954" y="1524"/>
                  </a:lnTo>
                  <a:lnTo>
                    <a:pt x="12954" y="0"/>
                  </a:lnTo>
                  <a:lnTo>
                    <a:pt x="12192" y="1524"/>
                  </a:lnTo>
                  <a:lnTo>
                    <a:pt x="12192" y="3810"/>
                  </a:lnTo>
                  <a:lnTo>
                    <a:pt x="11430" y="5334"/>
                  </a:lnTo>
                  <a:lnTo>
                    <a:pt x="11430" y="5943"/>
                  </a:lnTo>
                  <a:lnTo>
                    <a:pt x="13716" y="3048"/>
                  </a:lnTo>
                  <a:lnTo>
                    <a:pt x="14478" y="3048"/>
                  </a:lnTo>
                  <a:lnTo>
                    <a:pt x="14478" y="2286"/>
                  </a:lnTo>
                  <a:lnTo>
                    <a:pt x="13716" y="2286"/>
                  </a:lnTo>
                  <a:lnTo>
                    <a:pt x="14478" y="1524"/>
                  </a:lnTo>
                  <a:lnTo>
                    <a:pt x="14478" y="762"/>
                  </a:lnTo>
                  <a:close/>
                </a:path>
                <a:path w="16510" h="20955">
                  <a:moveTo>
                    <a:pt x="15240" y="0"/>
                  </a:moveTo>
                  <a:lnTo>
                    <a:pt x="14478" y="0"/>
                  </a:lnTo>
                  <a:lnTo>
                    <a:pt x="14478" y="762"/>
                  </a:lnTo>
                  <a:lnTo>
                    <a:pt x="15240" y="0"/>
                  </a:lnTo>
                  <a:close/>
                </a:path>
                <a:path w="16510" h="20955">
                  <a:moveTo>
                    <a:pt x="16205" y="9499"/>
                  </a:moveTo>
                  <a:lnTo>
                    <a:pt x="15240" y="9410"/>
                  </a:lnTo>
                  <a:lnTo>
                    <a:pt x="13716" y="9296"/>
                  </a:lnTo>
                  <a:lnTo>
                    <a:pt x="12192" y="9169"/>
                  </a:lnTo>
                  <a:lnTo>
                    <a:pt x="12192" y="12192"/>
                  </a:lnTo>
                  <a:lnTo>
                    <a:pt x="9093" y="12192"/>
                  </a:lnTo>
                  <a:lnTo>
                    <a:pt x="9093" y="11379"/>
                  </a:lnTo>
                  <a:lnTo>
                    <a:pt x="7620" y="9906"/>
                  </a:lnTo>
                  <a:lnTo>
                    <a:pt x="6858" y="8382"/>
                  </a:lnTo>
                  <a:lnTo>
                    <a:pt x="6858" y="6858"/>
                  </a:lnTo>
                  <a:lnTo>
                    <a:pt x="3810" y="6858"/>
                  </a:lnTo>
                  <a:lnTo>
                    <a:pt x="3048" y="7620"/>
                  </a:lnTo>
                  <a:lnTo>
                    <a:pt x="3048" y="9906"/>
                  </a:lnTo>
                  <a:lnTo>
                    <a:pt x="3810" y="10668"/>
                  </a:lnTo>
                  <a:lnTo>
                    <a:pt x="3810" y="11430"/>
                  </a:lnTo>
                  <a:lnTo>
                    <a:pt x="4572" y="11430"/>
                  </a:lnTo>
                  <a:lnTo>
                    <a:pt x="5334" y="12192"/>
                  </a:lnTo>
                  <a:lnTo>
                    <a:pt x="6350" y="12700"/>
                  </a:lnTo>
                  <a:lnTo>
                    <a:pt x="6096" y="12954"/>
                  </a:lnTo>
                  <a:lnTo>
                    <a:pt x="3048" y="12954"/>
                  </a:lnTo>
                  <a:lnTo>
                    <a:pt x="2286" y="13716"/>
                  </a:lnTo>
                  <a:lnTo>
                    <a:pt x="2286" y="15240"/>
                  </a:lnTo>
                  <a:lnTo>
                    <a:pt x="3048" y="14478"/>
                  </a:lnTo>
                  <a:lnTo>
                    <a:pt x="3048" y="15240"/>
                  </a:lnTo>
                  <a:lnTo>
                    <a:pt x="3810" y="15240"/>
                  </a:lnTo>
                  <a:lnTo>
                    <a:pt x="3810" y="16764"/>
                  </a:lnTo>
                  <a:lnTo>
                    <a:pt x="2286" y="16764"/>
                  </a:lnTo>
                  <a:lnTo>
                    <a:pt x="1524" y="16002"/>
                  </a:lnTo>
                  <a:lnTo>
                    <a:pt x="1524" y="15240"/>
                  </a:lnTo>
                  <a:lnTo>
                    <a:pt x="762" y="16002"/>
                  </a:lnTo>
                  <a:lnTo>
                    <a:pt x="762" y="16764"/>
                  </a:lnTo>
                  <a:lnTo>
                    <a:pt x="0" y="16764"/>
                  </a:lnTo>
                  <a:lnTo>
                    <a:pt x="0" y="18288"/>
                  </a:lnTo>
                  <a:lnTo>
                    <a:pt x="762" y="18288"/>
                  </a:lnTo>
                  <a:lnTo>
                    <a:pt x="762" y="17526"/>
                  </a:lnTo>
                  <a:lnTo>
                    <a:pt x="1524" y="17526"/>
                  </a:lnTo>
                  <a:lnTo>
                    <a:pt x="762" y="18288"/>
                  </a:lnTo>
                  <a:lnTo>
                    <a:pt x="3810" y="18288"/>
                  </a:lnTo>
                  <a:lnTo>
                    <a:pt x="5334" y="18288"/>
                  </a:lnTo>
                  <a:lnTo>
                    <a:pt x="5334" y="15240"/>
                  </a:lnTo>
                  <a:lnTo>
                    <a:pt x="6858" y="15240"/>
                  </a:lnTo>
                  <a:lnTo>
                    <a:pt x="6858" y="16764"/>
                  </a:lnTo>
                  <a:lnTo>
                    <a:pt x="7620" y="17526"/>
                  </a:lnTo>
                  <a:lnTo>
                    <a:pt x="9093" y="17526"/>
                  </a:lnTo>
                  <a:lnTo>
                    <a:pt x="9093" y="18288"/>
                  </a:lnTo>
                  <a:lnTo>
                    <a:pt x="9906" y="18288"/>
                  </a:lnTo>
                  <a:lnTo>
                    <a:pt x="9093" y="19050"/>
                  </a:lnTo>
                  <a:lnTo>
                    <a:pt x="8382" y="19050"/>
                  </a:lnTo>
                  <a:lnTo>
                    <a:pt x="8382" y="19812"/>
                  </a:lnTo>
                  <a:lnTo>
                    <a:pt x="8382" y="20574"/>
                  </a:lnTo>
                  <a:lnTo>
                    <a:pt x="9093" y="20574"/>
                  </a:lnTo>
                  <a:lnTo>
                    <a:pt x="10668" y="20574"/>
                  </a:lnTo>
                  <a:lnTo>
                    <a:pt x="10668" y="19050"/>
                  </a:lnTo>
                  <a:lnTo>
                    <a:pt x="11430" y="18288"/>
                  </a:lnTo>
                  <a:lnTo>
                    <a:pt x="11430" y="16764"/>
                  </a:lnTo>
                  <a:lnTo>
                    <a:pt x="10668" y="16764"/>
                  </a:lnTo>
                  <a:lnTo>
                    <a:pt x="10668" y="16002"/>
                  </a:lnTo>
                  <a:lnTo>
                    <a:pt x="9906" y="15240"/>
                  </a:lnTo>
                  <a:lnTo>
                    <a:pt x="9906" y="13716"/>
                  </a:lnTo>
                  <a:lnTo>
                    <a:pt x="10668" y="13716"/>
                  </a:lnTo>
                  <a:lnTo>
                    <a:pt x="12192" y="12954"/>
                  </a:lnTo>
                  <a:lnTo>
                    <a:pt x="12954" y="12954"/>
                  </a:lnTo>
                  <a:lnTo>
                    <a:pt x="12954" y="12192"/>
                  </a:lnTo>
                  <a:lnTo>
                    <a:pt x="16205" y="9499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6030353" y="2153411"/>
              <a:ext cx="12700" cy="21590"/>
            </a:xfrm>
            <a:custGeom>
              <a:avLst/>
              <a:gdLst/>
              <a:ahLst/>
              <a:cxnLst/>
              <a:rect l="l" t="t" r="r" b="b"/>
              <a:pathLst>
                <a:path w="12700" h="21589">
                  <a:moveTo>
                    <a:pt x="762" y="7620"/>
                  </a:moveTo>
                  <a:lnTo>
                    <a:pt x="762" y="6858"/>
                  </a:lnTo>
                  <a:lnTo>
                    <a:pt x="0" y="6858"/>
                  </a:lnTo>
                  <a:lnTo>
                    <a:pt x="0" y="7620"/>
                  </a:lnTo>
                  <a:lnTo>
                    <a:pt x="762" y="7620"/>
                  </a:lnTo>
                  <a:close/>
                </a:path>
                <a:path w="12700" h="21589">
                  <a:moveTo>
                    <a:pt x="762" y="11430"/>
                  </a:moveTo>
                  <a:lnTo>
                    <a:pt x="762" y="10668"/>
                  </a:lnTo>
                  <a:lnTo>
                    <a:pt x="0" y="9906"/>
                  </a:lnTo>
                  <a:lnTo>
                    <a:pt x="0" y="10668"/>
                  </a:lnTo>
                  <a:lnTo>
                    <a:pt x="762" y="11430"/>
                  </a:lnTo>
                  <a:close/>
                </a:path>
                <a:path w="12700" h="21589">
                  <a:moveTo>
                    <a:pt x="3810" y="7620"/>
                  </a:moveTo>
                  <a:lnTo>
                    <a:pt x="3810" y="6858"/>
                  </a:lnTo>
                  <a:lnTo>
                    <a:pt x="3048" y="6858"/>
                  </a:lnTo>
                  <a:lnTo>
                    <a:pt x="3810" y="7620"/>
                  </a:lnTo>
                  <a:close/>
                </a:path>
                <a:path w="12700" h="21589">
                  <a:moveTo>
                    <a:pt x="3810" y="16764"/>
                  </a:moveTo>
                  <a:lnTo>
                    <a:pt x="3810" y="15240"/>
                  </a:lnTo>
                  <a:lnTo>
                    <a:pt x="3048" y="16002"/>
                  </a:lnTo>
                  <a:lnTo>
                    <a:pt x="3810" y="16764"/>
                  </a:lnTo>
                  <a:close/>
                </a:path>
                <a:path w="12700" h="21589">
                  <a:moveTo>
                    <a:pt x="4572" y="9906"/>
                  </a:moveTo>
                  <a:lnTo>
                    <a:pt x="4572" y="8382"/>
                  </a:lnTo>
                  <a:lnTo>
                    <a:pt x="3810" y="7620"/>
                  </a:lnTo>
                  <a:lnTo>
                    <a:pt x="3810" y="8382"/>
                  </a:lnTo>
                  <a:lnTo>
                    <a:pt x="4572" y="9906"/>
                  </a:lnTo>
                  <a:close/>
                </a:path>
                <a:path w="12700" h="21589">
                  <a:moveTo>
                    <a:pt x="4572" y="13716"/>
                  </a:moveTo>
                  <a:lnTo>
                    <a:pt x="4572" y="12954"/>
                  </a:lnTo>
                  <a:lnTo>
                    <a:pt x="3810" y="12954"/>
                  </a:lnTo>
                  <a:lnTo>
                    <a:pt x="4572" y="13716"/>
                  </a:lnTo>
                  <a:close/>
                </a:path>
                <a:path w="12700" h="21589">
                  <a:moveTo>
                    <a:pt x="4572" y="14478"/>
                  </a:moveTo>
                  <a:lnTo>
                    <a:pt x="4572" y="13716"/>
                  </a:lnTo>
                  <a:lnTo>
                    <a:pt x="3810" y="14478"/>
                  </a:lnTo>
                  <a:lnTo>
                    <a:pt x="4572" y="14478"/>
                  </a:lnTo>
                  <a:close/>
                </a:path>
                <a:path w="12700" h="21589">
                  <a:moveTo>
                    <a:pt x="5334" y="18288"/>
                  </a:moveTo>
                  <a:lnTo>
                    <a:pt x="4572" y="17526"/>
                  </a:lnTo>
                  <a:lnTo>
                    <a:pt x="3810" y="17526"/>
                  </a:lnTo>
                  <a:lnTo>
                    <a:pt x="4572" y="18288"/>
                  </a:lnTo>
                  <a:lnTo>
                    <a:pt x="5334" y="18288"/>
                  </a:lnTo>
                  <a:close/>
                </a:path>
                <a:path w="12700" h="21589">
                  <a:moveTo>
                    <a:pt x="6096" y="17526"/>
                  </a:moveTo>
                  <a:lnTo>
                    <a:pt x="6096" y="16764"/>
                  </a:lnTo>
                  <a:lnTo>
                    <a:pt x="4572" y="16764"/>
                  </a:lnTo>
                  <a:lnTo>
                    <a:pt x="4572" y="17526"/>
                  </a:lnTo>
                  <a:lnTo>
                    <a:pt x="6096" y="17526"/>
                  </a:lnTo>
                  <a:close/>
                </a:path>
                <a:path w="12700" h="21589">
                  <a:moveTo>
                    <a:pt x="5334" y="19812"/>
                  </a:moveTo>
                  <a:lnTo>
                    <a:pt x="5334" y="19050"/>
                  </a:lnTo>
                  <a:lnTo>
                    <a:pt x="4572" y="19050"/>
                  </a:lnTo>
                  <a:lnTo>
                    <a:pt x="4572" y="19812"/>
                  </a:lnTo>
                  <a:lnTo>
                    <a:pt x="5334" y="19812"/>
                  </a:lnTo>
                  <a:close/>
                </a:path>
                <a:path w="12700" h="21589">
                  <a:moveTo>
                    <a:pt x="6096" y="12192"/>
                  </a:moveTo>
                  <a:lnTo>
                    <a:pt x="6096" y="11430"/>
                  </a:lnTo>
                  <a:lnTo>
                    <a:pt x="5334" y="11430"/>
                  </a:lnTo>
                  <a:lnTo>
                    <a:pt x="6096" y="12192"/>
                  </a:lnTo>
                  <a:close/>
                </a:path>
                <a:path w="12700" h="21589">
                  <a:moveTo>
                    <a:pt x="6096" y="19812"/>
                  </a:moveTo>
                  <a:lnTo>
                    <a:pt x="5334" y="19812"/>
                  </a:lnTo>
                  <a:lnTo>
                    <a:pt x="5334" y="20574"/>
                  </a:lnTo>
                  <a:lnTo>
                    <a:pt x="6096" y="19812"/>
                  </a:lnTo>
                  <a:close/>
                </a:path>
                <a:path w="12700" h="21589">
                  <a:moveTo>
                    <a:pt x="6858" y="18288"/>
                  </a:moveTo>
                  <a:lnTo>
                    <a:pt x="6096" y="17526"/>
                  </a:lnTo>
                  <a:lnTo>
                    <a:pt x="6096" y="19050"/>
                  </a:lnTo>
                  <a:lnTo>
                    <a:pt x="6858" y="18288"/>
                  </a:lnTo>
                  <a:close/>
                </a:path>
                <a:path w="12700" h="21589">
                  <a:moveTo>
                    <a:pt x="8382" y="12192"/>
                  </a:moveTo>
                  <a:lnTo>
                    <a:pt x="6858" y="12192"/>
                  </a:lnTo>
                  <a:lnTo>
                    <a:pt x="6858" y="12954"/>
                  </a:lnTo>
                  <a:lnTo>
                    <a:pt x="7620" y="12954"/>
                  </a:lnTo>
                  <a:lnTo>
                    <a:pt x="8382" y="12192"/>
                  </a:lnTo>
                  <a:close/>
                </a:path>
                <a:path w="12700" h="21589">
                  <a:moveTo>
                    <a:pt x="7620" y="16764"/>
                  </a:moveTo>
                  <a:lnTo>
                    <a:pt x="7620" y="16002"/>
                  </a:lnTo>
                  <a:lnTo>
                    <a:pt x="6858" y="15240"/>
                  </a:lnTo>
                  <a:lnTo>
                    <a:pt x="6858" y="16002"/>
                  </a:lnTo>
                  <a:lnTo>
                    <a:pt x="7620" y="16764"/>
                  </a:lnTo>
                  <a:close/>
                </a:path>
                <a:path w="12700" h="21589">
                  <a:moveTo>
                    <a:pt x="7620" y="20574"/>
                  </a:moveTo>
                  <a:lnTo>
                    <a:pt x="6858" y="20574"/>
                  </a:lnTo>
                  <a:lnTo>
                    <a:pt x="6858" y="21336"/>
                  </a:lnTo>
                  <a:lnTo>
                    <a:pt x="7620" y="20574"/>
                  </a:lnTo>
                  <a:close/>
                </a:path>
                <a:path w="12700" h="21589">
                  <a:moveTo>
                    <a:pt x="9067" y="3963"/>
                  </a:moveTo>
                  <a:lnTo>
                    <a:pt x="9067" y="1644"/>
                  </a:lnTo>
                  <a:lnTo>
                    <a:pt x="7213" y="4546"/>
                  </a:lnTo>
                  <a:lnTo>
                    <a:pt x="8382" y="6794"/>
                  </a:lnTo>
                  <a:lnTo>
                    <a:pt x="8382" y="5334"/>
                  </a:lnTo>
                  <a:lnTo>
                    <a:pt x="9067" y="3963"/>
                  </a:lnTo>
                  <a:close/>
                </a:path>
                <a:path w="12700" h="21589">
                  <a:moveTo>
                    <a:pt x="9906" y="12954"/>
                  </a:moveTo>
                  <a:lnTo>
                    <a:pt x="9067" y="12992"/>
                  </a:lnTo>
                  <a:lnTo>
                    <a:pt x="7620" y="13716"/>
                  </a:lnTo>
                  <a:lnTo>
                    <a:pt x="9067" y="13716"/>
                  </a:lnTo>
                  <a:lnTo>
                    <a:pt x="9906" y="12954"/>
                  </a:lnTo>
                  <a:close/>
                </a:path>
                <a:path w="12700" h="21589">
                  <a:moveTo>
                    <a:pt x="8382" y="18288"/>
                  </a:moveTo>
                  <a:lnTo>
                    <a:pt x="7620" y="18288"/>
                  </a:lnTo>
                  <a:lnTo>
                    <a:pt x="7620" y="19050"/>
                  </a:lnTo>
                  <a:lnTo>
                    <a:pt x="8382" y="18288"/>
                  </a:lnTo>
                  <a:close/>
                </a:path>
                <a:path w="12700" h="21589">
                  <a:moveTo>
                    <a:pt x="10668" y="11430"/>
                  </a:moveTo>
                  <a:lnTo>
                    <a:pt x="10668" y="9906"/>
                  </a:lnTo>
                  <a:lnTo>
                    <a:pt x="9906" y="8382"/>
                  </a:lnTo>
                  <a:lnTo>
                    <a:pt x="9067" y="7466"/>
                  </a:lnTo>
                  <a:lnTo>
                    <a:pt x="8382" y="6096"/>
                  </a:lnTo>
                  <a:lnTo>
                    <a:pt x="8382" y="6794"/>
                  </a:lnTo>
                  <a:lnTo>
                    <a:pt x="9067" y="8112"/>
                  </a:lnTo>
                  <a:lnTo>
                    <a:pt x="9906" y="9906"/>
                  </a:lnTo>
                  <a:lnTo>
                    <a:pt x="9906" y="12192"/>
                  </a:lnTo>
                  <a:lnTo>
                    <a:pt x="10668" y="11430"/>
                  </a:lnTo>
                  <a:close/>
                </a:path>
                <a:path w="12700" h="21589">
                  <a:moveTo>
                    <a:pt x="9906" y="762"/>
                  </a:moveTo>
                  <a:lnTo>
                    <a:pt x="9906" y="0"/>
                  </a:lnTo>
                  <a:lnTo>
                    <a:pt x="9067" y="1677"/>
                  </a:lnTo>
                  <a:lnTo>
                    <a:pt x="9906" y="762"/>
                  </a:lnTo>
                  <a:close/>
                </a:path>
                <a:path w="12700" h="21589">
                  <a:moveTo>
                    <a:pt x="12192" y="2286"/>
                  </a:moveTo>
                  <a:lnTo>
                    <a:pt x="11430" y="2286"/>
                  </a:lnTo>
                  <a:lnTo>
                    <a:pt x="9067" y="4648"/>
                  </a:lnTo>
                  <a:lnTo>
                    <a:pt x="9067" y="5334"/>
                  </a:lnTo>
                  <a:lnTo>
                    <a:pt x="9906" y="5334"/>
                  </a:lnTo>
                  <a:lnTo>
                    <a:pt x="10668" y="4572"/>
                  </a:lnTo>
                  <a:lnTo>
                    <a:pt x="10668" y="3810"/>
                  </a:lnTo>
                  <a:lnTo>
                    <a:pt x="12192" y="2286"/>
                  </a:lnTo>
                  <a:close/>
                </a:path>
                <a:path w="12700" h="21589">
                  <a:moveTo>
                    <a:pt x="10668" y="1524"/>
                  </a:moveTo>
                  <a:lnTo>
                    <a:pt x="10668" y="762"/>
                  </a:lnTo>
                  <a:lnTo>
                    <a:pt x="9906" y="1524"/>
                  </a:lnTo>
                  <a:lnTo>
                    <a:pt x="10668" y="1524"/>
                  </a:lnTo>
                  <a:close/>
                </a:path>
                <a:path w="12700" h="21589">
                  <a:moveTo>
                    <a:pt x="12192" y="762"/>
                  </a:moveTo>
                  <a:lnTo>
                    <a:pt x="12192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11430" y="762"/>
                  </a:lnTo>
                  <a:lnTo>
                    <a:pt x="11430" y="1524"/>
                  </a:lnTo>
                  <a:lnTo>
                    <a:pt x="12192" y="762"/>
                  </a:lnTo>
                  <a:close/>
                </a:path>
                <a:path w="12700" h="21589">
                  <a:moveTo>
                    <a:pt x="11430" y="2286"/>
                  </a:moveTo>
                  <a:lnTo>
                    <a:pt x="11430" y="1524"/>
                  </a:lnTo>
                  <a:lnTo>
                    <a:pt x="10668" y="2286"/>
                  </a:lnTo>
                  <a:lnTo>
                    <a:pt x="11430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6024257" y="2159507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8382" y="1523"/>
                  </a:moveTo>
                  <a:lnTo>
                    <a:pt x="8382" y="761"/>
                  </a:lnTo>
                  <a:lnTo>
                    <a:pt x="7620" y="761"/>
                  </a:lnTo>
                  <a:lnTo>
                    <a:pt x="6096" y="0"/>
                  </a:lnTo>
                  <a:lnTo>
                    <a:pt x="3810" y="1524"/>
                  </a:lnTo>
                  <a:lnTo>
                    <a:pt x="2286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762" y="6096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3048" y="4572"/>
                  </a:lnTo>
                  <a:lnTo>
                    <a:pt x="3048" y="5334"/>
                  </a:lnTo>
                  <a:lnTo>
                    <a:pt x="3810" y="4572"/>
                  </a:lnTo>
                  <a:lnTo>
                    <a:pt x="3810" y="3810"/>
                  </a:lnTo>
                  <a:lnTo>
                    <a:pt x="4572" y="3810"/>
                  </a:lnTo>
                  <a:lnTo>
                    <a:pt x="4572" y="4572"/>
                  </a:lnTo>
                  <a:lnTo>
                    <a:pt x="6096" y="3048"/>
                  </a:lnTo>
                  <a:lnTo>
                    <a:pt x="7620" y="3048"/>
                  </a:lnTo>
                  <a:lnTo>
                    <a:pt x="7620" y="2286"/>
                  </a:lnTo>
                  <a:lnTo>
                    <a:pt x="8382" y="1523"/>
                  </a:lnTo>
                  <a:close/>
                </a:path>
                <a:path w="8889" h="6350">
                  <a:moveTo>
                    <a:pt x="762" y="5334"/>
                  </a:moveTo>
                  <a:lnTo>
                    <a:pt x="762" y="3810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762" y="5334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6023495" y="2159507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762" y="3810"/>
                  </a:moveTo>
                  <a:lnTo>
                    <a:pt x="762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  <a:path w="8889" h="6350">
                  <a:moveTo>
                    <a:pt x="1524" y="4572"/>
                  </a:moveTo>
                  <a:lnTo>
                    <a:pt x="1524" y="3810"/>
                  </a:lnTo>
                  <a:lnTo>
                    <a:pt x="762" y="3810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762" y="5334"/>
                  </a:lnTo>
                  <a:lnTo>
                    <a:pt x="762" y="4572"/>
                  </a:lnTo>
                  <a:lnTo>
                    <a:pt x="1524" y="4572"/>
                  </a:lnTo>
                  <a:close/>
                </a:path>
                <a:path w="8889" h="6350">
                  <a:moveTo>
                    <a:pt x="1524" y="5334"/>
                  </a:moveTo>
                  <a:lnTo>
                    <a:pt x="1524" y="4572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1524" y="5334"/>
                  </a:lnTo>
                  <a:close/>
                </a:path>
                <a:path w="8889" h="6350">
                  <a:moveTo>
                    <a:pt x="1524" y="6096"/>
                  </a:moveTo>
                  <a:lnTo>
                    <a:pt x="1524" y="5334"/>
                  </a:lnTo>
                  <a:lnTo>
                    <a:pt x="762" y="5334"/>
                  </a:lnTo>
                  <a:lnTo>
                    <a:pt x="1524" y="6096"/>
                  </a:lnTo>
                  <a:close/>
                </a:path>
                <a:path w="8889" h="6350">
                  <a:moveTo>
                    <a:pt x="3153" y="2926"/>
                  </a:moveTo>
                  <a:lnTo>
                    <a:pt x="1524" y="3009"/>
                  </a:lnTo>
                  <a:lnTo>
                    <a:pt x="1524" y="3810"/>
                  </a:lnTo>
                  <a:lnTo>
                    <a:pt x="2273" y="3810"/>
                  </a:lnTo>
                  <a:lnTo>
                    <a:pt x="3153" y="2926"/>
                  </a:lnTo>
                  <a:close/>
                </a:path>
                <a:path w="8889" h="6350">
                  <a:moveTo>
                    <a:pt x="2273" y="6096"/>
                  </a:moveTo>
                  <a:lnTo>
                    <a:pt x="2273" y="5346"/>
                  </a:lnTo>
                  <a:lnTo>
                    <a:pt x="1524" y="6096"/>
                  </a:lnTo>
                  <a:lnTo>
                    <a:pt x="2273" y="6096"/>
                  </a:lnTo>
                  <a:close/>
                </a:path>
                <a:path w="8889" h="6350">
                  <a:moveTo>
                    <a:pt x="3771" y="2895"/>
                  </a:moveTo>
                  <a:lnTo>
                    <a:pt x="3153" y="2942"/>
                  </a:lnTo>
                  <a:lnTo>
                    <a:pt x="2273" y="3822"/>
                  </a:lnTo>
                  <a:lnTo>
                    <a:pt x="3771" y="2895"/>
                  </a:lnTo>
                  <a:close/>
                </a:path>
                <a:path w="8889" h="6350">
                  <a:moveTo>
                    <a:pt x="6096" y="1524"/>
                  </a:moveTo>
                  <a:lnTo>
                    <a:pt x="4572" y="1524"/>
                  </a:lnTo>
                  <a:lnTo>
                    <a:pt x="3771" y="2315"/>
                  </a:lnTo>
                  <a:lnTo>
                    <a:pt x="4572" y="2286"/>
                  </a:lnTo>
                  <a:lnTo>
                    <a:pt x="6096" y="1524"/>
                  </a:lnTo>
                  <a:close/>
                </a:path>
                <a:path w="8889" h="6350">
                  <a:moveTo>
                    <a:pt x="4572" y="4572"/>
                  </a:moveTo>
                  <a:lnTo>
                    <a:pt x="3771" y="4572"/>
                  </a:lnTo>
                  <a:lnTo>
                    <a:pt x="3771" y="5372"/>
                  </a:lnTo>
                  <a:lnTo>
                    <a:pt x="4572" y="4572"/>
                  </a:lnTo>
                  <a:close/>
                </a:path>
                <a:path w="8889" h="6350">
                  <a:moveTo>
                    <a:pt x="6096" y="3810"/>
                  </a:moveTo>
                  <a:lnTo>
                    <a:pt x="4572" y="3810"/>
                  </a:lnTo>
                  <a:lnTo>
                    <a:pt x="4572" y="4572"/>
                  </a:lnTo>
                  <a:lnTo>
                    <a:pt x="5334" y="4572"/>
                  </a:lnTo>
                  <a:lnTo>
                    <a:pt x="6096" y="3810"/>
                  </a:lnTo>
                  <a:close/>
                </a:path>
                <a:path w="8889" h="6350">
                  <a:moveTo>
                    <a:pt x="7620" y="3048"/>
                  </a:moveTo>
                  <a:lnTo>
                    <a:pt x="6858" y="3048"/>
                  </a:lnTo>
                  <a:lnTo>
                    <a:pt x="6096" y="3810"/>
                  </a:lnTo>
                  <a:lnTo>
                    <a:pt x="6858" y="3810"/>
                  </a:lnTo>
                  <a:lnTo>
                    <a:pt x="7620" y="3048"/>
                  </a:lnTo>
                  <a:close/>
                </a:path>
                <a:path w="8889" h="6350">
                  <a:moveTo>
                    <a:pt x="8382" y="762"/>
                  </a:moveTo>
                  <a:lnTo>
                    <a:pt x="6858" y="0"/>
                  </a:lnTo>
                  <a:lnTo>
                    <a:pt x="6858" y="762"/>
                  </a:lnTo>
                  <a:lnTo>
                    <a:pt x="8382" y="762"/>
                  </a:lnTo>
                  <a:close/>
                </a:path>
                <a:path w="8889" h="6350">
                  <a:moveTo>
                    <a:pt x="8382" y="3048"/>
                  </a:moveTo>
                  <a:lnTo>
                    <a:pt x="8382" y="2286"/>
                  </a:lnTo>
                  <a:lnTo>
                    <a:pt x="7620" y="3048"/>
                  </a:lnTo>
                  <a:lnTo>
                    <a:pt x="8382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6028067" y="2152434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60">
                  <a:moveTo>
                    <a:pt x="3048" y="8597"/>
                  </a:moveTo>
                  <a:lnTo>
                    <a:pt x="3048" y="5549"/>
                  </a:lnTo>
                  <a:lnTo>
                    <a:pt x="2286" y="6311"/>
                  </a:lnTo>
                  <a:lnTo>
                    <a:pt x="0" y="6311"/>
                  </a:lnTo>
                  <a:lnTo>
                    <a:pt x="0" y="7073"/>
                  </a:lnTo>
                  <a:lnTo>
                    <a:pt x="2286" y="7073"/>
                  </a:lnTo>
                  <a:lnTo>
                    <a:pt x="2286" y="8597"/>
                  </a:lnTo>
                  <a:lnTo>
                    <a:pt x="3048" y="8597"/>
                  </a:lnTo>
                  <a:close/>
                </a:path>
                <a:path w="9525" h="10160">
                  <a:moveTo>
                    <a:pt x="2286" y="8597"/>
                  </a:moveTo>
                  <a:lnTo>
                    <a:pt x="2286" y="7073"/>
                  </a:lnTo>
                  <a:lnTo>
                    <a:pt x="1524" y="7073"/>
                  </a:lnTo>
                  <a:lnTo>
                    <a:pt x="1524" y="8597"/>
                  </a:lnTo>
                  <a:lnTo>
                    <a:pt x="2286" y="8597"/>
                  </a:lnTo>
                  <a:close/>
                </a:path>
                <a:path w="9525" h="10160">
                  <a:moveTo>
                    <a:pt x="8382" y="5549"/>
                  </a:moveTo>
                  <a:lnTo>
                    <a:pt x="8382" y="2501"/>
                  </a:lnTo>
                  <a:lnTo>
                    <a:pt x="7620" y="2501"/>
                  </a:lnTo>
                  <a:lnTo>
                    <a:pt x="6629" y="1193"/>
                  </a:lnTo>
                  <a:lnTo>
                    <a:pt x="5054" y="0"/>
                  </a:lnTo>
                  <a:lnTo>
                    <a:pt x="3810" y="1739"/>
                  </a:lnTo>
                  <a:lnTo>
                    <a:pt x="2286" y="1739"/>
                  </a:lnTo>
                  <a:lnTo>
                    <a:pt x="3810" y="3263"/>
                  </a:lnTo>
                  <a:lnTo>
                    <a:pt x="4572" y="3263"/>
                  </a:lnTo>
                  <a:lnTo>
                    <a:pt x="4572" y="9359"/>
                  </a:lnTo>
                  <a:lnTo>
                    <a:pt x="5334" y="10121"/>
                  </a:lnTo>
                  <a:lnTo>
                    <a:pt x="5334" y="9359"/>
                  </a:lnTo>
                  <a:lnTo>
                    <a:pt x="6096" y="9359"/>
                  </a:lnTo>
                  <a:lnTo>
                    <a:pt x="6096" y="8597"/>
                  </a:lnTo>
                  <a:lnTo>
                    <a:pt x="6858" y="9359"/>
                  </a:lnTo>
                  <a:lnTo>
                    <a:pt x="6858" y="7835"/>
                  </a:lnTo>
                  <a:lnTo>
                    <a:pt x="7620" y="7835"/>
                  </a:lnTo>
                  <a:lnTo>
                    <a:pt x="7620" y="4787"/>
                  </a:lnTo>
                  <a:lnTo>
                    <a:pt x="8382" y="5549"/>
                  </a:lnTo>
                  <a:close/>
                </a:path>
                <a:path w="9525" h="10160">
                  <a:moveTo>
                    <a:pt x="4572" y="8597"/>
                  </a:moveTo>
                  <a:lnTo>
                    <a:pt x="4572" y="4025"/>
                  </a:lnTo>
                  <a:lnTo>
                    <a:pt x="3810" y="4025"/>
                  </a:lnTo>
                  <a:lnTo>
                    <a:pt x="3810" y="4787"/>
                  </a:lnTo>
                  <a:lnTo>
                    <a:pt x="3048" y="4787"/>
                  </a:lnTo>
                  <a:lnTo>
                    <a:pt x="3048" y="9359"/>
                  </a:lnTo>
                  <a:lnTo>
                    <a:pt x="3810" y="9359"/>
                  </a:lnTo>
                  <a:lnTo>
                    <a:pt x="4572" y="8597"/>
                  </a:lnTo>
                  <a:close/>
                </a:path>
                <a:path w="9525" h="10160">
                  <a:moveTo>
                    <a:pt x="8382" y="7073"/>
                  </a:moveTo>
                  <a:lnTo>
                    <a:pt x="8382" y="6311"/>
                  </a:lnTo>
                  <a:lnTo>
                    <a:pt x="7620" y="5549"/>
                  </a:lnTo>
                  <a:lnTo>
                    <a:pt x="7620" y="6311"/>
                  </a:lnTo>
                  <a:lnTo>
                    <a:pt x="8382" y="7073"/>
                  </a:lnTo>
                  <a:close/>
                </a:path>
                <a:path w="9525" h="10160">
                  <a:moveTo>
                    <a:pt x="8382" y="7835"/>
                  </a:moveTo>
                  <a:lnTo>
                    <a:pt x="7620" y="7073"/>
                  </a:lnTo>
                  <a:lnTo>
                    <a:pt x="7620" y="7835"/>
                  </a:lnTo>
                  <a:lnTo>
                    <a:pt x="8382" y="7835"/>
                  </a:lnTo>
                  <a:close/>
                </a:path>
                <a:path w="9525" h="10160">
                  <a:moveTo>
                    <a:pt x="9144" y="7835"/>
                  </a:moveTo>
                  <a:lnTo>
                    <a:pt x="8382" y="7073"/>
                  </a:lnTo>
                  <a:lnTo>
                    <a:pt x="8382" y="7835"/>
                  </a:lnTo>
                  <a:lnTo>
                    <a:pt x="9144" y="7835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6027306" y="2154186"/>
              <a:ext cx="10160" cy="8890"/>
            </a:xfrm>
            <a:custGeom>
              <a:avLst/>
              <a:gdLst/>
              <a:ahLst/>
              <a:cxnLst/>
              <a:rect l="l" t="t" r="r" b="b"/>
              <a:pathLst>
                <a:path w="10160" h="8889">
                  <a:moveTo>
                    <a:pt x="762" y="4572"/>
                  </a:moveTo>
                  <a:lnTo>
                    <a:pt x="0" y="4572"/>
                  </a:lnTo>
                  <a:lnTo>
                    <a:pt x="0" y="5334"/>
                  </a:lnTo>
                  <a:lnTo>
                    <a:pt x="762" y="5334"/>
                  </a:lnTo>
                  <a:lnTo>
                    <a:pt x="762" y="4572"/>
                  </a:lnTo>
                  <a:close/>
                </a:path>
                <a:path w="10160" h="8889">
                  <a:moveTo>
                    <a:pt x="3048" y="6858"/>
                  </a:moveTo>
                  <a:lnTo>
                    <a:pt x="2286" y="7620"/>
                  </a:lnTo>
                  <a:lnTo>
                    <a:pt x="3048" y="7620"/>
                  </a:lnTo>
                  <a:lnTo>
                    <a:pt x="3048" y="6858"/>
                  </a:lnTo>
                  <a:close/>
                </a:path>
                <a:path w="10160" h="8889">
                  <a:moveTo>
                    <a:pt x="3810" y="3810"/>
                  </a:moveTo>
                  <a:lnTo>
                    <a:pt x="3048" y="3048"/>
                  </a:lnTo>
                  <a:lnTo>
                    <a:pt x="3048" y="3810"/>
                  </a:lnTo>
                  <a:lnTo>
                    <a:pt x="3048" y="4572"/>
                  </a:lnTo>
                  <a:lnTo>
                    <a:pt x="3810" y="4572"/>
                  </a:lnTo>
                  <a:lnTo>
                    <a:pt x="3810" y="3810"/>
                  </a:lnTo>
                  <a:close/>
                </a:path>
                <a:path w="10160" h="8889">
                  <a:moveTo>
                    <a:pt x="3810" y="1524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810" y="1524"/>
                  </a:lnTo>
                  <a:close/>
                </a:path>
                <a:path w="10160" h="8889">
                  <a:moveTo>
                    <a:pt x="3810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  <a:path w="10160" h="8889">
                  <a:moveTo>
                    <a:pt x="4572" y="5334"/>
                  </a:moveTo>
                  <a:lnTo>
                    <a:pt x="3810" y="6096"/>
                  </a:lnTo>
                  <a:lnTo>
                    <a:pt x="3810" y="7620"/>
                  </a:lnTo>
                  <a:lnTo>
                    <a:pt x="4572" y="8382"/>
                  </a:lnTo>
                  <a:lnTo>
                    <a:pt x="4572" y="7620"/>
                  </a:lnTo>
                  <a:lnTo>
                    <a:pt x="4572" y="5334"/>
                  </a:lnTo>
                  <a:close/>
                </a:path>
                <a:path w="10160" h="8889">
                  <a:moveTo>
                    <a:pt x="5334" y="6858"/>
                  </a:moveTo>
                  <a:lnTo>
                    <a:pt x="4572" y="7620"/>
                  </a:lnTo>
                  <a:lnTo>
                    <a:pt x="5334" y="7620"/>
                  </a:lnTo>
                  <a:lnTo>
                    <a:pt x="5334" y="6858"/>
                  </a:lnTo>
                  <a:close/>
                </a:path>
                <a:path w="10160" h="8889">
                  <a:moveTo>
                    <a:pt x="5334" y="1524"/>
                  </a:moveTo>
                  <a:lnTo>
                    <a:pt x="4572" y="1524"/>
                  </a:lnTo>
                  <a:lnTo>
                    <a:pt x="4572" y="3048"/>
                  </a:lnTo>
                  <a:lnTo>
                    <a:pt x="5334" y="3048"/>
                  </a:lnTo>
                  <a:lnTo>
                    <a:pt x="5334" y="1524"/>
                  </a:lnTo>
                  <a:close/>
                </a:path>
                <a:path w="10160" h="8889">
                  <a:moveTo>
                    <a:pt x="6096" y="8382"/>
                  </a:moveTo>
                  <a:lnTo>
                    <a:pt x="5334" y="7620"/>
                  </a:lnTo>
                  <a:lnTo>
                    <a:pt x="5334" y="8382"/>
                  </a:lnTo>
                  <a:lnTo>
                    <a:pt x="6096" y="8382"/>
                  </a:lnTo>
                  <a:close/>
                </a:path>
                <a:path w="10160" h="8889">
                  <a:moveTo>
                    <a:pt x="6858" y="762"/>
                  </a:moveTo>
                  <a:lnTo>
                    <a:pt x="6096" y="0"/>
                  </a:lnTo>
                  <a:lnTo>
                    <a:pt x="5334" y="0"/>
                  </a:lnTo>
                  <a:lnTo>
                    <a:pt x="5334" y="762"/>
                  </a:lnTo>
                  <a:lnTo>
                    <a:pt x="6858" y="762"/>
                  </a:lnTo>
                  <a:close/>
                </a:path>
                <a:path w="10160" h="8889">
                  <a:moveTo>
                    <a:pt x="7620" y="7620"/>
                  </a:moveTo>
                  <a:lnTo>
                    <a:pt x="6858" y="6858"/>
                  </a:lnTo>
                  <a:lnTo>
                    <a:pt x="6096" y="7620"/>
                  </a:lnTo>
                  <a:lnTo>
                    <a:pt x="7620" y="7620"/>
                  </a:lnTo>
                  <a:close/>
                </a:path>
                <a:path w="10160" h="8889">
                  <a:moveTo>
                    <a:pt x="8382" y="6096"/>
                  </a:moveTo>
                  <a:lnTo>
                    <a:pt x="7620" y="5334"/>
                  </a:lnTo>
                  <a:lnTo>
                    <a:pt x="7620" y="6096"/>
                  </a:lnTo>
                  <a:lnTo>
                    <a:pt x="8382" y="6096"/>
                  </a:lnTo>
                  <a:close/>
                </a:path>
                <a:path w="10160" h="8889">
                  <a:moveTo>
                    <a:pt x="9144" y="6096"/>
                  </a:moveTo>
                  <a:lnTo>
                    <a:pt x="8382" y="5334"/>
                  </a:lnTo>
                  <a:lnTo>
                    <a:pt x="8382" y="6096"/>
                  </a:lnTo>
                  <a:lnTo>
                    <a:pt x="8382" y="6858"/>
                  </a:lnTo>
                  <a:lnTo>
                    <a:pt x="9144" y="6858"/>
                  </a:lnTo>
                  <a:lnTo>
                    <a:pt x="9144" y="6096"/>
                  </a:lnTo>
                  <a:close/>
                </a:path>
                <a:path w="10160" h="8889">
                  <a:moveTo>
                    <a:pt x="9144" y="3810"/>
                  </a:moveTo>
                  <a:lnTo>
                    <a:pt x="8382" y="3048"/>
                  </a:lnTo>
                  <a:lnTo>
                    <a:pt x="8382" y="3810"/>
                  </a:lnTo>
                  <a:lnTo>
                    <a:pt x="9144" y="3810"/>
                  </a:lnTo>
                  <a:close/>
                </a:path>
                <a:path w="10160" h="8889">
                  <a:moveTo>
                    <a:pt x="9144" y="762"/>
                  </a:moveTo>
                  <a:lnTo>
                    <a:pt x="8382" y="0"/>
                  </a:lnTo>
                  <a:lnTo>
                    <a:pt x="7620" y="0"/>
                  </a:lnTo>
                  <a:lnTo>
                    <a:pt x="7620" y="762"/>
                  </a:lnTo>
                  <a:lnTo>
                    <a:pt x="8382" y="762"/>
                  </a:lnTo>
                  <a:lnTo>
                    <a:pt x="9144" y="1524"/>
                  </a:lnTo>
                  <a:lnTo>
                    <a:pt x="9144" y="762"/>
                  </a:lnTo>
                  <a:close/>
                </a:path>
                <a:path w="10160" h="8889">
                  <a:moveTo>
                    <a:pt x="9906" y="5334"/>
                  </a:moveTo>
                  <a:lnTo>
                    <a:pt x="9144" y="5334"/>
                  </a:lnTo>
                  <a:lnTo>
                    <a:pt x="9144" y="6096"/>
                  </a:lnTo>
                  <a:lnTo>
                    <a:pt x="9906" y="6096"/>
                  </a:lnTo>
                  <a:lnTo>
                    <a:pt x="9906" y="5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5990729" y="2127503"/>
              <a:ext cx="54610" cy="16510"/>
            </a:xfrm>
            <a:custGeom>
              <a:avLst/>
              <a:gdLst/>
              <a:ahLst/>
              <a:cxnLst/>
              <a:rect l="l" t="t" r="r" b="b"/>
              <a:pathLst>
                <a:path w="54610" h="16510">
                  <a:moveTo>
                    <a:pt x="54102" y="6095"/>
                  </a:moveTo>
                  <a:lnTo>
                    <a:pt x="51816" y="3809"/>
                  </a:lnTo>
                  <a:lnTo>
                    <a:pt x="50292" y="3809"/>
                  </a:lnTo>
                  <a:lnTo>
                    <a:pt x="47244" y="2285"/>
                  </a:lnTo>
                  <a:lnTo>
                    <a:pt x="42672" y="2285"/>
                  </a:lnTo>
                  <a:lnTo>
                    <a:pt x="39014" y="2070"/>
                  </a:lnTo>
                  <a:lnTo>
                    <a:pt x="35598" y="584"/>
                  </a:lnTo>
                  <a:lnTo>
                    <a:pt x="32004" y="0"/>
                  </a:lnTo>
                  <a:lnTo>
                    <a:pt x="27432" y="0"/>
                  </a:lnTo>
                  <a:lnTo>
                    <a:pt x="22098" y="0"/>
                  </a:lnTo>
                  <a:lnTo>
                    <a:pt x="20574" y="762"/>
                  </a:lnTo>
                  <a:lnTo>
                    <a:pt x="18288" y="762"/>
                  </a:lnTo>
                  <a:lnTo>
                    <a:pt x="13716" y="2286"/>
                  </a:lnTo>
                  <a:lnTo>
                    <a:pt x="7620" y="2286"/>
                  </a:lnTo>
                  <a:lnTo>
                    <a:pt x="4572" y="3810"/>
                  </a:lnTo>
                  <a:lnTo>
                    <a:pt x="3048" y="3810"/>
                  </a:lnTo>
                  <a:lnTo>
                    <a:pt x="1524" y="4572"/>
                  </a:lnTo>
                  <a:lnTo>
                    <a:pt x="0" y="6096"/>
                  </a:lnTo>
                  <a:lnTo>
                    <a:pt x="762" y="6858"/>
                  </a:lnTo>
                  <a:lnTo>
                    <a:pt x="1524" y="9144"/>
                  </a:lnTo>
                  <a:lnTo>
                    <a:pt x="4572" y="12192"/>
                  </a:lnTo>
                  <a:lnTo>
                    <a:pt x="7620" y="14478"/>
                  </a:lnTo>
                  <a:lnTo>
                    <a:pt x="9144" y="14478"/>
                  </a:lnTo>
                  <a:lnTo>
                    <a:pt x="9144" y="16002"/>
                  </a:lnTo>
                  <a:lnTo>
                    <a:pt x="27432" y="13716"/>
                  </a:lnTo>
                  <a:lnTo>
                    <a:pt x="44958" y="16002"/>
                  </a:lnTo>
                  <a:lnTo>
                    <a:pt x="45720" y="14478"/>
                  </a:lnTo>
                  <a:lnTo>
                    <a:pt x="47244" y="14478"/>
                  </a:lnTo>
                  <a:lnTo>
                    <a:pt x="49530" y="12191"/>
                  </a:lnTo>
                  <a:lnTo>
                    <a:pt x="51054" y="11429"/>
                  </a:lnTo>
                  <a:lnTo>
                    <a:pt x="53340" y="9143"/>
                  </a:lnTo>
                  <a:lnTo>
                    <a:pt x="53340" y="6857"/>
                  </a:lnTo>
                  <a:lnTo>
                    <a:pt x="54102" y="609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5990729" y="2126741"/>
              <a:ext cx="55244" cy="17145"/>
            </a:xfrm>
            <a:custGeom>
              <a:avLst/>
              <a:gdLst/>
              <a:ahLst/>
              <a:cxnLst/>
              <a:rect l="l" t="t" r="r" b="b"/>
              <a:pathLst>
                <a:path w="55245" h="17144">
                  <a:moveTo>
                    <a:pt x="761" y="6858"/>
                  </a:moveTo>
                  <a:lnTo>
                    <a:pt x="761" y="6096"/>
                  </a:lnTo>
                  <a:lnTo>
                    <a:pt x="0" y="6858"/>
                  </a:lnTo>
                  <a:lnTo>
                    <a:pt x="761" y="6858"/>
                  </a:lnTo>
                  <a:close/>
                </a:path>
                <a:path w="55245" h="17144">
                  <a:moveTo>
                    <a:pt x="1523" y="9906"/>
                  </a:moveTo>
                  <a:lnTo>
                    <a:pt x="761" y="7620"/>
                  </a:lnTo>
                  <a:lnTo>
                    <a:pt x="761" y="9906"/>
                  </a:lnTo>
                  <a:lnTo>
                    <a:pt x="1523" y="9906"/>
                  </a:lnTo>
                  <a:close/>
                </a:path>
                <a:path w="55245" h="17144">
                  <a:moveTo>
                    <a:pt x="3809" y="12192"/>
                  </a:moveTo>
                  <a:lnTo>
                    <a:pt x="1523" y="9906"/>
                  </a:lnTo>
                  <a:lnTo>
                    <a:pt x="761" y="9906"/>
                  </a:lnTo>
                  <a:lnTo>
                    <a:pt x="3047" y="12192"/>
                  </a:lnTo>
                  <a:lnTo>
                    <a:pt x="3809" y="12192"/>
                  </a:lnTo>
                  <a:close/>
                </a:path>
                <a:path w="55245" h="17144">
                  <a:moveTo>
                    <a:pt x="2285" y="5334"/>
                  </a:moveTo>
                  <a:lnTo>
                    <a:pt x="1523" y="5334"/>
                  </a:lnTo>
                  <a:lnTo>
                    <a:pt x="1523" y="6096"/>
                  </a:lnTo>
                  <a:lnTo>
                    <a:pt x="2285" y="5334"/>
                  </a:lnTo>
                  <a:close/>
                </a:path>
                <a:path w="55245" h="17144">
                  <a:moveTo>
                    <a:pt x="3047" y="5334"/>
                  </a:moveTo>
                  <a:lnTo>
                    <a:pt x="3047" y="4572"/>
                  </a:lnTo>
                  <a:lnTo>
                    <a:pt x="2285" y="5334"/>
                  </a:lnTo>
                  <a:lnTo>
                    <a:pt x="3047" y="5334"/>
                  </a:lnTo>
                  <a:close/>
                </a:path>
                <a:path w="55245" h="17144">
                  <a:moveTo>
                    <a:pt x="4571" y="12954"/>
                  </a:moveTo>
                  <a:lnTo>
                    <a:pt x="3809" y="12192"/>
                  </a:lnTo>
                  <a:lnTo>
                    <a:pt x="3047" y="12192"/>
                  </a:lnTo>
                  <a:lnTo>
                    <a:pt x="4571" y="12954"/>
                  </a:lnTo>
                  <a:close/>
                </a:path>
                <a:path w="55245" h="17144">
                  <a:moveTo>
                    <a:pt x="5333" y="4572"/>
                  </a:moveTo>
                  <a:lnTo>
                    <a:pt x="5333" y="3810"/>
                  </a:lnTo>
                  <a:lnTo>
                    <a:pt x="4571" y="3810"/>
                  </a:lnTo>
                  <a:lnTo>
                    <a:pt x="4571" y="4572"/>
                  </a:lnTo>
                  <a:lnTo>
                    <a:pt x="5333" y="4572"/>
                  </a:lnTo>
                  <a:close/>
                </a:path>
                <a:path w="55245" h="17144">
                  <a:moveTo>
                    <a:pt x="8381" y="3048"/>
                  </a:moveTo>
                  <a:lnTo>
                    <a:pt x="6857" y="3048"/>
                  </a:lnTo>
                  <a:lnTo>
                    <a:pt x="6857" y="3810"/>
                  </a:lnTo>
                  <a:lnTo>
                    <a:pt x="7619" y="3810"/>
                  </a:lnTo>
                  <a:lnTo>
                    <a:pt x="8381" y="3048"/>
                  </a:lnTo>
                  <a:close/>
                </a:path>
                <a:path w="55245" h="17144">
                  <a:moveTo>
                    <a:pt x="16763" y="2286"/>
                  </a:moveTo>
                  <a:lnTo>
                    <a:pt x="15239" y="2286"/>
                  </a:lnTo>
                  <a:lnTo>
                    <a:pt x="14477" y="3048"/>
                  </a:lnTo>
                  <a:lnTo>
                    <a:pt x="16001" y="3048"/>
                  </a:lnTo>
                  <a:lnTo>
                    <a:pt x="16763" y="2286"/>
                  </a:lnTo>
                  <a:close/>
                </a:path>
                <a:path w="55245" h="17144">
                  <a:moveTo>
                    <a:pt x="18287" y="2286"/>
                  </a:moveTo>
                  <a:lnTo>
                    <a:pt x="18287" y="1524"/>
                  </a:lnTo>
                  <a:lnTo>
                    <a:pt x="17525" y="1524"/>
                  </a:lnTo>
                  <a:lnTo>
                    <a:pt x="17525" y="2286"/>
                  </a:lnTo>
                  <a:lnTo>
                    <a:pt x="18287" y="2286"/>
                  </a:lnTo>
                  <a:close/>
                </a:path>
                <a:path w="55245" h="17144">
                  <a:moveTo>
                    <a:pt x="22097" y="1524"/>
                  </a:moveTo>
                  <a:lnTo>
                    <a:pt x="22097" y="762"/>
                  </a:lnTo>
                  <a:lnTo>
                    <a:pt x="20573" y="762"/>
                  </a:lnTo>
                  <a:lnTo>
                    <a:pt x="20573" y="1524"/>
                  </a:lnTo>
                  <a:lnTo>
                    <a:pt x="22097" y="1524"/>
                  </a:lnTo>
                  <a:close/>
                </a:path>
                <a:path w="55245" h="17144">
                  <a:moveTo>
                    <a:pt x="28955" y="762"/>
                  </a:moveTo>
                  <a:lnTo>
                    <a:pt x="28193" y="0"/>
                  </a:lnTo>
                  <a:lnTo>
                    <a:pt x="25907" y="0"/>
                  </a:lnTo>
                  <a:lnTo>
                    <a:pt x="25145" y="762"/>
                  </a:lnTo>
                  <a:lnTo>
                    <a:pt x="28955" y="762"/>
                  </a:lnTo>
                  <a:close/>
                </a:path>
                <a:path w="55245" h="17144">
                  <a:moveTo>
                    <a:pt x="34289" y="1524"/>
                  </a:moveTo>
                  <a:lnTo>
                    <a:pt x="34289" y="762"/>
                  </a:lnTo>
                  <a:lnTo>
                    <a:pt x="32003" y="762"/>
                  </a:lnTo>
                  <a:lnTo>
                    <a:pt x="32765" y="1524"/>
                  </a:lnTo>
                  <a:lnTo>
                    <a:pt x="34289" y="1524"/>
                  </a:lnTo>
                  <a:close/>
                </a:path>
                <a:path w="55245" h="17144">
                  <a:moveTo>
                    <a:pt x="37337" y="2286"/>
                  </a:moveTo>
                  <a:lnTo>
                    <a:pt x="36575" y="1524"/>
                  </a:lnTo>
                  <a:lnTo>
                    <a:pt x="35813" y="1524"/>
                  </a:lnTo>
                  <a:lnTo>
                    <a:pt x="36575" y="2286"/>
                  </a:lnTo>
                  <a:lnTo>
                    <a:pt x="37337" y="2286"/>
                  </a:lnTo>
                  <a:close/>
                </a:path>
                <a:path w="55245" h="17144">
                  <a:moveTo>
                    <a:pt x="39623" y="3048"/>
                  </a:moveTo>
                  <a:lnTo>
                    <a:pt x="39623" y="2286"/>
                  </a:lnTo>
                  <a:lnTo>
                    <a:pt x="38099" y="2286"/>
                  </a:lnTo>
                  <a:lnTo>
                    <a:pt x="38099" y="3048"/>
                  </a:lnTo>
                  <a:lnTo>
                    <a:pt x="39623" y="3048"/>
                  </a:lnTo>
                  <a:close/>
                </a:path>
                <a:path w="55245" h="17144">
                  <a:moveTo>
                    <a:pt x="45719" y="16764"/>
                  </a:moveTo>
                  <a:lnTo>
                    <a:pt x="45719" y="15240"/>
                  </a:lnTo>
                  <a:lnTo>
                    <a:pt x="44957" y="16764"/>
                  </a:lnTo>
                  <a:lnTo>
                    <a:pt x="45719" y="16764"/>
                  </a:lnTo>
                  <a:close/>
                </a:path>
                <a:path w="55245" h="17144">
                  <a:moveTo>
                    <a:pt x="48005" y="3810"/>
                  </a:moveTo>
                  <a:lnTo>
                    <a:pt x="48005" y="3048"/>
                  </a:lnTo>
                  <a:lnTo>
                    <a:pt x="46481" y="3048"/>
                  </a:lnTo>
                  <a:lnTo>
                    <a:pt x="46481" y="3810"/>
                  </a:lnTo>
                  <a:lnTo>
                    <a:pt x="48005" y="3810"/>
                  </a:lnTo>
                  <a:close/>
                </a:path>
                <a:path w="55245" h="17144">
                  <a:moveTo>
                    <a:pt x="50291" y="12954"/>
                  </a:moveTo>
                  <a:lnTo>
                    <a:pt x="49529" y="12954"/>
                  </a:lnTo>
                  <a:lnTo>
                    <a:pt x="47243" y="15240"/>
                  </a:lnTo>
                  <a:lnTo>
                    <a:pt x="50291" y="12954"/>
                  </a:lnTo>
                  <a:close/>
                </a:path>
                <a:path w="55245" h="17144">
                  <a:moveTo>
                    <a:pt x="50291" y="4572"/>
                  </a:moveTo>
                  <a:lnTo>
                    <a:pt x="50291" y="3810"/>
                  </a:lnTo>
                  <a:lnTo>
                    <a:pt x="49529" y="3810"/>
                  </a:lnTo>
                  <a:lnTo>
                    <a:pt x="49529" y="4572"/>
                  </a:lnTo>
                  <a:lnTo>
                    <a:pt x="50291" y="4572"/>
                  </a:lnTo>
                  <a:close/>
                </a:path>
                <a:path w="55245" h="17144">
                  <a:moveTo>
                    <a:pt x="51053" y="12192"/>
                  </a:moveTo>
                  <a:lnTo>
                    <a:pt x="49529" y="12954"/>
                  </a:lnTo>
                  <a:lnTo>
                    <a:pt x="50291" y="12954"/>
                  </a:lnTo>
                  <a:lnTo>
                    <a:pt x="51053" y="12192"/>
                  </a:lnTo>
                  <a:close/>
                </a:path>
                <a:path w="55245" h="17144">
                  <a:moveTo>
                    <a:pt x="51815" y="5334"/>
                  </a:moveTo>
                  <a:lnTo>
                    <a:pt x="51815" y="4572"/>
                  </a:lnTo>
                  <a:lnTo>
                    <a:pt x="51053" y="4572"/>
                  </a:lnTo>
                  <a:lnTo>
                    <a:pt x="51053" y="5334"/>
                  </a:lnTo>
                  <a:lnTo>
                    <a:pt x="51815" y="5334"/>
                  </a:lnTo>
                  <a:close/>
                </a:path>
                <a:path w="55245" h="17144">
                  <a:moveTo>
                    <a:pt x="53339" y="6096"/>
                  </a:moveTo>
                  <a:lnTo>
                    <a:pt x="53339" y="5334"/>
                  </a:lnTo>
                  <a:lnTo>
                    <a:pt x="52577" y="5334"/>
                  </a:lnTo>
                  <a:lnTo>
                    <a:pt x="52577" y="6096"/>
                  </a:lnTo>
                  <a:lnTo>
                    <a:pt x="53339" y="6096"/>
                  </a:lnTo>
                  <a:close/>
                </a:path>
                <a:path w="55245" h="17144">
                  <a:moveTo>
                    <a:pt x="54101" y="6858"/>
                  </a:moveTo>
                  <a:lnTo>
                    <a:pt x="54101" y="6096"/>
                  </a:lnTo>
                  <a:lnTo>
                    <a:pt x="53339" y="6096"/>
                  </a:lnTo>
                  <a:lnTo>
                    <a:pt x="53339" y="6858"/>
                  </a:lnTo>
                  <a:lnTo>
                    <a:pt x="54101" y="6858"/>
                  </a:lnTo>
                  <a:close/>
                </a:path>
                <a:path w="55245" h="17144">
                  <a:moveTo>
                    <a:pt x="54863" y="6858"/>
                  </a:moveTo>
                  <a:lnTo>
                    <a:pt x="54101" y="6858"/>
                  </a:lnTo>
                  <a:lnTo>
                    <a:pt x="53339" y="7620"/>
                  </a:lnTo>
                  <a:lnTo>
                    <a:pt x="54101" y="7620"/>
                  </a:lnTo>
                  <a:lnTo>
                    <a:pt x="54863" y="6858"/>
                  </a:lnTo>
                  <a:close/>
                </a:path>
                <a:path w="55245" h="17144">
                  <a:moveTo>
                    <a:pt x="54101" y="7620"/>
                  </a:moveTo>
                  <a:lnTo>
                    <a:pt x="53339" y="7620"/>
                  </a:lnTo>
                  <a:lnTo>
                    <a:pt x="53339" y="9906"/>
                  </a:lnTo>
                  <a:lnTo>
                    <a:pt x="54101" y="762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6000635" y="2144163"/>
              <a:ext cx="35560" cy="5715"/>
            </a:xfrm>
            <a:custGeom>
              <a:avLst/>
              <a:gdLst/>
              <a:ahLst/>
              <a:cxnLst/>
              <a:rect l="l" t="t" r="r" b="b"/>
              <a:pathLst>
                <a:path w="35560" h="5714">
                  <a:moveTo>
                    <a:pt x="35051" y="3152"/>
                  </a:moveTo>
                  <a:lnTo>
                    <a:pt x="35051" y="2390"/>
                  </a:lnTo>
                  <a:lnTo>
                    <a:pt x="34289" y="2390"/>
                  </a:lnTo>
                  <a:lnTo>
                    <a:pt x="25579" y="583"/>
                  </a:lnTo>
                  <a:lnTo>
                    <a:pt x="17535" y="0"/>
                  </a:lnTo>
                  <a:lnTo>
                    <a:pt x="9486" y="611"/>
                  </a:lnTo>
                  <a:lnTo>
                    <a:pt x="761" y="2390"/>
                  </a:lnTo>
                  <a:lnTo>
                    <a:pt x="0" y="2390"/>
                  </a:lnTo>
                  <a:lnTo>
                    <a:pt x="0" y="3152"/>
                  </a:lnTo>
                  <a:lnTo>
                    <a:pt x="761" y="3152"/>
                  </a:lnTo>
                  <a:lnTo>
                    <a:pt x="3809" y="4676"/>
                  </a:lnTo>
                  <a:lnTo>
                    <a:pt x="8381" y="4676"/>
                  </a:lnTo>
                  <a:lnTo>
                    <a:pt x="12953" y="5438"/>
                  </a:lnTo>
                  <a:lnTo>
                    <a:pt x="17525" y="5438"/>
                  </a:lnTo>
                  <a:lnTo>
                    <a:pt x="22859" y="5438"/>
                  </a:lnTo>
                  <a:lnTo>
                    <a:pt x="26669" y="4676"/>
                  </a:lnTo>
                  <a:lnTo>
                    <a:pt x="31241" y="4676"/>
                  </a:lnTo>
                  <a:lnTo>
                    <a:pt x="34289" y="3152"/>
                  </a:lnTo>
                  <a:lnTo>
                    <a:pt x="35051" y="315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6000635" y="2144582"/>
              <a:ext cx="35560" cy="5080"/>
            </a:xfrm>
            <a:custGeom>
              <a:avLst/>
              <a:gdLst/>
              <a:ahLst/>
              <a:cxnLst/>
              <a:rect l="l" t="t" r="r" b="b"/>
              <a:pathLst>
                <a:path w="35560" h="5080">
                  <a:moveTo>
                    <a:pt x="3809" y="4257"/>
                  </a:moveTo>
                  <a:lnTo>
                    <a:pt x="761" y="2733"/>
                  </a:lnTo>
                  <a:lnTo>
                    <a:pt x="0" y="2733"/>
                  </a:lnTo>
                  <a:lnTo>
                    <a:pt x="761" y="3495"/>
                  </a:lnTo>
                  <a:lnTo>
                    <a:pt x="3809" y="4257"/>
                  </a:lnTo>
                  <a:close/>
                </a:path>
                <a:path w="35560" h="5080">
                  <a:moveTo>
                    <a:pt x="12953" y="5019"/>
                  </a:moveTo>
                  <a:lnTo>
                    <a:pt x="9090" y="4375"/>
                  </a:lnTo>
                  <a:lnTo>
                    <a:pt x="3809" y="4257"/>
                  </a:lnTo>
                  <a:lnTo>
                    <a:pt x="7690" y="4904"/>
                  </a:lnTo>
                  <a:lnTo>
                    <a:pt x="12953" y="5019"/>
                  </a:lnTo>
                  <a:close/>
                </a:path>
                <a:path w="35560" h="5080">
                  <a:moveTo>
                    <a:pt x="26669" y="677"/>
                  </a:moveTo>
                  <a:lnTo>
                    <a:pt x="25961" y="492"/>
                  </a:lnTo>
                  <a:lnTo>
                    <a:pt x="17525" y="0"/>
                  </a:lnTo>
                  <a:lnTo>
                    <a:pt x="9090" y="492"/>
                  </a:lnTo>
                  <a:lnTo>
                    <a:pt x="8381" y="618"/>
                  </a:lnTo>
                  <a:lnTo>
                    <a:pt x="9090" y="647"/>
                  </a:lnTo>
                  <a:lnTo>
                    <a:pt x="17525" y="285"/>
                  </a:lnTo>
                  <a:lnTo>
                    <a:pt x="25961" y="647"/>
                  </a:lnTo>
                  <a:lnTo>
                    <a:pt x="26669" y="677"/>
                  </a:lnTo>
                  <a:close/>
                </a:path>
                <a:path w="35560" h="5080">
                  <a:moveTo>
                    <a:pt x="31241" y="4257"/>
                  </a:moveTo>
                  <a:lnTo>
                    <a:pt x="25961" y="4375"/>
                  </a:lnTo>
                  <a:lnTo>
                    <a:pt x="22097" y="5019"/>
                  </a:lnTo>
                  <a:lnTo>
                    <a:pt x="27361" y="4904"/>
                  </a:lnTo>
                  <a:lnTo>
                    <a:pt x="31241" y="4257"/>
                  </a:lnTo>
                  <a:close/>
                </a:path>
                <a:path w="35560" h="5080">
                  <a:moveTo>
                    <a:pt x="27361" y="4257"/>
                  </a:moveTo>
                  <a:lnTo>
                    <a:pt x="27361" y="741"/>
                  </a:lnTo>
                  <a:lnTo>
                    <a:pt x="27107" y="696"/>
                  </a:lnTo>
                  <a:lnTo>
                    <a:pt x="27107" y="4257"/>
                  </a:lnTo>
                  <a:lnTo>
                    <a:pt x="27361" y="4257"/>
                  </a:lnTo>
                  <a:close/>
                </a:path>
                <a:path w="35560" h="5080">
                  <a:moveTo>
                    <a:pt x="35051" y="2733"/>
                  </a:moveTo>
                  <a:lnTo>
                    <a:pt x="34289" y="2733"/>
                  </a:lnTo>
                  <a:lnTo>
                    <a:pt x="31241" y="4257"/>
                  </a:lnTo>
                  <a:lnTo>
                    <a:pt x="34289" y="3495"/>
                  </a:lnTo>
                  <a:lnTo>
                    <a:pt x="35051" y="273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6002159" y="2145360"/>
              <a:ext cx="32384" cy="3810"/>
            </a:xfrm>
            <a:custGeom>
              <a:avLst/>
              <a:gdLst/>
              <a:ahLst/>
              <a:cxnLst/>
              <a:rect l="l" t="t" r="r" b="b"/>
              <a:pathLst>
                <a:path w="32385" h="3810">
                  <a:moveTo>
                    <a:pt x="32003" y="1955"/>
                  </a:moveTo>
                  <a:lnTo>
                    <a:pt x="28193" y="1193"/>
                  </a:lnTo>
                  <a:lnTo>
                    <a:pt x="24244" y="0"/>
                  </a:lnTo>
                  <a:lnTo>
                    <a:pt x="7759" y="0"/>
                  </a:lnTo>
                  <a:lnTo>
                    <a:pt x="3809" y="1193"/>
                  </a:lnTo>
                  <a:lnTo>
                    <a:pt x="0" y="1955"/>
                  </a:lnTo>
                  <a:lnTo>
                    <a:pt x="7619" y="3479"/>
                  </a:lnTo>
                  <a:lnTo>
                    <a:pt x="16001" y="3479"/>
                  </a:lnTo>
                  <a:lnTo>
                    <a:pt x="24383" y="3479"/>
                  </a:lnTo>
                  <a:lnTo>
                    <a:pt x="32003" y="195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5999873" y="2141100"/>
              <a:ext cx="36830" cy="5715"/>
            </a:xfrm>
            <a:custGeom>
              <a:avLst/>
              <a:gdLst/>
              <a:ahLst/>
              <a:cxnLst/>
              <a:rect l="l" t="t" r="r" b="b"/>
              <a:pathLst>
                <a:path w="36829" h="5714">
                  <a:moveTo>
                    <a:pt x="36575" y="2405"/>
                  </a:moveTo>
                  <a:lnTo>
                    <a:pt x="32765" y="1643"/>
                  </a:lnTo>
                  <a:lnTo>
                    <a:pt x="25562" y="448"/>
                  </a:lnTo>
                  <a:lnTo>
                    <a:pt x="18278" y="0"/>
                  </a:lnTo>
                  <a:lnTo>
                    <a:pt x="12953" y="273"/>
                  </a:lnTo>
                  <a:lnTo>
                    <a:pt x="10998" y="373"/>
                  </a:lnTo>
                  <a:lnTo>
                    <a:pt x="3809" y="1643"/>
                  </a:lnTo>
                  <a:lnTo>
                    <a:pt x="0" y="2405"/>
                  </a:lnTo>
                  <a:lnTo>
                    <a:pt x="761" y="3167"/>
                  </a:lnTo>
                  <a:lnTo>
                    <a:pt x="761" y="3929"/>
                  </a:lnTo>
                  <a:lnTo>
                    <a:pt x="1454" y="5314"/>
                  </a:lnTo>
                  <a:lnTo>
                    <a:pt x="8381" y="3929"/>
                  </a:lnTo>
                  <a:lnTo>
                    <a:pt x="12953" y="3929"/>
                  </a:lnTo>
                  <a:lnTo>
                    <a:pt x="18278" y="3168"/>
                  </a:lnTo>
                  <a:lnTo>
                    <a:pt x="22859" y="3929"/>
                  </a:lnTo>
                  <a:lnTo>
                    <a:pt x="27431" y="3929"/>
                  </a:lnTo>
                  <a:lnTo>
                    <a:pt x="32003" y="4691"/>
                  </a:lnTo>
                  <a:lnTo>
                    <a:pt x="35051" y="5453"/>
                  </a:lnTo>
                  <a:lnTo>
                    <a:pt x="35051" y="3929"/>
                  </a:lnTo>
                  <a:lnTo>
                    <a:pt x="36575" y="2405"/>
                  </a:lnTo>
                  <a:close/>
                </a:path>
                <a:path w="36829" h="5714">
                  <a:moveTo>
                    <a:pt x="1454" y="5453"/>
                  </a:moveTo>
                  <a:lnTo>
                    <a:pt x="1454" y="5314"/>
                  </a:lnTo>
                  <a:lnTo>
                    <a:pt x="761" y="5453"/>
                  </a:lnTo>
                  <a:lnTo>
                    <a:pt x="1454" y="545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5999853" y="2141105"/>
              <a:ext cx="36195" cy="5715"/>
            </a:xfrm>
            <a:custGeom>
              <a:avLst/>
              <a:gdLst/>
              <a:ahLst/>
              <a:cxnLst/>
              <a:rect l="l" t="t" r="r" b="b"/>
              <a:pathLst>
                <a:path w="36195" h="5714">
                  <a:moveTo>
                    <a:pt x="782" y="3924"/>
                  </a:moveTo>
                  <a:lnTo>
                    <a:pt x="782" y="3162"/>
                  </a:lnTo>
                  <a:lnTo>
                    <a:pt x="0" y="2277"/>
                  </a:lnTo>
                  <a:lnTo>
                    <a:pt x="0" y="3141"/>
                  </a:lnTo>
                  <a:lnTo>
                    <a:pt x="782" y="3924"/>
                  </a:lnTo>
                  <a:close/>
                </a:path>
                <a:path w="36195" h="5714">
                  <a:moveTo>
                    <a:pt x="2052" y="5194"/>
                  </a:moveTo>
                  <a:lnTo>
                    <a:pt x="782" y="5448"/>
                  </a:lnTo>
                  <a:lnTo>
                    <a:pt x="1544" y="5448"/>
                  </a:lnTo>
                  <a:lnTo>
                    <a:pt x="2052" y="5194"/>
                  </a:lnTo>
                  <a:close/>
                </a:path>
                <a:path w="36195" h="5714">
                  <a:moveTo>
                    <a:pt x="9164" y="3924"/>
                  </a:moveTo>
                  <a:lnTo>
                    <a:pt x="4592" y="3924"/>
                  </a:lnTo>
                  <a:lnTo>
                    <a:pt x="2052" y="5194"/>
                  </a:lnTo>
                  <a:lnTo>
                    <a:pt x="4592" y="4686"/>
                  </a:lnTo>
                  <a:lnTo>
                    <a:pt x="9164" y="3924"/>
                  </a:lnTo>
                  <a:close/>
                </a:path>
                <a:path w="36195" h="5714">
                  <a:moveTo>
                    <a:pt x="32024" y="1544"/>
                  </a:moveTo>
                  <a:lnTo>
                    <a:pt x="25558" y="443"/>
                  </a:lnTo>
                  <a:lnTo>
                    <a:pt x="25354" y="409"/>
                  </a:lnTo>
                  <a:lnTo>
                    <a:pt x="18308" y="0"/>
                  </a:lnTo>
                  <a:lnTo>
                    <a:pt x="11262" y="409"/>
                  </a:lnTo>
                  <a:lnTo>
                    <a:pt x="4592" y="1515"/>
                  </a:lnTo>
                  <a:lnTo>
                    <a:pt x="11058" y="745"/>
                  </a:lnTo>
                  <a:lnTo>
                    <a:pt x="18308" y="447"/>
                  </a:lnTo>
                  <a:lnTo>
                    <a:pt x="22880" y="635"/>
                  </a:lnTo>
                  <a:lnTo>
                    <a:pt x="25558" y="745"/>
                  </a:lnTo>
                  <a:lnTo>
                    <a:pt x="32024" y="1544"/>
                  </a:lnTo>
                  <a:close/>
                </a:path>
                <a:path w="36195" h="5714">
                  <a:moveTo>
                    <a:pt x="18308" y="3162"/>
                  </a:moveTo>
                  <a:lnTo>
                    <a:pt x="13736" y="3162"/>
                  </a:lnTo>
                  <a:lnTo>
                    <a:pt x="9164" y="3924"/>
                  </a:lnTo>
                  <a:lnTo>
                    <a:pt x="13736" y="3924"/>
                  </a:lnTo>
                  <a:lnTo>
                    <a:pt x="18308" y="3162"/>
                  </a:lnTo>
                  <a:close/>
                </a:path>
                <a:path w="36195" h="5714">
                  <a:moveTo>
                    <a:pt x="27452" y="3924"/>
                  </a:moveTo>
                  <a:lnTo>
                    <a:pt x="22880" y="3162"/>
                  </a:lnTo>
                  <a:lnTo>
                    <a:pt x="18308" y="3162"/>
                  </a:lnTo>
                  <a:lnTo>
                    <a:pt x="22880" y="3924"/>
                  </a:lnTo>
                  <a:lnTo>
                    <a:pt x="27452" y="3924"/>
                  </a:lnTo>
                  <a:close/>
                </a:path>
                <a:path w="36195" h="5714">
                  <a:moveTo>
                    <a:pt x="35072" y="5448"/>
                  </a:moveTo>
                  <a:lnTo>
                    <a:pt x="32024" y="3924"/>
                  </a:lnTo>
                  <a:lnTo>
                    <a:pt x="27452" y="3924"/>
                  </a:lnTo>
                  <a:lnTo>
                    <a:pt x="32024" y="4686"/>
                  </a:lnTo>
                  <a:lnTo>
                    <a:pt x="35072" y="5448"/>
                  </a:lnTo>
                  <a:close/>
                </a:path>
                <a:path w="36195" h="5714">
                  <a:moveTo>
                    <a:pt x="35834" y="3924"/>
                  </a:moveTo>
                  <a:lnTo>
                    <a:pt x="35834" y="3111"/>
                  </a:lnTo>
                  <a:lnTo>
                    <a:pt x="35072" y="3924"/>
                  </a:lnTo>
                  <a:lnTo>
                    <a:pt x="35072" y="4686"/>
                  </a:lnTo>
                  <a:lnTo>
                    <a:pt x="35834" y="39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5999111" y="2140381"/>
              <a:ext cx="39370" cy="3175"/>
            </a:xfrm>
            <a:custGeom>
              <a:avLst/>
              <a:gdLst/>
              <a:ahLst/>
              <a:cxnLst/>
              <a:rect l="l" t="t" r="r" b="b"/>
              <a:pathLst>
                <a:path w="39370" h="3175">
                  <a:moveTo>
                    <a:pt x="38862" y="3124"/>
                  </a:moveTo>
                  <a:lnTo>
                    <a:pt x="38862" y="2362"/>
                  </a:lnTo>
                  <a:lnTo>
                    <a:pt x="38100" y="2362"/>
                  </a:lnTo>
                  <a:lnTo>
                    <a:pt x="29313" y="739"/>
                  </a:lnTo>
                  <a:lnTo>
                    <a:pt x="21012" y="0"/>
                  </a:lnTo>
                  <a:lnTo>
                    <a:pt x="12682" y="251"/>
                  </a:lnTo>
                  <a:lnTo>
                    <a:pt x="3810" y="1600"/>
                  </a:lnTo>
                  <a:lnTo>
                    <a:pt x="0" y="2362"/>
                  </a:lnTo>
                  <a:lnTo>
                    <a:pt x="0" y="3124"/>
                  </a:lnTo>
                  <a:lnTo>
                    <a:pt x="4571" y="2362"/>
                  </a:lnTo>
                  <a:lnTo>
                    <a:pt x="8382" y="1600"/>
                  </a:lnTo>
                  <a:lnTo>
                    <a:pt x="13716" y="838"/>
                  </a:lnTo>
                  <a:lnTo>
                    <a:pt x="19050" y="838"/>
                  </a:lnTo>
                  <a:lnTo>
                    <a:pt x="24384" y="838"/>
                  </a:lnTo>
                  <a:lnTo>
                    <a:pt x="29718" y="1600"/>
                  </a:lnTo>
                  <a:lnTo>
                    <a:pt x="34290" y="2362"/>
                  </a:lnTo>
                  <a:lnTo>
                    <a:pt x="38100" y="3124"/>
                  </a:lnTo>
                  <a:lnTo>
                    <a:pt x="38862" y="31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6002160" y="2140774"/>
              <a:ext cx="36195" cy="8255"/>
            </a:xfrm>
            <a:custGeom>
              <a:avLst/>
              <a:gdLst/>
              <a:ahLst/>
              <a:cxnLst/>
              <a:rect l="l" t="t" r="r" b="b"/>
              <a:pathLst>
                <a:path w="36195" h="8255">
                  <a:moveTo>
                    <a:pt x="3810" y="5791"/>
                  </a:moveTo>
                  <a:lnTo>
                    <a:pt x="0" y="6553"/>
                  </a:lnTo>
                  <a:lnTo>
                    <a:pt x="762" y="6705"/>
                  </a:lnTo>
                  <a:lnTo>
                    <a:pt x="3810" y="7315"/>
                  </a:lnTo>
                  <a:lnTo>
                    <a:pt x="762" y="6553"/>
                  </a:lnTo>
                  <a:lnTo>
                    <a:pt x="3810" y="5791"/>
                  </a:lnTo>
                  <a:close/>
                </a:path>
                <a:path w="36195" h="8255">
                  <a:moveTo>
                    <a:pt x="8801" y="0"/>
                  </a:moveTo>
                  <a:lnTo>
                    <a:pt x="8382" y="50"/>
                  </a:lnTo>
                  <a:lnTo>
                    <a:pt x="8382" y="1219"/>
                  </a:lnTo>
                  <a:lnTo>
                    <a:pt x="8801" y="1219"/>
                  </a:lnTo>
                  <a:lnTo>
                    <a:pt x="8801" y="0"/>
                  </a:lnTo>
                  <a:close/>
                </a:path>
                <a:path w="36195" h="8255">
                  <a:moveTo>
                    <a:pt x="9867" y="4648"/>
                  </a:moveTo>
                  <a:lnTo>
                    <a:pt x="6985" y="4673"/>
                  </a:lnTo>
                  <a:lnTo>
                    <a:pt x="3810" y="5791"/>
                  </a:lnTo>
                  <a:lnTo>
                    <a:pt x="9867" y="4648"/>
                  </a:lnTo>
                  <a:close/>
                </a:path>
                <a:path w="36195" h="8255">
                  <a:moveTo>
                    <a:pt x="11036" y="8077"/>
                  </a:moveTo>
                  <a:lnTo>
                    <a:pt x="9867" y="7759"/>
                  </a:lnTo>
                  <a:lnTo>
                    <a:pt x="7620" y="7315"/>
                  </a:lnTo>
                  <a:lnTo>
                    <a:pt x="3810" y="7315"/>
                  </a:lnTo>
                  <a:lnTo>
                    <a:pt x="6985" y="7950"/>
                  </a:lnTo>
                  <a:lnTo>
                    <a:pt x="11036" y="8077"/>
                  </a:lnTo>
                  <a:close/>
                </a:path>
                <a:path w="36195" h="8255">
                  <a:moveTo>
                    <a:pt x="20574" y="4546"/>
                  </a:moveTo>
                  <a:lnTo>
                    <a:pt x="17589" y="4165"/>
                  </a:lnTo>
                  <a:lnTo>
                    <a:pt x="11430" y="4406"/>
                  </a:lnTo>
                  <a:lnTo>
                    <a:pt x="11036" y="4419"/>
                  </a:lnTo>
                  <a:lnTo>
                    <a:pt x="9867" y="4648"/>
                  </a:lnTo>
                  <a:lnTo>
                    <a:pt x="20574" y="4546"/>
                  </a:lnTo>
                  <a:close/>
                </a:path>
                <a:path w="36195" h="8255">
                  <a:moveTo>
                    <a:pt x="21336" y="1219"/>
                  </a:moveTo>
                  <a:lnTo>
                    <a:pt x="17183" y="622"/>
                  </a:lnTo>
                  <a:lnTo>
                    <a:pt x="16687" y="546"/>
                  </a:lnTo>
                  <a:lnTo>
                    <a:pt x="16002" y="457"/>
                  </a:lnTo>
                  <a:lnTo>
                    <a:pt x="10668" y="1219"/>
                  </a:lnTo>
                  <a:lnTo>
                    <a:pt x="21336" y="1219"/>
                  </a:lnTo>
                  <a:close/>
                </a:path>
                <a:path w="36195" h="8255">
                  <a:moveTo>
                    <a:pt x="26847" y="5537"/>
                  </a:moveTo>
                  <a:lnTo>
                    <a:pt x="24384" y="4521"/>
                  </a:lnTo>
                  <a:lnTo>
                    <a:pt x="20916" y="4546"/>
                  </a:lnTo>
                  <a:lnTo>
                    <a:pt x="24104" y="4914"/>
                  </a:lnTo>
                  <a:lnTo>
                    <a:pt x="26847" y="5537"/>
                  </a:lnTo>
                  <a:close/>
                </a:path>
                <a:path w="36195" h="8255">
                  <a:moveTo>
                    <a:pt x="31242" y="6553"/>
                  </a:moveTo>
                  <a:lnTo>
                    <a:pt x="27432" y="7315"/>
                  </a:lnTo>
                  <a:lnTo>
                    <a:pt x="24104" y="7366"/>
                  </a:lnTo>
                  <a:lnTo>
                    <a:pt x="20916" y="8001"/>
                  </a:lnTo>
                  <a:lnTo>
                    <a:pt x="24384" y="8077"/>
                  </a:lnTo>
                  <a:lnTo>
                    <a:pt x="28194" y="7315"/>
                  </a:lnTo>
                  <a:lnTo>
                    <a:pt x="31242" y="6553"/>
                  </a:lnTo>
                  <a:close/>
                </a:path>
                <a:path w="36195" h="8255">
                  <a:moveTo>
                    <a:pt x="35052" y="1981"/>
                  </a:moveTo>
                  <a:lnTo>
                    <a:pt x="32766" y="1219"/>
                  </a:lnTo>
                  <a:lnTo>
                    <a:pt x="27482" y="533"/>
                  </a:lnTo>
                  <a:lnTo>
                    <a:pt x="35052" y="1981"/>
                  </a:lnTo>
                  <a:close/>
                </a:path>
                <a:path w="36195" h="8255">
                  <a:moveTo>
                    <a:pt x="35814" y="1981"/>
                  </a:moveTo>
                  <a:lnTo>
                    <a:pt x="35052" y="1981"/>
                  </a:lnTo>
                  <a:lnTo>
                    <a:pt x="35052" y="2743"/>
                  </a:lnTo>
                  <a:lnTo>
                    <a:pt x="35814" y="2743"/>
                  </a:lnTo>
                  <a:lnTo>
                    <a:pt x="35814" y="198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6012827" y="214274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0" y="761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1524" y="761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6015875" y="2141981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5">
                  <a:moveTo>
                    <a:pt x="4572" y="1524"/>
                  </a:moveTo>
                  <a:lnTo>
                    <a:pt x="4572" y="762"/>
                  </a:lnTo>
                  <a:lnTo>
                    <a:pt x="3810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6016637" y="2141981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6007493" y="2142743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810" y="762"/>
                  </a:moveTo>
                  <a:lnTo>
                    <a:pt x="3048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762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6007493" y="214274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3175" h="1905">
                  <a:moveTo>
                    <a:pt x="2286" y="1524"/>
                  </a:moveTo>
                  <a:lnTo>
                    <a:pt x="2286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2286" y="1524"/>
                  </a:lnTo>
                  <a:close/>
                </a:path>
                <a:path w="3175" h="1905">
                  <a:moveTo>
                    <a:pt x="2286" y="381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381"/>
                  </a:lnTo>
                  <a:close/>
                </a:path>
                <a:path w="3175" h="1905">
                  <a:moveTo>
                    <a:pt x="3048" y="762"/>
                  </a:moveTo>
                  <a:lnTo>
                    <a:pt x="3048" y="0"/>
                  </a:lnTo>
                  <a:lnTo>
                    <a:pt x="2286" y="381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5999873" y="2144267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6000635" y="214426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0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6025781" y="214274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1524"/>
                  </a:moveTo>
                  <a:lnTo>
                    <a:pt x="3048" y="762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6025781" y="2142743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1524" y="762"/>
                  </a:lnTo>
                  <a:lnTo>
                    <a:pt x="3048" y="762"/>
                  </a:lnTo>
                  <a:close/>
                </a:path>
                <a:path w="3175" h="1905">
                  <a:moveTo>
                    <a:pt x="3048" y="1524"/>
                  </a:move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6021971" y="2142743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762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6031115" y="214350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6034163" y="2144267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5">
                  <a:moveTo>
                    <a:pt x="2286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762" y="1524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6003683" y="2120836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30">
                  <a:moveTo>
                    <a:pt x="5704" y="1333"/>
                  </a:moveTo>
                  <a:lnTo>
                    <a:pt x="3048" y="1333"/>
                  </a:lnTo>
                  <a:lnTo>
                    <a:pt x="2286" y="2095"/>
                  </a:lnTo>
                  <a:lnTo>
                    <a:pt x="762" y="2857"/>
                  </a:lnTo>
                  <a:lnTo>
                    <a:pt x="0" y="3619"/>
                  </a:lnTo>
                  <a:lnTo>
                    <a:pt x="0" y="8191"/>
                  </a:lnTo>
                  <a:lnTo>
                    <a:pt x="762" y="8953"/>
                  </a:lnTo>
                  <a:lnTo>
                    <a:pt x="762" y="5143"/>
                  </a:lnTo>
                  <a:lnTo>
                    <a:pt x="1524" y="4381"/>
                  </a:lnTo>
                  <a:lnTo>
                    <a:pt x="1524" y="3619"/>
                  </a:lnTo>
                  <a:lnTo>
                    <a:pt x="2286" y="2857"/>
                  </a:lnTo>
                  <a:lnTo>
                    <a:pt x="4305" y="2095"/>
                  </a:lnTo>
                  <a:lnTo>
                    <a:pt x="5704" y="1333"/>
                  </a:lnTo>
                  <a:close/>
                </a:path>
                <a:path w="12700" h="11430">
                  <a:moveTo>
                    <a:pt x="3048" y="9715"/>
                  </a:moveTo>
                  <a:lnTo>
                    <a:pt x="1524" y="8953"/>
                  </a:lnTo>
                  <a:lnTo>
                    <a:pt x="762" y="8191"/>
                  </a:lnTo>
                  <a:lnTo>
                    <a:pt x="762" y="8953"/>
                  </a:lnTo>
                  <a:lnTo>
                    <a:pt x="1524" y="9715"/>
                  </a:lnTo>
                  <a:lnTo>
                    <a:pt x="1524" y="11239"/>
                  </a:lnTo>
                  <a:lnTo>
                    <a:pt x="3048" y="9715"/>
                  </a:lnTo>
                  <a:close/>
                </a:path>
                <a:path w="12700" h="11430">
                  <a:moveTo>
                    <a:pt x="1524" y="11239"/>
                  </a:moveTo>
                  <a:lnTo>
                    <a:pt x="1524" y="9715"/>
                  </a:lnTo>
                  <a:lnTo>
                    <a:pt x="762" y="11239"/>
                  </a:lnTo>
                  <a:lnTo>
                    <a:pt x="1524" y="11239"/>
                  </a:lnTo>
                  <a:close/>
                </a:path>
                <a:path w="12700" h="11430">
                  <a:moveTo>
                    <a:pt x="9217" y="1370"/>
                  </a:moveTo>
                  <a:lnTo>
                    <a:pt x="8153" y="0"/>
                  </a:lnTo>
                  <a:lnTo>
                    <a:pt x="5704" y="1333"/>
                  </a:lnTo>
                  <a:lnTo>
                    <a:pt x="6096" y="1333"/>
                  </a:lnTo>
                  <a:lnTo>
                    <a:pt x="7620" y="571"/>
                  </a:lnTo>
                  <a:lnTo>
                    <a:pt x="9217" y="1370"/>
                  </a:lnTo>
                  <a:close/>
                </a:path>
                <a:path w="12700" h="11430">
                  <a:moveTo>
                    <a:pt x="12192" y="2857"/>
                  </a:moveTo>
                  <a:lnTo>
                    <a:pt x="12192" y="2095"/>
                  </a:lnTo>
                  <a:lnTo>
                    <a:pt x="11430" y="1333"/>
                  </a:lnTo>
                  <a:lnTo>
                    <a:pt x="9217" y="1272"/>
                  </a:lnTo>
                  <a:lnTo>
                    <a:pt x="9906" y="2095"/>
                  </a:lnTo>
                  <a:lnTo>
                    <a:pt x="11430" y="2095"/>
                  </a:lnTo>
                  <a:lnTo>
                    <a:pt x="12192" y="285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6003683" y="2121407"/>
              <a:ext cx="12700" cy="8890"/>
            </a:xfrm>
            <a:custGeom>
              <a:avLst/>
              <a:gdLst/>
              <a:ahLst/>
              <a:cxnLst/>
              <a:rect l="l" t="t" r="r" b="b"/>
              <a:pathLst>
                <a:path w="12700" h="8889">
                  <a:moveTo>
                    <a:pt x="4572" y="762"/>
                  </a:moveTo>
                  <a:lnTo>
                    <a:pt x="3048" y="1524"/>
                  </a:lnTo>
                  <a:lnTo>
                    <a:pt x="2286" y="1524"/>
                  </a:lnTo>
                  <a:lnTo>
                    <a:pt x="762" y="3048"/>
                  </a:lnTo>
                  <a:lnTo>
                    <a:pt x="0" y="4572"/>
                  </a:lnTo>
                  <a:lnTo>
                    <a:pt x="2286" y="2286"/>
                  </a:lnTo>
                  <a:lnTo>
                    <a:pt x="3810" y="1524"/>
                  </a:lnTo>
                  <a:lnTo>
                    <a:pt x="4572" y="762"/>
                  </a:lnTo>
                  <a:close/>
                </a:path>
                <a:path w="12700" h="8889">
                  <a:moveTo>
                    <a:pt x="762" y="8382"/>
                  </a:moveTo>
                  <a:lnTo>
                    <a:pt x="762" y="7620"/>
                  </a:lnTo>
                  <a:lnTo>
                    <a:pt x="0" y="6858"/>
                  </a:lnTo>
                  <a:lnTo>
                    <a:pt x="0" y="7620"/>
                  </a:lnTo>
                  <a:lnTo>
                    <a:pt x="762" y="8382"/>
                  </a:lnTo>
                  <a:close/>
                </a:path>
                <a:path w="12700" h="8889">
                  <a:moveTo>
                    <a:pt x="1524" y="4572"/>
                  </a:moveTo>
                  <a:lnTo>
                    <a:pt x="1524" y="3810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1524" y="4572"/>
                  </a:lnTo>
                  <a:close/>
                </a:path>
                <a:path w="12700" h="8889">
                  <a:moveTo>
                    <a:pt x="1524" y="7620"/>
                  </a:moveTo>
                  <a:lnTo>
                    <a:pt x="1524" y="6858"/>
                  </a:lnTo>
                  <a:lnTo>
                    <a:pt x="762" y="6096"/>
                  </a:lnTo>
                  <a:lnTo>
                    <a:pt x="762" y="6858"/>
                  </a:lnTo>
                  <a:lnTo>
                    <a:pt x="1524" y="7620"/>
                  </a:lnTo>
                  <a:close/>
                </a:path>
                <a:path w="12700" h="8889">
                  <a:moveTo>
                    <a:pt x="5334" y="1524"/>
                  </a:moveTo>
                  <a:lnTo>
                    <a:pt x="3810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5334" y="1524"/>
                  </a:lnTo>
                  <a:close/>
                </a:path>
                <a:path w="12700" h="8889">
                  <a:moveTo>
                    <a:pt x="9144" y="762"/>
                  </a:moveTo>
                  <a:lnTo>
                    <a:pt x="7620" y="0"/>
                  </a:lnTo>
                  <a:lnTo>
                    <a:pt x="6096" y="762"/>
                  </a:lnTo>
                  <a:lnTo>
                    <a:pt x="9144" y="762"/>
                  </a:lnTo>
                  <a:close/>
                </a:path>
                <a:path w="12700" h="8889">
                  <a:moveTo>
                    <a:pt x="12192" y="1524"/>
                  </a:moveTo>
                  <a:lnTo>
                    <a:pt x="11430" y="762"/>
                  </a:lnTo>
                  <a:lnTo>
                    <a:pt x="9906" y="762"/>
                  </a:lnTo>
                  <a:lnTo>
                    <a:pt x="11430" y="1524"/>
                  </a:lnTo>
                  <a:lnTo>
                    <a:pt x="12192" y="1524"/>
                  </a:lnTo>
                  <a:close/>
                </a:path>
                <a:path w="12700" h="8889">
                  <a:moveTo>
                    <a:pt x="12192" y="3048"/>
                  </a:moveTo>
                  <a:lnTo>
                    <a:pt x="12192" y="2286"/>
                  </a:lnTo>
                  <a:lnTo>
                    <a:pt x="11430" y="1524"/>
                  </a:lnTo>
                  <a:lnTo>
                    <a:pt x="9906" y="1524"/>
                  </a:lnTo>
                  <a:lnTo>
                    <a:pt x="11430" y="2286"/>
                  </a:lnTo>
                  <a:lnTo>
                    <a:pt x="12192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6002159" y="2124455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2286" y="762"/>
                  </a:moveTo>
                  <a:lnTo>
                    <a:pt x="2286" y="0"/>
                  </a:lnTo>
                  <a:lnTo>
                    <a:pt x="762" y="762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  <a:path w="3175" h="6985">
                  <a:moveTo>
                    <a:pt x="3048" y="6096"/>
                  </a:moveTo>
                  <a:lnTo>
                    <a:pt x="1524" y="4572"/>
                  </a:lnTo>
                  <a:lnTo>
                    <a:pt x="1524" y="6096"/>
                  </a:lnTo>
                  <a:lnTo>
                    <a:pt x="2286" y="6858"/>
                  </a:lnTo>
                  <a:lnTo>
                    <a:pt x="3048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6000979" y="2123706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5" h="8889">
                  <a:moveTo>
                    <a:pt x="2705" y="2286"/>
                  </a:moveTo>
                  <a:lnTo>
                    <a:pt x="1943" y="3048"/>
                  </a:lnTo>
                  <a:lnTo>
                    <a:pt x="1943" y="3810"/>
                  </a:lnTo>
                  <a:lnTo>
                    <a:pt x="2705" y="4572"/>
                  </a:lnTo>
                  <a:lnTo>
                    <a:pt x="2705" y="2286"/>
                  </a:lnTo>
                  <a:close/>
                </a:path>
                <a:path w="4445" h="8889">
                  <a:moveTo>
                    <a:pt x="2705" y="762"/>
                  </a:moveTo>
                  <a:lnTo>
                    <a:pt x="1943" y="1498"/>
                  </a:lnTo>
                  <a:lnTo>
                    <a:pt x="2705" y="1143"/>
                  </a:lnTo>
                  <a:lnTo>
                    <a:pt x="2705" y="762"/>
                  </a:lnTo>
                  <a:close/>
                </a:path>
                <a:path w="4445" h="8889">
                  <a:moveTo>
                    <a:pt x="3467" y="7620"/>
                  </a:moveTo>
                  <a:lnTo>
                    <a:pt x="1943" y="6096"/>
                  </a:lnTo>
                  <a:lnTo>
                    <a:pt x="1943" y="5334"/>
                  </a:lnTo>
                  <a:lnTo>
                    <a:pt x="1181" y="3810"/>
                  </a:lnTo>
                  <a:lnTo>
                    <a:pt x="1943" y="3048"/>
                  </a:lnTo>
                  <a:lnTo>
                    <a:pt x="1943" y="1498"/>
                  </a:lnTo>
                  <a:lnTo>
                    <a:pt x="0" y="3378"/>
                  </a:lnTo>
                  <a:lnTo>
                    <a:pt x="1155" y="5257"/>
                  </a:lnTo>
                  <a:lnTo>
                    <a:pt x="2705" y="7620"/>
                  </a:lnTo>
                  <a:lnTo>
                    <a:pt x="3467" y="8382"/>
                  </a:lnTo>
                  <a:lnTo>
                    <a:pt x="3467" y="7620"/>
                  </a:lnTo>
                  <a:close/>
                </a:path>
                <a:path w="4445" h="8889">
                  <a:moveTo>
                    <a:pt x="3467" y="762"/>
                  </a:moveTo>
                  <a:lnTo>
                    <a:pt x="2705" y="1143"/>
                  </a:lnTo>
                  <a:lnTo>
                    <a:pt x="2705" y="2286"/>
                  </a:lnTo>
                  <a:lnTo>
                    <a:pt x="3467" y="1524"/>
                  </a:lnTo>
                  <a:lnTo>
                    <a:pt x="3467" y="762"/>
                  </a:lnTo>
                  <a:close/>
                </a:path>
                <a:path w="4445" h="8889">
                  <a:moveTo>
                    <a:pt x="4229" y="6858"/>
                  </a:moveTo>
                  <a:lnTo>
                    <a:pt x="3467" y="6096"/>
                  </a:lnTo>
                  <a:lnTo>
                    <a:pt x="3467" y="5334"/>
                  </a:lnTo>
                  <a:lnTo>
                    <a:pt x="2705" y="4572"/>
                  </a:lnTo>
                  <a:lnTo>
                    <a:pt x="2705" y="5334"/>
                  </a:lnTo>
                  <a:lnTo>
                    <a:pt x="3467" y="6858"/>
                  </a:lnTo>
                  <a:lnTo>
                    <a:pt x="3975" y="7366"/>
                  </a:lnTo>
                  <a:lnTo>
                    <a:pt x="4229" y="7620"/>
                  </a:lnTo>
                  <a:lnTo>
                    <a:pt x="4229" y="6858"/>
                  </a:lnTo>
                  <a:close/>
                </a:path>
                <a:path w="4445" h="8889">
                  <a:moveTo>
                    <a:pt x="4229" y="0"/>
                  </a:moveTo>
                  <a:lnTo>
                    <a:pt x="2705" y="762"/>
                  </a:lnTo>
                  <a:lnTo>
                    <a:pt x="3467" y="762"/>
                  </a:lnTo>
                  <a:lnTo>
                    <a:pt x="4229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5990729" y="2124316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4">
                  <a:moveTo>
                    <a:pt x="12954" y="139"/>
                  </a:moveTo>
                  <a:lnTo>
                    <a:pt x="9906" y="139"/>
                  </a:lnTo>
                  <a:lnTo>
                    <a:pt x="7569" y="0"/>
                  </a:lnTo>
                  <a:lnTo>
                    <a:pt x="4813" y="406"/>
                  </a:lnTo>
                  <a:lnTo>
                    <a:pt x="3048" y="1663"/>
                  </a:lnTo>
                  <a:lnTo>
                    <a:pt x="1524" y="2425"/>
                  </a:lnTo>
                  <a:lnTo>
                    <a:pt x="762" y="3187"/>
                  </a:lnTo>
                  <a:lnTo>
                    <a:pt x="762" y="3949"/>
                  </a:lnTo>
                  <a:lnTo>
                    <a:pt x="0" y="4711"/>
                  </a:lnTo>
                  <a:lnTo>
                    <a:pt x="0" y="7759"/>
                  </a:lnTo>
                  <a:lnTo>
                    <a:pt x="1524" y="9283"/>
                  </a:lnTo>
                  <a:lnTo>
                    <a:pt x="0" y="10807"/>
                  </a:lnTo>
                  <a:lnTo>
                    <a:pt x="762" y="11569"/>
                  </a:lnTo>
                  <a:lnTo>
                    <a:pt x="2286" y="9283"/>
                  </a:lnTo>
                  <a:lnTo>
                    <a:pt x="1524" y="8521"/>
                  </a:lnTo>
                  <a:lnTo>
                    <a:pt x="1524" y="7759"/>
                  </a:lnTo>
                  <a:lnTo>
                    <a:pt x="762" y="6997"/>
                  </a:lnTo>
                  <a:lnTo>
                    <a:pt x="762" y="5473"/>
                  </a:lnTo>
                  <a:lnTo>
                    <a:pt x="1524" y="4711"/>
                  </a:lnTo>
                  <a:lnTo>
                    <a:pt x="1524" y="3949"/>
                  </a:lnTo>
                  <a:lnTo>
                    <a:pt x="3048" y="2425"/>
                  </a:lnTo>
                  <a:lnTo>
                    <a:pt x="4572" y="1663"/>
                  </a:lnTo>
                  <a:lnTo>
                    <a:pt x="5334" y="1663"/>
                  </a:lnTo>
                  <a:lnTo>
                    <a:pt x="6858" y="901"/>
                  </a:lnTo>
                  <a:lnTo>
                    <a:pt x="12192" y="901"/>
                  </a:lnTo>
                  <a:lnTo>
                    <a:pt x="12954" y="13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5990730" y="2124010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4">
                  <a:moveTo>
                    <a:pt x="698" y="8013"/>
                  </a:moveTo>
                  <a:lnTo>
                    <a:pt x="0" y="7315"/>
                  </a:lnTo>
                  <a:lnTo>
                    <a:pt x="0" y="8077"/>
                  </a:lnTo>
                  <a:lnTo>
                    <a:pt x="698" y="8775"/>
                  </a:lnTo>
                  <a:lnTo>
                    <a:pt x="698" y="8013"/>
                  </a:lnTo>
                  <a:close/>
                </a:path>
                <a:path w="13335" h="12064">
                  <a:moveTo>
                    <a:pt x="1524" y="5041"/>
                  </a:moveTo>
                  <a:lnTo>
                    <a:pt x="698" y="5880"/>
                  </a:lnTo>
                  <a:lnTo>
                    <a:pt x="698" y="7251"/>
                  </a:lnTo>
                  <a:lnTo>
                    <a:pt x="1524" y="8077"/>
                  </a:lnTo>
                  <a:lnTo>
                    <a:pt x="1524" y="5041"/>
                  </a:lnTo>
                  <a:close/>
                </a:path>
                <a:path w="13335" h="12064">
                  <a:moveTo>
                    <a:pt x="1524" y="4483"/>
                  </a:moveTo>
                  <a:lnTo>
                    <a:pt x="698" y="5880"/>
                  </a:lnTo>
                  <a:lnTo>
                    <a:pt x="1524" y="5029"/>
                  </a:lnTo>
                  <a:lnTo>
                    <a:pt x="1524" y="4483"/>
                  </a:lnTo>
                  <a:close/>
                </a:path>
                <a:path w="13335" h="12064">
                  <a:moveTo>
                    <a:pt x="1676" y="2654"/>
                  </a:moveTo>
                  <a:lnTo>
                    <a:pt x="1524" y="2743"/>
                  </a:lnTo>
                  <a:lnTo>
                    <a:pt x="0" y="4267"/>
                  </a:lnTo>
                  <a:lnTo>
                    <a:pt x="0" y="5791"/>
                  </a:lnTo>
                  <a:lnTo>
                    <a:pt x="698" y="4394"/>
                  </a:lnTo>
                  <a:lnTo>
                    <a:pt x="1524" y="3505"/>
                  </a:lnTo>
                  <a:lnTo>
                    <a:pt x="1524" y="4267"/>
                  </a:lnTo>
                  <a:lnTo>
                    <a:pt x="1676" y="4102"/>
                  </a:lnTo>
                  <a:lnTo>
                    <a:pt x="1676" y="2654"/>
                  </a:lnTo>
                  <a:close/>
                </a:path>
                <a:path w="13335" h="12064">
                  <a:moveTo>
                    <a:pt x="2286" y="9601"/>
                  </a:moveTo>
                  <a:lnTo>
                    <a:pt x="762" y="11887"/>
                  </a:lnTo>
                  <a:lnTo>
                    <a:pt x="1524" y="11887"/>
                  </a:lnTo>
                  <a:lnTo>
                    <a:pt x="2286" y="9601"/>
                  </a:lnTo>
                  <a:close/>
                </a:path>
                <a:path w="13335" h="12064">
                  <a:moveTo>
                    <a:pt x="3048" y="9601"/>
                  </a:moveTo>
                  <a:lnTo>
                    <a:pt x="1524" y="8077"/>
                  </a:lnTo>
                  <a:lnTo>
                    <a:pt x="1524" y="8839"/>
                  </a:lnTo>
                  <a:lnTo>
                    <a:pt x="2286" y="9601"/>
                  </a:lnTo>
                  <a:lnTo>
                    <a:pt x="3048" y="9601"/>
                  </a:lnTo>
                  <a:close/>
                </a:path>
                <a:path w="13335" h="12064">
                  <a:moveTo>
                    <a:pt x="6019" y="1625"/>
                  </a:moveTo>
                  <a:lnTo>
                    <a:pt x="5524" y="1727"/>
                  </a:lnTo>
                  <a:lnTo>
                    <a:pt x="4813" y="2006"/>
                  </a:lnTo>
                  <a:lnTo>
                    <a:pt x="4572" y="2120"/>
                  </a:lnTo>
                  <a:lnTo>
                    <a:pt x="3048" y="2743"/>
                  </a:lnTo>
                  <a:lnTo>
                    <a:pt x="1676" y="4102"/>
                  </a:lnTo>
                  <a:lnTo>
                    <a:pt x="1676" y="4889"/>
                  </a:lnTo>
                  <a:lnTo>
                    <a:pt x="3810" y="2743"/>
                  </a:lnTo>
                  <a:lnTo>
                    <a:pt x="4572" y="2743"/>
                  </a:lnTo>
                  <a:lnTo>
                    <a:pt x="6019" y="1625"/>
                  </a:lnTo>
                  <a:close/>
                </a:path>
                <a:path w="13335" h="12064">
                  <a:moveTo>
                    <a:pt x="7569" y="1270"/>
                  </a:moveTo>
                  <a:lnTo>
                    <a:pt x="6553" y="1308"/>
                  </a:lnTo>
                  <a:lnTo>
                    <a:pt x="6184" y="1498"/>
                  </a:lnTo>
                  <a:lnTo>
                    <a:pt x="7569" y="1270"/>
                  </a:lnTo>
                  <a:close/>
                </a:path>
                <a:path w="13335" h="12064">
                  <a:moveTo>
                    <a:pt x="7823" y="419"/>
                  </a:moveTo>
                  <a:lnTo>
                    <a:pt x="6184" y="520"/>
                  </a:lnTo>
                  <a:lnTo>
                    <a:pt x="5524" y="609"/>
                  </a:lnTo>
                  <a:lnTo>
                    <a:pt x="4813" y="723"/>
                  </a:lnTo>
                  <a:lnTo>
                    <a:pt x="3048" y="1981"/>
                  </a:lnTo>
                  <a:lnTo>
                    <a:pt x="3810" y="1892"/>
                  </a:lnTo>
                  <a:lnTo>
                    <a:pt x="4813" y="1803"/>
                  </a:lnTo>
                  <a:lnTo>
                    <a:pt x="5524" y="1727"/>
                  </a:lnTo>
                  <a:lnTo>
                    <a:pt x="6019" y="1422"/>
                  </a:lnTo>
                  <a:lnTo>
                    <a:pt x="6184" y="1333"/>
                  </a:lnTo>
                  <a:lnTo>
                    <a:pt x="6553" y="1219"/>
                  </a:lnTo>
                  <a:lnTo>
                    <a:pt x="6756" y="1219"/>
                  </a:lnTo>
                  <a:lnTo>
                    <a:pt x="7569" y="901"/>
                  </a:lnTo>
                  <a:lnTo>
                    <a:pt x="6870" y="1016"/>
                  </a:lnTo>
                  <a:lnTo>
                    <a:pt x="7569" y="571"/>
                  </a:lnTo>
                  <a:lnTo>
                    <a:pt x="7823" y="419"/>
                  </a:lnTo>
                  <a:close/>
                </a:path>
                <a:path w="13335" h="12064">
                  <a:moveTo>
                    <a:pt x="11430" y="457"/>
                  </a:moveTo>
                  <a:lnTo>
                    <a:pt x="9093" y="76"/>
                  </a:lnTo>
                  <a:lnTo>
                    <a:pt x="8623" y="0"/>
                  </a:lnTo>
                  <a:lnTo>
                    <a:pt x="7823" y="419"/>
                  </a:lnTo>
                  <a:lnTo>
                    <a:pt x="11430" y="457"/>
                  </a:lnTo>
                  <a:close/>
                </a:path>
                <a:path w="13335" h="12064">
                  <a:moveTo>
                    <a:pt x="12954" y="1219"/>
                  </a:moveTo>
                  <a:lnTo>
                    <a:pt x="11430" y="1219"/>
                  </a:lnTo>
                  <a:lnTo>
                    <a:pt x="12192" y="1981"/>
                  </a:lnTo>
                  <a:lnTo>
                    <a:pt x="12954" y="1981"/>
                  </a:lnTo>
                  <a:lnTo>
                    <a:pt x="12954" y="121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5989967" y="2126741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2286" y="6857"/>
                  </a:moveTo>
                  <a:lnTo>
                    <a:pt x="1524" y="6095"/>
                  </a:lnTo>
                  <a:lnTo>
                    <a:pt x="1524" y="5333"/>
                  </a:lnTo>
                  <a:lnTo>
                    <a:pt x="762" y="4571"/>
                  </a:lnTo>
                  <a:lnTo>
                    <a:pt x="762" y="2285"/>
                  </a:lnTo>
                  <a:lnTo>
                    <a:pt x="0" y="3047"/>
                  </a:lnTo>
                  <a:lnTo>
                    <a:pt x="0" y="6857"/>
                  </a:lnTo>
                  <a:lnTo>
                    <a:pt x="762" y="6857"/>
                  </a:lnTo>
                  <a:lnTo>
                    <a:pt x="1524" y="8381"/>
                  </a:lnTo>
                  <a:lnTo>
                    <a:pt x="2286" y="6857"/>
                  </a:lnTo>
                  <a:close/>
                </a:path>
                <a:path w="3175" h="8889">
                  <a:moveTo>
                    <a:pt x="1524" y="1523"/>
                  </a:moveTo>
                  <a:lnTo>
                    <a:pt x="1524" y="761"/>
                  </a:lnTo>
                  <a:lnTo>
                    <a:pt x="762" y="1523"/>
                  </a:lnTo>
                  <a:lnTo>
                    <a:pt x="762" y="2285"/>
                  </a:lnTo>
                  <a:lnTo>
                    <a:pt x="1524" y="1523"/>
                  </a:lnTo>
                  <a:close/>
                </a:path>
                <a:path w="3175" h="8889">
                  <a:moveTo>
                    <a:pt x="3048" y="0"/>
                  </a:moveTo>
                  <a:lnTo>
                    <a:pt x="2286" y="0"/>
                  </a:lnTo>
                  <a:lnTo>
                    <a:pt x="1524" y="761"/>
                  </a:lnTo>
                  <a:lnTo>
                    <a:pt x="2286" y="76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5989968" y="2125992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10" h="9525">
                  <a:moveTo>
                    <a:pt x="1524" y="6096"/>
                  </a:moveTo>
                  <a:lnTo>
                    <a:pt x="762" y="5334"/>
                  </a:lnTo>
                  <a:lnTo>
                    <a:pt x="762" y="6096"/>
                  </a:lnTo>
                  <a:lnTo>
                    <a:pt x="1524" y="6858"/>
                  </a:lnTo>
                  <a:lnTo>
                    <a:pt x="1524" y="6096"/>
                  </a:lnTo>
                  <a:close/>
                </a:path>
                <a:path w="3810" h="9525">
                  <a:moveTo>
                    <a:pt x="2286" y="7620"/>
                  </a:moveTo>
                  <a:lnTo>
                    <a:pt x="762" y="9144"/>
                  </a:lnTo>
                  <a:lnTo>
                    <a:pt x="1524" y="9144"/>
                  </a:lnTo>
                  <a:lnTo>
                    <a:pt x="2286" y="7620"/>
                  </a:lnTo>
                  <a:close/>
                </a:path>
                <a:path w="3810" h="9525">
                  <a:moveTo>
                    <a:pt x="2286" y="1524"/>
                  </a:moveTo>
                  <a:lnTo>
                    <a:pt x="1524" y="1524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  <a:path w="3810" h="9525">
                  <a:moveTo>
                    <a:pt x="3810" y="0"/>
                  </a:moveTo>
                  <a:lnTo>
                    <a:pt x="2286" y="1524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6015113" y="2121407"/>
              <a:ext cx="6350" cy="11430"/>
            </a:xfrm>
            <a:custGeom>
              <a:avLst/>
              <a:gdLst/>
              <a:ahLst/>
              <a:cxnLst/>
              <a:rect l="l" t="t" r="r" b="b"/>
              <a:pathLst>
                <a:path w="6350" h="11430">
                  <a:moveTo>
                    <a:pt x="6096" y="9144"/>
                  </a:moveTo>
                  <a:lnTo>
                    <a:pt x="5334" y="7620"/>
                  </a:lnTo>
                  <a:lnTo>
                    <a:pt x="5334" y="1523"/>
                  </a:lnTo>
                  <a:lnTo>
                    <a:pt x="4572" y="761"/>
                  </a:lnTo>
                  <a:lnTo>
                    <a:pt x="4572" y="0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762" y="6858"/>
                  </a:lnTo>
                  <a:lnTo>
                    <a:pt x="0" y="7620"/>
                  </a:lnTo>
                  <a:lnTo>
                    <a:pt x="0" y="9144"/>
                  </a:lnTo>
                  <a:lnTo>
                    <a:pt x="3048" y="11430"/>
                  </a:lnTo>
                  <a:lnTo>
                    <a:pt x="6096" y="914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6018923" y="2121407"/>
              <a:ext cx="2540" cy="9525"/>
            </a:xfrm>
            <a:custGeom>
              <a:avLst/>
              <a:gdLst/>
              <a:ahLst/>
              <a:cxnLst/>
              <a:rect l="l" t="t" r="r" b="b"/>
              <a:pathLst>
                <a:path w="2539" h="9525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  <a:path w="2539" h="9525">
                  <a:moveTo>
                    <a:pt x="1523" y="2286"/>
                  </a:moveTo>
                  <a:lnTo>
                    <a:pt x="1523" y="1523"/>
                  </a:lnTo>
                  <a:lnTo>
                    <a:pt x="761" y="761"/>
                  </a:lnTo>
                  <a:lnTo>
                    <a:pt x="761" y="1523"/>
                  </a:lnTo>
                  <a:lnTo>
                    <a:pt x="1523" y="2286"/>
                  </a:lnTo>
                  <a:close/>
                </a:path>
                <a:path w="2539" h="9525">
                  <a:moveTo>
                    <a:pt x="2285" y="9144"/>
                  </a:moveTo>
                  <a:lnTo>
                    <a:pt x="2285" y="7620"/>
                  </a:lnTo>
                  <a:lnTo>
                    <a:pt x="1523" y="6858"/>
                  </a:lnTo>
                  <a:lnTo>
                    <a:pt x="1523" y="7620"/>
                  </a:lnTo>
                  <a:lnTo>
                    <a:pt x="2285" y="914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6015875" y="2122169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10" h="9525">
                  <a:moveTo>
                    <a:pt x="3810" y="7620"/>
                  </a:moveTo>
                  <a:lnTo>
                    <a:pt x="3810" y="3048"/>
                  </a:lnTo>
                  <a:lnTo>
                    <a:pt x="3048" y="761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762" y="6096"/>
                  </a:lnTo>
                  <a:lnTo>
                    <a:pt x="0" y="7620"/>
                  </a:lnTo>
                  <a:lnTo>
                    <a:pt x="2286" y="9144"/>
                  </a:lnTo>
                  <a:lnTo>
                    <a:pt x="3810" y="762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6015875" y="2122169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10" h="7619">
                  <a:moveTo>
                    <a:pt x="762" y="6096"/>
                  </a:moveTo>
                  <a:lnTo>
                    <a:pt x="0" y="6858"/>
                  </a:lnTo>
                  <a:lnTo>
                    <a:pt x="0" y="7620"/>
                  </a:lnTo>
                  <a:lnTo>
                    <a:pt x="762" y="6096"/>
                  </a:lnTo>
                  <a:close/>
                </a:path>
                <a:path w="3810" h="7619">
                  <a:moveTo>
                    <a:pt x="1524" y="762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762" y="2286"/>
                  </a:lnTo>
                  <a:lnTo>
                    <a:pt x="1524" y="762"/>
                  </a:lnTo>
                  <a:close/>
                </a:path>
                <a:path w="3810" h="7619">
                  <a:moveTo>
                    <a:pt x="3048" y="761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3048" y="761"/>
                  </a:lnTo>
                  <a:close/>
                </a:path>
                <a:path w="3810" h="7619">
                  <a:moveTo>
                    <a:pt x="3810" y="6096"/>
                  </a:moveTo>
                  <a:lnTo>
                    <a:pt x="3810" y="1523"/>
                  </a:lnTo>
                  <a:lnTo>
                    <a:pt x="3048" y="761"/>
                  </a:lnTo>
                  <a:lnTo>
                    <a:pt x="3048" y="3810"/>
                  </a:lnTo>
                  <a:lnTo>
                    <a:pt x="3810" y="609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6019685" y="2121407"/>
              <a:ext cx="13335" cy="10795"/>
            </a:xfrm>
            <a:custGeom>
              <a:avLst/>
              <a:gdLst/>
              <a:ahLst/>
              <a:cxnLst/>
              <a:rect l="l" t="t" r="r" b="b"/>
              <a:pathLst>
                <a:path w="13335" h="10794">
                  <a:moveTo>
                    <a:pt x="3809" y="761"/>
                  </a:moveTo>
                  <a:lnTo>
                    <a:pt x="1523" y="761"/>
                  </a:lnTo>
                  <a:lnTo>
                    <a:pt x="0" y="1523"/>
                  </a:lnTo>
                  <a:lnTo>
                    <a:pt x="761" y="2285"/>
                  </a:lnTo>
                  <a:lnTo>
                    <a:pt x="1523" y="1523"/>
                  </a:lnTo>
                  <a:lnTo>
                    <a:pt x="2285" y="1523"/>
                  </a:lnTo>
                  <a:lnTo>
                    <a:pt x="3809" y="761"/>
                  </a:lnTo>
                  <a:close/>
                </a:path>
                <a:path w="13335" h="10794">
                  <a:moveTo>
                    <a:pt x="6857" y="761"/>
                  </a:moveTo>
                  <a:lnTo>
                    <a:pt x="5333" y="0"/>
                  </a:lnTo>
                  <a:lnTo>
                    <a:pt x="3809" y="761"/>
                  </a:lnTo>
                  <a:lnTo>
                    <a:pt x="6857" y="761"/>
                  </a:lnTo>
                  <a:close/>
                </a:path>
                <a:path w="13335" h="10794">
                  <a:moveTo>
                    <a:pt x="12953" y="6857"/>
                  </a:moveTo>
                  <a:lnTo>
                    <a:pt x="12953" y="4571"/>
                  </a:lnTo>
                  <a:lnTo>
                    <a:pt x="12191" y="3047"/>
                  </a:lnTo>
                  <a:lnTo>
                    <a:pt x="9905" y="761"/>
                  </a:lnTo>
                  <a:lnTo>
                    <a:pt x="6857" y="761"/>
                  </a:lnTo>
                  <a:lnTo>
                    <a:pt x="7619" y="1523"/>
                  </a:lnTo>
                  <a:lnTo>
                    <a:pt x="9143" y="1523"/>
                  </a:lnTo>
                  <a:lnTo>
                    <a:pt x="11429" y="3809"/>
                  </a:lnTo>
                  <a:lnTo>
                    <a:pt x="11429" y="4571"/>
                  </a:lnTo>
                  <a:lnTo>
                    <a:pt x="12191" y="5333"/>
                  </a:lnTo>
                  <a:lnTo>
                    <a:pt x="12191" y="7619"/>
                  </a:lnTo>
                  <a:lnTo>
                    <a:pt x="12953" y="6857"/>
                  </a:lnTo>
                  <a:close/>
                </a:path>
                <a:path w="13335" h="10794">
                  <a:moveTo>
                    <a:pt x="12191" y="8381"/>
                  </a:moveTo>
                  <a:lnTo>
                    <a:pt x="12191" y="6857"/>
                  </a:lnTo>
                  <a:lnTo>
                    <a:pt x="9905" y="9143"/>
                  </a:lnTo>
                  <a:lnTo>
                    <a:pt x="10667" y="10667"/>
                  </a:lnTo>
                  <a:lnTo>
                    <a:pt x="11429" y="10667"/>
                  </a:lnTo>
                  <a:lnTo>
                    <a:pt x="11429" y="9143"/>
                  </a:lnTo>
                  <a:lnTo>
                    <a:pt x="12191" y="8381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6019685" y="2121179"/>
              <a:ext cx="13335" cy="8890"/>
            </a:xfrm>
            <a:custGeom>
              <a:avLst/>
              <a:gdLst/>
              <a:ahLst/>
              <a:cxnLst/>
              <a:rect l="l" t="t" r="r" b="b"/>
              <a:pathLst>
                <a:path w="13335" h="8889">
                  <a:moveTo>
                    <a:pt x="761" y="2514"/>
                  </a:moveTo>
                  <a:lnTo>
                    <a:pt x="761" y="1752"/>
                  </a:lnTo>
                  <a:lnTo>
                    <a:pt x="0" y="1752"/>
                  </a:lnTo>
                  <a:lnTo>
                    <a:pt x="761" y="2514"/>
                  </a:lnTo>
                  <a:close/>
                </a:path>
                <a:path w="13335" h="8889">
                  <a:moveTo>
                    <a:pt x="3047" y="990"/>
                  </a:moveTo>
                  <a:lnTo>
                    <a:pt x="1523" y="990"/>
                  </a:lnTo>
                  <a:lnTo>
                    <a:pt x="761" y="1752"/>
                  </a:lnTo>
                  <a:lnTo>
                    <a:pt x="1523" y="1752"/>
                  </a:lnTo>
                  <a:lnTo>
                    <a:pt x="3047" y="990"/>
                  </a:lnTo>
                  <a:close/>
                </a:path>
                <a:path w="13335" h="8889">
                  <a:moveTo>
                    <a:pt x="3047" y="1752"/>
                  </a:moveTo>
                  <a:lnTo>
                    <a:pt x="1523" y="1752"/>
                  </a:lnTo>
                  <a:lnTo>
                    <a:pt x="761" y="2514"/>
                  </a:lnTo>
                  <a:lnTo>
                    <a:pt x="761" y="3276"/>
                  </a:lnTo>
                  <a:lnTo>
                    <a:pt x="1523" y="2514"/>
                  </a:lnTo>
                  <a:lnTo>
                    <a:pt x="3047" y="1752"/>
                  </a:lnTo>
                  <a:close/>
                </a:path>
                <a:path w="13335" h="8889">
                  <a:moveTo>
                    <a:pt x="6651" y="887"/>
                  </a:moveTo>
                  <a:lnTo>
                    <a:pt x="5333" y="228"/>
                  </a:lnTo>
                  <a:lnTo>
                    <a:pt x="3798" y="996"/>
                  </a:lnTo>
                  <a:lnTo>
                    <a:pt x="5333" y="1274"/>
                  </a:lnTo>
                  <a:lnTo>
                    <a:pt x="5600" y="1308"/>
                  </a:lnTo>
                  <a:lnTo>
                    <a:pt x="6651" y="887"/>
                  </a:lnTo>
                  <a:close/>
                </a:path>
                <a:path w="13335" h="8889">
                  <a:moveTo>
                    <a:pt x="10121" y="1752"/>
                  </a:moveTo>
                  <a:lnTo>
                    <a:pt x="8864" y="0"/>
                  </a:lnTo>
                  <a:lnTo>
                    <a:pt x="6857" y="804"/>
                  </a:lnTo>
                  <a:lnTo>
                    <a:pt x="6651" y="887"/>
                  </a:lnTo>
                  <a:lnTo>
                    <a:pt x="8381" y="990"/>
                  </a:lnTo>
                  <a:lnTo>
                    <a:pt x="9905" y="1752"/>
                  </a:lnTo>
                  <a:lnTo>
                    <a:pt x="10121" y="1752"/>
                  </a:lnTo>
                  <a:close/>
                </a:path>
                <a:path w="13335" h="8889">
                  <a:moveTo>
                    <a:pt x="9905" y="2514"/>
                  </a:moveTo>
                  <a:lnTo>
                    <a:pt x="9143" y="1752"/>
                  </a:lnTo>
                  <a:lnTo>
                    <a:pt x="7619" y="1752"/>
                  </a:lnTo>
                  <a:lnTo>
                    <a:pt x="9143" y="2514"/>
                  </a:lnTo>
                  <a:lnTo>
                    <a:pt x="9905" y="2514"/>
                  </a:lnTo>
                  <a:close/>
                </a:path>
                <a:path w="13335" h="8889">
                  <a:moveTo>
                    <a:pt x="12953" y="4800"/>
                  </a:moveTo>
                  <a:lnTo>
                    <a:pt x="12191" y="3276"/>
                  </a:lnTo>
                  <a:lnTo>
                    <a:pt x="10667" y="1752"/>
                  </a:lnTo>
                  <a:lnTo>
                    <a:pt x="10121" y="1752"/>
                  </a:lnTo>
                  <a:lnTo>
                    <a:pt x="10667" y="2514"/>
                  </a:lnTo>
                  <a:lnTo>
                    <a:pt x="12953" y="4800"/>
                  </a:lnTo>
                  <a:close/>
                </a:path>
                <a:path w="13335" h="8889">
                  <a:moveTo>
                    <a:pt x="12191" y="5562"/>
                  </a:moveTo>
                  <a:lnTo>
                    <a:pt x="12191" y="4800"/>
                  </a:lnTo>
                  <a:lnTo>
                    <a:pt x="11429" y="4038"/>
                  </a:lnTo>
                  <a:lnTo>
                    <a:pt x="11429" y="4800"/>
                  </a:lnTo>
                  <a:lnTo>
                    <a:pt x="12191" y="5562"/>
                  </a:lnTo>
                  <a:close/>
                </a:path>
                <a:path w="13335" h="8889">
                  <a:moveTo>
                    <a:pt x="12953" y="7848"/>
                  </a:moveTo>
                  <a:lnTo>
                    <a:pt x="12953" y="7086"/>
                  </a:lnTo>
                  <a:lnTo>
                    <a:pt x="12191" y="7848"/>
                  </a:lnTo>
                  <a:lnTo>
                    <a:pt x="12191" y="8610"/>
                  </a:lnTo>
                  <a:lnTo>
                    <a:pt x="12953" y="78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6031115" y="2124455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1524" y="6096"/>
                  </a:moveTo>
                  <a:lnTo>
                    <a:pt x="1524" y="4572"/>
                  </a:lnTo>
                  <a:lnTo>
                    <a:pt x="0" y="6096"/>
                  </a:lnTo>
                  <a:lnTo>
                    <a:pt x="762" y="6858"/>
                  </a:lnTo>
                  <a:lnTo>
                    <a:pt x="1524" y="6096"/>
                  </a:lnTo>
                  <a:close/>
                </a:path>
                <a:path w="3175" h="6985">
                  <a:moveTo>
                    <a:pt x="3048" y="3048"/>
                  </a:moveTo>
                  <a:lnTo>
                    <a:pt x="2286" y="2286"/>
                  </a:lnTo>
                  <a:lnTo>
                    <a:pt x="1524" y="762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1524" y="1524"/>
                  </a:lnTo>
                  <a:lnTo>
                    <a:pt x="1524" y="6096"/>
                  </a:lnTo>
                  <a:lnTo>
                    <a:pt x="2286" y="5334"/>
                  </a:lnTo>
                  <a:lnTo>
                    <a:pt x="2286" y="4572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6031116" y="2124468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1524" y="762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3175" h="7619">
                  <a:moveTo>
                    <a:pt x="1524" y="0"/>
                  </a:moveTo>
                  <a:lnTo>
                    <a:pt x="762" y="0"/>
                  </a:lnTo>
                  <a:lnTo>
                    <a:pt x="1524" y="381"/>
                  </a:lnTo>
                  <a:lnTo>
                    <a:pt x="1524" y="0"/>
                  </a:lnTo>
                  <a:close/>
                </a:path>
                <a:path w="3175" h="7619">
                  <a:moveTo>
                    <a:pt x="2286" y="5334"/>
                  </a:moveTo>
                  <a:lnTo>
                    <a:pt x="508" y="7112"/>
                  </a:lnTo>
                  <a:lnTo>
                    <a:pt x="254" y="6604"/>
                  </a:lnTo>
                  <a:lnTo>
                    <a:pt x="762" y="6096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0" y="7620"/>
                  </a:lnTo>
                  <a:lnTo>
                    <a:pt x="762" y="7620"/>
                  </a:lnTo>
                  <a:lnTo>
                    <a:pt x="1524" y="6858"/>
                  </a:lnTo>
                  <a:lnTo>
                    <a:pt x="2286" y="5334"/>
                  </a:lnTo>
                  <a:close/>
                </a:path>
                <a:path w="3175" h="7619">
                  <a:moveTo>
                    <a:pt x="2286" y="762"/>
                  </a:moveTo>
                  <a:lnTo>
                    <a:pt x="1524" y="381"/>
                  </a:lnTo>
                  <a:lnTo>
                    <a:pt x="1524" y="762"/>
                  </a:lnTo>
                  <a:lnTo>
                    <a:pt x="2286" y="2286"/>
                  </a:lnTo>
                  <a:lnTo>
                    <a:pt x="2286" y="762"/>
                  </a:lnTo>
                  <a:close/>
                </a:path>
                <a:path w="3175" h="7619">
                  <a:moveTo>
                    <a:pt x="3048" y="3048"/>
                  </a:moveTo>
                  <a:lnTo>
                    <a:pt x="2286" y="2286"/>
                  </a:lnTo>
                  <a:lnTo>
                    <a:pt x="2286" y="4572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6032639" y="2124265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4">
                  <a:moveTo>
                    <a:pt x="12953" y="10858"/>
                  </a:moveTo>
                  <a:lnTo>
                    <a:pt x="11429" y="9334"/>
                  </a:lnTo>
                  <a:lnTo>
                    <a:pt x="12953" y="7810"/>
                  </a:lnTo>
                  <a:lnTo>
                    <a:pt x="12953" y="4762"/>
                  </a:lnTo>
                  <a:lnTo>
                    <a:pt x="12191" y="4000"/>
                  </a:lnTo>
                  <a:lnTo>
                    <a:pt x="12191" y="3238"/>
                  </a:lnTo>
                  <a:lnTo>
                    <a:pt x="11429" y="2476"/>
                  </a:lnTo>
                  <a:lnTo>
                    <a:pt x="9905" y="1714"/>
                  </a:lnTo>
                  <a:lnTo>
                    <a:pt x="8039" y="342"/>
                  </a:lnTo>
                  <a:lnTo>
                    <a:pt x="5562" y="0"/>
                  </a:lnTo>
                  <a:lnTo>
                    <a:pt x="3047" y="190"/>
                  </a:lnTo>
                  <a:lnTo>
                    <a:pt x="0" y="190"/>
                  </a:lnTo>
                  <a:lnTo>
                    <a:pt x="761" y="952"/>
                  </a:lnTo>
                  <a:lnTo>
                    <a:pt x="6095" y="952"/>
                  </a:lnTo>
                  <a:lnTo>
                    <a:pt x="7619" y="1714"/>
                  </a:lnTo>
                  <a:lnTo>
                    <a:pt x="8381" y="1714"/>
                  </a:lnTo>
                  <a:lnTo>
                    <a:pt x="9905" y="2476"/>
                  </a:lnTo>
                  <a:lnTo>
                    <a:pt x="11429" y="4000"/>
                  </a:lnTo>
                  <a:lnTo>
                    <a:pt x="11429" y="4762"/>
                  </a:lnTo>
                  <a:lnTo>
                    <a:pt x="12191" y="5524"/>
                  </a:lnTo>
                  <a:lnTo>
                    <a:pt x="12191" y="7048"/>
                  </a:lnTo>
                  <a:lnTo>
                    <a:pt x="11429" y="7810"/>
                  </a:lnTo>
                  <a:lnTo>
                    <a:pt x="11429" y="8572"/>
                  </a:lnTo>
                  <a:lnTo>
                    <a:pt x="10667" y="9334"/>
                  </a:lnTo>
                  <a:lnTo>
                    <a:pt x="12191" y="11620"/>
                  </a:lnTo>
                  <a:lnTo>
                    <a:pt x="12953" y="10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6032640" y="2124391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5" h="12064">
                  <a:moveTo>
                    <a:pt x="1511" y="850"/>
                  </a:moveTo>
                  <a:lnTo>
                    <a:pt x="0" y="838"/>
                  </a:lnTo>
                  <a:lnTo>
                    <a:pt x="0" y="1600"/>
                  </a:lnTo>
                  <a:lnTo>
                    <a:pt x="762" y="1600"/>
                  </a:lnTo>
                  <a:lnTo>
                    <a:pt x="1511" y="850"/>
                  </a:lnTo>
                  <a:close/>
                </a:path>
                <a:path w="13335" h="12064">
                  <a:moveTo>
                    <a:pt x="6527" y="215"/>
                  </a:moveTo>
                  <a:lnTo>
                    <a:pt x="6096" y="38"/>
                  </a:lnTo>
                  <a:lnTo>
                    <a:pt x="4292" y="0"/>
                  </a:lnTo>
                  <a:lnTo>
                    <a:pt x="4800" y="190"/>
                  </a:lnTo>
                  <a:lnTo>
                    <a:pt x="5384" y="482"/>
                  </a:lnTo>
                  <a:lnTo>
                    <a:pt x="5537" y="558"/>
                  </a:lnTo>
                  <a:lnTo>
                    <a:pt x="6527" y="215"/>
                  </a:lnTo>
                  <a:close/>
                </a:path>
                <a:path w="13335" h="12064">
                  <a:moveTo>
                    <a:pt x="9144" y="2362"/>
                  </a:moveTo>
                  <a:lnTo>
                    <a:pt x="7620" y="1041"/>
                  </a:lnTo>
                  <a:lnTo>
                    <a:pt x="7264" y="838"/>
                  </a:lnTo>
                  <a:lnTo>
                    <a:pt x="6096" y="838"/>
                  </a:lnTo>
                  <a:lnTo>
                    <a:pt x="5537" y="558"/>
                  </a:lnTo>
                  <a:lnTo>
                    <a:pt x="5384" y="635"/>
                  </a:lnTo>
                  <a:lnTo>
                    <a:pt x="4800" y="749"/>
                  </a:lnTo>
                  <a:lnTo>
                    <a:pt x="4292" y="1016"/>
                  </a:lnTo>
                  <a:lnTo>
                    <a:pt x="4940" y="1016"/>
                  </a:lnTo>
                  <a:lnTo>
                    <a:pt x="6096" y="1600"/>
                  </a:lnTo>
                  <a:lnTo>
                    <a:pt x="7620" y="1600"/>
                  </a:lnTo>
                  <a:lnTo>
                    <a:pt x="8382" y="2362"/>
                  </a:lnTo>
                  <a:lnTo>
                    <a:pt x="9144" y="2362"/>
                  </a:lnTo>
                  <a:close/>
                </a:path>
                <a:path w="13335" h="12064">
                  <a:moveTo>
                    <a:pt x="9906" y="1600"/>
                  </a:moveTo>
                  <a:lnTo>
                    <a:pt x="8140" y="342"/>
                  </a:lnTo>
                  <a:lnTo>
                    <a:pt x="6527" y="215"/>
                  </a:lnTo>
                  <a:lnTo>
                    <a:pt x="6743" y="292"/>
                  </a:lnTo>
                  <a:lnTo>
                    <a:pt x="7264" y="736"/>
                  </a:lnTo>
                  <a:lnTo>
                    <a:pt x="7620" y="838"/>
                  </a:lnTo>
                  <a:lnTo>
                    <a:pt x="9144" y="1600"/>
                  </a:lnTo>
                  <a:lnTo>
                    <a:pt x="9906" y="1600"/>
                  </a:lnTo>
                  <a:close/>
                </a:path>
                <a:path w="13335" h="12064">
                  <a:moveTo>
                    <a:pt x="11430" y="7696"/>
                  </a:moveTo>
                  <a:lnTo>
                    <a:pt x="9906" y="9220"/>
                  </a:lnTo>
                  <a:lnTo>
                    <a:pt x="11430" y="11506"/>
                  </a:lnTo>
                  <a:lnTo>
                    <a:pt x="10668" y="9220"/>
                  </a:lnTo>
                  <a:lnTo>
                    <a:pt x="11430" y="8458"/>
                  </a:lnTo>
                  <a:lnTo>
                    <a:pt x="11430" y="7696"/>
                  </a:lnTo>
                  <a:close/>
                </a:path>
                <a:path w="13335" h="12064">
                  <a:moveTo>
                    <a:pt x="11430" y="3886"/>
                  </a:moveTo>
                  <a:lnTo>
                    <a:pt x="10668" y="3124"/>
                  </a:lnTo>
                  <a:lnTo>
                    <a:pt x="9144" y="2362"/>
                  </a:lnTo>
                  <a:lnTo>
                    <a:pt x="11430" y="4648"/>
                  </a:lnTo>
                  <a:lnTo>
                    <a:pt x="11430" y="3886"/>
                  </a:lnTo>
                  <a:close/>
                </a:path>
                <a:path w="13335" h="12064">
                  <a:moveTo>
                    <a:pt x="12192" y="10744"/>
                  </a:moveTo>
                  <a:lnTo>
                    <a:pt x="11430" y="11506"/>
                  </a:lnTo>
                  <a:lnTo>
                    <a:pt x="12192" y="11506"/>
                  </a:lnTo>
                  <a:lnTo>
                    <a:pt x="12192" y="10744"/>
                  </a:lnTo>
                  <a:close/>
                </a:path>
                <a:path w="13335" h="12064">
                  <a:moveTo>
                    <a:pt x="12192" y="5410"/>
                  </a:moveTo>
                  <a:lnTo>
                    <a:pt x="11430" y="4648"/>
                  </a:lnTo>
                  <a:lnTo>
                    <a:pt x="11430" y="7696"/>
                  </a:lnTo>
                  <a:lnTo>
                    <a:pt x="12192" y="6934"/>
                  </a:lnTo>
                  <a:lnTo>
                    <a:pt x="12192" y="5410"/>
                  </a:lnTo>
                  <a:close/>
                </a:path>
                <a:path w="13335" h="12064">
                  <a:moveTo>
                    <a:pt x="12192" y="3124"/>
                  </a:moveTo>
                  <a:lnTo>
                    <a:pt x="11430" y="2362"/>
                  </a:lnTo>
                  <a:lnTo>
                    <a:pt x="9906" y="1600"/>
                  </a:lnTo>
                  <a:lnTo>
                    <a:pt x="12192" y="3886"/>
                  </a:lnTo>
                  <a:lnTo>
                    <a:pt x="12192" y="3124"/>
                  </a:lnTo>
                  <a:close/>
                </a:path>
                <a:path w="13335" h="12064">
                  <a:moveTo>
                    <a:pt x="12954" y="6172"/>
                  </a:moveTo>
                  <a:lnTo>
                    <a:pt x="12192" y="6934"/>
                  </a:lnTo>
                  <a:lnTo>
                    <a:pt x="12192" y="7696"/>
                  </a:lnTo>
                  <a:lnTo>
                    <a:pt x="12954" y="6934"/>
                  </a:lnTo>
                  <a:lnTo>
                    <a:pt x="12954" y="6172"/>
                  </a:lnTo>
                  <a:close/>
                </a:path>
                <a:path w="13335" h="12064">
                  <a:moveTo>
                    <a:pt x="12954" y="4648"/>
                  </a:moveTo>
                  <a:lnTo>
                    <a:pt x="12192" y="3886"/>
                  </a:lnTo>
                  <a:lnTo>
                    <a:pt x="12192" y="5410"/>
                  </a:lnTo>
                  <a:lnTo>
                    <a:pt x="12954" y="6172"/>
                  </a:lnTo>
                  <a:lnTo>
                    <a:pt x="12954" y="46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6043307" y="2126741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1513" y="850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761"/>
                  </a:lnTo>
                  <a:lnTo>
                    <a:pt x="1513" y="850"/>
                  </a:lnTo>
                  <a:close/>
                </a:path>
                <a:path w="3810" h="8889">
                  <a:moveTo>
                    <a:pt x="2285" y="6857"/>
                  </a:moveTo>
                  <a:lnTo>
                    <a:pt x="2285" y="5333"/>
                  </a:lnTo>
                  <a:lnTo>
                    <a:pt x="761" y="6857"/>
                  </a:lnTo>
                  <a:lnTo>
                    <a:pt x="1513" y="8361"/>
                  </a:lnTo>
                  <a:lnTo>
                    <a:pt x="2285" y="6857"/>
                  </a:lnTo>
                  <a:close/>
                </a:path>
                <a:path w="3810" h="8889">
                  <a:moveTo>
                    <a:pt x="3682" y="1104"/>
                  </a:moveTo>
                  <a:lnTo>
                    <a:pt x="2997" y="1024"/>
                  </a:lnTo>
                  <a:lnTo>
                    <a:pt x="2285" y="940"/>
                  </a:lnTo>
                  <a:lnTo>
                    <a:pt x="1513" y="850"/>
                  </a:lnTo>
                  <a:lnTo>
                    <a:pt x="1513" y="1513"/>
                  </a:lnTo>
                  <a:lnTo>
                    <a:pt x="2285" y="2285"/>
                  </a:lnTo>
                  <a:lnTo>
                    <a:pt x="2285" y="6857"/>
                  </a:lnTo>
                  <a:lnTo>
                    <a:pt x="2997" y="6857"/>
                  </a:lnTo>
                  <a:lnTo>
                    <a:pt x="2997" y="3530"/>
                  </a:lnTo>
                  <a:lnTo>
                    <a:pt x="3682" y="110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6042546" y="2125992"/>
              <a:ext cx="3810" cy="9525"/>
            </a:xfrm>
            <a:custGeom>
              <a:avLst/>
              <a:gdLst/>
              <a:ahLst/>
              <a:cxnLst/>
              <a:rect l="l" t="t" r="r" b="b"/>
              <a:pathLst>
                <a:path w="3810" h="9525">
                  <a:moveTo>
                    <a:pt x="1524" y="1524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1524"/>
                  </a:lnTo>
                  <a:close/>
                </a:path>
                <a:path w="3810" h="9525">
                  <a:moveTo>
                    <a:pt x="2286" y="7620"/>
                  </a:moveTo>
                  <a:lnTo>
                    <a:pt x="1524" y="7620"/>
                  </a:lnTo>
                  <a:lnTo>
                    <a:pt x="2286" y="9144"/>
                  </a:lnTo>
                  <a:lnTo>
                    <a:pt x="2286" y="7620"/>
                  </a:lnTo>
                  <a:close/>
                </a:path>
                <a:path w="3810" h="9525">
                  <a:moveTo>
                    <a:pt x="3048" y="4572"/>
                  </a:moveTo>
                  <a:lnTo>
                    <a:pt x="2286" y="5334"/>
                  </a:lnTo>
                  <a:lnTo>
                    <a:pt x="2286" y="6096"/>
                  </a:lnTo>
                  <a:lnTo>
                    <a:pt x="3048" y="5334"/>
                  </a:lnTo>
                  <a:lnTo>
                    <a:pt x="3048" y="4572"/>
                  </a:lnTo>
                  <a:close/>
                </a:path>
                <a:path w="3810" h="9525">
                  <a:moveTo>
                    <a:pt x="3810" y="6096"/>
                  </a:moveTo>
                  <a:lnTo>
                    <a:pt x="3048" y="7620"/>
                  </a:lnTo>
                  <a:lnTo>
                    <a:pt x="3048" y="8382"/>
                  </a:lnTo>
                  <a:lnTo>
                    <a:pt x="3810" y="7620"/>
                  </a:lnTo>
                  <a:lnTo>
                    <a:pt x="3810" y="6096"/>
                  </a:lnTo>
                  <a:close/>
                </a:path>
                <a:path w="3810" h="9525">
                  <a:moveTo>
                    <a:pt x="3810" y="3810"/>
                  </a:moveTo>
                  <a:lnTo>
                    <a:pt x="3048" y="3048"/>
                  </a:lnTo>
                  <a:lnTo>
                    <a:pt x="3048" y="2286"/>
                  </a:lnTo>
                  <a:lnTo>
                    <a:pt x="2286" y="1524"/>
                  </a:lnTo>
                  <a:lnTo>
                    <a:pt x="1524" y="1524"/>
                  </a:lnTo>
                  <a:lnTo>
                    <a:pt x="2286" y="2286"/>
                  </a:lnTo>
                  <a:lnTo>
                    <a:pt x="2286" y="3810"/>
                  </a:lnTo>
                  <a:lnTo>
                    <a:pt x="3048" y="4572"/>
                  </a:lnTo>
                  <a:lnTo>
                    <a:pt x="3048" y="3810"/>
                  </a:lnTo>
                  <a:lnTo>
                    <a:pt x="3810" y="4572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6016638" y="2127516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2286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2286" y="3810"/>
                  </a:lnTo>
                  <a:lnTo>
                    <a:pt x="2286" y="2286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6016638" y="2125992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39" h="3810">
                  <a:moveTo>
                    <a:pt x="1524" y="3810"/>
                  </a:moveTo>
                  <a:lnTo>
                    <a:pt x="762" y="3048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  <a:path w="2539" h="3810">
                  <a:moveTo>
                    <a:pt x="2286" y="3048"/>
                  </a:moveTo>
                  <a:lnTo>
                    <a:pt x="1524" y="3810"/>
                  </a:lnTo>
                  <a:lnTo>
                    <a:pt x="2286" y="3810"/>
                  </a:lnTo>
                  <a:lnTo>
                    <a:pt x="2286" y="3048"/>
                  </a:lnTo>
                  <a:close/>
                </a:path>
                <a:path w="2539" h="3810">
                  <a:moveTo>
                    <a:pt x="2286" y="0"/>
                  </a:moveTo>
                  <a:lnTo>
                    <a:pt x="762" y="0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2286" y="2286"/>
                  </a:lnTo>
                  <a:lnTo>
                    <a:pt x="2286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6017400" y="2122944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5995301" y="2136647"/>
              <a:ext cx="45720" cy="6350"/>
            </a:xfrm>
            <a:custGeom>
              <a:avLst/>
              <a:gdLst/>
              <a:ahLst/>
              <a:cxnLst/>
              <a:rect l="l" t="t" r="r" b="b"/>
              <a:pathLst>
                <a:path w="45720" h="6350">
                  <a:moveTo>
                    <a:pt x="5334" y="5334"/>
                  </a:moveTo>
                  <a:lnTo>
                    <a:pt x="5334" y="3810"/>
                  </a:lnTo>
                  <a:lnTo>
                    <a:pt x="4572" y="4572"/>
                  </a:lnTo>
                  <a:lnTo>
                    <a:pt x="2286" y="4572"/>
                  </a:lnTo>
                  <a:lnTo>
                    <a:pt x="1524" y="3810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524" y="5334"/>
                  </a:lnTo>
                  <a:lnTo>
                    <a:pt x="3048" y="6096"/>
                  </a:lnTo>
                  <a:lnTo>
                    <a:pt x="4572" y="6096"/>
                  </a:lnTo>
                  <a:lnTo>
                    <a:pt x="5334" y="5334"/>
                  </a:lnTo>
                  <a:close/>
                </a:path>
                <a:path w="45720" h="6350">
                  <a:moveTo>
                    <a:pt x="11430" y="3048"/>
                  </a:moveTo>
                  <a:lnTo>
                    <a:pt x="11430" y="762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9906" y="3048"/>
                  </a:lnTo>
                  <a:lnTo>
                    <a:pt x="9144" y="3810"/>
                  </a:lnTo>
                  <a:lnTo>
                    <a:pt x="6096" y="3810"/>
                  </a:lnTo>
                  <a:lnTo>
                    <a:pt x="5334" y="3048"/>
                  </a:lnTo>
                  <a:lnTo>
                    <a:pt x="5334" y="4572"/>
                  </a:lnTo>
                  <a:lnTo>
                    <a:pt x="6858" y="5334"/>
                  </a:lnTo>
                  <a:lnTo>
                    <a:pt x="7620" y="5334"/>
                  </a:lnTo>
                  <a:lnTo>
                    <a:pt x="9144" y="4572"/>
                  </a:lnTo>
                  <a:lnTo>
                    <a:pt x="9906" y="4572"/>
                  </a:lnTo>
                  <a:lnTo>
                    <a:pt x="11430" y="3048"/>
                  </a:lnTo>
                  <a:close/>
                </a:path>
                <a:path w="45720" h="6350">
                  <a:moveTo>
                    <a:pt x="34290" y="3809"/>
                  </a:moveTo>
                  <a:lnTo>
                    <a:pt x="34290" y="1523"/>
                  </a:lnTo>
                  <a:lnTo>
                    <a:pt x="32766" y="3047"/>
                  </a:lnTo>
                  <a:lnTo>
                    <a:pt x="29718" y="3047"/>
                  </a:lnTo>
                  <a:lnTo>
                    <a:pt x="29718" y="2285"/>
                  </a:lnTo>
                  <a:lnTo>
                    <a:pt x="28956" y="1523"/>
                  </a:lnTo>
                  <a:lnTo>
                    <a:pt x="28956" y="761"/>
                  </a:lnTo>
                  <a:lnTo>
                    <a:pt x="26670" y="3047"/>
                  </a:lnTo>
                  <a:lnTo>
                    <a:pt x="25146" y="3048"/>
                  </a:lnTo>
                  <a:lnTo>
                    <a:pt x="23622" y="1524"/>
                  </a:lnTo>
                  <a:lnTo>
                    <a:pt x="23622" y="0"/>
                  </a:lnTo>
                  <a:lnTo>
                    <a:pt x="22098" y="0"/>
                  </a:lnTo>
                  <a:lnTo>
                    <a:pt x="22098" y="1524"/>
                  </a:lnTo>
                  <a:lnTo>
                    <a:pt x="20574" y="3048"/>
                  </a:lnTo>
                  <a:lnTo>
                    <a:pt x="18288" y="3048"/>
                  </a:lnTo>
                  <a:lnTo>
                    <a:pt x="18288" y="2286"/>
                  </a:lnTo>
                  <a:lnTo>
                    <a:pt x="17526" y="1524"/>
                  </a:lnTo>
                  <a:lnTo>
                    <a:pt x="16764" y="1524"/>
                  </a:lnTo>
                  <a:lnTo>
                    <a:pt x="16002" y="2286"/>
                  </a:lnTo>
                  <a:lnTo>
                    <a:pt x="16002" y="3048"/>
                  </a:lnTo>
                  <a:lnTo>
                    <a:pt x="12954" y="3048"/>
                  </a:lnTo>
                  <a:lnTo>
                    <a:pt x="11430" y="1524"/>
                  </a:lnTo>
                  <a:lnTo>
                    <a:pt x="11430" y="3810"/>
                  </a:lnTo>
                  <a:lnTo>
                    <a:pt x="12192" y="3810"/>
                  </a:lnTo>
                  <a:lnTo>
                    <a:pt x="12954" y="4572"/>
                  </a:lnTo>
                  <a:lnTo>
                    <a:pt x="13716" y="4572"/>
                  </a:lnTo>
                  <a:lnTo>
                    <a:pt x="14478" y="3810"/>
                  </a:lnTo>
                  <a:lnTo>
                    <a:pt x="16002" y="3810"/>
                  </a:lnTo>
                  <a:lnTo>
                    <a:pt x="16764" y="3048"/>
                  </a:lnTo>
                  <a:lnTo>
                    <a:pt x="17526" y="3048"/>
                  </a:lnTo>
                  <a:lnTo>
                    <a:pt x="18288" y="3810"/>
                  </a:lnTo>
                  <a:lnTo>
                    <a:pt x="21336" y="3810"/>
                  </a:lnTo>
                  <a:lnTo>
                    <a:pt x="22860" y="2286"/>
                  </a:lnTo>
                  <a:lnTo>
                    <a:pt x="24384" y="3810"/>
                  </a:lnTo>
                  <a:lnTo>
                    <a:pt x="27432" y="3810"/>
                  </a:lnTo>
                  <a:lnTo>
                    <a:pt x="28194" y="3047"/>
                  </a:lnTo>
                  <a:lnTo>
                    <a:pt x="28956" y="3047"/>
                  </a:lnTo>
                  <a:lnTo>
                    <a:pt x="29718" y="3809"/>
                  </a:lnTo>
                  <a:lnTo>
                    <a:pt x="30480" y="3809"/>
                  </a:lnTo>
                  <a:lnTo>
                    <a:pt x="32004" y="4571"/>
                  </a:lnTo>
                  <a:lnTo>
                    <a:pt x="32766" y="4571"/>
                  </a:lnTo>
                  <a:lnTo>
                    <a:pt x="33528" y="3809"/>
                  </a:lnTo>
                  <a:lnTo>
                    <a:pt x="34290" y="3809"/>
                  </a:lnTo>
                  <a:close/>
                </a:path>
                <a:path w="45720" h="6350">
                  <a:moveTo>
                    <a:pt x="45720" y="3809"/>
                  </a:moveTo>
                  <a:lnTo>
                    <a:pt x="45720" y="3047"/>
                  </a:lnTo>
                  <a:lnTo>
                    <a:pt x="44196" y="3809"/>
                  </a:lnTo>
                  <a:lnTo>
                    <a:pt x="43434" y="4571"/>
                  </a:lnTo>
                  <a:lnTo>
                    <a:pt x="41148" y="4571"/>
                  </a:lnTo>
                  <a:lnTo>
                    <a:pt x="41148" y="3809"/>
                  </a:lnTo>
                  <a:lnTo>
                    <a:pt x="40386" y="3047"/>
                  </a:lnTo>
                  <a:lnTo>
                    <a:pt x="39624" y="3809"/>
                  </a:lnTo>
                  <a:lnTo>
                    <a:pt x="35814" y="3809"/>
                  </a:lnTo>
                  <a:lnTo>
                    <a:pt x="35814" y="3047"/>
                  </a:lnTo>
                  <a:lnTo>
                    <a:pt x="35052" y="2285"/>
                  </a:lnTo>
                  <a:lnTo>
                    <a:pt x="35052" y="0"/>
                  </a:lnTo>
                  <a:lnTo>
                    <a:pt x="34290" y="761"/>
                  </a:lnTo>
                  <a:lnTo>
                    <a:pt x="34290" y="3047"/>
                  </a:lnTo>
                  <a:lnTo>
                    <a:pt x="35052" y="3809"/>
                  </a:lnTo>
                  <a:lnTo>
                    <a:pt x="35052" y="1523"/>
                  </a:lnTo>
                  <a:lnTo>
                    <a:pt x="35814" y="761"/>
                  </a:lnTo>
                  <a:lnTo>
                    <a:pt x="35814" y="4571"/>
                  </a:lnTo>
                  <a:lnTo>
                    <a:pt x="36576" y="4571"/>
                  </a:lnTo>
                  <a:lnTo>
                    <a:pt x="38100" y="5333"/>
                  </a:lnTo>
                  <a:lnTo>
                    <a:pt x="38862" y="5333"/>
                  </a:lnTo>
                  <a:lnTo>
                    <a:pt x="39624" y="4571"/>
                  </a:lnTo>
                  <a:lnTo>
                    <a:pt x="41148" y="6095"/>
                  </a:lnTo>
                  <a:lnTo>
                    <a:pt x="42672" y="6095"/>
                  </a:lnTo>
                  <a:lnTo>
                    <a:pt x="44196" y="5333"/>
                  </a:lnTo>
                  <a:lnTo>
                    <a:pt x="45720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5994539" y="2135885"/>
              <a:ext cx="47625" cy="6985"/>
            </a:xfrm>
            <a:custGeom>
              <a:avLst/>
              <a:gdLst/>
              <a:ahLst/>
              <a:cxnLst/>
              <a:rect l="l" t="t" r="r" b="b"/>
              <a:pathLst>
                <a:path w="47625" h="6985">
                  <a:moveTo>
                    <a:pt x="3810" y="6858"/>
                  </a:moveTo>
                  <a:lnTo>
                    <a:pt x="3048" y="6096"/>
                  </a:lnTo>
                  <a:lnTo>
                    <a:pt x="1524" y="5334"/>
                  </a:lnTo>
                  <a:lnTo>
                    <a:pt x="1524" y="4572"/>
                  </a:lnTo>
                  <a:lnTo>
                    <a:pt x="762" y="3810"/>
                  </a:lnTo>
                  <a:lnTo>
                    <a:pt x="762" y="3048"/>
                  </a:lnTo>
                  <a:lnTo>
                    <a:pt x="0" y="3810"/>
                  </a:lnTo>
                  <a:lnTo>
                    <a:pt x="762" y="5334"/>
                  </a:lnTo>
                  <a:lnTo>
                    <a:pt x="762" y="3810"/>
                  </a:lnTo>
                  <a:lnTo>
                    <a:pt x="1524" y="3810"/>
                  </a:lnTo>
                  <a:lnTo>
                    <a:pt x="1524" y="6096"/>
                  </a:lnTo>
                  <a:lnTo>
                    <a:pt x="2286" y="6096"/>
                  </a:lnTo>
                  <a:lnTo>
                    <a:pt x="3048" y="6858"/>
                  </a:lnTo>
                  <a:lnTo>
                    <a:pt x="3810" y="6858"/>
                  </a:lnTo>
                  <a:close/>
                </a:path>
                <a:path w="47625" h="6985">
                  <a:moveTo>
                    <a:pt x="5334" y="6096"/>
                  </a:moveTo>
                  <a:lnTo>
                    <a:pt x="5334" y="5334"/>
                  </a:lnTo>
                  <a:lnTo>
                    <a:pt x="3048" y="5334"/>
                  </a:lnTo>
                  <a:lnTo>
                    <a:pt x="3810" y="6096"/>
                  </a:lnTo>
                  <a:lnTo>
                    <a:pt x="5334" y="6096"/>
                  </a:lnTo>
                  <a:close/>
                </a:path>
                <a:path w="47625" h="6985">
                  <a:moveTo>
                    <a:pt x="6096" y="6096"/>
                  </a:moveTo>
                  <a:lnTo>
                    <a:pt x="5334" y="6096"/>
                  </a:lnTo>
                  <a:lnTo>
                    <a:pt x="4572" y="6858"/>
                  </a:lnTo>
                  <a:lnTo>
                    <a:pt x="5334" y="6858"/>
                  </a:lnTo>
                  <a:lnTo>
                    <a:pt x="6096" y="6096"/>
                  </a:lnTo>
                  <a:close/>
                </a:path>
                <a:path w="47625" h="6985">
                  <a:moveTo>
                    <a:pt x="6096" y="4572"/>
                  </a:moveTo>
                  <a:lnTo>
                    <a:pt x="6096" y="3048"/>
                  </a:lnTo>
                  <a:lnTo>
                    <a:pt x="5334" y="3048"/>
                  </a:lnTo>
                  <a:lnTo>
                    <a:pt x="5334" y="5334"/>
                  </a:lnTo>
                  <a:lnTo>
                    <a:pt x="6096" y="4572"/>
                  </a:lnTo>
                  <a:close/>
                </a:path>
                <a:path w="47625" h="6985">
                  <a:moveTo>
                    <a:pt x="6858" y="5334"/>
                  </a:moveTo>
                  <a:lnTo>
                    <a:pt x="6096" y="5334"/>
                  </a:lnTo>
                  <a:lnTo>
                    <a:pt x="6096" y="6096"/>
                  </a:lnTo>
                  <a:lnTo>
                    <a:pt x="6858" y="5334"/>
                  </a:lnTo>
                  <a:close/>
                </a:path>
                <a:path w="47625" h="6985">
                  <a:moveTo>
                    <a:pt x="9144" y="5334"/>
                  </a:moveTo>
                  <a:lnTo>
                    <a:pt x="9144" y="4572"/>
                  </a:lnTo>
                  <a:lnTo>
                    <a:pt x="6858" y="4572"/>
                  </a:lnTo>
                  <a:lnTo>
                    <a:pt x="7620" y="5334"/>
                  </a:lnTo>
                  <a:lnTo>
                    <a:pt x="9144" y="5334"/>
                  </a:lnTo>
                  <a:close/>
                </a:path>
                <a:path w="47625" h="6985">
                  <a:moveTo>
                    <a:pt x="10668" y="4572"/>
                  </a:moveTo>
                  <a:lnTo>
                    <a:pt x="10668" y="3810"/>
                  </a:lnTo>
                  <a:lnTo>
                    <a:pt x="9906" y="3810"/>
                  </a:lnTo>
                  <a:lnTo>
                    <a:pt x="9144" y="4572"/>
                  </a:lnTo>
                  <a:lnTo>
                    <a:pt x="10668" y="4572"/>
                  </a:lnTo>
                  <a:close/>
                </a:path>
                <a:path w="47625" h="6985">
                  <a:moveTo>
                    <a:pt x="10668" y="5334"/>
                  </a:moveTo>
                  <a:lnTo>
                    <a:pt x="9144" y="6096"/>
                  </a:lnTo>
                  <a:lnTo>
                    <a:pt x="9906" y="6096"/>
                  </a:lnTo>
                  <a:lnTo>
                    <a:pt x="10668" y="5334"/>
                  </a:lnTo>
                  <a:close/>
                </a:path>
                <a:path w="47625" h="6985">
                  <a:moveTo>
                    <a:pt x="11430" y="762"/>
                  </a:moveTo>
                  <a:lnTo>
                    <a:pt x="10668" y="762"/>
                  </a:lnTo>
                  <a:lnTo>
                    <a:pt x="10668" y="1524"/>
                  </a:lnTo>
                  <a:lnTo>
                    <a:pt x="11430" y="762"/>
                  </a:lnTo>
                  <a:close/>
                </a:path>
                <a:path w="47625" h="6985">
                  <a:moveTo>
                    <a:pt x="12192" y="3810"/>
                  </a:moveTo>
                  <a:lnTo>
                    <a:pt x="11430" y="3810"/>
                  </a:lnTo>
                  <a:lnTo>
                    <a:pt x="11430" y="4572"/>
                  </a:lnTo>
                  <a:lnTo>
                    <a:pt x="12192" y="3810"/>
                  </a:lnTo>
                  <a:close/>
                </a:path>
                <a:path w="47625" h="6985">
                  <a:moveTo>
                    <a:pt x="13716" y="3810"/>
                  </a:moveTo>
                  <a:lnTo>
                    <a:pt x="12192" y="2286"/>
                  </a:lnTo>
                  <a:lnTo>
                    <a:pt x="12192" y="3048"/>
                  </a:lnTo>
                  <a:lnTo>
                    <a:pt x="12954" y="3810"/>
                  </a:lnTo>
                  <a:lnTo>
                    <a:pt x="13716" y="3810"/>
                  </a:lnTo>
                  <a:close/>
                </a:path>
                <a:path w="47625" h="6985">
                  <a:moveTo>
                    <a:pt x="16764" y="4572"/>
                  </a:moveTo>
                  <a:lnTo>
                    <a:pt x="12954" y="4572"/>
                  </a:lnTo>
                  <a:lnTo>
                    <a:pt x="13716" y="5334"/>
                  </a:lnTo>
                  <a:lnTo>
                    <a:pt x="16002" y="5334"/>
                  </a:lnTo>
                  <a:lnTo>
                    <a:pt x="16764" y="4572"/>
                  </a:lnTo>
                  <a:close/>
                </a:path>
                <a:path w="47625" h="6985">
                  <a:moveTo>
                    <a:pt x="16002" y="3810"/>
                  </a:moveTo>
                  <a:lnTo>
                    <a:pt x="14478" y="3810"/>
                  </a:lnTo>
                  <a:lnTo>
                    <a:pt x="14478" y="4572"/>
                  </a:lnTo>
                  <a:lnTo>
                    <a:pt x="16002" y="3810"/>
                  </a:lnTo>
                  <a:close/>
                </a:path>
                <a:path w="47625" h="6985">
                  <a:moveTo>
                    <a:pt x="17526" y="3048"/>
                  </a:moveTo>
                  <a:lnTo>
                    <a:pt x="17526" y="2286"/>
                  </a:lnTo>
                  <a:lnTo>
                    <a:pt x="16002" y="3810"/>
                  </a:lnTo>
                  <a:lnTo>
                    <a:pt x="16764" y="3810"/>
                  </a:lnTo>
                  <a:lnTo>
                    <a:pt x="17526" y="3048"/>
                  </a:lnTo>
                  <a:close/>
                </a:path>
                <a:path w="47625" h="6985">
                  <a:moveTo>
                    <a:pt x="17526" y="4572"/>
                  </a:moveTo>
                  <a:lnTo>
                    <a:pt x="17526" y="3810"/>
                  </a:lnTo>
                  <a:lnTo>
                    <a:pt x="16764" y="3810"/>
                  </a:lnTo>
                  <a:lnTo>
                    <a:pt x="16764" y="4572"/>
                  </a:lnTo>
                  <a:lnTo>
                    <a:pt x="17526" y="4572"/>
                  </a:lnTo>
                  <a:close/>
                </a:path>
                <a:path w="47625" h="6985">
                  <a:moveTo>
                    <a:pt x="18288" y="2286"/>
                  </a:moveTo>
                  <a:lnTo>
                    <a:pt x="18288" y="1524"/>
                  </a:lnTo>
                  <a:lnTo>
                    <a:pt x="17526" y="1524"/>
                  </a:lnTo>
                  <a:lnTo>
                    <a:pt x="17526" y="2286"/>
                  </a:lnTo>
                  <a:lnTo>
                    <a:pt x="18288" y="2286"/>
                  </a:lnTo>
                  <a:close/>
                </a:path>
                <a:path w="47625" h="6985">
                  <a:moveTo>
                    <a:pt x="19050" y="4572"/>
                  </a:moveTo>
                  <a:lnTo>
                    <a:pt x="18288" y="3810"/>
                  </a:lnTo>
                  <a:lnTo>
                    <a:pt x="17526" y="3810"/>
                  </a:lnTo>
                  <a:lnTo>
                    <a:pt x="18288" y="4572"/>
                  </a:lnTo>
                  <a:lnTo>
                    <a:pt x="19050" y="4572"/>
                  </a:lnTo>
                  <a:close/>
                </a:path>
                <a:path w="47625" h="6985">
                  <a:moveTo>
                    <a:pt x="22098" y="3238"/>
                  </a:moveTo>
                  <a:lnTo>
                    <a:pt x="21336" y="3048"/>
                  </a:lnTo>
                  <a:lnTo>
                    <a:pt x="21336" y="3810"/>
                  </a:lnTo>
                  <a:lnTo>
                    <a:pt x="19812" y="3810"/>
                  </a:lnTo>
                  <a:lnTo>
                    <a:pt x="18288" y="2286"/>
                  </a:lnTo>
                  <a:lnTo>
                    <a:pt x="20015" y="4445"/>
                  </a:lnTo>
                  <a:lnTo>
                    <a:pt x="21132" y="4445"/>
                  </a:lnTo>
                  <a:lnTo>
                    <a:pt x="22098" y="3238"/>
                  </a:lnTo>
                  <a:close/>
                </a:path>
                <a:path w="47625" h="6985">
                  <a:moveTo>
                    <a:pt x="22860" y="3810"/>
                  </a:moveTo>
                  <a:lnTo>
                    <a:pt x="22098" y="3810"/>
                  </a:lnTo>
                  <a:lnTo>
                    <a:pt x="21336" y="4572"/>
                  </a:lnTo>
                  <a:lnTo>
                    <a:pt x="22098" y="4572"/>
                  </a:lnTo>
                  <a:lnTo>
                    <a:pt x="22860" y="3810"/>
                  </a:lnTo>
                  <a:close/>
                </a:path>
                <a:path w="47625" h="6985">
                  <a:moveTo>
                    <a:pt x="23622" y="0"/>
                  </a:moveTo>
                  <a:lnTo>
                    <a:pt x="22860" y="0"/>
                  </a:lnTo>
                  <a:lnTo>
                    <a:pt x="22860" y="762"/>
                  </a:lnTo>
                  <a:lnTo>
                    <a:pt x="23622" y="0"/>
                  </a:lnTo>
                  <a:close/>
                </a:path>
                <a:path w="47625" h="6985">
                  <a:moveTo>
                    <a:pt x="23622" y="1524"/>
                  </a:moveTo>
                  <a:lnTo>
                    <a:pt x="23622" y="762"/>
                  </a:lnTo>
                  <a:lnTo>
                    <a:pt x="22860" y="762"/>
                  </a:lnTo>
                  <a:lnTo>
                    <a:pt x="22860" y="1524"/>
                  </a:lnTo>
                  <a:lnTo>
                    <a:pt x="23622" y="1524"/>
                  </a:lnTo>
                  <a:close/>
                </a:path>
                <a:path w="47625" h="6985">
                  <a:moveTo>
                    <a:pt x="24384" y="761"/>
                  </a:moveTo>
                  <a:lnTo>
                    <a:pt x="24384" y="0"/>
                  </a:lnTo>
                  <a:lnTo>
                    <a:pt x="23622" y="0"/>
                  </a:lnTo>
                  <a:lnTo>
                    <a:pt x="24384" y="761"/>
                  </a:lnTo>
                  <a:close/>
                </a:path>
                <a:path w="47625" h="6985">
                  <a:moveTo>
                    <a:pt x="25908" y="4572"/>
                  </a:moveTo>
                  <a:lnTo>
                    <a:pt x="25146" y="3810"/>
                  </a:lnTo>
                  <a:lnTo>
                    <a:pt x="24384" y="3810"/>
                  </a:lnTo>
                  <a:lnTo>
                    <a:pt x="25146" y="4572"/>
                  </a:lnTo>
                  <a:lnTo>
                    <a:pt x="25908" y="4572"/>
                  </a:lnTo>
                  <a:close/>
                </a:path>
                <a:path w="47625" h="6985">
                  <a:moveTo>
                    <a:pt x="26670" y="3810"/>
                  </a:moveTo>
                  <a:lnTo>
                    <a:pt x="25908" y="3048"/>
                  </a:lnTo>
                  <a:lnTo>
                    <a:pt x="25146" y="3048"/>
                  </a:lnTo>
                  <a:lnTo>
                    <a:pt x="25908" y="3810"/>
                  </a:lnTo>
                  <a:lnTo>
                    <a:pt x="26670" y="3810"/>
                  </a:lnTo>
                  <a:close/>
                </a:path>
                <a:path w="47625" h="6985">
                  <a:moveTo>
                    <a:pt x="28956" y="3047"/>
                  </a:moveTo>
                  <a:lnTo>
                    <a:pt x="28956" y="2285"/>
                  </a:lnTo>
                  <a:lnTo>
                    <a:pt x="27432" y="3810"/>
                  </a:lnTo>
                  <a:lnTo>
                    <a:pt x="28956" y="3047"/>
                  </a:lnTo>
                  <a:close/>
                </a:path>
                <a:path w="47625" h="6985">
                  <a:moveTo>
                    <a:pt x="29718" y="3809"/>
                  </a:moveTo>
                  <a:lnTo>
                    <a:pt x="28956" y="3810"/>
                  </a:lnTo>
                  <a:lnTo>
                    <a:pt x="28194" y="4572"/>
                  </a:lnTo>
                  <a:lnTo>
                    <a:pt x="28956" y="4572"/>
                  </a:lnTo>
                  <a:lnTo>
                    <a:pt x="29718" y="3809"/>
                  </a:lnTo>
                  <a:close/>
                </a:path>
                <a:path w="47625" h="6985">
                  <a:moveTo>
                    <a:pt x="30480" y="3047"/>
                  </a:moveTo>
                  <a:lnTo>
                    <a:pt x="30480" y="1523"/>
                  </a:lnTo>
                  <a:lnTo>
                    <a:pt x="29718" y="761"/>
                  </a:lnTo>
                  <a:lnTo>
                    <a:pt x="29718" y="1523"/>
                  </a:lnTo>
                  <a:lnTo>
                    <a:pt x="28956" y="2285"/>
                  </a:lnTo>
                  <a:lnTo>
                    <a:pt x="29718" y="2285"/>
                  </a:lnTo>
                  <a:lnTo>
                    <a:pt x="30480" y="3047"/>
                  </a:lnTo>
                  <a:close/>
                </a:path>
                <a:path w="47625" h="6985">
                  <a:moveTo>
                    <a:pt x="31242" y="4571"/>
                  </a:moveTo>
                  <a:lnTo>
                    <a:pt x="30480" y="3809"/>
                  </a:lnTo>
                  <a:lnTo>
                    <a:pt x="29718" y="3809"/>
                  </a:lnTo>
                  <a:lnTo>
                    <a:pt x="30480" y="4571"/>
                  </a:lnTo>
                  <a:lnTo>
                    <a:pt x="31242" y="4571"/>
                  </a:lnTo>
                  <a:close/>
                </a:path>
                <a:path w="47625" h="6985">
                  <a:moveTo>
                    <a:pt x="33528" y="3809"/>
                  </a:moveTo>
                  <a:lnTo>
                    <a:pt x="32004" y="3809"/>
                  </a:lnTo>
                  <a:lnTo>
                    <a:pt x="31242" y="3047"/>
                  </a:lnTo>
                  <a:lnTo>
                    <a:pt x="30480" y="3047"/>
                  </a:lnTo>
                  <a:lnTo>
                    <a:pt x="30480" y="3809"/>
                  </a:lnTo>
                  <a:lnTo>
                    <a:pt x="31242" y="3809"/>
                  </a:lnTo>
                  <a:lnTo>
                    <a:pt x="32766" y="4571"/>
                  </a:lnTo>
                  <a:lnTo>
                    <a:pt x="33528" y="3809"/>
                  </a:lnTo>
                  <a:close/>
                </a:path>
                <a:path w="47625" h="6985">
                  <a:moveTo>
                    <a:pt x="34290" y="4571"/>
                  </a:moveTo>
                  <a:lnTo>
                    <a:pt x="31242" y="4571"/>
                  </a:lnTo>
                  <a:lnTo>
                    <a:pt x="32004" y="5333"/>
                  </a:lnTo>
                  <a:lnTo>
                    <a:pt x="33528" y="5333"/>
                  </a:lnTo>
                  <a:lnTo>
                    <a:pt x="34290" y="4571"/>
                  </a:lnTo>
                  <a:close/>
                </a:path>
                <a:path w="47625" h="6985">
                  <a:moveTo>
                    <a:pt x="35052" y="3047"/>
                  </a:moveTo>
                  <a:lnTo>
                    <a:pt x="35052" y="2285"/>
                  </a:lnTo>
                  <a:lnTo>
                    <a:pt x="33528" y="3809"/>
                  </a:lnTo>
                  <a:lnTo>
                    <a:pt x="34290" y="3809"/>
                  </a:lnTo>
                  <a:lnTo>
                    <a:pt x="35052" y="3047"/>
                  </a:lnTo>
                  <a:close/>
                </a:path>
                <a:path w="47625" h="6985">
                  <a:moveTo>
                    <a:pt x="35814" y="4571"/>
                  </a:moveTo>
                  <a:lnTo>
                    <a:pt x="35814" y="3809"/>
                  </a:lnTo>
                  <a:lnTo>
                    <a:pt x="35052" y="3809"/>
                  </a:lnTo>
                  <a:lnTo>
                    <a:pt x="35814" y="4571"/>
                  </a:lnTo>
                  <a:close/>
                </a:path>
                <a:path w="47625" h="6985">
                  <a:moveTo>
                    <a:pt x="36576" y="3809"/>
                  </a:moveTo>
                  <a:lnTo>
                    <a:pt x="36576" y="1523"/>
                  </a:lnTo>
                  <a:lnTo>
                    <a:pt x="35814" y="2285"/>
                  </a:lnTo>
                  <a:lnTo>
                    <a:pt x="35814" y="3047"/>
                  </a:lnTo>
                  <a:lnTo>
                    <a:pt x="36576" y="3809"/>
                  </a:lnTo>
                  <a:close/>
                </a:path>
                <a:path w="47625" h="6985">
                  <a:moveTo>
                    <a:pt x="38100" y="4571"/>
                  </a:moveTo>
                  <a:lnTo>
                    <a:pt x="37338" y="3809"/>
                  </a:lnTo>
                  <a:lnTo>
                    <a:pt x="36576" y="3809"/>
                  </a:lnTo>
                  <a:lnTo>
                    <a:pt x="37338" y="4571"/>
                  </a:lnTo>
                  <a:lnTo>
                    <a:pt x="38100" y="4571"/>
                  </a:lnTo>
                  <a:close/>
                </a:path>
                <a:path w="47625" h="6985">
                  <a:moveTo>
                    <a:pt x="40386" y="4571"/>
                  </a:moveTo>
                  <a:lnTo>
                    <a:pt x="38100" y="4571"/>
                  </a:lnTo>
                  <a:lnTo>
                    <a:pt x="38100" y="5333"/>
                  </a:lnTo>
                  <a:lnTo>
                    <a:pt x="39624" y="5333"/>
                  </a:lnTo>
                  <a:lnTo>
                    <a:pt x="40386" y="4571"/>
                  </a:lnTo>
                  <a:close/>
                </a:path>
                <a:path w="47625" h="6985">
                  <a:moveTo>
                    <a:pt x="41148" y="6095"/>
                  </a:moveTo>
                  <a:lnTo>
                    <a:pt x="41148" y="5333"/>
                  </a:lnTo>
                  <a:lnTo>
                    <a:pt x="40386" y="5333"/>
                  </a:lnTo>
                  <a:lnTo>
                    <a:pt x="41148" y="6095"/>
                  </a:lnTo>
                  <a:close/>
                </a:path>
                <a:path w="47625" h="6985">
                  <a:moveTo>
                    <a:pt x="41910" y="5333"/>
                  </a:moveTo>
                  <a:lnTo>
                    <a:pt x="41910" y="3047"/>
                  </a:lnTo>
                  <a:lnTo>
                    <a:pt x="41148" y="3047"/>
                  </a:lnTo>
                  <a:lnTo>
                    <a:pt x="41148" y="4571"/>
                  </a:lnTo>
                  <a:lnTo>
                    <a:pt x="41910" y="5333"/>
                  </a:lnTo>
                  <a:close/>
                </a:path>
                <a:path w="47625" h="6985">
                  <a:moveTo>
                    <a:pt x="42672" y="6857"/>
                  </a:moveTo>
                  <a:lnTo>
                    <a:pt x="41910" y="6095"/>
                  </a:lnTo>
                  <a:lnTo>
                    <a:pt x="41148" y="6095"/>
                  </a:lnTo>
                  <a:lnTo>
                    <a:pt x="41910" y="6857"/>
                  </a:lnTo>
                  <a:lnTo>
                    <a:pt x="42672" y="6857"/>
                  </a:lnTo>
                  <a:close/>
                </a:path>
                <a:path w="47625" h="6985">
                  <a:moveTo>
                    <a:pt x="44196" y="5333"/>
                  </a:moveTo>
                  <a:lnTo>
                    <a:pt x="41910" y="5333"/>
                  </a:lnTo>
                  <a:lnTo>
                    <a:pt x="41910" y="6095"/>
                  </a:lnTo>
                  <a:lnTo>
                    <a:pt x="43434" y="6095"/>
                  </a:lnTo>
                  <a:lnTo>
                    <a:pt x="44196" y="5333"/>
                  </a:lnTo>
                  <a:close/>
                </a:path>
                <a:path w="47625" h="6985">
                  <a:moveTo>
                    <a:pt x="44958" y="6096"/>
                  </a:moveTo>
                  <a:lnTo>
                    <a:pt x="43434" y="6857"/>
                  </a:lnTo>
                  <a:lnTo>
                    <a:pt x="44196" y="6857"/>
                  </a:lnTo>
                  <a:lnTo>
                    <a:pt x="44958" y="6096"/>
                  </a:lnTo>
                  <a:close/>
                </a:path>
                <a:path w="47625" h="6985">
                  <a:moveTo>
                    <a:pt x="46482" y="3809"/>
                  </a:moveTo>
                  <a:lnTo>
                    <a:pt x="45720" y="3809"/>
                  </a:lnTo>
                  <a:lnTo>
                    <a:pt x="44958" y="4572"/>
                  </a:lnTo>
                  <a:lnTo>
                    <a:pt x="46482" y="3809"/>
                  </a:lnTo>
                  <a:close/>
                </a:path>
                <a:path w="47625" h="6985">
                  <a:moveTo>
                    <a:pt x="47244" y="3809"/>
                  </a:moveTo>
                  <a:lnTo>
                    <a:pt x="47244" y="3047"/>
                  </a:lnTo>
                  <a:lnTo>
                    <a:pt x="46482" y="3047"/>
                  </a:lnTo>
                  <a:lnTo>
                    <a:pt x="46482" y="3809"/>
                  </a:lnTo>
                  <a:lnTo>
                    <a:pt x="45720" y="4571"/>
                  </a:lnTo>
                  <a:lnTo>
                    <a:pt x="45720" y="5333"/>
                  </a:lnTo>
                  <a:lnTo>
                    <a:pt x="44958" y="6096"/>
                  </a:lnTo>
                  <a:lnTo>
                    <a:pt x="45720" y="6095"/>
                  </a:lnTo>
                  <a:lnTo>
                    <a:pt x="46482" y="5333"/>
                  </a:lnTo>
                  <a:lnTo>
                    <a:pt x="47244" y="380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6035687" y="213817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1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6035687" y="213969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5999874" y="2136660"/>
              <a:ext cx="25400" cy="3175"/>
            </a:xfrm>
            <a:custGeom>
              <a:avLst/>
              <a:gdLst/>
              <a:ahLst/>
              <a:cxnLst/>
              <a:rect l="l" t="t" r="r" b="b"/>
              <a:pathLst>
                <a:path w="25400" h="3175">
                  <a:moveTo>
                    <a:pt x="1524" y="2286"/>
                  </a:moveTo>
                  <a:lnTo>
                    <a:pt x="762" y="2286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25400" h="3175">
                  <a:moveTo>
                    <a:pt x="12954" y="0"/>
                  </a:moveTo>
                  <a:lnTo>
                    <a:pt x="11430" y="0"/>
                  </a:lnTo>
                  <a:lnTo>
                    <a:pt x="11430" y="762"/>
                  </a:lnTo>
                  <a:lnTo>
                    <a:pt x="11430" y="1524"/>
                  </a:lnTo>
                  <a:lnTo>
                    <a:pt x="12192" y="1524"/>
                  </a:lnTo>
                  <a:lnTo>
                    <a:pt x="12954" y="762"/>
                  </a:lnTo>
                  <a:lnTo>
                    <a:pt x="12954" y="0"/>
                  </a:lnTo>
                  <a:close/>
                </a:path>
                <a:path w="25400" h="3175">
                  <a:moveTo>
                    <a:pt x="25146" y="0"/>
                  </a:moveTo>
                  <a:lnTo>
                    <a:pt x="24384" y="0"/>
                  </a:lnTo>
                  <a:lnTo>
                    <a:pt x="24384" y="1524"/>
                  </a:lnTo>
                  <a:lnTo>
                    <a:pt x="25146" y="1524"/>
                  </a:lnTo>
                  <a:lnTo>
                    <a:pt x="25146" y="76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5999873" y="213893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904" h="1905">
                  <a:moveTo>
                    <a:pt x="1524" y="762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6012065" y="2133599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5334" y="2286"/>
                  </a:moveTo>
                  <a:lnTo>
                    <a:pt x="4572" y="2286"/>
                  </a:lnTo>
                  <a:lnTo>
                    <a:pt x="4572" y="1524"/>
                  </a:lnTo>
                  <a:lnTo>
                    <a:pt x="5334" y="762"/>
                  </a:lnTo>
                  <a:lnTo>
                    <a:pt x="3810" y="762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1524" y="762"/>
                  </a:lnTo>
                  <a:lnTo>
                    <a:pt x="0" y="1524"/>
                  </a:lnTo>
                  <a:lnTo>
                    <a:pt x="1524" y="2286"/>
                  </a:lnTo>
                  <a:lnTo>
                    <a:pt x="2286" y="2286"/>
                  </a:lnTo>
                  <a:lnTo>
                    <a:pt x="2286" y="3048"/>
                  </a:lnTo>
                  <a:lnTo>
                    <a:pt x="3810" y="3048"/>
                  </a:lnTo>
                  <a:lnTo>
                    <a:pt x="5334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6012065" y="2133599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1524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close/>
                </a:path>
                <a:path w="5714" h="3810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  <a:path w="5714" h="3810">
                  <a:moveTo>
                    <a:pt x="2286" y="3048"/>
                  </a:moveTo>
                  <a:lnTo>
                    <a:pt x="2286" y="2286"/>
                  </a:lnTo>
                  <a:lnTo>
                    <a:pt x="1524" y="2286"/>
                  </a:lnTo>
                  <a:lnTo>
                    <a:pt x="2286" y="3048"/>
                  </a:lnTo>
                  <a:close/>
                </a:path>
                <a:path w="5714" h="3810">
                  <a:moveTo>
                    <a:pt x="4572" y="3048"/>
                  </a:moveTo>
                  <a:lnTo>
                    <a:pt x="1524" y="3048"/>
                  </a:lnTo>
                  <a:lnTo>
                    <a:pt x="1524" y="3810"/>
                  </a:lnTo>
                  <a:lnTo>
                    <a:pt x="3810" y="3810"/>
                  </a:lnTo>
                  <a:lnTo>
                    <a:pt x="4572" y="3048"/>
                  </a:lnTo>
                  <a:close/>
                </a:path>
                <a:path w="5714" h="3810">
                  <a:moveTo>
                    <a:pt x="5334" y="2286"/>
                  </a:moveTo>
                  <a:lnTo>
                    <a:pt x="5334" y="762"/>
                  </a:lnTo>
                  <a:lnTo>
                    <a:pt x="4572" y="762"/>
                  </a:lnTo>
                  <a:lnTo>
                    <a:pt x="3810" y="0"/>
                  </a:lnTo>
                  <a:lnTo>
                    <a:pt x="2286" y="0"/>
                  </a:lnTo>
                  <a:lnTo>
                    <a:pt x="3048" y="762"/>
                  </a:lnTo>
                  <a:lnTo>
                    <a:pt x="3810" y="762"/>
                  </a:lnTo>
                  <a:lnTo>
                    <a:pt x="4572" y="1524"/>
                  </a:lnTo>
                  <a:lnTo>
                    <a:pt x="4572" y="2286"/>
                  </a:lnTo>
                  <a:lnTo>
                    <a:pt x="5334" y="2286"/>
                  </a:lnTo>
                  <a:close/>
                </a:path>
                <a:path w="5714" h="3810">
                  <a:moveTo>
                    <a:pt x="5334" y="3048"/>
                  </a:moveTo>
                  <a:lnTo>
                    <a:pt x="5334" y="2286"/>
                  </a:lnTo>
                  <a:lnTo>
                    <a:pt x="3810" y="3048"/>
                  </a:lnTo>
                  <a:lnTo>
                    <a:pt x="533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6018923" y="2133599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5334" y="1524"/>
                  </a:moveTo>
                  <a:lnTo>
                    <a:pt x="4572" y="762"/>
                  </a:lnTo>
                  <a:lnTo>
                    <a:pt x="3048" y="762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761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2286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6018923" y="2133599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3048" y="0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3" y="762"/>
                  </a:lnTo>
                  <a:lnTo>
                    <a:pt x="2286" y="762"/>
                  </a:lnTo>
                  <a:lnTo>
                    <a:pt x="3048" y="0"/>
                  </a:lnTo>
                  <a:close/>
                </a:path>
                <a:path w="5714" h="3810">
                  <a:moveTo>
                    <a:pt x="762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5714" h="3810">
                  <a:moveTo>
                    <a:pt x="3048" y="3810"/>
                  </a:moveTo>
                  <a:lnTo>
                    <a:pt x="3048" y="3048"/>
                  </a:lnTo>
                  <a:lnTo>
                    <a:pt x="1524" y="3048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1524" y="3810"/>
                  </a:lnTo>
                  <a:lnTo>
                    <a:pt x="3048" y="3810"/>
                  </a:lnTo>
                  <a:close/>
                </a:path>
                <a:path w="5714" h="3810">
                  <a:moveTo>
                    <a:pt x="4572" y="1524"/>
                  </a:moveTo>
                  <a:lnTo>
                    <a:pt x="3048" y="762"/>
                  </a:lnTo>
                  <a:lnTo>
                    <a:pt x="3810" y="1524"/>
                  </a:lnTo>
                  <a:lnTo>
                    <a:pt x="4572" y="1524"/>
                  </a:lnTo>
                  <a:close/>
                </a:path>
                <a:path w="5714" h="3810">
                  <a:moveTo>
                    <a:pt x="5334" y="2286"/>
                  </a:moveTo>
                  <a:lnTo>
                    <a:pt x="5334" y="1524"/>
                  </a:lnTo>
                  <a:lnTo>
                    <a:pt x="4572" y="1524"/>
                  </a:lnTo>
                  <a:lnTo>
                    <a:pt x="3810" y="2286"/>
                  </a:lnTo>
                  <a:lnTo>
                    <a:pt x="3048" y="2286"/>
                  </a:lnTo>
                  <a:lnTo>
                    <a:pt x="3048" y="3048"/>
                  </a:lnTo>
                  <a:lnTo>
                    <a:pt x="4572" y="2286"/>
                  </a:lnTo>
                  <a:lnTo>
                    <a:pt x="533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6041021" y="213893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6041021" y="2138171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  <a:path w="1904" h="2539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6037212" y="2122944"/>
              <a:ext cx="10795" cy="13335"/>
            </a:xfrm>
            <a:custGeom>
              <a:avLst/>
              <a:gdLst/>
              <a:ahLst/>
              <a:cxnLst/>
              <a:rect l="l" t="t" r="r" b="b"/>
              <a:pathLst>
                <a:path w="10795" h="13335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10795" h="13335">
                  <a:moveTo>
                    <a:pt x="3035" y="762"/>
                  </a:moveTo>
                  <a:lnTo>
                    <a:pt x="2286" y="762"/>
                  </a:lnTo>
                  <a:lnTo>
                    <a:pt x="2286" y="1524"/>
                  </a:lnTo>
                  <a:lnTo>
                    <a:pt x="3035" y="1524"/>
                  </a:lnTo>
                  <a:lnTo>
                    <a:pt x="3035" y="762"/>
                  </a:lnTo>
                  <a:close/>
                </a:path>
                <a:path w="10795" h="13335">
                  <a:moveTo>
                    <a:pt x="5334" y="762"/>
                  </a:moveTo>
                  <a:lnTo>
                    <a:pt x="3810" y="762"/>
                  </a:lnTo>
                  <a:lnTo>
                    <a:pt x="3810" y="1524"/>
                  </a:lnTo>
                  <a:lnTo>
                    <a:pt x="4572" y="2286"/>
                  </a:lnTo>
                  <a:lnTo>
                    <a:pt x="5334" y="1524"/>
                  </a:lnTo>
                  <a:lnTo>
                    <a:pt x="5334" y="762"/>
                  </a:lnTo>
                  <a:close/>
                </a:path>
                <a:path w="10795" h="13335">
                  <a:moveTo>
                    <a:pt x="6858" y="2286"/>
                  </a:moveTo>
                  <a:lnTo>
                    <a:pt x="5334" y="2286"/>
                  </a:lnTo>
                  <a:lnTo>
                    <a:pt x="6096" y="3048"/>
                  </a:lnTo>
                  <a:lnTo>
                    <a:pt x="6858" y="3048"/>
                  </a:lnTo>
                  <a:lnTo>
                    <a:pt x="6858" y="2286"/>
                  </a:lnTo>
                  <a:close/>
                </a:path>
                <a:path w="10795" h="13335">
                  <a:moveTo>
                    <a:pt x="8382" y="3810"/>
                  </a:moveTo>
                  <a:lnTo>
                    <a:pt x="7620" y="3048"/>
                  </a:lnTo>
                  <a:lnTo>
                    <a:pt x="6858" y="3048"/>
                  </a:lnTo>
                  <a:lnTo>
                    <a:pt x="6858" y="3810"/>
                  </a:lnTo>
                  <a:lnTo>
                    <a:pt x="8382" y="3810"/>
                  </a:lnTo>
                  <a:close/>
                </a:path>
                <a:path w="10795" h="13335">
                  <a:moveTo>
                    <a:pt x="9131" y="12192"/>
                  </a:moveTo>
                  <a:lnTo>
                    <a:pt x="8382" y="12192"/>
                  </a:lnTo>
                  <a:lnTo>
                    <a:pt x="8382" y="12954"/>
                  </a:lnTo>
                  <a:lnTo>
                    <a:pt x="9131" y="12954"/>
                  </a:lnTo>
                  <a:lnTo>
                    <a:pt x="9131" y="12192"/>
                  </a:lnTo>
                  <a:close/>
                </a:path>
                <a:path w="10795" h="13335">
                  <a:moveTo>
                    <a:pt x="9144" y="3810"/>
                  </a:moveTo>
                  <a:lnTo>
                    <a:pt x="8382" y="4572"/>
                  </a:lnTo>
                  <a:lnTo>
                    <a:pt x="8382" y="5334"/>
                  </a:lnTo>
                  <a:lnTo>
                    <a:pt x="9144" y="5334"/>
                  </a:lnTo>
                  <a:lnTo>
                    <a:pt x="9144" y="3810"/>
                  </a:lnTo>
                  <a:close/>
                </a:path>
                <a:path w="10795" h="13335">
                  <a:moveTo>
                    <a:pt x="9893" y="6096"/>
                  </a:moveTo>
                  <a:lnTo>
                    <a:pt x="9144" y="6096"/>
                  </a:lnTo>
                  <a:lnTo>
                    <a:pt x="9144" y="6858"/>
                  </a:lnTo>
                  <a:lnTo>
                    <a:pt x="9893" y="6858"/>
                  </a:lnTo>
                  <a:lnTo>
                    <a:pt x="9893" y="6096"/>
                  </a:lnTo>
                  <a:close/>
                </a:path>
                <a:path w="10795" h="13335">
                  <a:moveTo>
                    <a:pt x="9906" y="10668"/>
                  </a:moveTo>
                  <a:lnTo>
                    <a:pt x="9144" y="10668"/>
                  </a:lnTo>
                  <a:lnTo>
                    <a:pt x="9144" y="11430"/>
                  </a:lnTo>
                  <a:lnTo>
                    <a:pt x="9906" y="12192"/>
                  </a:lnTo>
                  <a:lnTo>
                    <a:pt x="9906" y="10668"/>
                  </a:lnTo>
                  <a:close/>
                </a:path>
                <a:path w="10795" h="13335">
                  <a:moveTo>
                    <a:pt x="10668" y="9144"/>
                  </a:moveTo>
                  <a:lnTo>
                    <a:pt x="9906" y="9144"/>
                  </a:lnTo>
                  <a:lnTo>
                    <a:pt x="9144" y="9906"/>
                  </a:lnTo>
                  <a:lnTo>
                    <a:pt x="10668" y="9906"/>
                  </a:lnTo>
                  <a:lnTo>
                    <a:pt x="10668" y="9144"/>
                  </a:lnTo>
                  <a:close/>
                </a:path>
                <a:path w="10795" h="13335">
                  <a:moveTo>
                    <a:pt x="10668" y="7620"/>
                  </a:moveTo>
                  <a:lnTo>
                    <a:pt x="9906" y="7620"/>
                  </a:lnTo>
                  <a:lnTo>
                    <a:pt x="9906" y="8382"/>
                  </a:lnTo>
                  <a:lnTo>
                    <a:pt x="10668" y="8382"/>
                  </a:lnTo>
                  <a:lnTo>
                    <a:pt x="10668" y="7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6037211" y="212293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1524"/>
                  </a:lnTo>
                  <a:close/>
                </a:path>
                <a:path w="1904" h="1905">
                  <a:moveTo>
                    <a:pt x="1524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5988444" y="2120658"/>
              <a:ext cx="48260" cy="15240"/>
            </a:xfrm>
            <a:custGeom>
              <a:avLst/>
              <a:gdLst/>
              <a:ahLst/>
              <a:cxnLst/>
              <a:rect l="l" t="t" r="r" b="b"/>
              <a:pathLst>
                <a:path w="48260" h="15239">
                  <a:moveTo>
                    <a:pt x="1524" y="12954"/>
                  </a:moveTo>
                  <a:lnTo>
                    <a:pt x="762" y="12954"/>
                  </a:lnTo>
                  <a:lnTo>
                    <a:pt x="0" y="13716"/>
                  </a:lnTo>
                  <a:lnTo>
                    <a:pt x="762" y="13716"/>
                  </a:lnTo>
                  <a:lnTo>
                    <a:pt x="762" y="14478"/>
                  </a:lnTo>
                  <a:lnTo>
                    <a:pt x="1524" y="13716"/>
                  </a:lnTo>
                  <a:lnTo>
                    <a:pt x="1524" y="12954"/>
                  </a:lnTo>
                  <a:close/>
                </a:path>
                <a:path w="48260" h="15239">
                  <a:moveTo>
                    <a:pt x="2286" y="14478"/>
                  </a:moveTo>
                  <a:lnTo>
                    <a:pt x="1524" y="14478"/>
                  </a:lnTo>
                  <a:lnTo>
                    <a:pt x="762" y="15240"/>
                  </a:lnTo>
                  <a:lnTo>
                    <a:pt x="2286" y="15240"/>
                  </a:lnTo>
                  <a:lnTo>
                    <a:pt x="2286" y="14478"/>
                  </a:lnTo>
                  <a:close/>
                </a:path>
                <a:path w="48260" h="15239">
                  <a:moveTo>
                    <a:pt x="31991" y="762"/>
                  </a:moveTo>
                  <a:lnTo>
                    <a:pt x="31242" y="762"/>
                  </a:lnTo>
                  <a:lnTo>
                    <a:pt x="31242" y="1524"/>
                  </a:lnTo>
                  <a:lnTo>
                    <a:pt x="31991" y="1524"/>
                  </a:lnTo>
                  <a:lnTo>
                    <a:pt x="31991" y="762"/>
                  </a:lnTo>
                  <a:close/>
                </a:path>
                <a:path w="48260" h="15239">
                  <a:moveTo>
                    <a:pt x="34290" y="0"/>
                  </a:moveTo>
                  <a:lnTo>
                    <a:pt x="32766" y="0"/>
                  </a:lnTo>
                  <a:lnTo>
                    <a:pt x="32766" y="762"/>
                  </a:lnTo>
                  <a:lnTo>
                    <a:pt x="34290" y="762"/>
                  </a:lnTo>
                  <a:lnTo>
                    <a:pt x="34290" y="0"/>
                  </a:lnTo>
                  <a:close/>
                </a:path>
                <a:path w="48260" h="15239">
                  <a:moveTo>
                    <a:pt x="35801" y="0"/>
                  </a:moveTo>
                  <a:lnTo>
                    <a:pt x="35052" y="0"/>
                  </a:lnTo>
                  <a:lnTo>
                    <a:pt x="35052" y="762"/>
                  </a:lnTo>
                  <a:lnTo>
                    <a:pt x="35801" y="762"/>
                  </a:lnTo>
                  <a:lnTo>
                    <a:pt x="35801" y="0"/>
                  </a:lnTo>
                  <a:close/>
                </a:path>
                <a:path w="48260" h="15239">
                  <a:moveTo>
                    <a:pt x="39611" y="0"/>
                  </a:moveTo>
                  <a:lnTo>
                    <a:pt x="38862" y="0"/>
                  </a:lnTo>
                  <a:lnTo>
                    <a:pt x="38862" y="762"/>
                  </a:lnTo>
                  <a:lnTo>
                    <a:pt x="39611" y="762"/>
                  </a:lnTo>
                  <a:lnTo>
                    <a:pt x="39611" y="0"/>
                  </a:lnTo>
                  <a:close/>
                </a:path>
                <a:path w="48260" h="15239">
                  <a:moveTo>
                    <a:pt x="41910" y="762"/>
                  </a:moveTo>
                  <a:lnTo>
                    <a:pt x="40386" y="762"/>
                  </a:lnTo>
                  <a:lnTo>
                    <a:pt x="40386" y="1524"/>
                  </a:lnTo>
                  <a:lnTo>
                    <a:pt x="41148" y="1524"/>
                  </a:lnTo>
                  <a:lnTo>
                    <a:pt x="41910" y="762"/>
                  </a:lnTo>
                  <a:close/>
                </a:path>
                <a:path w="48260" h="15239">
                  <a:moveTo>
                    <a:pt x="43434" y="1524"/>
                  </a:moveTo>
                  <a:lnTo>
                    <a:pt x="41910" y="1524"/>
                  </a:lnTo>
                  <a:lnTo>
                    <a:pt x="41910" y="2286"/>
                  </a:lnTo>
                  <a:lnTo>
                    <a:pt x="42672" y="2286"/>
                  </a:lnTo>
                  <a:lnTo>
                    <a:pt x="43434" y="1524"/>
                  </a:lnTo>
                  <a:close/>
                </a:path>
                <a:path w="48260" h="15239">
                  <a:moveTo>
                    <a:pt x="44183" y="9906"/>
                  </a:moveTo>
                  <a:lnTo>
                    <a:pt x="43434" y="9906"/>
                  </a:lnTo>
                  <a:lnTo>
                    <a:pt x="43434" y="10668"/>
                  </a:lnTo>
                  <a:lnTo>
                    <a:pt x="44183" y="10668"/>
                  </a:lnTo>
                  <a:lnTo>
                    <a:pt x="44183" y="9906"/>
                  </a:lnTo>
                  <a:close/>
                </a:path>
                <a:path w="48260" h="15239">
                  <a:moveTo>
                    <a:pt x="44958" y="3048"/>
                  </a:moveTo>
                  <a:lnTo>
                    <a:pt x="44196" y="2286"/>
                  </a:lnTo>
                  <a:lnTo>
                    <a:pt x="43434" y="2286"/>
                  </a:lnTo>
                  <a:lnTo>
                    <a:pt x="43434" y="3048"/>
                  </a:lnTo>
                  <a:lnTo>
                    <a:pt x="44196" y="3810"/>
                  </a:lnTo>
                  <a:lnTo>
                    <a:pt x="44196" y="3048"/>
                  </a:lnTo>
                  <a:lnTo>
                    <a:pt x="44958" y="3048"/>
                  </a:lnTo>
                  <a:close/>
                </a:path>
                <a:path w="48260" h="15239">
                  <a:moveTo>
                    <a:pt x="45720" y="9144"/>
                  </a:moveTo>
                  <a:lnTo>
                    <a:pt x="44958" y="9144"/>
                  </a:lnTo>
                  <a:lnTo>
                    <a:pt x="44958" y="8382"/>
                  </a:lnTo>
                  <a:lnTo>
                    <a:pt x="44196" y="9144"/>
                  </a:lnTo>
                  <a:lnTo>
                    <a:pt x="44196" y="9906"/>
                  </a:lnTo>
                  <a:lnTo>
                    <a:pt x="44958" y="9906"/>
                  </a:lnTo>
                  <a:lnTo>
                    <a:pt x="45720" y="9144"/>
                  </a:lnTo>
                  <a:close/>
                </a:path>
                <a:path w="48260" h="15239">
                  <a:moveTo>
                    <a:pt x="45720" y="6858"/>
                  </a:moveTo>
                  <a:lnTo>
                    <a:pt x="44958" y="6858"/>
                  </a:lnTo>
                  <a:lnTo>
                    <a:pt x="44958" y="7620"/>
                  </a:lnTo>
                  <a:lnTo>
                    <a:pt x="45720" y="8382"/>
                  </a:lnTo>
                  <a:lnTo>
                    <a:pt x="45720" y="6858"/>
                  </a:lnTo>
                  <a:close/>
                </a:path>
                <a:path w="48260" h="15239">
                  <a:moveTo>
                    <a:pt x="45720" y="5334"/>
                  </a:moveTo>
                  <a:lnTo>
                    <a:pt x="44958" y="5334"/>
                  </a:lnTo>
                  <a:lnTo>
                    <a:pt x="44958" y="6096"/>
                  </a:lnTo>
                  <a:lnTo>
                    <a:pt x="44958" y="6858"/>
                  </a:lnTo>
                  <a:lnTo>
                    <a:pt x="45720" y="6096"/>
                  </a:lnTo>
                  <a:lnTo>
                    <a:pt x="45720" y="5334"/>
                  </a:lnTo>
                  <a:close/>
                </a:path>
                <a:path w="48260" h="15239">
                  <a:moveTo>
                    <a:pt x="45720" y="4572"/>
                  </a:moveTo>
                  <a:lnTo>
                    <a:pt x="44958" y="3810"/>
                  </a:lnTo>
                  <a:lnTo>
                    <a:pt x="44196" y="3810"/>
                  </a:lnTo>
                  <a:lnTo>
                    <a:pt x="44196" y="4572"/>
                  </a:lnTo>
                  <a:lnTo>
                    <a:pt x="45720" y="4572"/>
                  </a:lnTo>
                  <a:close/>
                </a:path>
                <a:path w="48260" h="15239">
                  <a:moveTo>
                    <a:pt x="46482" y="2286"/>
                  </a:moveTo>
                  <a:lnTo>
                    <a:pt x="45720" y="2286"/>
                  </a:lnTo>
                  <a:lnTo>
                    <a:pt x="44958" y="3048"/>
                  </a:lnTo>
                  <a:lnTo>
                    <a:pt x="45720" y="3048"/>
                  </a:lnTo>
                  <a:lnTo>
                    <a:pt x="45720" y="3810"/>
                  </a:lnTo>
                  <a:lnTo>
                    <a:pt x="46482" y="3048"/>
                  </a:lnTo>
                  <a:lnTo>
                    <a:pt x="46482" y="2286"/>
                  </a:lnTo>
                  <a:close/>
                </a:path>
                <a:path w="48260" h="15239">
                  <a:moveTo>
                    <a:pt x="47993" y="2286"/>
                  </a:moveTo>
                  <a:lnTo>
                    <a:pt x="47244" y="2286"/>
                  </a:lnTo>
                  <a:lnTo>
                    <a:pt x="47244" y="3048"/>
                  </a:lnTo>
                  <a:lnTo>
                    <a:pt x="47993" y="3048"/>
                  </a:lnTo>
                  <a:lnTo>
                    <a:pt x="47993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5988443" y="213359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5988444" y="2129040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749" y="3048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749" y="3810"/>
                  </a:lnTo>
                  <a:lnTo>
                    <a:pt x="749" y="3048"/>
                  </a:lnTo>
                  <a:close/>
                </a:path>
                <a:path w="1904" h="3810">
                  <a:moveTo>
                    <a:pt x="749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49" y="2286"/>
                  </a:lnTo>
                  <a:lnTo>
                    <a:pt x="749" y="1524"/>
                  </a:lnTo>
                  <a:close/>
                </a:path>
                <a:path w="1904" h="381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5988443" y="212826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5989206" y="212370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1524" y="3810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1524" y="3810"/>
                  </a:lnTo>
                  <a:close/>
                </a:path>
                <a:path w="6350" h="5080">
                  <a:moveTo>
                    <a:pt x="2273" y="2286"/>
                  </a:moveTo>
                  <a:lnTo>
                    <a:pt x="1524" y="2286"/>
                  </a:lnTo>
                  <a:lnTo>
                    <a:pt x="1524" y="3048"/>
                  </a:lnTo>
                  <a:lnTo>
                    <a:pt x="2273" y="3048"/>
                  </a:lnTo>
                  <a:lnTo>
                    <a:pt x="2273" y="2286"/>
                  </a:lnTo>
                  <a:close/>
                </a:path>
                <a:path w="6350" h="5080">
                  <a:moveTo>
                    <a:pt x="3797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797" y="2286"/>
                  </a:lnTo>
                  <a:lnTo>
                    <a:pt x="3797" y="1524"/>
                  </a:lnTo>
                  <a:close/>
                </a:path>
                <a:path w="6350" h="5080">
                  <a:moveTo>
                    <a:pt x="6096" y="0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1524"/>
                  </a:lnTo>
                  <a:lnTo>
                    <a:pt x="6096" y="762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5993777" y="2124455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5996064" y="2122944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5">
                  <a:moveTo>
                    <a:pt x="749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49" y="1524"/>
                  </a:lnTo>
                  <a:lnTo>
                    <a:pt x="749" y="762"/>
                  </a:lnTo>
                  <a:close/>
                </a:path>
                <a:path w="8889" h="1905">
                  <a:moveTo>
                    <a:pt x="3048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8889" h="1905">
                  <a:moveTo>
                    <a:pt x="4559" y="0"/>
                  </a:moveTo>
                  <a:lnTo>
                    <a:pt x="3810" y="0"/>
                  </a:lnTo>
                  <a:lnTo>
                    <a:pt x="3810" y="762"/>
                  </a:lnTo>
                  <a:lnTo>
                    <a:pt x="4559" y="762"/>
                  </a:lnTo>
                  <a:lnTo>
                    <a:pt x="4559" y="0"/>
                  </a:lnTo>
                  <a:close/>
                </a:path>
                <a:path w="8889" h="1905">
                  <a:moveTo>
                    <a:pt x="6858" y="762"/>
                  </a:moveTo>
                  <a:lnTo>
                    <a:pt x="6096" y="0"/>
                  </a:lnTo>
                  <a:lnTo>
                    <a:pt x="5334" y="0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6096" y="762"/>
                  </a:lnTo>
                  <a:lnTo>
                    <a:pt x="6858" y="762"/>
                  </a:lnTo>
                  <a:close/>
                </a:path>
                <a:path w="8889" h="1905">
                  <a:moveTo>
                    <a:pt x="8382" y="0"/>
                  </a:moveTo>
                  <a:lnTo>
                    <a:pt x="7620" y="0"/>
                  </a:lnTo>
                  <a:lnTo>
                    <a:pt x="7620" y="762"/>
                  </a:lnTo>
                  <a:lnTo>
                    <a:pt x="7620" y="1524"/>
                  </a:lnTo>
                  <a:lnTo>
                    <a:pt x="8382" y="762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6002921" y="212293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6002160" y="2124468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762" y="3048"/>
                  </a:moveTo>
                  <a:lnTo>
                    <a:pt x="0" y="3048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2" y="3810"/>
                  </a:lnTo>
                  <a:lnTo>
                    <a:pt x="762" y="3048"/>
                  </a:lnTo>
                  <a:close/>
                </a:path>
                <a:path w="1904" h="6350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762" y="1524"/>
                  </a:lnTo>
                  <a:close/>
                </a:path>
                <a:path w="1904" h="6350">
                  <a:moveTo>
                    <a:pt x="1524" y="5334"/>
                  </a:moveTo>
                  <a:lnTo>
                    <a:pt x="762" y="4572"/>
                  </a:lnTo>
                  <a:lnTo>
                    <a:pt x="0" y="5334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5334"/>
                  </a:lnTo>
                  <a:close/>
                </a:path>
                <a:path w="1904" h="6350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6002159" y="212902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4" h="1905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6003684" y="2119896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30">
                  <a:moveTo>
                    <a:pt x="749" y="10668"/>
                  </a:moveTo>
                  <a:lnTo>
                    <a:pt x="0" y="10668"/>
                  </a:lnTo>
                  <a:lnTo>
                    <a:pt x="0" y="11430"/>
                  </a:lnTo>
                  <a:lnTo>
                    <a:pt x="749" y="11430"/>
                  </a:lnTo>
                  <a:lnTo>
                    <a:pt x="749" y="10668"/>
                  </a:lnTo>
                  <a:close/>
                </a:path>
                <a:path w="13335" h="11430">
                  <a:moveTo>
                    <a:pt x="2286" y="2286"/>
                  </a:move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13335" h="11430">
                  <a:moveTo>
                    <a:pt x="3810" y="1524"/>
                  </a:moveTo>
                  <a:lnTo>
                    <a:pt x="2286" y="1524"/>
                  </a:lnTo>
                  <a:lnTo>
                    <a:pt x="2286" y="2286"/>
                  </a:lnTo>
                  <a:lnTo>
                    <a:pt x="3810" y="2286"/>
                  </a:lnTo>
                  <a:lnTo>
                    <a:pt x="3810" y="1524"/>
                  </a:lnTo>
                  <a:close/>
                </a:path>
                <a:path w="13335" h="11430">
                  <a:moveTo>
                    <a:pt x="5321" y="762"/>
                  </a:moveTo>
                  <a:lnTo>
                    <a:pt x="4572" y="762"/>
                  </a:lnTo>
                  <a:lnTo>
                    <a:pt x="4572" y="1524"/>
                  </a:lnTo>
                  <a:lnTo>
                    <a:pt x="5321" y="1524"/>
                  </a:lnTo>
                  <a:lnTo>
                    <a:pt x="5321" y="762"/>
                  </a:lnTo>
                  <a:close/>
                </a:path>
                <a:path w="13335" h="11430">
                  <a:moveTo>
                    <a:pt x="7620" y="762"/>
                  </a:moveTo>
                  <a:lnTo>
                    <a:pt x="6858" y="0"/>
                  </a:lnTo>
                  <a:lnTo>
                    <a:pt x="6096" y="762"/>
                  </a:lnTo>
                  <a:lnTo>
                    <a:pt x="6858" y="1524"/>
                  </a:lnTo>
                  <a:lnTo>
                    <a:pt x="7620" y="762"/>
                  </a:lnTo>
                  <a:close/>
                </a:path>
                <a:path w="13335" h="11430">
                  <a:moveTo>
                    <a:pt x="9131" y="762"/>
                  </a:moveTo>
                  <a:lnTo>
                    <a:pt x="8382" y="762"/>
                  </a:lnTo>
                  <a:lnTo>
                    <a:pt x="8382" y="1524"/>
                  </a:lnTo>
                  <a:lnTo>
                    <a:pt x="9131" y="1524"/>
                  </a:lnTo>
                  <a:lnTo>
                    <a:pt x="9131" y="762"/>
                  </a:lnTo>
                  <a:close/>
                </a:path>
                <a:path w="13335" h="11430">
                  <a:moveTo>
                    <a:pt x="11430" y="1524"/>
                  </a:moveTo>
                  <a:lnTo>
                    <a:pt x="10668" y="762"/>
                  </a:lnTo>
                  <a:lnTo>
                    <a:pt x="9906" y="762"/>
                  </a:lnTo>
                  <a:lnTo>
                    <a:pt x="9906" y="1524"/>
                  </a:lnTo>
                  <a:lnTo>
                    <a:pt x="11430" y="1524"/>
                  </a:lnTo>
                  <a:close/>
                </a:path>
                <a:path w="13335" h="11430">
                  <a:moveTo>
                    <a:pt x="12954" y="1524"/>
                  </a:moveTo>
                  <a:lnTo>
                    <a:pt x="12192" y="1524"/>
                  </a:lnTo>
                  <a:lnTo>
                    <a:pt x="11430" y="2286"/>
                  </a:lnTo>
                  <a:lnTo>
                    <a:pt x="12954" y="2286"/>
                  </a:lnTo>
                  <a:lnTo>
                    <a:pt x="1295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6014618" y="2121407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1257" y="3037"/>
                  </a:moveTo>
                  <a:lnTo>
                    <a:pt x="1257" y="1106"/>
                  </a:lnTo>
                  <a:lnTo>
                    <a:pt x="0" y="2019"/>
                  </a:lnTo>
                  <a:lnTo>
                    <a:pt x="1257" y="3037"/>
                  </a:lnTo>
                  <a:close/>
                </a:path>
                <a:path w="3175" h="9525">
                  <a:moveTo>
                    <a:pt x="1739" y="3429"/>
                  </a:moveTo>
                  <a:lnTo>
                    <a:pt x="1257" y="3037"/>
                  </a:lnTo>
                  <a:lnTo>
                    <a:pt x="1257" y="4572"/>
                  </a:lnTo>
                  <a:lnTo>
                    <a:pt x="495" y="6858"/>
                  </a:lnTo>
                  <a:lnTo>
                    <a:pt x="495" y="9144"/>
                  </a:lnTo>
                  <a:lnTo>
                    <a:pt x="1257" y="7620"/>
                  </a:lnTo>
                  <a:lnTo>
                    <a:pt x="1739" y="3429"/>
                  </a:lnTo>
                  <a:close/>
                </a:path>
                <a:path w="3175" h="9525">
                  <a:moveTo>
                    <a:pt x="2781" y="0"/>
                  </a:moveTo>
                  <a:lnTo>
                    <a:pt x="2019" y="0"/>
                  </a:lnTo>
                  <a:lnTo>
                    <a:pt x="1257" y="762"/>
                  </a:lnTo>
                  <a:lnTo>
                    <a:pt x="1257" y="1106"/>
                  </a:lnTo>
                  <a:lnTo>
                    <a:pt x="2781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6016637" y="2129789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3048" y="3810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2286" y="1524"/>
                  </a:lnTo>
                  <a:lnTo>
                    <a:pt x="1524" y="0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5334"/>
                  </a:lnTo>
                  <a:lnTo>
                    <a:pt x="1524" y="4572"/>
                  </a:lnTo>
                  <a:lnTo>
                    <a:pt x="2286" y="4572"/>
                  </a:lnTo>
                  <a:lnTo>
                    <a:pt x="2286" y="5334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6015875" y="2129789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1524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3810" h="5714">
                  <a:moveTo>
                    <a:pt x="2286" y="4572"/>
                  </a:moveTo>
                  <a:lnTo>
                    <a:pt x="1524" y="4572"/>
                  </a:lnTo>
                  <a:lnTo>
                    <a:pt x="762" y="3810"/>
                  </a:lnTo>
                  <a:lnTo>
                    <a:pt x="1524" y="5334"/>
                  </a:lnTo>
                  <a:lnTo>
                    <a:pt x="2286" y="4572"/>
                  </a:lnTo>
                  <a:close/>
                </a:path>
                <a:path w="3810" h="5714">
                  <a:moveTo>
                    <a:pt x="3048" y="1524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762"/>
                  </a:lnTo>
                  <a:lnTo>
                    <a:pt x="3048" y="1524"/>
                  </a:lnTo>
                  <a:close/>
                </a:path>
                <a:path w="3810" h="5714">
                  <a:moveTo>
                    <a:pt x="3048" y="5334"/>
                  </a:moveTo>
                  <a:lnTo>
                    <a:pt x="3048" y="4572"/>
                  </a:lnTo>
                  <a:lnTo>
                    <a:pt x="2286" y="4572"/>
                  </a:lnTo>
                  <a:lnTo>
                    <a:pt x="3048" y="5334"/>
                  </a:lnTo>
                  <a:close/>
                </a:path>
                <a:path w="3810" h="5714">
                  <a:moveTo>
                    <a:pt x="3810" y="2286"/>
                  </a:moveTo>
                  <a:lnTo>
                    <a:pt x="3810" y="152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3810" h="5714">
                  <a:moveTo>
                    <a:pt x="3810" y="3810"/>
                  </a:moveTo>
                  <a:lnTo>
                    <a:pt x="3810" y="3048"/>
                  </a:lnTo>
                  <a:lnTo>
                    <a:pt x="3048" y="3810"/>
                  </a:lnTo>
                  <a:lnTo>
                    <a:pt x="3048" y="4572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6016637" y="2134361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2286" y="2286"/>
                  </a:moveTo>
                  <a:lnTo>
                    <a:pt x="2286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6016637" y="2134361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1524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3175" h="2539">
                  <a:moveTo>
                    <a:pt x="2286" y="2286"/>
                  </a:moveTo>
                  <a:lnTo>
                    <a:pt x="2286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2286" y="2286"/>
                  </a:lnTo>
                  <a:close/>
                </a:path>
                <a:path w="3175" h="2539">
                  <a:moveTo>
                    <a:pt x="3048" y="762"/>
                  </a:moveTo>
                  <a:lnTo>
                    <a:pt x="2286" y="0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6025019" y="2134361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2" y="2286"/>
                  </a:moveTo>
                  <a:lnTo>
                    <a:pt x="4572" y="1524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6025019" y="2133599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2286" y="3048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2286" y="3048"/>
                  </a:lnTo>
                  <a:close/>
                </a:path>
                <a:path w="5079" h="3810">
                  <a:moveTo>
                    <a:pt x="2286" y="1524"/>
                  </a:moveTo>
                  <a:lnTo>
                    <a:pt x="2286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  <a:path w="5079" h="3810">
                  <a:moveTo>
                    <a:pt x="3048" y="762"/>
                  </a:move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5079" h="3810">
                  <a:moveTo>
                    <a:pt x="4572" y="2286"/>
                  </a:moveTo>
                  <a:lnTo>
                    <a:pt x="4572" y="1524"/>
                  </a:lnTo>
                  <a:lnTo>
                    <a:pt x="3810" y="762"/>
                  </a:lnTo>
                  <a:lnTo>
                    <a:pt x="3048" y="762"/>
                  </a:lnTo>
                  <a:lnTo>
                    <a:pt x="4572" y="2286"/>
                  </a:lnTo>
                  <a:close/>
                </a:path>
                <a:path w="5079" h="3810">
                  <a:moveTo>
                    <a:pt x="4572" y="3810"/>
                  </a:moveTo>
                  <a:lnTo>
                    <a:pt x="4572" y="3048"/>
                  </a:lnTo>
                  <a:lnTo>
                    <a:pt x="3048" y="3810"/>
                  </a:lnTo>
                  <a:lnTo>
                    <a:pt x="4572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6031115" y="2135123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3048" y="3048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2" y="2667"/>
                  </a:lnTo>
                  <a:lnTo>
                    <a:pt x="1524" y="3048"/>
                  </a:lnTo>
                  <a:lnTo>
                    <a:pt x="3048" y="3048"/>
                  </a:lnTo>
                  <a:close/>
                </a:path>
                <a:path w="5079" h="3175">
                  <a:moveTo>
                    <a:pt x="762" y="2667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667"/>
                  </a:lnTo>
                  <a:close/>
                </a:path>
                <a:path w="5079" h="3175">
                  <a:moveTo>
                    <a:pt x="4572" y="1524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6031115" y="2135123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1523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1523" y="0"/>
                  </a:lnTo>
                  <a:close/>
                </a:path>
                <a:path w="5079" h="3175">
                  <a:moveTo>
                    <a:pt x="761" y="1524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1" y="1524"/>
                  </a:lnTo>
                  <a:close/>
                </a:path>
                <a:path w="5079" h="3175">
                  <a:moveTo>
                    <a:pt x="3048" y="3048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3048" y="3048"/>
                  </a:lnTo>
                  <a:close/>
                </a:path>
                <a:path w="5079" h="3175">
                  <a:moveTo>
                    <a:pt x="4572" y="1524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6029591" y="2131313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3048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2286"/>
                  </a:lnTo>
                  <a:lnTo>
                    <a:pt x="0" y="1524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6028830" y="213132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762" y="1524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5079" h="6350">
                  <a:moveTo>
                    <a:pt x="1524" y="4572"/>
                  </a:moveTo>
                  <a:lnTo>
                    <a:pt x="762" y="3810"/>
                  </a:lnTo>
                  <a:lnTo>
                    <a:pt x="762" y="4572"/>
                  </a:lnTo>
                  <a:lnTo>
                    <a:pt x="1524" y="4572"/>
                  </a:lnTo>
                  <a:close/>
                </a:path>
                <a:path w="5079" h="6350">
                  <a:moveTo>
                    <a:pt x="1524" y="1524"/>
                  </a:moveTo>
                  <a:lnTo>
                    <a:pt x="762" y="1524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5079" h="6350">
                  <a:moveTo>
                    <a:pt x="2286" y="4572"/>
                  </a:moveTo>
                  <a:lnTo>
                    <a:pt x="1524" y="3810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5079" h="6350">
                  <a:moveTo>
                    <a:pt x="3810" y="3048"/>
                  </a:moveTo>
                  <a:lnTo>
                    <a:pt x="2286" y="4572"/>
                  </a:lnTo>
                  <a:lnTo>
                    <a:pt x="2286" y="5334"/>
                  </a:lnTo>
                  <a:lnTo>
                    <a:pt x="2476" y="5334"/>
                  </a:lnTo>
                  <a:lnTo>
                    <a:pt x="2476" y="5905"/>
                  </a:lnTo>
                  <a:lnTo>
                    <a:pt x="2286" y="5842"/>
                  </a:lnTo>
                  <a:lnTo>
                    <a:pt x="2286" y="6096"/>
                  </a:lnTo>
                  <a:lnTo>
                    <a:pt x="3048" y="6096"/>
                  </a:lnTo>
                  <a:lnTo>
                    <a:pt x="3048" y="5334"/>
                  </a:lnTo>
                  <a:lnTo>
                    <a:pt x="3810" y="3810"/>
                  </a:lnTo>
                  <a:lnTo>
                    <a:pt x="3810" y="3048"/>
                  </a:lnTo>
                  <a:close/>
                </a:path>
                <a:path w="5079" h="6350">
                  <a:moveTo>
                    <a:pt x="3810" y="2286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5079" h="6350">
                  <a:moveTo>
                    <a:pt x="4572" y="2286"/>
                  </a:moveTo>
                  <a:lnTo>
                    <a:pt x="3810" y="1524"/>
                  </a:lnTo>
                  <a:lnTo>
                    <a:pt x="3810" y="2286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6000635" y="2135123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2" y="1524"/>
                  </a:moveTo>
                  <a:lnTo>
                    <a:pt x="3810" y="1524"/>
                  </a:lnTo>
                  <a:lnTo>
                    <a:pt x="3810" y="762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5999873" y="2135123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1524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5714" h="3175">
                  <a:moveTo>
                    <a:pt x="1524" y="1524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5714" h="3175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2286" y="762"/>
                  </a:lnTo>
                  <a:close/>
                </a:path>
                <a:path w="5714" h="3175">
                  <a:moveTo>
                    <a:pt x="5334" y="762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810" y="762"/>
                  </a:lnTo>
                  <a:lnTo>
                    <a:pt x="5334" y="762"/>
                  </a:lnTo>
                  <a:close/>
                </a:path>
                <a:path w="5714" h="3175">
                  <a:moveTo>
                    <a:pt x="4572" y="3048"/>
                  </a:moveTo>
                  <a:lnTo>
                    <a:pt x="4572" y="2286"/>
                  </a:lnTo>
                  <a:lnTo>
                    <a:pt x="3810" y="2286"/>
                  </a:lnTo>
                  <a:lnTo>
                    <a:pt x="3048" y="3048"/>
                  </a:lnTo>
                  <a:lnTo>
                    <a:pt x="4572" y="3048"/>
                  </a:lnTo>
                  <a:close/>
                </a:path>
                <a:path w="5714" h="3175">
                  <a:moveTo>
                    <a:pt x="5334" y="2286"/>
                  </a:moveTo>
                  <a:lnTo>
                    <a:pt x="5334" y="1524"/>
                  </a:lnTo>
                  <a:lnTo>
                    <a:pt x="4572" y="1524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4572" y="3048"/>
                  </a:lnTo>
                  <a:lnTo>
                    <a:pt x="533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6005969" y="2133599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2" y="1524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762" y="762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3810" y="3048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6005969" y="2133599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1524" y="762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5079" h="3175">
                  <a:moveTo>
                    <a:pt x="3048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3048" y="762"/>
                  </a:lnTo>
                  <a:close/>
                </a:path>
                <a:path w="5079" h="3175">
                  <a:moveTo>
                    <a:pt x="4572" y="1524"/>
                  </a:moveTo>
                  <a:lnTo>
                    <a:pt x="3810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  <a:path w="5079" h="3175">
                  <a:moveTo>
                    <a:pt x="3810" y="3048"/>
                  </a:moveTo>
                  <a:lnTo>
                    <a:pt x="3048" y="2286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  <a:path w="5079" h="3175">
                  <a:moveTo>
                    <a:pt x="4572" y="1524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6003683" y="2131313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4572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2286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4572"/>
                  </a:lnTo>
                  <a:lnTo>
                    <a:pt x="2286" y="3810"/>
                  </a:lnTo>
                  <a:lnTo>
                    <a:pt x="3048" y="45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6002922" y="2130564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762" y="2286"/>
                  </a:moveTo>
                  <a:lnTo>
                    <a:pt x="0" y="2286"/>
                  </a:lnTo>
                  <a:lnTo>
                    <a:pt x="762" y="3048"/>
                  </a:lnTo>
                  <a:lnTo>
                    <a:pt x="762" y="2286"/>
                  </a:lnTo>
                  <a:close/>
                </a:path>
                <a:path w="5079" h="6985">
                  <a:moveTo>
                    <a:pt x="1524" y="2286"/>
                  </a:moveTo>
                  <a:lnTo>
                    <a:pt x="762" y="2286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5079" h="6985">
                  <a:moveTo>
                    <a:pt x="2286" y="6858"/>
                  </a:moveTo>
                  <a:lnTo>
                    <a:pt x="1524" y="6096"/>
                  </a:lnTo>
                  <a:lnTo>
                    <a:pt x="1524" y="6858"/>
                  </a:lnTo>
                  <a:lnTo>
                    <a:pt x="2286" y="6858"/>
                  </a:lnTo>
                  <a:close/>
                </a:path>
                <a:path w="5079" h="6985">
                  <a:moveTo>
                    <a:pt x="2286" y="5334"/>
                  </a:moveTo>
                  <a:lnTo>
                    <a:pt x="1524" y="4572"/>
                  </a:lnTo>
                  <a:lnTo>
                    <a:pt x="1524" y="5334"/>
                  </a:lnTo>
                  <a:lnTo>
                    <a:pt x="2286" y="5334"/>
                  </a:lnTo>
                  <a:close/>
                </a:path>
                <a:path w="5079" h="6985">
                  <a:moveTo>
                    <a:pt x="2286" y="0"/>
                  </a:moveTo>
                  <a:lnTo>
                    <a:pt x="1524" y="0"/>
                  </a:lnTo>
                  <a:lnTo>
                    <a:pt x="1524" y="1524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5079" h="6985">
                  <a:moveTo>
                    <a:pt x="3048" y="762"/>
                  </a:moveTo>
                  <a:lnTo>
                    <a:pt x="2286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  <a:path w="5079" h="6985">
                  <a:moveTo>
                    <a:pt x="3810" y="4572"/>
                  </a:moveTo>
                  <a:lnTo>
                    <a:pt x="3048" y="4572"/>
                  </a:lnTo>
                  <a:lnTo>
                    <a:pt x="2286" y="4572"/>
                  </a:lnTo>
                  <a:lnTo>
                    <a:pt x="2286" y="5334"/>
                  </a:lnTo>
                  <a:lnTo>
                    <a:pt x="3810" y="5334"/>
                  </a:lnTo>
                  <a:lnTo>
                    <a:pt x="3810" y="4572"/>
                  </a:lnTo>
                  <a:close/>
                </a:path>
                <a:path w="5079" h="6985">
                  <a:moveTo>
                    <a:pt x="4572" y="6096"/>
                  </a:moveTo>
                  <a:lnTo>
                    <a:pt x="3810" y="5334"/>
                  </a:lnTo>
                  <a:lnTo>
                    <a:pt x="3810" y="6096"/>
                  </a:lnTo>
                  <a:lnTo>
                    <a:pt x="4572" y="6096"/>
                  </a:lnTo>
                  <a:close/>
                </a:path>
                <a:path w="5079" h="6985">
                  <a:moveTo>
                    <a:pt x="4572" y="2286"/>
                  </a:moveTo>
                  <a:lnTo>
                    <a:pt x="3810" y="1524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3048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6015875" y="2115858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4572" y="4025"/>
                  </a:moveTo>
                  <a:lnTo>
                    <a:pt x="4572" y="2501"/>
                  </a:lnTo>
                  <a:lnTo>
                    <a:pt x="3581" y="1193"/>
                  </a:lnTo>
                  <a:lnTo>
                    <a:pt x="2006" y="0"/>
                  </a:lnTo>
                  <a:lnTo>
                    <a:pt x="761" y="1739"/>
                  </a:lnTo>
                  <a:lnTo>
                    <a:pt x="0" y="2501"/>
                  </a:lnTo>
                  <a:lnTo>
                    <a:pt x="0" y="3263"/>
                  </a:lnTo>
                  <a:lnTo>
                    <a:pt x="0" y="4025"/>
                  </a:lnTo>
                  <a:lnTo>
                    <a:pt x="762" y="4787"/>
                  </a:lnTo>
                  <a:lnTo>
                    <a:pt x="2006" y="6527"/>
                  </a:lnTo>
                  <a:lnTo>
                    <a:pt x="3581" y="5334"/>
                  </a:lnTo>
                  <a:lnTo>
                    <a:pt x="4572" y="4025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6015113" y="2116835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80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5714" h="5080">
                  <a:moveTo>
                    <a:pt x="3048" y="0"/>
                  </a:moveTo>
                  <a:lnTo>
                    <a:pt x="2286" y="0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1523" y="762"/>
                  </a:lnTo>
                  <a:lnTo>
                    <a:pt x="2286" y="762"/>
                  </a:lnTo>
                  <a:lnTo>
                    <a:pt x="3048" y="0"/>
                  </a:lnTo>
                  <a:close/>
                </a:path>
                <a:path w="5714" h="5080">
                  <a:moveTo>
                    <a:pt x="2286" y="4572"/>
                  </a:moveTo>
                  <a:lnTo>
                    <a:pt x="762" y="3048"/>
                  </a:lnTo>
                  <a:lnTo>
                    <a:pt x="762" y="4572"/>
                  </a:lnTo>
                  <a:lnTo>
                    <a:pt x="2286" y="4572"/>
                  </a:lnTo>
                  <a:close/>
                </a:path>
                <a:path w="5714" h="5080">
                  <a:moveTo>
                    <a:pt x="4572" y="762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810" y="762"/>
                  </a:lnTo>
                  <a:lnTo>
                    <a:pt x="4572" y="762"/>
                  </a:lnTo>
                  <a:close/>
                </a:path>
                <a:path w="5714" h="5080">
                  <a:moveTo>
                    <a:pt x="5334" y="3810"/>
                  </a:moveTo>
                  <a:lnTo>
                    <a:pt x="5334" y="3048"/>
                  </a:lnTo>
                  <a:lnTo>
                    <a:pt x="3810" y="4572"/>
                  </a:lnTo>
                  <a:lnTo>
                    <a:pt x="4572" y="4572"/>
                  </a:lnTo>
                  <a:lnTo>
                    <a:pt x="5334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6015875" y="2113025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4572" y="6858"/>
                  </a:moveTo>
                  <a:lnTo>
                    <a:pt x="4572" y="6096"/>
                  </a:lnTo>
                  <a:lnTo>
                    <a:pt x="3048" y="6096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3810" y="1523"/>
                  </a:lnTo>
                  <a:lnTo>
                    <a:pt x="3048" y="1523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6096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4572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6015113" y="2113025"/>
              <a:ext cx="5715" cy="7620"/>
            </a:xfrm>
            <a:custGeom>
              <a:avLst/>
              <a:gdLst/>
              <a:ahLst/>
              <a:cxnLst/>
              <a:rect l="l" t="t" r="r" b="b"/>
              <a:pathLst>
                <a:path w="5714" h="7619">
                  <a:moveTo>
                    <a:pt x="762" y="6858"/>
                  </a:moveTo>
                  <a:lnTo>
                    <a:pt x="762" y="6096"/>
                  </a:lnTo>
                  <a:lnTo>
                    <a:pt x="0" y="6096"/>
                  </a:lnTo>
                  <a:lnTo>
                    <a:pt x="762" y="6858"/>
                  </a:lnTo>
                  <a:close/>
                </a:path>
                <a:path w="5714" h="7619">
                  <a:moveTo>
                    <a:pt x="5334" y="7620"/>
                  </a:moveTo>
                  <a:lnTo>
                    <a:pt x="5334" y="6858"/>
                  </a:lnTo>
                  <a:lnTo>
                    <a:pt x="762" y="6858"/>
                  </a:lnTo>
                  <a:lnTo>
                    <a:pt x="762" y="7620"/>
                  </a:lnTo>
                  <a:lnTo>
                    <a:pt x="5334" y="7620"/>
                  </a:lnTo>
                  <a:close/>
                </a:path>
                <a:path w="5714" h="7619">
                  <a:moveTo>
                    <a:pt x="3810" y="1523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3810" y="1523"/>
                  </a:lnTo>
                  <a:close/>
                </a:path>
                <a:path w="5714" h="7619">
                  <a:moveTo>
                    <a:pt x="3810" y="6096"/>
                  </a:moveTo>
                  <a:lnTo>
                    <a:pt x="3810" y="2286"/>
                  </a:lnTo>
                  <a:lnTo>
                    <a:pt x="3048" y="2286"/>
                  </a:lnTo>
                  <a:lnTo>
                    <a:pt x="3048" y="6096"/>
                  </a:lnTo>
                  <a:lnTo>
                    <a:pt x="3810" y="6096"/>
                  </a:lnTo>
                  <a:close/>
                </a:path>
                <a:path w="5714" h="7619">
                  <a:moveTo>
                    <a:pt x="5334" y="2285"/>
                  </a:moveTo>
                  <a:lnTo>
                    <a:pt x="5334" y="1523"/>
                  </a:lnTo>
                  <a:lnTo>
                    <a:pt x="4572" y="1523"/>
                  </a:lnTo>
                  <a:lnTo>
                    <a:pt x="4572" y="2286"/>
                  </a:lnTo>
                  <a:lnTo>
                    <a:pt x="5334" y="22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6004446" y="2135898"/>
              <a:ext cx="27940" cy="1905"/>
            </a:xfrm>
            <a:custGeom>
              <a:avLst/>
              <a:gdLst/>
              <a:ahLst/>
              <a:cxnLst/>
              <a:rect l="l" t="t" r="r" b="b"/>
              <a:pathLst>
                <a:path w="27939" h="1905">
                  <a:moveTo>
                    <a:pt x="2286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2286" y="1524"/>
                  </a:lnTo>
                  <a:lnTo>
                    <a:pt x="2286" y="0"/>
                  </a:lnTo>
                  <a:close/>
                </a:path>
                <a:path w="27939" h="1905">
                  <a:moveTo>
                    <a:pt x="27432" y="0"/>
                  </a:moveTo>
                  <a:lnTo>
                    <a:pt x="25146" y="0"/>
                  </a:lnTo>
                  <a:lnTo>
                    <a:pt x="25146" y="762"/>
                  </a:lnTo>
                  <a:lnTo>
                    <a:pt x="25146" y="1524"/>
                  </a:lnTo>
                  <a:lnTo>
                    <a:pt x="26670" y="1524"/>
                  </a:lnTo>
                  <a:lnTo>
                    <a:pt x="27432" y="762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6017399" y="21259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6037211" y="2135885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89" h="3810">
                  <a:moveTo>
                    <a:pt x="8382" y="1524"/>
                  </a:moveTo>
                  <a:lnTo>
                    <a:pt x="8382" y="762"/>
                  </a:lnTo>
                  <a:lnTo>
                    <a:pt x="7620" y="0"/>
                  </a:lnTo>
                  <a:lnTo>
                    <a:pt x="6096" y="0"/>
                  </a:lnTo>
                  <a:lnTo>
                    <a:pt x="5334" y="762"/>
                  </a:lnTo>
                  <a:lnTo>
                    <a:pt x="5334" y="0"/>
                  </a:lnTo>
                  <a:lnTo>
                    <a:pt x="4572" y="762"/>
                  </a:lnTo>
                  <a:lnTo>
                    <a:pt x="4572" y="2286"/>
                  </a:lnTo>
                  <a:lnTo>
                    <a:pt x="3048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0" y="1524"/>
                  </a:lnTo>
                  <a:lnTo>
                    <a:pt x="1524" y="3048"/>
                  </a:lnTo>
                  <a:lnTo>
                    <a:pt x="1524" y="3810"/>
                  </a:lnTo>
                  <a:lnTo>
                    <a:pt x="3810" y="3810"/>
                  </a:lnTo>
                  <a:lnTo>
                    <a:pt x="3810" y="3048"/>
                  </a:lnTo>
                  <a:lnTo>
                    <a:pt x="5334" y="3048"/>
                  </a:lnTo>
                  <a:lnTo>
                    <a:pt x="6858" y="1524"/>
                  </a:lnTo>
                  <a:lnTo>
                    <a:pt x="8382" y="1524"/>
                  </a:lnTo>
                  <a:close/>
                </a:path>
                <a:path w="8889" h="3810">
                  <a:moveTo>
                    <a:pt x="1524" y="3810"/>
                  </a:moveTo>
                  <a:lnTo>
                    <a:pt x="1524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6037973" y="2135885"/>
              <a:ext cx="8890" cy="3810"/>
            </a:xfrm>
            <a:custGeom>
              <a:avLst/>
              <a:gdLst/>
              <a:ahLst/>
              <a:cxnLst/>
              <a:rect l="l" t="t" r="r" b="b"/>
              <a:pathLst>
                <a:path w="8889" h="3810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8889" h="3810">
                  <a:moveTo>
                    <a:pt x="762" y="3810"/>
                  </a:moveTo>
                  <a:lnTo>
                    <a:pt x="762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  <a:path w="8889" h="3810">
                  <a:moveTo>
                    <a:pt x="3048" y="1524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2286" y="1524"/>
                  </a:lnTo>
                  <a:lnTo>
                    <a:pt x="3048" y="1524"/>
                  </a:lnTo>
                  <a:close/>
                </a:path>
                <a:path w="8889" h="3810">
                  <a:moveTo>
                    <a:pt x="3048" y="3810"/>
                  </a:moveTo>
                  <a:lnTo>
                    <a:pt x="3048" y="3048"/>
                  </a:lnTo>
                  <a:lnTo>
                    <a:pt x="2286" y="3810"/>
                  </a:lnTo>
                  <a:lnTo>
                    <a:pt x="3048" y="3810"/>
                  </a:lnTo>
                  <a:close/>
                </a:path>
                <a:path w="8889" h="3810">
                  <a:moveTo>
                    <a:pt x="4572" y="3048"/>
                  </a:moveTo>
                  <a:lnTo>
                    <a:pt x="4572" y="2286"/>
                  </a:lnTo>
                  <a:lnTo>
                    <a:pt x="3810" y="2286"/>
                  </a:lnTo>
                  <a:lnTo>
                    <a:pt x="3810" y="1524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3810" y="3048"/>
                  </a:lnTo>
                  <a:lnTo>
                    <a:pt x="4572" y="3048"/>
                  </a:lnTo>
                  <a:close/>
                </a:path>
                <a:path w="8889" h="3810">
                  <a:moveTo>
                    <a:pt x="5334" y="762"/>
                  </a:moveTo>
                  <a:lnTo>
                    <a:pt x="5334" y="0"/>
                  </a:lnTo>
                  <a:lnTo>
                    <a:pt x="4572" y="0"/>
                  </a:lnTo>
                  <a:lnTo>
                    <a:pt x="5334" y="762"/>
                  </a:lnTo>
                  <a:close/>
                </a:path>
                <a:path w="8889" h="3810">
                  <a:moveTo>
                    <a:pt x="6096" y="2286"/>
                  </a:moveTo>
                  <a:lnTo>
                    <a:pt x="6096" y="1524"/>
                  </a:lnTo>
                  <a:lnTo>
                    <a:pt x="5334" y="1524"/>
                  </a:lnTo>
                  <a:lnTo>
                    <a:pt x="5334" y="2286"/>
                  </a:lnTo>
                  <a:lnTo>
                    <a:pt x="6096" y="2286"/>
                  </a:lnTo>
                  <a:close/>
                </a:path>
                <a:path w="8889" h="3810">
                  <a:moveTo>
                    <a:pt x="8382" y="1524"/>
                  </a:moveTo>
                  <a:lnTo>
                    <a:pt x="8382" y="762"/>
                  </a:lnTo>
                  <a:lnTo>
                    <a:pt x="7620" y="0"/>
                  </a:lnTo>
                  <a:lnTo>
                    <a:pt x="7620" y="1524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6003684" y="2143518"/>
              <a:ext cx="29209" cy="1270"/>
            </a:xfrm>
            <a:custGeom>
              <a:avLst/>
              <a:gdLst/>
              <a:ahLst/>
              <a:cxnLst/>
              <a:rect l="l" t="t" r="r" b="b"/>
              <a:pathLst>
                <a:path w="29210" h="126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29210" h="1269">
                  <a:moveTo>
                    <a:pt x="28956" y="762"/>
                  </a:moveTo>
                  <a:lnTo>
                    <a:pt x="28194" y="0"/>
                  </a:lnTo>
                  <a:lnTo>
                    <a:pt x="27432" y="762"/>
                  </a:lnTo>
                  <a:lnTo>
                    <a:pt x="28956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5993777" y="2138171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762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2539" h="2539">
                  <a:moveTo>
                    <a:pt x="1524" y="2286"/>
                  </a:moveTo>
                  <a:lnTo>
                    <a:pt x="1524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2539" h="2539">
                  <a:moveTo>
                    <a:pt x="2286" y="1524"/>
                  </a:moveTo>
                  <a:lnTo>
                    <a:pt x="2286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5990729" y="2135885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10">
                  <a:moveTo>
                    <a:pt x="4572" y="2286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3048"/>
                  </a:lnTo>
                  <a:lnTo>
                    <a:pt x="3810" y="3048"/>
                  </a:lnTo>
                  <a:lnTo>
                    <a:pt x="4572" y="2286"/>
                  </a:lnTo>
                  <a:close/>
                </a:path>
                <a:path w="9525" h="3810">
                  <a:moveTo>
                    <a:pt x="9144" y="1524"/>
                  </a:moveTo>
                  <a:lnTo>
                    <a:pt x="6858" y="1524"/>
                  </a:lnTo>
                  <a:lnTo>
                    <a:pt x="6858" y="762"/>
                  </a:lnTo>
                  <a:lnTo>
                    <a:pt x="6096" y="762"/>
                  </a:lnTo>
                  <a:lnTo>
                    <a:pt x="4572" y="2286"/>
                  </a:lnTo>
                  <a:lnTo>
                    <a:pt x="4572" y="3048"/>
                  </a:lnTo>
                  <a:lnTo>
                    <a:pt x="5334" y="3810"/>
                  </a:lnTo>
                  <a:lnTo>
                    <a:pt x="7620" y="3810"/>
                  </a:lnTo>
                  <a:lnTo>
                    <a:pt x="7620" y="3048"/>
                  </a:lnTo>
                  <a:lnTo>
                    <a:pt x="914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5990729" y="2135885"/>
              <a:ext cx="9525" cy="3810"/>
            </a:xfrm>
            <a:custGeom>
              <a:avLst/>
              <a:gdLst/>
              <a:ahLst/>
              <a:cxnLst/>
              <a:rect l="l" t="t" r="r" b="b"/>
              <a:pathLst>
                <a:path w="9525" h="3810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9525" h="3810">
                  <a:moveTo>
                    <a:pt x="3048" y="2286"/>
                  </a:moveTo>
                  <a:lnTo>
                    <a:pt x="2286" y="1524"/>
                  </a:lnTo>
                  <a:lnTo>
                    <a:pt x="1524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  <a:path w="9525" h="3810">
                  <a:moveTo>
                    <a:pt x="5334" y="1524"/>
                  </a:moveTo>
                  <a:lnTo>
                    <a:pt x="4572" y="1524"/>
                  </a:lnTo>
                  <a:lnTo>
                    <a:pt x="3048" y="3048"/>
                  </a:lnTo>
                  <a:lnTo>
                    <a:pt x="4572" y="3048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  <a:path w="9525" h="3810">
                  <a:moveTo>
                    <a:pt x="4572" y="1524"/>
                  </a:moveTo>
                  <a:lnTo>
                    <a:pt x="4572" y="762"/>
                  </a:lnTo>
                  <a:lnTo>
                    <a:pt x="3810" y="0"/>
                  </a:lnTo>
                  <a:lnTo>
                    <a:pt x="3810" y="762"/>
                  </a:lnTo>
                  <a:lnTo>
                    <a:pt x="4572" y="1524"/>
                  </a:lnTo>
                  <a:close/>
                </a:path>
                <a:path w="9525" h="3810">
                  <a:moveTo>
                    <a:pt x="5334" y="3810"/>
                  </a:moveTo>
                  <a:lnTo>
                    <a:pt x="5334" y="3048"/>
                  </a:lnTo>
                  <a:lnTo>
                    <a:pt x="4572" y="3048"/>
                  </a:lnTo>
                  <a:lnTo>
                    <a:pt x="4572" y="3810"/>
                  </a:lnTo>
                  <a:lnTo>
                    <a:pt x="5334" y="3810"/>
                  </a:lnTo>
                  <a:close/>
                </a:path>
                <a:path w="9525" h="3810">
                  <a:moveTo>
                    <a:pt x="6858" y="762"/>
                  </a:moveTo>
                  <a:lnTo>
                    <a:pt x="6096" y="762"/>
                  </a:lnTo>
                  <a:lnTo>
                    <a:pt x="5334" y="1524"/>
                  </a:lnTo>
                  <a:lnTo>
                    <a:pt x="6096" y="1524"/>
                  </a:lnTo>
                  <a:lnTo>
                    <a:pt x="6858" y="762"/>
                  </a:lnTo>
                  <a:close/>
                </a:path>
                <a:path w="9525" h="3810">
                  <a:moveTo>
                    <a:pt x="8382" y="3048"/>
                  </a:moveTo>
                  <a:lnTo>
                    <a:pt x="6858" y="3048"/>
                  </a:lnTo>
                  <a:lnTo>
                    <a:pt x="6858" y="3810"/>
                  </a:lnTo>
                  <a:lnTo>
                    <a:pt x="7620" y="3810"/>
                  </a:lnTo>
                  <a:lnTo>
                    <a:pt x="8382" y="3048"/>
                  </a:lnTo>
                  <a:close/>
                </a:path>
                <a:path w="9525" h="3810">
                  <a:moveTo>
                    <a:pt x="9144" y="1524"/>
                  </a:moveTo>
                  <a:lnTo>
                    <a:pt x="8382" y="1524"/>
                  </a:lnTo>
                  <a:lnTo>
                    <a:pt x="8382" y="2286"/>
                  </a:lnTo>
                  <a:lnTo>
                    <a:pt x="914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5971679" y="2145029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1430" y="2285"/>
                  </a:moveTo>
                  <a:lnTo>
                    <a:pt x="11430" y="1523"/>
                  </a:lnTo>
                  <a:lnTo>
                    <a:pt x="10668" y="761"/>
                  </a:lnTo>
                  <a:lnTo>
                    <a:pt x="9144" y="761"/>
                  </a:lnTo>
                  <a:lnTo>
                    <a:pt x="7620" y="0"/>
                  </a:lnTo>
                  <a:lnTo>
                    <a:pt x="6096" y="0"/>
                  </a:lnTo>
                  <a:lnTo>
                    <a:pt x="3810" y="0"/>
                  </a:lnTo>
                  <a:lnTo>
                    <a:pt x="3048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0668" y="3047"/>
                  </a:lnTo>
                  <a:lnTo>
                    <a:pt x="10668" y="2285"/>
                  </a:lnTo>
                  <a:lnTo>
                    <a:pt x="11430" y="228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5974727" y="2145029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4" h="1269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5714" h="1269">
                  <a:moveTo>
                    <a:pt x="5334" y="761"/>
                  </a:moveTo>
                  <a:lnTo>
                    <a:pt x="5334" y="0"/>
                  </a:lnTo>
                  <a:lnTo>
                    <a:pt x="4572" y="0"/>
                  </a:lnTo>
                  <a:lnTo>
                    <a:pt x="4572" y="762"/>
                  </a:lnTo>
                  <a:lnTo>
                    <a:pt x="533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5973965" y="2148839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20" h="1269">
                  <a:moveTo>
                    <a:pt x="7620" y="762"/>
                  </a:moveTo>
                  <a:lnTo>
                    <a:pt x="7620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810" y="762"/>
                  </a:lnTo>
                  <a:lnTo>
                    <a:pt x="762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5973965" y="214883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5973965" y="2148839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5" h="1269">
                  <a:moveTo>
                    <a:pt x="6858" y="762"/>
                  </a:moveTo>
                  <a:lnTo>
                    <a:pt x="5334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3810" y="762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5975489" y="2148077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4572" y="762"/>
                  </a:moveTo>
                  <a:lnTo>
                    <a:pt x="457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5979299" y="214807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5" y="762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5973203" y="2148077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 h="0">
                  <a:moveTo>
                    <a:pt x="8382" y="0"/>
                  </a:moveTo>
                  <a:lnTo>
                    <a:pt x="4572" y="0"/>
                  </a:lnTo>
                  <a:lnTo>
                    <a:pt x="0" y="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5977776" y="2148852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762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5976251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5976251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5977013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5977013" y="2148077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762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762" y="0"/>
                  </a:lnTo>
                  <a:close/>
                </a:path>
                <a:path w="1904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5975489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5973965" y="214807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5973965" y="214807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  <a:path w="0" h="12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5979299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5979299" y="214807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5978537" y="214807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5978537" y="214807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5980823" y="214807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5974727" y="2143505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2539" h="1269">
                  <a:moveTo>
                    <a:pt x="2286" y="762"/>
                  </a:moveTo>
                  <a:lnTo>
                    <a:pt x="2286" y="0"/>
                  </a:lnTo>
                  <a:lnTo>
                    <a:pt x="1523" y="0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5974728" y="214351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5971680" y="214428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  <a:path w="3175" h="2539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3175" h="2539">
                  <a:moveTo>
                    <a:pt x="3048" y="0"/>
                  </a:moveTo>
                  <a:lnTo>
                    <a:pt x="2286" y="762"/>
                  </a:lnTo>
                  <a:lnTo>
                    <a:pt x="3048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5971680" y="214428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762" y="1524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5971679" y="2144267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0"/>
                  </a:moveTo>
                  <a:lnTo>
                    <a:pt x="0" y="762"/>
                  </a:lnTo>
                  <a:lnTo>
                    <a:pt x="0" y="2286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5971680" y="214428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5977013" y="2143505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2286"/>
                  </a:moveTo>
                  <a:lnTo>
                    <a:pt x="762" y="76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5977775" y="2143505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0" y="0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0" y="1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5977014" y="2143518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3810" h="2539">
                  <a:moveTo>
                    <a:pt x="3810" y="1524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  <a:path w="3810" h="2539">
                  <a:moveTo>
                    <a:pt x="3810" y="762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3810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5979300" y="214351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5982347" y="214426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5982348" y="214428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5983109" y="2144267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70" h="2539">
                  <a:moveTo>
                    <a:pt x="762" y="1524"/>
                  </a:moveTo>
                  <a:lnTo>
                    <a:pt x="762" y="761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close/>
                </a:path>
                <a:path w="1270" h="2539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5983110" y="214428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5977775" y="214502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5977775" y="214502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5977775" y="21450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5977775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5977775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5981585" y="214731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5981585" y="214731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0"/>
                  </a:lnTo>
                </a:path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5978538" y="214656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5976251" y="214655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5973965" y="214731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5973965" y="214731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  <a:path w="0" h="12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5977014" y="214656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1904" h="1269">
                  <a:moveTo>
                    <a:pt x="1511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11" y="762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5982347" y="214731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5983109" y="214655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5983871" y="214655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5983871" y="214655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5983871" y="214579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5983109" y="214426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5982347" y="214426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5982347" y="214426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5982347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5982347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5981585" y="214426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 descr=""/>
            <p:cNvSpPr/>
            <p:nvPr/>
          </p:nvSpPr>
          <p:spPr>
            <a:xfrm>
              <a:off x="5980823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5980823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5980823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5980823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5980823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5980823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5980823" y="214426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5980823" y="214426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  <a:path w="0" h="1269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5980823" y="21450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 descr=""/>
            <p:cNvSpPr/>
            <p:nvPr/>
          </p:nvSpPr>
          <p:spPr>
            <a:xfrm>
              <a:off x="5980823" y="214502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 descr=""/>
            <p:cNvSpPr/>
            <p:nvPr/>
          </p:nvSpPr>
          <p:spPr>
            <a:xfrm>
              <a:off x="5980823" y="214502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5980062" y="214351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5980061" y="21435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5979299" y="21435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5977775" y="21435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 descr=""/>
            <p:cNvSpPr/>
            <p:nvPr/>
          </p:nvSpPr>
          <p:spPr>
            <a:xfrm>
              <a:off x="5970918" y="214580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 descr=""/>
            <p:cNvSpPr/>
            <p:nvPr/>
          </p:nvSpPr>
          <p:spPr>
            <a:xfrm>
              <a:off x="5970917" y="214579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5971679" y="214426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 descr=""/>
            <p:cNvSpPr/>
            <p:nvPr/>
          </p:nvSpPr>
          <p:spPr>
            <a:xfrm>
              <a:off x="5972441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5973203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5973965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5973965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 descr=""/>
            <p:cNvSpPr/>
            <p:nvPr/>
          </p:nvSpPr>
          <p:spPr>
            <a:xfrm>
              <a:off x="5974727" y="214426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 descr=""/>
            <p:cNvSpPr/>
            <p:nvPr/>
          </p:nvSpPr>
          <p:spPr>
            <a:xfrm>
              <a:off x="5973965" y="214426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 descr=""/>
            <p:cNvSpPr/>
            <p:nvPr/>
          </p:nvSpPr>
          <p:spPr>
            <a:xfrm>
              <a:off x="5973965" y="214426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 descr=""/>
            <p:cNvSpPr/>
            <p:nvPr/>
          </p:nvSpPr>
          <p:spPr>
            <a:xfrm>
              <a:off x="5973965" y="2145029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 descr=""/>
            <p:cNvSpPr/>
            <p:nvPr/>
          </p:nvSpPr>
          <p:spPr>
            <a:xfrm>
              <a:off x="5974727" y="214579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 descr=""/>
            <p:cNvSpPr/>
            <p:nvPr/>
          </p:nvSpPr>
          <p:spPr>
            <a:xfrm>
              <a:off x="5974727" y="214350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 descr=""/>
            <p:cNvSpPr/>
            <p:nvPr/>
          </p:nvSpPr>
          <p:spPr>
            <a:xfrm>
              <a:off x="5975489" y="21435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5975489" y="21435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 h="0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  <a:path w="1270" h="0">
                  <a:moveTo>
                    <a:pt x="762" y="0"/>
                  </a:moveTo>
                  <a:lnTo>
                    <a:pt x="762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 descr=""/>
            <p:cNvSpPr/>
            <p:nvPr/>
          </p:nvSpPr>
          <p:spPr>
            <a:xfrm>
              <a:off x="5976251" y="21435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 descr=""/>
            <p:cNvSpPr/>
            <p:nvPr/>
          </p:nvSpPr>
          <p:spPr>
            <a:xfrm>
              <a:off x="5976251" y="21435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 descr=""/>
            <p:cNvSpPr/>
            <p:nvPr/>
          </p:nvSpPr>
          <p:spPr>
            <a:xfrm>
              <a:off x="5977013" y="21435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 descr=""/>
            <p:cNvSpPr/>
            <p:nvPr/>
          </p:nvSpPr>
          <p:spPr>
            <a:xfrm>
              <a:off x="5977013" y="2145791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761"/>
                  </a:lnTo>
                  <a:lnTo>
                    <a:pt x="761" y="761"/>
                  </a:lnTo>
                  <a:lnTo>
                    <a:pt x="7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 descr=""/>
            <p:cNvSpPr/>
            <p:nvPr/>
          </p:nvSpPr>
          <p:spPr>
            <a:xfrm>
              <a:off x="5977775" y="214655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w="0"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 descr=""/>
            <p:cNvSpPr/>
            <p:nvPr/>
          </p:nvSpPr>
          <p:spPr>
            <a:xfrm>
              <a:off x="5973966" y="2145804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5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close/>
                </a:path>
                <a:path w="7620" h="1905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  <a:path w="7620" h="1905">
                  <a:moveTo>
                    <a:pt x="6096" y="762"/>
                  </a:moveTo>
                  <a:lnTo>
                    <a:pt x="5321" y="762"/>
                  </a:lnTo>
                  <a:lnTo>
                    <a:pt x="5321" y="1524"/>
                  </a:lnTo>
                  <a:lnTo>
                    <a:pt x="6096" y="1524"/>
                  </a:lnTo>
                  <a:lnTo>
                    <a:pt x="6096" y="762"/>
                  </a:lnTo>
                  <a:close/>
                </a:path>
                <a:path w="7620" h="1905">
                  <a:moveTo>
                    <a:pt x="7620" y="1524"/>
                  </a:moveTo>
                  <a:lnTo>
                    <a:pt x="6858" y="762"/>
                  </a:lnTo>
                  <a:lnTo>
                    <a:pt x="6845" y="0"/>
                  </a:lnTo>
                  <a:lnTo>
                    <a:pt x="6096" y="0"/>
                  </a:lnTo>
                  <a:lnTo>
                    <a:pt x="6096" y="762"/>
                  </a:lnTo>
                  <a:lnTo>
                    <a:pt x="6858" y="1524"/>
                  </a:lnTo>
                  <a:lnTo>
                    <a:pt x="762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 descr=""/>
            <p:cNvSpPr/>
            <p:nvPr/>
          </p:nvSpPr>
          <p:spPr>
            <a:xfrm>
              <a:off x="5977013" y="214274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1" y="761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 descr=""/>
            <p:cNvSpPr/>
            <p:nvPr/>
          </p:nvSpPr>
          <p:spPr>
            <a:xfrm>
              <a:off x="5977013" y="214198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5">
                  <a:moveTo>
                    <a:pt x="761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5974728" y="214656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 descr=""/>
            <p:cNvSpPr/>
            <p:nvPr/>
          </p:nvSpPr>
          <p:spPr>
            <a:xfrm>
              <a:off x="5980062" y="214809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 descr=""/>
            <p:cNvSpPr/>
            <p:nvPr/>
          </p:nvSpPr>
          <p:spPr>
            <a:xfrm>
              <a:off x="5972441" y="214731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0" y="761"/>
                  </a:moveTo>
                  <a:lnTo>
                    <a:pt x="0" y="0"/>
                  </a:lnTo>
                  <a:lnTo>
                    <a:pt x="761" y="0"/>
                  </a:lnTo>
                  <a:lnTo>
                    <a:pt x="761" y="761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 descr=""/>
            <p:cNvSpPr/>
            <p:nvPr/>
          </p:nvSpPr>
          <p:spPr>
            <a:xfrm>
              <a:off x="5970918" y="2149614"/>
              <a:ext cx="52705" cy="54610"/>
            </a:xfrm>
            <a:custGeom>
              <a:avLst/>
              <a:gdLst/>
              <a:ahLst/>
              <a:cxnLst/>
              <a:rect l="l" t="t" r="r" b="b"/>
              <a:pathLst>
                <a:path w="52704" h="54610">
                  <a:moveTo>
                    <a:pt x="1524" y="50292"/>
                  </a:moveTo>
                  <a:lnTo>
                    <a:pt x="762" y="50292"/>
                  </a:lnTo>
                  <a:lnTo>
                    <a:pt x="762" y="51054"/>
                  </a:lnTo>
                  <a:lnTo>
                    <a:pt x="1524" y="51054"/>
                  </a:lnTo>
                  <a:lnTo>
                    <a:pt x="1524" y="50292"/>
                  </a:lnTo>
                  <a:close/>
                </a:path>
                <a:path w="52704" h="54610">
                  <a:moveTo>
                    <a:pt x="11430" y="48006"/>
                  </a:moveTo>
                  <a:lnTo>
                    <a:pt x="1524" y="48006"/>
                  </a:lnTo>
                  <a:lnTo>
                    <a:pt x="1524" y="48768"/>
                  </a:lnTo>
                  <a:lnTo>
                    <a:pt x="1524" y="50292"/>
                  </a:lnTo>
                  <a:lnTo>
                    <a:pt x="2286" y="49530"/>
                  </a:lnTo>
                  <a:lnTo>
                    <a:pt x="11430" y="49530"/>
                  </a:lnTo>
                  <a:lnTo>
                    <a:pt x="11430" y="48768"/>
                  </a:lnTo>
                  <a:lnTo>
                    <a:pt x="11430" y="48006"/>
                  </a:lnTo>
                  <a:close/>
                </a:path>
                <a:path w="52704" h="54610">
                  <a:moveTo>
                    <a:pt x="12192" y="6096"/>
                  </a:moveTo>
                  <a:lnTo>
                    <a:pt x="11430" y="5334"/>
                  </a:lnTo>
                  <a:lnTo>
                    <a:pt x="11430" y="6096"/>
                  </a:lnTo>
                  <a:lnTo>
                    <a:pt x="12192" y="6096"/>
                  </a:lnTo>
                  <a:close/>
                </a:path>
                <a:path w="52704" h="54610">
                  <a:moveTo>
                    <a:pt x="12941" y="53340"/>
                  </a:moveTo>
                  <a:lnTo>
                    <a:pt x="762" y="53340"/>
                  </a:lnTo>
                  <a:lnTo>
                    <a:pt x="762" y="51054"/>
                  </a:lnTo>
                  <a:lnTo>
                    <a:pt x="0" y="51054"/>
                  </a:lnTo>
                  <a:lnTo>
                    <a:pt x="0" y="54102"/>
                  </a:lnTo>
                  <a:lnTo>
                    <a:pt x="12941" y="54102"/>
                  </a:lnTo>
                  <a:lnTo>
                    <a:pt x="12941" y="53340"/>
                  </a:lnTo>
                  <a:close/>
                </a:path>
                <a:path w="52704" h="54610">
                  <a:moveTo>
                    <a:pt x="12941" y="51054"/>
                  </a:moveTo>
                  <a:lnTo>
                    <a:pt x="12192" y="50292"/>
                  </a:lnTo>
                  <a:lnTo>
                    <a:pt x="11430" y="50292"/>
                  </a:lnTo>
                  <a:lnTo>
                    <a:pt x="12192" y="51054"/>
                  </a:lnTo>
                  <a:lnTo>
                    <a:pt x="12941" y="51054"/>
                  </a:lnTo>
                  <a:close/>
                </a:path>
                <a:path w="52704" h="54610">
                  <a:moveTo>
                    <a:pt x="12941" y="3048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lnTo>
                    <a:pt x="2286" y="4572"/>
                  </a:lnTo>
                  <a:lnTo>
                    <a:pt x="10668" y="4572"/>
                  </a:lnTo>
                  <a:lnTo>
                    <a:pt x="10668" y="5334"/>
                  </a:lnTo>
                  <a:lnTo>
                    <a:pt x="11430" y="5334"/>
                  </a:lnTo>
                  <a:lnTo>
                    <a:pt x="11430" y="3810"/>
                  </a:lnTo>
                  <a:lnTo>
                    <a:pt x="12941" y="3810"/>
                  </a:lnTo>
                  <a:lnTo>
                    <a:pt x="12941" y="3048"/>
                  </a:lnTo>
                  <a:close/>
                </a:path>
                <a:path w="52704" h="54610">
                  <a:moveTo>
                    <a:pt x="12941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2941" y="762"/>
                  </a:lnTo>
                  <a:lnTo>
                    <a:pt x="12941" y="0"/>
                  </a:lnTo>
                  <a:close/>
                </a:path>
                <a:path w="52704" h="54610">
                  <a:moveTo>
                    <a:pt x="42672" y="25908"/>
                  </a:moveTo>
                  <a:lnTo>
                    <a:pt x="41910" y="26670"/>
                  </a:lnTo>
                  <a:lnTo>
                    <a:pt x="42672" y="26670"/>
                  </a:lnTo>
                  <a:lnTo>
                    <a:pt x="42672" y="25908"/>
                  </a:lnTo>
                  <a:close/>
                </a:path>
                <a:path w="52704" h="54610">
                  <a:moveTo>
                    <a:pt x="44196" y="24384"/>
                  </a:moveTo>
                  <a:lnTo>
                    <a:pt x="43434" y="24384"/>
                  </a:lnTo>
                  <a:lnTo>
                    <a:pt x="43434" y="25908"/>
                  </a:lnTo>
                  <a:lnTo>
                    <a:pt x="44196" y="26670"/>
                  </a:lnTo>
                  <a:lnTo>
                    <a:pt x="44196" y="24384"/>
                  </a:lnTo>
                  <a:close/>
                </a:path>
                <a:path w="52704" h="54610">
                  <a:moveTo>
                    <a:pt x="44958" y="28956"/>
                  </a:moveTo>
                  <a:lnTo>
                    <a:pt x="44196" y="29718"/>
                  </a:lnTo>
                  <a:lnTo>
                    <a:pt x="44958" y="29718"/>
                  </a:lnTo>
                  <a:lnTo>
                    <a:pt x="44958" y="28956"/>
                  </a:lnTo>
                  <a:close/>
                </a:path>
                <a:path w="52704" h="54610">
                  <a:moveTo>
                    <a:pt x="44958" y="23622"/>
                  </a:moveTo>
                  <a:lnTo>
                    <a:pt x="44196" y="23622"/>
                  </a:lnTo>
                  <a:lnTo>
                    <a:pt x="44958" y="24384"/>
                  </a:lnTo>
                  <a:lnTo>
                    <a:pt x="44958" y="23622"/>
                  </a:lnTo>
                  <a:close/>
                </a:path>
                <a:path w="52704" h="54610">
                  <a:moveTo>
                    <a:pt x="45720" y="28194"/>
                  </a:moveTo>
                  <a:lnTo>
                    <a:pt x="44196" y="28194"/>
                  </a:lnTo>
                  <a:lnTo>
                    <a:pt x="44196" y="27432"/>
                  </a:lnTo>
                  <a:lnTo>
                    <a:pt x="43434" y="27432"/>
                  </a:lnTo>
                  <a:lnTo>
                    <a:pt x="43434" y="28194"/>
                  </a:lnTo>
                  <a:lnTo>
                    <a:pt x="42672" y="28194"/>
                  </a:lnTo>
                  <a:lnTo>
                    <a:pt x="43434" y="28956"/>
                  </a:lnTo>
                  <a:lnTo>
                    <a:pt x="43434" y="29718"/>
                  </a:lnTo>
                  <a:lnTo>
                    <a:pt x="44196" y="28956"/>
                  </a:lnTo>
                  <a:lnTo>
                    <a:pt x="44958" y="28956"/>
                  </a:lnTo>
                  <a:lnTo>
                    <a:pt x="45720" y="29718"/>
                  </a:lnTo>
                  <a:lnTo>
                    <a:pt x="45720" y="28956"/>
                  </a:lnTo>
                  <a:lnTo>
                    <a:pt x="45720" y="28194"/>
                  </a:lnTo>
                  <a:close/>
                </a:path>
                <a:path w="52704" h="54610">
                  <a:moveTo>
                    <a:pt x="45720" y="25146"/>
                  </a:moveTo>
                  <a:lnTo>
                    <a:pt x="44958" y="24384"/>
                  </a:lnTo>
                  <a:lnTo>
                    <a:pt x="44958" y="25908"/>
                  </a:lnTo>
                  <a:lnTo>
                    <a:pt x="45720" y="25146"/>
                  </a:lnTo>
                  <a:close/>
                </a:path>
                <a:path w="52704" h="54610">
                  <a:moveTo>
                    <a:pt x="46482" y="30480"/>
                  </a:moveTo>
                  <a:lnTo>
                    <a:pt x="45720" y="30480"/>
                  </a:lnTo>
                  <a:lnTo>
                    <a:pt x="44958" y="31242"/>
                  </a:lnTo>
                  <a:lnTo>
                    <a:pt x="44958" y="32004"/>
                  </a:lnTo>
                  <a:lnTo>
                    <a:pt x="45720" y="32004"/>
                  </a:lnTo>
                  <a:lnTo>
                    <a:pt x="45720" y="31242"/>
                  </a:lnTo>
                  <a:lnTo>
                    <a:pt x="46482" y="30480"/>
                  </a:lnTo>
                  <a:close/>
                </a:path>
                <a:path w="52704" h="54610">
                  <a:moveTo>
                    <a:pt x="46482" y="26670"/>
                  </a:moveTo>
                  <a:lnTo>
                    <a:pt x="45720" y="27432"/>
                  </a:lnTo>
                  <a:lnTo>
                    <a:pt x="46482" y="27432"/>
                  </a:lnTo>
                  <a:lnTo>
                    <a:pt x="46482" y="26670"/>
                  </a:lnTo>
                  <a:close/>
                </a:path>
                <a:path w="52704" h="54610">
                  <a:moveTo>
                    <a:pt x="47244" y="30480"/>
                  </a:moveTo>
                  <a:lnTo>
                    <a:pt x="46482" y="29718"/>
                  </a:lnTo>
                  <a:lnTo>
                    <a:pt x="46482" y="30480"/>
                  </a:lnTo>
                  <a:lnTo>
                    <a:pt x="46482" y="31242"/>
                  </a:lnTo>
                  <a:lnTo>
                    <a:pt x="47244" y="31242"/>
                  </a:lnTo>
                  <a:lnTo>
                    <a:pt x="47244" y="30480"/>
                  </a:lnTo>
                  <a:close/>
                </a:path>
                <a:path w="52704" h="54610">
                  <a:moveTo>
                    <a:pt x="47244" y="28194"/>
                  </a:moveTo>
                  <a:lnTo>
                    <a:pt x="46482" y="28956"/>
                  </a:lnTo>
                  <a:lnTo>
                    <a:pt x="46482" y="29718"/>
                  </a:lnTo>
                  <a:lnTo>
                    <a:pt x="47244" y="29718"/>
                  </a:lnTo>
                  <a:lnTo>
                    <a:pt x="47244" y="28194"/>
                  </a:lnTo>
                  <a:close/>
                </a:path>
                <a:path w="52704" h="54610">
                  <a:moveTo>
                    <a:pt x="48006" y="28194"/>
                  </a:moveTo>
                  <a:lnTo>
                    <a:pt x="47244" y="28194"/>
                  </a:lnTo>
                  <a:lnTo>
                    <a:pt x="48006" y="28956"/>
                  </a:lnTo>
                  <a:lnTo>
                    <a:pt x="48006" y="28194"/>
                  </a:lnTo>
                  <a:close/>
                </a:path>
                <a:path w="52704" h="54610">
                  <a:moveTo>
                    <a:pt x="48768" y="34290"/>
                  </a:moveTo>
                  <a:lnTo>
                    <a:pt x="48006" y="33528"/>
                  </a:lnTo>
                  <a:lnTo>
                    <a:pt x="47244" y="34290"/>
                  </a:lnTo>
                  <a:lnTo>
                    <a:pt x="48768" y="34290"/>
                  </a:lnTo>
                  <a:close/>
                </a:path>
                <a:path w="52704" h="54610">
                  <a:moveTo>
                    <a:pt x="48768" y="32766"/>
                  </a:moveTo>
                  <a:lnTo>
                    <a:pt x="47244" y="32766"/>
                  </a:lnTo>
                  <a:lnTo>
                    <a:pt x="47244" y="32004"/>
                  </a:lnTo>
                  <a:lnTo>
                    <a:pt x="46482" y="32004"/>
                  </a:lnTo>
                  <a:lnTo>
                    <a:pt x="46482" y="32766"/>
                  </a:lnTo>
                  <a:lnTo>
                    <a:pt x="45720" y="32766"/>
                  </a:lnTo>
                  <a:lnTo>
                    <a:pt x="45720" y="33528"/>
                  </a:lnTo>
                  <a:lnTo>
                    <a:pt x="46482" y="33528"/>
                  </a:lnTo>
                  <a:lnTo>
                    <a:pt x="46482" y="34290"/>
                  </a:lnTo>
                  <a:lnTo>
                    <a:pt x="47244" y="34290"/>
                  </a:lnTo>
                  <a:lnTo>
                    <a:pt x="47244" y="33528"/>
                  </a:lnTo>
                  <a:lnTo>
                    <a:pt x="48006" y="33528"/>
                  </a:lnTo>
                  <a:lnTo>
                    <a:pt x="48768" y="33528"/>
                  </a:lnTo>
                  <a:lnTo>
                    <a:pt x="48768" y="32766"/>
                  </a:lnTo>
                  <a:close/>
                </a:path>
                <a:path w="52704" h="54610">
                  <a:moveTo>
                    <a:pt x="48768" y="30480"/>
                  </a:moveTo>
                  <a:lnTo>
                    <a:pt x="48006" y="30480"/>
                  </a:lnTo>
                  <a:lnTo>
                    <a:pt x="48006" y="31242"/>
                  </a:lnTo>
                  <a:lnTo>
                    <a:pt x="48768" y="30480"/>
                  </a:lnTo>
                  <a:close/>
                </a:path>
                <a:path w="52704" h="54610">
                  <a:moveTo>
                    <a:pt x="48768" y="25908"/>
                  </a:moveTo>
                  <a:lnTo>
                    <a:pt x="48006" y="25908"/>
                  </a:lnTo>
                  <a:lnTo>
                    <a:pt x="48006" y="27432"/>
                  </a:lnTo>
                  <a:lnTo>
                    <a:pt x="48768" y="27432"/>
                  </a:lnTo>
                  <a:lnTo>
                    <a:pt x="48768" y="25908"/>
                  </a:lnTo>
                  <a:close/>
                </a:path>
                <a:path w="52704" h="54610">
                  <a:moveTo>
                    <a:pt x="49530" y="30480"/>
                  </a:moveTo>
                  <a:lnTo>
                    <a:pt x="48768" y="30480"/>
                  </a:lnTo>
                  <a:lnTo>
                    <a:pt x="48768" y="31242"/>
                  </a:lnTo>
                  <a:lnTo>
                    <a:pt x="49530" y="31242"/>
                  </a:lnTo>
                  <a:lnTo>
                    <a:pt x="49530" y="30480"/>
                  </a:lnTo>
                  <a:close/>
                </a:path>
                <a:path w="52704" h="54610">
                  <a:moveTo>
                    <a:pt x="50292" y="25908"/>
                  </a:moveTo>
                  <a:lnTo>
                    <a:pt x="49530" y="25146"/>
                  </a:lnTo>
                  <a:lnTo>
                    <a:pt x="49530" y="26670"/>
                  </a:lnTo>
                  <a:lnTo>
                    <a:pt x="50292" y="26670"/>
                  </a:lnTo>
                  <a:lnTo>
                    <a:pt x="50292" y="25908"/>
                  </a:lnTo>
                  <a:close/>
                </a:path>
                <a:path w="52704" h="54610">
                  <a:moveTo>
                    <a:pt x="50292" y="23622"/>
                  </a:moveTo>
                  <a:lnTo>
                    <a:pt x="49530" y="24384"/>
                  </a:lnTo>
                  <a:lnTo>
                    <a:pt x="50292" y="24384"/>
                  </a:lnTo>
                  <a:lnTo>
                    <a:pt x="50292" y="23622"/>
                  </a:lnTo>
                  <a:close/>
                </a:path>
                <a:path w="52704" h="54610">
                  <a:moveTo>
                    <a:pt x="51816" y="28194"/>
                  </a:moveTo>
                  <a:lnTo>
                    <a:pt x="50292" y="28194"/>
                  </a:lnTo>
                  <a:lnTo>
                    <a:pt x="50292" y="27432"/>
                  </a:lnTo>
                  <a:lnTo>
                    <a:pt x="49530" y="27432"/>
                  </a:lnTo>
                  <a:lnTo>
                    <a:pt x="49530" y="28194"/>
                  </a:lnTo>
                  <a:lnTo>
                    <a:pt x="48768" y="28194"/>
                  </a:lnTo>
                  <a:lnTo>
                    <a:pt x="48768" y="28956"/>
                  </a:lnTo>
                  <a:lnTo>
                    <a:pt x="49530" y="28956"/>
                  </a:lnTo>
                  <a:lnTo>
                    <a:pt x="49530" y="29718"/>
                  </a:lnTo>
                  <a:lnTo>
                    <a:pt x="50292" y="28956"/>
                  </a:lnTo>
                  <a:lnTo>
                    <a:pt x="51054" y="28956"/>
                  </a:lnTo>
                  <a:lnTo>
                    <a:pt x="51054" y="29718"/>
                  </a:lnTo>
                  <a:lnTo>
                    <a:pt x="51816" y="29718"/>
                  </a:lnTo>
                  <a:lnTo>
                    <a:pt x="51816" y="28956"/>
                  </a:lnTo>
                  <a:lnTo>
                    <a:pt x="51816" y="28194"/>
                  </a:lnTo>
                  <a:close/>
                </a:path>
                <a:path w="52704" h="54610">
                  <a:moveTo>
                    <a:pt x="52578" y="26670"/>
                  </a:moveTo>
                  <a:lnTo>
                    <a:pt x="51816" y="26670"/>
                  </a:lnTo>
                  <a:lnTo>
                    <a:pt x="51816" y="27432"/>
                  </a:lnTo>
                  <a:lnTo>
                    <a:pt x="52578" y="27432"/>
                  </a:lnTo>
                  <a:lnTo>
                    <a:pt x="52578" y="26670"/>
                  </a:lnTo>
                  <a:close/>
                </a:path>
                <a:path w="52704" h="54610">
                  <a:moveTo>
                    <a:pt x="52578" y="25908"/>
                  </a:moveTo>
                  <a:lnTo>
                    <a:pt x="51816" y="25908"/>
                  </a:lnTo>
                  <a:lnTo>
                    <a:pt x="52578" y="26670"/>
                  </a:lnTo>
                  <a:lnTo>
                    <a:pt x="52578" y="2590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9" name="object 479" descr=""/>
          <p:cNvGrpSpPr/>
          <p:nvPr/>
        </p:nvGrpSpPr>
        <p:grpSpPr>
          <a:xfrm>
            <a:off x="5605919" y="2450592"/>
            <a:ext cx="4527550" cy="3560445"/>
            <a:chOff x="5605919" y="2450592"/>
            <a:chExt cx="4527550" cy="3560445"/>
          </a:xfrm>
        </p:grpSpPr>
        <p:sp>
          <p:nvSpPr>
            <p:cNvPr id="480" name="object 480" descr=""/>
            <p:cNvSpPr/>
            <p:nvPr/>
          </p:nvSpPr>
          <p:spPr>
            <a:xfrm>
              <a:off x="6191135" y="2545842"/>
              <a:ext cx="337185" cy="106045"/>
            </a:xfrm>
            <a:custGeom>
              <a:avLst/>
              <a:gdLst/>
              <a:ahLst/>
              <a:cxnLst/>
              <a:rect l="l" t="t" r="r" b="b"/>
              <a:pathLst>
                <a:path w="337184" h="106044">
                  <a:moveTo>
                    <a:pt x="28194" y="7619"/>
                  </a:moveTo>
                  <a:lnTo>
                    <a:pt x="1524" y="0"/>
                  </a:lnTo>
                  <a:lnTo>
                    <a:pt x="0" y="3048"/>
                  </a:lnTo>
                  <a:lnTo>
                    <a:pt x="26670" y="11429"/>
                  </a:lnTo>
                  <a:lnTo>
                    <a:pt x="28194" y="7619"/>
                  </a:lnTo>
                  <a:close/>
                </a:path>
                <a:path w="337184" h="106044">
                  <a:moveTo>
                    <a:pt x="64770" y="19049"/>
                  </a:moveTo>
                  <a:lnTo>
                    <a:pt x="38100" y="10667"/>
                  </a:lnTo>
                  <a:lnTo>
                    <a:pt x="36576" y="14477"/>
                  </a:lnTo>
                  <a:lnTo>
                    <a:pt x="64008" y="22859"/>
                  </a:lnTo>
                  <a:lnTo>
                    <a:pt x="64770" y="19049"/>
                  </a:lnTo>
                  <a:close/>
                </a:path>
                <a:path w="337184" h="106044">
                  <a:moveTo>
                    <a:pt x="101346" y="30479"/>
                  </a:moveTo>
                  <a:lnTo>
                    <a:pt x="74676" y="22097"/>
                  </a:lnTo>
                  <a:lnTo>
                    <a:pt x="73914" y="25907"/>
                  </a:lnTo>
                  <a:lnTo>
                    <a:pt x="100584" y="33527"/>
                  </a:lnTo>
                  <a:lnTo>
                    <a:pt x="101346" y="30479"/>
                  </a:lnTo>
                  <a:close/>
                </a:path>
                <a:path w="337184" h="106044">
                  <a:moveTo>
                    <a:pt x="137922" y="41909"/>
                  </a:moveTo>
                  <a:lnTo>
                    <a:pt x="111252" y="33527"/>
                  </a:lnTo>
                  <a:lnTo>
                    <a:pt x="110490" y="36575"/>
                  </a:lnTo>
                  <a:lnTo>
                    <a:pt x="137160" y="44957"/>
                  </a:lnTo>
                  <a:lnTo>
                    <a:pt x="137922" y="41909"/>
                  </a:lnTo>
                  <a:close/>
                </a:path>
                <a:path w="337184" h="106044">
                  <a:moveTo>
                    <a:pt x="175260" y="53339"/>
                  </a:moveTo>
                  <a:lnTo>
                    <a:pt x="148590" y="44957"/>
                  </a:lnTo>
                  <a:lnTo>
                    <a:pt x="147066" y="48005"/>
                  </a:lnTo>
                  <a:lnTo>
                    <a:pt x="173736" y="56387"/>
                  </a:lnTo>
                  <a:lnTo>
                    <a:pt x="175260" y="53339"/>
                  </a:lnTo>
                  <a:close/>
                </a:path>
                <a:path w="337184" h="106044">
                  <a:moveTo>
                    <a:pt x="211836" y="64769"/>
                  </a:moveTo>
                  <a:lnTo>
                    <a:pt x="185166" y="56387"/>
                  </a:lnTo>
                  <a:lnTo>
                    <a:pt x="184404" y="59435"/>
                  </a:lnTo>
                  <a:lnTo>
                    <a:pt x="211074" y="67817"/>
                  </a:lnTo>
                  <a:lnTo>
                    <a:pt x="211836" y="64769"/>
                  </a:lnTo>
                  <a:close/>
                </a:path>
                <a:path w="337184" h="106044">
                  <a:moveTo>
                    <a:pt x="248412" y="75437"/>
                  </a:moveTo>
                  <a:lnTo>
                    <a:pt x="221742" y="67817"/>
                  </a:lnTo>
                  <a:lnTo>
                    <a:pt x="220980" y="70865"/>
                  </a:lnTo>
                  <a:lnTo>
                    <a:pt x="247650" y="79247"/>
                  </a:lnTo>
                  <a:lnTo>
                    <a:pt x="248412" y="75437"/>
                  </a:lnTo>
                  <a:close/>
                </a:path>
                <a:path w="337184" h="106044">
                  <a:moveTo>
                    <a:pt x="285750" y="86867"/>
                  </a:moveTo>
                  <a:lnTo>
                    <a:pt x="258318" y="78485"/>
                  </a:lnTo>
                  <a:lnTo>
                    <a:pt x="257556" y="82296"/>
                  </a:lnTo>
                  <a:lnTo>
                    <a:pt x="284226" y="90677"/>
                  </a:lnTo>
                  <a:lnTo>
                    <a:pt x="285750" y="86867"/>
                  </a:lnTo>
                  <a:close/>
                </a:path>
                <a:path w="337184" h="106044">
                  <a:moveTo>
                    <a:pt x="322326" y="98297"/>
                  </a:moveTo>
                  <a:lnTo>
                    <a:pt x="295656" y="89915"/>
                  </a:lnTo>
                  <a:lnTo>
                    <a:pt x="294132" y="93725"/>
                  </a:lnTo>
                  <a:lnTo>
                    <a:pt x="320802" y="101345"/>
                  </a:lnTo>
                  <a:lnTo>
                    <a:pt x="322326" y="98297"/>
                  </a:lnTo>
                  <a:close/>
                </a:path>
                <a:path w="337184" h="106044">
                  <a:moveTo>
                    <a:pt x="336804" y="102869"/>
                  </a:moveTo>
                  <a:lnTo>
                    <a:pt x="332232" y="101345"/>
                  </a:lnTo>
                  <a:lnTo>
                    <a:pt x="331470" y="104393"/>
                  </a:lnTo>
                  <a:lnTo>
                    <a:pt x="336042" y="105917"/>
                  </a:lnTo>
                  <a:lnTo>
                    <a:pt x="336804" y="102869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 descr=""/>
            <p:cNvSpPr/>
            <p:nvPr/>
          </p:nvSpPr>
          <p:spPr>
            <a:xfrm>
              <a:off x="6191897" y="2452497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 h="0">
                  <a:moveTo>
                    <a:pt x="0" y="0"/>
                  </a:moveTo>
                  <a:lnTo>
                    <a:pt x="259080" y="0"/>
                  </a:lnTo>
                </a:path>
              </a:pathLst>
            </a:custGeom>
            <a:ln w="3810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 descr=""/>
            <p:cNvSpPr/>
            <p:nvPr/>
          </p:nvSpPr>
          <p:spPr>
            <a:xfrm>
              <a:off x="6190374" y="2451366"/>
              <a:ext cx="1842135" cy="2501265"/>
            </a:xfrm>
            <a:custGeom>
              <a:avLst/>
              <a:gdLst/>
              <a:ahLst/>
              <a:cxnLst/>
              <a:rect l="l" t="t" r="r" b="b"/>
              <a:pathLst>
                <a:path w="1842134" h="2501265">
                  <a:moveTo>
                    <a:pt x="21336" y="512826"/>
                  </a:moveTo>
                  <a:lnTo>
                    <a:pt x="3048" y="491490"/>
                  </a:lnTo>
                  <a:lnTo>
                    <a:pt x="0" y="493776"/>
                  </a:lnTo>
                  <a:lnTo>
                    <a:pt x="18288" y="515112"/>
                  </a:lnTo>
                  <a:lnTo>
                    <a:pt x="21336" y="512826"/>
                  </a:lnTo>
                  <a:close/>
                </a:path>
                <a:path w="1842134" h="2501265">
                  <a:moveTo>
                    <a:pt x="22860" y="2210562"/>
                  </a:moveTo>
                  <a:lnTo>
                    <a:pt x="2286" y="2191512"/>
                  </a:lnTo>
                  <a:lnTo>
                    <a:pt x="0" y="2194560"/>
                  </a:lnTo>
                  <a:lnTo>
                    <a:pt x="20574" y="2213610"/>
                  </a:lnTo>
                  <a:lnTo>
                    <a:pt x="22860" y="2210562"/>
                  </a:lnTo>
                  <a:close/>
                </a:path>
                <a:path w="1842134" h="2501265">
                  <a:moveTo>
                    <a:pt x="46482" y="541782"/>
                  </a:moveTo>
                  <a:lnTo>
                    <a:pt x="28194" y="521208"/>
                  </a:lnTo>
                  <a:lnTo>
                    <a:pt x="25146" y="523494"/>
                  </a:lnTo>
                  <a:lnTo>
                    <a:pt x="43434" y="544068"/>
                  </a:lnTo>
                  <a:lnTo>
                    <a:pt x="46482" y="541782"/>
                  </a:lnTo>
                  <a:close/>
                </a:path>
                <a:path w="1842134" h="2501265">
                  <a:moveTo>
                    <a:pt x="51054" y="2237232"/>
                  </a:moveTo>
                  <a:lnTo>
                    <a:pt x="30480" y="2218182"/>
                  </a:lnTo>
                  <a:lnTo>
                    <a:pt x="28194" y="2220468"/>
                  </a:lnTo>
                  <a:lnTo>
                    <a:pt x="48768" y="2239518"/>
                  </a:lnTo>
                  <a:lnTo>
                    <a:pt x="51054" y="2237232"/>
                  </a:lnTo>
                  <a:close/>
                </a:path>
                <a:path w="1842134" h="2501265">
                  <a:moveTo>
                    <a:pt x="70866" y="571500"/>
                  </a:moveTo>
                  <a:lnTo>
                    <a:pt x="53340" y="550164"/>
                  </a:lnTo>
                  <a:lnTo>
                    <a:pt x="50292" y="552450"/>
                  </a:lnTo>
                  <a:lnTo>
                    <a:pt x="68580" y="573786"/>
                  </a:lnTo>
                  <a:lnTo>
                    <a:pt x="70866" y="571500"/>
                  </a:lnTo>
                  <a:close/>
                </a:path>
                <a:path w="1842134" h="2501265">
                  <a:moveTo>
                    <a:pt x="79248" y="2263140"/>
                  </a:moveTo>
                  <a:lnTo>
                    <a:pt x="59436" y="2244090"/>
                  </a:lnTo>
                  <a:lnTo>
                    <a:pt x="56388" y="2246376"/>
                  </a:lnTo>
                  <a:lnTo>
                    <a:pt x="76962" y="2265426"/>
                  </a:lnTo>
                  <a:lnTo>
                    <a:pt x="79248" y="2263140"/>
                  </a:lnTo>
                  <a:close/>
                </a:path>
                <a:path w="1842134" h="2501265">
                  <a:moveTo>
                    <a:pt x="96012" y="600456"/>
                  </a:moveTo>
                  <a:lnTo>
                    <a:pt x="77724" y="579120"/>
                  </a:lnTo>
                  <a:lnTo>
                    <a:pt x="75438" y="581406"/>
                  </a:lnTo>
                  <a:lnTo>
                    <a:pt x="93726" y="602742"/>
                  </a:lnTo>
                  <a:lnTo>
                    <a:pt x="96012" y="600456"/>
                  </a:lnTo>
                  <a:close/>
                </a:path>
                <a:path w="1842134" h="2501265">
                  <a:moveTo>
                    <a:pt x="107442" y="2289048"/>
                  </a:moveTo>
                  <a:lnTo>
                    <a:pt x="87630" y="2269998"/>
                  </a:lnTo>
                  <a:lnTo>
                    <a:pt x="84582" y="2273046"/>
                  </a:lnTo>
                  <a:lnTo>
                    <a:pt x="105156" y="2292096"/>
                  </a:lnTo>
                  <a:lnTo>
                    <a:pt x="107442" y="2289048"/>
                  </a:lnTo>
                  <a:close/>
                </a:path>
                <a:path w="1842134" h="2501265">
                  <a:moveTo>
                    <a:pt x="121158" y="629412"/>
                  </a:moveTo>
                  <a:lnTo>
                    <a:pt x="102870" y="608076"/>
                  </a:lnTo>
                  <a:lnTo>
                    <a:pt x="100584" y="610362"/>
                  </a:lnTo>
                  <a:lnTo>
                    <a:pt x="118872" y="631698"/>
                  </a:lnTo>
                  <a:lnTo>
                    <a:pt x="121158" y="629412"/>
                  </a:lnTo>
                  <a:close/>
                </a:path>
                <a:path w="1842134" h="2501265">
                  <a:moveTo>
                    <a:pt x="136398" y="2315718"/>
                  </a:moveTo>
                  <a:lnTo>
                    <a:pt x="115824" y="2296668"/>
                  </a:lnTo>
                  <a:lnTo>
                    <a:pt x="112776" y="2298954"/>
                  </a:lnTo>
                  <a:lnTo>
                    <a:pt x="133350" y="2318004"/>
                  </a:lnTo>
                  <a:lnTo>
                    <a:pt x="136398" y="2315718"/>
                  </a:lnTo>
                  <a:close/>
                </a:path>
                <a:path w="1842134" h="2501265">
                  <a:moveTo>
                    <a:pt x="146304" y="659130"/>
                  </a:moveTo>
                  <a:lnTo>
                    <a:pt x="128016" y="637794"/>
                  </a:lnTo>
                  <a:lnTo>
                    <a:pt x="125730" y="640080"/>
                  </a:lnTo>
                  <a:lnTo>
                    <a:pt x="144018" y="661416"/>
                  </a:lnTo>
                  <a:lnTo>
                    <a:pt x="146304" y="659130"/>
                  </a:lnTo>
                  <a:close/>
                </a:path>
                <a:path w="1842134" h="2501265">
                  <a:moveTo>
                    <a:pt x="164592" y="2341626"/>
                  </a:moveTo>
                  <a:lnTo>
                    <a:pt x="144018" y="2322576"/>
                  </a:lnTo>
                  <a:lnTo>
                    <a:pt x="140970" y="2324862"/>
                  </a:lnTo>
                  <a:lnTo>
                    <a:pt x="161544" y="2343912"/>
                  </a:lnTo>
                  <a:lnTo>
                    <a:pt x="164592" y="2341626"/>
                  </a:lnTo>
                  <a:close/>
                </a:path>
                <a:path w="1842134" h="2501265">
                  <a:moveTo>
                    <a:pt x="171450" y="688086"/>
                  </a:moveTo>
                  <a:lnTo>
                    <a:pt x="153162" y="666750"/>
                  </a:lnTo>
                  <a:lnTo>
                    <a:pt x="150876" y="669036"/>
                  </a:lnTo>
                  <a:lnTo>
                    <a:pt x="169164" y="690372"/>
                  </a:lnTo>
                  <a:lnTo>
                    <a:pt x="171450" y="688086"/>
                  </a:lnTo>
                  <a:close/>
                </a:path>
                <a:path w="1842134" h="2501265">
                  <a:moveTo>
                    <a:pt x="192786" y="2367534"/>
                  </a:moveTo>
                  <a:lnTo>
                    <a:pt x="172212" y="2348484"/>
                  </a:lnTo>
                  <a:lnTo>
                    <a:pt x="169926" y="2351532"/>
                  </a:lnTo>
                  <a:lnTo>
                    <a:pt x="189738" y="2370582"/>
                  </a:lnTo>
                  <a:lnTo>
                    <a:pt x="192786" y="2367534"/>
                  </a:lnTo>
                  <a:close/>
                </a:path>
                <a:path w="1842134" h="2501265">
                  <a:moveTo>
                    <a:pt x="196596" y="717042"/>
                  </a:moveTo>
                  <a:lnTo>
                    <a:pt x="178308" y="695706"/>
                  </a:lnTo>
                  <a:lnTo>
                    <a:pt x="176022" y="697992"/>
                  </a:lnTo>
                  <a:lnTo>
                    <a:pt x="194310" y="719328"/>
                  </a:lnTo>
                  <a:lnTo>
                    <a:pt x="196596" y="717042"/>
                  </a:lnTo>
                  <a:close/>
                </a:path>
                <a:path w="1842134" h="2501265">
                  <a:moveTo>
                    <a:pt x="220980" y="2394204"/>
                  </a:moveTo>
                  <a:lnTo>
                    <a:pt x="200406" y="2375154"/>
                  </a:lnTo>
                  <a:lnTo>
                    <a:pt x="198120" y="2377440"/>
                  </a:lnTo>
                  <a:lnTo>
                    <a:pt x="217932" y="2396490"/>
                  </a:lnTo>
                  <a:lnTo>
                    <a:pt x="220980" y="2394204"/>
                  </a:lnTo>
                  <a:close/>
                </a:path>
                <a:path w="1842134" h="2501265">
                  <a:moveTo>
                    <a:pt x="221742" y="745998"/>
                  </a:moveTo>
                  <a:lnTo>
                    <a:pt x="203454" y="725424"/>
                  </a:lnTo>
                  <a:lnTo>
                    <a:pt x="201168" y="727710"/>
                  </a:lnTo>
                  <a:lnTo>
                    <a:pt x="219456" y="748284"/>
                  </a:lnTo>
                  <a:lnTo>
                    <a:pt x="221742" y="745998"/>
                  </a:lnTo>
                  <a:close/>
                </a:path>
                <a:path w="1842134" h="2501265">
                  <a:moveTo>
                    <a:pt x="246888" y="775716"/>
                  </a:moveTo>
                  <a:lnTo>
                    <a:pt x="228600" y="754380"/>
                  </a:lnTo>
                  <a:lnTo>
                    <a:pt x="226314" y="756666"/>
                  </a:lnTo>
                  <a:lnTo>
                    <a:pt x="244602" y="778002"/>
                  </a:lnTo>
                  <a:lnTo>
                    <a:pt x="246888" y="775716"/>
                  </a:lnTo>
                  <a:close/>
                </a:path>
                <a:path w="1842134" h="2501265">
                  <a:moveTo>
                    <a:pt x="249174" y="2420112"/>
                  </a:moveTo>
                  <a:lnTo>
                    <a:pt x="228600" y="2401062"/>
                  </a:lnTo>
                  <a:lnTo>
                    <a:pt x="226314" y="2403348"/>
                  </a:lnTo>
                  <a:lnTo>
                    <a:pt x="246888" y="2422398"/>
                  </a:lnTo>
                  <a:lnTo>
                    <a:pt x="249174" y="2420112"/>
                  </a:lnTo>
                  <a:close/>
                </a:path>
                <a:path w="1842134" h="2501265">
                  <a:moveTo>
                    <a:pt x="272034" y="804672"/>
                  </a:moveTo>
                  <a:lnTo>
                    <a:pt x="253746" y="783336"/>
                  </a:lnTo>
                  <a:lnTo>
                    <a:pt x="251460" y="785622"/>
                  </a:lnTo>
                  <a:lnTo>
                    <a:pt x="269748" y="806958"/>
                  </a:lnTo>
                  <a:lnTo>
                    <a:pt x="272034" y="804672"/>
                  </a:lnTo>
                  <a:close/>
                </a:path>
                <a:path w="1842134" h="2501265">
                  <a:moveTo>
                    <a:pt x="277368" y="2446020"/>
                  </a:moveTo>
                  <a:lnTo>
                    <a:pt x="256794" y="2426970"/>
                  </a:lnTo>
                  <a:lnTo>
                    <a:pt x="254508" y="2430018"/>
                  </a:lnTo>
                  <a:lnTo>
                    <a:pt x="275082" y="2449068"/>
                  </a:lnTo>
                  <a:lnTo>
                    <a:pt x="277368" y="2446020"/>
                  </a:lnTo>
                  <a:close/>
                </a:path>
                <a:path w="1842134" h="2501265">
                  <a:moveTo>
                    <a:pt x="297180" y="833628"/>
                  </a:moveTo>
                  <a:lnTo>
                    <a:pt x="278892" y="812292"/>
                  </a:lnTo>
                  <a:lnTo>
                    <a:pt x="276606" y="814578"/>
                  </a:lnTo>
                  <a:lnTo>
                    <a:pt x="294894" y="835914"/>
                  </a:lnTo>
                  <a:lnTo>
                    <a:pt x="297180" y="833628"/>
                  </a:lnTo>
                  <a:close/>
                </a:path>
                <a:path w="1842134" h="2501265">
                  <a:moveTo>
                    <a:pt x="298691" y="0"/>
                  </a:moveTo>
                  <a:lnTo>
                    <a:pt x="270497" y="0"/>
                  </a:lnTo>
                  <a:lnTo>
                    <a:pt x="270497" y="3048"/>
                  </a:lnTo>
                  <a:lnTo>
                    <a:pt x="298691" y="3048"/>
                  </a:lnTo>
                  <a:lnTo>
                    <a:pt x="298691" y="0"/>
                  </a:lnTo>
                  <a:close/>
                </a:path>
                <a:path w="1842134" h="2501265">
                  <a:moveTo>
                    <a:pt x="305562" y="2472690"/>
                  </a:moveTo>
                  <a:lnTo>
                    <a:pt x="284988" y="2453640"/>
                  </a:lnTo>
                  <a:lnTo>
                    <a:pt x="282702" y="2455926"/>
                  </a:lnTo>
                  <a:lnTo>
                    <a:pt x="303276" y="2474976"/>
                  </a:lnTo>
                  <a:lnTo>
                    <a:pt x="305562" y="2472690"/>
                  </a:lnTo>
                  <a:close/>
                </a:path>
                <a:path w="1842134" h="2501265">
                  <a:moveTo>
                    <a:pt x="322326" y="862584"/>
                  </a:moveTo>
                  <a:lnTo>
                    <a:pt x="304038" y="842010"/>
                  </a:lnTo>
                  <a:lnTo>
                    <a:pt x="301752" y="844296"/>
                  </a:lnTo>
                  <a:lnTo>
                    <a:pt x="320040" y="864870"/>
                  </a:lnTo>
                  <a:lnTo>
                    <a:pt x="322326" y="862584"/>
                  </a:lnTo>
                  <a:close/>
                </a:path>
                <a:path w="1842134" h="2501265">
                  <a:moveTo>
                    <a:pt x="333756" y="2498598"/>
                  </a:moveTo>
                  <a:lnTo>
                    <a:pt x="313182" y="2479548"/>
                  </a:lnTo>
                  <a:lnTo>
                    <a:pt x="310896" y="2481834"/>
                  </a:lnTo>
                  <a:lnTo>
                    <a:pt x="331470" y="2500884"/>
                  </a:lnTo>
                  <a:lnTo>
                    <a:pt x="333756" y="2498598"/>
                  </a:lnTo>
                  <a:close/>
                </a:path>
                <a:path w="1842134" h="2501265">
                  <a:moveTo>
                    <a:pt x="337553" y="0"/>
                  </a:moveTo>
                  <a:lnTo>
                    <a:pt x="309359" y="0"/>
                  </a:lnTo>
                  <a:lnTo>
                    <a:pt x="309359" y="3048"/>
                  </a:lnTo>
                  <a:lnTo>
                    <a:pt x="337553" y="3048"/>
                  </a:lnTo>
                  <a:lnTo>
                    <a:pt x="337553" y="0"/>
                  </a:lnTo>
                  <a:close/>
                </a:path>
                <a:path w="1842134" h="2501265">
                  <a:moveTo>
                    <a:pt x="338328" y="881634"/>
                  </a:moveTo>
                  <a:lnTo>
                    <a:pt x="329184" y="870966"/>
                  </a:lnTo>
                  <a:lnTo>
                    <a:pt x="326136" y="873252"/>
                  </a:lnTo>
                  <a:lnTo>
                    <a:pt x="336042" y="883920"/>
                  </a:lnTo>
                  <a:lnTo>
                    <a:pt x="338328" y="881634"/>
                  </a:lnTo>
                  <a:close/>
                </a:path>
                <a:path w="1842134" h="2501265">
                  <a:moveTo>
                    <a:pt x="784847" y="193548"/>
                  </a:moveTo>
                  <a:lnTo>
                    <a:pt x="757415" y="197243"/>
                  </a:lnTo>
                  <a:lnTo>
                    <a:pt x="756653" y="197358"/>
                  </a:lnTo>
                  <a:lnTo>
                    <a:pt x="757415" y="200406"/>
                  </a:lnTo>
                  <a:lnTo>
                    <a:pt x="784847" y="196596"/>
                  </a:lnTo>
                  <a:lnTo>
                    <a:pt x="784847" y="193548"/>
                  </a:lnTo>
                  <a:close/>
                </a:path>
                <a:path w="1842134" h="2501265">
                  <a:moveTo>
                    <a:pt x="822947" y="187452"/>
                  </a:moveTo>
                  <a:lnTo>
                    <a:pt x="795515" y="191897"/>
                  </a:lnTo>
                  <a:lnTo>
                    <a:pt x="794753" y="192024"/>
                  </a:lnTo>
                  <a:lnTo>
                    <a:pt x="795515" y="195072"/>
                  </a:lnTo>
                  <a:lnTo>
                    <a:pt x="822947" y="191262"/>
                  </a:lnTo>
                  <a:lnTo>
                    <a:pt x="822947" y="187452"/>
                  </a:lnTo>
                  <a:close/>
                </a:path>
                <a:path w="1842134" h="2501265">
                  <a:moveTo>
                    <a:pt x="861047" y="185166"/>
                  </a:moveTo>
                  <a:lnTo>
                    <a:pt x="860285" y="182118"/>
                  </a:lnTo>
                  <a:lnTo>
                    <a:pt x="833615" y="185813"/>
                  </a:lnTo>
                  <a:lnTo>
                    <a:pt x="832853" y="185928"/>
                  </a:lnTo>
                  <a:lnTo>
                    <a:pt x="833615" y="189738"/>
                  </a:lnTo>
                  <a:lnTo>
                    <a:pt x="861047" y="185166"/>
                  </a:lnTo>
                  <a:close/>
                </a:path>
                <a:path w="1842134" h="2501265">
                  <a:moveTo>
                    <a:pt x="899147" y="179832"/>
                  </a:moveTo>
                  <a:lnTo>
                    <a:pt x="898385" y="176784"/>
                  </a:lnTo>
                  <a:lnTo>
                    <a:pt x="871715" y="180479"/>
                  </a:lnTo>
                  <a:lnTo>
                    <a:pt x="870953" y="180594"/>
                  </a:lnTo>
                  <a:lnTo>
                    <a:pt x="871715" y="183642"/>
                  </a:lnTo>
                  <a:lnTo>
                    <a:pt x="898385" y="179933"/>
                  </a:lnTo>
                  <a:lnTo>
                    <a:pt x="899147" y="179832"/>
                  </a:lnTo>
                  <a:close/>
                </a:path>
                <a:path w="1842134" h="2501265">
                  <a:moveTo>
                    <a:pt x="937247" y="174498"/>
                  </a:moveTo>
                  <a:lnTo>
                    <a:pt x="936485" y="170688"/>
                  </a:lnTo>
                  <a:lnTo>
                    <a:pt x="909053" y="175260"/>
                  </a:lnTo>
                  <a:lnTo>
                    <a:pt x="909815" y="178308"/>
                  </a:lnTo>
                  <a:lnTo>
                    <a:pt x="936485" y="174599"/>
                  </a:lnTo>
                  <a:lnTo>
                    <a:pt x="937247" y="174498"/>
                  </a:lnTo>
                  <a:close/>
                </a:path>
                <a:path w="1842134" h="2501265">
                  <a:moveTo>
                    <a:pt x="975347" y="169164"/>
                  </a:moveTo>
                  <a:lnTo>
                    <a:pt x="974585" y="165354"/>
                  </a:lnTo>
                  <a:lnTo>
                    <a:pt x="947915" y="169049"/>
                  </a:lnTo>
                  <a:lnTo>
                    <a:pt x="947153" y="169164"/>
                  </a:lnTo>
                  <a:lnTo>
                    <a:pt x="947915" y="172974"/>
                  </a:lnTo>
                  <a:lnTo>
                    <a:pt x="974585" y="169265"/>
                  </a:lnTo>
                  <a:lnTo>
                    <a:pt x="975347" y="169164"/>
                  </a:lnTo>
                  <a:close/>
                </a:path>
                <a:path w="1842134" h="2501265">
                  <a:moveTo>
                    <a:pt x="1013447" y="163068"/>
                  </a:moveTo>
                  <a:lnTo>
                    <a:pt x="1012685" y="160020"/>
                  </a:lnTo>
                  <a:lnTo>
                    <a:pt x="986015" y="163715"/>
                  </a:lnTo>
                  <a:lnTo>
                    <a:pt x="985253" y="163830"/>
                  </a:lnTo>
                  <a:lnTo>
                    <a:pt x="986015" y="167640"/>
                  </a:lnTo>
                  <a:lnTo>
                    <a:pt x="1012685" y="163195"/>
                  </a:lnTo>
                  <a:lnTo>
                    <a:pt x="1013447" y="163068"/>
                  </a:lnTo>
                  <a:close/>
                </a:path>
                <a:path w="1842134" h="2501265">
                  <a:moveTo>
                    <a:pt x="1051547" y="157734"/>
                  </a:moveTo>
                  <a:lnTo>
                    <a:pt x="1050785" y="153924"/>
                  </a:lnTo>
                  <a:lnTo>
                    <a:pt x="1024115" y="158369"/>
                  </a:lnTo>
                  <a:lnTo>
                    <a:pt x="1023353" y="158496"/>
                  </a:lnTo>
                  <a:lnTo>
                    <a:pt x="1024115" y="161544"/>
                  </a:lnTo>
                  <a:lnTo>
                    <a:pt x="1050785" y="157835"/>
                  </a:lnTo>
                  <a:lnTo>
                    <a:pt x="1051547" y="157734"/>
                  </a:lnTo>
                  <a:close/>
                </a:path>
                <a:path w="1842134" h="2501265">
                  <a:moveTo>
                    <a:pt x="1089647" y="152400"/>
                  </a:moveTo>
                  <a:lnTo>
                    <a:pt x="1088885" y="148590"/>
                  </a:lnTo>
                  <a:lnTo>
                    <a:pt x="1062215" y="152285"/>
                  </a:lnTo>
                  <a:lnTo>
                    <a:pt x="1061453" y="152400"/>
                  </a:lnTo>
                  <a:lnTo>
                    <a:pt x="1062215" y="156210"/>
                  </a:lnTo>
                  <a:lnTo>
                    <a:pt x="1088885" y="152501"/>
                  </a:lnTo>
                  <a:lnTo>
                    <a:pt x="1089647" y="152400"/>
                  </a:lnTo>
                  <a:close/>
                </a:path>
                <a:path w="1842134" h="2501265">
                  <a:moveTo>
                    <a:pt x="1536192" y="855726"/>
                  </a:moveTo>
                  <a:lnTo>
                    <a:pt x="1534668" y="852678"/>
                  </a:lnTo>
                  <a:lnTo>
                    <a:pt x="1510284" y="865632"/>
                  </a:lnTo>
                  <a:lnTo>
                    <a:pt x="1511808" y="868680"/>
                  </a:lnTo>
                  <a:lnTo>
                    <a:pt x="1536192" y="855726"/>
                  </a:lnTo>
                  <a:close/>
                </a:path>
                <a:path w="1842134" h="2501265">
                  <a:moveTo>
                    <a:pt x="1570482" y="837438"/>
                  </a:moveTo>
                  <a:lnTo>
                    <a:pt x="1568958" y="834390"/>
                  </a:lnTo>
                  <a:lnTo>
                    <a:pt x="1543812" y="847344"/>
                  </a:lnTo>
                  <a:lnTo>
                    <a:pt x="1546098" y="850392"/>
                  </a:lnTo>
                  <a:lnTo>
                    <a:pt x="1570482" y="837438"/>
                  </a:lnTo>
                  <a:close/>
                </a:path>
                <a:path w="1842134" h="2501265">
                  <a:moveTo>
                    <a:pt x="1604010" y="819150"/>
                  </a:moveTo>
                  <a:lnTo>
                    <a:pt x="1602486" y="816102"/>
                  </a:lnTo>
                  <a:lnTo>
                    <a:pt x="1578102" y="829056"/>
                  </a:lnTo>
                  <a:lnTo>
                    <a:pt x="1579626" y="832866"/>
                  </a:lnTo>
                  <a:lnTo>
                    <a:pt x="1604010" y="819150"/>
                  </a:lnTo>
                  <a:close/>
                </a:path>
                <a:path w="1842134" h="2501265">
                  <a:moveTo>
                    <a:pt x="1638300" y="800862"/>
                  </a:moveTo>
                  <a:lnTo>
                    <a:pt x="1636776" y="797814"/>
                  </a:lnTo>
                  <a:lnTo>
                    <a:pt x="1611630" y="811530"/>
                  </a:lnTo>
                  <a:lnTo>
                    <a:pt x="1613916" y="814578"/>
                  </a:lnTo>
                  <a:lnTo>
                    <a:pt x="1638300" y="800862"/>
                  </a:lnTo>
                  <a:close/>
                </a:path>
                <a:path w="1842134" h="2501265">
                  <a:moveTo>
                    <a:pt x="1672590" y="783336"/>
                  </a:moveTo>
                  <a:lnTo>
                    <a:pt x="1670304" y="780288"/>
                  </a:lnTo>
                  <a:lnTo>
                    <a:pt x="1645920" y="793242"/>
                  </a:lnTo>
                  <a:lnTo>
                    <a:pt x="1647444" y="796290"/>
                  </a:lnTo>
                  <a:lnTo>
                    <a:pt x="1672590" y="783336"/>
                  </a:lnTo>
                  <a:close/>
                </a:path>
                <a:path w="1842134" h="2501265">
                  <a:moveTo>
                    <a:pt x="1706118" y="765048"/>
                  </a:moveTo>
                  <a:lnTo>
                    <a:pt x="1704594" y="762000"/>
                  </a:lnTo>
                  <a:lnTo>
                    <a:pt x="1680210" y="774954"/>
                  </a:lnTo>
                  <a:lnTo>
                    <a:pt x="1681734" y="778002"/>
                  </a:lnTo>
                  <a:lnTo>
                    <a:pt x="1706118" y="765048"/>
                  </a:lnTo>
                  <a:close/>
                </a:path>
                <a:path w="1842134" h="2501265">
                  <a:moveTo>
                    <a:pt x="1740408" y="746760"/>
                  </a:moveTo>
                  <a:lnTo>
                    <a:pt x="1738884" y="743712"/>
                  </a:lnTo>
                  <a:lnTo>
                    <a:pt x="1713738" y="756666"/>
                  </a:lnTo>
                  <a:lnTo>
                    <a:pt x="1715262" y="759714"/>
                  </a:lnTo>
                  <a:lnTo>
                    <a:pt x="1740408" y="746760"/>
                  </a:lnTo>
                  <a:close/>
                </a:path>
                <a:path w="1842134" h="2501265">
                  <a:moveTo>
                    <a:pt x="1773936" y="728472"/>
                  </a:moveTo>
                  <a:lnTo>
                    <a:pt x="1772412" y="725424"/>
                  </a:lnTo>
                  <a:lnTo>
                    <a:pt x="1748028" y="739140"/>
                  </a:lnTo>
                  <a:lnTo>
                    <a:pt x="1749552" y="742188"/>
                  </a:lnTo>
                  <a:lnTo>
                    <a:pt x="1773936" y="728472"/>
                  </a:lnTo>
                  <a:close/>
                </a:path>
                <a:path w="1842134" h="2501265">
                  <a:moveTo>
                    <a:pt x="1808226" y="710184"/>
                  </a:moveTo>
                  <a:lnTo>
                    <a:pt x="1806702" y="707136"/>
                  </a:lnTo>
                  <a:lnTo>
                    <a:pt x="1781556" y="720852"/>
                  </a:lnTo>
                  <a:lnTo>
                    <a:pt x="1783080" y="723900"/>
                  </a:lnTo>
                  <a:lnTo>
                    <a:pt x="1808226" y="710184"/>
                  </a:lnTo>
                  <a:close/>
                </a:path>
                <a:path w="1842134" h="2501265">
                  <a:moveTo>
                    <a:pt x="1841754" y="692658"/>
                  </a:moveTo>
                  <a:lnTo>
                    <a:pt x="1840230" y="689610"/>
                  </a:lnTo>
                  <a:lnTo>
                    <a:pt x="1815846" y="702564"/>
                  </a:lnTo>
                  <a:lnTo>
                    <a:pt x="1817370" y="705612"/>
                  </a:lnTo>
                  <a:lnTo>
                    <a:pt x="1841754" y="6926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 descr=""/>
            <p:cNvSpPr/>
            <p:nvPr/>
          </p:nvSpPr>
          <p:spPr>
            <a:xfrm>
              <a:off x="6947789" y="2452497"/>
              <a:ext cx="258445" cy="0"/>
            </a:xfrm>
            <a:custGeom>
              <a:avLst/>
              <a:gdLst/>
              <a:ahLst/>
              <a:cxnLst/>
              <a:rect l="l" t="t" r="r" b="b"/>
              <a:pathLst>
                <a:path w="258445" h="0">
                  <a:moveTo>
                    <a:pt x="0" y="0"/>
                  </a:moveTo>
                  <a:lnTo>
                    <a:pt x="258330" y="0"/>
                  </a:lnTo>
                </a:path>
              </a:pathLst>
            </a:custGeom>
            <a:ln w="3810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6947027" y="2451366"/>
              <a:ext cx="334645" cy="2532380"/>
            </a:xfrm>
            <a:custGeom>
              <a:avLst/>
              <a:gdLst/>
              <a:ahLst/>
              <a:cxnLst/>
              <a:rect l="l" t="t" r="r" b="b"/>
              <a:pathLst>
                <a:path w="334645" h="2532379">
                  <a:moveTo>
                    <a:pt x="28194" y="2504694"/>
                  </a:moveTo>
                  <a:lnTo>
                    <a:pt x="762" y="2502408"/>
                  </a:lnTo>
                  <a:lnTo>
                    <a:pt x="0" y="2506218"/>
                  </a:lnTo>
                  <a:lnTo>
                    <a:pt x="28194" y="2508504"/>
                  </a:lnTo>
                  <a:lnTo>
                    <a:pt x="28194" y="2504694"/>
                  </a:lnTo>
                  <a:close/>
                </a:path>
                <a:path w="334645" h="2532379">
                  <a:moveTo>
                    <a:pt x="28194" y="880110"/>
                  </a:moveTo>
                  <a:lnTo>
                    <a:pt x="762" y="880846"/>
                  </a:lnTo>
                  <a:lnTo>
                    <a:pt x="0" y="880872"/>
                  </a:lnTo>
                  <a:lnTo>
                    <a:pt x="762" y="884682"/>
                  </a:lnTo>
                  <a:lnTo>
                    <a:pt x="28194" y="883158"/>
                  </a:lnTo>
                  <a:lnTo>
                    <a:pt x="28194" y="880110"/>
                  </a:lnTo>
                  <a:close/>
                </a:path>
                <a:path w="334645" h="2532379">
                  <a:moveTo>
                    <a:pt x="67056" y="2507742"/>
                  </a:moveTo>
                  <a:lnTo>
                    <a:pt x="38862" y="2505456"/>
                  </a:lnTo>
                  <a:lnTo>
                    <a:pt x="38862" y="2509266"/>
                  </a:lnTo>
                  <a:lnTo>
                    <a:pt x="66294" y="2511552"/>
                  </a:lnTo>
                  <a:lnTo>
                    <a:pt x="67056" y="2507742"/>
                  </a:lnTo>
                  <a:close/>
                </a:path>
                <a:path w="334645" h="2532379">
                  <a:moveTo>
                    <a:pt x="67056" y="877824"/>
                  </a:moveTo>
                  <a:lnTo>
                    <a:pt x="38862" y="879348"/>
                  </a:lnTo>
                  <a:lnTo>
                    <a:pt x="38862" y="883158"/>
                  </a:lnTo>
                  <a:lnTo>
                    <a:pt x="67056" y="881634"/>
                  </a:lnTo>
                  <a:lnTo>
                    <a:pt x="67056" y="877824"/>
                  </a:lnTo>
                  <a:close/>
                </a:path>
                <a:path w="334645" h="2532379">
                  <a:moveTo>
                    <a:pt x="105156" y="2510790"/>
                  </a:moveTo>
                  <a:lnTo>
                    <a:pt x="76962" y="2508504"/>
                  </a:lnTo>
                  <a:lnTo>
                    <a:pt x="76962" y="2512314"/>
                  </a:lnTo>
                  <a:lnTo>
                    <a:pt x="105156" y="2514600"/>
                  </a:lnTo>
                  <a:lnTo>
                    <a:pt x="105156" y="2510790"/>
                  </a:lnTo>
                  <a:close/>
                </a:path>
                <a:path w="334645" h="2532379">
                  <a:moveTo>
                    <a:pt x="105156" y="876300"/>
                  </a:moveTo>
                  <a:lnTo>
                    <a:pt x="77724" y="877773"/>
                  </a:lnTo>
                  <a:lnTo>
                    <a:pt x="76962" y="877824"/>
                  </a:lnTo>
                  <a:lnTo>
                    <a:pt x="77724" y="880872"/>
                  </a:lnTo>
                  <a:lnTo>
                    <a:pt x="105156" y="880110"/>
                  </a:lnTo>
                  <a:lnTo>
                    <a:pt x="105156" y="876300"/>
                  </a:lnTo>
                  <a:close/>
                </a:path>
                <a:path w="334645" h="2532379">
                  <a:moveTo>
                    <a:pt x="143256" y="2513838"/>
                  </a:moveTo>
                  <a:lnTo>
                    <a:pt x="115824" y="2511552"/>
                  </a:lnTo>
                  <a:lnTo>
                    <a:pt x="115062" y="2515362"/>
                  </a:lnTo>
                  <a:lnTo>
                    <a:pt x="143256" y="2517648"/>
                  </a:lnTo>
                  <a:lnTo>
                    <a:pt x="143256" y="2513838"/>
                  </a:lnTo>
                  <a:close/>
                </a:path>
                <a:path w="334645" h="2532379">
                  <a:moveTo>
                    <a:pt x="144018" y="877824"/>
                  </a:moveTo>
                  <a:lnTo>
                    <a:pt x="143256" y="874776"/>
                  </a:lnTo>
                  <a:lnTo>
                    <a:pt x="115824" y="875538"/>
                  </a:lnTo>
                  <a:lnTo>
                    <a:pt x="115824" y="879348"/>
                  </a:lnTo>
                  <a:lnTo>
                    <a:pt x="143256" y="877862"/>
                  </a:lnTo>
                  <a:lnTo>
                    <a:pt x="144018" y="877824"/>
                  </a:lnTo>
                  <a:close/>
                </a:path>
                <a:path w="334645" h="2532379">
                  <a:moveTo>
                    <a:pt x="182118" y="2516886"/>
                  </a:moveTo>
                  <a:lnTo>
                    <a:pt x="153924" y="2514600"/>
                  </a:lnTo>
                  <a:lnTo>
                    <a:pt x="153924" y="2518410"/>
                  </a:lnTo>
                  <a:lnTo>
                    <a:pt x="181356" y="2520696"/>
                  </a:lnTo>
                  <a:lnTo>
                    <a:pt x="182118" y="2516886"/>
                  </a:lnTo>
                  <a:close/>
                </a:path>
                <a:path w="334645" h="2532379">
                  <a:moveTo>
                    <a:pt x="182118" y="872490"/>
                  </a:moveTo>
                  <a:lnTo>
                    <a:pt x="153924" y="874014"/>
                  </a:lnTo>
                  <a:lnTo>
                    <a:pt x="153924" y="877824"/>
                  </a:lnTo>
                  <a:lnTo>
                    <a:pt x="182118" y="876300"/>
                  </a:lnTo>
                  <a:lnTo>
                    <a:pt x="182118" y="872490"/>
                  </a:lnTo>
                  <a:close/>
                </a:path>
                <a:path w="334645" h="2532379">
                  <a:moveTo>
                    <a:pt x="220218" y="2519934"/>
                  </a:moveTo>
                  <a:lnTo>
                    <a:pt x="192024" y="2517648"/>
                  </a:lnTo>
                  <a:lnTo>
                    <a:pt x="192024" y="2521458"/>
                  </a:lnTo>
                  <a:lnTo>
                    <a:pt x="220218" y="2523744"/>
                  </a:lnTo>
                  <a:lnTo>
                    <a:pt x="220218" y="2519934"/>
                  </a:lnTo>
                  <a:close/>
                </a:path>
                <a:path w="334645" h="2532379">
                  <a:moveTo>
                    <a:pt x="220980" y="874014"/>
                  </a:moveTo>
                  <a:lnTo>
                    <a:pt x="220218" y="870966"/>
                  </a:lnTo>
                  <a:lnTo>
                    <a:pt x="192786" y="872490"/>
                  </a:lnTo>
                  <a:lnTo>
                    <a:pt x="192786" y="875538"/>
                  </a:lnTo>
                  <a:lnTo>
                    <a:pt x="220218" y="874052"/>
                  </a:lnTo>
                  <a:lnTo>
                    <a:pt x="220980" y="874014"/>
                  </a:lnTo>
                  <a:close/>
                </a:path>
                <a:path w="334645" h="2532379">
                  <a:moveTo>
                    <a:pt x="258318" y="2522982"/>
                  </a:moveTo>
                  <a:lnTo>
                    <a:pt x="230886" y="2520696"/>
                  </a:lnTo>
                  <a:lnTo>
                    <a:pt x="230124" y="2524506"/>
                  </a:lnTo>
                  <a:lnTo>
                    <a:pt x="258318" y="2526792"/>
                  </a:lnTo>
                  <a:lnTo>
                    <a:pt x="258318" y="2522982"/>
                  </a:lnTo>
                  <a:close/>
                </a:path>
                <a:path w="334645" h="2532379">
                  <a:moveTo>
                    <a:pt x="259080" y="868680"/>
                  </a:moveTo>
                  <a:lnTo>
                    <a:pt x="230886" y="870204"/>
                  </a:lnTo>
                  <a:lnTo>
                    <a:pt x="230886" y="874014"/>
                  </a:lnTo>
                  <a:lnTo>
                    <a:pt x="259080" y="872490"/>
                  </a:lnTo>
                  <a:lnTo>
                    <a:pt x="259080" y="868680"/>
                  </a:lnTo>
                  <a:close/>
                </a:path>
                <a:path w="334645" h="2532379">
                  <a:moveTo>
                    <a:pt x="297180" y="2526030"/>
                  </a:moveTo>
                  <a:lnTo>
                    <a:pt x="268986" y="2523744"/>
                  </a:lnTo>
                  <a:lnTo>
                    <a:pt x="268986" y="2527554"/>
                  </a:lnTo>
                  <a:lnTo>
                    <a:pt x="296418" y="2529840"/>
                  </a:lnTo>
                  <a:lnTo>
                    <a:pt x="297180" y="2526030"/>
                  </a:lnTo>
                  <a:close/>
                </a:path>
                <a:path w="334645" h="2532379">
                  <a:moveTo>
                    <a:pt x="297180" y="867156"/>
                  </a:moveTo>
                  <a:lnTo>
                    <a:pt x="269748" y="868680"/>
                  </a:lnTo>
                  <a:lnTo>
                    <a:pt x="269748" y="871728"/>
                  </a:lnTo>
                  <a:lnTo>
                    <a:pt x="297180" y="870966"/>
                  </a:lnTo>
                  <a:lnTo>
                    <a:pt x="297180" y="867156"/>
                  </a:lnTo>
                  <a:close/>
                </a:path>
                <a:path w="334645" h="2532379">
                  <a:moveTo>
                    <a:pt x="297942" y="0"/>
                  </a:moveTo>
                  <a:lnTo>
                    <a:pt x="269748" y="0"/>
                  </a:lnTo>
                  <a:lnTo>
                    <a:pt x="269748" y="3048"/>
                  </a:lnTo>
                  <a:lnTo>
                    <a:pt x="297942" y="3048"/>
                  </a:lnTo>
                  <a:lnTo>
                    <a:pt x="297942" y="0"/>
                  </a:lnTo>
                  <a:close/>
                </a:path>
                <a:path w="334645" h="2532379">
                  <a:moveTo>
                    <a:pt x="334505" y="0"/>
                  </a:moveTo>
                  <a:lnTo>
                    <a:pt x="308610" y="0"/>
                  </a:lnTo>
                  <a:lnTo>
                    <a:pt x="308610" y="3048"/>
                  </a:lnTo>
                  <a:lnTo>
                    <a:pt x="334505" y="3048"/>
                  </a:lnTo>
                  <a:lnTo>
                    <a:pt x="334505" y="0"/>
                  </a:lnTo>
                  <a:close/>
                </a:path>
                <a:path w="334645" h="2532379">
                  <a:moveTo>
                    <a:pt x="334518" y="2529078"/>
                  </a:moveTo>
                  <a:lnTo>
                    <a:pt x="307086" y="2526792"/>
                  </a:lnTo>
                  <a:lnTo>
                    <a:pt x="307086" y="2530602"/>
                  </a:lnTo>
                  <a:lnTo>
                    <a:pt x="334518" y="2532126"/>
                  </a:lnTo>
                  <a:lnTo>
                    <a:pt x="334518" y="2529078"/>
                  </a:lnTo>
                  <a:close/>
                </a:path>
                <a:path w="334645" h="2532379">
                  <a:moveTo>
                    <a:pt x="334518" y="865632"/>
                  </a:moveTo>
                  <a:lnTo>
                    <a:pt x="307848" y="866394"/>
                  </a:lnTo>
                  <a:lnTo>
                    <a:pt x="307848" y="870204"/>
                  </a:lnTo>
                  <a:lnTo>
                    <a:pt x="334518" y="868680"/>
                  </a:lnTo>
                  <a:lnTo>
                    <a:pt x="334518" y="86563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 descr=""/>
            <p:cNvSpPr/>
            <p:nvPr/>
          </p:nvSpPr>
          <p:spPr>
            <a:xfrm>
              <a:off x="7701419" y="2452497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 h="0">
                  <a:moveTo>
                    <a:pt x="0" y="0"/>
                  </a:moveTo>
                  <a:lnTo>
                    <a:pt x="259067" y="0"/>
                  </a:lnTo>
                </a:path>
              </a:pathLst>
            </a:custGeom>
            <a:ln w="3810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 descr=""/>
            <p:cNvSpPr/>
            <p:nvPr/>
          </p:nvSpPr>
          <p:spPr>
            <a:xfrm>
              <a:off x="7700658" y="2451366"/>
              <a:ext cx="336550" cy="2532380"/>
            </a:xfrm>
            <a:custGeom>
              <a:avLst/>
              <a:gdLst/>
              <a:ahLst/>
              <a:cxnLst/>
              <a:rect l="l" t="t" r="r" b="b"/>
              <a:pathLst>
                <a:path w="336550" h="2532379">
                  <a:moveTo>
                    <a:pt x="25908" y="2518410"/>
                  </a:moveTo>
                  <a:lnTo>
                    <a:pt x="24384" y="2515362"/>
                  </a:lnTo>
                  <a:lnTo>
                    <a:pt x="0" y="2529078"/>
                  </a:lnTo>
                  <a:lnTo>
                    <a:pt x="1524" y="2532126"/>
                  </a:lnTo>
                  <a:lnTo>
                    <a:pt x="25908" y="2518410"/>
                  </a:lnTo>
                  <a:close/>
                </a:path>
                <a:path w="336550" h="2532379">
                  <a:moveTo>
                    <a:pt x="28956" y="147066"/>
                  </a:moveTo>
                  <a:lnTo>
                    <a:pt x="762" y="148590"/>
                  </a:lnTo>
                  <a:lnTo>
                    <a:pt x="762" y="151638"/>
                  </a:lnTo>
                  <a:lnTo>
                    <a:pt x="28956" y="150876"/>
                  </a:lnTo>
                  <a:lnTo>
                    <a:pt x="28956" y="147066"/>
                  </a:lnTo>
                  <a:close/>
                </a:path>
                <a:path w="336550" h="2532379">
                  <a:moveTo>
                    <a:pt x="59436" y="2499360"/>
                  </a:moveTo>
                  <a:lnTo>
                    <a:pt x="57150" y="2496312"/>
                  </a:lnTo>
                  <a:lnTo>
                    <a:pt x="33528" y="2510028"/>
                  </a:lnTo>
                  <a:lnTo>
                    <a:pt x="35052" y="2513076"/>
                  </a:lnTo>
                  <a:lnTo>
                    <a:pt x="59436" y="2499360"/>
                  </a:lnTo>
                  <a:close/>
                </a:path>
                <a:path w="336550" h="2532379">
                  <a:moveTo>
                    <a:pt x="67056" y="145542"/>
                  </a:moveTo>
                  <a:lnTo>
                    <a:pt x="38862" y="147066"/>
                  </a:lnTo>
                  <a:lnTo>
                    <a:pt x="38862" y="150114"/>
                  </a:lnTo>
                  <a:lnTo>
                    <a:pt x="67056" y="149352"/>
                  </a:lnTo>
                  <a:lnTo>
                    <a:pt x="67056" y="145542"/>
                  </a:lnTo>
                  <a:close/>
                </a:path>
                <a:path w="336550" h="2532379">
                  <a:moveTo>
                    <a:pt x="92202" y="2479548"/>
                  </a:moveTo>
                  <a:lnTo>
                    <a:pt x="90678" y="2476500"/>
                  </a:lnTo>
                  <a:lnTo>
                    <a:pt x="66294" y="2490978"/>
                  </a:lnTo>
                  <a:lnTo>
                    <a:pt x="68580" y="2494026"/>
                  </a:lnTo>
                  <a:lnTo>
                    <a:pt x="92202" y="2479548"/>
                  </a:lnTo>
                  <a:close/>
                </a:path>
                <a:path w="336550" h="2532379">
                  <a:moveTo>
                    <a:pt x="105918" y="147828"/>
                  </a:moveTo>
                  <a:lnTo>
                    <a:pt x="105156" y="144780"/>
                  </a:lnTo>
                  <a:lnTo>
                    <a:pt x="77724" y="145542"/>
                  </a:lnTo>
                  <a:lnTo>
                    <a:pt x="77724" y="149352"/>
                  </a:lnTo>
                  <a:lnTo>
                    <a:pt x="105156" y="147866"/>
                  </a:lnTo>
                  <a:lnTo>
                    <a:pt x="105918" y="147828"/>
                  </a:lnTo>
                  <a:close/>
                </a:path>
                <a:path w="336550" h="2532379">
                  <a:moveTo>
                    <a:pt x="125730" y="2460498"/>
                  </a:moveTo>
                  <a:lnTo>
                    <a:pt x="124206" y="2457450"/>
                  </a:lnTo>
                  <a:lnTo>
                    <a:pt x="99822" y="2471928"/>
                  </a:lnTo>
                  <a:lnTo>
                    <a:pt x="101346" y="2474976"/>
                  </a:lnTo>
                  <a:lnTo>
                    <a:pt x="125730" y="2460498"/>
                  </a:lnTo>
                  <a:close/>
                </a:path>
                <a:path w="336550" h="2532379">
                  <a:moveTo>
                    <a:pt x="144018" y="143256"/>
                  </a:moveTo>
                  <a:lnTo>
                    <a:pt x="115824" y="144018"/>
                  </a:lnTo>
                  <a:lnTo>
                    <a:pt x="115824" y="147828"/>
                  </a:lnTo>
                  <a:lnTo>
                    <a:pt x="144018" y="146304"/>
                  </a:lnTo>
                  <a:lnTo>
                    <a:pt x="144018" y="143256"/>
                  </a:lnTo>
                  <a:close/>
                </a:path>
                <a:path w="336550" h="2532379">
                  <a:moveTo>
                    <a:pt x="159258" y="2441448"/>
                  </a:moveTo>
                  <a:lnTo>
                    <a:pt x="157734" y="2438400"/>
                  </a:lnTo>
                  <a:lnTo>
                    <a:pt x="133350" y="2452116"/>
                  </a:lnTo>
                  <a:lnTo>
                    <a:pt x="134874" y="2455164"/>
                  </a:lnTo>
                  <a:lnTo>
                    <a:pt x="159258" y="2441448"/>
                  </a:lnTo>
                  <a:close/>
                </a:path>
                <a:path w="336550" h="2532379">
                  <a:moveTo>
                    <a:pt x="182880" y="144780"/>
                  </a:moveTo>
                  <a:lnTo>
                    <a:pt x="182118" y="141732"/>
                  </a:lnTo>
                  <a:lnTo>
                    <a:pt x="154686" y="142494"/>
                  </a:lnTo>
                  <a:lnTo>
                    <a:pt x="154686" y="146304"/>
                  </a:lnTo>
                  <a:lnTo>
                    <a:pt x="182118" y="144818"/>
                  </a:lnTo>
                  <a:lnTo>
                    <a:pt x="182880" y="144780"/>
                  </a:lnTo>
                  <a:close/>
                </a:path>
                <a:path w="336550" h="2532379">
                  <a:moveTo>
                    <a:pt x="192786" y="2422398"/>
                  </a:moveTo>
                  <a:lnTo>
                    <a:pt x="190500" y="2419350"/>
                  </a:lnTo>
                  <a:lnTo>
                    <a:pt x="166878" y="2433066"/>
                  </a:lnTo>
                  <a:lnTo>
                    <a:pt x="168402" y="2436114"/>
                  </a:lnTo>
                  <a:lnTo>
                    <a:pt x="192786" y="2422398"/>
                  </a:lnTo>
                  <a:close/>
                </a:path>
                <a:path w="336550" h="2532379">
                  <a:moveTo>
                    <a:pt x="220980" y="140208"/>
                  </a:moveTo>
                  <a:lnTo>
                    <a:pt x="192786" y="140970"/>
                  </a:lnTo>
                  <a:lnTo>
                    <a:pt x="192786" y="144780"/>
                  </a:lnTo>
                  <a:lnTo>
                    <a:pt x="220980" y="144018"/>
                  </a:lnTo>
                  <a:lnTo>
                    <a:pt x="220980" y="140208"/>
                  </a:lnTo>
                  <a:close/>
                </a:path>
                <a:path w="336550" h="2532379">
                  <a:moveTo>
                    <a:pt x="225552" y="2403348"/>
                  </a:moveTo>
                  <a:lnTo>
                    <a:pt x="224028" y="2400300"/>
                  </a:lnTo>
                  <a:lnTo>
                    <a:pt x="199644" y="2414016"/>
                  </a:lnTo>
                  <a:lnTo>
                    <a:pt x="201930" y="2417064"/>
                  </a:lnTo>
                  <a:lnTo>
                    <a:pt x="225552" y="2403348"/>
                  </a:lnTo>
                  <a:close/>
                </a:path>
                <a:path w="336550" h="2532379">
                  <a:moveTo>
                    <a:pt x="259080" y="2383536"/>
                  </a:moveTo>
                  <a:lnTo>
                    <a:pt x="257556" y="2380488"/>
                  </a:lnTo>
                  <a:lnTo>
                    <a:pt x="233172" y="2394966"/>
                  </a:lnTo>
                  <a:lnTo>
                    <a:pt x="234696" y="2398014"/>
                  </a:lnTo>
                  <a:lnTo>
                    <a:pt x="259080" y="2383536"/>
                  </a:lnTo>
                  <a:close/>
                </a:path>
                <a:path w="336550" h="2532379">
                  <a:moveTo>
                    <a:pt x="259842" y="142494"/>
                  </a:moveTo>
                  <a:lnTo>
                    <a:pt x="259080" y="138684"/>
                  </a:lnTo>
                  <a:lnTo>
                    <a:pt x="231648" y="140208"/>
                  </a:lnTo>
                  <a:lnTo>
                    <a:pt x="231648" y="143256"/>
                  </a:lnTo>
                  <a:lnTo>
                    <a:pt x="259080" y="142506"/>
                  </a:lnTo>
                  <a:lnTo>
                    <a:pt x="259842" y="142494"/>
                  </a:lnTo>
                  <a:close/>
                </a:path>
                <a:path w="336550" h="2532379">
                  <a:moveTo>
                    <a:pt x="292608" y="2364486"/>
                  </a:moveTo>
                  <a:lnTo>
                    <a:pt x="291084" y="2361438"/>
                  </a:lnTo>
                  <a:lnTo>
                    <a:pt x="266700" y="2375916"/>
                  </a:lnTo>
                  <a:lnTo>
                    <a:pt x="268224" y="2378202"/>
                  </a:lnTo>
                  <a:lnTo>
                    <a:pt x="292608" y="2364486"/>
                  </a:lnTo>
                  <a:close/>
                </a:path>
                <a:path w="336550" h="2532379">
                  <a:moveTo>
                    <a:pt x="297942" y="137160"/>
                  </a:moveTo>
                  <a:lnTo>
                    <a:pt x="269748" y="138684"/>
                  </a:lnTo>
                  <a:lnTo>
                    <a:pt x="269748" y="141732"/>
                  </a:lnTo>
                  <a:lnTo>
                    <a:pt x="297942" y="140970"/>
                  </a:lnTo>
                  <a:lnTo>
                    <a:pt x="297942" y="137160"/>
                  </a:lnTo>
                  <a:close/>
                </a:path>
                <a:path w="336550" h="2532379">
                  <a:moveTo>
                    <a:pt x="297942" y="0"/>
                  </a:moveTo>
                  <a:lnTo>
                    <a:pt x="269748" y="0"/>
                  </a:lnTo>
                  <a:lnTo>
                    <a:pt x="269748" y="3048"/>
                  </a:lnTo>
                  <a:lnTo>
                    <a:pt x="297942" y="3048"/>
                  </a:lnTo>
                  <a:lnTo>
                    <a:pt x="297942" y="0"/>
                  </a:lnTo>
                  <a:close/>
                </a:path>
                <a:path w="336550" h="2532379">
                  <a:moveTo>
                    <a:pt x="326136" y="2345436"/>
                  </a:moveTo>
                  <a:lnTo>
                    <a:pt x="323850" y="2342388"/>
                  </a:lnTo>
                  <a:lnTo>
                    <a:pt x="300228" y="2356104"/>
                  </a:lnTo>
                  <a:lnTo>
                    <a:pt x="301752" y="2359152"/>
                  </a:lnTo>
                  <a:lnTo>
                    <a:pt x="326136" y="2345436"/>
                  </a:lnTo>
                  <a:close/>
                </a:path>
                <a:path w="336550" h="2532379">
                  <a:moveTo>
                    <a:pt x="334505" y="0"/>
                  </a:moveTo>
                  <a:lnTo>
                    <a:pt x="308610" y="0"/>
                  </a:lnTo>
                  <a:lnTo>
                    <a:pt x="308610" y="3048"/>
                  </a:lnTo>
                  <a:lnTo>
                    <a:pt x="334505" y="3048"/>
                  </a:lnTo>
                  <a:lnTo>
                    <a:pt x="334505" y="0"/>
                  </a:lnTo>
                  <a:close/>
                </a:path>
                <a:path w="336550" h="2532379">
                  <a:moveTo>
                    <a:pt x="334518" y="136398"/>
                  </a:moveTo>
                  <a:lnTo>
                    <a:pt x="308610" y="137160"/>
                  </a:lnTo>
                  <a:lnTo>
                    <a:pt x="308610" y="140208"/>
                  </a:lnTo>
                  <a:lnTo>
                    <a:pt x="334518" y="139446"/>
                  </a:lnTo>
                  <a:lnTo>
                    <a:pt x="334518" y="136398"/>
                  </a:lnTo>
                  <a:close/>
                </a:path>
                <a:path w="336550" h="2532379">
                  <a:moveTo>
                    <a:pt x="336042" y="2340102"/>
                  </a:moveTo>
                  <a:lnTo>
                    <a:pt x="333756" y="2337054"/>
                  </a:lnTo>
                  <a:lnTo>
                    <a:pt x="332994" y="2337054"/>
                  </a:lnTo>
                  <a:lnTo>
                    <a:pt x="335280" y="2340102"/>
                  </a:lnTo>
                  <a:lnTo>
                    <a:pt x="336042" y="234010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 descr=""/>
            <p:cNvSpPr/>
            <p:nvPr/>
          </p:nvSpPr>
          <p:spPr>
            <a:xfrm>
              <a:off x="8455025" y="2452497"/>
              <a:ext cx="259715" cy="0"/>
            </a:xfrm>
            <a:custGeom>
              <a:avLst/>
              <a:gdLst/>
              <a:ahLst/>
              <a:cxnLst/>
              <a:rect l="l" t="t" r="r" b="b"/>
              <a:pathLst>
                <a:path w="259715" h="0">
                  <a:moveTo>
                    <a:pt x="0" y="0"/>
                  </a:moveTo>
                  <a:lnTo>
                    <a:pt x="259092" y="0"/>
                  </a:lnTo>
                </a:path>
              </a:pathLst>
            </a:custGeom>
            <a:ln w="3810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 descr=""/>
            <p:cNvSpPr/>
            <p:nvPr/>
          </p:nvSpPr>
          <p:spPr>
            <a:xfrm>
              <a:off x="8454263" y="2451366"/>
              <a:ext cx="337820" cy="2416810"/>
            </a:xfrm>
            <a:custGeom>
              <a:avLst/>
              <a:gdLst/>
              <a:ahLst/>
              <a:cxnLst/>
              <a:rect l="l" t="t" r="r" b="b"/>
              <a:pathLst>
                <a:path w="337820" h="2416810">
                  <a:moveTo>
                    <a:pt x="27432" y="679704"/>
                  </a:moveTo>
                  <a:lnTo>
                    <a:pt x="26670" y="676656"/>
                  </a:lnTo>
                  <a:lnTo>
                    <a:pt x="0" y="687324"/>
                  </a:lnTo>
                  <a:lnTo>
                    <a:pt x="1524" y="690372"/>
                  </a:lnTo>
                  <a:lnTo>
                    <a:pt x="27432" y="679704"/>
                  </a:lnTo>
                  <a:close/>
                </a:path>
                <a:path w="337820" h="2416810">
                  <a:moveTo>
                    <a:pt x="28194" y="131826"/>
                  </a:moveTo>
                  <a:lnTo>
                    <a:pt x="27432" y="128778"/>
                  </a:lnTo>
                  <a:lnTo>
                    <a:pt x="762" y="136398"/>
                  </a:lnTo>
                  <a:lnTo>
                    <a:pt x="1524" y="139446"/>
                  </a:lnTo>
                  <a:lnTo>
                    <a:pt x="28194" y="131826"/>
                  </a:lnTo>
                  <a:close/>
                </a:path>
                <a:path w="337820" h="2416810">
                  <a:moveTo>
                    <a:pt x="28956" y="2343150"/>
                  </a:moveTo>
                  <a:lnTo>
                    <a:pt x="1524" y="2336292"/>
                  </a:lnTo>
                  <a:lnTo>
                    <a:pt x="762" y="2340102"/>
                  </a:lnTo>
                  <a:lnTo>
                    <a:pt x="28194" y="2346198"/>
                  </a:lnTo>
                  <a:lnTo>
                    <a:pt x="28956" y="2343150"/>
                  </a:lnTo>
                  <a:close/>
                </a:path>
                <a:path w="337820" h="2416810">
                  <a:moveTo>
                    <a:pt x="63246" y="665988"/>
                  </a:moveTo>
                  <a:lnTo>
                    <a:pt x="61722" y="662178"/>
                  </a:lnTo>
                  <a:lnTo>
                    <a:pt x="35814" y="672846"/>
                  </a:lnTo>
                  <a:lnTo>
                    <a:pt x="37338" y="675894"/>
                  </a:lnTo>
                  <a:lnTo>
                    <a:pt x="63246" y="665988"/>
                  </a:lnTo>
                  <a:close/>
                </a:path>
                <a:path w="337820" h="2416810">
                  <a:moveTo>
                    <a:pt x="65532" y="121158"/>
                  </a:moveTo>
                  <a:lnTo>
                    <a:pt x="64770" y="118110"/>
                  </a:lnTo>
                  <a:lnTo>
                    <a:pt x="37338" y="125730"/>
                  </a:lnTo>
                  <a:lnTo>
                    <a:pt x="38100" y="128778"/>
                  </a:lnTo>
                  <a:lnTo>
                    <a:pt x="65532" y="121158"/>
                  </a:lnTo>
                  <a:close/>
                </a:path>
                <a:path w="337820" h="2416810">
                  <a:moveTo>
                    <a:pt x="66294" y="2351532"/>
                  </a:moveTo>
                  <a:lnTo>
                    <a:pt x="38862" y="2345436"/>
                  </a:lnTo>
                  <a:lnTo>
                    <a:pt x="38100" y="2348484"/>
                  </a:lnTo>
                  <a:lnTo>
                    <a:pt x="65532" y="2355342"/>
                  </a:lnTo>
                  <a:lnTo>
                    <a:pt x="66294" y="2351532"/>
                  </a:lnTo>
                  <a:close/>
                </a:path>
                <a:path w="337820" h="2416810">
                  <a:moveTo>
                    <a:pt x="99060" y="651510"/>
                  </a:moveTo>
                  <a:lnTo>
                    <a:pt x="97536" y="648462"/>
                  </a:lnTo>
                  <a:lnTo>
                    <a:pt x="71628" y="658368"/>
                  </a:lnTo>
                  <a:lnTo>
                    <a:pt x="73152" y="661416"/>
                  </a:lnTo>
                  <a:lnTo>
                    <a:pt x="99060" y="651510"/>
                  </a:lnTo>
                  <a:close/>
                </a:path>
                <a:path w="337820" h="2416810">
                  <a:moveTo>
                    <a:pt x="102108" y="110490"/>
                  </a:moveTo>
                  <a:lnTo>
                    <a:pt x="101346" y="107442"/>
                  </a:lnTo>
                  <a:lnTo>
                    <a:pt x="74676" y="115062"/>
                  </a:lnTo>
                  <a:lnTo>
                    <a:pt x="75438" y="118110"/>
                  </a:lnTo>
                  <a:lnTo>
                    <a:pt x="102108" y="110490"/>
                  </a:lnTo>
                  <a:close/>
                </a:path>
                <a:path w="337820" h="2416810">
                  <a:moveTo>
                    <a:pt x="103632" y="2360676"/>
                  </a:moveTo>
                  <a:lnTo>
                    <a:pt x="76200" y="2353818"/>
                  </a:lnTo>
                  <a:lnTo>
                    <a:pt x="75438" y="2357628"/>
                  </a:lnTo>
                  <a:lnTo>
                    <a:pt x="102870" y="2363724"/>
                  </a:lnTo>
                  <a:lnTo>
                    <a:pt x="103632" y="2360676"/>
                  </a:lnTo>
                  <a:close/>
                </a:path>
                <a:path w="337820" h="2416810">
                  <a:moveTo>
                    <a:pt x="134874" y="637032"/>
                  </a:moveTo>
                  <a:lnTo>
                    <a:pt x="133350" y="633984"/>
                  </a:lnTo>
                  <a:lnTo>
                    <a:pt x="107442" y="643890"/>
                  </a:lnTo>
                  <a:lnTo>
                    <a:pt x="108966" y="647700"/>
                  </a:lnTo>
                  <a:lnTo>
                    <a:pt x="134874" y="637032"/>
                  </a:lnTo>
                  <a:close/>
                </a:path>
                <a:path w="337820" h="2416810">
                  <a:moveTo>
                    <a:pt x="139446" y="99822"/>
                  </a:moveTo>
                  <a:lnTo>
                    <a:pt x="138684" y="96774"/>
                  </a:lnTo>
                  <a:lnTo>
                    <a:pt x="111252" y="104394"/>
                  </a:lnTo>
                  <a:lnTo>
                    <a:pt x="112776" y="107442"/>
                  </a:lnTo>
                  <a:lnTo>
                    <a:pt x="139446" y="99822"/>
                  </a:lnTo>
                  <a:close/>
                </a:path>
                <a:path w="337820" h="2416810">
                  <a:moveTo>
                    <a:pt x="140970" y="2369058"/>
                  </a:moveTo>
                  <a:lnTo>
                    <a:pt x="113538" y="2362962"/>
                  </a:lnTo>
                  <a:lnTo>
                    <a:pt x="112776" y="2366010"/>
                  </a:lnTo>
                  <a:lnTo>
                    <a:pt x="140208" y="2372868"/>
                  </a:lnTo>
                  <a:lnTo>
                    <a:pt x="140970" y="2369058"/>
                  </a:lnTo>
                  <a:close/>
                </a:path>
                <a:path w="337820" h="2416810">
                  <a:moveTo>
                    <a:pt x="170688" y="622554"/>
                  </a:moveTo>
                  <a:lnTo>
                    <a:pt x="169164" y="619506"/>
                  </a:lnTo>
                  <a:lnTo>
                    <a:pt x="143256" y="630174"/>
                  </a:lnTo>
                  <a:lnTo>
                    <a:pt x="144780" y="633222"/>
                  </a:lnTo>
                  <a:lnTo>
                    <a:pt x="170688" y="622554"/>
                  </a:lnTo>
                  <a:close/>
                </a:path>
                <a:path w="337820" h="2416810">
                  <a:moveTo>
                    <a:pt x="176022" y="89154"/>
                  </a:moveTo>
                  <a:lnTo>
                    <a:pt x="175260" y="86106"/>
                  </a:lnTo>
                  <a:lnTo>
                    <a:pt x="148590" y="93726"/>
                  </a:lnTo>
                  <a:lnTo>
                    <a:pt x="149352" y="96774"/>
                  </a:lnTo>
                  <a:lnTo>
                    <a:pt x="176022" y="89154"/>
                  </a:lnTo>
                  <a:close/>
                </a:path>
                <a:path w="337820" h="2416810">
                  <a:moveTo>
                    <a:pt x="178308" y="2378202"/>
                  </a:moveTo>
                  <a:lnTo>
                    <a:pt x="150876" y="2371344"/>
                  </a:lnTo>
                  <a:lnTo>
                    <a:pt x="150114" y="2375154"/>
                  </a:lnTo>
                  <a:lnTo>
                    <a:pt x="177546" y="2381250"/>
                  </a:lnTo>
                  <a:lnTo>
                    <a:pt x="178308" y="2378202"/>
                  </a:lnTo>
                  <a:close/>
                </a:path>
                <a:path w="337820" h="2416810">
                  <a:moveTo>
                    <a:pt x="206502" y="608076"/>
                  </a:moveTo>
                  <a:lnTo>
                    <a:pt x="204978" y="605028"/>
                  </a:lnTo>
                  <a:lnTo>
                    <a:pt x="179070" y="615696"/>
                  </a:lnTo>
                  <a:lnTo>
                    <a:pt x="180594" y="618744"/>
                  </a:lnTo>
                  <a:lnTo>
                    <a:pt x="206502" y="608076"/>
                  </a:lnTo>
                  <a:close/>
                </a:path>
                <a:path w="337820" h="2416810">
                  <a:moveTo>
                    <a:pt x="213360" y="78486"/>
                  </a:moveTo>
                  <a:lnTo>
                    <a:pt x="212598" y="75438"/>
                  </a:lnTo>
                  <a:lnTo>
                    <a:pt x="185166" y="83058"/>
                  </a:lnTo>
                  <a:lnTo>
                    <a:pt x="186690" y="86868"/>
                  </a:lnTo>
                  <a:lnTo>
                    <a:pt x="213360" y="78486"/>
                  </a:lnTo>
                  <a:close/>
                </a:path>
                <a:path w="337820" h="2416810">
                  <a:moveTo>
                    <a:pt x="215646" y="2386584"/>
                  </a:moveTo>
                  <a:lnTo>
                    <a:pt x="188976" y="2380488"/>
                  </a:lnTo>
                  <a:lnTo>
                    <a:pt x="188214" y="2383536"/>
                  </a:lnTo>
                  <a:lnTo>
                    <a:pt x="214884" y="2390394"/>
                  </a:lnTo>
                  <a:lnTo>
                    <a:pt x="215646" y="2386584"/>
                  </a:lnTo>
                  <a:close/>
                </a:path>
                <a:path w="337820" h="2416810">
                  <a:moveTo>
                    <a:pt x="241554" y="594360"/>
                  </a:moveTo>
                  <a:lnTo>
                    <a:pt x="240792" y="590550"/>
                  </a:lnTo>
                  <a:lnTo>
                    <a:pt x="214884" y="601218"/>
                  </a:lnTo>
                  <a:lnTo>
                    <a:pt x="215646" y="604266"/>
                  </a:lnTo>
                  <a:lnTo>
                    <a:pt x="241554" y="594360"/>
                  </a:lnTo>
                  <a:close/>
                </a:path>
                <a:path w="337820" h="2416810">
                  <a:moveTo>
                    <a:pt x="250698" y="67818"/>
                  </a:moveTo>
                  <a:lnTo>
                    <a:pt x="249174" y="64770"/>
                  </a:lnTo>
                  <a:lnTo>
                    <a:pt x="222504" y="72390"/>
                  </a:lnTo>
                  <a:lnTo>
                    <a:pt x="223266" y="76200"/>
                  </a:lnTo>
                  <a:lnTo>
                    <a:pt x="250698" y="67818"/>
                  </a:lnTo>
                  <a:close/>
                </a:path>
                <a:path w="337820" h="2416810">
                  <a:moveTo>
                    <a:pt x="253746" y="2395728"/>
                  </a:moveTo>
                  <a:lnTo>
                    <a:pt x="226314" y="2389632"/>
                  </a:lnTo>
                  <a:lnTo>
                    <a:pt x="225552" y="2392680"/>
                  </a:lnTo>
                  <a:lnTo>
                    <a:pt x="252984" y="2398776"/>
                  </a:lnTo>
                  <a:lnTo>
                    <a:pt x="253746" y="2395728"/>
                  </a:lnTo>
                  <a:close/>
                </a:path>
                <a:path w="337820" h="2416810">
                  <a:moveTo>
                    <a:pt x="277368" y="579882"/>
                  </a:moveTo>
                  <a:lnTo>
                    <a:pt x="276606" y="576834"/>
                  </a:lnTo>
                  <a:lnTo>
                    <a:pt x="250698" y="586740"/>
                  </a:lnTo>
                  <a:lnTo>
                    <a:pt x="251460" y="589788"/>
                  </a:lnTo>
                  <a:lnTo>
                    <a:pt x="277368" y="579882"/>
                  </a:lnTo>
                  <a:close/>
                </a:path>
                <a:path w="337820" h="2416810">
                  <a:moveTo>
                    <a:pt x="287274" y="57912"/>
                  </a:moveTo>
                  <a:lnTo>
                    <a:pt x="286512" y="54102"/>
                  </a:lnTo>
                  <a:lnTo>
                    <a:pt x="259080" y="61722"/>
                  </a:lnTo>
                  <a:lnTo>
                    <a:pt x="260604" y="65532"/>
                  </a:lnTo>
                  <a:lnTo>
                    <a:pt x="287274" y="57912"/>
                  </a:lnTo>
                  <a:close/>
                </a:path>
                <a:path w="337820" h="2416810">
                  <a:moveTo>
                    <a:pt x="291084" y="2404110"/>
                  </a:moveTo>
                  <a:lnTo>
                    <a:pt x="263652" y="2398014"/>
                  </a:lnTo>
                  <a:lnTo>
                    <a:pt x="262890" y="2401824"/>
                  </a:lnTo>
                  <a:lnTo>
                    <a:pt x="290322" y="2407920"/>
                  </a:lnTo>
                  <a:lnTo>
                    <a:pt x="291084" y="2404110"/>
                  </a:lnTo>
                  <a:close/>
                </a:path>
                <a:path w="337820" h="2416810">
                  <a:moveTo>
                    <a:pt x="298704" y="0"/>
                  </a:moveTo>
                  <a:lnTo>
                    <a:pt x="270510" y="0"/>
                  </a:lnTo>
                  <a:lnTo>
                    <a:pt x="270510" y="3048"/>
                  </a:lnTo>
                  <a:lnTo>
                    <a:pt x="298704" y="3048"/>
                  </a:lnTo>
                  <a:lnTo>
                    <a:pt x="298704" y="0"/>
                  </a:lnTo>
                  <a:close/>
                </a:path>
                <a:path w="337820" h="2416810">
                  <a:moveTo>
                    <a:pt x="313182" y="565404"/>
                  </a:moveTo>
                  <a:lnTo>
                    <a:pt x="311658" y="562356"/>
                  </a:lnTo>
                  <a:lnTo>
                    <a:pt x="285750" y="572262"/>
                  </a:lnTo>
                  <a:lnTo>
                    <a:pt x="287274" y="576072"/>
                  </a:lnTo>
                  <a:lnTo>
                    <a:pt x="313182" y="565404"/>
                  </a:lnTo>
                  <a:close/>
                </a:path>
                <a:path w="337820" h="2416810">
                  <a:moveTo>
                    <a:pt x="324612" y="47244"/>
                  </a:moveTo>
                  <a:lnTo>
                    <a:pt x="323088" y="43434"/>
                  </a:lnTo>
                  <a:lnTo>
                    <a:pt x="296418" y="51054"/>
                  </a:lnTo>
                  <a:lnTo>
                    <a:pt x="297180" y="54864"/>
                  </a:lnTo>
                  <a:lnTo>
                    <a:pt x="324612" y="47244"/>
                  </a:lnTo>
                  <a:close/>
                </a:path>
                <a:path w="337820" h="2416810">
                  <a:moveTo>
                    <a:pt x="328422" y="2413254"/>
                  </a:moveTo>
                  <a:lnTo>
                    <a:pt x="300990" y="2407158"/>
                  </a:lnTo>
                  <a:lnTo>
                    <a:pt x="300228" y="2410206"/>
                  </a:lnTo>
                  <a:lnTo>
                    <a:pt x="327660" y="2416302"/>
                  </a:lnTo>
                  <a:lnTo>
                    <a:pt x="328422" y="2413254"/>
                  </a:lnTo>
                  <a:close/>
                </a:path>
                <a:path w="337820" h="2416810">
                  <a:moveTo>
                    <a:pt x="336804" y="0"/>
                  </a:moveTo>
                  <a:lnTo>
                    <a:pt x="308610" y="0"/>
                  </a:lnTo>
                  <a:lnTo>
                    <a:pt x="308610" y="3048"/>
                  </a:lnTo>
                  <a:lnTo>
                    <a:pt x="336804" y="3048"/>
                  </a:lnTo>
                  <a:lnTo>
                    <a:pt x="336804" y="0"/>
                  </a:lnTo>
                  <a:close/>
                </a:path>
                <a:path w="337820" h="2416810">
                  <a:moveTo>
                    <a:pt x="337566" y="555498"/>
                  </a:moveTo>
                  <a:lnTo>
                    <a:pt x="336042" y="552450"/>
                  </a:lnTo>
                  <a:lnTo>
                    <a:pt x="321564" y="558546"/>
                  </a:lnTo>
                  <a:lnTo>
                    <a:pt x="323088" y="561594"/>
                  </a:lnTo>
                  <a:lnTo>
                    <a:pt x="337566" y="555498"/>
                  </a:lnTo>
                  <a:close/>
                </a:path>
                <a:path w="337820" h="2416810">
                  <a:moveTo>
                    <a:pt x="337566" y="43434"/>
                  </a:moveTo>
                  <a:lnTo>
                    <a:pt x="336042" y="39624"/>
                  </a:lnTo>
                  <a:lnTo>
                    <a:pt x="333756" y="40386"/>
                  </a:lnTo>
                  <a:lnTo>
                    <a:pt x="334518" y="44196"/>
                  </a:lnTo>
                  <a:lnTo>
                    <a:pt x="337566" y="4343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 descr=""/>
            <p:cNvSpPr/>
            <p:nvPr/>
          </p:nvSpPr>
          <p:spPr>
            <a:xfrm>
              <a:off x="5773560" y="4644402"/>
              <a:ext cx="4192270" cy="1361440"/>
            </a:xfrm>
            <a:custGeom>
              <a:avLst/>
              <a:gdLst/>
              <a:ahLst/>
              <a:cxnLst/>
              <a:rect l="l" t="t" r="r" b="b"/>
              <a:pathLst>
                <a:path w="4192270" h="1361439">
                  <a:moveTo>
                    <a:pt x="419100" y="0"/>
                  </a:moveTo>
                  <a:lnTo>
                    <a:pt x="0" y="0"/>
                  </a:lnTo>
                  <a:lnTo>
                    <a:pt x="0" y="1360932"/>
                  </a:lnTo>
                  <a:lnTo>
                    <a:pt x="419100" y="1360932"/>
                  </a:lnTo>
                  <a:lnTo>
                    <a:pt x="419100" y="0"/>
                  </a:lnTo>
                  <a:close/>
                </a:path>
                <a:path w="4192270" h="1361439">
                  <a:moveTo>
                    <a:pt x="1173467" y="312420"/>
                  </a:moveTo>
                  <a:lnTo>
                    <a:pt x="754367" y="312420"/>
                  </a:lnTo>
                  <a:lnTo>
                    <a:pt x="754367" y="1360932"/>
                  </a:lnTo>
                  <a:lnTo>
                    <a:pt x="1173467" y="1360932"/>
                  </a:lnTo>
                  <a:lnTo>
                    <a:pt x="1173467" y="312420"/>
                  </a:lnTo>
                  <a:close/>
                </a:path>
                <a:path w="4192270" h="1361439">
                  <a:moveTo>
                    <a:pt x="1927860" y="338328"/>
                  </a:moveTo>
                  <a:lnTo>
                    <a:pt x="1508760" y="338328"/>
                  </a:lnTo>
                  <a:lnTo>
                    <a:pt x="1508760" y="1360932"/>
                  </a:lnTo>
                  <a:lnTo>
                    <a:pt x="1927860" y="1360932"/>
                  </a:lnTo>
                  <a:lnTo>
                    <a:pt x="1927860" y="338328"/>
                  </a:lnTo>
                  <a:close/>
                </a:path>
                <a:path w="4192270" h="1361439">
                  <a:moveTo>
                    <a:pt x="2682227" y="144780"/>
                  </a:moveTo>
                  <a:lnTo>
                    <a:pt x="2263127" y="144780"/>
                  </a:lnTo>
                  <a:lnTo>
                    <a:pt x="2263127" y="1360932"/>
                  </a:lnTo>
                  <a:lnTo>
                    <a:pt x="2682227" y="1360932"/>
                  </a:lnTo>
                  <a:lnTo>
                    <a:pt x="2682227" y="144780"/>
                  </a:lnTo>
                  <a:close/>
                </a:path>
                <a:path w="4192270" h="1361439">
                  <a:moveTo>
                    <a:pt x="3436620" y="224028"/>
                  </a:moveTo>
                  <a:lnTo>
                    <a:pt x="3018282" y="224028"/>
                  </a:lnTo>
                  <a:lnTo>
                    <a:pt x="3018282" y="1360932"/>
                  </a:lnTo>
                  <a:lnTo>
                    <a:pt x="3436620" y="1360932"/>
                  </a:lnTo>
                  <a:lnTo>
                    <a:pt x="3436620" y="224028"/>
                  </a:lnTo>
                  <a:close/>
                </a:path>
                <a:path w="4192270" h="1361439">
                  <a:moveTo>
                    <a:pt x="4191749" y="224790"/>
                  </a:moveTo>
                  <a:lnTo>
                    <a:pt x="3771887" y="224790"/>
                  </a:lnTo>
                  <a:lnTo>
                    <a:pt x="3771887" y="1360932"/>
                  </a:lnTo>
                  <a:lnTo>
                    <a:pt x="4191749" y="1360932"/>
                  </a:lnTo>
                  <a:lnTo>
                    <a:pt x="4191749" y="22479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 descr=""/>
            <p:cNvSpPr/>
            <p:nvPr/>
          </p:nvSpPr>
          <p:spPr>
            <a:xfrm>
              <a:off x="5768225" y="4639056"/>
              <a:ext cx="4202430" cy="1371600"/>
            </a:xfrm>
            <a:custGeom>
              <a:avLst/>
              <a:gdLst/>
              <a:ahLst/>
              <a:cxnLst/>
              <a:rect l="l" t="t" r="r" b="b"/>
              <a:pathLst>
                <a:path w="4202430" h="1371600">
                  <a:moveTo>
                    <a:pt x="429006" y="1369314"/>
                  </a:moveTo>
                  <a:lnTo>
                    <a:pt x="429006" y="3048"/>
                  </a:lnTo>
                  <a:lnTo>
                    <a:pt x="426720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1369314"/>
                  </a:lnTo>
                  <a:lnTo>
                    <a:pt x="2286" y="1371600"/>
                  </a:lnTo>
                  <a:lnTo>
                    <a:pt x="5334" y="1371600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419100" y="10668"/>
                  </a:lnTo>
                  <a:lnTo>
                    <a:pt x="419100" y="5334"/>
                  </a:lnTo>
                  <a:lnTo>
                    <a:pt x="424434" y="10668"/>
                  </a:lnTo>
                  <a:lnTo>
                    <a:pt x="424434" y="1371600"/>
                  </a:lnTo>
                  <a:lnTo>
                    <a:pt x="426720" y="1371600"/>
                  </a:lnTo>
                  <a:lnTo>
                    <a:pt x="429006" y="1369314"/>
                  </a:lnTo>
                  <a:close/>
                </a:path>
                <a:path w="4202430" h="1371600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4202430" h="1371600">
                  <a:moveTo>
                    <a:pt x="10668" y="1360932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1360932"/>
                  </a:lnTo>
                  <a:lnTo>
                    <a:pt x="10668" y="1360932"/>
                  </a:lnTo>
                  <a:close/>
                </a:path>
                <a:path w="4202430" h="1371600">
                  <a:moveTo>
                    <a:pt x="424434" y="1360932"/>
                  </a:moveTo>
                  <a:lnTo>
                    <a:pt x="5334" y="1360932"/>
                  </a:lnTo>
                  <a:lnTo>
                    <a:pt x="10668" y="1366266"/>
                  </a:lnTo>
                  <a:lnTo>
                    <a:pt x="10668" y="1371600"/>
                  </a:lnTo>
                  <a:lnTo>
                    <a:pt x="419100" y="1371600"/>
                  </a:lnTo>
                  <a:lnTo>
                    <a:pt x="419100" y="1366266"/>
                  </a:lnTo>
                  <a:lnTo>
                    <a:pt x="424434" y="1360932"/>
                  </a:lnTo>
                  <a:close/>
                </a:path>
                <a:path w="4202430" h="1371600">
                  <a:moveTo>
                    <a:pt x="10668" y="1371600"/>
                  </a:moveTo>
                  <a:lnTo>
                    <a:pt x="10668" y="1366266"/>
                  </a:lnTo>
                  <a:lnTo>
                    <a:pt x="5334" y="1360932"/>
                  </a:lnTo>
                  <a:lnTo>
                    <a:pt x="5334" y="1371600"/>
                  </a:lnTo>
                  <a:lnTo>
                    <a:pt x="10668" y="1371600"/>
                  </a:lnTo>
                  <a:close/>
                </a:path>
                <a:path w="4202430" h="1371600">
                  <a:moveTo>
                    <a:pt x="424434" y="10668"/>
                  </a:moveTo>
                  <a:lnTo>
                    <a:pt x="419100" y="5334"/>
                  </a:lnTo>
                  <a:lnTo>
                    <a:pt x="419100" y="10668"/>
                  </a:lnTo>
                  <a:lnTo>
                    <a:pt x="424434" y="10668"/>
                  </a:lnTo>
                  <a:close/>
                </a:path>
                <a:path w="4202430" h="1371600">
                  <a:moveTo>
                    <a:pt x="424434" y="1360932"/>
                  </a:moveTo>
                  <a:lnTo>
                    <a:pt x="424434" y="10668"/>
                  </a:lnTo>
                  <a:lnTo>
                    <a:pt x="419100" y="10668"/>
                  </a:lnTo>
                  <a:lnTo>
                    <a:pt x="419100" y="1360932"/>
                  </a:lnTo>
                  <a:lnTo>
                    <a:pt x="424434" y="1360932"/>
                  </a:lnTo>
                  <a:close/>
                </a:path>
                <a:path w="4202430" h="1371600">
                  <a:moveTo>
                    <a:pt x="424434" y="1371600"/>
                  </a:moveTo>
                  <a:lnTo>
                    <a:pt x="424434" y="1360932"/>
                  </a:lnTo>
                  <a:lnTo>
                    <a:pt x="419100" y="1366266"/>
                  </a:lnTo>
                  <a:lnTo>
                    <a:pt x="419100" y="1371600"/>
                  </a:lnTo>
                  <a:lnTo>
                    <a:pt x="424434" y="1371600"/>
                  </a:lnTo>
                  <a:close/>
                </a:path>
                <a:path w="4202430" h="1371600">
                  <a:moveTo>
                    <a:pt x="1184148" y="1369314"/>
                  </a:moveTo>
                  <a:lnTo>
                    <a:pt x="1184148" y="314706"/>
                  </a:lnTo>
                  <a:lnTo>
                    <a:pt x="1181862" y="312420"/>
                  </a:lnTo>
                  <a:lnTo>
                    <a:pt x="756666" y="312420"/>
                  </a:lnTo>
                  <a:lnTo>
                    <a:pt x="754380" y="314706"/>
                  </a:lnTo>
                  <a:lnTo>
                    <a:pt x="754380" y="1369314"/>
                  </a:lnTo>
                  <a:lnTo>
                    <a:pt x="756666" y="1371600"/>
                  </a:lnTo>
                  <a:lnTo>
                    <a:pt x="759714" y="1371600"/>
                  </a:lnTo>
                  <a:lnTo>
                    <a:pt x="759714" y="322326"/>
                  </a:lnTo>
                  <a:lnTo>
                    <a:pt x="765048" y="317754"/>
                  </a:lnTo>
                  <a:lnTo>
                    <a:pt x="765048" y="322326"/>
                  </a:lnTo>
                  <a:lnTo>
                    <a:pt x="1173480" y="322326"/>
                  </a:lnTo>
                  <a:lnTo>
                    <a:pt x="1173480" y="317754"/>
                  </a:lnTo>
                  <a:lnTo>
                    <a:pt x="1178814" y="322326"/>
                  </a:lnTo>
                  <a:lnTo>
                    <a:pt x="1178814" y="1371600"/>
                  </a:lnTo>
                  <a:lnTo>
                    <a:pt x="1181862" y="1371600"/>
                  </a:lnTo>
                  <a:lnTo>
                    <a:pt x="1184148" y="1369314"/>
                  </a:lnTo>
                  <a:close/>
                </a:path>
                <a:path w="4202430" h="1371600">
                  <a:moveTo>
                    <a:pt x="765048" y="322326"/>
                  </a:moveTo>
                  <a:lnTo>
                    <a:pt x="765048" y="317754"/>
                  </a:lnTo>
                  <a:lnTo>
                    <a:pt x="759714" y="322326"/>
                  </a:lnTo>
                  <a:lnTo>
                    <a:pt x="765048" y="322326"/>
                  </a:lnTo>
                  <a:close/>
                </a:path>
                <a:path w="4202430" h="1371600">
                  <a:moveTo>
                    <a:pt x="765048" y="1360932"/>
                  </a:moveTo>
                  <a:lnTo>
                    <a:pt x="765048" y="322326"/>
                  </a:lnTo>
                  <a:lnTo>
                    <a:pt x="759714" y="322326"/>
                  </a:lnTo>
                  <a:lnTo>
                    <a:pt x="759714" y="1360932"/>
                  </a:lnTo>
                  <a:lnTo>
                    <a:pt x="765048" y="1360932"/>
                  </a:lnTo>
                  <a:close/>
                </a:path>
                <a:path w="4202430" h="1371600">
                  <a:moveTo>
                    <a:pt x="1178814" y="1360932"/>
                  </a:moveTo>
                  <a:lnTo>
                    <a:pt x="759714" y="1360932"/>
                  </a:lnTo>
                  <a:lnTo>
                    <a:pt x="765048" y="1366266"/>
                  </a:lnTo>
                  <a:lnTo>
                    <a:pt x="765048" y="1371600"/>
                  </a:lnTo>
                  <a:lnTo>
                    <a:pt x="1173480" y="1371600"/>
                  </a:lnTo>
                  <a:lnTo>
                    <a:pt x="1173480" y="1366266"/>
                  </a:lnTo>
                  <a:lnTo>
                    <a:pt x="1178814" y="1360932"/>
                  </a:lnTo>
                  <a:close/>
                </a:path>
                <a:path w="4202430" h="1371600">
                  <a:moveTo>
                    <a:pt x="765048" y="1371600"/>
                  </a:moveTo>
                  <a:lnTo>
                    <a:pt x="765048" y="1366266"/>
                  </a:lnTo>
                  <a:lnTo>
                    <a:pt x="759714" y="1360932"/>
                  </a:lnTo>
                  <a:lnTo>
                    <a:pt x="759714" y="1371600"/>
                  </a:lnTo>
                  <a:lnTo>
                    <a:pt x="765048" y="1371600"/>
                  </a:lnTo>
                  <a:close/>
                </a:path>
                <a:path w="4202430" h="1371600">
                  <a:moveTo>
                    <a:pt x="1178814" y="322326"/>
                  </a:moveTo>
                  <a:lnTo>
                    <a:pt x="1173480" y="317754"/>
                  </a:lnTo>
                  <a:lnTo>
                    <a:pt x="1173480" y="322326"/>
                  </a:lnTo>
                  <a:lnTo>
                    <a:pt x="1178814" y="322326"/>
                  </a:lnTo>
                  <a:close/>
                </a:path>
                <a:path w="4202430" h="1371600">
                  <a:moveTo>
                    <a:pt x="1178814" y="1360932"/>
                  </a:moveTo>
                  <a:lnTo>
                    <a:pt x="1178814" y="322326"/>
                  </a:lnTo>
                  <a:lnTo>
                    <a:pt x="1173480" y="322326"/>
                  </a:lnTo>
                  <a:lnTo>
                    <a:pt x="1173480" y="1360932"/>
                  </a:lnTo>
                  <a:lnTo>
                    <a:pt x="1178814" y="1360932"/>
                  </a:lnTo>
                  <a:close/>
                </a:path>
                <a:path w="4202430" h="1371600">
                  <a:moveTo>
                    <a:pt x="1178814" y="1371600"/>
                  </a:moveTo>
                  <a:lnTo>
                    <a:pt x="1178814" y="1360932"/>
                  </a:lnTo>
                  <a:lnTo>
                    <a:pt x="1173480" y="1366266"/>
                  </a:lnTo>
                  <a:lnTo>
                    <a:pt x="1173480" y="1371600"/>
                  </a:lnTo>
                  <a:lnTo>
                    <a:pt x="1178814" y="1371600"/>
                  </a:lnTo>
                  <a:close/>
                </a:path>
                <a:path w="4202430" h="1371600">
                  <a:moveTo>
                    <a:pt x="1938527" y="1369314"/>
                  </a:moveTo>
                  <a:lnTo>
                    <a:pt x="1938527" y="340614"/>
                  </a:lnTo>
                  <a:lnTo>
                    <a:pt x="1936242" y="338328"/>
                  </a:lnTo>
                  <a:lnTo>
                    <a:pt x="1511808" y="338328"/>
                  </a:lnTo>
                  <a:lnTo>
                    <a:pt x="1509522" y="340614"/>
                  </a:lnTo>
                  <a:lnTo>
                    <a:pt x="1509522" y="1369314"/>
                  </a:lnTo>
                  <a:lnTo>
                    <a:pt x="1511808" y="1371600"/>
                  </a:lnTo>
                  <a:lnTo>
                    <a:pt x="1514094" y="1371600"/>
                  </a:lnTo>
                  <a:lnTo>
                    <a:pt x="1514094" y="348234"/>
                  </a:lnTo>
                  <a:lnTo>
                    <a:pt x="1519428" y="343662"/>
                  </a:lnTo>
                  <a:lnTo>
                    <a:pt x="1519428" y="348234"/>
                  </a:lnTo>
                  <a:lnTo>
                    <a:pt x="1927860" y="348234"/>
                  </a:lnTo>
                  <a:lnTo>
                    <a:pt x="1927860" y="343662"/>
                  </a:lnTo>
                  <a:lnTo>
                    <a:pt x="1933194" y="348234"/>
                  </a:lnTo>
                  <a:lnTo>
                    <a:pt x="1933194" y="1371600"/>
                  </a:lnTo>
                  <a:lnTo>
                    <a:pt x="1936242" y="1371600"/>
                  </a:lnTo>
                  <a:lnTo>
                    <a:pt x="1938527" y="1369314"/>
                  </a:lnTo>
                  <a:close/>
                </a:path>
                <a:path w="4202430" h="1371600">
                  <a:moveTo>
                    <a:pt x="1519428" y="348234"/>
                  </a:moveTo>
                  <a:lnTo>
                    <a:pt x="1519428" y="343662"/>
                  </a:lnTo>
                  <a:lnTo>
                    <a:pt x="1514094" y="348234"/>
                  </a:lnTo>
                  <a:lnTo>
                    <a:pt x="1519428" y="348234"/>
                  </a:lnTo>
                  <a:close/>
                </a:path>
                <a:path w="4202430" h="1371600">
                  <a:moveTo>
                    <a:pt x="1519428" y="1360932"/>
                  </a:moveTo>
                  <a:lnTo>
                    <a:pt x="1519428" y="348234"/>
                  </a:lnTo>
                  <a:lnTo>
                    <a:pt x="1514094" y="348234"/>
                  </a:lnTo>
                  <a:lnTo>
                    <a:pt x="1514094" y="1360932"/>
                  </a:lnTo>
                  <a:lnTo>
                    <a:pt x="1519428" y="1360932"/>
                  </a:lnTo>
                  <a:close/>
                </a:path>
                <a:path w="4202430" h="1371600">
                  <a:moveTo>
                    <a:pt x="1933194" y="1360932"/>
                  </a:moveTo>
                  <a:lnTo>
                    <a:pt x="1514094" y="1360932"/>
                  </a:lnTo>
                  <a:lnTo>
                    <a:pt x="1519428" y="1366266"/>
                  </a:lnTo>
                  <a:lnTo>
                    <a:pt x="1519428" y="1371600"/>
                  </a:lnTo>
                  <a:lnTo>
                    <a:pt x="1927860" y="1371600"/>
                  </a:lnTo>
                  <a:lnTo>
                    <a:pt x="1927860" y="1366266"/>
                  </a:lnTo>
                  <a:lnTo>
                    <a:pt x="1933194" y="1360932"/>
                  </a:lnTo>
                  <a:close/>
                </a:path>
                <a:path w="4202430" h="1371600">
                  <a:moveTo>
                    <a:pt x="1519428" y="1371600"/>
                  </a:moveTo>
                  <a:lnTo>
                    <a:pt x="1519428" y="1366266"/>
                  </a:lnTo>
                  <a:lnTo>
                    <a:pt x="1514094" y="1360932"/>
                  </a:lnTo>
                  <a:lnTo>
                    <a:pt x="1514094" y="1371600"/>
                  </a:lnTo>
                  <a:lnTo>
                    <a:pt x="1519428" y="1371600"/>
                  </a:lnTo>
                  <a:close/>
                </a:path>
                <a:path w="4202430" h="1371600">
                  <a:moveTo>
                    <a:pt x="1933194" y="348234"/>
                  </a:moveTo>
                  <a:lnTo>
                    <a:pt x="1927860" y="343662"/>
                  </a:lnTo>
                  <a:lnTo>
                    <a:pt x="1927860" y="348234"/>
                  </a:lnTo>
                  <a:lnTo>
                    <a:pt x="1933194" y="348234"/>
                  </a:lnTo>
                  <a:close/>
                </a:path>
                <a:path w="4202430" h="1371600">
                  <a:moveTo>
                    <a:pt x="1933194" y="1360932"/>
                  </a:moveTo>
                  <a:lnTo>
                    <a:pt x="1933194" y="348234"/>
                  </a:lnTo>
                  <a:lnTo>
                    <a:pt x="1927860" y="348234"/>
                  </a:lnTo>
                  <a:lnTo>
                    <a:pt x="1927860" y="1360932"/>
                  </a:lnTo>
                  <a:lnTo>
                    <a:pt x="1933194" y="1360932"/>
                  </a:lnTo>
                  <a:close/>
                </a:path>
                <a:path w="4202430" h="1371600">
                  <a:moveTo>
                    <a:pt x="1933194" y="1371600"/>
                  </a:moveTo>
                  <a:lnTo>
                    <a:pt x="1933194" y="1360932"/>
                  </a:lnTo>
                  <a:lnTo>
                    <a:pt x="1927860" y="1366266"/>
                  </a:lnTo>
                  <a:lnTo>
                    <a:pt x="1927860" y="1371600"/>
                  </a:lnTo>
                  <a:lnTo>
                    <a:pt x="1933194" y="1371600"/>
                  </a:lnTo>
                  <a:close/>
                </a:path>
                <a:path w="4202430" h="1371600">
                  <a:moveTo>
                    <a:pt x="2692908" y="1369314"/>
                  </a:moveTo>
                  <a:lnTo>
                    <a:pt x="2692908" y="147828"/>
                  </a:lnTo>
                  <a:lnTo>
                    <a:pt x="2690622" y="145542"/>
                  </a:lnTo>
                  <a:lnTo>
                    <a:pt x="2265426" y="145542"/>
                  </a:lnTo>
                  <a:lnTo>
                    <a:pt x="2263140" y="147828"/>
                  </a:lnTo>
                  <a:lnTo>
                    <a:pt x="2263140" y="1369314"/>
                  </a:lnTo>
                  <a:lnTo>
                    <a:pt x="2265426" y="1371600"/>
                  </a:lnTo>
                  <a:lnTo>
                    <a:pt x="2268474" y="1371600"/>
                  </a:lnTo>
                  <a:lnTo>
                    <a:pt x="2268474" y="155448"/>
                  </a:lnTo>
                  <a:lnTo>
                    <a:pt x="2273808" y="150114"/>
                  </a:lnTo>
                  <a:lnTo>
                    <a:pt x="2273808" y="155448"/>
                  </a:lnTo>
                  <a:lnTo>
                    <a:pt x="2683002" y="155448"/>
                  </a:lnTo>
                  <a:lnTo>
                    <a:pt x="2683002" y="150114"/>
                  </a:lnTo>
                  <a:lnTo>
                    <a:pt x="2687574" y="155448"/>
                  </a:lnTo>
                  <a:lnTo>
                    <a:pt x="2687574" y="1371600"/>
                  </a:lnTo>
                  <a:lnTo>
                    <a:pt x="2690622" y="1371600"/>
                  </a:lnTo>
                  <a:lnTo>
                    <a:pt x="2692908" y="1369314"/>
                  </a:lnTo>
                  <a:close/>
                </a:path>
                <a:path w="4202430" h="1371600">
                  <a:moveTo>
                    <a:pt x="2273808" y="155448"/>
                  </a:moveTo>
                  <a:lnTo>
                    <a:pt x="2273808" y="150114"/>
                  </a:lnTo>
                  <a:lnTo>
                    <a:pt x="2268474" y="155448"/>
                  </a:lnTo>
                  <a:lnTo>
                    <a:pt x="2273808" y="155448"/>
                  </a:lnTo>
                  <a:close/>
                </a:path>
                <a:path w="4202430" h="1371600">
                  <a:moveTo>
                    <a:pt x="2273808" y="1360932"/>
                  </a:moveTo>
                  <a:lnTo>
                    <a:pt x="2273808" y="155448"/>
                  </a:lnTo>
                  <a:lnTo>
                    <a:pt x="2268474" y="155448"/>
                  </a:lnTo>
                  <a:lnTo>
                    <a:pt x="2268474" y="1360932"/>
                  </a:lnTo>
                  <a:lnTo>
                    <a:pt x="2273808" y="1360932"/>
                  </a:lnTo>
                  <a:close/>
                </a:path>
                <a:path w="4202430" h="1371600">
                  <a:moveTo>
                    <a:pt x="2687574" y="1360932"/>
                  </a:moveTo>
                  <a:lnTo>
                    <a:pt x="2268474" y="1360932"/>
                  </a:lnTo>
                  <a:lnTo>
                    <a:pt x="2273808" y="1366266"/>
                  </a:lnTo>
                  <a:lnTo>
                    <a:pt x="2273808" y="1371600"/>
                  </a:lnTo>
                  <a:lnTo>
                    <a:pt x="2683002" y="1371600"/>
                  </a:lnTo>
                  <a:lnTo>
                    <a:pt x="2683002" y="1366266"/>
                  </a:lnTo>
                  <a:lnTo>
                    <a:pt x="2687574" y="1360932"/>
                  </a:lnTo>
                  <a:close/>
                </a:path>
                <a:path w="4202430" h="1371600">
                  <a:moveTo>
                    <a:pt x="2273808" y="1371600"/>
                  </a:moveTo>
                  <a:lnTo>
                    <a:pt x="2273808" y="1366266"/>
                  </a:lnTo>
                  <a:lnTo>
                    <a:pt x="2268474" y="1360932"/>
                  </a:lnTo>
                  <a:lnTo>
                    <a:pt x="2268474" y="1371600"/>
                  </a:lnTo>
                  <a:lnTo>
                    <a:pt x="2273808" y="1371600"/>
                  </a:lnTo>
                  <a:close/>
                </a:path>
                <a:path w="4202430" h="1371600">
                  <a:moveTo>
                    <a:pt x="2687574" y="155448"/>
                  </a:moveTo>
                  <a:lnTo>
                    <a:pt x="2683002" y="150114"/>
                  </a:lnTo>
                  <a:lnTo>
                    <a:pt x="2683002" y="155448"/>
                  </a:lnTo>
                  <a:lnTo>
                    <a:pt x="2687574" y="155448"/>
                  </a:lnTo>
                  <a:close/>
                </a:path>
                <a:path w="4202430" h="1371600">
                  <a:moveTo>
                    <a:pt x="2687574" y="1360932"/>
                  </a:moveTo>
                  <a:lnTo>
                    <a:pt x="2687574" y="155448"/>
                  </a:lnTo>
                  <a:lnTo>
                    <a:pt x="2683002" y="155448"/>
                  </a:lnTo>
                  <a:lnTo>
                    <a:pt x="2683002" y="1360932"/>
                  </a:lnTo>
                  <a:lnTo>
                    <a:pt x="2687574" y="1360932"/>
                  </a:lnTo>
                  <a:close/>
                </a:path>
                <a:path w="4202430" h="1371600">
                  <a:moveTo>
                    <a:pt x="2687574" y="1371600"/>
                  </a:moveTo>
                  <a:lnTo>
                    <a:pt x="2687574" y="1360932"/>
                  </a:lnTo>
                  <a:lnTo>
                    <a:pt x="2683002" y="1366266"/>
                  </a:lnTo>
                  <a:lnTo>
                    <a:pt x="2683002" y="1371600"/>
                  </a:lnTo>
                  <a:lnTo>
                    <a:pt x="2687574" y="1371600"/>
                  </a:lnTo>
                  <a:close/>
                </a:path>
                <a:path w="4202430" h="1371600">
                  <a:moveTo>
                    <a:pt x="3447288" y="1369314"/>
                  </a:moveTo>
                  <a:lnTo>
                    <a:pt x="3447288" y="226313"/>
                  </a:lnTo>
                  <a:lnTo>
                    <a:pt x="3445002" y="224027"/>
                  </a:lnTo>
                  <a:lnTo>
                    <a:pt x="3020568" y="224028"/>
                  </a:lnTo>
                  <a:lnTo>
                    <a:pt x="3018282" y="226314"/>
                  </a:lnTo>
                  <a:lnTo>
                    <a:pt x="3018282" y="1369314"/>
                  </a:lnTo>
                  <a:lnTo>
                    <a:pt x="3020568" y="1371600"/>
                  </a:lnTo>
                  <a:lnTo>
                    <a:pt x="3023616" y="1371600"/>
                  </a:lnTo>
                  <a:lnTo>
                    <a:pt x="3023616" y="233934"/>
                  </a:lnTo>
                  <a:lnTo>
                    <a:pt x="3028950" y="229362"/>
                  </a:lnTo>
                  <a:lnTo>
                    <a:pt x="3028950" y="233934"/>
                  </a:lnTo>
                  <a:lnTo>
                    <a:pt x="3436620" y="233933"/>
                  </a:lnTo>
                  <a:lnTo>
                    <a:pt x="3436620" y="229361"/>
                  </a:lnTo>
                  <a:lnTo>
                    <a:pt x="3441954" y="233933"/>
                  </a:lnTo>
                  <a:lnTo>
                    <a:pt x="3441954" y="1371600"/>
                  </a:lnTo>
                  <a:lnTo>
                    <a:pt x="3445002" y="1371600"/>
                  </a:lnTo>
                  <a:lnTo>
                    <a:pt x="3447288" y="1369314"/>
                  </a:lnTo>
                  <a:close/>
                </a:path>
                <a:path w="4202430" h="1371600">
                  <a:moveTo>
                    <a:pt x="3028950" y="233934"/>
                  </a:moveTo>
                  <a:lnTo>
                    <a:pt x="3028950" y="229362"/>
                  </a:lnTo>
                  <a:lnTo>
                    <a:pt x="3023616" y="233934"/>
                  </a:lnTo>
                  <a:lnTo>
                    <a:pt x="3028950" y="233934"/>
                  </a:lnTo>
                  <a:close/>
                </a:path>
                <a:path w="4202430" h="1371600">
                  <a:moveTo>
                    <a:pt x="3028950" y="1360932"/>
                  </a:moveTo>
                  <a:lnTo>
                    <a:pt x="3028950" y="233934"/>
                  </a:lnTo>
                  <a:lnTo>
                    <a:pt x="3023616" y="233934"/>
                  </a:lnTo>
                  <a:lnTo>
                    <a:pt x="3023616" y="1360932"/>
                  </a:lnTo>
                  <a:lnTo>
                    <a:pt x="3028950" y="1360932"/>
                  </a:lnTo>
                  <a:close/>
                </a:path>
                <a:path w="4202430" h="1371600">
                  <a:moveTo>
                    <a:pt x="3441954" y="1360932"/>
                  </a:moveTo>
                  <a:lnTo>
                    <a:pt x="3023616" y="1360932"/>
                  </a:lnTo>
                  <a:lnTo>
                    <a:pt x="3028950" y="1366266"/>
                  </a:lnTo>
                  <a:lnTo>
                    <a:pt x="3028950" y="1371600"/>
                  </a:lnTo>
                  <a:lnTo>
                    <a:pt x="3436620" y="1371600"/>
                  </a:lnTo>
                  <a:lnTo>
                    <a:pt x="3436620" y="1366266"/>
                  </a:lnTo>
                  <a:lnTo>
                    <a:pt x="3441954" y="1360932"/>
                  </a:lnTo>
                  <a:close/>
                </a:path>
                <a:path w="4202430" h="1371600">
                  <a:moveTo>
                    <a:pt x="3028950" y="1371600"/>
                  </a:moveTo>
                  <a:lnTo>
                    <a:pt x="3028950" y="1366266"/>
                  </a:lnTo>
                  <a:lnTo>
                    <a:pt x="3023616" y="1360932"/>
                  </a:lnTo>
                  <a:lnTo>
                    <a:pt x="3023616" y="1371600"/>
                  </a:lnTo>
                  <a:lnTo>
                    <a:pt x="3028950" y="1371600"/>
                  </a:lnTo>
                  <a:close/>
                </a:path>
                <a:path w="4202430" h="1371600">
                  <a:moveTo>
                    <a:pt x="3441954" y="233933"/>
                  </a:moveTo>
                  <a:lnTo>
                    <a:pt x="3436620" y="229361"/>
                  </a:lnTo>
                  <a:lnTo>
                    <a:pt x="3436620" y="233933"/>
                  </a:lnTo>
                  <a:lnTo>
                    <a:pt x="3441954" y="233933"/>
                  </a:lnTo>
                  <a:close/>
                </a:path>
                <a:path w="4202430" h="1371600">
                  <a:moveTo>
                    <a:pt x="3441954" y="1360932"/>
                  </a:moveTo>
                  <a:lnTo>
                    <a:pt x="3441954" y="233933"/>
                  </a:lnTo>
                  <a:lnTo>
                    <a:pt x="3436620" y="233933"/>
                  </a:lnTo>
                  <a:lnTo>
                    <a:pt x="3436620" y="1360932"/>
                  </a:lnTo>
                  <a:lnTo>
                    <a:pt x="3441954" y="1360932"/>
                  </a:lnTo>
                  <a:close/>
                </a:path>
                <a:path w="4202430" h="1371600">
                  <a:moveTo>
                    <a:pt x="3441954" y="1371600"/>
                  </a:moveTo>
                  <a:lnTo>
                    <a:pt x="3441954" y="1360932"/>
                  </a:lnTo>
                  <a:lnTo>
                    <a:pt x="3436620" y="1366266"/>
                  </a:lnTo>
                  <a:lnTo>
                    <a:pt x="3436620" y="1371600"/>
                  </a:lnTo>
                  <a:lnTo>
                    <a:pt x="3441954" y="1371600"/>
                  </a:lnTo>
                  <a:close/>
                </a:path>
                <a:path w="4202430" h="1371600">
                  <a:moveTo>
                    <a:pt x="4202430" y="1369314"/>
                  </a:moveTo>
                  <a:lnTo>
                    <a:pt x="4202430" y="227075"/>
                  </a:lnTo>
                  <a:lnTo>
                    <a:pt x="4199382" y="224789"/>
                  </a:lnTo>
                  <a:lnTo>
                    <a:pt x="3774948" y="224790"/>
                  </a:lnTo>
                  <a:lnTo>
                    <a:pt x="3771900" y="227076"/>
                  </a:lnTo>
                  <a:lnTo>
                    <a:pt x="3771900" y="1369314"/>
                  </a:lnTo>
                  <a:lnTo>
                    <a:pt x="3774948" y="1371600"/>
                  </a:lnTo>
                  <a:lnTo>
                    <a:pt x="3777234" y="1371600"/>
                  </a:lnTo>
                  <a:lnTo>
                    <a:pt x="3777234" y="234695"/>
                  </a:lnTo>
                  <a:lnTo>
                    <a:pt x="3782567" y="230123"/>
                  </a:lnTo>
                  <a:lnTo>
                    <a:pt x="3782567" y="234695"/>
                  </a:lnTo>
                  <a:lnTo>
                    <a:pt x="4191762" y="234695"/>
                  </a:lnTo>
                  <a:lnTo>
                    <a:pt x="4191762" y="230123"/>
                  </a:lnTo>
                  <a:lnTo>
                    <a:pt x="4197096" y="234695"/>
                  </a:lnTo>
                  <a:lnTo>
                    <a:pt x="4197096" y="1371600"/>
                  </a:lnTo>
                  <a:lnTo>
                    <a:pt x="4199382" y="1371600"/>
                  </a:lnTo>
                  <a:lnTo>
                    <a:pt x="4202430" y="1369314"/>
                  </a:lnTo>
                  <a:close/>
                </a:path>
                <a:path w="4202430" h="1371600">
                  <a:moveTo>
                    <a:pt x="3782567" y="234695"/>
                  </a:moveTo>
                  <a:lnTo>
                    <a:pt x="3782567" y="230123"/>
                  </a:lnTo>
                  <a:lnTo>
                    <a:pt x="3777234" y="234695"/>
                  </a:lnTo>
                  <a:lnTo>
                    <a:pt x="3782567" y="234695"/>
                  </a:lnTo>
                  <a:close/>
                </a:path>
                <a:path w="4202430" h="1371600">
                  <a:moveTo>
                    <a:pt x="3782567" y="1360932"/>
                  </a:moveTo>
                  <a:lnTo>
                    <a:pt x="3782567" y="234695"/>
                  </a:lnTo>
                  <a:lnTo>
                    <a:pt x="3777234" y="234695"/>
                  </a:lnTo>
                  <a:lnTo>
                    <a:pt x="3777234" y="1360932"/>
                  </a:lnTo>
                  <a:lnTo>
                    <a:pt x="3782567" y="1360932"/>
                  </a:lnTo>
                  <a:close/>
                </a:path>
                <a:path w="4202430" h="1371600">
                  <a:moveTo>
                    <a:pt x="4197096" y="1360932"/>
                  </a:moveTo>
                  <a:lnTo>
                    <a:pt x="3777234" y="1360932"/>
                  </a:lnTo>
                  <a:lnTo>
                    <a:pt x="3782567" y="1366266"/>
                  </a:lnTo>
                  <a:lnTo>
                    <a:pt x="3782567" y="1371600"/>
                  </a:lnTo>
                  <a:lnTo>
                    <a:pt x="4191762" y="1371600"/>
                  </a:lnTo>
                  <a:lnTo>
                    <a:pt x="4191762" y="1366266"/>
                  </a:lnTo>
                  <a:lnTo>
                    <a:pt x="4197096" y="1360932"/>
                  </a:lnTo>
                  <a:close/>
                </a:path>
                <a:path w="4202430" h="1371600">
                  <a:moveTo>
                    <a:pt x="3782567" y="1371600"/>
                  </a:moveTo>
                  <a:lnTo>
                    <a:pt x="3782567" y="1366266"/>
                  </a:lnTo>
                  <a:lnTo>
                    <a:pt x="3777234" y="1360932"/>
                  </a:lnTo>
                  <a:lnTo>
                    <a:pt x="3777234" y="1371600"/>
                  </a:lnTo>
                  <a:lnTo>
                    <a:pt x="3782567" y="1371600"/>
                  </a:lnTo>
                  <a:close/>
                </a:path>
                <a:path w="4202430" h="1371600">
                  <a:moveTo>
                    <a:pt x="4197096" y="234695"/>
                  </a:moveTo>
                  <a:lnTo>
                    <a:pt x="4191762" y="230123"/>
                  </a:lnTo>
                  <a:lnTo>
                    <a:pt x="4191762" y="234695"/>
                  </a:lnTo>
                  <a:lnTo>
                    <a:pt x="4197096" y="234695"/>
                  </a:lnTo>
                  <a:close/>
                </a:path>
                <a:path w="4202430" h="1371600">
                  <a:moveTo>
                    <a:pt x="4197096" y="1360932"/>
                  </a:moveTo>
                  <a:lnTo>
                    <a:pt x="4197096" y="234695"/>
                  </a:lnTo>
                  <a:lnTo>
                    <a:pt x="4191762" y="234695"/>
                  </a:lnTo>
                  <a:lnTo>
                    <a:pt x="4191762" y="1360932"/>
                  </a:lnTo>
                  <a:lnTo>
                    <a:pt x="4197096" y="1360932"/>
                  </a:lnTo>
                  <a:close/>
                </a:path>
                <a:path w="4202430" h="1371600">
                  <a:moveTo>
                    <a:pt x="4197096" y="1371600"/>
                  </a:moveTo>
                  <a:lnTo>
                    <a:pt x="4197096" y="1360932"/>
                  </a:lnTo>
                  <a:lnTo>
                    <a:pt x="4191762" y="1366266"/>
                  </a:lnTo>
                  <a:lnTo>
                    <a:pt x="4191762" y="1371600"/>
                  </a:lnTo>
                  <a:lnTo>
                    <a:pt x="4197096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 descr=""/>
            <p:cNvSpPr/>
            <p:nvPr/>
          </p:nvSpPr>
          <p:spPr>
            <a:xfrm>
              <a:off x="5773560" y="2945142"/>
              <a:ext cx="4192270" cy="2037714"/>
            </a:xfrm>
            <a:custGeom>
              <a:avLst/>
              <a:gdLst/>
              <a:ahLst/>
              <a:cxnLst/>
              <a:rect l="l" t="t" r="r" b="b"/>
              <a:pathLst>
                <a:path w="4192270" h="2037714">
                  <a:moveTo>
                    <a:pt x="419100" y="0"/>
                  </a:moveTo>
                  <a:lnTo>
                    <a:pt x="0" y="0"/>
                  </a:lnTo>
                  <a:lnTo>
                    <a:pt x="0" y="1699260"/>
                  </a:lnTo>
                  <a:lnTo>
                    <a:pt x="419100" y="1699260"/>
                  </a:lnTo>
                  <a:lnTo>
                    <a:pt x="419100" y="0"/>
                  </a:lnTo>
                  <a:close/>
                </a:path>
                <a:path w="4192270" h="2037714">
                  <a:moveTo>
                    <a:pt x="1173467" y="389382"/>
                  </a:moveTo>
                  <a:lnTo>
                    <a:pt x="754367" y="389382"/>
                  </a:lnTo>
                  <a:lnTo>
                    <a:pt x="754367" y="2011680"/>
                  </a:lnTo>
                  <a:lnTo>
                    <a:pt x="1173467" y="2011680"/>
                  </a:lnTo>
                  <a:lnTo>
                    <a:pt x="1173467" y="389382"/>
                  </a:lnTo>
                  <a:close/>
                </a:path>
                <a:path w="4192270" h="2037714">
                  <a:moveTo>
                    <a:pt x="1927860" y="372618"/>
                  </a:moveTo>
                  <a:lnTo>
                    <a:pt x="1508760" y="372618"/>
                  </a:lnTo>
                  <a:lnTo>
                    <a:pt x="1508760" y="2037588"/>
                  </a:lnTo>
                  <a:lnTo>
                    <a:pt x="1927860" y="2037588"/>
                  </a:lnTo>
                  <a:lnTo>
                    <a:pt x="1927860" y="372618"/>
                  </a:lnTo>
                  <a:close/>
                </a:path>
                <a:path w="4192270" h="2037714">
                  <a:moveTo>
                    <a:pt x="2682227" y="195834"/>
                  </a:moveTo>
                  <a:lnTo>
                    <a:pt x="2263127" y="195834"/>
                  </a:lnTo>
                  <a:lnTo>
                    <a:pt x="2263127" y="1844040"/>
                  </a:lnTo>
                  <a:lnTo>
                    <a:pt x="2682227" y="1844040"/>
                  </a:lnTo>
                  <a:lnTo>
                    <a:pt x="2682227" y="195834"/>
                  </a:lnTo>
                  <a:close/>
                </a:path>
                <a:path w="4192270" h="2037714">
                  <a:moveTo>
                    <a:pt x="3436620" y="60960"/>
                  </a:moveTo>
                  <a:lnTo>
                    <a:pt x="3018282" y="60960"/>
                  </a:lnTo>
                  <a:lnTo>
                    <a:pt x="3018282" y="1923288"/>
                  </a:lnTo>
                  <a:lnTo>
                    <a:pt x="3436620" y="1923288"/>
                  </a:lnTo>
                  <a:lnTo>
                    <a:pt x="3436620" y="60960"/>
                  </a:lnTo>
                  <a:close/>
                </a:path>
                <a:path w="4192270" h="2037714">
                  <a:moveTo>
                    <a:pt x="4191749" y="253746"/>
                  </a:moveTo>
                  <a:lnTo>
                    <a:pt x="3771887" y="253746"/>
                  </a:lnTo>
                  <a:lnTo>
                    <a:pt x="3771887" y="1924050"/>
                  </a:lnTo>
                  <a:lnTo>
                    <a:pt x="4191749" y="1924050"/>
                  </a:lnTo>
                  <a:lnTo>
                    <a:pt x="4191749" y="253746"/>
                  </a:lnTo>
                  <a:close/>
                </a:path>
              </a:pathLst>
            </a:custGeom>
            <a:solidFill>
              <a:srgbClr val="FFEC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 descr=""/>
            <p:cNvSpPr/>
            <p:nvPr/>
          </p:nvSpPr>
          <p:spPr>
            <a:xfrm>
              <a:off x="5768225" y="2939796"/>
              <a:ext cx="4202430" cy="2047875"/>
            </a:xfrm>
            <a:custGeom>
              <a:avLst/>
              <a:gdLst/>
              <a:ahLst/>
              <a:cxnLst/>
              <a:rect l="l" t="t" r="r" b="b"/>
              <a:pathLst>
                <a:path w="4202430" h="2047875">
                  <a:moveTo>
                    <a:pt x="429006" y="1707642"/>
                  </a:moveTo>
                  <a:lnTo>
                    <a:pt x="429006" y="2286"/>
                  </a:lnTo>
                  <a:lnTo>
                    <a:pt x="426720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707642"/>
                  </a:lnTo>
                  <a:lnTo>
                    <a:pt x="2286" y="1709928"/>
                  </a:lnTo>
                  <a:lnTo>
                    <a:pt x="5334" y="1709928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419099" y="10668"/>
                  </a:lnTo>
                  <a:lnTo>
                    <a:pt x="419099" y="5334"/>
                  </a:lnTo>
                  <a:lnTo>
                    <a:pt x="424434" y="10668"/>
                  </a:lnTo>
                  <a:lnTo>
                    <a:pt x="424434" y="1709928"/>
                  </a:lnTo>
                  <a:lnTo>
                    <a:pt x="426720" y="1709928"/>
                  </a:lnTo>
                  <a:lnTo>
                    <a:pt x="429006" y="1707642"/>
                  </a:lnTo>
                  <a:close/>
                </a:path>
                <a:path w="4202430" h="2047875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4202430" h="2047875">
                  <a:moveTo>
                    <a:pt x="10668" y="1699260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1699260"/>
                  </a:lnTo>
                  <a:lnTo>
                    <a:pt x="10668" y="1699260"/>
                  </a:lnTo>
                  <a:close/>
                </a:path>
                <a:path w="4202430" h="2047875">
                  <a:moveTo>
                    <a:pt x="424434" y="1699260"/>
                  </a:moveTo>
                  <a:lnTo>
                    <a:pt x="5334" y="1699260"/>
                  </a:lnTo>
                  <a:lnTo>
                    <a:pt x="10668" y="1704594"/>
                  </a:lnTo>
                  <a:lnTo>
                    <a:pt x="10668" y="1709928"/>
                  </a:lnTo>
                  <a:lnTo>
                    <a:pt x="419100" y="1709928"/>
                  </a:lnTo>
                  <a:lnTo>
                    <a:pt x="419100" y="1704594"/>
                  </a:lnTo>
                  <a:lnTo>
                    <a:pt x="424434" y="1699260"/>
                  </a:lnTo>
                  <a:close/>
                </a:path>
                <a:path w="4202430" h="2047875">
                  <a:moveTo>
                    <a:pt x="10668" y="1709928"/>
                  </a:moveTo>
                  <a:lnTo>
                    <a:pt x="10668" y="1704594"/>
                  </a:lnTo>
                  <a:lnTo>
                    <a:pt x="5334" y="1699260"/>
                  </a:lnTo>
                  <a:lnTo>
                    <a:pt x="5334" y="1709928"/>
                  </a:lnTo>
                  <a:lnTo>
                    <a:pt x="10668" y="1709928"/>
                  </a:lnTo>
                  <a:close/>
                </a:path>
                <a:path w="4202430" h="2047875">
                  <a:moveTo>
                    <a:pt x="424434" y="10668"/>
                  </a:moveTo>
                  <a:lnTo>
                    <a:pt x="419099" y="5334"/>
                  </a:lnTo>
                  <a:lnTo>
                    <a:pt x="419099" y="10668"/>
                  </a:lnTo>
                  <a:lnTo>
                    <a:pt x="424434" y="10668"/>
                  </a:lnTo>
                  <a:close/>
                </a:path>
                <a:path w="4202430" h="2047875">
                  <a:moveTo>
                    <a:pt x="424434" y="1699260"/>
                  </a:moveTo>
                  <a:lnTo>
                    <a:pt x="424434" y="10668"/>
                  </a:lnTo>
                  <a:lnTo>
                    <a:pt x="419099" y="10668"/>
                  </a:lnTo>
                  <a:lnTo>
                    <a:pt x="419100" y="1699260"/>
                  </a:lnTo>
                  <a:lnTo>
                    <a:pt x="424434" y="1699260"/>
                  </a:lnTo>
                  <a:close/>
                </a:path>
                <a:path w="4202430" h="2047875">
                  <a:moveTo>
                    <a:pt x="424434" y="1709928"/>
                  </a:moveTo>
                  <a:lnTo>
                    <a:pt x="424434" y="1699260"/>
                  </a:lnTo>
                  <a:lnTo>
                    <a:pt x="419100" y="1704594"/>
                  </a:lnTo>
                  <a:lnTo>
                    <a:pt x="419100" y="1709928"/>
                  </a:lnTo>
                  <a:lnTo>
                    <a:pt x="424434" y="1709928"/>
                  </a:lnTo>
                  <a:close/>
                </a:path>
                <a:path w="4202430" h="2047875">
                  <a:moveTo>
                    <a:pt x="1184148" y="2019300"/>
                  </a:moveTo>
                  <a:lnTo>
                    <a:pt x="1184148" y="391668"/>
                  </a:lnTo>
                  <a:lnTo>
                    <a:pt x="1181862" y="389382"/>
                  </a:lnTo>
                  <a:lnTo>
                    <a:pt x="756666" y="389382"/>
                  </a:lnTo>
                  <a:lnTo>
                    <a:pt x="754380" y="391668"/>
                  </a:lnTo>
                  <a:lnTo>
                    <a:pt x="754380" y="2019300"/>
                  </a:lnTo>
                  <a:lnTo>
                    <a:pt x="756666" y="2021586"/>
                  </a:lnTo>
                  <a:lnTo>
                    <a:pt x="759714" y="2021586"/>
                  </a:lnTo>
                  <a:lnTo>
                    <a:pt x="759714" y="400050"/>
                  </a:lnTo>
                  <a:lnTo>
                    <a:pt x="765048" y="394716"/>
                  </a:lnTo>
                  <a:lnTo>
                    <a:pt x="765048" y="400050"/>
                  </a:lnTo>
                  <a:lnTo>
                    <a:pt x="1173480" y="400050"/>
                  </a:lnTo>
                  <a:lnTo>
                    <a:pt x="1173480" y="394716"/>
                  </a:lnTo>
                  <a:lnTo>
                    <a:pt x="1178814" y="400050"/>
                  </a:lnTo>
                  <a:lnTo>
                    <a:pt x="1178814" y="2021586"/>
                  </a:lnTo>
                  <a:lnTo>
                    <a:pt x="1181862" y="2021586"/>
                  </a:lnTo>
                  <a:lnTo>
                    <a:pt x="1184148" y="2019300"/>
                  </a:lnTo>
                  <a:close/>
                </a:path>
                <a:path w="4202430" h="2047875">
                  <a:moveTo>
                    <a:pt x="765048" y="400050"/>
                  </a:moveTo>
                  <a:lnTo>
                    <a:pt x="765048" y="394716"/>
                  </a:lnTo>
                  <a:lnTo>
                    <a:pt x="759714" y="400050"/>
                  </a:lnTo>
                  <a:lnTo>
                    <a:pt x="765048" y="400050"/>
                  </a:lnTo>
                  <a:close/>
                </a:path>
                <a:path w="4202430" h="2047875">
                  <a:moveTo>
                    <a:pt x="765048" y="2011680"/>
                  </a:moveTo>
                  <a:lnTo>
                    <a:pt x="765048" y="400050"/>
                  </a:lnTo>
                  <a:lnTo>
                    <a:pt x="759714" y="400050"/>
                  </a:lnTo>
                  <a:lnTo>
                    <a:pt x="759714" y="2011680"/>
                  </a:lnTo>
                  <a:lnTo>
                    <a:pt x="765048" y="2011680"/>
                  </a:lnTo>
                  <a:close/>
                </a:path>
                <a:path w="4202430" h="2047875">
                  <a:moveTo>
                    <a:pt x="1178814" y="2011680"/>
                  </a:moveTo>
                  <a:lnTo>
                    <a:pt x="759714" y="2011680"/>
                  </a:lnTo>
                  <a:lnTo>
                    <a:pt x="765048" y="2017014"/>
                  </a:lnTo>
                  <a:lnTo>
                    <a:pt x="765048" y="2021586"/>
                  </a:lnTo>
                  <a:lnTo>
                    <a:pt x="1173480" y="2021586"/>
                  </a:lnTo>
                  <a:lnTo>
                    <a:pt x="1173480" y="2017014"/>
                  </a:lnTo>
                  <a:lnTo>
                    <a:pt x="1178814" y="2011680"/>
                  </a:lnTo>
                  <a:close/>
                </a:path>
                <a:path w="4202430" h="2047875">
                  <a:moveTo>
                    <a:pt x="765048" y="2021586"/>
                  </a:moveTo>
                  <a:lnTo>
                    <a:pt x="765048" y="2017014"/>
                  </a:lnTo>
                  <a:lnTo>
                    <a:pt x="759714" y="2011680"/>
                  </a:lnTo>
                  <a:lnTo>
                    <a:pt x="759714" y="2021586"/>
                  </a:lnTo>
                  <a:lnTo>
                    <a:pt x="765048" y="2021586"/>
                  </a:lnTo>
                  <a:close/>
                </a:path>
                <a:path w="4202430" h="2047875">
                  <a:moveTo>
                    <a:pt x="1178814" y="400050"/>
                  </a:moveTo>
                  <a:lnTo>
                    <a:pt x="1173480" y="394716"/>
                  </a:lnTo>
                  <a:lnTo>
                    <a:pt x="1173480" y="400050"/>
                  </a:lnTo>
                  <a:lnTo>
                    <a:pt x="1178814" y="400050"/>
                  </a:lnTo>
                  <a:close/>
                </a:path>
                <a:path w="4202430" h="2047875">
                  <a:moveTo>
                    <a:pt x="1178814" y="2011680"/>
                  </a:moveTo>
                  <a:lnTo>
                    <a:pt x="1178814" y="400050"/>
                  </a:lnTo>
                  <a:lnTo>
                    <a:pt x="1173480" y="400050"/>
                  </a:lnTo>
                  <a:lnTo>
                    <a:pt x="1173480" y="2011680"/>
                  </a:lnTo>
                  <a:lnTo>
                    <a:pt x="1178814" y="2011680"/>
                  </a:lnTo>
                  <a:close/>
                </a:path>
                <a:path w="4202430" h="2047875">
                  <a:moveTo>
                    <a:pt x="1178814" y="2021586"/>
                  </a:moveTo>
                  <a:lnTo>
                    <a:pt x="1178814" y="2011680"/>
                  </a:lnTo>
                  <a:lnTo>
                    <a:pt x="1173480" y="2017014"/>
                  </a:lnTo>
                  <a:lnTo>
                    <a:pt x="1173480" y="2021586"/>
                  </a:lnTo>
                  <a:lnTo>
                    <a:pt x="1178814" y="2021586"/>
                  </a:lnTo>
                  <a:close/>
                </a:path>
                <a:path w="4202430" h="2047875">
                  <a:moveTo>
                    <a:pt x="1938527" y="2045208"/>
                  </a:moveTo>
                  <a:lnTo>
                    <a:pt x="1938527" y="374904"/>
                  </a:lnTo>
                  <a:lnTo>
                    <a:pt x="1936242" y="372618"/>
                  </a:lnTo>
                  <a:lnTo>
                    <a:pt x="1511808" y="372618"/>
                  </a:lnTo>
                  <a:lnTo>
                    <a:pt x="1509522" y="374904"/>
                  </a:lnTo>
                  <a:lnTo>
                    <a:pt x="1509522" y="2045208"/>
                  </a:lnTo>
                  <a:lnTo>
                    <a:pt x="1511808" y="2047494"/>
                  </a:lnTo>
                  <a:lnTo>
                    <a:pt x="1514094" y="2047494"/>
                  </a:lnTo>
                  <a:lnTo>
                    <a:pt x="1514094" y="383286"/>
                  </a:lnTo>
                  <a:lnTo>
                    <a:pt x="1519428" y="377952"/>
                  </a:lnTo>
                  <a:lnTo>
                    <a:pt x="1519428" y="383286"/>
                  </a:lnTo>
                  <a:lnTo>
                    <a:pt x="1927860" y="383286"/>
                  </a:lnTo>
                  <a:lnTo>
                    <a:pt x="1927860" y="377952"/>
                  </a:lnTo>
                  <a:lnTo>
                    <a:pt x="1933194" y="383286"/>
                  </a:lnTo>
                  <a:lnTo>
                    <a:pt x="1933194" y="2047494"/>
                  </a:lnTo>
                  <a:lnTo>
                    <a:pt x="1936242" y="2047494"/>
                  </a:lnTo>
                  <a:lnTo>
                    <a:pt x="1938527" y="2045208"/>
                  </a:lnTo>
                  <a:close/>
                </a:path>
                <a:path w="4202430" h="2047875">
                  <a:moveTo>
                    <a:pt x="1519428" y="383286"/>
                  </a:moveTo>
                  <a:lnTo>
                    <a:pt x="1519428" y="377952"/>
                  </a:lnTo>
                  <a:lnTo>
                    <a:pt x="1514094" y="383286"/>
                  </a:lnTo>
                  <a:lnTo>
                    <a:pt x="1519428" y="383286"/>
                  </a:lnTo>
                  <a:close/>
                </a:path>
                <a:path w="4202430" h="2047875">
                  <a:moveTo>
                    <a:pt x="1519428" y="2037588"/>
                  </a:moveTo>
                  <a:lnTo>
                    <a:pt x="1519428" y="383286"/>
                  </a:lnTo>
                  <a:lnTo>
                    <a:pt x="1514094" y="383286"/>
                  </a:lnTo>
                  <a:lnTo>
                    <a:pt x="1514094" y="2037588"/>
                  </a:lnTo>
                  <a:lnTo>
                    <a:pt x="1519428" y="2037588"/>
                  </a:lnTo>
                  <a:close/>
                </a:path>
                <a:path w="4202430" h="2047875">
                  <a:moveTo>
                    <a:pt x="1933194" y="2037588"/>
                  </a:moveTo>
                  <a:lnTo>
                    <a:pt x="1514094" y="2037588"/>
                  </a:lnTo>
                  <a:lnTo>
                    <a:pt x="1519428" y="2042922"/>
                  </a:lnTo>
                  <a:lnTo>
                    <a:pt x="1519428" y="2047494"/>
                  </a:lnTo>
                  <a:lnTo>
                    <a:pt x="1927860" y="2047494"/>
                  </a:lnTo>
                  <a:lnTo>
                    <a:pt x="1927860" y="2042922"/>
                  </a:lnTo>
                  <a:lnTo>
                    <a:pt x="1933194" y="2037588"/>
                  </a:lnTo>
                  <a:close/>
                </a:path>
                <a:path w="4202430" h="2047875">
                  <a:moveTo>
                    <a:pt x="1519428" y="2047494"/>
                  </a:moveTo>
                  <a:lnTo>
                    <a:pt x="1519428" y="2042922"/>
                  </a:lnTo>
                  <a:lnTo>
                    <a:pt x="1514094" y="2037588"/>
                  </a:lnTo>
                  <a:lnTo>
                    <a:pt x="1514094" y="2047494"/>
                  </a:lnTo>
                  <a:lnTo>
                    <a:pt x="1519428" y="2047494"/>
                  </a:lnTo>
                  <a:close/>
                </a:path>
                <a:path w="4202430" h="2047875">
                  <a:moveTo>
                    <a:pt x="1933194" y="383286"/>
                  </a:moveTo>
                  <a:lnTo>
                    <a:pt x="1927860" y="377952"/>
                  </a:lnTo>
                  <a:lnTo>
                    <a:pt x="1927860" y="383286"/>
                  </a:lnTo>
                  <a:lnTo>
                    <a:pt x="1933194" y="383286"/>
                  </a:lnTo>
                  <a:close/>
                </a:path>
                <a:path w="4202430" h="2047875">
                  <a:moveTo>
                    <a:pt x="1933194" y="2037588"/>
                  </a:moveTo>
                  <a:lnTo>
                    <a:pt x="1933194" y="383286"/>
                  </a:lnTo>
                  <a:lnTo>
                    <a:pt x="1927860" y="383286"/>
                  </a:lnTo>
                  <a:lnTo>
                    <a:pt x="1927860" y="2037588"/>
                  </a:lnTo>
                  <a:lnTo>
                    <a:pt x="1933194" y="2037588"/>
                  </a:lnTo>
                  <a:close/>
                </a:path>
                <a:path w="4202430" h="2047875">
                  <a:moveTo>
                    <a:pt x="1933194" y="2047494"/>
                  </a:moveTo>
                  <a:lnTo>
                    <a:pt x="1933194" y="2037588"/>
                  </a:lnTo>
                  <a:lnTo>
                    <a:pt x="1927860" y="2042922"/>
                  </a:lnTo>
                  <a:lnTo>
                    <a:pt x="1927860" y="2047494"/>
                  </a:lnTo>
                  <a:lnTo>
                    <a:pt x="1933194" y="2047494"/>
                  </a:lnTo>
                  <a:close/>
                </a:path>
                <a:path w="4202430" h="2047875">
                  <a:moveTo>
                    <a:pt x="2692908" y="1852422"/>
                  </a:moveTo>
                  <a:lnTo>
                    <a:pt x="2692908" y="198120"/>
                  </a:lnTo>
                  <a:lnTo>
                    <a:pt x="2690622" y="195834"/>
                  </a:lnTo>
                  <a:lnTo>
                    <a:pt x="2265426" y="195834"/>
                  </a:lnTo>
                  <a:lnTo>
                    <a:pt x="2263140" y="198120"/>
                  </a:lnTo>
                  <a:lnTo>
                    <a:pt x="2263140" y="1852422"/>
                  </a:lnTo>
                  <a:lnTo>
                    <a:pt x="2265426" y="1854708"/>
                  </a:lnTo>
                  <a:lnTo>
                    <a:pt x="2268474" y="1854708"/>
                  </a:lnTo>
                  <a:lnTo>
                    <a:pt x="2268474" y="206502"/>
                  </a:lnTo>
                  <a:lnTo>
                    <a:pt x="2273808" y="201168"/>
                  </a:lnTo>
                  <a:lnTo>
                    <a:pt x="2273808" y="206502"/>
                  </a:lnTo>
                  <a:lnTo>
                    <a:pt x="2683002" y="206502"/>
                  </a:lnTo>
                  <a:lnTo>
                    <a:pt x="2683002" y="201168"/>
                  </a:lnTo>
                  <a:lnTo>
                    <a:pt x="2687574" y="206502"/>
                  </a:lnTo>
                  <a:lnTo>
                    <a:pt x="2687574" y="1854708"/>
                  </a:lnTo>
                  <a:lnTo>
                    <a:pt x="2690622" y="1854708"/>
                  </a:lnTo>
                  <a:lnTo>
                    <a:pt x="2692908" y="1852422"/>
                  </a:lnTo>
                  <a:close/>
                </a:path>
                <a:path w="4202430" h="2047875">
                  <a:moveTo>
                    <a:pt x="2273808" y="206502"/>
                  </a:moveTo>
                  <a:lnTo>
                    <a:pt x="2273808" y="201168"/>
                  </a:lnTo>
                  <a:lnTo>
                    <a:pt x="2268474" y="206502"/>
                  </a:lnTo>
                  <a:lnTo>
                    <a:pt x="2273808" y="206502"/>
                  </a:lnTo>
                  <a:close/>
                </a:path>
                <a:path w="4202430" h="2047875">
                  <a:moveTo>
                    <a:pt x="2273808" y="1844802"/>
                  </a:moveTo>
                  <a:lnTo>
                    <a:pt x="2273808" y="206502"/>
                  </a:lnTo>
                  <a:lnTo>
                    <a:pt x="2268474" y="206502"/>
                  </a:lnTo>
                  <a:lnTo>
                    <a:pt x="2268474" y="1844802"/>
                  </a:lnTo>
                  <a:lnTo>
                    <a:pt x="2273808" y="1844802"/>
                  </a:lnTo>
                  <a:close/>
                </a:path>
                <a:path w="4202430" h="2047875">
                  <a:moveTo>
                    <a:pt x="2687574" y="1844802"/>
                  </a:moveTo>
                  <a:lnTo>
                    <a:pt x="2268474" y="1844802"/>
                  </a:lnTo>
                  <a:lnTo>
                    <a:pt x="2273808" y="1849374"/>
                  </a:lnTo>
                  <a:lnTo>
                    <a:pt x="2273808" y="1854708"/>
                  </a:lnTo>
                  <a:lnTo>
                    <a:pt x="2683002" y="1854708"/>
                  </a:lnTo>
                  <a:lnTo>
                    <a:pt x="2683002" y="1849374"/>
                  </a:lnTo>
                  <a:lnTo>
                    <a:pt x="2687574" y="1844802"/>
                  </a:lnTo>
                  <a:close/>
                </a:path>
                <a:path w="4202430" h="2047875">
                  <a:moveTo>
                    <a:pt x="2273808" y="1854708"/>
                  </a:moveTo>
                  <a:lnTo>
                    <a:pt x="2273808" y="1849374"/>
                  </a:lnTo>
                  <a:lnTo>
                    <a:pt x="2268474" y="1844802"/>
                  </a:lnTo>
                  <a:lnTo>
                    <a:pt x="2268474" y="1854708"/>
                  </a:lnTo>
                  <a:lnTo>
                    <a:pt x="2273808" y="1854708"/>
                  </a:lnTo>
                  <a:close/>
                </a:path>
                <a:path w="4202430" h="2047875">
                  <a:moveTo>
                    <a:pt x="2687574" y="206502"/>
                  </a:moveTo>
                  <a:lnTo>
                    <a:pt x="2683002" y="201168"/>
                  </a:lnTo>
                  <a:lnTo>
                    <a:pt x="2683002" y="206502"/>
                  </a:lnTo>
                  <a:lnTo>
                    <a:pt x="2687574" y="206502"/>
                  </a:lnTo>
                  <a:close/>
                </a:path>
                <a:path w="4202430" h="2047875">
                  <a:moveTo>
                    <a:pt x="2687574" y="1844802"/>
                  </a:moveTo>
                  <a:lnTo>
                    <a:pt x="2687574" y="206502"/>
                  </a:lnTo>
                  <a:lnTo>
                    <a:pt x="2683002" y="206502"/>
                  </a:lnTo>
                  <a:lnTo>
                    <a:pt x="2683002" y="1844802"/>
                  </a:lnTo>
                  <a:lnTo>
                    <a:pt x="2687574" y="1844802"/>
                  </a:lnTo>
                  <a:close/>
                </a:path>
                <a:path w="4202430" h="2047875">
                  <a:moveTo>
                    <a:pt x="2687574" y="1854708"/>
                  </a:moveTo>
                  <a:lnTo>
                    <a:pt x="2687574" y="1844802"/>
                  </a:lnTo>
                  <a:lnTo>
                    <a:pt x="2683002" y="1849374"/>
                  </a:lnTo>
                  <a:lnTo>
                    <a:pt x="2683002" y="1854708"/>
                  </a:lnTo>
                  <a:lnTo>
                    <a:pt x="2687574" y="1854708"/>
                  </a:lnTo>
                  <a:close/>
                </a:path>
                <a:path w="4202430" h="2047875">
                  <a:moveTo>
                    <a:pt x="3447288" y="1930908"/>
                  </a:moveTo>
                  <a:lnTo>
                    <a:pt x="3447288" y="63245"/>
                  </a:lnTo>
                  <a:lnTo>
                    <a:pt x="3445002" y="60959"/>
                  </a:lnTo>
                  <a:lnTo>
                    <a:pt x="3020568" y="60960"/>
                  </a:lnTo>
                  <a:lnTo>
                    <a:pt x="3018282" y="63246"/>
                  </a:lnTo>
                  <a:lnTo>
                    <a:pt x="3018282" y="1930908"/>
                  </a:lnTo>
                  <a:lnTo>
                    <a:pt x="3020568" y="1933194"/>
                  </a:lnTo>
                  <a:lnTo>
                    <a:pt x="3023616" y="1933194"/>
                  </a:lnTo>
                  <a:lnTo>
                    <a:pt x="3023616" y="71628"/>
                  </a:lnTo>
                  <a:lnTo>
                    <a:pt x="3028950" y="66294"/>
                  </a:lnTo>
                  <a:lnTo>
                    <a:pt x="3028950" y="71628"/>
                  </a:lnTo>
                  <a:lnTo>
                    <a:pt x="3436620" y="71627"/>
                  </a:lnTo>
                  <a:lnTo>
                    <a:pt x="3436620" y="66293"/>
                  </a:lnTo>
                  <a:lnTo>
                    <a:pt x="3441954" y="71627"/>
                  </a:lnTo>
                  <a:lnTo>
                    <a:pt x="3441954" y="1933194"/>
                  </a:lnTo>
                  <a:lnTo>
                    <a:pt x="3445002" y="1933194"/>
                  </a:lnTo>
                  <a:lnTo>
                    <a:pt x="3447288" y="1930908"/>
                  </a:lnTo>
                  <a:close/>
                </a:path>
                <a:path w="4202430" h="2047875">
                  <a:moveTo>
                    <a:pt x="3028950" y="71628"/>
                  </a:moveTo>
                  <a:lnTo>
                    <a:pt x="3028950" y="66294"/>
                  </a:lnTo>
                  <a:lnTo>
                    <a:pt x="3023616" y="71628"/>
                  </a:lnTo>
                  <a:lnTo>
                    <a:pt x="3028950" y="71628"/>
                  </a:lnTo>
                  <a:close/>
                </a:path>
                <a:path w="4202430" h="2047875">
                  <a:moveTo>
                    <a:pt x="3028950" y="1923288"/>
                  </a:moveTo>
                  <a:lnTo>
                    <a:pt x="3028950" y="71628"/>
                  </a:lnTo>
                  <a:lnTo>
                    <a:pt x="3023616" y="71628"/>
                  </a:lnTo>
                  <a:lnTo>
                    <a:pt x="3023616" y="1923288"/>
                  </a:lnTo>
                  <a:lnTo>
                    <a:pt x="3028950" y="1923288"/>
                  </a:lnTo>
                  <a:close/>
                </a:path>
                <a:path w="4202430" h="2047875">
                  <a:moveTo>
                    <a:pt x="3441954" y="1923288"/>
                  </a:moveTo>
                  <a:lnTo>
                    <a:pt x="3023616" y="1923288"/>
                  </a:lnTo>
                  <a:lnTo>
                    <a:pt x="3028950" y="1928621"/>
                  </a:lnTo>
                  <a:lnTo>
                    <a:pt x="3028950" y="1933194"/>
                  </a:lnTo>
                  <a:lnTo>
                    <a:pt x="3436620" y="1933194"/>
                  </a:lnTo>
                  <a:lnTo>
                    <a:pt x="3436620" y="1928621"/>
                  </a:lnTo>
                  <a:lnTo>
                    <a:pt x="3441954" y="1923288"/>
                  </a:lnTo>
                  <a:close/>
                </a:path>
                <a:path w="4202430" h="2047875">
                  <a:moveTo>
                    <a:pt x="3028950" y="1933194"/>
                  </a:moveTo>
                  <a:lnTo>
                    <a:pt x="3028950" y="1928621"/>
                  </a:lnTo>
                  <a:lnTo>
                    <a:pt x="3023616" y="1923288"/>
                  </a:lnTo>
                  <a:lnTo>
                    <a:pt x="3023616" y="1933194"/>
                  </a:lnTo>
                  <a:lnTo>
                    <a:pt x="3028950" y="1933194"/>
                  </a:lnTo>
                  <a:close/>
                </a:path>
                <a:path w="4202430" h="2047875">
                  <a:moveTo>
                    <a:pt x="3441954" y="71627"/>
                  </a:moveTo>
                  <a:lnTo>
                    <a:pt x="3436620" y="66293"/>
                  </a:lnTo>
                  <a:lnTo>
                    <a:pt x="3436620" y="71627"/>
                  </a:lnTo>
                  <a:lnTo>
                    <a:pt x="3441954" y="71627"/>
                  </a:lnTo>
                  <a:close/>
                </a:path>
                <a:path w="4202430" h="2047875">
                  <a:moveTo>
                    <a:pt x="3441954" y="1923288"/>
                  </a:moveTo>
                  <a:lnTo>
                    <a:pt x="3441954" y="71627"/>
                  </a:lnTo>
                  <a:lnTo>
                    <a:pt x="3436620" y="71627"/>
                  </a:lnTo>
                  <a:lnTo>
                    <a:pt x="3436620" y="1923288"/>
                  </a:lnTo>
                  <a:lnTo>
                    <a:pt x="3441954" y="1923288"/>
                  </a:lnTo>
                  <a:close/>
                </a:path>
                <a:path w="4202430" h="2047875">
                  <a:moveTo>
                    <a:pt x="3441954" y="1933194"/>
                  </a:moveTo>
                  <a:lnTo>
                    <a:pt x="3441954" y="1923288"/>
                  </a:lnTo>
                  <a:lnTo>
                    <a:pt x="3436620" y="1928621"/>
                  </a:lnTo>
                  <a:lnTo>
                    <a:pt x="3436620" y="1933194"/>
                  </a:lnTo>
                  <a:lnTo>
                    <a:pt x="3441954" y="1933194"/>
                  </a:lnTo>
                  <a:close/>
                </a:path>
                <a:path w="4202430" h="2047875">
                  <a:moveTo>
                    <a:pt x="4202430" y="1931670"/>
                  </a:moveTo>
                  <a:lnTo>
                    <a:pt x="4202430" y="256031"/>
                  </a:lnTo>
                  <a:lnTo>
                    <a:pt x="4199382" y="253745"/>
                  </a:lnTo>
                  <a:lnTo>
                    <a:pt x="3774948" y="253745"/>
                  </a:lnTo>
                  <a:lnTo>
                    <a:pt x="3771900" y="256031"/>
                  </a:lnTo>
                  <a:lnTo>
                    <a:pt x="3771900" y="1931670"/>
                  </a:lnTo>
                  <a:lnTo>
                    <a:pt x="3774948" y="1933956"/>
                  </a:lnTo>
                  <a:lnTo>
                    <a:pt x="3777234" y="1933956"/>
                  </a:lnTo>
                  <a:lnTo>
                    <a:pt x="3777234" y="264413"/>
                  </a:lnTo>
                  <a:lnTo>
                    <a:pt x="3782567" y="259079"/>
                  </a:lnTo>
                  <a:lnTo>
                    <a:pt x="3782567" y="264413"/>
                  </a:lnTo>
                  <a:lnTo>
                    <a:pt x="4191762" y="264413"/>
                  </a:lnTo>
                  <a:lnTo>
                    <a:pt x="4191762" y="259079"/>
                  </a:lnTo>
                  <a:lnTo>
                    <a:pt x="4197096" y="264413"/>
                  </a:lnTo>
                  <a:lnTo>
                    <a:pt x="4197096" y="1933956"/>
                  </a:lnTo>
                  <a:lnTo>
                    <a:pt x="4199382" y="1933956"/>
                  </a:lnTo>
                  <a:lnTo>
                    <a:pt x="4202430" y="1931670"/>
                  </a:lnTo>
                  <a:close/>
                </a:path>
                <a:path w="4202430" h="2047875">
                  <a:moveTo>
                    <a:pt x="3782567" y="264413"/>
                  </a:moveTo>
                  <a:lnTo>
                    <a:pt x="3782567" y="259079"/>
                  </a:lnTo>
                  <a:lnTo>
                    <a:pt x="3777234" y="264413"/>
                  </a:lnTo>
                  <a:lnTo>
                    <a:pt x="3782567" y="264413"/>
                  </a:lnTo>
                  <a:close/>
                </a:path>
                <a:path w="4202430" h="2047875">
                  <a:moveTo>
                    <a:pt x="3782567" y="1924050"/>
                  </a:moveTo>
                  <a:lnTo>
                    <a:pt x="3782567" y="264413"/>
                  </a:lnTo>
                  <a:lnTo>
                    <a:pt x="3777234" y="264413"/>
                  </a:lnTo>
                  <a:lnTo>
                    <a:pt x="3777234" y="1924050"/>
                  </a:lnTo>
                  <a:lnTo>
                    <a:pt x="3782567" y="1924050"/>
                  </a:lnTo>
                  <a:close/>
                </a:path>
                <a:path w="4202430" h="2047875">
                  <a:moveTo>
                    <a:pt x="4197096" y="1924050"/>
                  </a:moveTo>
                  <a:lnTo>
                    <a:pt x="3777234" y="1924050"/>
                  </a:lnTo>
                  <a:lnTo>
                    <a:pt x="3782567" y="1929383"/>
                  </a:lnTo>
                  <a:lnTo>
                    <a:pt x="3782567" y="1933956"/>
                  </a:lnTo>
                  <a:lnTo>
                    <a:pt x="4191762" y="1933956"/>
                  </a:lnTo>
                  <a:lnTo>
                    <a:pt x="4191762" y="1929383"/>
                  </a:lnTo>
                  <a:lnTo>
                    <a:pt x="4197096" y="1924050"/>
                  </a:lnTo>
                  <a:close/>
                </a:path>
                <a:path w="4202430" h="2047875">
                  <a:moveTo>
                    <a:pt x="3782567" y="1933956"/>
                  </a:moveTo>
                  <a:lnTo>
                    <a:pt x="3782567" y="1929383"/>
                  </a:lnTo>
                  <a:lnTo>
                    <a:pt x="3777234" y="1924050"/>
                  </a:lnTo>
                  <a:lnTo>
                    <a:pt x="3777234" y="1933956"/>
                  </a:lnTo>
                  <a:lnTo>
                    <a:pt x="3782567" y="1933956"/>
                  </a:lnTo>
                  <a:close/>
                </a:path>
                <a:path w="4202430" h="2047875">
                  <a:moveTo>
                    <a:pt x="4197096" y="264413"/>
                  </a:moveTo>
                  <a:lnTo>
                    <a:pt x="4191762" y="259079"/>
                  </a:lnTo>
                  <a:lnTo>
                    <a:pt x="4191762" y="264413"/>
                  </a:lnTo>
                  <a:lnTo>
                    <a:pt x="4197096" y="264413"/>
                  </a:lnTo>
                  <a:close/>
                </a:path>
                <a:path w="4202430" h="2047875">
                  <a:moveTo>
                    <a:pt x="4197096" y="1924050"/>
                  </a:moveTo>
                  <a:lnTo>
                    <a:pt x="4197096" y="264413"/>
                  </a:lnTo>
                  <a:lnTo>
                    <a:pt x="4191762" y="264413"/>
                  </a:lnTo>
                  <a:lnTo>
                    <a:pt x="4191762" y="1924050"/>
                  </a:lnTo>
                  <a:lnTo>
                    <a:pt x="4197096" y="1924050"/>
                  </a:lnTo>
                  <a:close/>
                </a:path>
                <a:path w="4202430" h="2047875">
                  <a:moveTo>
                    <a:pt x="4197096" y="1933956"/>
                  </a:moveTo>
                  <a:lnTo>
                    <a:pt x="4197096" y="1924050"/>
                  </a:lnTo>
                  <a:lnTo>
                    <a:pt x="4191762" y="1929383"/>
                  </a:lnTo>
                  <a:lnTo>
                    <a:pt x="4191762" y="1933956"/>
                  </a:lnTo>
                  <a:lnTo>
                    <a:pt x="4197096" y="1933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 descr=""/>
            <p:cNvSpPr/>
            <p:nvPr/>
          </p:nvSpPr>
          <p:spPr>
            <a:xfrm>
              <a:off x="5773560" y="2494038"/>
              <a:ext cx="4192270" cy="840740"/>
            </a:xfrm>
            <a:custGeom>
              <a:avLst/>
              <a:gdLst/>
              <a:ahLst/>
              <a:cxnLst/>
              <a:rect l="l" t="t" r="r" b="b"/>
              <a:pathLst>
                <a:path w="4192270" h="840739">
                  <a:moveTo>
                    <a:pt x="419100" y="52578"/>
                  </a:moveTo>
                  <a:lnTo>
                    <a:pt x="0" y="52578"/>
                  </a:lnTo>
                  <a:lnTo>
                    <a:pt x="0" y="451104"/>
                  </a:lnTo>
                  <a:lnTo>
                    <a:pt x="419100" y="451104"/>
                  </a:lnTo>
                  <a:lnTo>
                    <a:pt x="419100" y="52578"/>
                  </a:lnTo>
                  <a:close/>
                </a:path>
                <a:path w="4192270" h="840739">
                  <a:moveTo>
                    <a:pt x="1173467" y="157734"/>
                  </a:moveTo>
                  <a:lnTo>
                    <a:pt x="754367" y="157734"/>
                  </a:lnTo>
                  <a:lnTo>
                    <a:pt x="754367" y="840486"/>
                  </a:lnTo>
                  <a:lnTo>
                    <a:pt x="1173467" y="840486"/>
                  </a:lnTo>
                  <a:lnTo>
                    <a:pt x="1173467" y="157734"/>
                  </a:lnTo>
                  <a:close/>
                </a:path>
                <a:path w="4192270" h="840739">
                  <a:moveTo>
                    <a:pt x="1927860" y="106680"/>
                  </a:moveTo>
                  <a:lnTo>
                    <a:pt x="1508760" y="106680"/>
                  </a:lnTo>
                  <a:lnTo>
                    <a:pt x="1508760" y="823722"/>
                  </a:lnTo>
                  <a:lnTo>
                    <a:pt x="1927860" y="823722"/>
                  </a:lnTo>
                  <a:lnTo>
                    <a:pt x="1927860" y="106680"/>
                  </a:lnTo>
                  <a:close/>
                </a:path>
                <a:path w="4192270" h="840739">
                  <a:moveTo>
                    <a:pt x="2682227" y="95250"/>
                  </a:moveTo>
                  <a:lnTo>
                    <a:pt x="2263127" y="95250"/>
                  </a:lnTo>
                  <a:lnTo>
                    <a:pt x="2263127" y="646938"/>
                  </a:lnTo>
                  <a:lnTo>
                    <a:pt x="2682227" y="646938"/>
                  </a:lnTo>
                  <a:lnTo>
                    <a:pt x="2682227" y="95250"/>
                  </a:lnTo>
                  <a:close/>
                </a:path>
                <a:path w="4192270" h="840739">
                  <a:moveTo>
                    <a:pt x="3436620" y="0"/>
                  </a:moveTo>
                  <a:lnTo>
                    <a:pt x="3018282" y="0"/>
                  </a:lnTo>
                  <a:lnTo>
                    <a:pt x="3018282" y="512064"/>
                  </a:lnTo>
                  <a:lnTo>
                    <a:pt x="3436620" y="512064"/>
                  </a:lnTo>
                  <a:lnTo>
                    <a:pt x="3436620" y="0"/>
                  </a:lnTo>
                  <a:close/>
                </a:path>
                <a:path w="4192270" h="840739">
                  <a:moveTo>
                    <a:pt x="4191749" y="101346"/>
                  </a:moveTo>
                  <a:lnTo>
                    <a:pt x="3771887" y="101346"/>
                  </a:lnTo>
                  <a:lnTo>
                    <a:pt x="3771887" y="704850"/>
                  </a:lnTo>
                  <a:lnTo>
                    <a:pt x="4191749" y="704850"/>
                  </a:lnTo>
                  <a:lnTo>
                    <a:pt x="4191749" y="101346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 descr=""/>
            <p:cNvSpPr/>
            <p:nvPr/>
          </p:nvSpPr>
          <p:spPr>
            <a:xfrm>
              <a:off x="5768225" y="2488692"/>
              <a:ext cx="4202430" cy="851535"/>
            </a:xfrm>
            <a:custGeom>
              <a:avLst/>
              <a:gdLst/>
              <a:ahLst/>
              <a:cxnLst/>
              <a:rect l="l" t="t" r="r" b="b"/>
              <a:pathLst>
                <a:path w="4202430" h="851535">
                  <a:moveTo>
                    <a:pt x="429006" y="459486"/>
                  </a:moveTo>
                  <a:lnTo>
                    <a:pt x="429006" y="54864"/>
                  </a:lnTo>
                  <a:lnTo>
                    <a:pt x="426720" y="52578"/>
                  </a:lnTo>
                  <a:lnTo>
                    <a:pt x="2285" y="52578"/>
                  </a:lnTo>
                  <a:lnTo>
                    <a:pt x="0" y="54864"/>
                  </a:lnTo>
                  <a:lnTo>
                    <a:pt x="0" y="459486"/>
                  </a:lnTo>
                  <a:lnTo>
                    <a:pt x="2286" y="461772"/>
                  </a:lnTo>
                  <a:lnTo>
                    <a:pt x="5334" y="461772"/>
                  </a:lnTo>
                  <a:lnTo>
                    <a:pt x="5334" y="62484"/>
                  </a:lnTo>
                  <a:lnTo>
                    <a:pt x="10667" y="57912"/>
                  </a:lnTo>
                  <a:lnTo>
                    <a:pt x="10668" y="62484"/>
                  </a:lnTo>
                  <a:lnTo>
                    <a:pt x="419100" y="62484"/>
                  </a:lnTo>
                  <a:lnTo>
                    <a:pt x="419100" y="57912"/>
                  </a:lnTo>
                  <a:lnTo>
                    <a:pt x="424434" y="62484"/>
                  </a:lnTo>
                  <a:lnTo>
                    <a:pt x="424434" y="461772"/>
                  </a:lnTo>
                  <a:lnTo>
                    <a:pt x="426720" y="461772"/>
                  </a:lnTo>
                  <a:lnTo>
                    <a:pt x="429006" y="459486"/>
                  </a:lnTo>
                  <a:close/>
                </a:path>
                <a:path w="4202430" h="851535">
                  <a:moveTo>
                    <a:pt x="10667" y="62484"/>
                  </a:moveTo>
                  <a:lnTo>
                    <a:pt x="10667" y="57912"/>
                  </a:lnTo>
                  <a:lnTo>
                    <a:pt x="5334" y="62484"/>
                  </a:lnTo>
                  <a:lnTo>
                    <a:pt x="10667" y="62484"/>
                  </a:lnTo>
                  <a:close/>
                </a:path>
                <a:path w="4202430" h="851535">
                  <a:moveTo>
                    <a:pt x="10668" y="451104"/>
                  </a:moveTo>
                  <a:lnTo>
                    <a:pt x="10667" y="62484"/>
                  </a:lnTo>
                  <a:lnTo>
                    <a:pt x="5334" y="62484"/>
                  </a:lnTo>
                  <a:lnTo>
                    <a:pt x="5334" y="451104"/>
                  </a:lnTo>
                  <a:lnTo>
                    <a:pt x="10668" y="451104"/>
                  </a:lnTo>
                  <a:close/>
                </a:path>
                <a:path w="4202430" h="851535">
                  <a:moveTo>
                    <a:pt x="424434" y="451103"/>
                  </a:moveTo>
                  <a:lnTo>
                    <a:pt x="5334" y="451104"/>
                  </a:lnTo>
                  <a:lnTo>
                    <a:pt x="10668" y="456438"/>
                  </a:lnTo>
                  <a:lnTo>
                    <a:pt x="10667" y="461772"/>
                  </a:lnTo>
                  <a:lnTo>
                    <a:pt x="419100" y="461772"/>
                  </a:lnTo>
                  <a:lnTo>
                    <a:pt x="419100" y="456438"/>
                  </a:lnTo>
                  <a:lnTo>
                    <a:pt x="424434" y="451103"/>
                  </a:lnTo>
                  <a:close/>
                </a:path>
                <a:path w="4202430" h="851535">
                  <a:moveTo>
                    <a:pt x="10667" y="461772"/>
                  </a:moveTo>
                  <a:lnTo>
                    <a:pt x="10668" y="456438"/>
                  </a:lnTo>
                  <a:lnTo>
                    <a:pt x="5334" y="451104"/>
                  </a:lnTo>
                  <a:lnTo>
                    <a:pt x="5334" y="461772"/>
                  </a:lnTo>
                  <a:lnTo>
                    <a:pt x="10667" y="461772"/>
                  </a:lnTo>
                  <a:close/>
                </a:path>
                <a:path w="4202430" h="851535">
                  <a:moveTo>
                    <a:pt x="424434" y="62484"/>
                  </a:moveTo>
                  <a:lnTo>
                    <a:pt x="419100" y="57912"/>
                  </a:lnTo>
                  <a:lnTo>
                    <a:pt x="419100" y="62484"/>
                  </a:lnTo>
                  <a:lnTo>
                    <a:pt x="424434" y="62484"/>
                  </a:lnTo>
                  <a:close/>
                </a:path>
                <a:path w="4202430" h="851535">
                  <a:moveTo>
                    <a:pt x="424434" y="451103"/>
                  </a:moveTo>
                  <a:lnTo>
                    <a:pt x="424434" y="62484"/>
                  </a:lnTo>
                  <a:lnTo>
                    <a:pt x="419100" y="62484"/>
                  </a:lnTo>
                  <a:lnTo>
                    <a:pt x="419100" y="451103"/>
                  </a:lnTo>
                  <a:lnTo>
                    <a:pt x="424434" y="451103"/>
                  </a:lnTo>
                  <a:close/>
                </a:path>
                <a:path w="4202430" h="851535">
                  <a:moveTo>
                    <a:pt x="424434" y="461772"/>
                  </a:moveTo>
                  <a:lnTo>
                    <a:pt x="424434" y="451103"/>
                  </a:lnTo>
                  <a:lnTo>
                    <a:pt x="419100" y="456438"/>
                  </a:lnTo>
                  <a:lnTo>
                    <a:pt x="419100" y="461772"/>
                  </a:lnTo>
                  <a:lnTo>
                    <a:pt x="424434" y="461772"/>
                  </a:lnTo>
                  <a:close/>
                </a:path>
                <a:path w="4202430" h="851535">
                  <a:moveTo>
                    <a:pt x="1184148" y="848868"/>
                  </a:moveTo>
                  <a:lnTo>
                    <a:pt x="1184148" y="160019"/>
                  </a:lnTo>
                  <a:lnTo>
                    <a:pt x="1181862" y="157733"/>
                  </a:lnTo>
                  <a:lnTo>
                    <a:pt x="756666" y="157733"/>
                  </a:lnTo>
                  <a:lnTo>
                    <a:pt x="754380" y="160019"/>
                  </a:lnTo>
                  <a:lnTo>
                    <a:pt x="754380" y="848868"/>
                  </a:lnTo>
                  <a:lnTo>
                    <a:pt x="756666" y="851154"/>
                  </a:lnTo>
                  <a:lnTo>
                    <a:pt x="759714" y="851154"/>
                  </a:lnTo>
                  <a:lnTo>
                    <a:pt x="759714" y="168401"/>
                  </a:lnTo>
                  <a:lnTo>
                    <a:pt x="765048" y="163067"/>
                  </a:lnTo>
                  <a:lnTo>
                    <a:pt x="765048" y="168401"/>
                  </a:lnTo>
                  <a:lnTo>
                    <a:pt x="1173480" y="168401"/>
                  </a:lnTo>
                  <a:lnTo>
                    <a:pt x="1173480" y="163067"/>
                  </a:lnTo>
                  <a:lnTo>
                    <a:pt x="1178814" y="168401"/>
                  </a:lnTo>
                  <a:lnTo>
                    <a:pt x="1178814" y="851154"/>
                  </a:lnTo>
                  <a:lnTo>
                    <a:pt x="1181862" y="851154"/>
                  </a:lnTo>
                  <a:lnTo>
                    <a:pt x="1184148" y="848868"/>
                  </a:lnTo>
                  <a:close/>
                </a:path>
                <a:path w="4202430" h="851535">
                  <a:moveTo>
                    <a:pt x="765048" y="168401"/>
                  </a:moveTo>
                  <a:lnTo>
                    <a:pt x="765048" y="163067"/>
                  </a:lnTo>
                  <a:lnTo>
                    <a:pt x="759714" y="168401"/>
                  </a:lnTo>
                  <a:lnTo>
                    <a:pt x="765048" y="168401"/>
                  </a:lnTo>
                  <a:close/>
                </a:path>
                <a:path w="4202430" h="851535">
                  <a:moveTo>
                    <a:pt x="765048" y="840485"/>
                  </a:moveTo>
                  <a:lnTo>
                    <a:pt x="765048" y="168401"/>
                  </a:lnTo>
                  <a:lnTo>
                    <a:pt x="759714" y="168401"/>
                  </a:lnTo>
                  <a:lnTo>
                    <a:pt x="759714" y="840485"/>
                  </a:lnTo>
                  <a:lnTo>
                    <a:pt x="765048" y="840485"/>
                  </a:lnTo>
                  <a:close/>
                </a:path>
                <a:path w="4202430" h="851535">
                  <a:moveTo>
                    <a:pt x="1178814" y="840485"/>
                  </a:moveTo>
                  <a:lnTo>
                    <a:pt x="759714" y="840485"/>
                  </a:lnTo>
                  <a:lnTo>
                    <a:pt x="765048" y="845819"/>
                  </a:lnTo>
                  <a:lnTo>
                    <a:pt x="765048" y="851154"/>
                  </a:lnTo>
                  <a:lnTo>
                    <a:pt x="1173480" y="851154"/>
                  </a:lnTo>
                  <a:lnTo>
                    <a:pt x="1173480" y="845819"/>
                  </a:lnTo>
                  <a:lnTo>
                    <a:pt x="1178814" y="840485"/>
                  </a:lnTo>
                  <a:close/>
                </a:path>
                <a:path w="4202430" h="851535">
                  <a:moveTo>
                    <a:pt x="765048" y="851154"/>
                  </a:moveTo>
                  <a:lnTo>
                    <a:pt x="765048" y="845819"/>
                  </a:lnTo>
                  <a:lnTo>
                    <a:pt x="759714" y="840485"/>
                  </a:lnTo>
                  <a:lnTo>
                    <a:pt x="759714" y="851154"/>
                  </a:lnTo>
                  <a:lnTo>
                    <a:pt x="765048" y="851154"/>
                  </a:lnTo>
                  <a:close/>
                </a:path>
                <a:path w="4202430" h="851535">
                  <a:moveTo>
                    <a:pt x="1178814" y="168401"/>
                  </a:moveTo>
                  <a:lnTo>
                    <a:pt x="1173480" y="163067"/>
                  </a:lnTo>
                  <a:lnTo>
                    <a:pt x="1173480" y="168401"/>
                  </a:lnTo>
                  <a:lnTo>
                    <a:pt x="1178814" y="168401"/>
                  </a:lnTo>
                  <a:close/>
                </a:path>
                <a:path w="4202430" h="851535">
                  <a:moveTo>
                    <a:pt x="1178814" y="840485"/>
                  </a:moveTo>
                  <a:lnTo>
                    <a:pt x="1178814" y="168401"/>
                  </a:lnTo>
                  <a:lnTo>
                    <a:pt x="1173480" y="168401"/>
                  </a:lnTo>
                  <a:lnTo>
                    <a:pt x="1173480" y="840485"/>
                  </a:lnTo>
                  <a:lnTo>
                    <a:pt x="1178814" y="840485"/>
                  </a:lnTo>
                  <a:close/>
                </a:path>
                <a:path w="4202430" h="851535">
                  <a:moveTo>
                    <a:pt x="1178814" y="851154"/>
                  </a:moveTo>
                  <a:lnTo>
                    <a:pt x="1178814" y="840485"/>
                  </a:lnTo>
                  <a:lnTo>
                    <a:pt x="1173480" y="845819"/>
                  </a:lnTo>
                  <a:lnTo>
                    <a:pt x="1173480" y="851154"/>
                  </a:lnTo>
                  <a:lnTo>
                    <a:pt x="1178814" y="851154"/>
                  </a:lnTo>
                  <a:close/>
                </a:path>
                <a:path w="4202430" h="851535">
                  <a:moveTo>
                    <a:pt x="1938527" y="832104"/>
                  </a:moveTo>
                  <a:lnTo>
                    <a:pt x="1938527" y="108965"/>
                  </a:lnTo>
                  <a:lnTo>
                    <a:pt x="1936242" y="106679"/>
                  </a:lnTo>
                  <a:lnTo>
                    <a:pt x="1511808" y="106679"/>
                  </a:lnTo>
                  <a:lnTo>
                    <a:pt x="1509522" y="108965"/>
                  </a:lnTo>
                  <a:lnTo>
                    <a:pt x="1509522" y="832104"/>
                  </a:lnTo>
                  <a:lnTo>
                    <a:pt x="1511808" y="834389"/>
                  </a:lnTo>
                  <a:lnTo>
                    <a:pt x="1514094" y="834389"/>
                  </a:lnTo>
                  <a:lnTo>
                    <a:pt x="1514094" y="117347"/>
                  </a:lnTo>
                  <a:lnTo>
                    <a:pt x="1519428" y="112013"/>
                  </a:lnTo>
                  <a:lnTo>
                    <a:pt x="1519428" y="117347"/>
                  </a:lnTo>
                  <a:lnTo>
                    <a:pt x="1927860" y="117347"/>
                  </a:lnTo>
                  <a:lnTo>
                    <a:pt x="1927860" y="112013"/>
                  </a:lnTo>
                  <a:lnTo>
                    <a:pt x="1933194" y="117347"/>
                  </a:lnTo>
                  <a:lnTo>
                    <a:pt x="1933194" y="834389"/>
                  </a:lnTo>
                  <a:lnTo>
                    <a:pt x="1936242" y="834389"/>
                  </a:lnTo>
                  <a:lnTo>
                    <a:pt x="1938527" y="832104"/>
                  </a:lnTo>
                  <a:close/>
                </a:path>
                <a:path w="4202430" h="851535">
                  <a:moveTo>
                    <a:pt x="1519428" y="117347"/>
                  </a:moveTo>
                  <a:lnTo>
                    <a:pt x="1519428" y="112013"/>
                  </a:lnTo>
                  <a:lnTo>
                    <a:pt x="1514094" y="117347"/>
                  </a:lnTo>
                  <a:lnTo>
                    <a:pt x="1519428" y="117347"/>
                  </a:lnTo>
                  <a:close/>
                </a:path>
                <a:path w="4202430" h="851535">
                  <a:moveTo>
                    <a:pt x="1519428" y="823721"/>
                  </a:moveTo>
                  <a:lnTo>
                    <a:pt x="1519428" y="117347"/>
                  </a:lnTo>
                  <a:lnTo>
                    <a:pt x="1514094" y="117347"/>
                  </a:lnTo>
                  <a:lnTo>
                    <a:pt x="1514094" y="823721"/>
                  </a:lnTo>
                  <a:lnTo>
                    <a:pt x="1519428" y="823721"/>
                  </a:lnTo>
                  <a:close/>
                </a:path>
                <a:path w="4202430" h="851535">
                  <a:moveTo>
                    <a:pt x="1933194" y="823721"/>
                  </a:moveTo>
                  <a:lnTo>
                    <a:pt x="1514094" y="823721"/>
                  </a:lnTo>
                  <a:lnTo>
                    <a:pt x="1519428" y="829056"/>
                  </a:lnTo>
                  <a:lnTo>
                    <a:pt x="1519428" y="834389"/>
                  </a:lnTo>
                  <a:lnTo>
                    <a:pt x="1927860" y="834389"/>
                  </a:lnTo>
                  <a:lnTo>
                    <a:pt x="1927860" y="829056"/>
                  </a:lnTo>
                  <a:lnTo>
                    <a:pt x="1933194" y="823721"/>
                  </a:lnTo>
                  <a:close/>
                </a:path>
                <a:path w="4202430" h="851535">
                  <a:moveTo>
                    <a:pt x="1519428" y="834389"/>
                  </a:moveTo>
                  <a:lnTo>
                    <a:pt x="1519428" y="829056"/>
                  </a:lnTo>
                  <a:lnTo>
                    <a:pt x="1514094" y="823721"/>
                  </a:lnTo>
                  <a:lnTo>
                    <a:pt x="1514094" y="834389"/>
                  </a:lnTo>
                  <a:lnTo>
                    <a:pt x="1519428" y="834389"/>
                  </a:lnTo>
                  <a:close/>
                </a:path>
                <a:path w="4202430" h="851535">
                  <a:moveTo>
                    <a:pt x="1933194" y="117347"/>
                  </a:moveTo>
                  <a:lnTo>
                    <a:pt x="1927860" y="112013"/>
                  </a:lnTo>
                  <a:lnTo>
                    <a:pt x="1927860" y="117347"/>
                  </a:lnTo>
                  <a:lnTo>
                    <a:pt x="1933194" y="117347"/>
                  </a:lnTo>
                  <a:close/>
                </a:path>
                <a:path w="4202430" h="851535">
                  <a:moveTo>
                    <a:pt x="1933194" y="823721"/>
                  </a:moveTo>
                  <a:lnTo>
                    <a:pt x="1933194" y="117347"/>
                  </a:lnTo>
                  <a:lnTo>
                    <a:pt x="1927860" y="117347"/>
                  </a:lnTo>
                  <a:lnTo>
                    <a:pt x="1927860" y="823721"/>
                  </a:lnTo>
                  <a:lnTo>
                    <a:pt x="1933194" y="823721"/>
                  </a:lnTo>
                  <a:close/>
                </a:path>
                <a:path w="4202430" h="851535">
                  <a:moveTo>
                    <a:pt x="1933194" y="834389"/>
                  </a:moveTo>
                  <a:lnTo>
                    <a:pt x="1933194" y="823721"/>
                  </a:lnTo>
                  <a:lnTo>
                    <a:pt x="1927860" y="829056"/>
                  </a:lnTo>
                  <a:lnTo>
                    <a:pt x="1927860" y="834389"/>
                  </a:lnTo>
                  <a:lnTo>
                    <a:pt x="1933194" y="834389"/>
                  </a:lnTo>
                  <a:close/>
                </a:path>
                <a:path w="4202430" h="851535">
                  <a:moveTo>
                    <a:pt x="2692908" y="655319"/>
                  </a:moveTo>
                  <a:lnTo>
                    <a:pt x="2692908" y="97535"/>
                  </a:lnTo>
                  <a:lnTo>
                    <a:pt x="2690622" y="95249"/>
                  </a:lnTo>
                  <a:lnTo>
                    <a:pt x="2265426" y="95249"/>
                  </a:lnTo>
                  <a:lnTo>
                    <a:pt x="2263140" y="97535"/>
                  </a:lnTo>
                  <a:lnTo>
                    <a:pt x="2263140" y="655319"/>
                  </a:lnTo>
                  <a:lnTo>
                    <a:pt x="2265426" y="657605"/>
                  </a:lnTo>
                  <a:lnTo>
                    <a:pt x="2268474" y="657605"/>
                  </a:lnTo>
                  <a:lnTo>
                    <a:pt x="2268474" y="105917"/>
                  </a:lnTo>
                  <a:lnTo>
                    <a:pt x="2273808" y="100583"/>
                  </a:lnTo>
                  <a:lnTo>
                    <a:pt x="2273808" y="105917"/>
                  </a:lnTo>
                  <a:lnTo>
                    <a:pt x="2683002" y="105917"/>
                  </a:lnTo>
                  <a:lnTo>
                    <a:pt x="2683002" y="100583"/>
                  </a:lnTo>
                  <a:lnTo>
                    <a:pt x="2687574" y="105917"/>
                  </a:lnTo>
                  <a:lnTo>
                    <a:pt x="2687574" y="657605"/>
                  </a:lnTo>
                  <a:lnTo>
                    <a:pt x="2690622" y="657605"/>
                  </a:lnTo>
                  <a:lnTo>
                    <a:pt x="2692908" y="655319"/>
                  </a:lnTo>
                  <a:close/>
                </a:path>
                <a:path w="4202430" h="851535">
                  <a:moveTo>
                    <a:pt x="2273808" y="105917"/>
                  </a:moveTo>
                  <a:lnTo>
                    <a:pt x="2273808" y="100583"/>
                  </a:lnTo>
                  <a:lnTo>
                    <a:pt x="2268474" y="105917"/>
                  </a:lnTo>
                  <a:lnTo>
                    <a:pt x="2273808" y="105917"/>
                  </a:lnTo>
                  <a:close/>
                </a:path>
                <a:path w="4202430" h="851535">
                  <a:moveTo>
                    <a:pt x="2273808" y="646937"/>
                  </a:moveTo>
                  <a:lnTo>
                    <a:pt x="2273808" y="105917"/>
                  </a:lnTo>
                  <a:lnTo>
                    <a:pt x="2268474" y="105917"/>
                  </a:lnTo>
                  <a:lnTo>
                    <a:pt x="2268474" y="646937"/>
                  </a:lnTo>
                  <a:lnTo>
                    <a:pt x="2273808" y="646937"/>
                  </a:lnTo>
                  <a:close/>
                </a:path>
                <a:path w="4202430" h="851535">
                  <a:moveTo>
                    <a:pt x="2687574" y="646937"/>
                  </a:moveTo>
                  <a:lnTo>
                    <a:pt x="2268474" y="646937"/>
                  </a:lnTo>
                  <a:lnTo>
                    <a:pt x="2273808" y="652271"/>
                  </a:lnTo>
                  <a:lnTo>
                    <a:pt x="2273808" y="657605"/>
                  </a:lnTo>
                  <a:lnTo>
                    <a:pt x="2683002" y="657605"/>
                  </a:lnTo>
                  <a:lnTo>
                    <a:pt x="2683002" y="652271"/>
                  </a:lnTo>
                  <a:lnTo>
                    <a:pt x="2687574" y="646937"/>
                  </a:lnTo>
                  <a:close/>
                </a:path>
                <a:path w="4202430" h="851535">
                  <a:moveTo>
                    <a:pt x="2273808" y="657605"/>
                  </a:moveTo>
                  <a:lnTo>
                    <a:pt x="2273808" y="652271"/>
                  </a:lnTo>
                  <a:lnTo>
                    <a:pt x="2268474" y="646937"/>
                  </a:lnTo>
                  <a:lnTo>
                    <a:pt x="2268474" y="657605"/>
                  </a:lnTo>
                  <a:lnTo>
                    <a:pt x="2273808" y="657605"/>
                  </a:lnTo>
                  <a:close/>
                </a:path>
                <a:path w="4202430" h="851535">
                  <a:moveTo>
                    <a:pt x="2687574" y="105917"/>
                  </a:moveTo>
                  <a:lnTo>
                    <a:pt x="2683002" y="100583"/>
                  </a:lnTo>
                  <a:lnTo>
                    <a:pt x="2683002" y="105917"/>
                  </a:lnTo>
                  <a:lnTo>
                    <a:pt x="2687574" y="105917"/>
                  </a:lnTo>
                  <a:close/>
                </a:path>
                <a:path w="4202430" h="851535">
                  <a:moveTo>
                    <a:pt x="2687574" y="646937"/>
                  </a:moveTo>
                  <a:lnTo>
                    <a:pt x="2687574" y="105917"/>
                  </a:lnTo>
                  <a:lnTo>
                    <a:pt x="2683002" y="105917"/>
                  </a:lnTo>
                  <a:lnTo>
                    <a:pt x="2683002" y="646937"/>
                  </a:lnTo>
                  <a:lnTo>
                    <a:pt x="2687574" y="646937"/>
                  </a:lnTo>
                  <a:close/>
                </a:path>
                <a:path w="4202430" h="851535">
                  <a:moveTo>
                    <a:pt x="2687574" y="657605"/>
                  </a:moveTo>
                  <a:lnTo>
                    <a:pt x="2687574" y="646937"/>
                  </a:lnTo>
                  <a:lnTo>
                    <a:pt x="2683002" y="652271"/>
                  </a:lnTo>
                  <a:lnTo>
                    <a:pt x="2683002" y="657605"/>
                  </a:lnTo>
                  <a:lnTo>
                    <a:pt x="2687574" y="657605"/>
                  </a:lnTo>
                  <a:close/>
                </a:path>
                <a:path w="4202430" h="851535">
                  <a:moveTo>
                    <a:pt x="3447288" y="520445"/>
                  </a:moveTo>
                  <a:lnTo>
                    <a:pt x="3447288" y="2285"/>
                  </a:lnTo>
                  <a:lnTo>
                    <a:pt x="3445002" y="0"/>
                  </a:lnTo>
                  <a:lnTo>
                    <a:pt x="3020568" y="0"/>
                  </a:lnTo>
                  <a:lnTo>
                    <a:pt x="3018282" y="2285"/>
                  </a:lnTo>
                  <a:lnTo>
                    <a:pt x="3018282" y="520445"/>
                  </a:lnTo>
                  <a:lnTo>
                    <a:pt x="3020568" y="522731"/>
                  </a:lnTo>
                  <a:lnTo>
                    <a:pt x="3023616" y="522731"/>
                  </a:lnTo>
                  <a:lnTo>
                    <a:pt x="3023616" y="9905"/>
                  </a:lnTo>
                  <a:lnTo>
                    <a:pt x="3028950" y="5333"/>
                  </a:lnTo>
                  <a:lnTo>
                    <a:pt x="3028950" y="9905"/>
                  </a:lnTo>
                  <a:lnTo>
                    <a:pt x="3436620" y="9905"/>
                  </a:lnTo>
                  <a:lnTo>
                    <a:pt x="3436620" y="5333"/>
                  </a:lnTo>
                  <a:lnTo>
                    <a:pt x="3441954" y="9905"/>
                  </a:lnTo>
                  <a:lnTo>
                    <a:pt x="3441954" y="522731"/>
                  </a:lnTo>
                  <a:lnTo>
                    <a:pt x="3445002" y="522731"/>
                  </a:lnTo>
                  <a:lnTo>
                    <a:pt x="3447288" y="520445"/>
                  </a:lnTo>
                  <a:close/>
                </a:path>
                <a:path w="4202430" h="851535">
                  <a:moveTo>
                    <a:pt x="3028950" y="9905"/>
                  </a:moveTo>
                  <a:lnTo>
                    <a:pt x="3028950" y="5333"/>
                  </a:lnTo>
                  <a:lnTo>
                    <a:pt x="3023616" y="9905"/>
                  </a:lnTo>
                  <a:lnTo>
                    <a:pt x="3028950" y="9905"/>
                  </a:lnTo>
                  <a:close/>
                </a:path>
                <a:path w="4202430" h="851535">
                  <a:moveTo>
                    <a:pt x="3028950" y="512063"/>
                  </a:moveTo>
                  <a:lnTo>
                    <a:pt x="3028950" y="9905"/>
                  </a:lnTo>
                  <a:lnTo>
                    <a:pt x="3023616" y="9905"/>
                  </a:lnTo>
                  <a:lnTo>
                    <a:pt x="3023616" y="512063"/>
                  </a:lnTo>
                  <a:lnTo>
                    <a:pt x="3028950" y="512063"/>
                  </a:lnTo>
                  <a:close/>
                </a:path>
                <a:path w="4202430" h="851535">
                  <a:moveTo>
                    <a:pt x="3441954" y="512063"/>
                  </a:moveTo>
                  <a:lnTo>
                    <a:pt x="3023616" y="512063"/>
                  </a:lnTo>
                  <a:lnTo>
                    <a:pt x="3028950" y="517397"/>
                  </a:lnTo>
                  <a:lnTo>
                    <a:pt x="3028950" y="522731"/>
                  </a:lnTo>
                  <a:lnTo>
                    <a:pt x="3436620" y="522731"/>
                  </a:lnTo>
                  <a:lnTo>
                    <a:pt x="3436620" y="517397"/>
                  </a:lnTo>
                  <a:lnTo>
                    <a:pt x="3441954" y="512063"/>
                  </a:lnTo>
                  <a:close/>
                </a:path>
                <a:path w="4202430" h="851535">
                  <a:moveTo>
                    <a:pt x="3028950" y="522731"/>
                  </a:moveTo>
                  <a:lnTo>
                    <a:pt x="3028950" y="517397"/>
                  </a:lnTo>
                  <a:lnTo>
                    <a:pt x="3023616" y="512063"/>
                  </a:lnTo>
                  <a:lnTo>
                    <a:pt x="3023616" y="522731"/>
                  </a:lnTo>
                  <a:lnTo>
                    <a:pt x="3028950" y="522731"/>
                  </a:lnTo>
                  <a:close/>
                </a:path>
                <a:path w="4202430" h="851535">
                  <a:moveTo>
                    <a:pt x="3441954" y="9905"/>
                  </a:moveTo>
                  <a:lnTo>
                    <a:pt x="3436620" y="5333"/>
                  </a:lnTo>
                  <a:lnTo>
                    <a:pt x="3436620" y="9905"/>
                  </a:lnTo>
                  <a:lnTo>
                    <a:pt x="3441954" y="9905"/>
                  </a:lnTo>
                  <a:close/>
                </a:path>
                <a:path w="4202430" h="851535">
                  <a:moveTo>
                    <a:pt x="3441954" y="512063"/>
                  </a:moveTo>
                  <a:lnTo>
                    <a:pt x="3441954" y="9905"/>
                  </a:lnTo>
                  <a:lnTo>
                    <a:pt x="3436620" y="9905"/>
                  </a:lnTo>
                  <a:lnTo>
                    <a:pt x="3436620" y="512063"/>
                  </a:lnTo>
                  <a:lnTo>
                    <a:pt x="3441954" y="512063"/>
                  </a:lnTo>
                  <a:close/>
                </a:path>
                <a:path w="4202430" h="851535">
                  <a:moveTo>
                    <a:pt x="3441954" y="522731"/>
                  </a:moveTo>
                  <a:lnTo>
                    <a:pt x="3441954" y="512063"/>
                  </a:lnTo>
                  <a:lnTo>
                    <a:pt x="3436620" y="517397"/>
                  </a:lnTo>
                  <a:lnTo>
                    <a:pt x="3436620" y="522731"/>
                  </a:lnTo>
                  <a:lnTo>
                    <a:pt x="3441954" y="522731"/>
                  </a:lnTo>
                  <a:close/>
                </a:path>
                <a:path w="4202430" h="851535">
                  <a:moveTo>
                    <a:pt x="4202430" y="713231"/>
                  </a:moveTo>
                  <a:lnTo>
                    <a:pt x="4202430" y="103631"/>
                  </a:lnTo>
                  <a:lnTo>
                    <a:pt x="4199382" y="101345"/>
                  </a:lnTo>
                  <a:lnTo>
                    <a:pt x="3774948" y="101345"/>
                  </a:lnTo>
                  <a:lnTo>
                    <a:pt x="3771900" y="103631"/>
                  </a:lnTo>
                  <a:lnTo>
                    <a:pt x="3771900" y="713231"/>
                  </a:lnTo>
                  <a:lnTo>
                    <a:pt x="3774948" y="715517"/>
                  </a:lnTo>
                  <a:lnTo>
                    <a:pt x="3777234" y="715517"/>
                  </a:lnTo>
                  <a:lnTo>
                    <a:pt x="3777234" y="112013"/>
                  </a:lnTo>
                  <a:lnTo>
                    <a:pt x="3782567" y="106679"/>
                  </a:lnTo>
                  <a:lnTo>
                    <a:pt x="3782567" y="112013"/>
                  </a:lnTo>
                  <a:lnTo>
                    <a:pt x="4191762" y="112013"/>
                  </a:lnTo>
                  <a:lnTo>
                    <a:pt x="4191762" y="106679"/>
                  </a:lnTo>
                  <a:lnTo>
                    <a:pt x="4197096" y="112013"/>
                  </a:lnTo>
                  <a:lnTo>
                    <a:pt x="4197096" y="715517"/>
                  </a:lnTo>
                  <a:lnTo>
                    <a:pt x="4199382" y="715517"/>
                  </a:lnTo>
                  <a:lnTo>
                    <a:pt x="4202430" y="713231"/>
                  </a:lnTo>
                  <a:close/>
                </a:path>
                <a:path w="4202430" h="851535">
                  <a:moveTo>
                    <a:pt x="3782567" y="112013"/>
                  </a:moveTo>
                  <a:lnTo>
                    <a:pt x="3782567" y="106679"/>
                  </a:lnTo>
                  <a:lnTo>
                    <a:pt x="3777234" y="112013"/>
                  </a:lnTo>
                  <a:lnTo>
                    <a:pt x="3782567" y="112013"/>
                  </a:lnTo>
                  <a:close/>
                </a:path>
                <a:path w="4202430" h="851535">
                  <a:moveTo>
                    <a:pt x="3782567" y="704849"/>
                  </a:moveTo>
                  <a:lnTo>
                    <a:pt x="3782567" y="112013"/>
                  </a:lnTo>
                  <a:lnTo>
                    <a:pt x="3777234" y="112013"/>
                  </a:lnTo>
                  <a:lnTo>
                    <a:pt x="3777234" y="704849"/>
                  </a:lnTo>
                  <a:lnTo>
                    <a:pt x="3782567" y="704849"/>
                  </a:lnTo>
                  <a:close/>
                </a:path>
                <a:path w="4202430" h="851535">
                  <a:moveTo>
                    <a:pt x="4197096" y="704849"/>
                  </a:moveTo>
                  <a:lnTo>
                    <a:pt x="3777234" y="704849"/>
                  </a:lnTo>
                  <a:lnTo>
                    <a:pt x="3782567" y="710183"/>
                  </a:lnTo>
                  <a:lnTo>
                    <a:pt x="3782567" y="715517"/>
                  </a:lnTo>
                  <a:lnTo>
                    <a:pt x="4191762" y="715517"/>
                  </a:lnTo>
                  <a:lnTo>
                    <a:pt x="4191762" y="710183"/>
                  </a:lnTo>
                  <a:lnTo>
                    <a:pt x="4197096" y="704849"/>
                  </a:lnTo>
                  <a:close/>
                </a:path>
                <a:path w="4202430" h="851535">
                  <a:moveTo>
                    <a:pt x="3782567" y="715517"/>
                  </a:moveTo>
                  <a:lnTo>
                    <a:pt x="3782567" y="710183"/>
                  </a:lnTo>
                  <a:lnTo>
                    <a:pt x="3777234" y="704849"/>
                  </a:lnTo>
                  <a:lnTo>
                    <a:pt x="3777234" y="715517"/>
                  </a:lnTo>
                  <a:lnTo>
                    <a:pt x="3782567" y="715517"/>
                  </a:lnTo>
                  <a:close/>
                </a:path>
                <a:path w="4202430" h="851535">
                  <a:moveTo>
                    <a:pt x="4197096" y="112013"/>
                  </a:moveTo>
                  <a:lnTo>
                    <a:pt x="4191762" y="106679"/>
                  </a:lnTo>
                  <a:lnTo>
                    <a:pt x="4191762" y="112013"/>
                  </a:lnTo>
                  <a:lnTo>
                    <a:pt x="4197096" y="112013"/>
                  </a:lnTo>
                  <a:close/>
                </a:path>
                <a:path w="4202430" h="851535">
                  <a:moveTo>
                    <a:pt x="4197096" y="704849"/>
                  </a:moveTo>
                  <a:lnTo>
                    <a:pt x="4197096" y="112013"/>
                  </a:lnTo>
                  <a:lnTo>
                    <a:pt x="4191762" y="112013"/>
                  </a:lnTo>
                  <a:lnTo>
                    <a:pt x="4191762" y="704849"/>
                  </a:lnTo>
                  <a:lnTo>
                    <a:pt x="4197096" y="704849"/>
                  </a:lnTo>
                  <a:close/>
                </a:path>
                <a:path w="4202430" h="851535">
                  <a:moveTo>
                    <a:pt x="4197096" y="715517"/>
                  </a:moveTo>
                  <a:lnTo>
                    <a:pt x="4197096" y="704849"/>
                  </a:lnTo>
                  <a:lnTo>
                    <a:pt x="4191762" y="710183"/>
                  </a:lnTo>
                  <a:lnTo>
                    <a:pt x="4191762" y="715517"/>
                  </a:lnTo>
                  <a:lnTo>
                    <a:pt x="4197096" y="715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 descr=""/>
            <p:cNvSpPr/>
            <p:nvPr/>
          </p:nvSpPr>
          <p:spPr>
            <a:xfrm>
              <a:off x="5773560" y="2452890"/>
              <a:ext cx="3436620" cy="199390"/>
            </a:xfrm>
            <a:custGeom>
              <a:avLst/>
              <a:gdLst/>
              <a:ahLst/>
              <a:cxnLst/>
              <a:rect l="l" t="t" r="r" b="b"/>
              <a:pathLst>
                <a:path w="3436620" h="199389">
                  <a:moveTo>
                    <a:pt x="419100" y="0"/>
                  </a:moveTo>
                  <a:lnTo>
                    <a:pt x="0" y="0"/>
                  </a:lnTo>
                  <a:lnTo>
                    <a:pt x="0" y="93726"/>
                  </a:lnTo>
                  <a:lnTo>
                    <a:pt x="419100" y="93726"/>
                  </a:lnTo>
                  <a:lnTo>
                    <a:pt x="419100" y="0"/>
                  </a:lnTo>
                  <a:close/>
                </a:path>
                <a:path w="3436620" h="199389">
                  <a:moveTo>
                    <a:pt x="1173467" y="0"/>
                  </a:moveTo>
                  <a:lnTo>
                    <a:pt x="754367" y="0"/>
                  </a:lnTo>
                  <a:lnTo>
                    <a:pt x="754367" y="198882"/>
                  </a:lnTo>
                  <a:lnTo>
                    <a:pt x="1173467" y="198882"/>
                  </a:lnTo>
                  <a:lnTo>
                    <a:pt x="1173467" y="0"/>
                  </a:lnTo>
                  <a:close/>
                </a:path>
                <a:path w="3436620" h="199389">
                  <a:moveTo>
                    <a:pt x="1927860" y="0"/>
                  </a:moveTo>
                  <a:lnTo>
                    <a:pt x="1508760" y="0"/>
                  </a:lnTo>
                  <a:lnTo>
                    <a:pt x="1508760" y="147828"/>
                  </a:lnTo>
                  <a:lnTo>
                    <a:pt x="1927860" y="147828"/>
                  </a:lnTo>
                  <a:lnTo>
                    <a:pt x="1927860" y="0"/>
                  </a:lnTo>
                  <a:close/>
                </a:path>
                <a:path w="3436620" h="199389">
                  <a:moveTo>
                    <a:pt x="2682227" y="0"/>
                  </a:moveTo>
                  <a:lnTo>
                    <a:pt x="2263127" y="0"/>
                  </a:lnTo>
                  <a:lnTo>
                    <a:pt x="2263127" y="136398"/>
                  </a:lnTo>
                  <a:lnTo>
                    <a:pt x="2682227" y="136398"/>
                  </a:lnTo>
                  <a:lnTo>
                    <a:pt x="2682227" y="0"/>
                  </a:lnTo>
                  <a:close/>
                </a:path>
                <a:path w="3436620" h="199389">
                  <a:moveTo>
                    <a:pt x="3436620" y="0"/>
                  </a:moveTo>
                  <a:lnTo>
                    <a:pt x="3018282" y="0"/>
                  </a:lnTo>
                  <a:lnTo>
                    <a:pt x="3018282" y="41148"/>
                  </a:lnTo>
                  <a:lnTo>
                    <a:pt x="3436620" y="41148"/>
                  </a:lnTo>
                  <a:lnTo>
                    <a:pt x="3436620" y="0"/>
                  </a:lnTo>
                  <a:close/>
                </a:path>
              </a:pathLst>
            </a:custGeom>
            <a:solidFill>
              <a:srgbClr val="F8B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 descr=""/>
            <p:cNvSpPr/>
            <p:nvPr/>
          </p:nvSpPr>
          <p:spPr>
            <a:xfrm>
              <a:off x="5768225" y="2452115"/>
              <a:ext cx="4202430" cy="205104"/>
            </a:xfrm>
            <a:custGeom>
              <a:avLst/>
              <a:gdLst/>
              <a:ahLst/>
              <a:cxnLst/>
              <a:rect l="l" t="t" r="r" b="b"/>
              <a:pathLst>
                <a:path w="4202430" h="205105">
                  <a:moveTo>
                    <a:pt x="429006" y="96774"/>
                  </a:moveTo>
                  <a:lnTo>
                    <a:pt x="429006" y="0"/>
                  </a:lnTo>
                  <a:lnTo>
                    <a:pt x="0" y="0"/>
                  </a:lnTo>
                  <a:lnTo>
                    <a:pt x="0" y="96774"/>
                  </a:lnTo>
                  <a:lnTo>
                    <a:pt x="2286" y="99060"/>
                  </a:lnTo>
                  <a:lnTo>
                    <a:pt x="5334" y="99060"/>
                  </a:lnTo>
                  <a:lnTo>
                    <a:pt x="5334" y="6096"/>
                  </a:lnTo>
                  <a:lnTo>
                    <a:pt x="10667" y="762"/>
                  </a:lnTo>
                  <a:lnTo>
                    <a:pt x="10667" y="6096"/>
                  </a:lnTo>
                  <a:lnTo>
                    <a:pt x="419100" y="6096"/>
                  </a:lnTo>
                  <a:lnTo>
                    <a:pt x="419100" y="762"/>
                  </a:lnTo>
                  <a:lnTo>
                    <a:pt x="424434" y="6096"/>
                  </a:lnTo>
                  <a:lnTo>
                    <a:pt x="424434" y="99060"/>
                  </a:lnTo>
                  <a:lnTo>
                    <a:pt x="426720" y="99060"/>
                  </a:lnTo>
                  <a:lnTo>
                    <a:pt x="429006" y="96774"/>
                  </a:lnTo>
                  <a:close/>
                </a:path>
                <a:path w="4202430" h="205105">
                  <a:moveTo>
                    <a:pt x="10667" y="6096"/>
                  </a:moveTo>
                  <a:lnTo>
                    <a:pt x="10667" y="762"/>
                  </a:lnTo>
                  <a:lnTo>
                    <a:pt x="5334" y="6096"/>
                  </a:lnTo>
                  <a:lnTo>
                    <a:pt x="10667" y="6096"/>
                  </a:lnTo>
                  <a:close/>
                </a:path>
                <a:path w="4202430" h="205105">
                  <a:moveTo>
                    <a:pt x="10667" y="89154"/>
                  </a:moveTo>
                  <a:lnTo>
                    <a:pt x="10667" y="6096"/>
                  </a:lnTo>
                  <a:lnTo>
                    <a:pt x="5334" y="6096"/>
                  </a:lnTo>
                  <a:lnTo>
                    <a:pt x="5334" y="89154"/>
                  </a:lnTo>
                  <a:lnTo>
                    <a:pt x="10667" y="89154"/>
                  </a:lnTo>
                  <a:close/>
                </a:path>
                <a:path w="4202430" h="205105">
                  <a:moveTo>
                    <a:pt x="424434" y="89154"/>
                  </a:moveTo>
                  <a:lnTo>
                    <a:pt x="5334" y="89154"/>
                  </a:lnTo>
                  <a:lnTo>
                    <a:pt x="10667" y="94488"/>
                  </a:lnTo>
                  <a:lnTo>
                    <a:pt x="10667" y="99060"/>
                  </a:lnTo>
                  <a:lnTo>
                    <a:pt x="419100" y="99060"/>
                  </a:lnTo>
                  <a:lnTo>
                    <a:pt x="419100" y="94488"/>
                  </a:lnTo>
                  <a:lnTo>
                    <a:pt x="424434" y="89154"/>
                  </a:lnTo>
                  <a:close/>
                </a:path>
                <a:path w="4202430" h="205105">
                  <a:moveTo>
                    <a:pt x="10667" y="99060"/>
                  </a:moveTo>
                  <a:lnTo>
                    <a:pt x="10667" y="94488"/>
                  </a:lnTo>
                  <a:lnTo>
                    <a:pt x="5334" y="89154"/>
                  </a:lnTo>
                  <a:lnTo>
                    <a:pt x="5334" y="99060"/>
                  </a:lnTo>
                  <a:lnTo>
                    <a:pt x="10667" y="99060"/>
                  </a:lnTo>
                  <a:close/>
                </a:path>
                <a:path w="4202430" h="205105">
                  <a:moveTo>
                    <a:pt x="424434" y="6096"/>
                  </a:moveTo>
                  <a:lnTo>
                    <a:pt x="419100" y="762"/>
                  </a:lnTo>
                  <a:lnTo>
                    <a:pt x="419100" y="6096"/>
                  </a:lnTo>
                  <a:lnTo>
                    <a:pt x="424434" y="6096"/>
                  </a:lnTo>
                  <a:close/>
                </a:path>
                <a:path w="4202430" h="205105">
                  <a:moveTo>
                    <a:pt x="424434" y="89154"/>
                  </a:moveTo>
                  <a:lnTo>
                    <a:pt x="424434" y="6096"/>
                  </a:lnTo>
                  <a:lnTo>
                    <a:pt x="419100" y="6096"/>
                  </a:lnTo>
                  <a:lnTo>
                    <a:pt x="419100" y="89154"/>
                  </a:lnTo>
                  <a:lnTo>
                    <a:pt x="424434" y="89154"/>
                  </a:lnTo>
                  <a:close/>
                </a:path>
                <a:path w="4202430" h="205105">
                  <a:moveTo>
                    <a:pt x="424434" y="99060"/>
                  </a:moveTo>
                  <a:lnTo>
                    <a:pt x="424434" y="89154"/>
                  </a:lnTo>
                  <a:lnTo>
                    <a:pt x="419100" y="94488"/>
                  </a:lnTo>
                  <a:lnTo>
                    <a:pt x="419100" y="99060"/>
                  </a:lnTo>
                  <a:lnTo>
                    <a:pt x="424434" y="99060"/>
                  </a:lnTo>
                  <a:close/>
                </a:path>
                <a:path w="4202430" h="205105">
                  <a:moveTo>
                    <a:pt x="1184147" y="201930"/>
                  </a:moveTo>
                  <a:lnTo>
                    <a:pt x="1184147" y="0"/>
                  </a:lnTo>
                  <a:lnTo>
                    <a:pt x="754380" y="0"/>
                  </a:lnTo>
                  <a:lnTo>
                    <a:pt x="754380" y="201930"/>
                  </a:lnTo>
                  <a:lnTo>
                    <a:pt x="756665" y="204978"/>
                  </a:lnTo>
                  <a:lnTo>
                    <a:pt x="759713" y="204978"/>
                  </a:lnTo>
                  <a:lnTo>
                    <a:pt x="759713" y="6096"/>
                  </a:lnTo>
                  <a:lnTo>
                    <a:pt x="765047" y="762"/>
                  </a:lnTo>
                  <a:lnTo>
                    <a:pt x="765047" y="6096"/>
                  </a:lnTo>
                  <a:lnTo>
                    <a:pt x="1173480" y="6096"/>
                  </a:lnTo>
                  <a:lnTo>
                    <a:pt x="1173480" y="762"/>
                  </a:lnTo>
                  <a:lnTo>
                    <a:pt x="1178814" y="6096"/>
                  </a:lnTo>
                  <a:lnTo>
                    <a:pt x="1178814" y="204978"/>
                  </a:lnTo>
                  <a:lnTo>
                    <a:pt x="1181862" y="204978"/>
                  </a:lnTo>
                  <a:lnTo>
                    <a:pt x="1184147" y="201930"/>
                  </a:lnTo>
                  <a:close/>
                </a:path>
                <a:path w="4202430" h="205105">
                  <a:moveTo>
                    <a:pt x="765047" y="6096"/>
                  </a:moveTo>
                  <a:lnTo>
                    <a:pt x="765047" y="762"/>
                  </a:lnTo>
                  <a:lnTo>
                    <a:pt x="759713" y="6096"/>
                  </a:lnTo>
                  <a:lnTo>
                    <a:pt x="765047" y="6096"/>
                  </a:lnTo>
                  <a:close/>
                </a:path>
                <a:path w="4202430" h="205105">
                  <a:moveTo>
                    <a:pt x="765047" y="194310"/>
                  </a:moveTo>
                  <a:lnTo>
                    <a:pt x="765047" y="6096"/>
                  </a:lnTo>
                  <a:lnTo>
                    <a:pt x="759713" y="6096"/>
                  </a:lnTo>
                  <a:lnTo>
                    <a:pt x="759713" y="194310"/>
                  </a:lnTo>
                  <a:lnTo>
                    <a:pt x="765047" y="194310"/>
                  </a:lnTo>
                  <a:close/>
                </a:path>
                <a:path w="4202430" h="205105">
                  <a:moveTo>
                    <a:pt x="1178814" y="194310"/>
                  </a:moveTo>
                  <a:lnTo>
                    <a:pt x="759713" y="194310"/>
                  </a:lnTo>
                  <a:lnTo>
                    <a:pt x="765047" y="199644"/>
                  </a:lnTo>
                  <a:lnTo>
                    <a:pt x="765047" y="204978"/>
                  </a:lnTo>
                  <a:lnTo>
                    <a:pt x="1173480" y="204978"/>
                  </a:lnTo>
                  <a:lnTo>
                    <a:pt x="1173480" y="199644"/>
                  </a:lnTo>
                  <a:lnTo>
                    <a:pt x="1178814" y="194310"/>
                  </a:lnTo>
                  <a:close/>
                </a:path>
                <a:path w="4202430" h="205105">
                  <a:moveTo>
                    <a:pt x="765047" y="204978"/>
                  </a:moveTo>
                  <a:lnTo>
                    <a:pt x="765047" y="199644"/>
                  </a:lnTo>
                  <a:lnTo>
                    <a:pt x="759713" y="194310"/>
                  </a:lnTo>
                  <a:lnTo>
                    <a:pt x="759713" y="204978"/>
                  </a:lnTo>
                  <a:lnTo>
                    <a:pt x="765047" y="204978"/>
                  </a:lnTo>
                  <a:close/>
                </a:path>
                <a:path w="4202430" h="205105">
                  <a:moveTo>
                    <a:pt x="1178814" y="6096"/>
                  </a:moveTo>
                  <a:lnTo>
                    <a:pt x="1173480" y="762"/>
                  </a:lnTo>
                  <a:lnTo>
                    <a:pt x="1173480" y="6096"/>
                  </a:lnTo>
                  <a:lnTo>
                    <a:pt x="1178814" y="6096"/>
                  </a:lnTo>
                  <a:close/>
                </a:path>
                <a:path w="4202430" h="205105">
                  <a:moveTo>
                    <a:pt x="1178814" y="194310"/>
                  </a:moveTo>
                  <a:lnTo>
                    <a:pt x="1178814" y="6096"/>
                  </a:lnTo>
                  <a:lnTo>
                    <a:pt x="1173480" y="6096"/>
                  </a:lnTo>
                  <a:lnTo>
                    <a:pt x="1173480" y="194310"/>
                  </a:lnTo>
                  <a:lnTo>
                    <a:pt x="1178814" y="194310"/>
                  </a:lnTo>
                  <a:close/>
                </a:path>
                <a:path w="4202430" h="205105">
                  <a:moveTo>
                    <a:pt x="1178814" y="204978"/>
                  </a:moveTo>
                  <a:lnTo>
                    <a:pt x="1178814" y="194310"/>
                  </a:lnTo>
                  <a:lnTo>
                    <a:pt x="1173480" y="199644"/>
                  </a:lnTo>
                  <a:lnTo>
                    <a:pt x="1173480" y="204978"/>
                  </a:lnTo>
                  <a:lnTo>
                    <a:pt x="1178814" y="204978"/>
                  </a:lnTo>
                  <a:close/>
                </a:path>
                <a:path w="4202430" h="205105">
                  <a:moveTo>
                    <a:pt x="1938527" y="150876"/>
                  </a:moveTo>
                  <a:lnTo>
                    <a:pt x="1938527" y="0"/>
                  </a:lnTo>
                  <a:lnTo>
                    <a:pt x="1509521" y="0"/>
                  </a:lnTo>
                  <a:lnTo>
                    <a:pt x="1509521" y="150876"/>
                  </a:lnTo>
                  <a:lnTo>
                    <a:pt x="1511808" y="153924"/>
                  </a:lnTo>
                  <a:lnTo>
                    <a:pt x="1514093" y="153924"/>
                  </a:lnTo>
                  <a:lnTo>
                    <a:pt x="1514093" y="6096"/>
                  </a:lnTo>
                  <a:lnTo>
                    <a:pt x="1519428" y="762"/>
                  </a:lnTo>
                  <a:lnTo>
                    <a:pt x="1519428" y="6096"/>
                  </a:lnTo>
                  <a:lnTo>
                    <a:pt x="1927860" y="6096"/>
                  </a:lnTo>
                  <a:lnTo>
                    <a:pt x="1927860" y="762"/>
                  </a:lnTo>
                  <a:lnTo>
                    <a:pt x="1933193" y="6096"/>
                  </a:lnTo>
                  <a:lnTo>
                    <a:pt x="1933193" y="153924"/>
                  </a:lnTo>
                  <a:lnTo>
                    <a:pt x="1936241" y="153924"/>
                  </a:lnTo>
                  <a:lnTo>
                    <a:pt x="1938527" y="150876"/>
                  </a:lnTo>
                  <a:close/>
                </a:path>
                <a:path w="4202430" h="205105">
                  <a:moveTo>
                    <a:pt x="1519428" y="6096"/>
                  </a:moveTo>
                  <a:lnTo>
                    <a:pt x="1519428" y="762"/>
                  </a:lnTo>
                  <a:lnTo>
                    <a:pt x="1514093" y="6096"/>
                  </a:lnTo>
                  <a:lnTo>
                    <a:pt x="1519428" y="6096"/>
                  </a:lnTo>
                  <a:close/>
                </a:path>
                <a:path w="4202430" h="205105">
                  <a:moveTo>
                    <a:pt x="1519428" y="143256"/>
                  </a:moveTo>
                  <a:lnTo>
                    <a:pt x="1519428" y="6096"/>
                  </a:lnTo>
                  <a:lnTo>
                    <a:pt x="1514093" y="6096"/>
                  </a:lnTo>
                  <a:lnTo>
                    <a:pt x="1514093" y="143256"/>
                  </a:lnTo>
                  <a:lnTo>
                    <a:pt x="1519428" y="143256"/>
                  </a:lnTo>
                  <a:close/>
                </a:path>
                <a:path w="4202430" h="205105">
                  <a:moveTo>
                    <a:pt x="1933193" y="143256"/>
                  </a:moveTo>
                  <a:lnTo>
                    <a:pt x="1514093" y="143256"/>
                  </a:lnTo>
                  <a:lnTo>
                    <a:pt x="1519428" y="148590"/>
                  </a:lnTo>
                  <a:lnTo>
                    <a:pt x="1519428" y="153924"/>
                  </a:lnTo>
                  <a:lnTo>
                    <a:pt x="1927860" y="153924"/>
                  </a:lnTo>
                  <a:lnTo>
                    <a:pt x="1927860" y="148590"/>
                  </a:lnTo>
                  <a:lnTo>
                    <a:pt x="1933193" y="143256"/>
                  </a:lnTo>
                  <a:close/>
                </a:path>
                <a:path w="4202430" h="205105">
                  <a:moveTo>
                    <a:pt x="1519428" y="153924"/>
                  </a:moveTo>
                  <a:lnTo>
                    <a:pt x="1519428" y="148590"/>
                  </a:lnTo>
                  <a:lnTo>
                    <a:pt x="1514093" y="143256"/>
                  </a:lnTo>
                  <a:lnTo>
                    <a:pt x="1514093" y="153924"/>
                  </a:lnTo>
                  <a:lnTo>
                    <a:pt x="1519428" y="153924"/>
                  </a:lnTo>
                  <a:close/>
                </a:path>
                <a:path w="4202430" h="205105">
                  <a:moveTo>
                    <a:pt x="1933193" y="6096"/>
                  </a:moveTo>
                  <a:lnTo>
                    <a:pt x="1927860" y="762"/>
                  </a:lnTo>
                  <a:lnTo>
                    <a:pt x="1927860" y="6096"/>
                  </a:lnTo>
                  <a:lnTo>
                    <a:pt x="1933193" y="6096"/>
                  </a:lnTo>
                  <a:close/>
                </a:path>
                <a:path w="4202430" h="205105">
                  <a:moveTo>
                    <a:pt x="1933193" y="143256"/>
                  </a:moveTo>
                  <a:lnTo>
                    <a:pt x="1933193" y="6096"/>
                  </a:lnTo>
                  <a:lnTo>
                    <a:pt x="1927860" y="6096"/>
                  </a:lnTo>
                  <a:lnTo>
                    <a:pt x="1927860" y="143256"/>
                  </a:lnTo>
                  <a:lnTo>
                    <a:pt x="1933193" y="143256"/>
                  </a:lnTo>
                  <a:close/>
                </a:path>
                <a:path w="4202430" h="205105">
                  <a:moveTo>
                    <a:pt x="1933193" y="153924"/>
                  </a:moveTo>
                  <a:lnTo>
                    <a:pt x="1933193" y="143256"/>
                  </a:lnTo>
                  <a:lnTo>
                    <a:pt x="1927860" y="148590"/>
                  </a:lnTo>
                  <a:lnTo>
                    <a:pt x="1927860" y="153924"/>
                  </a:lnTo>
                  <a:lnTo>
                    <a:pt x="1933193" y="153924"/>
                  </a:lnTo>
                  <a:close/>
                </a:path>
                <a:path w="4202430" h="205105">
                  <a:moveTo>
                    <a:pt x="2692908" y="139446"/>
                  </a:moveTo>
                  <a:lnTo>
                    <a:pt x="2692908" y="0"/>
                  </a:lnTo>
                  <a:lnTo>
                    <a:pt x="2263140" y="0"/>
                  </a:lnTo>
                  <a:lnTo>
                    <a:pt x="2263140" y="139446"/>
                  </a:lnTo>
                  <a:lnTo>
                    <a:pt x="2265425" y="142494"/>
                  </a:lnTo>
                  <a:lnTo>
                    <a:pt x="2268473" y="142494"/>
                  </a:lnTo>
                  <a:lnTo>
                    <a:pt x="2268473" y="6096"/>
                  </a:lnTo>
                  <a:lnTo>
                    <a:pt x="2273808" y="762"/>
                  </a:lnTo>
                  <a:lnTo>
                    <a:pt x="2273808" y="6096"/>
                  </a:lnTo>
                  <a:lnTo>
                    <a:pt x="2683002" y="6096"/>
                  </a:lnTo>
                  <a:lnTo>
                    <a:pt x="2683002" y="762"/>
                  </a:lnTo>
                  <a:lnTo>
                    <a:pt x="2687573" y="6096"/>
                  </a:lnTo>
                  <a:lnTo>
                    <a:pt x="2687573" y="142494"/>
                  </a:lnTo>
                  <a:lnTo>
                    <a:pt x="2690621" y="142494"/>
                  </a:lnTo>
                  <a:lnTo>
                    <a:pt x="2692908" y="139446"/>
                  </a:lnTo>
                  <a:close/>
                </a:path>
                <a:path w="4202430" h="205105">
                  <a:moveTo>
                    <a:pt x="2273808" y="6096"/>
                  </a:moveTo>
                  <a:lnTo>
                    <a:pt x="2273808" y="762"/>
                  </a:lnTo>
                  <a:lnTo>
                    <a:pt x="2268473" y="6096"/>
                  </a:lnTo>
                  <a:lnTo>
                    <a:pt x="2273808" y="6096"/>
                  </a:lnTo>
                  <a:close/>
                </a:path>
                <a:path w="4202430" h="205105">
                  <a:moveTo>
                    <a:pt x="2273808" y="131826"/>
                  </a:moveTo>
                  <a:lnTo>
                    <a:pt x="2273808" y="6096"/>
                  </a:lnTo>
                  <a:lnTo>
                    <a:pt x="2268473" y="6096"/>
                  </a:lnTo>
                  <a:lnTo>
                    <a:pt x="2268473" y="131826"/>
                  </a:lnTo>
                  <a:lnTo>
                    <a:pt x="2273808" y="131826"/>
                  </a:lnTo>
                  <a:close/>
                </a:path>
                <a:path w="4202430" h="205105">
                  <a:moveTo>
                    <a:pt x="2687573" y="131826"/>
                  </a:moveTo>
                  <a:lnTo>
                    <a:pt x="2268473" y="131826"/>
                  </a:lnTo>
                  <a:lnTo>
                    <a:pt x="2273808" y="137160"/>
                  </a:lnTo>
                  <a:lnTo>
                    <a:pt x="2273808" y="142494"/>
                  </a:lnTo>
                  <a:lnTo>
                    <a:pt x="2683002" y="142494"/>
                  </a:lnTo>
                  <a:lnTo>
                    <a:pt x="2683002" y="137160"/>
                  </a:lnTo>
                  <a:lnTo>
                    <a:pt x="2687573" y="131826"/>
                  </a:lnTo>
                  <a:close/>
                </a:path>
                <a:path w="4202430" h="205105">
                  <a:moveTo>
                    <a:pt x="2273808" y="142494"/>
                  </a:moveTo>
                  <a:lnTo>
                    <a:pt x="2273808" y="137160"/>
                  </a:lnTo>
                  <a:lnTo>
                    <a:pt x="2268473" y="131826"/>
                  </a:lnTo>
                  <a:lnTo>
                    <a:pt x="2268473" y="142494"/>
                  </a:lnTo>
                  <a:lnTo>
                    <a:pt x="2273808" y="142494"/>
                  </a:lnTo>
                  <a:close/>
                </a:path>
                <a:path w="4202430" h="205105">
                  <a:moveTo>
                    <a:pt x="2687573" y="6096"/>
                  </a:moveTo>
                  <a:lnTo>
                    <a:pt x="2683002" y="762"/>
                  </a:lnTo>
                  <a:lnTo>
                    <a:pt x="2683002" y="6096"/>
                  </a:lnTo>
                  <a:lnTo>
                    <a:pt x="2687573" y="6096"/>
                  </a:lnTo>
                  <a:close/>
                </a:path>
                <a:path w="4202430" h="205105">
                  <a:moveTo>
                    <a:pt x="2687573" y="131826"/>
                  </a:moveTo>
                  <a:lnTo>
                    <a:pt x="2687573" y="6096"/>
                  </a:lnTo>
                  <a:lnTo>
                    <a:pt x="2683002" y="6096"/>
                  </a:lnTo>
                  <a:lnTo>
                    <a:pt x="2683002" y="131826"/>
                  </a:lnTo>
                  <a:lnTo>
                    <a:pt x="2687573" y="131826"/>
                  </a:lnTo>
                  <a:close/>
                </a:path>
                <a:path w="4202430" h="205105">
                  <a:moveTo>
                    <a:pt x="2687573" y="142494"/>
                  </a:moveTo>
                  <a:lnTo>
                    <a:pt x="2687573" y="131826"/>
                  </a:lnTo>
                  <a:lnTo>
                    <a:pt x="2683002" y="137160"/>
                  </a:lnTo>
                  <a:lnTo>
                    <a:pt x="2683002" y="142494"/>
                  </a:lnTo>
                  <a:lnTo>
                    <a:pt x="2687573" y="142494"/>
                  </a:lnTo>
                  <a:close/>
                </a:path>
                <a:path w="4202430" h="205105">
                  <a:moveTo>
                    <a:pt x="3447288" y="44196"/>
                  </a:moveTo>
                  <a:lnTo>
                    <a:pt x="3447288" y="0"/>
                  </a:lnTo>
                  <a:lnTo>
                    <a:pt x="3018282" y="0"/>
                  </a:lnTo>
                  <a:lnTo>
                    <a:pt x="3018282" y="44196"/>
                  </a:lnTo>
                  <a:lnTo>
                    <a:pt x="3020567" y="46482"/>
                  </a:lnTo>
                  <a:lnTo>
                    <a:pt x="3023616" y="46482"/>
                  </a:lnTo>
                  <a:lnTo>
                    <a:pt x="3023616" y="6096"/>
                  </a:lnTo>
                  <a:lnTo>
                    <a:pt x="3028950" y="762"/>
                  </a:lnTo>
                  <a:lnTo>
                    <a:pt x="3028950" y="6096"/>
                  </a:lnTo>
                  <a:lnTo>
                    <a:pt x="3436619" y="6096"/>
                  </a:lnTo>
                  <a:lnTo>
                    <a:pt x="3436619" y="762"/>
                  </a:lnTo>
                  <a:lnTo>
                    <a:pt x="3441954" y="6096"/>
                  </a:lnTo>
                  <a:lnTo>
                    <a:pt x="3441954" y="46482"/>
                  </a:lnTo>
                  <a:lnTo>
                    <a:pt x="3445002" y="46482"/>
                  </a:lnTo>
                  <a:lnTo>
                    <a:pt x="3447288" y="44196"/>
                  </a:lnTo>
                  <a:close/>
                </a:path>
                <a:path w="4202430" h="205105">
                  <a:moveTo>
                    <a:pt x="3028950" y="6096"/>
                  </a:moveTo>
                  <a:lnTo>
                    <a:pt x="3028950" y="762"/>
                  </a:lnTo>
                  <a:lnTo>
                    <a:pt x="3023616" y="6096"/>
                  </a:lnTo>
                  <a:lnTo>
                    <a:pt x="3028950" y="6096"/>
                  </a:lnTo>
                  <a:close/>
                </a:path>
                <a:path w="4202430" h="205105">
                  <a:moveTo>
                    <a:pt x="3028950" y="36576"/>
                  </a:moveTo>
                  <a:lnTo>
                    <a:pt x="3028950" y="6096"/>
                  </a:lnTo>
                  <a:lnTo>
                    <a:pt x="3023616" y="6096"/>
                  </a:lnTo>
                  <a:lnTo>
                    <a:pt x="3023616" y="36576"/>
                  </a:lnTo>
                  <a:lnTo>
                    <a:pt x="3028950" y="36576"/>
                  </a:lnTo>
                  <a:close/>
                </a:path>
                <a:path w="4202430" h="205105">
                  <a:moveTo>
                    <a:pt x="3441954" y="36576"/>
                  </a:moveTo>
                  <a:lnTo>
                    <a:pt x="3023616" y="36576"/>
                  </a:lnTo>
                  <a:lnTo>
                    <a:pt x="3028950" y="41910"/>
                  </a:lnTo>
                  <a:lnTo>
                    <a:pt x="3028950" y="46482"/>
                  </a:lnTo>
                  <a:lnTo>
                    <a:pt x="3436619" y="46482"/>
                  </a:lnTo>
                  <a:lnTo>
                    <a:pt x="3436619" y="41910"/>
                  </a:lnTo>
                  <a:lnTo>
                    <a:pt x="3441954" y="36576"/>
                  </a:lnTo>
                  <a:close/>
                </a:path>
                <a:path w="4202430" h="205105">
                  <a:moveTo>
                    <a:pt x="3028950" y="46482"/>
                  </a:moveTo>
                  <a:lnTo>
                    <a:pt x="3028950" y="41910"/>
                  </a:lnTo>
                  <a:lnTo>
                    <a:pt x="3023616" y="36576"/>
                  </a:lnTo>
                  <a:lnTo>
                    <a:pt x="3023616" y="46482"/>
                  </a:lnTo>
                  <a:lnTo>
                    <a:pt x="3028950" y="46482"/>
                  </a:lnTo>
                  <a:close/>
                </a:path>
                <a:path w="4202430" h="205105">
                  <a:moveTo>
                    <a:pt x="3441954" y="6096"/>
                  </a:moveTo>
                  <a:lnTo>
                    <a:pt x="3436619" y="762"/>
                  </a:lnTo>
                  <a:lnTo>
                    <a:pt x="3436619" y="6096"/>
                  </a:lnTo>
                  <a:lnTo>
                    <a:pt x="3441954" y="6096"/>
                  </a:lnTo>
                  <a:close/>
                </a:path>
                <a:path w="4202430" h="205105">
                  <a:moveTo>
                    <a:pt x="3441954" y="36576"/>
                  </a:moveTo>
                  <a:lnTo>
                    <a:pt x="3441954" y="6096"/>
                  </a:lnTo>
                  <a:lnTo>
                    <a:pt x="3436619" y="6096"/>
                  </a:lnTo>
                  <a:lnTo>
                    <a:pt x="3436619" y="36576"/>
                  </a:lnTo>
                  <a:lnTo>
                    <a:pt x="3441954" y="36576"/>
                  </a:lnTo>
                  <a:close/>
                </a:path>
                <a:path w="4202430" h="205105">
                  <a:moveTo>
                    <a:pt x="3441954" y="46482"/>
                  </a:moveTo>
                  <a:lnTo>
                    <a:pt x="3441954" y="36576"/>
                  </a:lnTo>
                  <a:lnTo>
                    <a:pt x="3436619" y="41910"/>
                  </a:lnTo>
                  <a:lnTo>
                    <a:pt x="3436619" y="46482"/>
                  </a:lnTo>
                  <a:lnTo>
                    <a:pt x="3441954" y="46482"/>
                  </a:lnTo>
                  <a:close/>
                </a:path>
                <a:path w="4202430" h="205105">
                  <a:moveTo>
                    <a:pt x="4202429" y="145542"/>
                  </a:moveTo>
                  <a:lnTo>
                    <a:pt x="4202429" y="0"/>
                  </a:lnTo>
                  <a:lnTo>
                    <a:pt x="3771900" y="0"/>
                  </a:lnTo>
                  <a:lnTo>
                    <a:pt x="3771900" y="145542"/>
                  </a:lnTo>
                  <a:lnTo>
                    <a:pt x="3774948" y="148590"/>
                  </a:lnTo>
                  <a:lnTo>
                    <a:pt x="3777234" y="148590"/>
                  </a:lnTo>
                  <a:lnTo>
                    <a:pt x="3777234" y="6096"/>
                  </a:lnTo>
                  <a:lnTo>
                    <a:pt x="3782567" y="762"/>
                  </a:lnTo>
                  <a:lnTo>
                    <a:pt x="3782567" y="6096"/>
                  </a:lnTo>
                  <a:lnTo>
                    <a:pt x="4191762" y="6096"/>
                  </a:lnTo>
                  <a:lnTo>
                    <a:pt x="4191762" y="762"/>
                  </a:lnTo>
                  <a:lnTo>
                    <a:pt x="4197096" y="6096"/>
                  </a:lnTo>
                  <a:lnTo>
                    <a:pt x="4197096" y="148590"/>
                  </a:lnTo>
                  <a:lnTo>
                    <a:pt x="4199382" y="148590"/>
                  </a:lnTo>
                  <a:lnTo>
                    <a:pt x="4202429" y="145542"/>
                  </a:lnTo>
                  <a:close/>
                </a:path>
                <a:path w="4202430" h="205105">
                  <a:moveTo>
                    <a:pt x="3782567" y="6096"/>
                  </a:moveTo>
                  <a:lnTo>
                    <a:pt x="3782567" y="762"/>
                  </a:lnTo>
                  <a:lnTo>
                    <a:pt x="3777234" y="6096"/>
                  </a:lnTo>
                  <a:lnTo>
                    <a:pt x="3782567" y="6096"/>
                  </a:lnTo>
                  <a:close/>
                </a:path>
                <a:path w="4202430" h="205105">
                  <a:moveTo>
                    <a:pt x="3782567" y="137922"/>
                  </a:moveTo>
                  <a:lnTo>
                    <a:pt x="3782567" y="6096"/>
                  </a:lnTo>
                  <a:lnTo>
                    <a:pt x="3777234" y="6096"/>
                  </a:lnTo>
                  <a:lnTo>
                    <a:pt x="3777234" y="137922"/>
                  </a:lnTo>
                  <a:lnTo>
                    <a:pt x="3782567" y="137922"/>
                  </a:lnTo>
                  <a:close/>
                </a:path>
                <a:path w="4202430" h="205105">
                  <a:moveTo>
                    <a:pt x="4197096" y="137922"/>
                  </a:moveTo>
                  <a:lnTo>
                    <a:pt x="3777234" y="137922"/>
                  </a:lnTo>
                  <a:lnTo>
                    <a:pt x="3782567" y="143256"/>
                  </a:lnTo>
                  <a:lnTo>
                    <a:pt x="3782567" y="148590"/>
                  </a:lnTo>
                  <a:lnTo>
                    <a:pt x="4191762" y="148590"/>
                  </a:lnTo>
                  <a:lnTo>
                    <a:pt x="4191762" y="143256"/>
                  </a:lnTo>
                  <a:lnTo>
                    <a:pt x="4197096" y="137922"/>
                  </a:lnTo>
                  <a:close/>
                </a:path>
                <a:path w="4202430" h="205105">
                  <a:moveTo>
                    <a:pt x="3782567" y="148590"/>
                  </a:moveTo>
                  <a:lnTo>
                    <a:pt x="3782567" y="143256"/>
                  </a:lnTo>
                  <a:lnTo>
                    <a:pt x="3777234" y="137922"/>
                  </a:lnTo>
                  <a:lnTo>
                    <a:pt x="3777234" y="148590"/>
                  </a:lnTo>
                  <a:lnTo>
                    <a:pt x="3782567" y="148590"/>
                  </a:lnTo>
                  <a:close/>
                </a:path>
                <a:path w="4202430" h="205105">
                  <a:moveTo>
                    <a:pt x="4197096" y="6096"/>
                  </a:moveTo>
                  <a:lnTo>
                    <a:pt x="4191762" y="762"/>
                  </a:lnTo>
                  <a:lnTo>
                    <a:pt x="4191762" y="6096"/>
                  </a:lnTo>
                  <a:lnTo>
                    <a:pt x="4197096" y="6096"/>
                  </a:lnTo>
                  <a:close/>
                </a:path>
                <a:path w="4202430" h="205105">
                  <a:moveTo>
                    <a:pt x="4197096" y="137922"/>
                  </a:moveTo>
                  <a:lnTo>
                    <a:pt x="4197096" y="6096"/>
                  </a:lnTo>
                  <a:lnTo>
                    <a:pt x="4191762" y="6096"/>
                  </a:lnTo>
                  <a:lnTo>
                    <a:pt x="4191762" y="137922"/>
                  </a:lnTo>
                  <a:lnTo>
                    <a:pt x="4197096" y="137922"/>
                  </a:lnTo>
                  <a:close/>
                </a:path>
                <a:path w="4202430" h="205105">
                  <a:moveTo>
                    <a:pt x="4197096" y="148590"/>
                  </a:moveTo>
                  <a:lnTo>
                    <a:pt x="4197096" y="137922"/>
                  </a:lnTo>
                  <a:lnTo>
                    <a:pt x="4191762" y="143256"/>
                  </a:lnTo>
                  <a:lnTo>
                    <a:pt x="4191762" y="148590"/>
                  </a:lnTo>
                  <a:lnTo>
                    <a:pt x="4197096" y="148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 descr=""/>
            <p:cNvSpPr/>
            <p:nvPr/>
          </p:nvSpPr>
          <p:spPr>
            <a:xfrm>
              <a:off x="5605919" y="5999988"/>
              <a:ext cx="4527550" cy="10795"/>
            </a:xfrm>
            <a:custGeom>
              <a:avLst/>
              <a:gdLst/>
              <a:ahLst/>
              <a:cxnLst/>
              <a:rect l="l" t="t" r="r" b="b"/>
              <a:pathLst>
                <a:path w="4527550" h="10795">
                  <a:moveTo>
                    <a:pt x="4527041" y="10667"/>
                  </a:moveTo>
                  <a:lnTo>
                    <a:pt x="4527041" y="0"/>
                  </a:lnTo>
                  <a:lnTo>
                    <a:pt x="0" y="0"/>
                  </a:lnTo>
                  <a:lnTo>
                    <a:pt x="0" y="10667"/>
                  </a:lnTo>
                  <a:lnTo>
                    <a:pt x="4527041" y="10667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8" name="object 498" descr=""/>
          <p:cNvSpPr txBox="1"/>
          <p:nvPr/>
        </p:nvSpPr>
        <p:spPr>
          <a:xfrm>
            <a:off x="5830195" y="5222240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38%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9" name="object 499" descr=""/>
          <p:cNvSpPr txBox="1"/>
          <p:nvPr/>
        </p:nvSpPr>
        <p:spPr>
          <a:xfrm>
            <a:off x="6584570" y="537844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0" name="object 500" descr=""/>
          <p:cNvSpPr txBox="1"/>
          <p:nvPr/>
        </p:nvSpPr>
        <p:spPr>
          <a:xfrm>
            <a:off x="7338945" y="5391400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29%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1" name="object 501" descr=""/>
          <p:cNvSpPr txBox="1"/>
          <p:nvPr/>
        </p:nvSpPr>
        <p:spPr>
          <a:xfrm>
            <a:off x="8093320" y="529462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2" name="object 502" descr=""/>
          <p:cNvSpPr txBox="1"/>
          <p:nvPr/>
        </p:nvSpPr>
        <p:spPr>
          <a:xfrm>
            <a:off x="8847695" y="5334252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3" name="object 503" descr=""/>
          <p:cNvSpPr txBox="1"/>
          <p:nvPr/>
        </p:nvSpPr>
        <p:spPr>
          <a:xfrm>
            <a:off x="9602012" y="5334252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4" name="object 504" descr=""/>
          <p:cNvSpPr txBox="1"/>
          <p:nvPr/>
        </p:nvSpPr>
        <p:spPr>
          <a:xfrm>
            <a:off x="5830181" y="369213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48%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5" name="object 505" descr=""/>
          <p:cNvSpPr txBox="1"/>
          <p:nvPr/>
        </p:nvSpPr>
        <p:spPr>
          <a:xfrm>
            <a:off x="6584556" y="404265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46%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6" name="object 506" descr=""/>
          <p:cNvSpPr txBox="1"/>
          <p:nvPr/>
        </p:nvSpPr>
        <p:spPr>
          <a:xfrm>
            <a:off x="7338931" y="4047226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47%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7" name="object 507" descr=""/>
          <p:cNvSpPr txBox="1"/>
          <p:nvPr/>
        </p:nvSpPr>
        <p:spPr>
          <a:xfrm>
            <a:off x="8093306" y="3862054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46%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8" name="object 508" descr=""/>
          <p:cNvSpPr txBox="1"/>
          <p:nvPr/>
        </p:nvSpPr>
        <p:spPr>
          <a:xfrm>
            <a:off x="8847681" y="383461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52%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9" name="object 509" descr=""/>
          <p:cNvSpPr txBox="1"/>
          <p:nvPr/>
        </p:nvSpPr>
        <p:spPr>
          <a:xfrm>
            <a:off x="9602057" y="393062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47%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0" name="object 510" descr=""/>
          <p:cNvSpPr txBox="1"/>
          <p:nvPr/>
        </p:nvSpPr>
        <p:spPr>
          <a:xfrm>
            <a:off x="5830153" y="2642847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1" name="object 511" descr=""/>
          <p:cNvSpPr txBox="1"/>
          <p:nvPr/>
        </p:nvSpPr>
        <p:spPr>
          <a:xfrm>
            <a:off x="6584528" y="2890497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19%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2" name="object 512" descr=""/>
          <p:cNvSpPr txBox="1"/>
          <p:nvPr/>
        </p:nvSpPr>
        <p:spPr>
          <a:xfrm>
            <a:off x="7338903" y="2856973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3" name="object 513" descr=""/>
          <p:cNvSpPr txBox="1"/>
          <p:nvPr/>
        </p:nvSpPr>
        <p:spPr>
          <a:xfrm>
            <a:off x="8093278" y="2762487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16%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4" name="object 514" descr=""/>
          <p:cNvSpPr txBox="1"/>
          <p:nvPr/>
        </p:nvSpPr>
        <p:spPr>
          <a:xfrm>
            <a:off x="8847653" y="2647418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5" name="object 515" descr=""/>
          <p:cNvSpPr txBox="1"/>
          <p:nvPr/>
        </p:nvSpPr>
        <p:spPr>
          <a:xfrm>
            <a:off x="9602028" y="2794482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17%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6" name="object 516" descr=""/>
          <p:cNvSpPr txBox="1"/>
          <p:nvPr/>
        </p:nvSpPr>
        <p:spPr>
          <a:xfrm>
            <a:off x="6527927" y="2452877"/>
            <a:ext cx="419100" cy="1993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"/>
              </a:spcBef>
            </a:pPr>
            <a:r>
              <a:rPr dirty="0" sz="1100" spc="-25">
                <a:latin typeface="Arial"/>
                <a:cs typeface="Arial"/>
              </a:rPr>
              <a:t>6%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7" name="object 517" descr=""/>
          <p:cNvSpPr txBox="1"/>
          <p:nvPr/>
        </p:nvSpPr>
        <p:spPr>
          <a:xfrm>
            <a:off x="7282319" y="2452877"/>
            <a:ext cx="419100" cy="147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7950">
              <a:lnSpc>
                <a:spcPts val="1165"/>
              </a:lnSpc>
            </a:pPr>
            <a:r>
              <a:rPr dirty="0" sz="1100" spc="-25">
                <a:latin typeface="Arial"/>
                <a:cs typeface="Arial"/>
              </a:rPr>
              <a:t>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8" name="object 518" descr=""/>
          <p:cNvSpPr txBox="1"/>
          <p:nvPr/>
        </p:nvSpPr>
        <p:spPr>
          <a:xfrm>
            <a:off x="5790488" y="6036035"/>
            <a:ext cx="3829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18-</a:t>
            </a:r>
            <a:r>
              <a:rPr dirty="0" sz="1100" spc="-25" b="1">
                <a:latin typeface="Arial"/>
                <a:cs typeface="Arial"/>
              </a:rPr>
              <a:t>29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9" name="object 519" descr=""/>
          <p:cNvSpPr txBox="1"/>
          <p:nvPr/>
        </p:nvSpPr>
        <p:spPr>
          <a:xfrm>
            <a:off x="6546231" y="6036035"/>
            <a:ext cx="3829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30-</a:t>
            </a:r>
            <a:r>
              <a:rPr dirty="0" sz="1100" spc="-25" b="1">
                <a:latin typeface="Arial"/>
                <a:cs typeface="Arial"/>
              </a:rPr>
              <a:t>39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0" name="object 520" descr=""/>
          <p:cNvSpPr/>
          <p:nvPr/>
        </p:nvSpPr>
        <p:spPr>
          <a:xfrm>
            <a:off x="5854331" y="2416301"/>
            <a:ext cx="257175" cy="167640"/>
          </a:xfrm>
          <a:custGeom>
            <a:avLst/>
            <a:gdLst/>
            <a:ahLst/>
            <a:cxnLst/>
            <a:rect l="l" t="t" r="r" b="b"/>
            <a:pathLst>
              <a:path w="257175" h="167639">
                <a:moveTo>
                  <a:pt x="256794" y="167639"/>
                </a:moveTo>
                <a:lnTo>
                  <a:pt x="256794" y="0"/>
                </a:lnTo>
                <a:lnTo>
                  <a:pt x="0" y="0"/>
                </a:lnTo>
                <a:lnTo>
                  <a:pt x="0" y="167639"/>
                </a:lnTo>
                <a:lnTo>
                  <a:pt x="256794" y="167639"/>
                </a:lnTo>
                <a:close/>
              </a:path>
            </a:pathLst>
          </a:custGeom>
          <a:solidFill>
            <a:srgbClr val="F8B8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1" name="object 521" descr=""/>
          <p:cNvSpPr txBox="1"/>
          <p:nvPr/>
        </p:nvSpPr>
        <p:spPr>
          <a:xfrm>
            <a:off x="5868295" y="2399030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2" name="object 522" descr=""/>
          <p:cNvSpPr txBox="1"/>
          <p:nvPr/>
        </p:nvSpPr>
        <p:spPr>
          <a:xfrm>
            <a:off x="7300099" y="6036053"/>
            <a:ext cx="3829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40-</a:t>
            </a:r>
            <a:r>
              <a:rPr dirty="0" sz="1100" spc="-25" b="1">
                <a:latin typeface="Arial"/>
                <a:cs typeface="Arial"/>
              </a:rPr>
              <a:t>49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3" name="object 523" descr=""/>
          <p:cNvSpPr txBox="1"/>
          <p:nvPr/>
        </p:nvSpPr>
        <p:spPr>
          <a:xfrm>
            <a:off x="8873375" y="2388107"/>
            <a:ext cx="257175" cy="167640"/>
          </a:xfrm>
          <a:prstGeom prst="rect">
            <a:avLst/>
          </a:prstGeom>
          <a:solidFill>
            <a:srgbClr val="F8B8BC"/>
          </a:solidFill>
        </p:spPr>
        <p:txBody>
          <a:bodyPr wrap="square" lIns="0" tIns="0" rIns="0" bIns="0" rtlCol="0" vert="horz">
            <a:spAutoFit/>
          </a:bodyPr>
          <a:lstStyle/>
          <a:p>
            <a:pPr marL="26034">
              <a:lnSpc>
                <a:spcPts val="1290"/>
              </a:lnSpc>
            </a:pPr>
            <a:r>
              <a:rPr dirty="0" sz="1100" spc="-25">
                <a:latin typeface="Arial"/>
                <a:cs typeface="Arial"/>
              </a:rPr>
              <a:t>1%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4" name="object 524" descr=""/>
          <p:cNvSpPr/>
          <p:nvPr/>
        </p:nvSpPr>
        <p:spPr>
          <a:xfrm>
            <a:off x="8117471" y="2436876"/>
            <a:ext cx="257810" cy="168910"/>
          </a:xfrm>
          <a:custGeom>
            <a:avLst/>
            <a:gdLst/>
            <a:ahLst/>
            <a:cxnLst/>
            <a:rect l="l" t="t" r="r" b="b"/>
            <a:pathLst>
              <a:path w="257809" h="168910">
                <a:moveTo>
                  <a:pt x="257555" y="168401"/>
                </a:moveTo>
                <a:lnTo>
                  <a:pt x="257555" y="0"/>
                </a:lnTo>
                <a:lnTo>
                  <a:pt x="0" y="0"/>
                </a:lnTo>
                <a:lnTo>
                  <a:pt x="0" y="168401"/>
                </a:lnTo>
                <a:lnTo>
                  <a:pt x="257555" y="168401"/>
                </a:lnTo>
                <a:close/>
              </a:path>
            </a:pathLst>
          </a:custGeom>
          <a:solidFill>
            <a:srgbClr val="F8B8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5" name="object 525" descr=""/>
          <p:cNvSpPr txBox="1"/>
          <p:nvPr/>
        </p:nvSpPr>
        <p:spPr>
          <a:xfrm>
            <a:off x="8036686" y="2436876"/>
            <a:ext cx="419100" cy="16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7950">
              <a:lnSpc>
                <a:spcPts val="1295"/>
              </a:lnSpc>
            </a:pPr>
            <a:r>
              <a:rPr dirty="0" sz="1100" spc="-25">
                <a:latin typeface="Arial"/>
                <a:cs typeface="Arial"/>
              </a:rPr>
              <a:t>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1" name="object 531" descr=""/>
          <p:cNvSpPr txBox="1"/>
          <p:nvPr/>
        </p:nvSpPr>
        <p:spPr>
          <a:xfrm>
            <a:off x="9964046" y="7211386"/>
            <a:ext cx="180975" cy="182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>
                <a:solidFill>
                  <a:srgbClr val="5F5F5F"/>
                </a:solidFill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2" name="object 5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526" name="object 526" descr=""/>
          <p:cNvSpPr txBox="1"/>
          <p:nvPr/>
        </p:nvSpPr>
        <p:spPr>
          <a:xfrm>
            <a:off x="8053709" y="6036049"/>
            <a:ext cx="3829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50-</a:t>
            </a:r>
            <a:r>
              <a:rPr dirty="0" sz="1100" spc="-25" b="1">
                <a:latin typeface="Arial"/>
                <a:cs typeface="Arial"/>
              </a:rPr>
              <a:t>59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7" name="object 527" descr=""/>
          <p:cNvSpPr txBox="1"/>
          <p:nvPr/>
        </p:nvSpPr>
        <p:spPr>
          <a:xfrm>
            <a:off x="8852075" y="6036049"/>
            <a:ext cx="2997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60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50" b="1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8" name="object 528" descr=""/>
          <p:cNvSpPr txBox="1"/>
          <p:nvPr/>
        </p:nvSpPr>
        <p:spPr>
          <a:xfrm>
            <a:off x="9506580" y="6036049"/>
            <a:ext cx="49910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Overall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9" name="object 529" descr=""/>
          <p:cNvSpPr txBox="1"/>
          <p:nvPr/>
        </p:nvSpPr>
        <p:spPr>
          <a:xfrm>
            <a:off x="9545446" y="2438400"/>
            <a:ext cx="420370" cy="168910"/>
          </a:xfrm>
          <a:prstGeom prst="rect">
            <a:avLst/>
          </a:prstGeom>
          <a:solidFill>
            <a:srgbClr val="F8B8BC"/>
          </a:solidFill>
        </p:spPr>
        <p:txBody>
          <a:bodyPr wrap="square" lIns="0" tIns="0" rIns="0" bIns="0" rtlCol="0" vert="horz">
            <a:spAutoFit/>
          </a:bodyPr>
          <a:lstStyle/>
          <a:p>
            <a:pPr marL="108585">
              <a:lnSpc>
                <a:spcPts val="1295"/>
              </a:lnSpc>
            </a:pPr>
            <a:r>
              <a:rPr dirty="0" sz="1100" spc="-25">
                <a:latin typeface="Arial"/>
                <a:cs typeface="Arial"/>
              </a:rPr>
              <a:t>4%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0" name="object 530" descr=""/>
          <p:cNvSpPr txBox="1"/>
          <p:nvPr/>
        </p:nvSpPr>
        <p:spPr>
          <a:xfrm>
            <a:off x="548011" y="94741"/>
            <a:ext cx="309689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3.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as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value</a:t>
            </a:r>
            <a:r>
              <a:rPr dirty="0" sz="1300" spc="1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driver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7662" y="4709921"/>
            <a:ext cx="1961829" cy="196334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271" y="1702307"/>
            <a:ext cx="1962131" cy="196295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483747" y="2438653"/>
            <a:ext cx="809625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25" b="1">
                <a:solidFill>
                  <a:srgbClr val="008AB3"/>
                </a:solidFill>
                <a:latin typeface="Arial"/>
                <a:cs typeface="Arial"/>
              </a:rPr>
              <a:t>40%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5653" y="1702307"/>
            <a:ext cx="1962604" cy="196222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956943" y="2438653"/>
            <a:ext cx="809625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25" b="1">
                <a:solidFill>
                  <a:srgbClr val="008AB3"/>
                </a:solidFill>
                <a:latin typeface="Arial"/>
                <a:cs typeface="Arial"/>
              </a:rPr>
              <a:t>35%</a:t>
            </a:r>
            <a:endParaRPr sz="30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474591" y="3979418"/>
            <a:ext cx="2516505" cy="831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699"/>
              </a:lnSpc>
              <a:spcBef>
                <a:spcPts val="100"/>
              </a:spcBef>
            </a:pP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…would</a:t>
            </a:r>
            <a:r>
              <a:rPr dirty="0" sz="1750" spc="-2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purchase</a:t>
            </a:r>
            <a:r>
              <a:rPr dirty="0" sz="1750" spc="-1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008AB3"/>
                </a:solidFill>
                <a:latin typeface="Arial"/>
                <a:cs typeface="Arial"/>
              </a:rPr>
              <a:t>third </a:t>
            </a: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party products </a:t>
            </a:r>
            <a:r>
              <a:rPr dirty="0" sz="1750" spc="-10" b="1">
                <a:solidFill>
                  <a:srgbClr val="008AB3"/>
                </a:solidFill>
                <a:latin typeface="Arial"/>
                <a:cs typeface="Arial"/>
              </a:rPr>
              <a:t>through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their</a:t>
            </a:r>
            <a:r>
              <a:rPr dirty="0" sz="1750" spc="1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primary</a:t>
            </a:r>
            <a:r>
              <a:rPr dirty="0" sz="1750" spc="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750" spc="-20" b="1">
                <a:solidFill>
                  <a:srgbClr val="008AB3"/>
                </a:solidFill>
                <a:latin typeface="Arial"/>
                <a:cs typeface="Arial"/>
              </a:rPr>
              <a:t>bank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9921" y="1702307"/>
            <a:ext cx="1955370" cy="196214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378323" y="2438653"/>
            <a:ext cx="809625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25" b="1">
                <a:solidFill>
                  <a:srgbClr val="008AB3"/>
                </a:solidFill>
                <a:latin typeface="Arial"/>
                <a:cs typeface="Arial"/>
              </a:rPr>
              <a:t>59%</a:t>
            </a:r>
            <a:endParaRPr sz="30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8011" y="55001"/>
            <a:ext cx="6525895" cy="96393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3.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as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value</a:t>
            </a:r>
            <a:r>
              <a:rPr dirty="0" sz="1300" spc="1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driver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  <a:spcBef>
                <a:spcPts val="530"/>
              </a:spcBef>
            </a:pP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Product</a:t>
            </a:r>
            <a:r>
              <a:rPr dirty="0" sz="220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offerings</a:t>
            </a:r>
            <a:r>
              <a:rPr dirty="0" sz="2200" spc="-6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and</a:t>
            </a:r>
            <a:r>
              <a:rPr dirty="0" sz="220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extra</a:t>
            </a:r>
            <a:r>
              <a:rPr dirty="0" sz="2200" spc="-6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2C77"/>
                </a:solidFill>
                <a:latin typeface="Arial"/>
                <a:cs typeface="Arial"/>
              </a:rPr>
              <a:t>services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485"/>
              </a:lnSpc>
            </a:pP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Bank</a:t>
            </a:r>
            <a:r>
              <a:rPr dirty="0" sz="2200" spc="-3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relationships</a:t>
            </a:r>
            <a:r>
              <a:rPr dirty="0" sz="2200" spc="-2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are</a:t>
            </a:r>
            <a:r>
              <a:rPr dirty="0" sz="2200" spc="-2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becoming</a:t>
            </a:r>
            <a:r>
              <a:rPr dirty="0" sz="2200" spc="-2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increasingly</a:t>
            </a:r>
            <a:r>
              <a:rPr dirty="0" sz="2200" spc="-2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8AB3"/>
                </a:solidFill>
                <a:latin typeface="Arial"/>
                <a:cs typeface="Arial"/>
              </a:rPr>
              <a:t>“open”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69920" y="3979418"/>
            <a:ext cx="2900680" cy="562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209">
              <a:lnSpc>
                <a:spcPct val="100600"/>
              </a:lnSpc>
              <a:spcBef>
                <a:spcPts val="100"/>
              </a:spcBef>
            </a:pP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…would</a:t>
            </a:r>
            <a:r>
              <a:rPr dirty="0" sz="1750" spc="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provide</a:t>
            </a:r>
            <a:r>
              <a:rPr dirty="0" sz="1750" spc="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their </a:t>
            </a:r>
            <a:r>
              <a:rPr dirty="0" sz="1750" spc="-20" b="1">
                <a:solidFill>
                  <a:srgbClr val="008AB3"/>
                </a:solidFill>
                <a:latin typeface="Arial"/>
                <a:cs typeface="Arial"/>
              </a:rPr>
              <a:t>data </a:t>
            </a: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for</a:t>
            </a:r>
            <a:r>
              <a:rPr dirty="0" sz="1750" spc="-1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concrete</a:t>
            </a:r>
            <a:r>
              <a:rPr dirty="0" sz="1750" spc="-1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product</a:t>
            </a:r>
            <a:r>
              <a:rPr dirty="0" sz="1750" spc="-2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008AB3"/>
                </a:solidFill>
                <a:latin typeface="Arial"/>
                <a:cs typeface="Arial"/>
              </a:rPr>
              <a:t>offers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4558" y="4707635"/>
            <a:ext cx="1956262" cy="196275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387985" y="5444744"/>
            <a:ext cx="809625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25" b="1">
                <a:solidFill>
                  <a:srgbClr val="008AB3"/>
                </a:solidFill>
                <a:latin typeface="Arial"/>
                <a:cs typeface="Arial"/>
              </a:rPr>
              <a:t>20%</a:t>
            </a:r>
            <a:endParaRPr sz="30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54108" y="5104892"/>
            <a:ext cx="2031364" cy="1369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…</a:t>
            </a:r>
            <a:r>
              <a:rPr dirty="0" sz="1750" spc="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knows</a:t>
            </a:r>
            <a:r>
              <a:rPr dirty="0" sz="1750" spc="-1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that</a:t>
            </a:r>
            <a:r>
              <a:rPr dirty="0" sz="1750" spc="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5F5F5F"/>
                </a:solidFill>
                <a:latin typeface="Arial"/>
                <a:cs typeface="Arial"/>
              </a:rPr>
              <a:t>their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bank</a:t>
            </a:r>
            <a:r>
              <a:rPr dirty="0" sz="1750" spc="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offers</a:t>
            </a:r>
            <a:r>
              <a:rPr dirty="0" sz="1750" spc="-1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spc="-25" b="1">
                <a:solidFill>
                  <a:srgbClr val="5F5F5F"/>
                </a:solidFill>
                <a:latin typeface="Arial"/>
                <a:cs typeface="Arial"/>
              </a:rPr>
              <a:t>the </a:t>
            </a: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feature</a:t>
            </a:r>
            <a:r>
              <a:rPr dirty="0" sz="1750" spc="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to</a:t>
            </a:r>
            <a:r>
              <a:rPr dirty="0" sz="1750" spc="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008AB3"/>
                </a:solidFill>
                <a:latin typeface="Arial"/>
                <a:cs typeface="Arial"/>
              </a:rPr>
              <a:t>connect </a:t>
            </a: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different</a:t>
            </a:r>
            <a:r>
              <a:rPr dirty="0" sz="1750" spc="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750" spc="-20" b="1">
                <a:solidFill>
                  <a:srgbClr val="008AB3"/>
                </a:solidFill>
                <a:latin typeface="Arial"/>
                <a:cs typeface="Arial"/>
              </a:rPr>
              <a:t>bank </a:t>
            </a:r>
            <a:r>
              <a:rPr dirty="0" sz="1750" spc="-10" b="1">
                <a:solidFill>
                  <a:srgbClr val="008AB3"/>
                </a:solidFill>
                <a:latin typeface="Arial"/>
                <a:cs typeface="Arial"/>
              </a:rPr>
              <a:t>accounts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29711" y="5447029"/>
            <a:ext cx="809625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25" b="1">
                <a:solidFill>
                  <a:srgbClr val="008AB3"/>
                </a:solidFill>
                <a:latin typeface="Arial"/>
                <a:cs typeface="Arial"/>
              </a:rPr>
              <a:t>14%</a:t>
            </a:r>
            <a:endParaRPr sz="30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921885" y="5220716"/>
            <a:ext cx="1958975" cy="831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…are</a:t>
            </a:r>
            <a:r>
              <a:rPr dirty="0" sz="1750" spc="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familiar</a:t>
            </a:r>
            <a:r>
              <a:rPr dirty="0" sz="1750" spc="2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spc="-20" b="1">
                <a:solidFill>
                  <a:srgbClr val="5F5F5F"/>
                </a:solidFill>
                <a:latin typeface="Arial"/>
                <a:cs typeface="Arial"/>
              </a:rPr>
              <a:t>with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the</a:t>
            </a:r>
            <a:r>
              <a:rPr dirty="0" sz="1750" spc="-1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concept</a:t>
            </a:r>
            <a:r>
              <a:rPr dirty="0" sz="1750" spc="-1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750" spc="-25" b="1">
                <a:solidFill>
                  <a:srgbClr val="008AB3"/>
                </a:solidFill>
                <a:latin typeface="Arial"/>
                <a:cs typeface="Arial"/>
              </a:rPr>
              <a:t>of </a:t>
            </a: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robo</a:t>
            </a:r>
            <a:r>
              <a:rPr dirty="0" sz="1750" spc="-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008AB3"/>
                </a:solidFill>
                <a:latin typeface="Arial"/>
                <a:cs typeface="Arial"/>
              </a:rPr>
              <a:t>advisors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8826131" y="49530"/>
            <a:ext cx="1312545" cy="318770"/>
          </a:xfrm>
          <a:custGeom>
            <a:avLst/>
            <a:gdLst/>
            <a:ahLst/>
            <a:cxnLst/>
            <a:rect l="l" t="t" r="r" b="b"/>
            <a:pathLst>
              <a:path w="1312545" h="318770">
                <a:moveTo>
                  <a:pt x="1312164" y="316229"/>
                </a:moveTo>
                <a:lnTo>
                  <a:pt x="1312164" y="2285"/>
                </a:lnTo>
                <a:lnTo>
                  <a:pt x="1309116" y="0"/>
                </a:lnTo>
                <a:lnTo>
                  <a:pt x="2285" y="0"/>
                </a:lnTo>
                <a:lnTo>
                  <a:pt x="0" y="2285"/>
                </a:lnTo>
                <a:lnTo>
                  <a:pt x="0" y="316229"/>
                </a:lnTo>
                <a:lnTo>
                  <a:pt x="2286" y="318515"/>
                </a:lnTo>
                <a:lnTo>
                  <a:pt x="5334" y="318515"/>
                </a:lnTo>
                <a:lnTo>
                  <a:pt x="5334" y="10667"/>
                </a:lnTo>
                <a:lnTo>
                  <a:pt x="10667" y="5333"/>
                </a:lnTo>
                <a:lnTo>
                  <a:pt x="10667" y="10667"/>
                </a:lnTo>
                <a:lnTo>
                  <a:pt x="1301496" y="10667"/>
                </a:lnTo>
                <a:lnTo>
                  <a:pt x="1301496" y="5333"/>
                </a:lnTo>
                <a:lnTo>
                  <a:pt x="1306830" y="10667"/>
                </a:lnTo>
                <a:lnTo>
                  <a:pt x="1306830" y="318515"/>
                </a:lnTo>
                <a:lnTo>
                  <a:pt x="1309116" y="318515"/>
                </a:lnTo>
                <a:lnTo>
                  <a:pt x="1312164" y="316229"/>
                </a:lnTo>
                <a:close/>
              </a:path>
              <a:path w="1312545" h="318770">
                <a:moveTo>
                  <a:pt x="10667" y="10667"/>
                </a:moveTo>
                <a:lnTo>
                  <a:pt x="10667" y="5333"/>
                </a:lnTo>
                <a:lnTo>
                  <a:pt x="5334" y="10667"/>
                </a:lnTo>
                <a:lnTo>
                  <a:pt x="10667" y="10667"/>
                </a:lnTo>
                <a:close/>
              </a:path>
              <a:path w="1312545" h="318770">
                <a:moveTo>
                  <a:pt x="10667" y="307847"/>
                </a:moveTo>
                <a:lnTo>
                  <a:pt x="10667" y="10667"/>
                </a:lnTo>
                <a:lnTo>
                  <a:pt x="5334" y="10667"/>
                </a:lnTo>
                <a:lnTo>
                  <a:pt x="5334" y="307847"/>
                </a:lnTo>
                <a:lnTo>
                  <a:pt x="10667" y="307847"/>
                </a:lnTo>
                <a:close/>
              </a:path>
              <a:path w="1312545" h="318770">
                <a:moveTo>
                  <a:pt x="1306830" y="307847"/>
                </a:moveTo>
                <a:lnTo>
                  <a:pt x="5334" y="307847"/>
                </a:lnTo>
                <a:lnTo>
                  <a:pt x="10667" y="313181"/>
                </a:lnTo>
                <a:lnTo>
                  <a:pt x="10667" y="318515"/>
                </a:lnTo>
                <a:lnTo>
                  <a:pt x="1301496" y="318515"/>
                </a:lnTo>
                <a:lnTo>
                  <a:pt x="1301496" y="313181"/>
                </a:lnTo>
                <a:lnTo>
                  <a:pt x="1306830" y="307847"/>
                </a:lnTo>
                <a:close/>
              </a:path>
              <a:path w="1312545" h="318770">
                <a:moveTo>
                  <a:pt x="10667" y="318515"/>
                </a:moveTo>
                <a:lnTo>
                  <a:pt x="10667" y="313181"/>
                </a:lnTo>
                <a:lnTo>
                  <a:pt x="5334" y="307847"/>
                </a:lnTo>
                <a:lnTo>
                  <a:pt x="5334" y="318515"/>
                </a:lnTo>
                <a:lnTo>
                  <a:pt x="10667" y="318515"/>
                </a:lnTo>
                <a:close/>
              </a:path>
              <a:path w="1312545" h="318770">
                <a:moveTo>
                  <a:pt x="1306830" y="10667"/>
                </a:moveTo>
                <a:lnTo>
                  <a:pt x="1301496" y="5333"/>
                </a:lnTo>
                <a:lnTo>
                  <a:pt x="1301496" y="10667"/>
                </a:lnTo>
                <a:lnTo>
                  <a:pt x="1306830" y="10667"/>
                </a:lnTo>
                <a:close/>
              </a:path>
              <a:path w="1312545" h="318770">
                <a:moveTo>
                  <a:pt x="1306830" y="307847"/>
                </a:moveTo>
                <a:lnTo>
                  <a:pt x="1306830" y="10667"/>
                </a:lnTo>
                <a:lnTo>
                  <a:pt x="1301496" y="10667"/>
                </a:lnTo>
                <a:lnTo>
                  <a:pt x="1301496" y="307847"/>
                </a:lnTo>
                <a:lnTo>
                  <a:pt x="1306830" y="307847"/>
                </a:lnTo>
                <a:close/>
              </a:path>
              <a:path w="1312545" h="318770">
                <a:moveTo>
                  <a:pt x="1306830" y="318515"/>
                </a:moveTo>
                <a:lnTo>
                  <a:pt x="1306830" y="307847"/>
                </a:lnTo>
                <a:lnTo>
                  <a:pt x="1301496" y="313181"/>
                </a:lnTo>
                <a:lnTo>
                  <a:pt x="1301496" y="318515"/>
                </a:lnTo>
                <a:lnTo>
                  <a:pt x="1306830" y="318515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8917820" y="90169"/>
            <a:ext cx="77914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Illustrative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45675" y="99464"/>
            <a:ext cx="248411" cy="235934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548011" y="6822440"/>
            <a:ext cx="396367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3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Wyman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Digital</a:t>
            </a:r>
            <a:r>
              <a:rPr dirty="0" sz="850" spc="5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Banking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Survey</a:t>
            </a:r>
            <a:r>
              <a:rPr dirty="0" sz="850" spc="5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Germany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July</a:t>
            </a:r>
            <a:r>
              <a:rPr dirty="0" sz="850" spc="5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2017</a:t>
            </a:r>
            <a:r>
              <a:rPr dirty="0" sz="850" spc="3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|</a:t>
            </a:r>
            <a:r>
              <a:rPr dirty="0" sz="850" spc="3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N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=</a:t>
            </a:r>
            <a:r>
              <a:rPr dirty="0" sz="850" spc="5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2,006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964046" y="7211386"/>
            <a:ext cx="180975" cy="182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25">
                <a:solidFill>
                  <a:srgbClr val="5F5F5F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4189609" y="3979418"/>
            <a:ext cx="2365375" cy="831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699"/>
              </a:lnSpc>
              <a:spcBef>
                <a:spcPts val="100"/>
              </a:spcBef>
            </a:pP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…expect</a:t>
            </a:r>
            <a:r>
              <a:rPr dirty="0" sz="1750" spc="-1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their</a:t>
            </a:r>
            <a:r>
              <a:rPr dirty="0" sz="1750" spc="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F5F5F"/>
                </a:solidFill>
                <a:latin typeface="Arial"/>
                <a:cs typeface="Arial"/>
              </a:rPr>
              <a:t>bank</a:t>
            </a:r>
            <a:r>
              <a:rPr dirty="0" sz="1750" spc="-2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750" spc="-25" b="1">
                <a:solidFill>
                  <a:srgbClr val="5F5F5F"/>
                </a:solidFill>
                <a:latin typeface="Arial"/>
                <a:cs typeface="Arial"/>
              </a:rPr>
              <a:t>to </a:t>
            </a: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support</a:t>
            </a:r>
            <a:r>
              <a:rPr dirty="0" sz="1750" spc="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with</a:t>
            </a:r>
            <a:r>
              <a:rPr dirty="0" sz="1750" spc="1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008AB3"/>
                </a:solidFill>
                <a:latin typeface="Arial"/>
                <a:cs typeface="Arial"/>
              </a:rPr>
              <a:t>financial planning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6481" y="3289046"/>
            <a:ext cx="5189855" cy="495934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/>
              <a:t>How</a:t>
            </a:r>
            <a:r>
              <a:rPr dirty="0" sz="3050" spc="60"/>
              <a:t> </a:t>
            </a:r>
            <a:r>
              <a:rPr dirty="0" sz="3050"/>
              <a:t>can</a:t>
            </a:r>
            <a:r>
              <a:rPr dirty="0" sz="3050" spc="70"/>
              <a:t> </a:t>
            </a:r>
            <a:r>
              <a:rPr dirty="0" sz="3050"/>
              <a:t>Oliver</a:t>
            </a:r>
            <a:r>
              <a:rPr dirty="0" sz="3050" spc="75"/>
              <a:t> </a:t>
            </a:r>
            <a:r>
              <a:rPr dirty="0" sz="3050"/>
              <a:t>Wyman</a:t>
            </a:r>
            <a:r>
              <a:rPr dirty="0" sz="3050" spc="70"/>
              <a:t> </a:t>
            </a:r>
            <a:r>
              <a:rPr dirty="0" sz="3050" spc="-10"/>
              <a:t>help?</a:t>
            </a:r>
            <a:endParaRPr sz="3050"/>
          </a:p>
        </p:txBody>
      </p:sp>
      <p:sp>
        <p:nvSpPr>
          <p:cNvPr id="3" name="object 3" descr=""/>
          <p:cNvSpPr txBox="1"/>
          <p:nvPr/>
        </p:nvSpPr>
        <p:spPr>
          <a:xfrm>
            <a:off x="1580503" y="3289046"/>
            <a:ext cx="1659889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>
                <a:solidFill>
                  <a:srgbClr val="5F5F5F"/>
                </a:solidFill>
                <a:latin typeface="Arial"/>
                <a:cs typeface="Arial"/>
              </a:rPr>
              <a:t>Section</a:t>
            </a:r>
            <a:r>
              <a:rPr dirty="0" sz="305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3050" spc="-60">
                <a:solidFill>
                  <a:srgbClr val="5F5F5F"/>
                </a:solidFill>
                <a:latin typeface="Arial"/>
                <a:cs typeface="Arial"/>
              </a:rPr>
              <a:t>4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011" y="362203"/>
            <a:ext cx="7188200" cy="9525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485"/>
              </a:lnSpc>
              <a:spcBef>
                <a:spcPts val="100"/>
              </a:spcBef>
            </a:pPr>
            <a:r>
              <a:rPr dirty="0"/>
              <a:t>Our</a:t>
            </a:r>
            <a:r>
              <a:rPr dirty="0" spc="-65"/>
              <a:t> </a:t>
            </a:r>
            <a:r>
              <a:rPr dirty="0" spc="-10"/>
              <a:t>approach</a:t>
            </a:r>
          </a:p>
          <a:p>
            <a:pPr marL="12700" marR="5080">
              <a:lnSpc>
                <a:spcPts val="2330"/>
              </a:lnSpc>
              <a:spcBef>
                <a:spcPts val="180"/>
              </a:spcBef>
            </a:pPr>
            <a:r>
              <a:rPr dirty="0">
                <a:solidFill>
                  <a:srgbClr val="008AB3"/>
                </a:solidFill>
              </a:rPr>
              <a:t>A</a:t>
            </a:r>
            <a:r>
              <a:rPr dirty="0" spc="-6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tested,</a:t>
            </a:r>
            <a:r>
              <a:rPr dirty="0" spc="-8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quant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based</a:t>
            </a:r>
            <a:r>
              <a:rPr dirty="0" spc="-6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and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result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driven</a:t>
            </a:r>
            <a:r>
              <a:rPr dirty="0" spc="-6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approach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towards </a:t>
            </a:r>
            <a:r>
              <a:rPr dirty="0">
                <a:solidFill>
                  <a:srgbClr val="008AB3"/>
                </a:solidFill>
              </a:rPr>
              <a:t>customer</a:t>
            </a:r>
            <a:r>
              <a:rPr dirty="0" spc="-114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experience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56145" y="2906267"/>
            <a:ext cx="3157855" cy="396240"/>
          </a:xfrm>
          <a:custGeom>
            <a:avLst/>
            <a:gdLst/>
            <a:ahLst/>
            <a:cxnLst/>
            <a:rect l="l" t="t" r="r" b="b"/>
            <a:pathLst>
              <a:path w="3157854" h="396239">
                <a:moveTo>
                  <a:pt x="3157728" y="396240"/>
                </a:moveTo>
                <a:lnTo>
                  <a:pt x="3157728" y="0"/>
                </a:lnTo>
                <a:lnTo>
                  <a:pt x="0" y="0"/>
                </a:lnTo>
                <a:lnTo>
                  <a:pt x="0" y="396240"/>
                </a:lnTo>
                <a:lnTo>
                  <a:pt x="3157728" y="396240"/>
                </a:lnTo>
                <a:close/>
              </a:path>
            </a:pathLst>
          </a:custGeom>
          <a:solidFill>
            <a:srgbClr val="016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08640" y="3003295"/>
            <a:ext cx="15709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11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56145" y="3310128"/>
            <a:ext cx="3157855" cy="1150620"/>
          </a:xfrm>
          <a:prstGeom prst="rect">
            <a:avLst/>
          </a:prstGeom>
          <a:solidFill>
            <a:srgbClr val="D8F3F8"/>
          </a:solidFill>
        </p:spPr>
        <p:txBody>
          <a:bodyPr wrap="square" lIns="0" tIns="77470" rIns="0" bIns="0" rtlCol="0" vert="horz">
            <a:spAutoFit/>
          </a:bodyPr>
          <a:lstStyle/>
          <a:p>
            <a:pPr marL="196215" marR="168275" indent="-116839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198755" algn="l"/>
              </a:tabLst>
            </a:pPr>
            <a:r>
              <a:rPr dirty="0" sz="1100" b="1">
                <a:latin typeface="Arial"/>
                <a:cs typeface="Arial"/>
              </a:rPr>
              <a:t>~250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interaction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points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covering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key </a:t>
            </a:r>
            <a:r>
              <a:rPr dirty="0" sz="1100" spc="-25">
                <a:latin typeface="Arial"/>
                <a:cs typeface="Arial"/>
              </a:rPr>
              <a:t>	</a:t>
            </a:r>
            <a:r>
              <a:rPr dirty="0" sz="1100" spc="-35">
                <a:latin typeface="Arial"/>
                <a:cs typeface="Arial"/>
              </a:rPr>
              <a:t>relationships,</a:t>
            </a:r>
            <a:r>
              <a:rPr dirty="0" sz="1100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moments,</a:t>
            </a:r>
            <a:r>
              <a:rPr dirty="0" sz="110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channels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and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products</a:t>
            </a:r>
            <a:endParaRPr sz="1100">
              <a:latin typeface="Arial"/>
              <a:cs typeface="Arial"/>
            </a:endParaRPr>
          </a:p>
          <a:p>
            <a:pPr marL="196215" indent="-116839">
              <a:lnSpc>
                <a:spcPct val="100000"/>
              </a:lnSpc>
              <a:spcBef>
                <a:spcPts val="115"/>
              </a:spcBef>
              <a:buChar char="•"/>
              <a:tabLst>
                <a:tab pos="196215" algn="l"/>
              </a:tabLst>
            </a:pPr>
            <a:r>
              <a:rPr dirty="0" sz="1100" spc="-35">
                <a:latin typeface="Arial"/>
                <a:cs typeface="Arial"/>
              </a:rPr>
              <a:t>Ability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to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understand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30" b="1">
                <a:latin typeface="Arial"/>
                <a:cs typeface="Arial"/>
              </a:rPr>
              <a:t>value </a:t>
            </a:r>
            <a:r>
              <a:rPr dirty="0" sz="1100" spc="-10" b="1">
                <a:latin typeface="Arial"/>
                <a:cs typeface="Arial"/>
              </a:rPr>
              <a:t>by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cluster</a:t>
            </a:r>
            <a:endParaRPr sz="1100">
              <a:latin typeface="Arial"/>
              <a:cs typeface="Arial"/>
            </a:endParaRPr>
          </a:p>
          <a:p>
            <a:pPr marL="196215" indent="-116839">
              <a:lnSpc>
                <a:spcPct val="100000"/>
              </a:lnSpc>
              <a:spcBef>
                <a:spcPts val="105"/>
              </a:spcBef>
              <a:buChar char="•"/>
              <a:tabLst>
                <a:tab pos="196215" algn="l"/>
              </a:tabLst>
            </a:pPr>
            <a:r>
              <a:rPr dirty="0" sz="1100" spc="-30">
                <a:latin typeface="Arial"/>
                <a:cs typeface="Arial"/>
              </a:rPr>
              <a:t>Linked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to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30" b="1">
                <a:latin typeface="Arial"/>
                <a:cs typeface="Arial"/>
              </a:rPr>
              <a:t>real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spc="-30" b="1">
                <a:latin typeface="Arial"/>
                <a:cs typeface="Arial"/>
              </a:rPr>
              <a:t>economic </a:t>
            </a:r>
            <a:r>
              <a:rPr dirty="0" sz="1100" spc="-10" b="1">
                <a:latin typeface="Arial"/>
                <a:cs typeface="Arial"/>
              </a:rPr>
              <a:t>behaviour</a:t>
            </a:r>
            <a:endParaRPr sz="1100">
              <a:latin typeface="Arial"/>
              <a:cs typeface="Arial"/>
            </a:endParaRPr>
          </a:p>
          <a:p>
            <a:pPr marL="196215" indent="-116839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196215" algn="l"/>
              </a:tabLst>
            </a:pPr>
            <a:r>
              <a:rPr dirty="0" sz="1100" spc="-25" b="1">
                <a:latin typeface="Arial"/>
                <a:cs typeface="Arial"/>
              </a:rPr>
              <a:t>Risk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of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30" b="1">
                <a:latin typeface="Arial"/>
                <a:cs typeface="Arial"/>
              </a:rPr>
              <a:t>Reducing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spc="-30" b="1">
                <a:latin typeface="Arial"/>
                <a:cs typeface="Arial"/>
              </a:rPr>
              <a:t>business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(not </a:t>
            </a:r>
            <a:r>
              <a:rPr dirty="0" sz="1100" spc="-25" b="1">
                <a:latin typeface="Arial"/>
                <a:cs typeface="Arial"/>
              </a:rPr>
              <a:t>only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churn)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56145" y="4557521"/>
            <a:ext cx="3157855" cy="395605"/>
          </a:xfrm>
          <a:custGeom>
            <a:avLst/>
            <a:gdLst/>
            <a:ahLst/>
            <a:cxnLst/>
            <a:rect l="l" t="t" r="r" b="b"/>
            <a:pathLst>
              <a:path w="3157854" h="395604">
                <a:moveTo>
                  <a:pt x="3157727" y="395477"/>
                </a:moveTo>
                <a:lnTo>
                  <a:pt x="3157727" y="0"/>
                </a:lnTo>
                <a:lnTo>
                  <a:pt x="0" y="0"/>
                </a:lnTo>
                <a:lnTo>
                  <a:pt x="0" y="395477"/>
                </a:lnTo>
                <a:lnTo>
                  <a:pt x="3157727" y="395477"/>
                </a:lnTo>
                <a:close/>
              </a:path>
            </a:pathLst>
          </a:custGeom>
          <a:solidFill>
            <a:srgbClr val="00A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620145" y="4654550"/>
            <a:ext cx="10287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KPI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56145" y="4961382"/>
            <a:ext cx="3157855" cy="1149985"/>
          </a:xfrm>
          <a:prstGeom prst="rect">
            <a:avLst/>
          </a:prstGeom>
          <a:solidFill>
            <a:srgbClr val="EBF9FB"/>
          </a:solidFill>
        </p:spPr>
        <p:txBody>
          <a:bodyPr wrap="square" lIns="0" tIns="76200" rIns="0" bIns="0" rtlCol="0" vert="horz">
            <a:spAutoFit/>
          </a:bodyPr>
          <a:lstStyle/>
          <a:p>
            <a:pPr marL="196215" marR="190500" indent="-116839">
              <a:lnSpc>
                <a:spcPct val="100000"/>
              </a:lnSpc>
              <a:spcBef>
                <a:spcPts val="600"/>
              </a:spcBef>
              <a:buChar char="•"/>
              <a:tabLst>
                <a:tab pos="198755" algn="l"/>
              </a:tabLst>
            </a:pPr>
            <a:r>
              <a:rPr dirty="0" sz="1100" spc="-10">
                <a:latin typeface="Arial"/>
                <a:cs typeface="Arial"/>
              </a:rPr>
              <a:t>Translates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“Experience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Promise”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into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set </a:t>
            </a:r>
            <a:r>
              <a:rPr dirty="0" sz="1100" spc="-25">
                <a:latin typeface="Arial"/>
                <a:cs typeface="Arial"/>
              </a:rPr>
              <a:t>	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hard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KPIs</a:t>
            </a:r>
            <a:endParaRPr sz="1100">
              <a:latin typeface="Arial"/>
              <a:cs typeface="Arial"/>
            </a:endParaRPr>
          </a:p>
          <a:p>
            <a:pPr marL="196215" marR="563880" indent="-116839">
              <a:lnSpc>
                <a:spcPct val="100000"/>
              </a:lnSpc>
              <a:buChar char="•"/>
              <a:tabLst>
                <a:tab pos="198755" algn="l"/>
              </a:tabLst>
            </a:pPr>
            <a:r>
              <a:rPr dirty="0" sz="1100">
                <a:latin typeface="Arial"/>
                <a:cs typeface="Arial"/>
              </a:rPr>
              <a:t>Covers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key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relationship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moments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spc="-25" b="1">
                <a:latin typeface="Arial"/>
                <a:cs typeface="Arial"/>
              </a:rPr>
              <a:t>by </a:t>
            </a:r>
            <a:r>
              <a:rPr dirty="0" sz="1100" spc="-25" b="1">
                <a:latin typeface="Arial"/>
                <a:cs typeface="Arial"/>
              </a:rPr>
              <a:t>	</a:t>
            </a:r>
            <a:r>
              <a:rPr dirty="0" sz="1100" b="1">
                <a:latin typeface="Arial"/>
                <a:cs typeface="Arial"/>
              </a:rPr>
              <a:t>channel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and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product</a:t>
            </a:r>
            <a:endParaRPr sz="1100">
              <a:latin typeface="Arial"/>
              <a:cs typeface="Arial"/>
            </a:endParaRPr>
          </a:p>
          <a:p>
            <a:pPr marL="196215" marR="214629" indent="-116839">
              <a:lnSpc>
                <a:spcPct val="100000"/>
              </a:lnSpc>
              <a:spcBef>
                <a:spcPts val="10"/>
              </a:spcBef>
              <a:buChar char="•"/>
              <a:tabLst>
                <a:tab pos="198755" algn="l"/>
              </a:tabLst>
            </a:pPr>
            <a:r>
              <a:rPr dirty="0" sz="1100">
                <a:latin typeface="Arial"/>
                <a:cs typeface="Arial"/>
              </a:rPr>
              <a:t>Compares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with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best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promises,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benchmarks </a:t>
            </a:r>
            <a:r>
              <a:rPr dirty="0" sz="1100" spc="-10" b="1">
                <a:latin typeface="Arial"/>
                <a:cs typeface="Arial"/>
              </a:rPr>
              <a:t>	</a:t>
            </a:r>
            <a:r>
              <a:rPr dirty="0" sz="1100" b="1">
                <a:latin typeface="Arial"/>
                <a:cs typeface="Arial"/>
              </a:rPr>
              <a:t>and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aspirations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752735" y="3741420"/>
            <a:ext cx="3157855" cy="396240"/>
          </a:xfrm>
          <a:custGeom>
            <a:avLst/>
            <a:gdLst/>
            <a:ahLst/>
            <a:cxnLst/>
            <a:rect l="l" t="t" r="r" b="b"/>
            <a:pathLst>
              <a:path w="3157854" h="396239">
                <a:moveTo>
                  <a:pt x="3157728" y="396239"/>
                </a:moveTo>
                <a:lnTo>
                  <a:pt x="3157728" y="0"/>
                </a:lnTo>
                <a:lnTo>
                  <a:pt x="0" y="0"/>
                </a:lnTo>
                <a:lnTo>
                  <a:pt x="0" y="396240"/>
                </a:lnTo>
                <a:lnTo>
                  <a:pt x="3157728" y="396239"/>
                </a:lnTo>
                <a:close/>
              </a:path>
            </a:pathLst>
          </a:custGeom>
          <a:solidFill>
            <a:srgbClr val="E298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035175" y="3838447"/>
            <a:ext cx="604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Heatmap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753497" y="4145279"/>
            <a:ext cx="3157855" cy="1150620"/>
          </a:xfrm>
          <a:prstGeom prst="rect">
            <a:avLst/>
          </a:prstGeom>
          <a:solidFill>
            <a:srgbClr val="FFF5E7"/>
          </a:solidFill>
        </p:spPr>
        <p:txBody>
          <a:bodyPr wrap="square" lIns="0" tIns="77470" rIns="0" bIns="0" rtlCol="0" vert="horz">
            <a:spAutoFit/>
          </a:bodyPr>
          <a:lstStyle/>
          <a:p>
            <a:pPr algn="ctr" marL="197485" marR="98425" indent="-197485">
              <a:lnSpc>
                <a:spcPct val="100000"/>
              </a:lnSpc>
              <a:spcBef>
                <a:spcPts val="610"/>
              </a:spcBef>
              <a:buChar char="•"/>
              <a:tabLst>
                <a:tab pos="197485" algn="l"/>
              </a:tabLst>
            </a:pPr>
            <a:r>
              <a:rPr dirty="0" sz="1100" spc="-10">
                <a:latin typeface="Arial"/>
                <a:cs typeface="Arial"/>
              </a:rPr>
              <a:t>Consolidated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view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mismatches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between</a:t>
            </a:r>
            <a:endParaRPr sz="1100">
              <a:latin typeface="Arial"/>
              <a:cs typeface="Arial"/>
            </a:endParaRPr>
          </a:p>
          <a:p>
            <a:pPr algn="ctr" marR="53975">
              <a:lnSpc>
                <a:spcPct val="100000"/>
              </a:lnSpc>
            </a:pPr>
            <a:r>
              <a:rPr dirty="0" sz="1100" b="1">
                <a:latin typeface="Arial"/>
                <a:cs typeface="Arial"/>
              </a:rPr>
              <a:t>Customer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Value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at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Risk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bank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KPIs</a:t>
            </a:r>
            <a:endParaRPr sz="1100">
              <a:latin typeface="Arial"/>
              <a:cs typeface="Arial"/>
            </a:endParaRPr>
          </a:p>
          <a:p>
            <a:pPr marL="277495" marR="433705" indent="-19812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77495" algn="l"/>
              </a:tabLst>
            </a:pPr>
            <a:r>
              <a:rPr dirty="0" sz="1100" b="1">
                <a:latin typeface="Arial"/>
                <a:cs typeface="Arial"/>
              </a:rPr>
              <a:t>Prioritize</a:t>
            </a:r>
            <a:r>
              <a:rPr dirty="0" sz="1100" spc="-65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strategic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actions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according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to </a:t>
            </a:r>
            <a:r>
              <a:rPr dirty="0" sz="1100" spc="-10">
                <a:latin typeface="Arial"/>
                <a:cs typeface="Arial"/>
              </a:rPr>
              <a:t>value</a:t>
            </a:r>
            <a:endParaRPr sz="1100">
              <a:latin typeface="Arial"/>
              <a:cs typeface="Arial"/>
            </a:endParaRPr>
          </a:p>
          <a:p>
            <a:pPr marL="277495" indent="-198120">
              <a:lnSpc>
                <a:spcPct val="100000"/>
              </a:lnSpc>
              <a:spcBef>
                <a:spcPts val="335"/>
              </a:spcBef>
              <a:buChar char="•"/>
              <a:tabLst>
                <a:tab pos="277495" algn="l"/>
              </a:tabLst>
            </a:pPr>
            <a:r>
              <a:rPr dirty="0" sz="1100">
                <a:latin typeface="Arial"/>
                <a:cs typeface="Arial"/>
              </a:rPr>
              <a:t>Supports</a:t>
            </a:r>
            <a:r>
              <a:rPr dirty="0" sz="1100" spc="-65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decision</a:t>
            </a:r>
            <a:r>
              <a:rPr dirty="0" sz="1100" spc="-6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making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30059" y="2982467"/>
            <a:ext cx="573405" cy="261620"/>
            <a:chOff x="630059" y="2982467"/>
            <a:chExt cx="573405" cy="261620"/>
          </a:xfrm>
        </p:grpSpPr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673" y="2987039"/>
              <a:ext cx="232409" cy="25687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059" y="2982467"/>
              <a:ext cx="251460" cy="252221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630059" y="4617720"/>
            <a:ext cx="643255" cy="273050"/>
            <a:chOff x="630059" y="4617720"/>
            <a:chExt cx="643255" cy="273050"/>
          </a:xfrm>
        </p:grpSpPr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319" y="4770882"/>
              <a:ext cx="64008" cy="8381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70673" y="4617732"/>
              <a:ext cx="302260" cy="273050"/>
            </a:xfrm>
            <a:custGeom>
              <a:avLst/>
              <a:gdLst/>
              <a:ahLst/>
              <a:cxnLst/>
              <a:rect l="l" t="t" r="r" b="b"/>
              <a:pathLst>
                <a:path w="302259" h="273050">
                  <a:moveTo>
                    <a:pt x="105156" y="86614"/>
                  </a:moveTo>
                  <a:lnTo>
                    <a:pt x="100076" y="86614"/>
                  </a:lnTo>
                  <a:lnTo>
                    <a:pt x="100076" y="84582"/>
                  </a:lnTo>
                  <a:lnTo>
                    <a:pt x="46736" y="84582"/>
                  </a:lnTo>
                  <a:lnTo>
                    <a:pt x="46736" y="87185"/>
                  </a:lnTo>
                  <a:lnTo>
                    <a:pt x="41656" y="87185"/>
                  </a:lnTo>
                  <a:lnTo>
                    <a:pt x="41656" y="236982"/>
                  </a:lnTo>
                  <a:lnTo>
                    <a:pt x="46736" y="236982"/>
                  </a:lnTo>
                  <a:lnTo>
                    <a:pt x="100076" y="236982"/>
                  </a:lnTo>
                  <a:lnTo>
                    <a:pt x="105156" y="236982"/>
                  </a:lnTo>
                  <a:lnTo>
                    <a:pt x="105156" y="86614"/>
                  </a:lnTo>
                  <a:close/>
                </a:path>
                <a:path w="302259" h="273050">
                  <a:moveTo>
                    <a:pt x="192786" y="24091"/>
                  </a:moveTo>
                  <a:lnTo>
                    <a:pt x="187706" y="24091"/>
                  </a:lnTo>
                  <a:lnTo>
                    <a:pt x="187706" y="22098"/>
                  </a:lnTo>
                  <a:lnTo>
                    <a:pt x="134366" y="22098"/>
                  </a:lnTo>
                  <a:lnTo>
                    <a:pt x="134366" y="24269"/>
                  </a:lnTo>
                  <a:lnTo>
                    <a:pt x="129286" y="24269"/>
                  </a:lnTo>
                  <a:lnTo>
                    <a:pt x="129286" y="236982"/>
                  </a:lnTo>
                  <a:lnTo>
                    <a:pt x="134366" y="236982"/>
                  </a:lnTo>
                  <a:lnTo>
                    <a:pt x="187706" y="236982"/>
                  </a:lnTo>
                  <a:lnTo>
                    <a:pt x="192786" y="236982"/>
                  </a:lnTo>
                  <a:lnTo>
                    <a:pt x="192786" y="24091"/>
                  </a:lnTo>
                  <a:close/>
                </a:path>
                <a:path w="302259" h="273050">
                  <a:moveTo>
                    <a:pt x="302260" y="257556"/>
                  </a:moveTo>
                  <a:lnTo>
                    <a:pt x="19050" y="257556"/>
                  </a:lnTo>
                  <a:lnTo>
                    <a:pt x="19050" y="0"/>
                  </a:lnTo>
                  <a:lnTo>
                    <a:pt x="8890" y="0"/>
                  </a:lnTo>
                  <a:lnTo>
                    <a:pt x="0" y="0"/>
                  </a:lnTo>
                  <a:lnTo>
                    <a:pt x="0" y="269214"/>
                  </a:lnTo>
                  <a:lnTo>
                    <a:pt x="8890" y="269214"/>
                  </a:lnTo>
                  <a:lnTo>
                    <a:pt x="8890" y="272796"/>
                  </a:lnTo>
                  <a:lnTo>
                    <a:pt x="19050" y="272796"/>
                  </a:lnTo>
                  <a:lnTo>
                    <a:pt x="302260" y="272796"/>
                  </a:lnTo>
                  <a:lnTo>
                    <a:pt x="302260" y="257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059" y="4624578"/>
              <a:ext cx="251459" cy="252222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3826649" y="3804665"/>
            <a:ext cx="622935" cy="257175"/>
            <a:chOff x="3826649" y="3804665"/>
            <a:chExt cx="622935" cy="257175"/>
          </a:xfrm>
        </p:grpSpPr>
        <p:sp>
          <p:nvSpPr>
            <p:cNvPr id="20" name="object 20" descr=""/>
            <p:cNvSpPr/>
            <p:nvPr/>
          </p:nvSpPr>
          <p:spPr>
            <a:xfrm>
              <a:off x="4173359" y="3804665"/>
              <a:ext cx="276225" cy="207645"/>
            </a:xfrm>
            <a:custGeom>
              <a:avLst/>
              <a:gdLst/>
              <a:ahLst/>
              <a:cxnLst/>
              <a:rect l="l" t="t" r="r" b="b"/>
              <a:pathLst>
                <a:path w="276225" h="207645">
                  <a:moveTo>
                    <a:pt x="275844" y="138684"/>
                  </a:moveTo>
                  <a:lnTo>
                    <a:pt x="268815" y="94707"/>
                  </a:lnTo>
                  <a:lnTo>
                    <a:pt x="249241" y="56619"/>
                  </a:lnTo>
                  <a:lnTo>
                    <a:pt x="219388" y="26651"/>
                  </a:lnTo>
                  <a:lnTo>
                    <a:pt x="181526" y="7034"/>
                  </a:lnTo>
                  <a:lnTo>
                    <a:pt x="137922" y="0"/>
                  </a:lnTo>
                  <a:lnTo>
                    <a:pt x="94785" y="6959"/>
                  </a:lnTo>
                  <a:lnTo>
                    <a:pt x="94317" y="7034"/>
                  </a:lnTo>
                  <a:lnTo>
                    <a:pt x="56455" y="26651"/>
                  </a:lnTo>
                  <a:lnTo>
                    <a:pt x="26602" y="56619"/>
                  </a:lnTo>
                  <a:lnTo>
                    <a:pt x="7028" y="94707"/>
                  </a:lnTo>
                  <a:lnTo>
                    <a:pt x="0" y="138684"/>
                  </a:lnTo>
                  <a:lnTo>
                    <a:pt x="1262" y="157222"/>
                  </a:lnTo>
                  <a:lnTo>
                    <a:pt x="4953" y="174974"/>
                  </a:lnTo>
                  <a:lnTo>
                    <a:pt x="10929" y="191726"/>
                  </a:lnTo>
                  <a:lnTo>
                    <a:pt x="19050" y="207264"/>
                  </a:lnTo>
                  <a:lnTo>
                    <a:pt x="23622" y="203089"/>
                  </a:lnTo>
                  <a:lnTo>
                    <a:pt x="23622" y="138684"/>
                  </a:lnTo>
                  <a:lnTo>
                    <a:pt x="24324" y="125265"/>
                  </a:lnTo>
                  <a:lnTo>
                    <a:pt x="26289" y="113081"/>
                  </a:lnTo>
                  <a:lnTo>
                    <a:pt x="26289" y="112833"/>
                  </a:lnTo>
                  <a:lnTo>
                    <a:pt x="29729" y="100429"/>
                  </a:lnTo>
                  <a:lnTo>
                    <a:pt x="34290" y="89154"/>
                  </a:lnTo>
                  <a:lnTo>
                    <a:pt x="38100" y="91347"/>
                  </a:lnTo>
                  <a:lnTo>
                    <a:pt x="38100" y="83820"/>
                  </a:lnTo>
                  <a:lnTo>
                    <a:pt x="45779" y="70842"/>
                  </a:lnTo>
                  <a:lnTo>
                    <a:pt x="54959" y="59436"/>
                  </a:lnTo>
                  <a:lnTo>
                    <a:pt x="65424" y="49744"/>
                  </a:lnTo>
                  <a:lnTo>
                    <a:pt x="76962" y="41910"/>
                  </a:lnTo>
                  <a:lnTo>
                    <a:pt x="82296" y="51174"/>
                  </a:lnTo>
                  <a:lnTo>
                    <a:pt x="82296" y="38100"/>
                  </a:lnTo>
                  <a:lnTo>
                    <a:pt x="94785" y="32301"/>
                  </a:lnTo>
                  <a:lnTo>
                    <a:pt x="107346" y="27717"/>
                  </a:lnTo>
                  <a:lnTo>
                    <a:pt x="120336" y="24705"/>
                  </a:lnTo>
                  <a:lnTo>
                    <a:pt x="134112" y="23622"/>
                  </a:lnTo>
                  <a:lnTo>
                    <a:pt x="134112" y="54864"/>
                  </a:lnTo>
                  <a:lnTo>
                    <a:pt x="141732" y="54864"/>
                  </a:lnTo>
                  <a:lnTo>
                    <a:pt x="141732" y="23622"/>
                  </a:lnTo>
                  <a:lnTo>
                    <a:pt x="156412" y="24729"/>
                  </a:lnTo>
                  <a:lnTo>
                    <a:pt x="170592" y="27908"/>
                  </a:lnTo>
                  <a:lnTo>
                    <a:pt x="184058" y="32944"/>
                  </a:lnTo>
                  <a:lnTo>
                    <a:pt x="196596" y="39623"/>
                  </a:lnTo>
                  <a:lnTo>
                    <a:pt x="196596" y="53043"/>
                  </a:lnTo>
                  <a:lnTo>
                    <a:pt x="201930" y="42671"/>
                  </a:lnTo>
                  <a:lnTo>
                    <a:pt x="213336" y="51363"/>
                  </a:lnTo>
                  <a:lnTo>
                    <a:pt x="223456" y="61340"/>
                  </a:lnTo>
                  <a:lnTo>
                    <a:pt x="232148" y="72461"/>
                  </a:lnTo>
                  <a:lnTo>
                    <a:pt x="239268" y="84581"/>
                  </a:lnTo>
                  <a:lnTo>
                    <a:pt x="239268" y="91984"/>
                  </a:lnTo>
                  <a:lnTo>
                    <a:pt x="241554" y="90677"/>
                  </a:lnTo>
                  <a:lnTo>
                    <a:pt x="246114" y="101929"/>
                  </a:lnTo>
                  <a:lnTo>
                    <a:pt x="249459" y="113823"/>
                  </a:lnTo>
                  <a:lnTo>
                    <a:pt x="251519" y="126146"/>
                  </a:lnTo>
                  <a:lnTo>
                    <a:pt x="252222" y="138684"/>
                  </a:lnTo>
                  <a:lnTo>
                    <a:pt x="252222" y="203089"/>
                  </a:lnTo>
                  <a:lnTo>
                    <a:pt x="256794" y="207264"/>
                  </a:lnTo>
                  <a:lnTo>
                    <a:pt x="264914" y="191726"/>
                  </a:lnTo>
                  <a:lnTo>
                    <a:pt x="270891" y="174974"/>
                  </a:lnTo>
                  <a:lnTo>
                    <a:pt x="274581" y="157222"/>
                  </a:lnTo>
                  <a:lnTo>
                    <a:pt x="275844" y="138684"/>
                  </a:lnTo>
                  <a:close/>
                </a:path>
                <a:path w="276225" h="207645">
                  <a:moveTo>
                    <a:pt x="51054" y="150114"/>
                  </a:moveTo>
                  <a:lnTo>
                    <a:pt x="51054" y="143256"/>
                  </a:lnTo>
                  <a:lnTo>
                    <a:pt x="23622" y="143256"/>
                  </a:lnTo>
                  <a:lnTo>
                    <a:pt x="23622" y="203089"/>
                  </a:lnTo>
                  <a:lnTo>
                    <a:pt x="25146" y="201698"/>
                  </a:lnTo>
                  <a:lnTo>
                    <a:pt x="25146" y="150114"/>
                  </a:lnTo>
                  <a:lnTo>
                    <a:pt x="51054" y="150114"/>
                  </a:lnTo>
                  <a:close/>
                </a:path>
                <a:path w="276225" h="207645">
                  <a:moveTo>
                    <a:pt x="36576" y="191262"/>
                  </a:moveTo>
                  <a:lnTo>
                    <a:pt x="32004" y="181082"/>
                  </a:lnTo>
                  <a:lnTo>
                    <a:pt x="28575" y="170973"/>
                  </a:lnTo>
                  <a:lnTo>
                    <a:pt x="26289" y="160722"/>
                  </a:lnTo>
                  <a:lnTo>
                    <a:pt x="25146" y="150114"/>
                  </a:lnTo>
                  <a:lnTo>
                    <a:pt x="25146" y="201698"/>
                  </a:lnTo>
                  <a:lnTo>
                    <a:pt x="36576" y="191262"/>
                  </a:lnTo>
                  <a:close/>
                </a:path>
                <a:path w="276225" h="207645">
                  <a:moveTo>
                    <a:pt x="63246" y="97536"/>
                  </a:moveTo>
                  <a:lnTo>
                    <a:pt x="38100" y="83820"/>
                  </a:lnTo>
                  <a:lnTo>
                    <a:pt x="38100" y="91347"/>
                  </a:lnTo>
                  <a:lnTo>
                    <a:pt x="59436" y="103632"/>
                  </a:lnTo>
                  <a:lnTo>
                    <a:pt x="63246" y="97536"/>
                  </a:lnTo>
                  <a:close/>
                </a:path>
                <a:path w="276225" h="207645">
                  <a:moveTo>
                    <a:pt x="97536" y="63246"/>
                  </a:moveTo>
                  <a:lnTo>
                    <a:pt x="82296" y="38100"/>
                  </a:lnTo>
                  <a:lnTo>
                    <a:pt x="82296" y="51174"/>
                  </a:lnTo>
                  <a:lnTo>
                    <a:pt x="91440" y="67056"/>
                  </a:lnTo>
                  <a:lnTo>
                    <a:pt x="97536" y="63246"/>
                  </a:lnTo>
                  <a:close/>
                </a:path>
                <a:path w="276225" h="207645">
                  <a:moveTo>
                    <a:pt x="196596" y="53043"/>
                  </a:moveTo>
                  <a:lnTo>
                    <a:pt x="196596" y="39623"/>
                  </a:lnTo>
                  <a:lnTo>
                    <a:pt x="182118" y="65532"/>
                  </a:lnTo>
                  <a:lnTo>
                    <a:pt x="188214" y="69342"/>
                  </a:lnTo>
                  <a:lnTo>
                    <a:pt x="196596" y="53043"/>
                  </a:lnTo>
                  <a:close/>
                </a:path>
                <a:path w="276225" h="207645">
                  <a:moveTo>
                    <a:pt x="239268" y="91984"/>
                  </a:moveTo>
                  <a:lnTo>
                    <a:pt x="239268" y="84581"/>
                  </a:lnTo>
                  <a:lnTo>
                    <a:pt x="216408" y="97536"/>
                  </a:lnTo>
                  <a:lnTo>
                    <a:pt x="220218" y="102870"/>
                  </a:lnTo>
                  <a:lnTo>
                    <a:pt x="239268" y="91984"/>
                  </a:lnTo>
                  <a:close/>
                </a:path>
                <a:path w="276225" h="207645">
                  <a:moveTo>
                    <a:pt x="252222" y="150114"/>
                  </a:moveTo>
                  <a:lnTo>
                    <a:pt x="252222" y="143256"/>
                  </a:lnTo>
                  <a:lnTo>
                    <a:pt x="228600" y="143256"/>
                  </a:lnTo>
                  <a:lnTo>
                    <a:pt x="228600" y="150114"/>
                  </a:lnTo>
                  <a:lnTo>
                    <a:pt x="252222" y="150114"/>
                  </a:lnTo>
                  <a:close/>
                </a:path>
                <a:path w="276225" h="207645">
                  <a:moveTo>
                    <a:pt x="252222" y="203089"/>
                  </a:moveTo>
                  <a:lnTo>
                    <a:pt x="252222" y="150114"/>
                  </a:lnTo>
                  <a:lnTo>
                    <a:pt x="250197" y="160722"/>
                  </a:lnTo>
                  <a:lnTo>
                    <a:pt x="247459" y="170973"/>
                  </a:lnTo>
                  <a:lnTo>
                    <a:pt x="243863" y="181082"/>
                  </a:lnTo>
                  <a:lnTo>
                    <a:pt x="239268" y="191262"/>
                  </a:lnTo>
                  <a:lnTo>
                    <a:pt x="252222" y="2030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8421" y="3897629"/>
              <a:ext cx="72389" cy="8305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234319" y="4018787"/>
              <a:ext cx="32384" cy="38100"/>
            </a:xfrm>
            <a:custGeom>
              <a:avLst/>
              <a:gdLst/>
              <a:ahLst/>
              <a:cxnLst/>
              <a:rect l="l" t="t" r="r" b="b"/>
              <a:pathLst>
                <a:path w="32385" h="38100">
                  <a:moveTo>
                    <a:pt x="32003" y="38100"/>
                  </a:moveTo>
                  <a:lnTo>
                    <a:pt x="32003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32003" y="381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274705" y="4018787"/>
              <a:ext cx="33655" cy="38100"/>
            </a:xfrm>
            <a:custGeom>
              <a:avLst/>
              <a:gdLst/>
              <a:ahLst/>
              <a:cxnLst/>
              <a:rect l="l" t="t" r="r" b="b"/>
              <a:pathLst>
                <a:path w="33654" h="38100">
                  <a:moveTo>
                    <a:pt x="33527" y="38100"/>
                  </a:moveTo>
                  <a:lnTo>
                    <a:pt x="33527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33527" y="381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314329" y="4018787"/>
              <a:ext cx="34290" cy="38100"/>
            </a:xfrm>
            <a:custGeom>
              <a:avLst/>
              <a:gdLst/>
              <a:ahLst/>
              <a:cxnLst/>
              <a:rect l="l" t="t" r="r" b="b"/>
              <a:pathLst>
                <a:path w="34289" h="38100">
                  <a:moveTo>
                    <a:pt x="34289" y="38100"/>
                  </a:moveTo>
                  <a:lnTo>
                    <a:pt x="34289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34289" y="3810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357001" y="4018787"/>
              <a:ext cx="31750" cy="38100"/>
            </a:xfrm>
            <a:custGeom>
              <a:avLst/>
              <a:gdLst/>
              <a:ahLst/>
              <a:cxnLst/>
              <a:rect l="l" t="t" r="r" b="b"/>
              <a:pathLst>
                <a:path w="31750" h="38100">
                  <a:moveTo>
                    <a:pt x="31241" y="38100"/>
                  </a:moveTo>
                  <a:lnTo>
                    <a:pt x="31241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31241" y="38100"/>
                  </a:lnTo>
                  <a:close/>
                </a:path>
              </a:pathLst>
            </a:custGeom>
            <a:solidFill>
              <a:srgbClr val="079B8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6649" y="3809999"/>
              <a:ext cx="251460" cy="251459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548011" y="94741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42677" y="1523492"/>
            <a:ext cx="43294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Oliver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Wyman</a:t>
            </a:r>
            <a:r>
              <a:rPr dirty="0" sz="1550" spc="-7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Customer</a:t>
            </a:r>
            <a:r>
              <a:rPr dirty="0" sz="1550" spc="-6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Experience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approach</a:t>
            </a:r>
            <a:endParaRPr sz="15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00920" y="2972816"/>
            <a:ext cx="12192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88220" y="4614926"/>
            <a:ext cx="13462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50" b="1">
                <a:solidFill>
                  <a:srgbClr val="00A8C8"/>
                </a:solidFill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897509" y="3799585"/>
            <a:ext cx="12192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550" spc="-50" b="1">
                <a:solidFill>
                  <a:srgbClr val="E29815"/>
                </a:solidFill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6950836" y="2077973"/>
            <a:ext cx="3157855" cy="396240"/>
          </a:xfrm>
          <a:custGeom>
            <a:avLst/>
            <a:gdLst/>
            <a:ahLst/>
            <a:cxnLst/>
            <a:rect l="l" t="t" r="r" b="b"/>
            <a:pathLst>
              <a:path w="3157854" h="396239">
                <a:moveTo>
                  <a:pt x="3157728" y="396239"/>
                </a:moveTo>
                <a:lnTo>
                  <a:pt x="3157728" y="0"/>
                </a:lnTo>
                <a:lnTo>
                  <a:pt x="0" y="0"/>
                </a:lnTo>
                <a:lnTo>
                  <a:pt x="0" y="396240"/>
                </a:lnTo>
                <a:lnTo>
                  <a:pt x="3157728" y="396239"/>
                </a:lnTo>
                <a:close/>
              </a:path>
            </a:pathLst>
          </a:custGeom>
          <a:solidFill>
            <a:srgbClr val="CB22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8068697" y="2175001"/>
            <a:ext cx="9340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Solve</a:t>
            </a: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hassles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950836" y="2481833"/>
            <a:ext cx="3157855" cy="1149985"/>
          </a:xfrm>
          <a:prstGeom prst="rect">
            <a:avLst/>
          </a:prstGeom>
          <a:solidFill>
            <a:srgbClr val="FEF0F1"/>
          </a:solidFill>
        </p:spPr>
        <p:txBody>
          <a:bodyPr wrap="square" lIns="0" tIns="35560" rIns="0" bIns="0" rtlCol="0" vert="horz">
            <a:spAutoFit/>
          </a:bodyPr>
          <a:lstStyle/>
          <a:p>
            <a:pPr marL="195580" indent="-116839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95580" algn="l"/>
              </a:tabLst>
            </a:pPr>
            <a:r>
              <a:rPr dirty="0" sz="1100" b="1">
                <a:latin typeface="Arial"/>
                <a:cs typeface="Arial"/>
              </a:rPr>
              <a:t>Design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Thinking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approach</a:t>
            </a:r>
            <a:endParaRPr sz="1100">
              <a:latin typeface="Arial"/>
              <a:cs typeface="Arial"/>
            </a:endParaRPr>
          </a:p>
          <a:p>
            <a:pPr marL="194945" marR="275590" indent="-116839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197485" algn="l"/>
              </a:tabLst>
            </a:pPr>
            <a:r>
              <a:rPr dirty="0" sz="1100" b="1">
                <a:latin typeface="Arial"/>
                <a:cs typeface="Arial"/>
              </a:rPr>
              <a:t>Engage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most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relevant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areas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bank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spc="-25" b="1">
                <a:latin typeface="Arial"/>
                <a:cs typeface="Arial"/>
              </a:rPr>
              <a:t>in </a:t>
            </a:r>
            <a:r>
              <a:rPr dirty="0" sz="1100" spc="-25" b="1">
                <a:latin typeface="Arial"/>
                <a:cs typeface="Arial"/>
              </a:rPr>
              <a:t>	</a:t>
            </a:r>
            <a:r>
              <a:rPr dirty="0" sz="1100" b="1">
                <a:latin typeface="Arial"/>
                <a:cs typeface="Arial"/>
              </a:rPr>
              <a:t>initiatives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solve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customer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experience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7036955" y="2135123"/>
            <a:ext cx="570865" cy="252729"/>
            <a:chOff x="7036955" y="2135123"/>
            <a:chExt cx="570865" cy="252729"/>
          </a:xfrm>
        </p:grpSpPr>
        <p:pic>
          <p:nvPicPr>
            <p:cNvPr id="36" name="object 3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5855" y="2147125"/>
              <a:ext cx="231457" cy="23142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6955" y="2135123"/>
              <a:ext cx="251459" cy="252221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7107814" y="2125472"/>
            <a:ext cx="12192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550" spc="-50" b="1">
                <a:solidFill>
                  <a:srgbClr val="CB225B"/>
                </a:solidFill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6950836" y="3741420"/>
            <a:ext cx="3157855" cy="401320"/>
          </a:xfrm>
          <a:custGeom>
            <a:avLst/>
            <a:gdLst/>
            <a:ahLst/>
            <a:cxnLst/>
            <a:rect l="l" t="t" r="r" b="b"/>
            <a:pathLst>
              <a:path w="3157854" h="401320">
                <a:moveTo>
                  <a:pt x="3157728" y="400812"/>
                </a:moveTo>
                <a:lnTo>
                  <a:pt x="3157728" y="0"/>
                </a:lnTo>
                <a:lnTo>
                  <a:pt x="0" y="0"/>
                </a:lnTo>
                <a:lnTo>
                  <a:pt x="0" y="400812"/>
                </a:lnTo>
                <a:lnTo>
                  <a:pt x="3157728" y="400812"/>
                </a:lnTo>
                <a:close/>
              </a:path>
            </a:pathLst>
          </a:custGeom>
          <a:solidFill>
            <a:srgbClr val="079B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8067173" y="3840733"/>
            <a:ext cx="9372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delights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950836" y="4152138"/>
            <a:ext cx="3157855" cy="1149985"/>
          </a:xfrm>
          <a:prstGeom prst="rect">
            <a:avLst/>
          </a:prstGeom>
          <a:solidFill>
            <a:srgbClr val="E4F4EF"/>
          </a:solidFill>
        </p:spPr>
        <p:txBody>
          <a:bodyPr wrap="square" lIns="0" tIns="35560" rIns="0" bIns="0" rtlCol="0" vert="horz">
            <a:spAutoFit/>
          </a:bodyPr>
          <a:lstStyle/>
          <a:p>
            <a:pPr marL="195580" marR="81915" indent="-116839">
              <a:lnSpc>
                <a:spcPct val="100000"/>
              </a:lnSpc>
              <a:spcBef>
                <a:spcPts val="280"/>
              </a:spcBef>
              <a:buChar char="•"/>
              <a:tabLst>
                <a:tab pos="198120" algn="l"/>
              </a:tabLst>
            </a:pPr>
            <a:r>
              <a:rPr dirty="0" sz="1100">
                <a:latin typeface="Arial"/>
                <a:cs typeface="Arial"/>
              </a:rPr>
              <a:t>Client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acquisition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strategies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based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on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positive </a:t>
            </a:r>
            <a:r>
              <a:rPr dirty="0" sz="1100" spc="-10" b="1">
                <a:latin typeface="Arial"/>
                <a:cs typeface="Arial"/>
              </a:rPr>
              <a:t>	</a:t>
            </a:r>
            <a:r>
              <a:rPr dirty="0" sz="1100" b="1">
                <a:latin typeface="Arial"/>
                <a:cs typeface="Arial"/>
              </a:rPr>
              <a:t>customer</a:t>
            </a:r>
            <a:r>
              <a:rPr dirty="0" sz="1100" spc="-6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experience</a:t>
            </a:r>
            <a:endParaRPr sz="1100">
              <a:latin typeface="Arial"/>
              <a:cs typeface="Arial"/>
            </a:endParaRPr>
          </a:p>
          <a:p>
            <a:pPr marL="195580" indent="-116839">
              <a:lnSpc>
                <a:spcPct val="100000"/>
              </a:lnSpc>
              <a:spcBef>
                <a:spcPts val="330"/>
              </a:spcBef>
              <a:buChar char="•"/>
              <a:tabLst>
                <a:tab pos="195580" algn="l"/>
              </a:tabLst>
            </a:pPr>
            <a:r>
              <a:rPr dirty="0" sz="1100">
                <a:latin typeface="Arial"/>
                <a:cs typeface="Arial"/>
              </a:rPr>
              <a:t>Cover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reinforce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needs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our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clients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7036955" y="3797808"/>
            <a:ext cx="570230" cy="254635"/>
            <a:chOff x="7036955" y="3797808"/>
            <a:chExt cx="570230" cy="254635"/>
          </a:xfrm>
        </p:grpSpPr>
        <p:pic>
          <p:nvPicPr>
            <p:cNvPr id="43" name="object 4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6045" y="3821620"/>
              <a:ext cx="231076" cy="23050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6955" y="3797808"/>
              <a:ext cx="251459" cy="252221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/>
          <p:nvPr/>
        </p:nvSpPr>
        <p:spPr>
          <a:xfrm>
            <a:off x="7107814" y="3788155"/>
            <a:ext cx="12192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550" spc="-50" b="1">
                <a:solidFill>
                  <a:srgbClr val="079B85"/>
                </a:solidFill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6950836" y="5411723"/>
            <a:ext cx="3157855" cy="401320"/>
          </a:xfrm>
          <a:custGeom>
            <a:avLst/>
            <a:gdLst/>
            <a:ahLst/>
            <a:cxnLst/>
            <a:rect l="l" t="t" r="r" b="b"/>
            <a:pathLst>
              <a:path w="3157854" h="401320">
                <a:moveTo>
                  <a:pt x="3157728" y="400812"/>
                </a:moveTo>
                <a:lnTo>
                  <a:pt x="3157728" y="0"/>
                </a:lnTo>
                <a:lnTo>
                  <a:pt x="0" y="0"/>
                </a:lnTo>
                <a:lnTo>
                  <a:pt x="0" y="400812"/>
                </a:lnTo>
                <a:lnTo>
                  <a:pt x="3157728" y="400812"/>
                </a:lnTo>
                <a:close/>
              </a:path>
            </a:pathLst>
          </a:custGeom>
          <a:solidFill>
            <a:srgbClr val="646E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7802757" y="5427217"/>
            <a:ext cx="150431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325755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dirty="0" sz="11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continuously</a:t>
            </a:r>
            <a:r>
              <a:rPr dirty="0" sz="1100" spc="2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950836" y="5822441"/>
            <a:ext cx="3157855" cy="1149985"/>
          </a:xfrm>
          <a:prstGeom prst="rect">
            <a:avLst/>
          </a:prstGeom>
          <a:solidFill>
            <a:srgbClr val="C5CAE7"/>
          </a:solidFill>
        </p:spPr>
        <p:txBody>
          <a:bodyPr wrap="square" lIns="0" tIns="35560" rIns="0" bIns="0" rtlCol="0" vert="horz">
            <a:spAutoFit/>
          </a:bodyPr>
          <a:lstStyle/>
          <a:p>
            <a:pPr marL="195580" indent="-116839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95580" algn="l"/>
              </a:tabLst>
            </a:pPr>
            <a:r>
              <a:rPr dirty="0" sz="1100" b="1">
                <a:latin typeface="Arial"/>
                <a:cs typeface="Arial"/>
              </a:rPr>
              <a:t>Continuous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tracking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tool</a:t>
            </a:r>
            <a:endParaRPr sz="1100">
              <a:latin typeface="Arial"/>
              <a:cs typeface="Arial"/>
            </a:endParaRPr>
          </a:p>
          <a:p>
            <a:pPr marL="195580" indent="-116839">
              <a:lnSpc>
                <a:spcPct val="100000"/>
              </a:lnSpc>
              <a:spcBef>
                <a:spcPts val="330"/>
              </a:spcBef>
              <a:buChar char="•"/>
              <a:tabLst>
                <a:tab pos="195580" algn="l"/>
              </a:tabLst>
            </a:pPr>
            <a:r>
              <a:rPr dirty="0" sz="1100" spc="-10">
                <a:latin typeface="Arial"/>
                <a:cs typeface="Arial"/>
              </a:rPr>
              <a:t>Highlights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changes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red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flags</a:t>
            </a:r>
            <a:endParaRPr sz="1100">
              <a:latin typeface="Arial"/>
              <a:cs typeface="Arial"/>
            </a:endParaRPr>
          </a:p>
          <a:p>
            <a:pPr marL="195580" indent="-116839">
              <a:lnSpc>
                <a:spcPct val="100000"/>
              </a:lnSpc>
              <a:spcBef>
                <a:spcPts val="330"/>
              </a:spcBef>
              <a:buChar char="•"/>
              <a:tabLst>
                <a:tab pos="195580" algn="l"/>
              </a:tabLst>
            </a:pPr>
            <a:r>
              <a:rPr dirty="0" sz="1100">
                <a:latin typeface="Arial"/>
                <a:cs typeface="Arial"/>
              </a:rPr>
              <a:t>Builds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virtuous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circle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based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on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value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59815" y="5492496"/>
            <a:ext cx="251459" cy="251460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7130675" y="5482082"/>
            <a:ext cx="12192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550" spc="-50" b="1">
                <a:solidFill>
                  <a:srgbClr val="646EAC"/>
                </a:solidFill>
                <a:latin typeface="Arial"/>
                <a:cs typeface="Arial"/>
              </a:rPr>
              <a:t>6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51" name="object 5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76032" y="5490971"/>
            <a:ext cx="244601" cy="251459"/>
          </a:xfrm>
          <a:prstGeom prst="rect">
            <a:avLst/>
          </a:prstGeom>
        </p:spPr>
      </p:pic>
      <p:sp>
        <p:nvSpPr>
          <p:cNvPr id="52" name="object 5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22</a:t>
            </a:r>
          </a:p>
        </p:txBody>
      </p:sp>
      <p:sp>
        <p:nvSpPr>
          <p:cNvPr id="53" name="object 5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53859" y="1850898"/>
            <a:ext cx="4537710" cy="4296410"/>
          </a:xfrm>
          <a:custGeom>
            <a:avLst/>
            <a:gdLst/>
            <a:ahLst/>
            <a:cxnLst/>
            <a:rect l="l" t="t" r="r" b="b"/>
            <a:pathLst>
              <a:path w="4537710" h="4296410">
                <a:moveTo>
                  <a:pt x="4537710" y="4293108"/>
                </a:moveTo>
                <a:lnTo>
                  <a:pt x="4537710" y="3047"/>
                </a:lnTo>
                <a:lnTo>
                  <a:pt x="4534662" y="0"/>
                </a:lnTo>
                <a:lnTo>
                  <a:pt x="3809" y="0"/>
                </a:lnTo>
                <a:lnTo>
                  <a:pt x="0" y="3048"/>
                </a:lnTo>
                <a:lnTo>
                  <a:pt x="0" y="4293108"/>
                </a:lnTo>
                <a:lnTo>
                  <a:pt x="3810" y="4296156"/>
                </a:lnTo>
                <a:lnTo>
                  <a:pt x="7619" y="4296156"/>
                </a:lnTo>
                <a:lnTo>
                  <a:pt x="7620" y="13716"/>
                </a:lnTo>
                <a:lnTo>
                  <a:pt x="14477" y="6858"/>
                </a:lnTo>
                <a:lnTo>
                  <a:pt x="14477" y="13716"/>
                </a:lnTo>
                <a:lnTo>
                  <a:pt x="4523994" y="13715"/>
                </a:lnTo>
                <a:lnTo>
                  <a:pt x="4523994" y="6857"/>
                </a:lnTo>
                <a:lnTo>
                  <a:pt x="4530852" y="13715"/>
                </a:lnTo>
                <a:lnTo>
                  <a:pt x="4530852" y="4296156"/>
                </a:lnTo>
                <a:lnTo>
                  <a:pt x="4534662" y="4296156"/>
                </a:lnTo>
                <a:lnTo>
                  <a:pt x="4537710" y="4293108"/>
                </a:lnTo>
                <a:close/>
              </a:path>
              <a:path w="4537710" h="4296410">
                <a:moveTo>
                  <a:pt x="14477" y="13716"/>
                </a:moveTo>
                <a:lnTo>
                  <a:pt x="14477" y="6858"/>
                </a:lnTo>
                <a:lnTo>
                  <a:pt x="7620" y="13716"/>
                </a:lnTo>
                <a:lnTo>
                  <a:pt x="14477" y="13716"/>
                </a:lnTo>
                <a:close/>
              </a:path>
              <a:path w="4537710" h="4296410">
                <a:moveTo>
                  <a:pt x="14478" y="4282440"/>
                </a:moveTo>
                <a:lnTo>
                  <a:pt x="14477" y="13716"/>
                </a:lnTo>
                <a:lnTo>
                  <a:pt x="7620" y="13716"/>
                </a:lnTo>
                <a:lnTo>
                  <a:pt x="7620" y="4282440"/>
                </a:lnTo>
                <a:lnTo>
                  <a:pt x="14478" y="4282440"/>
                </a:lnTo>
                <a:close/>
              </a:path>
              <a:path w="4537710" h="4296410">
                <a:moveTo>
                  <a:pt x="4530852" y="4282440"/>
                </a:moveTo>
                <a:lnTo>
                  <a:pt x="7620" y="4282440"/>
                </a:lnTo>
                <a:lnTo>
                  <a:pt x="14478" y="4289298"/>
                </a:lnTo>
                <a:lnTo>
                  <a:pt x="14477" y="4296156"/>
                </a:lnTo>
                <a:lnTo>
                  <a:pt x="4523994" y="4296156"/>
                </a:lnTo>
                <a:lnTo>
                  <a:pt x="4523994" y="4289298"/>
                </a:lnTo>
                <a:lnTo>
                  <a:pt x="4530852" y="4282440"/>
                </a:lnTo>
                <a:close/>
              </a:path>
              <a:path w="4537710" h="4296410">
                <a:moveTo>
                  <a:pt x="14477" y="4296156"/>
                </a:moveTo>
                <a:lnTo>
                  <a:pt x="14478" y="4289298"/>
                </a:lnTo>
                <a:lnTo>
                  <a:pt x="7620" y="4282440"/>
                </a:lnTo>
                <a:lnTo>
                  <a:pt x="7619" y="4296156"/>
                </a:lnTo>
                <a:lnTo>
                  <a:pt x="14477" y="4296156"/>
                </a:lnTo>
                <a:close/>
              </a:path>
              <a:path w="4537710" h="4296410">
                <a:moveTo>
                  <a:pt x="4530852" y="13715"/>
                </a:moveTo>
                <a:lnTo>
                  <a:pt x="4523994" y="6857"/>
                </a:lnTo>
                <a:lnTo>
                  <a:pt x="4523994" y="13715"/>
                </a:lnTo>
                <a:lnTo>
                  <a:pt x="4530852" y="13715"/>
                </a:lnTo>
                <a:close/>
              </a:path>
              <a:path w="4537710" h="4296410">
                <a:moveTo>
                  <a:pt x="4530852" y="4282440"/>
                </a:moveTo>
                <a:lnTo>
                  <a:pt x="4530852" y="13715"/>
                </a:lnTo>
                <a:lnTo>
                  <a:pt x="4523994" y="13715"/>
                </a:lnTo>
                <a:lnTo>
                  <a:pt x="4523994" y="4282440"/>
                </a:lnTo>
                <a:lnTo>
                  <a:pt x="4530852" y="4282440"/>
                </a:lnTo>
                <a:close/>
              </a:path>
              <a:path w="4537710" h="4296410">
                <a:moveTo>
                  <a:pt x="4530852" y="4296156"/>
                </a:moveTo>
                <a:lnTo>
                  <a:pt x="4530852" y="4282440"/>
                </a:lnTo>
                <a:lnTo>
                  <a:pt x="4523994" y="4289298"/>
                </a:lnTo>
                <a:lnTo>
                  <a:pt x="4523994" y="4296156"/>
                </a:lnTo>
                <a:lnTo>
                  <a:pt x="4530852" y="4296156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437265" y="2155951"/>
            <a:ext cx="1235075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b="1">
                <a:solidFill>
                  <a:srgbClr val="008AB3"/>
                </a:solidFill>
                <a:latin typeface="Arial"/>
                <a:cs typeface="Arial"/>
              </a:rPr>
              <a:t>Our</a:t>
            </a:r>
            <a:r>
              <a:rPr dirty="0" sz="1750" spc="1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008AB3"/>
                </a:solidFill>
                <a:latin typeface="Arial"/>
                <a:cs typeface="Arial"/>
              </a:rPr>
              <a:t>Survey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61479" y="6536435"/>
            <a:ext cx="9571990" cy="0"/>
          </a:xfrm>
          <a:custGeom>
            <a:avLst/>
            <a:gdLst/>
            <a:ahLst/>
            <a:cxnLst/>
            <a:rect l="l" t="t" r="r" b="b"/>
            <a:pathLst>
              <a:path w="9571990" h="0">
                <a:moveTo>
                  <a:pt x="0" y="0"/>
                </a:moveTo>
                <a:lnTo>
                  <a:pt x="957148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61479" y="6973061"/>
            <a:ext cx="9571990" cy="0"/>
          </a:xfrm>
          <a:custGeom>
            <a:avLst/>
            <a:gdLst/>
            <a:ahLst/>
            <a:cxnLst/>
            <a:rect l="l" t="t" r="r" b="b"/>
            <a:pathLst>
              <a:path w="9571990" h="0">
                <a:moveTo>
                  <a:pt x="0" y="0"/>
                </a:moveTo>
                <a:lnTo>
                  <a:pt x="957148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48596" y="6566406"/>
            <a:ext cx="835215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Define</a:t>
            </a:r>
            <a:r>
              <a:rPr dirty="0" sz="2200" spc="-3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customer</a:t>
            </a:r>
            <a:r>
              <a:rPr dirty="0" sz="220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value</a:t>
            </a:r>
            <a:r>
              <a:rPr dirty="0" sz="2200" spc="-3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at</a:t>
            </a:r>
            <a:r>
              <a:rPr dirty="0" sz="220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risk,</a:t>
            </a:r>
            <a:r>
              <a:rPr dirty="0" sz="220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typically</a:t>
            </a:r>
            <a:r>
              <a:rPr dirty="0" sz="2200" spc="-2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15%</a:t>
            </a:r>
            <a:r>
              <a:rPr dirty="0" sz="2200" spc="-3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of</a:t>
            </a:r>
            <a:r>
              <a:rPr dirty="0" sz="220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gross</a:t>
            </a:r>
            <a:r>
              <a:rPr dirty="0" sz="2200" spc="-3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margin</a:t>
            </a:r>
            <a:r>
              <a:rPr dirty="0" sz="2200" spc="-2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2C77"/>
                </a:solidFill>
                <a:latin typeface="Arial"/>
                <a:cs typeface="Arial"/>
              </a:rPr>
              <a:t>margin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0334" y="362199"/>
            <a:ext cx="6952615" cy="9525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485"/>
              </a:lnSpc>
              <a:spcBef>
                <a:spcPts val="100"/>
              </a:spcBef>
            </a:pPr>
            <a:r>
              <a:rPr dirty="0"/>
              <a:t>Our</a:t>
            </a:r>
            <a:r>
              <a:rPr dirty="0" spc="-60"/>
              <a:t> </a:t>
            </a:r>
            <a:r>
              <a:rPr dirty="0"/>
              <a:t>competitive</a:t>
            </a:r>
            <a:r>
              <a:rPr dirty="0" spc="-60"/>
              <a:t> </a:t>
            </a:r>
            <a:r>
              <a:rPr dirty="0" spc="-10"/>
              <a:t>advantage</a:t>
            </a:r>
          </a:p>
          <a:p>
            <a:pPr marL="12700" marR="5080">
              <a:lnSpc>
                <a:spcPts val="2330"/>
              </a:lnSpc>
              <a:spcBef>
                <a:spcPts val="180"/>
              </a:spcBef>
            </a:pPr>
            <a:r>
              <a:rPr dirty="0">
                <a:solidFill>
                  <a:srgbClr val="008AB3"/>
                </a:solidFill>
              </a:rPr>
              <a:t>We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have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proprietary</a:t>
            </a:r>
            <a:r>
              <a:rPr dirty="0" spc="-4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data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and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experience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to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support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 spc="-25">
                <a:solidFill>
                  <a:srgbClr val="008AB3"/>
                </a:solidFill>
              </a:rPr>
              <a:t>our </a:t>
            </a:r>
            <a:r>
              <a:rPr dirty="0">
                <a:solidFill>
                  <a:srgbClr val="008AB3"/>
                </a:solidFill>
              </a:rPr>
              <a:t>project</a:t>
            </a:r>
            <a:r>
              <a:rPr dirty="0" spc="-75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development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5592203" y="1850898"/>
            <a:ext cx="4547870" cy="4296410"/>
          </a:xfrm>
          <a:custGeom>
            <a:avLst/>
            <a:gdLst/>
            <a:ahLst/>
            <a:cxnLst/>
            <a:rect l="l" t="t" r="r" b="b"/>
            <a:pathLst>
              <a:path w="4547870" h="4296410">
                <a:moveTo>
                  <a:pt x="4547616" y="4293108"/>
                </a:moveTo>
                <a:lnTo>
                  <a:pt x="4547616" y="3047"/>
                </a:lnTo>
                <a:lnTo>
                  <a:pt x="4544568" y="0"/>
                </a:lnTo>
                <a:lnTo>
                  <a:pt x="3047" y="0"/>
                </a:lnTo>
                <a:lnTo>
                  <a:pt x="0" y="3048"/>
                </a:lnTo>
                <a:lnTo>
                  <a:pt x="0" y="4293108"/>
                </a:lnTo>
                <a:lnTo>
                  <a:pt x="3048" y="4296156"/>
                </a:lnTo>
                <a:lnTo>
                  <a:pt x="6858" y="4296156"/>
                </a:lnTo>
                <a:lnTo>
                  <a:pt x="6858" y="13716"/>
                </a:lnTo>
                <a:lnTo>
                  <a:pt x="13715" y="6858"/>
                </a:lnTo>
                <a:lnTo>
                  <a:pt x="13715" y="13716"/>
                </a:lnTo>
                <a:lnTo>
                  <a:pt x="4533900" y="13715"/>
                </a:lnTo>
                <a:lnTo>
                  <a:pt x="4533900" y="6857"/>
                </a:lnTo>
                <a:lnTo>
                  <a:pt x="4540758" y="13715"/>
                </a:lnTo>
                <a:lnTo>
                  <a:pt x="4540758" y="4296156"/>
                </a:lnTo>
                <a:lnTo>
                  <a:pt x="4544568" y="4296156"/>
                </a:lnTo>
                <a:lnTo>
                  <a:pt x="4547616" y="4293108"/>
                </a:lnTo>
                <a:close/>
              </a:path>
              <a:path w="4547870" h="4296410">
                <a:moveTo>
                  <a:pt x="13715" y="13716"/>
                </a:moveTo>
                <a:lnTo>
                  <a:pt x="13715" y="6858"/>
                </a:lnTo>
                <a:lnTo>
                  <a:pt x="6858" y="13716"/>
                </a:lnTo>
                <a:lnTo>
                  <a:pt x="13715" y="13716"/>
                </a:lnTo>
                <a:close/>
              </a:path>
              <a:path w="4547870" h="4296410">
                <a:moveTo>
                  <a:pt x="13716" y="4282440"/>
                </a:moveTo>
                <a:lnTo>
                  <a:pt x="13715" y="13716"/>
                </a:lnTo>
                <a:lnTo>
                  <a:pt x="6858" y="13716"/>
                </a:lnTo>
                <a:lnTo>
                  <a:pt x="6858" y="4282440"/>
                </a:lnTo>
                <a:lnTo>
                  <a:pt x="13716" y="4282440"/>
                </a:lnTo>
                <a:close/>
              </a:path>
              <a:path w="4547870" h="4296410">
                <a:moveTo>
                  <a:pt x="4540758" y="4282440"/>
                </a:moveTo>
                <a:lnTo>
                  <a:pt x="6858" y="4282440"/>
                </a:lnTo>
                <a:lnTo>
                  <a:pt x="13716" y="4289298"/>
                </a:lnTo>
                <a:lnTo>
                  <a:pt x="13716" y="4296156"/>
                </a:lnTo>
                <a:lnTo>
                  <a:pt x="4533900" y="4296156"/>
                </a:lnTo>
                <a:lnTo>
                  <a:pt x="4533900" y="4289298"/>
                </a:lnTo>
                <a:lnTo>
                  <a:pt x="4540758" y="4282440"/>
                </a:lnTo>
                <a:close/>
              </a:path>
              <a:path w="4547870" h="4296410">
                <a:moveTo>
                  <a:pt x="13716" y="4296156"/>
                </a:moveTo>
                <a:lnTo>
                  <a:pt x="13716" y="4289298"/>
                </a:lnTo>
                <a:lnTo>
                  <a:pt x="6858" y="4282440"/>
                </a:lnTo>
                <a:lnTo>
                  <a:pt x="6858" y="4296156"/>
                </a:lnTo>
                <a:lnTo>
                  <a:pt x="13716" y="4296156"/>
                </a:lnTo>
                <a:close/>
              </a:path>
              <a:path w="4547870" h="4296410">
                <a:moveTo>
                  <a:pt x="4540758" y="13715"/>
                </a:moveTo>
                <a:lnTo>
                  <a:pt x="4533900" y="6857"/>
                </a:lnTo>
                <a:lnTo>
                  <a:pt x="4533900" y="13715"/>
                </a:lnTo>
                <a:lnTo>
                  <a:pt x="4540758" y="13715"/>
                </a:lnTo>
                <a:close/>
              </a:path>
              <a:path w="4547870" h="4296410">
                <a:moveTo>
                  <a:pt x="4540758" y="4282440"/>
                </a:moveTo>
                <a:lnTo>
                  <a:pt x="4540758" y="13715"/>
                </a:lnTo>
                <a:lnTo>
                  <a:pt x="4533900" y="13715"/>
                </a:lnTo>
                <a:lnTo>
                  <a:pt x="4533900" y="4282440"/>
                </a:lnTo>
                <a:lnTo>
                  <a:pt x="4540758" y="4282440"/>
                </a:lnTo>
                <a:close/>
              </a:path>
              <a:path w="4547870" h="4296410">
                <a:moveTo>
                  <a:pt x="4540758" y="4296156"/>
                </a:moveTo>
                <a:lnTo>
                  <a:pt x="4540758" y="4282440"/>
                </a:lnTo>
                <a:lnTo>
                  <a:pt x="4533900" y="4289298"/>
                </a:lnTo>
                <a:lnTo>
                  <a:pt x="4533900" y="4296156"/>
                </a:lnTo>
                <a:lnTo>
                  <a:pt x="4540758" y="429615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900043" y="2155951"/>
            <a:ext cx="1732914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b="1">
                <a:solidFill>
                  <a:srgbClr val="A6A6A6"/>
                </a:solidFill>
                <a:latin typeface="Arial"/>
                <a:cs typeface="Arial"/>
              </a:rPr>
              <a:t>Our</a:t>
            </a:r>
            <a:r>
              <a:rPr dirty="0" sz="1750" spc="5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A6A6A6"/>
                </a:solidFill>
                <a:latin typeface="Arial"/>
                <a:cs typeface="Arial"/>
              </a:rPr>
              <a:t>Client</a:t>
            </a:r>
            <a:r>
              <a:rPr dirty="0" sz="1750" spc="5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750" spc="-20" b="1">
                <a:solidFill>
                  <a:srgbClr val="A6A6A6"/>
                </a:solidFill>
                <a:latin typeface="Arial"/>
                <a:cs typeface="Arial"/>
              </a:rPr>
              <a:t>Work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590679" y="2075688"/>
            <a:ext cx="4571365" cy="4070350"/>
            <a:chOff x="5590679" y="2075688"/>
            <a:chExt cx="4571365" cy="4070350"/>
          </a:xfrm>
        </p:grpSpPr>
        <p:sp>
          <p:nvSpPr>
            <p:cNvPr id="11" name="object 11" descr=""/>
            <p:cNvSpPr/>
            <p:nvPr/>
          </p:nvSpPr>
          <p:spPr>
            <a:xfrm>
              <a:off x="5590679" y="3808476"/>
              <a:ext cx="4571365" cy="0"/>
            </a:xfrm>
            <a:custGeom>
              <a:avLst/>
              <a:gdLst/>
              <a:ahLst/>
              <a:cxnLst/>
              <a:rect l="l" t="t" r="r" b="b"/>
              <a:pathLst>
                <a:path w="4571365" h="0">
                  <a:moveTo>
                    <a:pt x="0" y="0"/>
                  </a:moveTo>
                  <a:lnTo>
                    <a:pt x="45712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590679" y="4974336"/>
              <a:ext cx="4571365" cy="0"/>
            </a:xfrm>
            <a:custGeom>
              <a:avLst/>
              <a:gdLst/>
              <a:ahLst/>
              <a:cxnLst/>
              <a:rect l="l" t="t" r="r" b="b"/>
              <a:pathLst>
                <a:path w="4571365" h="0">
                  <a:moveTo>
                    <a:pt x="0" y="0"/>
                  </a:moveTo>
                  <a:lnTo>
                    <a:pt x="45712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590679" y="6140196"/>
              <a:ext cx="4571365" cy="0"/>
            </a:xfrm>
            <a:custGeom>
              <a:avLst/>
              <a:gdLst/>
              <a:ahLst/>
              <a:cxnLst/>
              <a:rect l="l" t="t" r="r" b="b"/>
              <a:pathLst>
                <a:path w="4571365" h="0">
                  <a:moveTo>
                    <a:pt x="0" y="0"/>
                  </a:moveTo>
                  <a:lnTo>
                    <a:pt x="457123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6949" y="2075688"/>
              <a:ext cx="172973" cy="21031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939675" y="2075700"/>
              <a:ext cx="750570" cy="3815079"/>
            </a:xfrm>
            <a:custGeom>
              <a:avLst/>
              <a:gdLst/>
              <a:ahLst/>
              <a:cxnLst/>
              <a:rect l="l" t="t" r="r" b="b"/>
              <a:pathLst>
                <a:path w="750570" h="3815079">
                  <a:moveTo>
                    <a:pt x="179832" y="188976"/>
                  </a:moveTo>
                  <a:lnTo>
                    <a:pt x="144780" y="188976"/>
                  </a:lnTo>
                  <a:lnTo>
                    <a:pt x="159258" y="204978"/>
                  </a:lnTo>
                  <a:lnTo>
                    <a:pt x="148590" y="262128"/>
                  </a:lnTo>
                  <a:lnTo>
                    <a:pt x="162306" y="300228"/>
                  </a:lnTo>
                  <a:lnTo>
                    <a:pt x="176784" y="261366"/>
                  </a:lnTo>
                  <a:lnTo>
                    <a:pt x="164592" y="204978"/>
                  </a:lnTo>
                  <a:lnTo>
                    <a:pt x="179832" y="188976"/>
                  </a:lnTo>
                  <a:close/>
                </a:path>
                <a:path w="750570" h="3815079">
                  <a:moveTo>
                    <a:pt x="236982" y="89916"/>
                  </a:moveTo>
                  <a:lnTo>
                    <a:pt x="234200" y="54965"/>
                  </a:lnTo>
                  <a:lnTo>
                    <a:pt x="223354" y="26377"/>
                  </a:lnTo>
                  <a:lnTo>
                    <a:pt x="200647" y="7073"/>
                  </a:lnTo>
                  <a:lnTo>
                    <a:pt x="162306" y="0"/>
                  </a:lnTo>
                  <a:lnTo>
                    <a:pt x="123952" y="7073"/>
                  </a:lnTo>
                  <a:lnTo>
                    <a:pt x="101244" y="26377"/>
                  </a:lnTo>
                  <a:lnTo>
                    <a:pt x="90398" y="54965"/>
                  </a:lnTo>
                  <a:lnTo>
                    <a:pt x="87630" y="89916"/>
                  </a:lnTo>
                  <a:lnTo>
                    <a:pt x="93510" y="125298"/>
                  </a:lnTo>
                  <a:lnTo>
                    <a:pt x="109537" y="154114"/>
                  </a:lnTo>
                  <a:lnTo>
                    <a:pt x="133273" y="173494"/>
                  </a:lnTo>
                  <a:lnTo>
                    <a:pt x="162306" y="180594"/>
                  </a:lnTo>
                  <a:lnTo>
                    <a:pt x="191008" y="173494"/>
                  </a:lnTo>
                  <a:lnTo>
                    <a:pt x="214782" y="154114"/>
                  </a:lnTo>
                  <a:lnTo>
                    <a:pt x="230987" y="125298"/>
                  </a:lnTo>
                  <a:lnTo>
                    <a:pt x="236982" y="89916"/>
                  </a:lnTo>
                  <a:close/>
                </a:path>
                <a:path w="750570" h="3815079">
                  <a:moveTo>
                    <a:pt x="272796" y="213360"/>
                  </a:moveTo>
                  <a:lnTo>
                    <a:pt x="260553" y="205028"/>
                  </a:lnTo>
                  <a:lnTo>
                    <a:pt x="245173" y="198208"/>
                  </a:lnTo>
                  <a:lnTo>
                    <a:pt x="226072" y="192671"/>
                  </a:lnTo>
                  <a:lnTo>
                    <a:pt x="202692" y="188214"/>
                  </a:lnTo>
                  <a:lnTo>
                    <a:pt x="162306" y="331470"/>
                  </a:lnTo>
                  <a:lnTo>
                    <a:pt x="121158" y="188214"/>
                  </a:lnTo>
                  <a:lnTo>
                    <a:pt x="69545" y="202145"/>
                  </a:lnTo>
                  <a:lnTo>
                    <a:pt x="39814" y="224307"/>
                  </a:lnTo>
                  <a:lnTo>
                    <a:pt x="25781" y="259461"/>
                  </a:lnTo>
                  <a:lnTo>
                    <a:pt x="21336" y="312420"/>
                  </a:lnTo>
                  <a:lnTo>
                    <a:pt x="21336" y="327660"/>
                  </a:lnTo>
                  <a:lnTo>
                    <a:pt x="35102" y="351878"/>
                  </a:lnTo>
                  <a:lnTo>
                    <a:pt x="54381" y="364324"/>
                  </a:lnTo>
                  <a:lnTo>
                    <a:pt x="92379" y="368909"/>
                  </a:lnTo>
                  <a:lnTo>
                    <a:pt x="162306" y="369570"/>
                  </a:lnTo>
                  <a:lnTo>
                    <a:pt x="177736" y="369468"/>
                  </a:lnTo>
                  <a:lnTo>
                    <a:pt x="185013" y="369239"/>
                  </a:lnTo>
                  <a:lnTo>
                    <a:pt x="192024" y="368808"/>
                  </a:lnTo>
                  <a:lnTo>
                    <a:pt x="192024" y="363474"/>
                  </a:lnTo>
                  <a:lnTo>
                    <a:pt x="193484" y="327507"/>
                  </a:lnTo>
                  <a:lnTo>
                    <a:pt x="204978" y="271310"/>
                  </a:lnTo>
                  <a:lnTo>
                    <a:pt x="227037" y="238315"/>
                  </a:lnTo>
                  <a:lnTo>
                    <a:pt x="254774" y="220243"/>
                  </a:lnTo>
                  <a:lnTo>
                    <a:pt x="272796" y="213360"/>
                  </a:lnTo>
                  <a:close/>
                </a:path>
                <a:path w="750570" h="3815079">
                  <a:moveTo>
                    <a:pt x="382524" y="3657600"/>
                  </a:moveTo>
                  <a:lnTo>
                    <a:pt x="155155" y="3657650"/>
                  </a:lnTo>
                  <a:lnTo>
                    <a:pt x="128016" y="3685032"/>
                  </a:lnTo>
                  <a:lnTo>
                    <a:pt x="130048" y="3696424"/>
                  </a:lnTo>
                  <a:lnTo>
                    <a:pt x="135724" y="3705885"/>
                  </a:lnTo>
                  <a:lnTo>
                    <a:pt x="144399" y="3712349"/>
                  </a:lnTo>
                  <a:lnTo>
                    <a:pt x="155155" y="3714686"/>
                  </a:lnTo>
                  <a:lnTo>
                    <a:pt x="360426" y="3714750"/>
                  </a:lnTo>
                  <a:lnTo>
                    <a:pt x="360426" y="3707892"/>
                  </a:lnTo>
                  <a:lnTo>
                    <a:pt x="362051" y="3694633"/>
                  </a:lnTo>
                  <a:lnTo>
                    <a:pt x="366610" y="3682454"/>
                  </a:lnTo>
                  <a:lnTo>
                    <a:pt x="373595" y="3671557"/>
                  </a:lnTo>
                  <a:lnTo>
                    <a:pt x="382524" y="3662172"/>
                  </a:lnTo>
                  <a:lnTo>
                    <a:pt x="382524" y="3657600"/>
                  </a:lnTo>
                  <a:close/>
                </a:path>
                <a:path w="750570" h="3815079">
                  <a:moveTo>
                    <a:pt x="394716" y="220980"/>
                  </a:moveTo>
                  <a:lnTo>
                    <a:pt x="353568" y="220980"/>
                  </a:lnTo>
                  <a:lnTo>
                    <a:pt x="371094" y="238506"/>
                  </a:lnTo>
                  <a:lnTo>
                    <a:pt x="357378" y="304800"/>
                  </a:lnTo>
                  <a:lnTo>
                    <a:pt x="374142" y="349758"/>
                  </a:lnTo>
                  <a:lnTo>
                    <a:pt x="390906" y="304038"/>
                  </a:lnTo>
                  <a:lnTo>
                    <a:pt x="377190" y="238506"/>
                  </a:lnTo>
                  <a:lnTo>
                    <a:pt x="394716" y="220980"/>
                  </a:lnTo>
                  <a:close/>
                </a:path>
                <a:path w="750570" h="3815079">
                  <a:moveTo>
                    <a:pt x="398526" y="3483102"/>
                  </a:moveTo>
                  <a:lnTo>
                    <a:pt x="390486" y="3475177"/>
                  </a:lnTo>
                  <a:lnTo>
                    <a:pt x="383946" y="3465474"/>
                  </a:lnTo>
                  <a:lnTo>
                    <a:pt x="379552" y="3454489"/>
                  </a:lnTo>
                  <a:lnTo>
                    <a:pt x="377952" y="3442716"/>
                  </a:lnTo>
                  <a:lnTo>
                    <a:pt x="379158" y="3431171"/>
                  </a:lnTo>
                  <a:lnTo>
                    <a:pt x="382524" y="3420707"/>
                  </a:lnTo>
                  <a:lnTo>
                    <a:pt x="387591" y="3411524"/>
                  </a:lnTo>
                  <a:lnTo>
                    <a:pt x="393954" y="3403854"/>
                  </a:lnTo>
                  <a:lnTo>
                    <a:pt x="387591" y="3395002"/>
                  </a:lnTo>
                  <a:lnTo>
                    <a:pt x="382524" y="3385655"/>
                  </a:lnTo>
                  <a:lnTo>
                    <a:pt x="379158" y="3375876"/>
                  </a:lnTo>
                  <a:lnTo>
                    <a:pt x="377952" y="3365754"/>
                  </a:lnTo>
                  <a:lnTo>
                    <a:pt x="377952" y="3300222"/>
                  </a:lnTo>
                  <a:lnTo>
                    <a:pt x="380238" y="3293364"/>
                  </a:lnTo>
                  <a:lnTo>
                    <a:pt x="384810" y="3286506"/>
                  </a:lnTo>
                  <a:lnTo>
                    <a:pt x="380238" y="3279648"/>
                  </a:lnTo>
                  <a:lnTo>
                    <a:pt x="376428" y="3275076"/>
                  </a:lnTo>
                  <a:lnTo>
                    <a:pt x="369570" y="3270504"/>
                  </a:lnTo>
                  <a:lnTo>
                    <a:pt x="364388" y="3265386"/>
                  </a:lnTo>
                  <a:lnTo>
                    <a:pt x="358990" y="3260496"/>
                  </a:lnTo>
                  <a:lnTo>
                    <a:pt x="353174" y="3256026"/>
                  </a:lnTo>
                  <a:lnTo>
                    <a:pt x="346710" y="3252216"/>
                  </a:lnTo>
                  <a:lnTo>
                    <a:pt x="348996" y="3252216"/>
                  </a:lnTo>
                  <a:lnTo>
                    <a:pt x="348996" y="3217926"/>
                  </a:lnTo>
                  <a:lnTo>
                    <a:pt x="346710" y="3217926"/>
                  </a:lnTo>
                  <a:lnTo>
                    <a:pt x="346710" y="3215640"/>
                  </a:lnTo>
                  <a:lnTo>
                    <a:pt x="342138" y="3215640"/>
                  </a:lnTo>
                  <a:lnTo>
                    <a:pt x="333667" y="3216846"/>
                  </a:lnTo>
                  <a:lnTo>
                    <a:pt x="325843" y="3220212"/>
                  </a:lnTo>
                  <a:lnTo>
                    <a:pt x="319303" y="3225279"/>
                  </a:lnTo>
                  <a:lnTo>
                    <a:pt x="314706" y="3231642"/>
                  </a:lnTo>
                  <a:lnTo>
                    <a:pt x="310134" y="3231642"/>
                  </a:lnTo>
                  <a:lnTo>
                    <a:pt x="310134" y="3233928"/>
                  </a:lnTo>
                  <a:lnTo>
                    <a:pt x="287528" y="3244812"/>
                  </a:lnTo>
                  <a:lnTo>
                    <a:pt x="264795" y="3259353"/>
                  </a:lnTo>
                  <a:lnTo>
                    <a:pt x="242620" y="3276028"/>
                  </a:lnTo>
                  <a:lnTo>
                    <a:pt x="221742" y="3293364"/>
                  </a:lnTo>
                  <a:lnTo>
                    <a:pt x="205879" y="3306102"/>
                  </a:lnTo>
                  <a:lnTo>
                    <a:pt x="192595" y="3317557"/>
                  </a:lnTo>
                  <a:lnTo>
                    <a:pt x="181876" y="3327006"/>
                  </a:lnTo>
                  <a:lnTo>
                    <a:pt x="173736" y="3333750"/>
                  </a:lnTo>
                  <a:lnTo>
                    <a:pt x="165912" y="3339896"/>
                  </a:lnTo>
                  <a:lnTo>
                    <a:pt x="160299" y="3347174"/>
                  </a:lnTo>
                  <a:lnTo>
                    <a:pt x="156692" y="3355924"/>
                  </a:lnTo>
                  <a:lnTo>
                    <a:pt x="155448" y="3365754"/>
                  </a:lnTo>
                  <a:lnTo>
                    <a:pt x="158267" y="3380028"/>
                  </a:lnTo>
                  <a:lnTo>
                    <a:pt x="165912" y="3391217"/>
                  </a:lnTo>
                  <a:lnTo>
                    <a:pt x="173736" y="3396348"/>
                  </a:lnTo>
                  <a:lnTo>
                    <a:pt x="177622" y="3398863"/>
                  </a:lnTo>
                  <a:lnTo>
                    <a:pt x="192024" y="3401568"/>
                  </a:lnTo>
                  <a:lnTo>
                    <a:pt x="203161" y="3399967"/>
                  </a:lnTo>
                  <a:lnTo>
                    <a:pt x="212598" y="3395662"/>
                  </a:lnTo>
                  <a:lnTo>
                    <a:pt x="220306" y="3389350"/>
                  </a:lnTo>
                  <a:lnTo>
                    <a:pt x="226314" y="3381756"/>
                  </a:lnTo>
                  <a:lnTo>
                    <a:pt x="229120" y="3374072"/>
                  </a:lnTo>
                  <a:lnTo>
                    <a:pt x="233934" y="3368319"/>
                  </a:lnTo>
                  <a:lnTo>
                    <a:pt x="240449" y="3364712"/>
                  </a:lnTo>
                  <a:lnTo>
                    <a:pt x="248412" y="3363468"/>
                  </a:lnTo>
                  <a:lnTo>
                    <a:pt x="256794" y="3365106"/>
                  </a:lnTo>
                  <a:lnTo>
                    <a:pt x="264121" y="3369754"/>
                  </a:lnTo>
                  <a:lnTo>
                    <a:pt x="269303" y="3376968"/>
                  </a:lnTo>
                  <a:lnTo>
                    <a:pt x="271272" y="3386328"/>
                  </a:lnTo>
                  <a:lnTo>
                    <a:pt x="271272" y="3392424"/>
                  </a:lnTo>
                  <a:lnTo>
                    <a:pt x="255079" y="3434715"/>
                  </a:lnTo>
                  <a:lnTo>
                    <a:pt x="224028" y="3463290"/>
                  </a:lnTo>
                  <a:lnTo>
                    <a:pt x="217170" y="3465576"/>
                  </a:lnTo>
                  <a:lnTo>
                    <a:pt x="208026" y="3470148"/>
                  </a:lnTo>
                  <a:lnTo>
                    <a:pt x="190550" y="3481984"/>
                  </a:lnTo>
                  <a:lnTo>
                    <a:pt x="176301" y="3497478"/>
                  </a:lnTo>
                  <a:lnTo>
                    <a:pt x="165912" y="3515677"/>
                  </a:lnTo>
                  <a:lnTo>
                    <a:pt x="160020" y="3535680"/>
                  </a:lnTo>
                  <a:lnTo>
                    <a:pt x="157734" y="3542538"/>
                  </a:lnTo>
                  <a:lnTo>
                    <a:pt x="157734" y="3587496"/>
                  </a:lnTo>
                  <a:lnTo>
                    <a:pt x="150876" y="3592068"/>
                  </a:lnTo>
                  <a:lnTo>
                    <a:pt x="146304" y="3598926"/>
                  </a:lnTo>
                  <a:lnTo>
                    <a:pt x="146304" y="3608070"/>
                  </a:lnTo>
                  <a:lnTo>
                    <a:pt x="148691" y="3619462"/>
                  </a:lnTo>
                  <a:lnTo>
                    <a:pt x="155155" y="3628923"/>
                  </a:lnTo>
                  <a:lnTo>
                    <a:pt x="164617" y="3635387"/>
                  </a:lnTo>
                  <a:lnTo>
                    <a:pt x="176022" y="3637788"/>
                  </a:lnTo>
                  <a:lnTo>
                    <a:pt x="271272" y="3637788"/>
                  </a:lnTo>
                  <a:lnTo>
                    <a:pt x="364998" y="3637788"/>
                  </a:lnTo>
                  <a:lnTo>
                    <a:pt x="371690" y="3636607"/>
                  </a:lnTo>
                  <a:lnTo>
                    <a:pt x="376428" y="3634282"/>
                  </a:lnTo>
                  <a:lnTo>
                    <a:pt x="377952" y="3633546"/>
                  </a:lnTo>
                  <a:lnTo>
                    <a:pt x="379158" y="3632670"/>
                  </a:lnTo>
                  <a:lnTo>
                    <a:pt x="383946" y="3629114"/>
                  </a:lnTo>
                  <a:lnTo>
                    <a:pt x="389382" y="3624072"/>
                  </a:lnTo>
                  <a:lnTo>
                    <a:pt x="391668" y="3601212"/>
                  </a:lnTo>
                  <a:lnTo>
                    <a:pt x="389382" y="3594354"/>
                  </a:lnTo>
                  <a:lnTo>
                    <a:pt x="384810" y="3587496"/>
                  </a:lnTo>
                  <a:lnTo>
                    <a:pt x="377952" y="3582924"/>
                  </a:lnTo>
                  <a:lnTo>
                    <a:pt x="376428" y="3576066"/>
                  </a:lnTo>
                  <a:lnTo>
                    <a:pt x="376428" y="3558540"/>
                  </a:lnTo>
                  <a:lnTo>
                    <a:pt x="377520" y="3540493"/>
                  </a:lnTo>
                  <a:lnTo>
                    <a:pt x="377952" y="3538207"/>
                  </a:lnTo>
                  <a:lnTo>
                    <a:pt x="380619" y="3523958"/>
                  </a:lnTo>
                  <a:lnTo>
                    <a:pt x="385419" y="3508705"/>
                  </a:lnTo>
                  <a:lnTo>
                    <a:pt x="391668" y="3494532"/>
                  </a:lnTo>
                  <a:lnTo>
                    <a:pt x="393954" y="3492246"/>
                  </a:lnTo>
                  <a:lnTo>
                    <a:pt x="396240" y="3487674"/>
                  </a:lnTo>
                  <a:lnTo>
                    <a:pt x="396240" y="3485388"/>
                  </a:lnTo>
                  <a:lnTo>
                    <a:pt x="398526" y="3485388"/>
                  </a:lnTo>
                  <a:lnTo>
                    <a:pt x="398526" y="3483102"/>
                  </a:lnTo>
                  <a:close/>
                </a:path>
                <a:path w="750570" h="3815079">
                  <a:moveTo>
                    <a:pt x="400812" y="1117854"/>
                  </a:moveTo>
                  <a:lnTo>
                    <a:pt x="397052" y="1101458"/>
                  </a:lnTo>
                  <a:lnTo>
                    <a:pt x="386803" y="1088415"/>
                  </a:lnTo>
                  <a:lnTo>
                    <a:pt x="371551" y="1079804"/>
                  </a:lnTo>
                  <a:lnTo>
                    <a:pt x="352806" y="1076706"/>
                  </a:lnTo>
                  <a:lnTo>
                    <a:pt x="345846" y="1077010"/>
                  </a:lnTo>
                  <a:lnTo>
                    <a:pt x="338899" y="1078039"/>
                  </a:lnTo>
                  <a:lnTo>
                    <a:pt x="332232" y="1079919"/>
                  </a:lnTo>
                  <a:lnTo>
                    <a:pt x="326136" y="1082802"/>
                  </a:lnTo>
                  <a:lnTo>
                    <a:pt x="326136" y="976122"/>
                  </a:lnTo>
                  <a:lnTo>
                    <a:pt x="324485" y="968844"/>
                  </a:lnTo>
                  <a:lnTo>
                    <a:pt x="319849" y="962494"/>
                  </a:lnTo>
                  <a:lnTo>
                    <a:pt x="312623" y="958011"/>
                  </a:lnTo>
                  <a:lnTo>
                    <a:pt x="303276" y="956310"/>
                  </a:lnTo>
                  <a:lnTo>
                    <a:pt x="232410" y="956310"/>
                  </a:lnTo>
                  <a:lnTo>
                    <a:pt x="223583" y="978814"/>
                  </a:lnTo>
                  <a:lnTo>
                    <a:pt x="206400" y="996403"/>
                  </a:lnTo>
                  <a:lnTo>
                    <a:pt x="182791" y="1007846"/>
                  </a:lnTo>
                  <a:lnTo>
                    <a:pt x="154686" y="1011936"/>
                  </a:lnTo>
                  <a:lnTo>
                    <a:pt x="127444" y="1007846"/>
                  </a:lnTo>
                  <a:lnTo>
                    <a:pt x="104292" y="996403"/>
                  </a:lnTo>
                  <a:lnTo>
                    <a:pt x="87274" y="978814"/>
                  </a:lnTo>
                  <a:lnTo>
                    <a:pt x="78486" y="956310"/>
                  </a:lnTo>
                  <a:lnTo>
                    <a:pt x="22860" y="956310"/>
                  </a:lnTo>
                  <a:lnTo>
                    <a:pt x="13817" y="958011"/>
                  </a:lnTo>
                  <a:lnTo>
                    <a:pt x="6565" y="962494"/>
                  </a:lnTo>
                  <a:lnTo>
                    <a:pt x="1739" y="968844"/>
                  </a:lnTo>
                  <a:lnTo>
                    <a:pt x="0" y="976122"/>
                  </a:lnTo>
                  <a:lnTo>
                    <a:pt x="0" y="1050036"/>
                  </a:lnTo>
                  <a:lnTo>
                    <a:pt x="28346" y="1056767"/>
                  </a:lnTo>
                  <a:lnTo>
                    <a:pt x="51333" y="1071372"/>
                  </a:lnTo>
                  <a:lnTo>
                    <a:pt x="66751" y="1092250"/>
                  </a:lnTo>
                  <a:lnTo>
                    <a:pt x="72390" y="1117854"/>
                  </a:lnTo>
                  <a:lnTo>
                    <a:pt x="66751" y="1143000"/>
                  </a:lnTo>
                  <a:lnTo>
                    <a:pt x="51333" y="1163662"/>
                  </a:lnTo>
                  <a:lnTo>
                    <a:pt x="28346" y="1178179"/>
                  </a:lnTo>
                  <a:lnTo>
                    <a:pt x="0" y="1184910"/>
                  </a:lnTo>
                  <a:lnTo>
                    <a:pt x="0" y="1259586"/>
                  </a:lnTo>
                  <a:lnTo>
                    <a:pt x="1739" y="1266418"/>
                  </a:lnTo>
                  <a:lnTo>
                    <a:pt x="6565" y="1272540"/>
                  </a:lnTo>
                  <a:lnTo>
                    <a:pt x="13817" y="1276934"/>
                  </a:lnTo>
                  <a:lnTo>
                    <a:pt x="22860" y="1278636"/>
                  </a:lnTo>
                  <a:lnTo>
                    <a:pt x="78486" y="1278636"/>
                  </a:lnTo>
                  <a:lnTo>
                    <a:pt x="87274" y="1256753"/>
                  </a:lnTo>
                  <a:lnTo>
                    <a:pt x="104292" y="1239100"/>
                  </a:lnTo>
                  <a:lnTo>
                    <a:pt x="127444" y="1227302"/>
                  </a:lnTo>
                  <a:lnTo>
                    <a:pt x="154686" y="1223010"/>
                  </a:lnTo>
                  <a:lnTo>
                    <a:pt x="182473" y="1227302"/>
                  </a:lnTo>
                  <a:lnTo>
                    <a:pt x="205549" y="1239100"/>
                  </a:lnTo>
                  <a:lnTo>
                    <a:pt x="222618" y="1256753"/>
                  </a:lnTo>
                  <a:lnTo>
                    <a:pt x="232410" y="1278636"/>
                  </a:lnTo>
                  <a:lnTo>
                    <a:pt x="303276" y="1278636"/>
                  </a:lnTo>
                  <a:lnTo>
                    <a:pt x="312623" y="1276934"/>
                  </a:lnTo>
                  <a:lnTo>
                    <a:pt x="319849" y="1272540"/>
                  </a:lnTo>
                  <a:lnTo>
                    <a:pt x="324485" y="1266418"/>
                  </a:lnTo>
                  <a:lnTo>
                    <a:pt x="326136" y="1259586"/>
                  </a:lnTo>
                  <a:lnTo>
                    <a:pt x="326136" y="1152144"/>
                  </a:lnTo>
                  <a:lnTo>
                    <a:pt x="332232" y="1155458"/>
                  </a:lnTo>
                  <a:lnTo>
                    <a:pt x="338899" y="1157566"/>
                  </a:lnTo>
                  <a:lnTo>
                    <a:pt x="345846" y="1158671"/>
                  </a:lnTo>
                  <a:lnTo>
                    <a:pt x="352806" y="1159002"/>
                  </a:lnTo>
                  <a:lnTo>
                    <a:pt x="371551" y="1155776"/>
                  </a:lnTo>
                  <a:lnTo>
                    <a:pt x="386803" y="1147000"/>
                  </a:lnTo>
                  <a:lnTo>
                    <a:pt x="397052" y="1133919"/>
                  </a:lnTo>
                  <a:lnTo>
                    <a:pt x="400812" y="1117854"/>
                  </a:lnTo>
                  <a:close/>
                </a:path>
                <a:path w="750570" h="3815079">
                  <a:moveTo>
                    <a:pt x="490524" y="2344864"/>
                  </a:moveTo>
                  <a:lnTo>
                    <a:pt x="467855" y="2284476"/>
                  </a:lnTo>
                  <a:lnTo>
                    <a:pt x="440004" y="2253564"/>
                  </a:lnTo>
                  <a:lnTo>
                    <a:pt x="413753" y="2240280"/>
                  </a:lnTo>
                  <a:lnTo>
                    <a:pt x="396989" y="2288286"/>
                  </a:lnTo>
                  <a:lnTo>
                    <a:pt x="402323" y="2290572"/>
                  </a:lnTo>
                  <a:lnTo>
                    <a:pt x="406133" y="2292096"/>
                  </a:lnTo>
                  <a:lnTo>
                    <a:pt x="408419" y="2295906"/>
                  </a:lnTo>
                  <a:lnTo>
                    <a:pt x="430517" y="2320290"/>
                  </a:lnTo>
                  <a:lnTo>
                    <a:pt x="436918" y="2331148"/>
                  </a:lnTo>
                  <a:lnTo>
                    <a:pt x="438899" y="2343239"/>
                  </a:lnTo>
                  <a:lnTo>
                    <a:pt x="436295" y="2354897"/>
                  </a:lnTo>
                  <a:lnTo>
                    <a:pt x="428993" y="2364486"/>
                  </a:lnTo>
                  <a:lnTo>
                    <a:pt x="210299" y="2566416"/>
                  </a:lnTo>
                  <a:lnTo>
                    <a:pt x="199428" y="2573337"/>
                  </a:lnTo>
                  <a:lnTo>
                    <a:pt x="187337" y="2574988"/>
                  </a:lnTo>
                  <a:lnTo>
                    <a:pt x="175679" y="2571762"/>
                  </a:lnTo>
                  <a:lnTo>
                    <a:pt x="166103" y="2564130"/>
                  </a:lnTo>
                  <a:lnTo>
                    <a:pt x="143243" y="2542032"/>
                  </a:lnTo>
                  <a:lnTo>
                    <a:pt x="136309" y="2531122"/>
                  </a:lnTo>
                  <a:lnTo>
                    <a:pt x="134670" y="2518791"/>
                  </a:lnTo>
                  <a:lnTo>
                    <a:pt x="137883" y="2506446"/>
                  </a:lnTo>
                  <a:lnTo>
                    <a:pt x="145529" y="2495550"/>
                  </a:lnTo>
                  <a:lnTo>
                    <a:pt x="288785" y="2362962"/>
                  </a:lnTo>
                  <a:lnTo>
                    <a:pt x="288785" y="2361438"/>
                  </a:lnTo>
                  <a:lnTo>
                    <a:pt x="287261" y="2361438"/>
                  </a:lnTo>
                  <a:lnTo>
                    <a:pt x="287261" y="2359152"/>
                  </a:lnTo>
                  <a:lnTo>
                    <a:pt x="281368" y="2346299"/>
                  </a:lnTo>
                  <a:lnTo>
                    <a:pt x="277355" y="2332952"/>
                  </a:lnTo>
                  <a:lnTo>
                    <a:pt x="275043" y="2319172"/>
                  </a:lnTo>
                  <a:lnTo>
                    <a:pt x="274307" y="2305050"/>
                  </a:lnTo>
                  <a:lnTo>
                    <a:pt x="109715" y="2458212"/>
                  </a:lnTo>
                  <a:lnTo>
                    <a:pt x="90576" y="2485009"/>
                  </a:lnTo>
                  <a:lnTo>
                    <a:pt x="83515" y="2516022"/>
                  </a:lnTo>
                  <a:lnTo>
                    <a:pt x="88595" y="2547467"/>
                  </a:lnTo>
                  <a:lnTo>
                    <a:pt x="105905" y="2575560"/>
                  </a:lnTo>
                  <a:lnTo>
                    <a:pt x="126479" y="2599944"/>
                  </a:lnTo>
                  <a:lnTo>
                    <a:pt x="134670" y="2605646"/>
                  </a:lnTo>
                  <a:lnTo>
                    <a:pt x="153949" y="2619095"/>
                  </a:lnTo>
                  <a:lnTo>
                    <a:pt x="185724" y="2626322"/>
                  </a:lnTo>
                  <a:lnTo>
                    <a:pt x="217766" y="2621686"/>
                  </a:lnTo>
                  <a:lnTo>
                    <a:pt x="246113" y="2605278"/>
                  </a:lnTo>
                  <a:lnTo>
                    <a:pt x="438899" y="2427313"/>
                  </a:lnTo>
                  <a:lnTo>
                    <a:pt x="464045" y="2404110"/>
                  </a:lnTo>
                  <a:lnTo>
                    <a:pt x="483285" y="2376627"/>
                  </a:lnTo>
                  <a:lnTo>
                    <a:pt x="490524" y="2344864"/>
                  </a:lnTo>
                  <a:close/>
                </a:path>
                <a:path w="750570" h="3815079">
                  <a:moveTo>
                    <a:pt x="537972" y="366522"/>
                  </a:moveTo>
                  <a:lnTo>
                    <a:pt x="535063" y="314274"/>
                  </a:lnTo>
                  <a:lnTo>
                    <a:pt x="525678" y="276301"/>
                  </a:lnTo>
                  <a:lnTo>
                    <a:pt x="472567" y="231432"/>
                  </a:lnTo>
                  <a:lnTo>
                    <a:pt x="421386" y="218694"/>
                  </a:lnTo>
                  <a:lnTo>
                    <a:pt x="374142" y="385572"/>
                  </a:lnTo>
                  <a:lnTo>
                    <a:pt x="326898" y="218694"/>
                  </a:lnTo>
                  <a:lnTo>
                    <a:pt x="276364" y="231343"/>
                  </a:lnTo>
                  <a:lnTo>
                    <a:pt x="223367" y="275475"/>
                  </a:lnTo>
                  <a:lnTo>
                    <a:pt x="213652" y="312813"/>
                  </a:lnTo>
                  <a:lnTo>
                    <a:pt x="210312" y="364236"/>
                  </a:lnTo>
                  <a:lnTo>
                    <a:pt x="210312" y="381762"/>
                  </a:lnTo>
                  <a:lnTo>
                    <a:pt x="226148" y="409956"/>
                  </a:lnTo>
                  <a:lnTo>
                    <a:pt x="248500" y="424434"/>
                  </a:lnTo>
                  <a:lnTo>
                    <a:pt x="292709" y="429768"/>
                  </a:lnTo>
                  <a:lnTo>
                    <a:pt x="374142" y="430530"/>
                  </a:lnTo>
                  <a:lnTo>
                    <a:pt x="458889" y="422910"/>
                  </a:lnTo>
                  <a:lnTo>
                    <a:pt x="508635" y="406146"/>
                  </a:lnTo>
                  <a:lnTo>
                    <a:pt x="532079" y="389382"/>
                  </a:lnTo>
                  <a:lnTo>
                    <a:pt x="537972" y="381762"/>
                  </a:lnTo>
                  <a:lnTo>
                    <a:pt x="537972" y="366522"/>
                  </a:lnTo>
                  <a:close/>
                </a:path>
                <a:path w="750570" h="3815079">
                  <a:moveTo>
                    <a:pt x="598970" y="2030196"/>
                  </a:moveTo>
                  <a:lnTo>
                    <a:pt x="570141" y="1973148"/>
                  </a:lnTo>
                  <a:lnTo>
                    <a:pt x="510527" y="1946910"/>
                  </a:lnTo>
                  <a:lnTo>
                    <a:pt x="478002" y="1942909"/>
                  </a:lnTo>
                  <a:lnTo>
                    <a:pt x="446989" y="1951482"/>
                  </a:lnTo>
                  <a:lnTo>
                    <a:pt x="404609" y="1999488"/>
                  </a:lnTo>
                  <a:lnTo>
                    <a:pt x="310883" y="2280666"/>
                  </a:lnTo>
                  <a:lnTo>
                    <a:pt x="307073" y="2306574"/>
                  </a:lnTo>
                  <a:lnTo>
                    <a:pt x="307073" y="2319528"/>
                  </a:lnTo>
                  <a:lnTo>
                    <a:pt x="309359" y="2321814"/>
                  </a:lnTo>
                  <a:lnTo>
                    <a:pt x="309359" y="2329434"/>
                  </a:lnTo>
                  <a:lnTo>
                    <a:pt x="310883" y="2330958"/>
                  </a:lnTo>
                  <a:lnTo>
                    <a:pt x="310883" y="2334768"/>
                  </a:lnTo>
                  <a:lnTo>
                    <a:pt x="313169" y="2336292"/>
                  </a:lnTo>
                  <a:lnTo>
                    <a:pt x="313169" y="2340102"/>
                  </a:lnTo>
                  <a:lnTo>
                    <a:pt x="314693" y="2342388"/>
                  </a:lnTo>
                  <a:lnTo>
                    <a:pt x="316217" y="2346198"/>
                  </a:lnTo>
                  <a:lnTo>
                    <a:pt x="316217" y="2347722"/>
                  </a:lnTo>
                  <a:lnTo>
                    <a:pt x="324497" y="2359545"/>
                  </a:lnTo>
                  <a:lnTo>
                    <a:pt x="334505" y="2369820"/>
                  </a:lnTo>
                  <a:lnTo>
                    <a:pt x="346214" y="2378367"/>
                  </a:lnTo>
                  <a:lnTo>
                    <a:pt x="358597" y="2384526"/>
                  </a:lnTo>
                  <a:lnTo>
                    <a:pt x="359651" y="2385060"/>
                  </a:lnTo>
                  <a:lnTo>
                    <a:pt x="402323" y="2346198"/>
                  </a:lnTo>
                  <a:lnTo>
                    <a:pt x="381749" y="2338578"/>
                  </a:lnTo>
                  <a:lnTo>
                    <a:pt x="369747" y="2332253"/>
                  </a:lnTo>
                  <a:lnTo>
                    <a:pt x="361746" y="2322284"/>
                  </a:lnTo>
                  <a:lnTo>
                    <a:pt x="358597" y="2310180"/>
                  </a:lnTo>
                  <a:lnTo>
                    <a:pt x="361175" y="2297430"/>
                  </a:lnTo>
                  <a:lnTo>
                    <a:pt x="454901" y="2016252"/>
                  </a:lnTo>
                  <a:lnTo>
                    <a:pt x="460895" y="2005101"/>
                  </a:lnTo>
                  <a:lnTo>
                    <a:pt x="470331" y="1997392"/>
                  </a:lnTo>
                  <a:lnTo>
                    <a:pt x="482333" y="1993963"/>
                  </a:lnTo>
                  <a:lnTo>
                    <a:pt x="496049" y="1995678"/>
                  </a:lnTo>
                  <a:lnTo>
                    <a:pt x="525767" y="2006346"/>
                  </a:lnTo>
                  <a:lnTo>
                    <a:pt x="536803" y="2012746"/>
                  </a:lnTo>
                  <a:lnTo>
                    <a:pt x="544334" y="2022157"/>
                  </a:lnTo>
                  <a:lnTo>
                    <a:pt x="547725" y="2033562"/>
                  </a:lnTo>
                  <a:lnTo>
                    <a:pt x="546341" y="2045970"/>
                  </a:lnTo>
                  <a:lnTo>
                    <a:pt x="479285" y="2248662"/>
                  </a:lnTo>
                  <a:lnTo>
                    <a:pt x="492239" y="2262378"/>
                  </a:lnTo>
                  <a:lnTo>
                    <a:pt x="500011" y="2270798"/>
                  </a:lnTo>
                  <a:lnTo>
                    <a:pt x="506425" y="2280094"/>
                  </a:lnTo>
                  <a:lnTo>
                    <a:pt x="511848" y="2290229"/>
                  </a:lnTo>
                  <a:lnTo>
                    <a:pt x="516623" y="2301240"/>
                  </a:lnTo>
                  <a:lnTo>
                    <a:pt x="547725" y="2206688"/>
                  </a:lnTo>
                  <a:lnTo>
                    <a:pt x="595109" y="2062734"/>
                  </a:lnTo>
                  <a:lnTo>
                    <a:pt x="598970" y="2030196"/>
                  </a:lnTo>
                  <a:close/>
                </a:path>
                <a:path w="750570" h="3815079">
                  <a:moveTo>
                    <a:pt x="604253" y="188976"/>
                  </a:moveTo>
                  <a:lnTo>
                    <a:pt x="568439" y="188976"/>
                  </a:lnTo>
                  <a:lnTo>
                    <a:pt x="583679" y="204978"/>
                  </a:lnTo>
                  <a:lnTo>
                    <a:pt x="572249" y="262128"/>
                  </a:lnTo>
                  <a:lnTo>
                    <a:pt x="585965" y="300228"/>
                  </a:lnTo>
                  <a:lnTo>
                    <a:pt x="600443" y="261366"/>
                  </a:lnTo>
                  <a:lnTo>
                    <a:pt x="589013" y="204978"/>
                  </a:lnTo>
                  <a:lnTo>
                    <a:pt x="604253" y="188976"/>
                  </a:lnTo>
                  <a:close/>
                </a:path>
                <a:path w="750570" h="3815079">
                  <a:moveTo>
                    <a:pt x="612648" y="3300222"/>
                  </a:moveTo>
                  <a:lnTo>
                    <a:pt x="605790" y="3293364"/>
                  </a:lnTo>
                  <a:lnTo>
                    <a:pt x="573786" y="3293364"/>
                  </a:lnTo>
                  <a:lnTo>
                    <a:pt x="566928" y="3300222"/>
                  </a:lnTo>
                  <a:lnTo>
                    <a:pt x="566928" y="3336036"/>
                  </a:lnTo>
                  <a:lnTo>
                    <a:pt x="532638" y="3336036"/>
                  </a:lnTo>
                  <a:lnTo>
                    <a:pt x="532638" y="3300222"/>
                  </a:lnTo>
                  <a:lnTo>
                    <a:pt x="523494" y="3293364"/>
                  </a:lnTo>
                  <a:lnTo>
                    <a:pt x="494538" y="3293364"/>
                  </a:lnTo>
                  <a:lnTo>
                    <a:pt x="487680" y="3300222"/>
                  </a:lnTo>
                  <a:lnTo>
                    <a:pt x="487680" y="3336036"/>
                  </a:lnTo>
                  <a:lnTo>
                    <a:pt x="451104" y="3336036"/>
                  </a:lnTo>
                  <a:lnTo>
                    <a:pt x="451104" y="3300222"/>
                  </a:lnTo>
                  <a:lnTo>
                    <a:pt x="444246" y="3293364"/>
                  </a:lnTo>
                  <a:lnTo>
                    <a:pt x="412242" y="3293364"/>
                  </a:lnTo>
                  <a:lnTo>
                    <a:pt x="405384" y="3300222"/>
                  </a:lnTo>
                  <a:lnTo>
                    <a:pt x="405384" y="3365754"/>
                  </a:lnTo>
                  <a:lnTo>
                    <a:pt x="407670" y="3376180"/>
                  </a:lnTo>
                  <a:lnTo>
                    <a:pt x="407670" y="3376523"/>
                  </a:lnTo>
                  <a:lnTo>
                    <a:pt x="414235" y="3385083"/>
                  </a:lnTo>
                  <a:lnTo>
                    <a:pt x="423697" y="3390506"/>
                  </a:lnTo>
                  <a:lnTo>
                    <a:pt x="435102" y="3392424"/>
                  </a:lnTo>
                  <a:lnTo>
                    <a:pt x="582930" y="3392424"/>
                  </a:lnTo>
                  <a:lnTo>
                    <a:pt x="594321" y="3390506"/>
                  </a:lnTo>
                  <a:lnTo>
                    <a:pt x="603783" y="3385083"/>
                  </a:lnTo>
                  <a:lnTo>
                    <a:pt x="610247" y="3376663"/>
                  </a:lnTo>
                  <a:lnTo>
                    <a:pt x="612648" y="3365754"/>
                  </a:lnTo>
                  <a:lnTo>
                    <a:pt x="612648" y="3300222"/>
                  </a:lnTo>
                  <a:close/>
                </a:path>
                <a:path w="750570" h="3815079">
                  <a:moveTo>
                    <a:pt x="633222" y="3707892"/>
                  </a:moveTo>
                  <a:lnTo>
                    <a:pt x="631571" y="3698138"/>
                  </a:lnTo>
                  <a:lnTo>
                    <a:pt x="626935" y="3689883"/>
                  </a:lnTo>
                  <a:lnTo>
                    <a:pt x="619709" y="3683774"/>
                  </a:lnTo>
                  <a:lnTo>
                    <a:pt x="610247" y="3680422"/>
                  </a:lnTo>
                  <a:lnTo>
                    <a:pt x="610247" y="3679698"/>
                  </a:lnTo>
                  <a:lnTo>
                    <a:pt x="580644" y="3470148"/>
                  </a:lnTo>
                  <a:lnTo>
                    <a:pt x="582930" y="3470148"/>
                  </a:lnTo>
                  <a:lnTo>
                    <a:pt x="594321" y="3467785"/>
                  </a:lnTo>
                  <a:lnTo>
                    <a:pt x="603783" y="3461575"/>
                  </a:lnTo>
                  <a:lnTo>
                    <a:pt x="610247" y="3452787"/>
                  </a:lnTo>
                  <a:lnTo>
                    <a:pt x="612648" y="3442716"/>
                  </a:lnTo>
                  <a:lnTo>
                    <a:pt x="610247" y="3431311"/>
                  </a:lnTo>
                  <a:lnTo>
                    <a:pt x="603783" y="3421850"/>
                  </a:lnTo>
                  <a:lnTo>
                    <a:pt x="594321" y="3415385"/>
                  </a:lnTo>
                  <a:lnTo>
                    <a:pt x="582930" y="3412998"/>
                  </a:lnTo>
                  <a:lnTo>
                    <a:pt x="435102" y="3412998"/>
                  </a:lnTo>
                  <a:lnTo>
                    <a:pt x="423697" y="3415385"/>
                  </a:lnTo>
                  <a:lnTo>
                    <a:pt x="414235" y="3421850"/>
                  </a:lnTo>
                  <a:lnTo>
                    <a:pt x="407670" y="3431476"/>
                  </a:lnTo>
                  <a:lnTo>
                    <a:pt x="407670" y="3431832"/>
                  </a:lnTo>
                  <a:lnTo>
                    <a:pt x="405384" y="3442716"/>
                  </a:lnTo>
                  <a:lnTo>
                    <a:pt x="407670" y="3452330"/>
                  </a:lnTo>
                  <a:lnTo>
                    <a:pt x="407670" y="3452634"/>
                  </a:lnTo>
                  <a:lnTo>
                    <a:pt x="414235" y="3461575"/>
                  </a:lnTo>
                  <a:lnTo>
                    <a:pt x="423697" y="3467785"/>
                  </a:lnTo>
                  <a:lnTo>
                    <a:pt x="435102" y="3470148"/>
                  </a:lnTo>
                  <a:lnTo>
                    <a:pt x="437388" y="3470148"/>
                  </a:lnTo>
                  <a:lnTo>
                    <a:pt x="407670" y="3680460"/>
                  </a:lnTo>
                  <a:lnTo>
                    <a:pt x="399630" y="3683774"/>
                  </a:lnTo>
                  <a:lnTo>
                    <a:pt x="393090" y="3689883"/>
                  </a:lnTo>
                  <a:lnTo>
                    <a:pt x="388696" y="3698138"/>
                  </a:lnTo>
                  <a:lnTo>
                    <a:pt x="387096" y="3707892"/>
                  </a:lnTo>
                  <a:lnTo>
                    <a:pt x="389128" y="3719157"/>
                  </a:lnTo>
                  <a:lnTo>
                    <a:pt x="394804" y="3728364"/>
                  </a:lnTo>
                  <a:lnTo>
                    <a:pt x="403479" y="3734562"/>
                  </a:lnTo>
                  <a:lnTo>
                    <a:pt x="414235" y="3736784"/>
                  </a:lnTo>
                  <a:lnTo>
                    <a:pt x="437388" y="3736848"/>
                  </a:lnTo>
                  <a:lnTo>
                    <a:pt x="580644" y="3736848"/>
                  </a:lnTo>
                  <a:lnTo>
                    <a:pt x="603783" y="3736784"/>
                  </a:lnTo>
                  <a:lnTo>
                    <a:pt x="614895" y="3734562"/>
                  </a:lnTo>
                  <a:lnTo>
                    <a:pt x="624357" y="3728364"/>
                  </a:lnTo>
                  <a:lnTo>
                    <a:pt x="630821" y="3719157"/>
                  </a:lnTo>
                  <a:lnTo>
                    <a:pt x="633222" y="3707892"/>
                  </a:lnTo>
                  <a:close/>
                </a:path>
                <a:path w="750570" h="3815079">
                  <a:moveTo>
                    <a:pt x="651510" y="3784854"/>
                  </a:moveTo>
                  <a:lnTo>
                    <a:pt x="649465" y="3773805"/>
                  </a:lnTo>
                  <a:lnTo>
                    <a:pt x="643788" y="3765131"/>
                  </a:lnTo>
                  <a:lnTo>
                    <a:pt x="635114" y="3759454"/>
                  </a:lnTo>
                  <a:lnTo>
                    <a:pt x="624078" y="3757422"/>
                  </a:lnTo>
                  <a:lnTo>
                    <a:pt x="393954" y="3757422"/>
                  </a:lnTo>
                  <a:lnTo>
                    <a:pt x="383032" y="3759454"/>
                  </a:lnTo>
                  <a:lnTo>
                    <a:pt x="374611" y="3765131"/>
                  </a:lnTo>
                  <a:lnTo>
                    <a:pt x="369189" y="3773805"/>
                  </a:lnTo>
                  <a:lnTo>
                    <a:pt x="367284" y="3784854"/>
                  </a:lnTo>
                  <a:lnTo>
                    <a:pt x="369189" y="3796246"/>
                  </a:lnTo>
                  <a:lnTo>
                    <a:pt x="374611" y="3805707"/>
                  </a:lnTo>
                  <a:lnTo>
                    <a:pt x="383032" y="3812171"/>
                  </a:lnTo>
                  <a:lnTo>
                    <a:pt x="393954" y="3814572"/>
                  </a:lnTo>
                  <a:lnTo>
                    <a:pt x="624078" y="3814572"/>
                  </a:lnTo>
                  <a:lnTo>
                    <a:pt x="635114" y="3812171"/>
                  </a:lnTo>
                  <a:lnTo>
                    <a:pt x="643788" y="3805707"/>
                  </a:lnTo>
                  <a:lnTo>
                    <a:pt x="649465" y="3796246"/>
                  </a:lnTo>
                  <a:lnTo>
                    <a:pt x="651510" y="3784854"/>
                  </a:lnTo>
                  <a:close/>
                </a:path>
                <a:path w="750570" h="3815079">
                  <a:moveTo>
                    <a:pt x="660654" y="89916"/>
                  </a:moveTo>
                  <a:lnTo>
                    <a:pt x="657872" y="54965"/>
                  </a:lnTo>
                  <a:lnTo>
                    <a:pt x="647026" y="26377"/>
                  </a:lnTo>
                  <a:lnTo>
                    <a:pt x="624319" y="7073"/>
                  </a:lnTo>
                  <a:lnTo>
                    <a:pt x="585978" y="0"/>
                  </a:lnTo>
                  <a:lnTo>
                    <a:pt x="547624" y="7073"/>
                  </a:lnTo>
                  <a:lnTo>
                    <a:pt x="524916" y="26377"/>
                  </a:lnTo>
                  <a:lnTo>
                    <a:pt x="514070" y="54965"/>
                  </a:lnTo>
                  <a:lnTo>
                    <a:pt x="511302" y="89916"/>
                  </a:lnTo>
                  <a:lnTo>
                    <a:pt x="517182" y="125298"/>
                  </a:lnTo>
                  <a:lnTo>
                    <a:pt x="533209" y="154114"/>
                  </a:lnTo>
                  <a:lnTo>
                    <a:pt x="556945" y="173494"/>
                  </a:lnTo>
                  <a:lnTo>
                    <a:pt x="585978" y="180594"/>
                  </a:lnTo>
                  <a:lnTo>
                    <a:pt x="614997" y="173494"/>
                  </a:lnTo>
                  <a:lnTo>
                    <a:pt x="638746" y="154114"/>
                  </a:lnTo>
                  <a:lnTo>
                    <a:pt x="654761" y="125298"/>
                  </a:lnTo>
                  <a:lnTo>
                    <a:pt x="660654" y="89916"/>
                  </a:lnTo>
                  <a:close/>
                </a:path>
                <a:path w="750570" h="3815079">
                  <a:moveTo>
                    <a:pt x="726935" y="315468"/>
                  </a:moveTo>
                  <a:lnTo>
                    <a:pt x="722909" y="261073"/>
                  </a:lnTo>
                  <a:lnTo>
                    <a:pt x="709028" y="224980"/>
                  </a:lnTo>
                  <a:lnTo>
                    <a:pt x="679132" y="202311"/>
                  </a:lnTo>
                  <a:lnTo>
                    <a:pt x="627113" y="188214"/>
                  </a:lnTo>
                  <a:lnTo>
                    <a:pt x="585965" y="331470"/>
                  </a:lnTo>
                  <a:lnTo>
                    <a:pt x="544817" y="188214"/>
                  </a:lnTo>
                  <a:lnTo>
                    <a:pt x="522173" y="192671"/>
                  </a:lnTo>
                  <a:lnTo>
                    <a:pt x="503186" y="198208"/>
                  </a:lnTo>
                  <a:lnTo>
                    <a:pt x="487476" y="205028"/>
                  </a:lnTo>
                  <a:lnTo>
                    <a:pt x="474713" y="213360"/>
                  </a:lnTo>
                  <a:lnTo>
                    <a:pt x="515518" y="233972"/>
                  </a:lnTo>
                  <a:lnTo>
                    <a:pt x="540054" y="264604"/>
                  </a:lnTo>
                  <a:lnTo>
                    <a:pt x="552284" y="308076"/>
                  </a:lnTo>
                  <a:lnTo>
                    <a:pt x="556247" y="367284"/>
                  </a:lnTo>
                  <a:lnTo>
                    <a:pt x="556247" y="368808"/>
                  </a:lnTo>
                  <a:lnTo>
                    <a:pt x="563245" y="369239"/>
                  </a:lnTo>
                  <a:lnTo>
                    <a:pt x="570534" y="369468"/>
                  </a:lnTo>
                  <a:lnTo>
                    <a:pt x="585965" y="369570"/>
                  </a:lnTo>
                  <a:lnTo>
                    <a:pt x="658774" y="363016"/>
                  </a:lnTo>
                  <a:lnTo>
                    <a:pt x="701598" y="348615"/>
                  </a:lnTo>
                  <a:lnTo>
                    <a:pt x="721829" y="334200"/>
                  </a:lnTo>
                  <a:lnTo>
                    <a:pt x="726935" y="327660"/>
                  </a:lnTo>
                  <a:lnTo>
                    <a:pt x="726935" y="315468"/>
                  </a:lnTo>
                  <a:close/>
                </a:path>
                <a:path w="750570" h="3815079">
                  <a:moveTo>
                    <a:pt x="750557" y="1117854"/>
                  </a:moveTo>
                  <a:lnTo>
                    <a:pt x="746925" y="1101458"/>
                  </a:lnTo>
                  <a:lnTo>
                    <a:pt x="736930" y="1088415"/>
                  </a:lnTo>
                  <a:lnTo>
                    <a:pt x="721944" y="1079804"/>
                  </a:lnTo>
                  <a:lnTo>
                    <a:pt x="703313" y="1076706"/>
                  </a:lnTo>
                  <a:lnTo>
                    <a:pt x="695909" y="1077010"/>
                  </a:lnTo>
                  <a:lnTo>
                    <a:pt x="688733" y="1078039"/>
                  </a:lnTo>
                  <a:lnTo>
                    <a:pt x="681977" y="1079919"/>
                  </a:lnTo>
                  <a:lnTo>
                    <a:pt x="675881" y="1082802"/>
                  </a:lnTo>
                  <a:lnTo>
                    <a:pt x="675881" y="976122"/>
                  </a:lnTo>
                  <a:lnTo>
                    <a:pt x="674230" y="968844"/>
                  </a:lnTo>
                  <a:lnTo>
                    <a:pt x="669594" y="962494"/>
                  </a:lnTo>
                  <a:lnTo>
                    <a:pt x="662368" y="958011"/>
                  </a:lnTo>
                  <a:lnTo>
                    <a:pt x="653021" y="956310"/>
                  </a:lnTo>
                  <a:lnTo>
                    <a:pt x="582917" y="956310"/>
                  </a:lnTo>
                  <a:lnTo>
                    <a:pt x="573760" y="978814"/>
                  </a:lnTo>
                  <a:lnTo>
                    <a:pt x="556526" y="996403"/>
                  </a:lnTo>
                  <a:lnTo>
                    <a:pt x="532866" y="1007846"/>
                  </a:lnTo>
                  <a:lnTo>
                    <a:pt x="504431" y="1011936"/>
                  </a:lnTo>
                  <a:lnTo>
                    <a:pt x="477304" y="1007846"/>
                  </a:lnTo>
                  <a:lnTo>
                    <a:pt x="454329" y="996403"/>
                  </a:lnTo>
                  <a:lnTo>
                    <a:pt x="437349" y="978814"/>
                  </a:lnTo>
                  <a:lnTo>
                    <a:pt x="428231" y="956310"/>
                  </a:lnTo>
                  <a:lnTo>
                    <a:pt x="373367" y="956310"/>
                  </a:lnTo>
                  <a:lnTo>
                    <a:pt x="364007" y="958011"/>
                  </a:lnTo>
                  <a:lnTo>
                    <a:pt x="356793" y="962494"/>
                  </a:lnTo>
                  <a:lnTo>
                    <a:pt x="352145" y="968844"/>
                  </a:lnTo>
                  <a:lnTo>
                    <a:pt x="350507" y="976122"/>
                  </a:lnTo>
                  <a:lnTo>
                    <a:pt x="350507" y="1050036"/>
                  </a:lnTo>
                  <a:lnTo>
                    <a:pt x="378523" y="1056767"/>
                  </a:lnTo>
                  <a:lnTo>
                    <a:pt x="401561" y="1071372"/>
                  </a:lnTo>
                  <a:lnTo>
                    <a:pt x="417156" y="1092250"/>
                  </a:lnTo>
                  <a:lnTo>
                    <a:pt x="422897" y="1117854"/>
                  </a:lnTo>
                  <a:lnTo>
                    <a:pt x="417156" y="1143000"/>
                  </a:lnTo>
                  <a:lnTo>
                    <a:pt x="401561" y="1163662"/>
                  </a:lnTo>
                  <a:lnTo>
                    <a:pt x="378523" y="1178179"/>
                  </a:lnTo>
                  <a:lnTo>
                    <a:pt x="350507" y="1184910"/>
                  </a:lnTo>
                  <a:lnTo>
                    <a:pt x="350507" y="1259586"/>
                  </a:lnTo>
                  <a:lnTo>
                    <a:pt x="352145" y="1266418"/>
                  </a:lnTo>
                  <a:lnTo>
                    <a:pt x="356793" y="1272540"/>
                  </a:lnTo>
                  <a:lnTo>
                    <a:pt x="364007" y="1276934"/>
                  </a:lnTo>
                  <a:lnTo>
                    <a:pt x="373367" y="1278636"/>
                  </a:lnTo>
                  <a:lnTo>
                    <a:pt x="428231" y="1278636"/>
                  </a:lnTo>
                  <a:lnTo>
                    <a:pt x="437349" y="1256753"/>
                  </a:lnTo>
                  <a:lnTo>
                    <a:pt x="454329" y="1239100"/>
                  </a:lnTo>
                  <a:lnTo>
                    <a:pt x="477304" y="1227302"/>
                  </a:lnTo>
                  <a:lnTo>
                    <a:pt x="504431" y="1223010"/>
                  </a:lnTo>
                  <a:lnTo>
                    <a:pt x="532650" y="1227302"/>
                  </a:lnTo>
                  <a:lnTo>
                    <a:pt x="555955" y="1239100"/>
                  </a:lnTo>
                  <a:lnTo>
                    <a:pt x="573112" y="1256753"/>
                  </a:lnTo>
                  <a:lnTo>
                    <a:pt x="582917" y="1278636"/>
                  </a:lnTo>
                  <a:lnTo>
                    <a:pt x="653021" y="1278636"/>
                  </a:lnTo>
                  <a:lnTo>
                    <a:pt x="662368" y="1276934"/>
                  </a:lnTo>
                  <a:lnTo>
                    <a:pt x="669594" y="1272540"/>
                  </a:lnTo>
                  <a:lnTo>
                    <a:pt x="674230" y="1266418"/>
                  </a:lnTo>
                  <a:lnTo>
                    <a:pt x="675881" y="1259586"/>
                  </a:lnTo>
                  <a:lnTo>
                    <a:pt x="675881" y="1152144"/>
                  </a:lnTo>
                  <a:lnTo>
                    <a:pt x="681977" y="1155458"/>
                  </a:lnTo>
                  <a:lnTo>
                    <a:pt x="688733" y="1157566"/>
                  </a:lnTo>
                  <a:lnTo>
                    <a:pt x="695909" y="1158671"/>
                  </a:lnTo>
                  <a:lnTo>
                    <a:pt x="703313" y="1159002"/>
                  </a:lnTo>
                  <a:lnTo>
                    <a:pt x="721944" y="1155776"/>
                  </a:lnTo>
                  <a:lnTo>
                    <a:pt x="736930" y="1147000"/>
                  </a:lnTo>
                  <a:lnTo>
                    <a:pt x="746925" y="1133919"/>
                  </a:lnTo>
                  <a:lnTo>
                    <a:pt x="750557" y="1117854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7139311" y="3106927"/>
            <a:ext cx="201422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latin typeface="Arial"/>
                <a:cs typeface="Arial"/>
              </a:rPr>
              <a:t>Tailored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client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strategy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139311" y="4272780"/>
            <a:ext cx="275780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latin typeface="Arial"/>
                <a:cs typeface="Arial"/>
              </a:rPr>
              <a:t>Linked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real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economic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behaviour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39311" y="5237464"/>
            <a:ext cx="2871470" cy="629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 b="1">
                <a:latin typeface="Arial"/>
                <a:cs typeface="Arial"/>
              </a:rPr>
              <a:t>Granularity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fits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with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strategy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and </a:t>
            </a:r>
            <a:r>
              <a:rPr dirty="0" sz="1300">
                <a:latin typeface="Arial"/>
                <a:cs typeface="Arial"/>
              </a:rPr>
              <a:t>operational model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(e.g.</a:t>
            </a:r>
            <a:r>
              <a:rPr dirty="0" sz="1300" spc="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channels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be </a:t>
            </a:r>
            <a:r>
              <a:rPr dirty="0" sz="1300" spc="-10">
                <a:latin typeface="Arial"/>
                <a:cs typeface="Arial"/>
              </a:rPr>
              <a:t>considered)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61479" y="2003298"/>
            <a:ext cx="4523740" cy="4152900"/>
            <a:chOff x="561479" y="2003298"/>
            <a:chExt cx="4523740" cy="4152900"/>
          </a:xfrm>
        </p:grpSpPr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735" y="2389632"/>
              <a:ext cx="252222" cy="252222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869327" y="2003310"/>
              <a:ext cx="393700" cy="558165"/>
            </a:xfrm>
            <a:custGeom>
              <a:avLst/>
              <a:gdLst/>
              <a:ahLst/>
              <a:cxnLst/>
              <a:rect l="l" t="t" r="r" b="b"/>
              <a:pathLst>
                <a:path w="393700" h="558164">
                  <a:moveTo>
                    <a:pt x="215392" y="449580"/>
                  </a:moveTo>
                  <a:lnTo>
                    <a:pt x="212852" y="449580"/>
                  </a:lnTo>
                  <a:lnTo>
                    <a:pt x="211582" y="449580"/>
                  </a:lnTo>
                  <a:lnTo>
                    <a:pt x="73152" y="449580"/>
                  </a:lnTo>
                  <a:lnTo>
                    <a:pt x="73152" y="454914"/>
                  </a:lnTo>
                  <a:lnTo>
                    <a:pt x="211582" y="454914"/>
                  </a:lnTo>
                  <a:lnTo>
                    <a:pt x="211582" y="453009"/>
                  </a:lnTo>
                  <a:lnTo>
                    <a:pt x="212852" y="453009"/>
                  </a:lnTo>
                  <a:lnTo>
                    <a:pt x="212852" y="450723"/>
                  </a:lnTo>
                  <a:lnTo>
                    <a:pt x="215392" y="450723"/>
                  </a:lnTo>
                  <a:lnTo>
                    <a:pt x="215392" y="449580"/>
                  </a:lnTo>
                  <a:close/>
                </a:path>
                <a:path w="393700" h="558164">
                  <a:moveTo>
                    <a:pt x="320040" y="349758"/>
                  </a:moveTo>
                  <a:lnTo>
                    <a:pt x="73152" y="349758"/>
                  </a:lnTo>
                  <a:lnTo>
                    <a:pt x="73152" y="356616"/>
                  </a:lnTo>
                  <a:lnTo>
                    <a:pt x="320040" y="356616"/>
                  </a:lnTo>
                  <a:lnTo>
                    <a:pt x="320040" y="349758"/>
                  </a:lnTo>
                  <a:close/>
                </a:path>
                <a:path w="393700" h="558164">
                  <a:moveTo>
                    <a:pt x="320040" y="249936"/>
                  </a:moveTo>
                  <a:lnTo>
                    <a:pt x="73152" y="249936"/>
                  </a:lnTo>
                  <a:lnTo>
                    <a:pt x="73152" y="256794"/>
                  </a:lnTo>
                  <a:lnTo>
                    <a:pt x="320040" y="256794"/>
                  </a:lnTo>
                  <a:lnTo>
                    <a:pt x="320040" y="249936"/>
                  </a:lnTo>
                  <a:close/>
                </a:path>
                <a:path w="393700" h="558164">
                  <a:moveTo>
                    <a:pt x="393192" y="102108"/>
                  </a:moveTo>
                  <a:lnTo>
                    <a:pt x="390271" y="88150"/>
                  </a:lnTo>
                  <a:lnTo>
                    <a:pt x="382422" y="76771"/>
                  </a:lnTo>
                  <a:lnTo>
                    <a:pt x="371005" y="69100"/>
                  </a:lnTo>
                  <a:lnTo>
                    <a:pt x="357378" y="66294"/>
                  </a:lnTo>
                  <a:lnTo>
                    <a:pt x="294894" y="66294"/>
                  </a:lnTo>
                  <a:lnTo>
                    <a:pt x="290106" y="57810"/>
                  </a:lnTo>
                  <a:lnTo>
                    <a:pt x="282892" y="51054"/>
                  </a:lnTo>
                  <a:lnTo>
                    <a:pt x="273672" y="46570"/>
                  </a:lnTo>
                  <a:lnTo>
                    <a:pt x="262890" y="44958"/>
                  </a:lnTo>
                  <a:lnTo>
                    <a:pt x="249936" y="44958"/>
                  </a:lnTo>
                  <a:lnTo>
                    <a:pt x="243509" y="27317"/>
                  </a:lnTo>
                  <a:lnTo>
                    <a:pt x="231736" y="13042"/>
                  </a:lnTo>
                  <a:lnTo>
                    <a:pt x="227076" y="10299"/>
                  </a:lnTo>
                  <a:lnTo>
                    <a:pt x="227076" y="55626"/>
                  </a:lnTo>
                  <a:lnTo>
                    <a:pt x="224548" y="67576"/>
                  </a:lnTo>
                  <a:lnTo>
                    <a:pt x="217741" y="77533"/>
                  </a:lnTo>
                  <a:lnTo>
                    <a:pt x="207784" y="84340"/>
                  </a:lnTo>
                  <a:lnTo>
                    <a:pt x="195834" y="86868"/>
                  </a:lnTo>
                  <a:lnTo>
                    <a:pt x="184429" y="84340"/>
                  </a:lnTo>
                  <a:lnTo>
                    <a:pt x="174967" y="77533"/>
                  </a:lnTo>
                  <a:lnTo>
                    <a:pt x="168503" y="67576"/>
                  </a:lnTo>
                  <a:lnTo>
                    <a:pt x="166116" y="55626"/>
                  </a:lnTo>
                  <a:lnTo>
                    <a:pt x="168503" y="43903"/>
                  </a:lnTo>
                  <a:lnTo>
                    <a:pt x="174967" y="34480"/>
                  </a:lnTo>
                  <a:lnTo>
                    <a:pt x="184429" y="28194"/>
                  </a:lnTo>
                  <a:lnTo>
                    <a:pt x="195834" y="25908"/>
                  </a:lnTo>
                  <a:lnTo>
                    <a:pt x="207784" y="28194"/>
                  </a:lnTo>
                  <a:lnTo>
                    <a:pt x="217741" y="34480"/>
                  </a:lnTo>
                  <a:lnTo>
                    <a:pt x="224548" y="43903"/>
                  </a:lnTo>
                  <a:lnTo>
                    <a:pt x="227076" y="55626"/>
                  </a:lnTo>
                  <a:lnTo>
                    <a:pt x="227076" y="10299"/>
                  </a:lnTo>
                  <a:lnTo>
                    <a:pt x="215531" y="3479"/>
                  </a:lnTo>
                  <a:lnTo>
                    <a:pt x="195834" y="0"/>
                  </a:lnTo>
                  <a:lnTo>
                    <a:pt x="176644" y="3479"/>
                  </a:lnTo>
                  <a:lnTo>
                    <a:pt x="160108" y="13042"/>
                  </a:lnTo>
                  <a:lnTo>
                    <a:pt x="147713" y="27317"/>
                  </a:lnTo>
                  <a:lnTo>
                    <a:pt x="140970" y="44958"/>
                  </a:lnTo>
                  <a:lnTo>
                    <a:pt x="128778" y="44958"/>
                  </a:lnTo>
                  <a:lnTo>
                    <a:pt x="118719" y="46570"/>
                  </a:lnTo>
                  <a:lnTo>
                    <a:pt x="109537" y="51054"/>
                  </a:lnTo>
                  <a:lnTo>
                    <a:pt x="101765" y="57810"/>
                  </a:lnTo>
                  <a:lnTo>
                    <a:pt x="96012" y="66294"/>
                  </a:lnTo>
                  <a:lnTo>
                    <a:pt x="35814" y="66294"/>
                  </a:lnTo>
                  <a:lnTo>
                    <a:pt x="21526" y="69100"/>
                  </a:lnTo>
                  <a:lnTo>
                    <a:pt x="10185" y="76771"/>
                  </a:lnTo>
                  <a:lnTo>
                    <a:pt x="2692" y="88150"/>
                  </a:lnTo>
                  <a:lnTo>
                    <a:pt x="0" y="102108"/>
                  </a:lnTo>
                  <a:lnTo>
                    <a:pt x="0" y="521970"/>
                  </a:lnTo>
                  <a:lnTo>
                    <a:pt x="2692" y="536244"/>
                  </a:lnTo>
                  <a:lnTo>
                    <a:pt x="10185" y="547585"/>
                  </a:lnTo>
                  <a:lnTo>
                    <a:pt x="21526" y="555078"/>
                  </a:lnTo>
                  <a:lnTo>
                    <a:pt x="27432" y="556196"/>
                  </a:lnTo>
                  <a:lnTo>
                    <a:pt x="35814" y="557784"/>
                  </a:lnTo>
                  <a:lnTo>
                    <a:pt x="201930" y="557784"/>
                  </a:lnTo>
                  <a:lnTo>
                    <a:pt x="200799" y="550887"/>
                  </a:lnTo>
                  <a:lnTo>
                    <a:pt x="199834" y="543775"/>
                  </a:lnTo>
                  <a:lnTo>
                    <a:pt x="199136" y="536244"/>
                  </a:lnTo>
                  <a:lnTo>
                    <a:pt x="198882" y="528066"/>
                  </a:lnTo>
                  <a:lnTo>
                    <a:pt x="27432" y="528066"/>
                  </a:lnTo>
                  <a:lnTo>
                    <a:pt x="27432" y="96012"/>
                  </a:lnTo>
                  <a:lnTo>
                    <a:pt x="92964" y="96012"/>
                  </a:lnTo>
                  <a:lnTo>
                    <a:pt x="92964" y="176784"/>
                  </a:lnTo>
                  <a:lnTo>
                    <a:pt x="166116" y="176784"/>
                  </a:lnTo>
                  <a:lnTo>
                    <a:pt x="227076" y="176784"/>
                  </a:lnTo>
                  <a:lnTo>
                    <a:pt x="298704" y="176784"/>
                  </a:lnTo>
                  <a:lnTo>
                    <a:pt x="298704" y="96012"/>
                  </a:lnTo>
                  <a:lnTo>
                    <a:pt x="360426" y="96012"/>
                  </a:lnTo>
                  <a:lnTo>
                    <a:pt x="360426" y="359664"/>
                  </a:lnTo>
                  <a:lnTo>
                    <a:pt x="361950" y="359664"/>
                  </a:lnTo>
                  <a:lnTo>
                    <a:pt x="370141" y="359918"/>
                  </a:lnTo>
                  <a:lnTo>
                    <a:pt x="377850" y="360616"/>
                  </a:lnTo>
                  <a:lnTo>
                    <a:pt x="385406" y="361581"/>
                  </a:lnTo>
                  <a:lnTo>
                    <a:pt x="393192" y="362712"/>
                  </a:lnTo>
                  <a:lnTo>
                    <a:pt x="393192" y="10210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61479" y="4530090"/>
              <a:ext cx="4523740" cy="0"/>
            </a:xfrm>
            <a:custGeom>
              <a:avLst/>
              <a:gdLst/>
              <a:ahLst/>
              <a:cxnLst/>
              <a:rect l="l" t="t" r="r" b="b"/>
              <a:pathLst>
                <a:path w="4523740" h="0">
                  <a:moveTo>
                    <a:pt x="0" y="0"/>
                  </a:moveTo>
                  <a:lnTo>
                    <a:pt x="4523232" y="0"/>
                  </a:lnTo>
                </a:path>
              </a:pathLst>
            </a:custGeom>
            <a:ln w="10490">
              <a:solidFill>
                <a:srgbClr val="9DE0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61479" y="5069586"/>
              <a:ext cx="4523740" cy="0"/>
            </a:xfrm>
            <a:custGeom>
              <a:avLst/>
              <a:gdLst/>
              <a:ahLst/>
              <a:cxnLst/>
              <a:rect l="l" t="t" r="r" b="b"/>
              <a:pathLst>
                <a:path w="4523740" h="0">
                  <a:moveTo>
                    <a:pt x="0" y="0"/>
                  </a:moveTo>
                  <a:lnTo>
                    <a:pt x="4523232" y="0"/>
                  </a:lnTo>
                </a:path>
              </a:pathLst>
            </a:custGeom>
            <a:ln w="10490">
              <a:solidFill>
                <a:srgbClr val="9DE0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61479" y="5609082"/>
              <a:ext cx="4523740" cy="0"/>
            </a:xfrm>
            <a:custGeom>
              <a:avLst/>
              <a:gdLst/>
              <a:ahLst/>
              <a:cxnLst/>
              <a:rect l="l" t="t" r="r" b="b"/>
              <a:pathLst>
                <a:path w="4523740" h="0">
                  <a:moveTo>
                    <a:pt x="0" y="0"/>
                  </a:moveTo>
                  <a:lnTo>
                    <a:pt x="4523232" y="0"/>
                  </a:lnTo>
                </a:path>
              </a:pathLst>
            </a:custGeom>
            <a:ln w="10490">
              <a:solidFill>
                <a:srgbClr val="9DE0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61479" y="6148577"/>
              <a:ext cx="4523740" cy="0"/>
            </a:xfrm>
            <a:custGeom>
              <a:avLst/>
              <a:gdLst/>
              <a:ahLst/>
              <a:cxnLst/>
              <a:rect l="l" t="t" r="r" b="b"/>
              <a:pathLst>
                <a:path w="4523740" h="0">
                  <a:moveTo>
                    <a:pt x="0" y="0"/>
                  </a:moveTo>
                  <a:lnTo>
                    <a:pt x="4523232" y="0"/>
                  </a:lnTo>
                </a:path>
              </a:pathLst>
            </a:custGeom>
            <a:ln w="13995">
              <a:solidFill>
                <a:srgbClr val="008AB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729" y="4589526"/>
              <a:ext cx="681228" cy="37261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377" y="3645408"/>
              <a:ext cx="249173" cy="20421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32929" y="3370338"/>
              <a:ext cx="517525" cy="647065"/>
            </a:xfrm>
            <a:custGeom>
              <a:avLst/>
              <a:gdLst/>
              <a:ahLst/>
              <a:cxnLst/>
              <a:rect l="l" t="t" r="r" b="b"/>
              <a:pathLst>
                <a:path w="517525" h="647064">
                  <a:moveTo>
                    <a:pt x="380238" y="186690"/>
                  </a:moveTo>
                  <a:lnTo>
                    <a:pt x="275082" y="186690"/>
                  </a:lnTo>
                  <a:lnTo>
                    <a:pt x="275082" y="209550"/>
                  </a:lnTo>
                  <a:lnTo>
                    <a:pt x="380238" y="209550"/>
                  </a:lnTo>
                  <a:lnTo>
                    <a:pt x="380238" y="186690"/>
                  </a:lnTo>
                  <a:close/>
                </a:path>
                <a:path w="517525" h="647064">
                  <a:moveTo>
                    <a:pt x="387350" y="525780"/>
                  </a:moveTo>
                  <a:lnTo>
                    <a:pt x="137160" y="525780"/>
                  </a:lnTo>
                  <a:lnTo>
                    <a:pt x="137160" y="282702"/>
                  </a:lnTo>
                  <a:lnTo>
                    <a:pt x="128270" y="282702"/>
                  </a:lnTo>
                  <a:lnTo>
                    <a:pt x="120650" y="282702"/>
                  </a:lnTo>
                  <a:lnTo>
                    <a:pt x="120650" y="537464"/>
                  </a:lnTo>
                  <a:lnTo>
                    <a:pt x="128270" y="537464"/>
                  </a:lnTo>
                  <a:lnTo>
                    <a:pt x="128270" y="541782"/>
                  </a:lnTo>
                  <a:lnTo>
                    <a:pt x="137160" y="541782"/>
                  </a:lnTo>
                  <a:lnTo>
                    <a:pt x="387350" y="541782"/>
                  </a:lnTo>
                  <a:lnTo>
                    <a:pt x="387350" y="525780"/>
                  </a:lnTo>
                  <a:close/>
                </a:path>
                <a:path w="517525" h="647064">
                  <a:moveTo>
                    <a:pt x="428244" y="145542"/>
                  </a:moveTo>
                  <a:lnTo>
                    <a:pt x="275082" y="145542"/>
                  </a:lnTo>
                  <a:lnTo>
                    <a:pt x="275082" y="170688"/>
                  </a:lnTo>
                  <a:lnTo>
                    <a:pt x="428244" y="170688"/>
                  </a:lnTo>
                  <a:lnTo>
                    <a:pt x="428244" y="145542"/>
                  </a:lnTo>
                  <a:close/>
                </a:path>
                <a:path w="517525" h="647064">
                  <a:moveTo>
                    <a:pt x="428244" y="105156"/>
                  </a:moveTo>
                  <a:lnTo>
                    <a:pt x="275082" y="105156"/>
                  </a:lnTo>
                  <a:lnTo>
                    <a:pt x="275082" y="129540"/>
                  </a:lnTo>
                  <a:lnTo>
                    <a:pt x="428244" y="129540"/>
                  </a:lnTo>
                  <a:lnTo>
                    <a:pt x="428244" y="105156"/>
                  </a:lnTo>
                  <a:close/>
                </a:path>
                <a:path w="517525" h="647064">
                  <a:moveTo>
                    <a:pt x="517398" y="48768"/>
                  </a:moveTo>
                  <a:lnTo>
                    <a:pt x="513207" y="29895"/>
                  </a:lnTo>
                  <a:lnTo>
                    <a:pt x="502158" y="14376"/>
                  </a:lnTo>
                  <a:lnTo>
                    <a:pt x="486537" y="3860"/>
                  </a:lnTo>
                  <a:lnTo>
                    <a:pt x="477012" y="1816"/>
                  </a:lnTo>
                  <a:lnTo>
                    <a:pt x="477012" y="40386"/>
                  </a:lnTo>
                  <a:lnTo>
                    <a:pt x="477012" y="606552"/>
                  </a:lnTo>
                  <a:lnTo>
                    <a:pt x="40386" y="606552"/>
                  </a:lnTo>
                  <a:lnTo>
                    <a:pt x="40386" y="201930"/>
                  </a:lnTo>
                  <a:lnTo>
                    <a:pt x="157734" y="201930"/>
                  </a:lnTo>
                  <a:lnTo>
                    <a:pt x="180632" y="197015"/>
                  </a:lnTo>
                  <a:lnTo>
                    <a:pt x="199834" y="183832"/>
                  </a:lnTo>
                  <a:lnTo>
                    <a:pt x="213017" y="164630"/>
                  </a:lnTo>
                  <a:lnTo>
                    <a:pt x="217932" y="141732"/>
                  </a:lnTo>
                  <a:lnTo>
                    <a:pt x="217932" y="40386"/>
                  </a:lnTo>
                  <a:lnTo>
                    <a:pt x="477012" y="40386"/>
                  </a:lnTo>
                  <a:lnTo>
                    <a:pt x="477012" y="1816"/>
                  </a:lnTo>
                  <a:lnTo>
                    <a:pt x="468630" y="0"/>
                  </a:lnTo>
                  <a:lnTo>
                    <a:pt x="182118" y="0"/>
                  </a:lnTo>
                  <a:lnTo>
                    <a:pt x="0" y="183642"/>
                  </a:lnTo>
                  <a:lnTo>
                    <a:pt x="0" y="596646"/>
                  </a:lnTo>
                  <a:lnTo>
                    <a:pt x="4203" y="615429"/>
                  </a:lnTo>
                  <a:lnTo>
                    <a:pt x="15430" y="631507"/>
                  </a:lnTo>
                  <a:lnTo>
                    <a:pt x="31496" y="642721"/>
                  </a:lnTo>
                  <a:lnTo>
                    <a:pt x="40386" y="644715"/>
                  </a:lnTo>
                  <a:lnTo>
                    <a:pt x="50292" y="646938"/>
                  </a:lnTo>
                  <a:lnTo>
                    <a:pt x="468630" y="646938"/>
                  </a:lnTo>
                  <a:lnTo>
                    <a:pt x="477012" y="644956"/>
                  </a:lnTo>
                  <a:lnTo>
                    <a:pt x="486537" y="642721"/>
                  </a:lnTo>
                  <a:lnTo>
                    <a:pt x="502158" y="631507"/>
                  </a:lnTo>
                  <a:lnTo>
                    <a:pt x="513207" y="615429"/>
                  </a:lnTo>
                  <a:lnTo>
                    <a:pt x="517398" y="596646"/>
                  </a:lnTo>
                  <a:lnTo>
                    <a:pt x="517398" y="4876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257" y="5373624"/>
              <a:ext cx="91440" cy="91439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785507" y="5100840"/>
              <a:ext cx="478155" cy="1013460"/>
            </a:xfrm>
            <a:custGeom>
              <a:avLst/>
              <a:gdLst/>
              <a:ahLst/>
              <a:cxnLst/>
              <a:rect l="l" t="t" r="r" b="b"/>
              <a:pathLst>
                <a:path w="478155" h="1013460">
                  <a:moveTo>
                    <a:pt x="67818" y="213487"/>
                  </a:moveTo>
                  <a:lnTo>
                    <a:pt x="66548" y="213487"/>
                  </a:lnTo>
                  <a:lnTo>
                    <a:pt x="66548" y="212598"/>
                  </a:lnTo>
                  <a:lnTo>
                    <a:pt x="52578" y="212598"/>
                  </a:lnTo>
                  <a:lnTo>
                    <a:pt x="52578" y="213233"/>
                  </a:lnTo>
                  <a:lnTo>
                    <a:pt x="50038" y="213233"/>
                  </a:lnTo>
                  <a:lnTo>
                    <a:pt x="50038" y="311658"/>
                  </a:lnTo>
                  <a:lnTo>
                    <a:pt x="52578" y="311658"/>
                  </a:lnTo>
                  <a:lnTo>
                    <a:pt x="66548" y="311658"/>
                  </a:lnTo>
                  <a:lnTo>
                    <a:pt x="67818" y="311658"/>
                  </a:lnTo>
                  <a:lnTo>
                    <a:pt x="67818" y="213487"/>
                  </a:lnTo>
                  <a:close/>
                </a:path>
                <a:path w="478155" h="1013460">
                  <a:moveTo>
                    <a:pt x="101346" y="246888"/>
                  </a:moveTo>
                  <a:lnTo>
                    <a:pt x="99822" y="243840"/>
                  </a:lnTo>
                  <a:lnTo>
                    <a:pt x="84582" y="243840"/>
                  </a:lnTo>
                  <a:lnTo>
                    <a:pt x="83058" y="246888"/>
                  </a:lnTo>
                  <a:lnTo>
                    <a:pt x="83058" y="311658"/>
                  </a:lnTo>
                  <a:lnTo>
                    <a:pt x="101346" y="311658"/>
                  </a:lnTo>
                  <a:lnTo>
                    <a:pt x="101346" y="248412"/>
                  </a:lnTo>
                  <a:lnTo>
                    <a:pt x="101346" y="246888"/>
                  </a:lnTo>
                  <a:close/>
                </a:path>
                <a:path w="478155" h="1013460">
                  <a:moveTo>
                    <a:pt x="134874" y="188468"/>
                  </a:moveTo>
                  <a:lnTo>
                    <a:pt x="133604" y="188468"/>
                  </a:lnTo>
                  <a:lnTo>
                    <a:pt x="133604" y="186690"/>
                  </a:lnTo>
                  <a:lnTo>
                    <a:pt x="118364" y="186690"/>
                  </a:lnTo>
                  <a:lnTo>
                    <a:pt x="118364" y="188976"/>
                  </a:lnTo>
                  <a:lnTo>
                    <a:pt x="117094" y="188976"/>
                  </a:lnTo>
                  <a:lnTo>
                    <a:pt x="117094" y="311658"/>
                  </a:lnTo>
                  <a:lnTo>
                    <a:pt x="118364" y="311658"/>
                  </a:lnTo>
                  <a:lnTo>
                    <a:pt x="133604" y="311658"/>
                  </a:lnTo>
                  <a:lnTo>
                    <a:pt x="134874" y="311658"/>
                  </a:lnTo>
                  <a:lnTo>
                    <a:pt x="134874" y="188468"/>
                  </a:lnTo>
                  <a:close/>
                </a:path>
                <a:path w="478155" h="1013460">
                  <a:moveTo>
                    <a:pt x="167640" y="131318"/>
                  </a:moveTo>
                  <a:lnTo>
                    <a:pt x="165100" y="131318"/>
                  </a:lnTo>
                  <a:lnTo>
                    <a:pt x="165100" y="129540"/>
                  </a:lnTo>
                  <a:lnTo>
                    <a:pt x="151130" y="129540"/>
                  </a:lnTo>
                  <a:lnTo>
                    <a:pt x="151130" y="130302"/>
                  </a:lnTo>
                  <a:lnTo>
                    <a:pt x="149860" y="130302"/>
                  </a:lnTo>
                  <a:lnTo>
                    <a:pt x="149860" y="311658"/>
                  </a:lnTo>
                  <a:lnTo>
                    <a:pt x="151130" y="311658"/>
                  </a:lnTo>
                  <a:lnTo>
                    <a:pt x="165100" y="311658"/>
                  </a:lnTo>
                  <a:lnTo>
                    <a:pt x="167640" y="311658"/>
                  </a:lnTo>
                  <a:lnTo>
                    <a:pt x="167640" y="131318"/>
                  </a:lnTo>
                  <a:close/>
                </a:path>
                <a:path w="478155" h="1013460">
                  <a:moveTo>
                    <a:pt x="201168" y="159385"/>
                  </a:moveTo>
                  <a:lnTo>
                    <a:pt x="198628" y="159385"/>
                  </a:lnTo>
                  <a:lnTo>
                    <a:pt x="198628" y="158496"/>
                  </a:lnTo>
                  <a:lnTo>
                    <a:pt x="184658" y="158496"/>
                  </a:lnTo>
                  <a:lnTo>
                    <a:pt x="184658" y="158877"/>
                  </a:lnTo>
                  <a:lnTo>
                    <a:pt x="183388" y="158877"/>
                  </a:lnTo>
                  <a:lnTo>
                    <a:pt x="183388" y="311658"/>
                  </a:lnTo>
                  <a:lnTo>
                    <a:pt x="184658" y="311658"/>
                  </a:lnTo>
                  <a:lnTo>
                    <a:pt x="198628" y="311658"/>
                  </a:lnTo>
                  <a:lnTo>
                    <a:pt x="201168" y="311658"/>
                  </a:lnTo>
                  <a:lnTo>
                    <a:pt x="201168" y="159385"/>
                  </a:lnTo>
                  <a:close/>
                </a:path>
                <a:path w="478155" h="1013460">
                  <a:moveTo>
                    <a:pt x="213360" y="358140"/>
                  </a:moveTo>
                  <a:lnTo>
                    <a:pt x="210312" y="352806"/>
                  </a:lnTo>
                  <a:lnTo>
                    <a:pt x="207264" y="337566"/>
                  </a:lnTo>
                  <a:lnTo>
                    <a:pt x="21336" y="337566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36042"/>
                  </a:lnTo>
                  <a:lnTo>
                    <a:pt x="1612" y="344627"/>
                  </a:lnTo>
                  <a:lnTo>
                    <a:pt x="6096" y="351663"/>
                  </a:lnTo>
                  <a:lnTo>
                    <a:pt x="12852" y="356400"/>
                  </a:lnTo>
                  <a:lnTo>
                    <a:pt x="21336" y="358140"/>
                  </a:lnTo>
                  <a:lnTo>
                    <a:pt x="213360" y="358140"/>
                  </a:lnTo>
                  <a:close/>
                </a:path>
                <a:path w="478155" h="1013460">
                  <a:moveTo>
                    <a:pt x="233934" y="84582"/>
                  </a:moveTo>
                  <a:lnTo>
                    <a:pt x="230886" y="83058"/>
                  </a:lnTo>
                  <a:lnTo>
                    <a:pt x="217170" y="83058"/>
                  </a:lnTo>
                  <a:lnTo>
                    <a:pt x="215646" y="84582"/>
                  </a:lnTo>
                  <a:lnTo>
                    <a:pt x="215646" y="272034"/>
                  </a:lnTo>
                  <a:lnTo>
                    <a:pt x="219354" y="264045"/>
                  </a:lnTo>
                  <a:lnTo>
                    <a:pt x="223647" y="256222"/>
                  </a:lnTo>
                  <a:lnTo>
                    <a:pt x="228498" y="248666"/>
                  </a:lnTo>
                  <a:lnTo>
                    <a:pt x="233934" y="241554"/>
                  </a:lnTo>
                  <a:lnTo>
                    <a:pt x="233934" y="87630"/>
                  </a:lnTo>
                  <a:lnTo>
                    <a:pt x="233934" y="84582"/>
                  </a:lnTo>
                  <a:close/>
                </a:path>
                <a:path w="478155" h="1013460">
                  <a:moveTo>
                    <a:pt x="265938" y="113538"/>
                  </a:moveTo>
                  <a:lnTo>
                    <a:pt x="264414" y="110490"/>
                  </a:lnTo>
                  <a:lnTo>
                    <a:pt x="251460" y="110490"/>
                  </a:lnTo>
                  <a:lnTo>
                    <a:pt x="248412" y="113538"/>
                  </a:lnTo>
                  <a:lnTo>
                    <a:pt x="248412" y="226314"/>
                  </a:lnTo>
                  <a:lnTo>
                    <a:pt x="260604" y="217170"/>
                  </a:lnTo>
                  <a:lnTo>
                    <a:pt x="265938" y="214122"/>
                  </a:lnTo>
                  <a:lnTo>
                    <a:pt x="265938" y="115062"/>
                  </a:lnTo>
                  <a:lnTo>
                    <a:pt x="265938" y="113538"/>
                  </a:lnTo>
                  <a:close/>
                </a:path>
                <a:path w="478155" h="1013460">
                  <a:moveTo>
                    <a:pt x="298704" y="22225"/>
                  </a:moveTo>
                  <a:lnTo>
                    <a:pt x="297434" y="22225"/>
                  </a:lnTo>
                  <a:lnTo>
                    <a:pt x="297434" y="21336"/>
                  </a:lnTo>
                  <a:lnTo>
                    <a:pt x="283464" y="21336"/>
                  </a:lnTo>
                  <a:lnTo>
                    <a:pt x="283464" y="21971"/>
                  </a:lnTo>
                  <a:lnTo>
                    <a:pt x="280924" y="21971"/>
                  </a:lnTo>
                  <a:lnTo>
                    <a:pt x="280924" y="205295"/>
                  </a:lnTo>
                  <a:lnTo>
                    <a:pt x="283464" y="205295"/>
                  </a:lnTo>
                  <a:lnTo>
                    <a:pt x="283464" y="203225"/>
                  </a:lnTo>
                  <a:lnTo>
                    <a:pt x="297434" y="203225"/>
                  </a:lnTo>
                  <a:lnTo>
                    <a:pt x="297434" y="201320"/>
                  </a:lnTo>
                  <a:lnTo>
                    <a:pt x="298704" y="201320"/>
                  </a:lnTo>
                  <a:lnTo>
                    <a:pt x="298704" y="22225"/>
                  </a:lnTo>
                  <a:close/>
                </a:path>
                <a:path w="478155" h="1013460">
                  <a:moveTo>
                    <a:pt x="332232" y="120396"/>
                  </a:moveTo>
                  <a:lnTo>
                    <a:pt x="330708" y="118872"/>
                  </a:lnTo>
                  <a:lnTo>
                    <a:pt x="317754" y="118872"/>
                  </a:lnTo>
                  <a:lnTo>
                    <a:pt x="314706" y="120396"/>
                  </a:lnTo>
                  <a:lnTo>
                    <a:pt x="314706" y="197358"/>
                  </a:lnTo>
                  <a:lnTo>
                    <a:pt x="319278" y="195834"/>
                  </a:lnTo>
                  <a:lnTo>
                    <a:pt x="332232" y="195834"/>
                  </a:lnTo>
                  <a:lnTo>
                    <a:pt x="332232" y="120396"/>
                  </a:lnTo>
                  <a:close/>
                </a:path>
                <a:path w="478155" h="1013460">
                  <a:moveTo>
                    <a:pt x="369570" y="727710"/>
                  </a:moveTo>
                  <a:lnTo>
                    <a:pt x="363778" y="684669"/>
                  </a:lnTo>
                  <a:lnTo>
                    <a:pt x="347408" y="645807"/>
                  </a:lnTo>
                  <a:lnTo>
                    <a:pt x="321945" y="612736"/>
                  </a:lnTo>
                  <a:lnTo>
                    <a:pt x="317754" y="609498"/>
                  </a:lnTo>
                  <a:lnTo>
                    <a:pt x="317754" y="704850"/>
                  </a:lnTo>
                  <a:lnTo>
                    <a:pt x="317068" y="715124"/>
                  </a:lnTo>
                  <a:lnTo>
                    <a:pt x="304419" y="753033"/>
                  </a:lnTo>
                  <a:lnTo>
                    <a:pt x="280416" y="764286"/>
                  </a:lnTo>
                  <a:lnTo>
                    <a:pt x="275082" y="764286"/>
                  </a:lnTo>
                  <a:lnTo>
                    <a:pt x="271272" y="762762"/>
                  </a:lnTo>
                  <a:lnTo>
                    <a:pt x="265938" y="760476"/>
                  </a:lnTo>
                  <a:lnTo>
                    <a:pt x="260604" y="760476"/>
                  </a:lnTo>
                  <a:lnTo>
                    <a:pt x="258318" y="762762"/>
                  </a:lnTo>
                  <a:lnTo>
                    <a:pt x="258318" y="769620"/>
                  </a:lnTo>
                  <a:lnTo>
                    <a:pt x="271272" y="795528"/>
                  </a:lnTo>
                  <a:lnTo>
                    <a:pt x="272034" y="799338"/>
                  </a:lnTo>
                  <a:lnTo>
                    <a:pt x="271272" y="804672"/>
                  </a:lnTo>
                  <a:lnTo>
                    <a:pt x="268224" y="806196"/>
                  </a:lnTo>
                  <a:lnTo>
                    <a:pt x="264414" y="808482"/>
                  </a:lnTo>
                  <a:lnTo>
                    <a:pt x="260604" y="810006"/>
                  </a:lnTo>
                  <a:lnTo>
                    <a:pt x="256794" y="806958"/>
                  </a:lnTo>
                  <a:lnTo>
                    <a:pt x="253746" y="803148"/>
                  </a:lnTo>
                  <a:lnTo>
                    <a:pt x="233172" y="760476"/>
                  </a:lnTo>
                  <a:lnTo>
                    <a:pt x="233172" y="758952"/>
                  </a:lnTo>
                  <a:lnTo>
                    <a:pt x="231648" y="758190"/>
                  </a:lnTo>
                  <a:lnTo>
                    <a:pt x="229362" y="758190"/>
                  </a:lnTo>
                  <a:lnTo>
                    <a:pt x="220218" y="755142"/>
                  </a:lnTo>
                  <a:lnTo>
                    <a:pt x="214122" y="749808"/>
                  </a:lnTo>
                  <a:lnTo>
                    <a:pt x="209550" y="743712"/>
                  </a:lnTo>
                  <a:lnTo>
                    <a:pt x="209550" y="742188"/>
                  </a:lnTo>
                  <a:lnTo>
                    <a:pt x="208788" y="740664"/>
                  </a:lnTo>
                  <a:lnTo>
                    <a:pt x="204978" y="740664"/>
                  </a:lnTo>
                  <a:lnTo>
                    <a:pt x="204978" y="742188"/>
                  </a:lnTo>
                  <a:lnTo>
                    <a:pt x="203454" y="742188"/>
                  </a:lnTo>
                  <a:lnTo>
                    <a:pt x="199644" y="745236"/>
                  </a:lnTo>
                  <a:lnTo>
                    <a:pt x="194310" y="745998"/>
                  </a:lnTo>
                  <a:lnTo>
                    <a:pt x="187452" y="745998"/>
                  </a:lnTo>
                  <a:lnTo>
                    <a:pt x="179324" y="744867"/>
                  </a:lnTo>
                  <a:lnTo>
                    <a:pt x="172212" y="741616"/>
                  </a:lnTo>
                  <a:lnTo>
                    <a:pt x="166230" y="736346"/>
                  </a:lnTo>
                  <a:lnTo>
                    <a:pt x="161544" y="729234"/>
                  </a:lnTo>
                  <a:lnTo>
                    <a:pt x="161544" y="726948"/>
                  </a:lnTo>
                  <a:lnTo>
                    <a:pt x="160782" y="725424"/>
                  </a:lnTo>
                  <a:lnTo>
                    <a:pt x="157734" y="723138"/>
                  </a:lnTo>
                  <a:lnTo>
                    <a:pt x="155448" y="723138"/>
                  </a:lnTo>
                  <a:lnTo>
                    <a:pt x="153924" y="723900"/>
                  </a:lnTo>
                  <a:lnTo>
                    <a:pt x="147066" y="723900"/>
                  </a:lnTo>
                  <a:lnTo>
                    <a:pt x="135102" y="721474"/>
                  </a:lnTo>
                  <a:lnTo>
                    <a:pt x="125158" y="714844"/>
                  </a:lnTo>
                  <a:lnTo>
                    <a:pt x="118338" y="704926"/>
                  </a:lnTo>
                  <a:lnTo>
                    <a:pt x="115824" y="692658"/>
                  </a:lnTo>
                  <a:lnTo>
                    <a:pt x="115824" y="686562"/>
                  </a:lnTo>
                  <a:lnTo>
                    <a:pt x="117348" y="683514"/>
                  </a:lnTo>
                  <a:lnTo>
                    <a:pt x="129717" y="652157"/>
                  </a:lnTo>
                  <a:lnTo>
                    <a:pt x="151726" y="627024"/>
                  </a:lnTo>
                  <a:lnTo>
                    <a:pt x="181317" y="610323"/>
                  </a:lnTo>
                  <a:lnTo>
                    <a:pt x="216408" y="604266"/>
                  </a:lnTo>
                  <a:lnTo>
                    <a:pt x="255701" y="612267"/>
                  </a:lnTo>
                  <a:lnTo>
                    <a:pt x="287934" y="633984"/>
                  </a:lnTo>
                  <a:lnTo>
                    <a:pt x="309740" y="665988"/>
                  </a:lnTo>
                  <a:lnTo>
                    <a:pt x="317754" y="704850"/>
                  </a:lnTo>
                  <a:lnTo>
                    <a:pt x="317754" y="609498"/>
                  </a:lnTo>
                  <a:lnTo>
                    <a:pt x="288848" y="587095"/>
                  </a:lnTo>
                  <a:lnTo>
                    <a:pt x="249618" y="570522"/>
                  </a:lnTo>
                  <a:lnTo>
                    <a:pt x="205740" y="564642"/>
                  </a:lnTo>
                  <a:lnTo>
                    <a:pt x="155854" y="572300"/>
                  </a:lnTo>
                  <a:lnTo>
                    <a:pt x="112077" y="593750"/>
                  </a:lnTo>
                  <a:lnTo>
                    <a:pt x="76860" y="626681"/>
                  </a:lnTo>
                  <a:lnTo>
                    <a:pt x="52654" y="668807"/>
                  </a:lnTo>
                  <a:lnTo>
                    <a:pt x="41910" y="717804"/>
                  </a:lnTo>
                  <a:lnTo>
                    <a:pt x="5334" y="778764"/>
                  </a:lnTo>
                  <a:lnTo>
                    <a:pt x="2844" y="784910"/>
                  </a:lnTo>
                  <a:lnTo>
                    <a:pt x="3136" y="791425"/>
                  </a:lnTo>
                  <a:lnTo>
                    <a:pt x="5867" y="797509"/>
                  </a:lnTo>
                  <a:lnTo>
                    <a:pt x="10668" y="802386"/>
                  </a:lnTo>
                  <a:lnTo>
                    <a:pt x="41910" y="819912"/>
                  </a:lnTo>
                  <a:lnTo>
                    <a:pt x="41910" y="899160"/>
                  </a:lnTo>
                  <a:lnTo>
                    <a:pt x="48768" y="906018"/>
                  </a:lnTo>
                  <a:lnTo>
                    <a:pt x="115824" y="906018"/>
                  </a:lnTo>
                  <a:lnTo>
                    <a:pt x="124968" y="906018"/>
                  </a:lnTo>
                  <a:lnTo>
                    <a:pt x="124968" y="1005840"/>
                  </a:lnTo>
                  <a:lnTo>
                    <a:pt x="131826" y="1012698"/>
                  </a:lnTo>
                  <a:lnTo>
                    <a:pt x="140970" y="1013460"/>
                  </a:lnTo>
                  <a:lnTo>
                    <a:pt x="272034" y="959840"/>
                  </a:lnTo>
                  <a:lnTo>
                    <a:pt x="291846" y="951738"/>
                  </a:lnTo>
                  <a:lnTo>
                    <a:pt x="291846" y="868680"/>
                  </a:lnTo>
                  <a:lnTo>
                    <a:pt x="317754" y="847648"/>
                  </a:lnTo>
                  <a:lnTo>
                    <a:pt x="323596" y="842899"/>
                  </a:lnTo>
                  <a:lnTo>
                    <a:pt x="348132" y="809904"/>
                  </a:lnTo>
                  <a:lnTo>
                    <a:pt x="363956" y="771055"/>
                  </a:lnTo>
                  <a:lnTo>
                    <a:pt x="369570" y="727710"/>
                  </a:lnTo>
                  <a:close/>
                </a:path>
                <a:path w="478155" h="1013460">
                  <a:moveTo>
                    <a:pt x="478155" y="478053"/>
                  </a:moveTo>
                  <a:lnTo>
                    <a:pt x="476770" y="468807"/>
                  </a:lnTo>
                  <a:lnTo>
                    <a:pt x="471678" y="459486"/>
                  </a:lnTo>
                  <a:lnTo>
                    <a:pt x="442912" y="425005"/>
                  </a:lnTo>
                  <a:lnTo>
                    <a:pt x="423862" y="401472"/>
                  </a:lnTo>
                  <a:lnTo>
                    <a:pt x="412521" y="386930"/>
                  </a:lnTo>
                  <a:lnTo>
                    <a:pt x="406908" y="379476"/>
                  </a:lnTo>
                  <a:lnTo>
                    <a:pt x="415582" y="366522"/>
                  </a:lnTo>
                  <a:lnTo>
                    <a:pt x="422046" y="351942"/>
                  </a:lnTo>
                  <a:lnTo>
                    <a:pt x="426085" y="336067"/>
                  </a:lnTo>
                  <a:lnTo>
                    <a:pt x="427482" y="319278"/>
                  </a:lnTo>
                  <a:lnTo>
                    <a:pt x="419849" y="280327"/>
                  </a:lnTo>
                  <a:lnTo>
                    <a:pt x="398995" y="248881"/>
                  </a:lnTo>
                  <a:lnTo>
                    <a:pt x="391668" y="243916"/>
                  </a:lnTo>
                  <a:lnTo>
                    <a:pt x="391668" y="319278"/>
                  </a:lnTo>
                  <a:lnTo>
                    <a:pt x="386626" y="343065"/>
                  </a:lnTo>
                  <a:lnTo>
                    <a:pt x="373087" y="362712"/>
                  </a:lnTo>
                  <a:lnTo>
                    <a:pt x="353402" y="376059"/>
                  </a:lnTo>
                  <a:lnTo>
                    <a:pt x="329946" y="381000"/>
                  </a:lnTo>
                  <a:lnTo>
                    <a:pt x="305269" y="376059"/>
                  </a:lnTo>
                  <a:lnTo>
                    <a:pt x="285178" y="362712"/>
                  </a:lnTo>
                  <a:lnTo>
                    <a:pt x="271653" y="343065"/>
                  </a:lnTo>
                  <a:lnTo>
                    <a:pt x="266700" y="319278"/>
                  </a:lnTo>
                  <a:lnTo>
                    <a:pt x="271653" y="294919"/>
                  </a:lnTo>
                  <a:lnTo>
                    <a:pt x="285178" y="274789"/>
                  </a:lnTo>
                  <a:lnTo>
                    <a:pt x="305269" y="261086"/>
                  </a:lnTo>
                  <a:lnTo>
                    <a:pt x="329946" y="256032"/>
                  </a:lnTo>
                  <a:lnTo>
                    <a:pt x="353402" y="261086"/>
                  </a:lnTo>
                  <a:lnTo>
                    <a:pt x="373087" y="274789"/>
                  </a:lnTo>
                  <a:lnTo>
                    <a:pt x="386626" y="294919"/>
                  </a:lnTo>
                  <a:lnTo>
                    <a:pt x="391668" y="319278"/>
                  </a:lnTo>
                  <a:lnTo>
                    <a:pt x="391668" y="243916"/>
                  </a:lnTo>
                  <a:lnTo>
                    <a:pt x="368007" y="227863"/>
                  </a:lnTo>
                  <a:lnTo>
                    <a:pt x="329946" y="220218"/>
                  </a:lnTo>
                  <a:lnTo>
                    <a:pt x="291198" y="227863"/>
                  </a:lnTo>
                  <a:lnTo>
                    <a:pt x="259461" y="248881"/>
                  </a:lnTo>
                  <a:lnTo>
                    <a:pt x="237998" y="280327"/>
                  </a:lnTo>
                  <a:lnTo>
                    <a:pt x="230124" y="319278"/>
                  </a:lnTo>
                  <a:lnTo>
                    <a:pt x="237998" y="357454"/>
                  </a:lnTo>
                  <a:lnTo>
                    <a:pt x="259461" y="388708"/>
                  </a:lnTo>
                  <a:lnTo>
                    <a:pt x="266700" y="393522"/>
                  </a:lnTo>
                  <a:lnTo>
                    <a:pt x="291198" y="409816"/>
                  </a:lnTo>
                  <a:lnTo>
                    <a:pt x="329946" y="417576"/>
                  </a:lnTo>
                  <a:lnTo>
                    <a:pt x="339521" y="417017"/>
                  </a:lnTo>
                  <a:lnTo>
                    <a:pt x="348894" y="415480"/>
                  </a:lnTo>
                  <a:lnTo>
                    <a:pt x="358127" y="413067"/>
                  </a:lnTo>
                  <a:lnTo>
                    <a:pt x="367284" y="409956"/>
                  </a:lnTo>
                  <a:lnTo>
                    <a:pt x="391668" y="439381"/>
                  </a:lnTo>
                  <a:lnTo>
                    <a:pt x="406908" y="457771"/>
                  </a:lnTo>
                  <a:lnTo>
                    <a:pt x="433578" y="489966"/>
                  </a:lnTo>
                  <a:lnTo>
                    <a:pt x="441617" y="496443"/>
                  </a:lnTo>
                  <a:lnTo>
                    <a:pt x="451104" y="499008"/>
                  </a:lnTo>
                  <a:lnTo>
                    <a:pt x="460578" y="497992"/>
                  </a:lnTo>
                  <a:lnTo>
                    <a:pt x="468630" y="493776"/>
                  </a:lnTo>
                  <a:lnTo>
                    <a:pt x="475526" y="486587"/>
                  </a:lnTo>
                  <a:lnTo>
                    <a:pt x="478155" y="478053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408309" y="2829560"/>
            <a:ext cx="3318510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-635">
              <a:lnSpc>
                <a:spcPct val="101899"/>
              </a:lnSpc>
              <a:spcBef>
                <a:spcPts val="90"/>
              </a:spcBef>
            </a:pPr>
            <a:r>
              <a:rPr dirty="0" sz="1300">
                <a:latin typeface="Arial"/>
                <a:cs typeface="Arial"/>
              </a:rPr>
              <a:t>Proprietary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survey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across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multiple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countries </a:t>
            </a:r>
            <a:r>
              <a:rPr dirty="0" sz="1300">
                <a:latin typeface="Arial"/>
                <a:cs typeface="Arial"/>
              </a:rPr>
              <a:t>in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Europe: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408326" y="3233421"/>
            <a:ext cx="2320925" cy="122174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210185" indent="-19748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0185" algn="l"/>
              </a:tabLst>
            </a:pPr>
            <a:r>
              <a:rPr dirty="0" sz="1300" b="1">
                <a:latin typeface="Arial"/>
                <a:cs typeface="Arial"/>
              </a:rPr>
              <a:t>~250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interaction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points</a:t>
            </a:r>
            <a:endParaRPr sz="1300">
              <a:latin typeface="Arial"/>
              <a:cs typeface="Arial"/>
            </a:endParaRPr>
          </a:p>
          <a:p>
            <a:pPr marL="210185" indent="-197485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10185" algn="l"/>
              </a:tabLst>
            </a:pPr>
            <a:r>
              <a:rPr dirty="0" sz="1300" b="1">
                <a:latin typeface="Arial"/>
                <a:cs typeface="Arial"/>
              </a:rPr>
              <a:t>Key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relationship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moments</a:t>
            </a:r>
            <a:endParaRPr sz="1300">
              <a:latin typeface="Arial"/>
              <a:cs typeface="Arial"/>
            </a:endParaRPr>
          </a:p>
          <a:p>
            <a:pPr marL="210185" indent="-197485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10185" algn="l"/>
              </a:tabLst>
            </a:pPr>
            <a:r>
              <a:rPr dirty="0" sz="1300" b="1">
                <a:latin typeface="Arial"/>
                <a:cs typeface="Arial"/>
              </a:rPr>
              <a:t>All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channels</a:t>
            </a:r>
            <a:endParaRPr sz="1300">
              <a:latin typeface="Arial"/>
              <a:cs typeface="Arial"/>
            </a:endParaRPr>
          </a:p>
          <a:p>
            <a:pPr marL="210185" indent="-19748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10185" algn="l"/>
              </a:tabLst>
            </a:pPr>
            <a:r>
              <a:rPr dirty="0" sz="1300" b="1">
                <a:latin typeface="Arial"/>
                <a:cs typeface="Arial"/>
              </a:rPr>
              <a:t>All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product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families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408326" y="4681227"/>
            <a:ext cx="15138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latin typeface="Arial"/>
                <a:cs typeface="Arial"/>
              </a:rPr>
              <a:t>Hassles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&amp;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delights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408326" y="5220726"/>
            <a:ext cx="153606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 b="1">
                <a:latin typeface="Arial"/>
                <a:cs typeface="Arial"/>
              </a:rPr>
              <a:t>Sociodemographic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408326" y="5760225"/>
            <a:ext cx="161671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latin typeface="Arial"/>
                <a:cs typeface="Arial"/>
              </a:rPr>
              <a:t>Expected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behaviour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1479" y="423672"/>
            <a:ext cx="251459" cy="251459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635641" y="44831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23</a:t>
            </a:r>
          </a:p>
        </p:txBody>
      </p:sp>
      <p:sp>
        <p:nvSpPr>
          <p:cNvPr id="40" name="object 4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38" name="object 38" descr=""/>
          <p:cNvSpPr txBox="1"/>
          <p:nvPr/>
        </p:nvSpPr>
        <p:spPr>
          <a:xfrm>
            <a:off x="548011" y="94741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0337" y="362965"/>
            <a:ext cx="8507730" cy="657225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34"/>
              </a:spcBef>
            </a:pPr>
            <a:r>
              <a:rPr dirty="0"/>
              <a:t>The</a:t>
            </a:r>
            <a:r>
              <a:rPr dirty="0" spc="-45"/>
              <a:t> </a:t>
            </a:r>
            <a:r>
              <a:rPr dirty="0"/>
              <a:t>first</a:t>
            </a:r>
            <a:r>
              <a:rPr dirty="0" spc="-65"/>
              <a:t> </a:t>
            </a:r>
            <a:r>
              <a:rPr dirty="0"/>
              <a:t>step</a:t>
            </a:r>
            <a:r>
              <a:rPr dirty="0" spc="-55"/>
              <a:t> </a:t>
            </a:r>
            <a:r>
              <a:rPr dirty="0"/>
              <a:t>is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60"/>
              <a:t> </a:t>
            </a:r>
            <a:r>
              <a:rPr dirty="0" spc="-10"/>
              <a:t>understand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60"/>
              <a:t> </a:t>
            </a:r>
            <a:r>
              <a:rPr dirty="0"/>
              <a:t>underlying</a:t>
            </a:r>
            <a:r>
              <a:rPr dirty="0" spc="-35"/>
              <a:t> </a:t>
            </a:r>
            <a:r>
              <a:rPr dirty="0"/>
              <a:t>value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/>
              <a:t>our</a:t>
            </a:r>
            <a:r>
              <a:rPr dirty="0" spc="-45"/>
              <a:t> </a:t>
            </a:r>
            <a:r>
              <a:rPr dirty="0" spc="-10"/>
              <a:t>customer’s </a:t>
            </a:r>
            <a:r>
              <a:rPr dirty="0"/>
              <a:t>needs</a:t>
            </a:r>
            <a:r>
              <a:rPr dirty="0" spc="-40"/>
              <a:t> </a:t>
            </a:r>
            <a:r>
              <a:rPr dirty="0"/>
              <a:t>–</a:t>
            </a:r>
            <a:r>
              <a:rPr dirty="0" spc="-35"/>
              <a:t> </a:t>
            </a:r>
            <a:r>
              <a:rPr dirty="0"/>
              <a:t>CVaR</a:t>
            </a:r>
            <a:r>
              <a:rPr dirty="0" spc="-20"/>
              <a:t> </a:t>
            </a:r>
            <a:r>
              <a:rPr dirty="0" spc="-10"/>
              <a:t>approach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48011" y="1524254"/>
            <a:ext cx="1818005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CVaR</a:t>
            </a:r>
            <a:r>
              <a:rPr dirty="0" sz="1550" spc="-7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Methodology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03098" y="1524254"/>
            <a:ext cx="3030220" cy="495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Calculation</a:t>
            </a:r>
            <a:r>
              <a:rPr dirty="0" sz="1550" spc="-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dimensions</a:t>
            </a:r>
            <a:r>
              <a:rPr dirty="0" sz="1550" spc="-4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of</a:t>
            </a:r>
            <a:r>
              <a:rPr dirty="0" sz="155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20" b="1">
                <a:solidFill>
                  <a:srgbClr val="008AB3"/>
                </a:solidFill>
                <a:latin typeface="Arial"/>
                <a:cs typeface="Arial"/>
              </a:rPr>
              <a:t>CVaR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Illustrative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859" y="2070354"/>
            <a:ext cx="2863596" cy="491794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95305" y="2368550"/>
            <a:ext cx="19939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Customer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Value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at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Risk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CVaR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459" y="3558032"/>
            <a:ext cx="188658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34315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Attrition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due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to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poor </a:t>
            </a:r>
            <a:r>
              <a:rPr dirty="0" sz="1100" b="1">
                <a:latin typeface="Arial"/>
                <a:cs typeface="Arial"/>
              </a:rPr>
              <a:t>Customer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Experience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(ACX)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12653" y="5525515"/>
            <a:ext cx="17589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Expected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value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loss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(EVL)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74331" y="4043419"/>
            <a:ext cx="239585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65" b="1">
                <a:latin typeface="Arial"/>
                <a:cs typeface="Arial"/>
              </a:rPr>
              <a:t>Through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survey</a:t>
            </a:r>
            <a:r>
              <a:rPr dirty="0" sz="1100" spc="-4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and</a:t>
            </a:r>
            <a:r>
              <a:rPr dirty="0" sz="1100" spc="-1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08AB3"/>
                </a:solidFill>
                <a:latin typeface="Arial"/>
                <a:cs typeface="Arial"/>
              </a:rPr>
              <a:t>observed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client</a:t>
            </a:r>
            <a:r>
              <a:rPr dirty="0" sz="1100" spc="-2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08AB3"/>
                </a:solidFill>
                <a:latin typeface="Arial"/>
                <a:cs typeface="Arial"/>
              </a:rPr>
              <a:t>behaviours</a:t>
            </a:r>
            <a:r>
              <a:rPr dirty="0" sz="1100" spc="-10">
                <a:latin typeface="Arial"/>
                <a:cs typeface="Arial"/>
              </a:rPr>
              <a:t>,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analyse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the </a:t>
            </a:r>
            <a:r>
              <a:rPr dirty="0" sz="1100">
                <a:latin typeface="Arial"/>
                <a:cs typeface="Arial"/>
              </a:rPr>
              <a:t>customer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experience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drivers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those </a:t>
            </a:r>
            <a:r>
              <a:rPr dirty="0" sz="1100">
                <a:latin typeface="Arial"/>
                <a:cs typeface="Arial"/>
              </a:rPr>
              <a:t>clients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reducing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their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relationship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with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bank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74345" y="5897375"/>
            <a:ext cx="2277745" cy="962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16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Value</a:t>
            </a:r>
            <a:r>
              <a:rPr dirty="0" sz="110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loss</a:t>
            </a:r>
            <a:r>
              <a:rPr dirty="0" sz="1100" spc="-4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from</a:t>
            </a:r>
            <a:r>
              <a:rPr dirty="0" sz="1100" spc="-2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those</a:t>
            </a:r>
            <a:r>
              <a:rPr dirty="0" sz="1100" spc="-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clients</a:t>
            </a:r>
            <a:r>
              <a:rPr dirty="0" sz="110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008AB3"/>
                </a:solidFill>
                <a:latin typeface="Arial"/>
                <a:cs typeface="Arial"/>
              </a:rPr>
              <a:t>who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have</a:t>
            </a:r>
            <a:r>
              <a:rPr dirty="0" sz="1100" spc="-4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reduced</a:t>
            </a:r>
            <a:r>
              <a:rPr dirty="0" sz="1100" spc="-4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their</a:t>
            </a:r>
            <a:r>
              <a:rPr dirty="0" sz="110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08AB3"/>
                </a:solidFill>
                <a:latin typeface="Arial"/>
                <a:cs typeface="Arial"/>
              </a:rPr>
              <a:t>relation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75"/>
              </a:spcBef>
            </a:pPr>
            <a:r>
              <a:rPr dirty="0" sz="1100">
                <a:latin typeface="Arial"/>
                <a:cs typeface="Arial"/>
              </a:rPr>
              <a:t>Several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client</a:t>
            </a:r>
            <a:r>
              <a:rPr dirty="0" sz="110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metrics</a:t>
            </a:r>
            <a:r>
              <a:rPr dirty="0" sz="110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can</a:t>
            </a:r>
            <a:r>
              <a:rPr dirty="0" sz="110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be</a:t>
            </a:r>
            <a:r>
              <a:rPr dirty="0" sz="1100" spc="-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008AB3"/>
                </a:solidFill>
                <a:latin typeface="Arial"/>
                <a:cs typeface="Arial"/>
              </a:rPr>
              <a:t>used </a:t>
            </a:r>
            <a:r>
              <a:rPr dirty="0" sz="1100">
                <a:latin typeface="Arial"/>
                <a:cs typeface="Arial"/>
              </a:rPr>
              <a:t>(gross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margin,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net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present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value, potential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value,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etc.)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74345" y="2690889"/>
            <a:ext cx="19367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Bank’s</a:t>
            </a:r>
            <a:r>
              <a:rPr dirty="0" sz="1100" spc="-4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potential</a:t>
            </a:r>
            <a:r>
              <a:rPr dirty="0" sz="1100" spc="-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value</a:t>
            </a:r>
            <a:r>
              <a:rPr dirty="0" sz="1100" spc="-4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loss</a:t>
            </a:r>
            <a:r>
              <a:rPr dirty="0" sz="1100" spc="-4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008AB3"/>
                </a:solidFill>
                <a:latin typeface="Arial"/>
                <a:cs typeface="Arial"/>
              </a:rPr>
              <a:t>if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customer</a:t>
            </a:r>
            <a:r>
              <a:rPr dirty="0" sz="1100" spc="-4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needs</a:t>
            </a:r>
            <a:r>
              <a:rPr dirty="0" sz="110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are</a:t>
            </a:r>
            <a:r>
              <a:rPr dirty="0" sz="1100" spc="-4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8AB3"/>
                </a:solidFill>
                <a:latin typeface="Arial"/>
                <a:cs typeface="Arial"/>
              </a:rPr>
              <a:t>not</a:t>
            </a:r>
            <a:r>
              <a:rPr dirty="0" sz="1100" spc="-1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008AB3"/>
                </a:solidFill>
                <a:latin typeface="Arial"/>
                <a:cs typeface="Arial"/>
              </a:rPr>
              <a:t>met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800485" y="2091689"/>
            <a:ext cx="2475230" cy="2330450"/>
            <a:chOff x="4800485" y="2091689"/>
            <a:chExt cx="2475230" cy="2330450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485" y="2091689"/>
              <a:ext cx="2474976" cy="23301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6241" y="3590544"/>
              <a:ext cx="562355" cy="56235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897765" y="3591305"/>
              <a:ext cx="561340" cy="560070"/>
            </a:xfrm>
            <a:custGeom>
              <a:avLst/>
              <a:gdLst/>
              <a:ahLst/>
              <a:cxnLst/>
              <a:rect l="l" t="t" r="r" b="b"/>
              <a:pathLst>
                <a:path w="561339" h="560070">
                  <a:moveTo>
                    <a:pt x="560832" y="419862"/>
                  </a:moveTo>
                  <a:lnTo>
                    <a:pt x="560832" y="0"/>
                  </a:lnTo>
                  <a:lnTo>
                    <a:pt x="140970" y="0"/>
                  </a:lnTo>
                  <a:lnTo>
                    <a:pt x="0" y="140208"/>
                  </a:lnTo>
                  <a:lnTo>
                    <a:pt x="0" y="560070"/>
                  </a:lnTo>
                  <a:lnTo>
                    <a:pt x="5334" y="560070"/>
                  </a:lnTo>
                  <a:lnTo>
                    <a:pt x="5334" y="137160"/>
                  </a:lnTo>
                  <a:lnTo>
                    <a:pt x="18288" y="137160"/>
                  </a:lnTo>
                  <a:lnTo>
                    <a:pt x="143256" y="12192"/>
                  </a:lnTo>
                  <a:lnTo>
                    <a:pt x="143256" y="9906"/>
                  </a:lnTo>
                  <a:lnTo>
                    <a:pt x="147066" y="8382"/>
                  </a:lnTo>
                  <a:lnTo>
                    <a:pt x="147065" y="9906"/>
                  </a:lnTo>
                  <a:lnTo>
                    <a:pt x="543305" y="9906"/>
                  </a:lnTo>
                  <a:lnTo>
                    <a:pt x="551688" y="1524"/>
                  </a:lnTo>
                  <a:lnTo>
                    <a:pt x="559308" y="8382"/>
                  </a:lnTo>
                  <a:lnTo>
                    <a:pt x="559308" y="421377"/>
                  </a:lnTo>
                  <a:lnTo>
                    <a:pt x="560832" y="419862"/>
                  </a:lnTo>
                  <a:close/>
                </a:path>
                <a:path w="561339" h="560070">
                  <a:moveTo>
                    <a:pt x="18288" y="137160"/>
                  </a:moveTo>
                  <a:lnTo>
                    <a:pt x="5334" y="137160"/>
                  </a:lnTo>
                  <a:lnTo>
                    <a:pt x="5334" y="147828"/>
                  </a:lnTo>
                  <a:lnTo>
                    <a:pt x="9144" y="147828"/>
                  </a:lnTo>
                  <a:lnTo>
                    <a:pt x="9144" y="146304"/>
                  </a:lnTo>
                  <a:lnTo>
                    <a:pt x="10667" y="142494"/>
                  </a:lnTo>
                  <a:lnTo>
                    <a:pt x="10667" y="144780"/>
                  </a:lnTo>
                  <a:lnTo>
                    <a:pt x="18288" y="137160"/>
                  </a:lnTo>
                  <a:close/>
                </a:path>
                <a:path w="561339" h="560070">
                  <a:moveTo>
                    <a:pt x="10668" y="549402"/>
                  </a:moveTo>
                  <a:lnTo>
                    <a:pt x="10667" y="147828"/>
                  </a:lnTo>
                  <a:lnTo>
                    <a:pt x="5334" y="147828"/>
                  </a:lnTo>
                  <a:lnTo>
                    <a:pt x="5334" y="549402"/>
                  </a:lnTo>
                  <a:lnTo>
                    <a:pt x="10668" y="549402"/>
                  </a:lnTo>
                  <a:close/>
                </a:path>
                <a:path w="561339" h="560070">
                  <a:moveTo>
                    <a:pt x="416052" y="549402"/>
                  </a:moveTo>
                  <a:lnTo>
                    <a:pt x="5334" y="549402"/>
                  </a:lnTo>
                  <a:lnTo>
                    <a:pt x="10668" y="554736"/>
                  </a:lnTo>
                  <a:lnTo>
                    <a:pt x="10668" y="560070"/>
                  </a:lnTo>
                  <a:lnTo>
                    <a:pt x="413003" y="560070"/>
                  </a:lnTo>
                  <a:lnTo>
                    <a:pt x="413003" y="554736"/>
                  </a:lnTo>
                  <a:lnTo>
                    <a:pt x="414528" y="554736"/>
                  </a:lnTo>
                  <a:lnTo>
                    <a:pt x="414528" y="550926"/>
                  </a:lnTo>
                  <a:lnTo>
                    <a:pt x="416052" y="549402"/>
                  </a:lnTo>
                  <a:close/>
                </a:path>
                <a:path w="561339" h="560070">
                  <a:moveTo>
                    <a:pt x="10668" y="560070"/>
                  </a:moveTo>
                  <a:lnTo>
                    <a:pt x="10668" y="554736"/>
                  </a:lnTo>
                  <a:lnTo>
                    <a:pt x="5334" y="549402"/>
                  </a:lnTo>
                  <a:lnTo>
                    <a:pt x="5334" y="560070"/>
                  </a:lnTo>
                  <a:lnTo>
                    <a:pt x="10668" y="560070"/>
                  </a:lnTo>
                  <a:close/>
                </a:path>
                <a:path w="561339" h="560070">
                  <a:moveTo>
                    <a:pt x="10667" y="144780"/>
                  </a:moveTo>
                  <a:lnTo>
                    <a:pt x="10667" y="142494"/>
                  </a:lnTo>
                  <a:lnTo>
                    <a:pt x="9144" y="146304"/>
                  </a:lnTo>
                  <a:lnTo>
                    <a:pt x="10667" y="144780"/>
                  </a:lnTo>
                  <a:close/>
                </a:path>
                <a:path w="561339" h="560070">
                  <a:moveTo>
                    <a:pt x="416052" y="137160"/>
                  </a:moveTo>
                  <a:lnTo>
                    <a:pt x="18288" y="137160"/>
                  </a:lnTo>
                  <a:lnTo>
                    <a:pt x="9144" y="146304"/>
                  </a:lnTo>
                  <a:lnTo>
                    <a:pt x="9144" y="147828"/>
                  </a:lnTo>
                  <a:lnTo>
                    <a:pt x="413003" y="147828"/>
                  </a:lnTo>
                  <a:lnTo>
                    <a:pt x="413003" y="142494"/>
                  </a:lnTo>
                  <a:lnTo>
                    <a:pt x="414528" y="142494"/>
                  </a:lnTo>
                  <a:lnTo>
                    <a:pt x="414528" y="138684"/>
                  </a:lnTo>
                  <a:lnTo>
                    <a:pt x="416052" y="137160"/>
                  </a:lnTo>
                  <a:close/>
                </a:path>
                <a:path w="561339" h="560070">
                  <a:moveTo>
                    <a:pt x="147066" y="8382"/>
                  </a:moveTo>
                  <a:lnTo>
                    <a:pt x="143256" y="9906"/>
                  </a:lnTo>
                  <a:lnTo>
                    <a:pt x="145542" y="9906"/>
                  </a:lnTo>
                  <a:lnTo>
                    <a:pt x="147066" y="8382"/>
                  </a:lnTo>
                  <a:close/>
                </a:path>
                <a:path w="561339" h="560070">
                  <a:moveTo>
                    <a:pt x="145542" y="9906"/>
                  </a:moveTo>
                  <a:lnTo>
                    <a:pt x="143256" y="9906"/>
                  </a:lnTo>
                  <a:lnTo>
                    <a:pt x="143256" y="12192"/>
                  </a:lnTo>
                  <a:lnTo>
                    <a:pt x="145542" y="9906"/>
                  </a:lnTo>
                  <a:close/>
                </a:path>
                <a:path w="561339" h="560070">
                  <a:moveTo>
                    <a:pt x="147065" y="9906"/>
                  </a:moveTo>
                  <a:lnTo>
                    <a:pt x="147066" y="8382"/>
                  </a:lnTo>
                  <a:lnTo>
                    <a:pt x="145542" y="9906"/>
                  </a:lnTo>
                  <a:lnTo>
                    <a:pt x="147065" y="9906"/>
                  </a:lnTo>
                  <a:close/>
                </a:path>
                <a:path w="561339" h="560070">
                  <a:moveTo>
                    <a:pt x="422909" y="144780"/>
                  </a:moveTo>
                  <a:lnTo>
                    <a:pt x="422909" y="142494"/>
                  </a:lnTo>
                  <a:lnTo>
                    <a:pt x="413003" y="142494"/>
                  </a:lnTo>
                  <a:lnTo>
                    <a:pt x="413003" y="147828"/>
                  </a:lnTo>
                  <a:lnTo>
                    <a:pt x="419862" y="147828"/>
                  </a:lnTo>
                  <a:lnTo>
                    <a:pt x="422909" y="144780"/>
                  </a:lnTo>
                  <a:close/>
                </a:path>
                <a:path w="561339" h="560070">
                  <a:moveTo>
                    <a:pt x="422909" y="542544"/>
                  </a:moveTo>
                  <a:lnTo>
                    <a:pt x="422909" y="144780"/>
                  </a:lnTo>
                  <a:lnTo>
                    <a:pt x="419862" y="147828"/>
                  </a:lnTo>
                  <a:lnTo>
                    <a:pt x="413003" y="147828"/>
                  </a:lnTo>
                  <a:lnTo>
                    <a:pt x="413003" y="549402"/>
                  </a:lnTo>
                  <a:lnTo>
                    <a:pt x="416052" y="549402"/>
                  </a:lnTo>
                  <a:lnTo>
                    <a:pt x="422909" y="542544"/>
                  </a:lnTo>
                  <a:close/>
                </a:path>
                <a:path w="561339" h="560070">
                  <a:moveTo>
                    <a:pt x="422909" y="557038"/>
                  </a:moveTo>
                  <a:lnTo>
                    <a:pt x="422909" y="554736"/>
                  </a:lnTo>
                  <a:lnTo>
                    <a:pt x="413003" y="554736"/>
                  </a:lnTo>
                  <a:lnTo>
                    <a:pt x="413003" y="560070"/>
                  </a:lnTo>
                  <a:lnTo>
                    <a:pt x="419862" y="560070"/>
                  </a:lnTo>
                  <a:lnTo>
                    <a:pt x="422909" y="557038"/>
                  </a:lnTo>
                  <a:close/>
                </a:path>
                <a:path w="561339" h="560070">
                  <a:moveTo>
                    <a:pt x="418338" y="137160"/>
                  </a:moveTo>
                  <a:lnTo>
                    <a:pt x="416052" y="137160"/>
                  </a:lnTo>
                  <a:lnTo>
                    <a:pt x="414528" y="138684"/>
                  </a:lnTo>
                  <a:lnTo>
                    <a:pt x="418338" y="137160"/>
                  </a:lnTo>
                  <a:close/>
                </a:path>
                <a:path w="561339" h="560070">
                  <a:moveTo>
                    <a:pt x="418338" y="142494"/>
                  </a:moveTo>
                  <a:lnTo>
                    <a:pt x="418338" y="137160"/>
                  </a:lnTo>
                  <a:lnTo>
                    <a:pt x="414528" y="138684"/>
                  </a:lnTo>
                  <a:lnTo>
                    <a:pt x="414528" y="142494"/>
                  </a:lnTo>
                  <a:lnTo>
                    <a:pt x="418338" y="142494"/>
                  </a:lnTo>
                  <a:close/>
                </a:path>
                <a:path w="561339" h="560070">
                  <a:moveTo>
                    <a:pt x="418338" y="549402"/>
                  </a:moveTo>
                  <a:lnTo>
                    <a:pt x="416052" y="549402"/>
                  </a:lnTo>
                  <a:lnTo>
                    <a:pt x="414528" y="550926"/>
                  </a:lnTo>
                  <a:lnTo>
                    <a:pt x="418338" y="549402"/>
                  </a:lnTo>
                  <a:close/>
                </a:path>
                <a:path w="561339" h="560070">
                  <a:moveTo>
                    <a:pt x="418338" y="554736"/>
                  </a:moveTo>
                  <a:lnTo>
                    <a:pt x="418338" y="549402"/>
                  </a:lnTo>
                  <a:lnTo>
                    <a:pt x="414528" y="550926"/>
                  </a:lnTo>
                  <a:lnTo>
                    <a:pt x="414528" y="554736"/>
                  </a:lnTo>
                  <a:lnTo>
                    <a:pt x="418338" y="554736"/>
                  </a:lnTo>
                  <a:close/>
                </a:path>
                <a:path w="561339" h="560070">
                  <a:moveTo>
                    <a:pt x="555498" y="12192"/>
                  </a:moveTo>
                  <a:lnTo>
                    <a:pt x="555498" y="9906"/>
                  </a:lnTo>
                  <a:lnTo>
                    <a:pt x="543305" y="9906"/>
                  </a:lnTo>
                  <a:lnTo>
                    <a:pt x="416052" y="137160"/>
                  </a:lnTo>
                  <a:lnTo>
                    <a:pt x="418338" y="137160"/>
                  </a:lnTo>
                  <a:lnTo>
                    <a:pt x="418338" y="142494"/>
                  </a:lnTo>
                  <a:lnTo>
                    <a:pt x="422909" y="142494"/>
                  </a:lnTo>
                  <a:lnTo>
                    <a:pt x="422909" y="144780"/>
                  </a:lnTo>
                  <a:lnTo>
                    <a:pt x="555498" y="12192"/>
                  </a:lnTo>
                  <a:close/>
                </a:path>
                <a:path w="561339" h="560070">
                  <a:moveTo>
                    <a:pt x="551688" y="413766"/>
                  </a:moveTo>
                  <a:lnTo>
                    <a:pt x="416052" y="549402"/>
                  </a:lnTo>
                  <a:lnTo>
                    <a:pt x="418338" y="549402"/>
                  </a:lnTo>
                  <a:lnTo>
                    <a:pt x="418338" y="554736"/>
                  </a:lnTo>
                  <a:lnTo>
                    <a:pt x="422909" y="554736"/>
                  </a:lnTo>
                  <a:lnTo>
                    <a:pt x="422909" y="557038"/>
                  </a:lnTo>
                  <a:lnTo>
                    <a:pt x="550164" y="430472"/>
                  </a:lnTo>
                  <a:lnTo>
                    <a:pt x="550164" y="417576"/>
                  </a:lnTo>
                  <a:lnTo>
                    <a:pt x="551688" y="413766"/>
                  </a:lnTo>
                  <a:close/>
                </a:path>
                <a:path w="561339" h="560070">
                  <a:moveTo>
                    <a:pt x="559308" y="8382"/>
                  </a:moveTo>
                  <a:lnTo>
                    <a:pt x="551688" y="1524"/>
                  </a:lnTo>
                  <a:lnTo>
                    <a:pt x="543305" y="9906"/>
                  </a:lnTo>
                  <a:lnTo>
                    <a:pt x="550164" y="9906"/>
                  </a:lnTo>
                  <a:lnTo>
                    <a:pt x="550164" y="4572"/>
                  </a:lnTo>
                  <a:lnTo>
                    <a:pt x="555498" y="9906"/>
                  </a:lnTo>
                  <a:lnTo>
                    <a:pt x="555498" y="12192"/>
                  </a:lnTo>
                  <a:lnTo>
                    <a:pt x="559308" y="8382"/>
                  </a:lnTo>
                  <a:close/>
                </a:path>
                <a:path w="561339" h="560070">
                  <a:moveTo>
                    <a:pt x="555498" y="9906"/>
                  </a:moveTo>
                  <a:lnTo>
                    <a:pt x="550164" y="4572"/>
                  </a:lnTo>
                  <a:lnTo>
                    <a:pt x="550164" y="9906"/>
                  </a:lnTo>
                  <a:lnTo>
                    <a:pt x="555498" y="9906"/>
                  </a:lnTo>
                  <a:close/>
                </a:path>
                <a:path w="561339" h="560070">
                  <a:moveTo>
                    <a:pt x="559308" y="421377"/>
                  </a:moveTo>
                  <a:lnTo>
                    <a:pt x="559308" y="8382"/>
                  </a:lnTo>
                  <a:lnTo>
                    <a:pt x="550164" y="17526"/>
                  </a:lnTo>
                  <a:lnTo>
                    <a:pt x="550164" y="415290"/>
                  </a:lnTo>
                  <a:lnTo>
                    <a:pt x="551688" y="413766"/>
                  </a:lnTo>
                  <a:lnTo>
                    <a:pt x="551688" y="428956"/>
                  </a:lnTo>
                  <a:lnTo>
                    <a:pt x="559308" y="421377"/>
                  </a:lnTo>
                  <a:close/>
                </a:path>
                <a:path w="561339" h="560070">
                  <a:moveTo>
                    <a:pt x="551688" y="428956"/>
                  </a:moveTo>
                  <a:lnTo>
                    <a:pt x="551688" y="413766"/>
                  </a:lnTo>
                  <a:lnTo>
                    <a:pt x="550164" y="417576"/>
                  </a:lnTo>
                  <a:lnTo>
                    <a:pt x="550164" y="430472"/>
                  </a:lnTo>
                  <a:lnTo>
                    <a:pt x="551688" y="428956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312293" y="3733800"/>
              <a:ext cx="413384" cy="412750"/>
            </a:xfrm>
            <a:custGeom>
              <a:avLst/>
              <a:gdLst/>
              <a:ahLst/>
              <a:cxnLst/>
              <a:rect l="l" t="t" r="r" b="b"/>
              <a:pathLst>
                <a:path w="413384" h="412750">
                  <a:moveTo>
                    <a:pt x="413004" y="412241"/>
                  </a:moveTo>
                  <a:lnTo>
                    <a:pt x="413004" y="0"/>
                  </a:lnTo>
                  <a:lnTo>
                    <a:pt x="0" y="0"/>
                  </a:lnTo>
                  <a:lnTo>
                    <a:pt x="0" y="412241"/>
                  </a:lnTo>
                  <a:lnTo>
                    <a:pt x="413004" y="4122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725285" y="3595877"/>
              <a:ext cx="138430" cy="550545"/>
            </a:xfrm>
            <a:custGeom>
              <a:avLst/>
              <a:gdLst/>
              <a:ahLst/>
              <a:cxnLst/>
              <a:rect l="l" t="t" r="r" b="b"/>
              <a:pathLst>
                <a:path w="138429" h="550545">
                  <a:moveTo>
                    <a:pt x="137922" y="413004"/>
                  </a:moveTo>
                  <a:lnTo>
                    <a:pt x="137922" y="0"/>
                  </a:lnTo>
                  <a:lnTo>
                    <a:pt x="0" y="137922"/>
                  </a:lnTo>
                  <a:lnTo>
                    <a:pt x="0" y="550164"/>
                  </a:lnTo>
                  <a:lnTo>
                    <a:pt x="137922" y="413004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312293" y="3595877"/>
              <a:ext cx="551180" cy="138430"/>
            </a:xfrm>
            <a:custGeom>
              <a:avLst/>
              <a:gdLst/>
              <a:ahLst/>
              <a:cxnLst/>
              <a:rect l="l" t="t" r="r" b="b"/>
              <a:pathLst>
                <a:path w="551179" h="138429">
                  <a:moveTo>
                    <a:pt x="550926" y="0"/>
                  </a:moveTo>
                  <a:lnTo>
                    <a:pt x="137160" y="0"/>
                  </a:lnTo>
                  <a:lnTo>
                    <a:pt x="0" y="137922"/>
                  </a:lnTo>
                  <a:lnTo>
                    <a:pt x="413004" y="137922"/>
                  </a:lnTo>
                  <a:lnTo>
                    <a:pt x="550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306959" y="3591305"/>
              <a:ext cx="561975" cy="560070"/>
            </a:xfrm>
            <a:custGeom>
              <a:avLst/>
              <a:gdLst/>
              <a:ahLst/>
              <a:cxnLst/>
              <a:rect l="l" t="t" r="r" b="b"/>
              <a:pathLst>
                <a:path w="561975" h="560070">
                  <a:moveTo>
                    <a:pt x="561594" y="419862"/>
                  </a:moveTo>
                  <a:lnTo>
                    <a:pt x="561594" y="0"/>
                  </a:lnTo>
                  <a:lnTo>
                    <a:pt x="140970" y="0"/>
                  </a:lnTo>
                  <a:lnTo>
                    <a:pt x="0" y="140208"/>
                  </a:lnTo>
                  <a:lnTo>
                    <a:pt x="0" y="560070"/>
                  </a:lnTo>
                  <a:lnTo>
                    <a:pt x="5334" y="560070"/>
                  </a:lnTo>
                  <a:lnTo>
                    <a:pt x="5334" y="137160"/>
                  </a:lnTo>
                  <a:lnTo>
                    <a:pt x="18237" y="137160"/>
                  </a:lnTo>
                  <a:lnTo>
                    <a:pt x="142494" y="12213"/>
                  </a:lnTo>
                  <a:lnTo>
                    <a:pt x="142494" y="9906"/>
                  </a:lnTo>
                  <a:lnTo>
                    <a:pt x="146304" y="8382"/>
                  </a:lnTo>
                  <a:lnTo>
                    <a:pt x="146303" y="9906"/>
                  </a:lnTo>
                  <a:lnTo>
                    <a:pt x="544021" y="9906"/>
                  </a:lnTo>
                  <a:lnTo>
                    <a:pt x="552450" y="1524"/>
                  </a:lnTo>
                  <a:lnTo>
                    <a:pt x="560070" y="8382"/>
                  </a:lnTo>
                  <a:lnTo>
                    <a:pt x="560070" y="421377"/>
                  </a:lnTo>
                  <a:lnTo>
                    <a:pt x="561594" y="419862"/>
                  </a:lnTo>
                  <a:close/>
                </a:path>
                <a:path w="561975" h="560070">
                  <a:moveTo>
                    <a:pt x="18237" y="137160"/>
                  </a:moveTo>
                  <a:lnTo>
                    <a:pt x="5334" y="137160"/>
                  </a:lnTo>
                  <a:lnTo>
                    <a:pt x="5334" y="147828"/>
                  </a:lnTo>
                  <a:lnTo>
                    <a:pt x="9144" y="147828"/>
                  </a:lnTo>
                  <a:lnTo>
                    <a:pt x="9144" y="146304"/>
                  </a:lnTo>
                  <a:lnTo>
                    <a:pt x="10667" y="142494"/>
                  </a:lnTo>
                  <a:lnTo>
                    <a:pt x="10667" y="144771"/>
                  </a:lnTo>
                  <a:lnTo>
                    <a:pt x="18237" y="137160"/>
                  </a:lnTo>
                  <a:close/>
                </a:path>
                <a:path w="561975" h="560070">
                  <a:moveTo>
                    <a:pt x="10668" y="549402"/>
                  </a:moveTo>
                  <a:lnTo>
                    <a:pt x="10667" y="147828"/>
                  </a:lnTo>
                  <a:lnTo>
                    <a:pt x="5334" y="147828"/>
                  </a:lnTo>
                  <a:lnTo>
                    <a:pt x="5334" y="549402"/>
                  </a:lnTo>
                  <a:lnTo>
                    <a:pt x="10668" y="549402"/>
                  </a:lnTo>
                  <a:close/>
                </a:path>
                <a:path w="561975" h="560070">
                  <a:moveTo>
                    <a:pt x="416060" y="549402"/>
                  </a:moveTo>
                  <a:lnTo>
                    <a:pt x="5334" y="549402"/>
                  </a:lnTo>
                  <a:lnTo>
                    <a:pt x="10668" y="554736"/>
                  </a:lnTo>
                  <a:lnTo>
                    <a:pt x="10667" y="560070"/>
                  </a:lnTo>
                  <a:lnTo>
                    <a:pt x="413003" y="560070"/>
                  </a:lnTo>
                  <a:lnTo>
                    <a:pt x="413003" y="554736"/>
                  </a:lnTo>
                  <a:lnTo>
                    <a:pt x="414528" y="554736"/>
                  </a:lnTo>
                  <a:lnTo>
                    <a:pt x="414528" y="550926"/>
                  </a:lnTo>
                  <a:lnTo>
                    <a:pt x="416060" y="549402"/>
                  </a:lnTo>
                  <a:close/>
                </a:path>
                <a:path w="561975" h="560070">
                  <a:moveTo>
                    <a:pt x="10667" y="560070"/>
                  </a:moveTo>
                  <a:lnTo>
                    <a:pt x="10668" y="554736"/>
                  </a:lnTo>
                  <a:lnTo>
                    <a:pt x="5334" y="549402"/>
                  </a:lnTo>
                  <a:lnTo>
                    <a:pt x="5334" y="560070"/>
                  </a:lnTo>
                  <a:lnTo>
                    <a:pt x="10667" y="560070"/>
                  </a:lnTo>
                  <a:close/>
                </a:path>
                <a:path w="561975" h="560070">
                  <a:moveTo>
                    <a:pt x="10667" y="144771"/>
                  </a:moveTo>
                  <a:lnTo>
                    <a:pt x="10667" y="142494"/>
                  </a:lnTo>
                  <a:lnTo>
                    <a:pt x="9144" y="146304"/>
                  </a:lnTo>
                  <a:lnTo>
                    <a:pt x="10667" y="144771"/>
                  </a:lnTo>
                  <a:close/>
                </a:path>
                <a:path w="561975" h="560070">
                  <a:moveTo>
                    <a:pt x="416060" y="137160"/>
                  </a:moveTo>
                  <a:lnTo>
                    <a:pt x="18237" y="137160"/>
                  </a:lnTo>
                  <a:lnTo>
                    <a:pt x="9144" y="146304"/>
                  </a:lnTo>
                  <a:lnTo>
                    <a:pt x="9144" y="147828"/>
                  </a:lnTo>
                  <a:lnTo>
                    <a:pt x="413003" y="147828"/>
                  </a:lnTo>
                  <a:lnTo>
                    <a:pt x="413003" y="142494"/>
                  </a:lnTo>
                  <a:lnTo>
                    <a:pt x="414528" y="142494"/>
                  </a:lnTo>
                  <a:lnTo>
                    <a:pt x="414528" y="138684"/>
                  </a:lnTo>
                  <a:lnTo>
                    <a:pt x="416060" y="137160"/>
                  </a:lnTo>
                  <a:close/>
                </a:path>
                <a:path w="561975" h="560070">
                  <a:moveTo>
                    <a:pt x="146304" y="8382"/>
                  </a:moveTo>
                  <a:lnTo>
                    <a:pt x="142494" y="9906"/>
                  </a:lnTo>
                  <a:lnTo>
                    <a:pt x="144788" y="9906"/>
                  </a:lnTo>
                  <a:lnTo>
                    <a:pt x="146304" y="8382"/>
                  </a:lnTo>
                  <a:close/>
                </a:path>
                <a:path w="561975" h="560070">
                  <a:moveTo>
                    <a:pt x="144788" y="9906"/>
                  </a:moveTo>
                  <a:lnTo>
                    <a:pt x="142494" y="9906"/>
                  </a:lnTo>
                  <a:lnTo>
                    <a:pt x="142494" y="12213"/>
                  </a:lnTo>
                  <a:lnTo>
                    <a:pt x="144788" y="9906"/>
                  </a:lnTo>
                  <a:close/>
                </a:path>
                <a:path w="561975" h="560070">
                  <a:moveTo>
                    <a:pt x="146303" y="9906"/>
                  </a:moveTo>
                  <a:lnTo>
                    <a:pt x="146304" y="8382"/>
                  </a:lnTo>
                  <a:lnTo>
                    <a:pt x="144788" y="9906"/>
                  </a:lnTo>
                  <a:lnTo>
                    <a:pt x="146303" y="9906"/>
                  </a:lnTo>
                  <a:close/>
                </a:path>
                <a:path w="561975" h="560070">
                  <a:moveTo>
                    <a:pt x="423672" y="144780"/>
                  </a:moveTo>
                  <a:lnTo>
                    <a:pt x="423672" y="142494"/>
                  </a:lnTo>
                  <a:lnTo>
                    <a:pt x="413003" y="142494"/>
                  </a:lnTo>
                  <a:lnTo>
                    <a:pt x="413003" y="147828"/>
                  </a:lnTo>
                  <a:lnTo>
                    <a:pt x="420623" y="147828"/>
                  </a:lnTo>
                  <a:lnTo>
                    <a:pt x="423672" y="144780"/>
                  </a:lnTo>
                  <a:close/>
                </a:path>
                <a:path w="561975" h="560070">
                  <a:moveTo>
                    <a:pt x="423672" y="541832"/>
                  </a:moveTo>
                  <a:lnTo>
                    <a:pt x="423672" y="144780"/>
                  </a:lnTo>
                  <a:lnTo>
                    <a:pt x="420623" y="147828"/>
                  </a:lnTo>
                  <a:lnTo>
                    <a:pt x="413003" y="147828"/>
                  </a:lnTo>
                  <a:lnTo>
                    <a:pt x="413003" y="549402"/>
                  </a:lnTo>
                  <a:lnTo>
                    <a:pt x="416060" y="549402"/>
                  </a:lnTo>
                  <a:lnTo>
                    <a:pt x="423672" y="541832"/>
                  </a:lnTo>
                  <a:close/>
                </a:path>
                <a:path w="561975" h="560070">
                  <a:moveTo>
                    <a:pt x="423672" y="557038"/>
                  </a:moveTo>
                  <a:lnTo>
                    <a:pt x="423672" y="554736"/>
                  </a:lnTo>
                  <a:lnTo>
                    <a:pt x="413003" y="554736"/>
                  </a:lnTo>
                  <a:lnTo>
                    <a:pt x="413003" y="560070"/>
                  </a:lnTo>
                  <a:lnTo>
                    <a:pt x="420623" y="560070"/>
                  </a:lnTo>
                  <a:lnTo>
                    <a:pt x="423672" y="557038"/>
                  </a:lnTo>
                  <a:close/>
                </a:path>
                <a:path w="561975" h="560070">
                  <a:moveTo>
                    <a:pt x="418338" y="137160"/>
                  </a:moveTo>
                  <a:lnTo>
                    <a:pt x="416060" y="137160"/>
                  </a:lnTo>
                  <a:lnTo>
                    <a:pt x="414528" y="138684"/>
                  </a:lnTo>
                  <a:lnTo>
                    <a:pt x="418338" y="137160"/>
                  </a:lnTo>
                  <a:close/>
                </a:path>
                <a:path w="561975" h="560070">
                  <a:moveTo>
                    <a:pt x="418338" y="142494"/>
                  </a:moveTo>
                  <a:lnTo>
                    <a:pt x="418338" y="137160"/>
                  </a:lnTo>
                  <a:lnTo>
                    <a:pt x="414528" y="138684"/>
                  </a:lnTo>
                  <a:lnTo>
                    <a:pt x="414528" y="142494"/>
                  </a:lnTo>
                  <a:lnTo>
                    <a:pt x="418338" y="142494"/>
                  </a:lnTo>
                  <a:close/>
                </a:path>
                <a:path w="561975" h="560070">
                  <a:moveTo>
                    <a:pt x="418338" y="549402"/>
                  </a:moveTo>
                  <a:lnTo>
                    <a:pt x="416060" y="549402"/>
                  </a:lnTo>
                  <a:lnTo>
                    <a:pt x="414528" y="550926"/>
                  </a:lnTo>
                  <a:lnTo>
                    <a:pt x="418338" y="549402"/>
                  </a:lnTo>
                  <a:close/>
                </a:path>
                <a:path w="561975" h="560070">
                  <a:moveTo>
                    <a:pt x="418338" y="554736"/>
                  </a:moveTo>
                  <a:lnTo>
                    <a:pt x="418338" y="549402"/>
                  </a:lnTo>
                  <a:lnTo>
                    <a:pt x="414528" y="550926"/>
                  </a:lnTo>
                  <a:lnTo>
                    <a:pt x="414528" y="554736"/>
                  </a:lnTo>
                  <a:lnTo>
                    <a:pt x="418338" y="554736"/>
                  </a:lnTo>
                  <a:close/>
                </a:path>
                <a:path w="561975" h="560070">
                  <a:moveTo>
                    <a:pt x="556260" y="12192"/>
                  </a:moveTo>
                  <a:lnTo>
                    <a:pt x="556260" y="9906"/>
                  </a:lnTo>
                  <a:lnTo>
                    <a:pt x="544021" y="9906"/>
                  </a:lnTo>
                  <a:lnTo>
                    <a:pt x="416060" y="137160"/>
                  </a:lnTo>
                  <a:lnTo>
                    <a:pt x="418338" y="137160"/>
                  </a:lnTo>
                  <a:lnTo>
                    <a:pt x="418338" y="142494"/>
                  </a:lnTo>
                  <a:lnTo>
                    <a:pt x="423672" y="142494"/>
                  </a:lnTo>
                  <a:lnTo>
                    <a:pt x="423672" y="144780"/>
                  </a:lnTo>
                  <a:lnTo>
                    <a:pt x="556260" y="12192"/>
                  </a:lnTo>
                  <a:close/>
                </a:path>
                <a:path w="561975" h="560070">
                  <a:moveTo>
                    <a:pt x="552450" y="413766"/>
                  </a:moveTo>
                  <a:lnTo>
                    <a:pt x="416060" y="549402"/>
                  </a:lnTo>
                  <a:lnTo>
                    <a:pt x="418338" y="549402"/>
                  </a:lnTo>
                  <a:lnTo>
                    <a:pt x="418338" y="554736"/>
                  </a:lnTo>
                  <a:lnTo>
                    <a:pt x="423672" y="554736"/>
                  </a:lnTo>
                  <a:lnTo>
                    <a:pt x="423672" y="557038"/>
                  </a:lnTo>
                  <a:lnTo>
                    <a:pt x="550926" y="430472"/>
                  </a:lnTo>
                  <a:lnTo>
                    <a:pt x="550926" y="417576"/>
                  </a:lnTo>
                  <a:lnTo>
                    <a:pt x="552450" y="413766"/>
                  </a:lnTo>
                  <a:close/>
                </a:path>
                <a:path w="561975" h="560070">
                  <a:moveTo>
                    <a:pt x="560070" y="8382"/>
                  </a:moveTo>
                  <a:lnTo>
                    <a:pt x="552450" y="1524"/>
                  </a:lnTo>
                  <a:lnTo>
                    <a:pt x="544021" y="9906"/>
                  </a:lnTo>
                  <a:lnTo>
                    <a:pt x="550926" y="9906"/>
                  </a:lnTo>
                  <a:lnTo>
                    <a:pt x="550926" y="4572"/>
                  </a:lnTo>
                  <a:lnTo>
                    <a:pt x="556260" y="9906"/>
                  </a:lnTo>
                  <a:lnTo>
                    <a:pt x="556260" y="12192"/>
                  </a:lnTo>
                  <a:lnTo>
                    <a:pt x="560070" y="8382"/>
                  </a:lnTo>
                  <a:close/>
                </a:path>
                <a:path w="561975" h="560070">
                  <a:moveTo>
                    <a:pt x="556260" y="9906"/>
                  </a:moveTo>
                  <a:lnTo>
                    <a:pt x="550926" y="4572"/>
                  </a:lnTo>
                  <a:lnTo>
                    <a:pt x="550926" y="9906"/>
                  </a:lnTo>
                  <a:lnTo>
                    <a:pt x="556260" y="9906"/>
                  </a:lnTo>
                  <a:close/>
                </a:path>
                <a:path w="561975" h="560070">
                  <a:moveTo>
                    <a:pt x="560070" y="421377"/>
                  </a:moveTo>
                  <a:lnTo>
                    <a:pt x="560070" y="8382"/>
                  </a:lnTo>
                  <a:lnTo>
                    <a:pt x="550926" y="17526"/>
                  </a:lnTo>
                  <a:lnTo>
                    <a:pt x="550926" y="415281"/>
                  </a:lnTo>
                  <a:lnTo>
                    <a:pt x="552450" y="413766"/>
                  </a:lnTo>
                  <a:lnTo>
                    <a:pt x="552450" y="428956"/>
                  </a:lnTo>
                  <a:lnTo>
                    <a:pt x="560070" y="421377"/>
                  </a:lnTo>
                  <a:close/>
                </a:path>
                <a:path w="561975" h="560070">
                  <a:moveTo>
                    <a:pt x="552450" y="428956"/>
                  </a:moveTo>
                  <a:lnTo>
                    <a:pt x="552450" y="413766"/>
                  </a:lnTo>
                  <a:lnTo>
                    <a:pt x="550926" y="417576"/>
                  </a:lnTo>
                  <a:lnTo>
                    <a:pt x="550926" y="430472"/>
                  </a:lnTo>
                  <a:lnTo>
                    <a:pt x="552450" y="428956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6241" y="3183636"/>
              <a:ext cx="562355" cy="55778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897765" y="3181350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560832" y="419862"/>
                  </a:moveTo>
                  <a:lnTo>
                    <a:pt x="560832" y="0"/>
                  </a:lnTo>
                  <a:lnTo>
                    <a:pt x="140970" y="0"/>
                  </a:lnTo>
                  <a:lnTo>
                    <a:pt x="0" y="140208"/>
                  </a:lnTo>
                  <a:lnTo>
                    <a:pt x="0" y="560832"/>
                  </a:lnTo>
                  <a:lnTo>
                    <a:pt x="5334" y="560832"/>
                  </a:lnTo>
                  <a:lnTo>
                    <a:pt x="5334" y="137160"/>
                  </a:lnTo>
                  <a:lnTo>
                    <a:pt x="18338" y="137160"/>
                  </a:lnTo>
                  <a:lnTo>
                    <a:pt x="143256" y="12932"/>
                  </a:lnTo>
                  <a:lnTo>
                    <a:pt x="143256" y="10668"/>
                  </a:lnTo>
                  <a:lnTo>
                    <a:pt x="147066" y="9144"/>
                  </a:lnTo>
                  <a:lnTo>
                    <a:pt x="147065" y="10668"/>
                  </a:lnTo>
                  <a:lnTo>
                    <a:pt x="542544" y="10668"/>
                  </a:lnTo>
                  <a:lnTo>
                    <a:pt x="551688" y="1524"/>
                  </a:lnTo>
                  <a:lnTo>
                    <a:pt x="559308" y="9144"/>
                  </a:lnTo>
                  <a:lnTo>
                    <a:pt x="559308" y="421386"/>
                  </a:lnTo>
                  <a:lnTo>
                    <a:pt x="560832" y="419862"/>
                  </a:lnTo>
                  <a:close/>
                </a:path>
                <a:path w="561339" h="561339">
                  <a:moveTo>
                    <a:pt x="18338" y="137160"/>
                  </a:moveTo>
                  <a:lnTo>
                    <a:pt x="5334" y="137160"/>
                  </a:lnTo>
                  <a:lnTo>
                    <a:pt x="5334" y="147828"/>
                  </a:lnTo>
                  <a:lnTo>
                    <a:pt x="9144" y="147828"/>
                  </a:lnTo>
                  <a:lnTo>
                    <a:pt x="9144" y="146304"/>
                  </a:lnTo>
                  <a:lnTo>
                    <a:pt x="10667" y="142494"/>
                  </a:lnTo>
                  <a:lnTo>
                    <a:pt x="10667" y="144788"/>
                  </a:lnTo>
                  <a:lnTo>
                    <a:pt x="18338" y="137160"/>
                  </a:lnTo>
                  <a:close/>
                </a:path>
                <a:path w="561339" h="561339">
                  <a:moveTo>
                    <a:pt x="10668" y="550164"/>
                  </a:moveTo>
                  <a:lnTo>
                    <a:pt x="10667" y="147828"/>
                  </a:lnTo>
                  <a:lnTo>
                    <a:pt x="5334" y="147828"/>
                  </a:lnTo>
                  <a:lnTo>
                    <a:pt x="5334" y="550164"/>
                  </a:lnTo>
                  <a:lnTo>
                    <a:pt x="10668" y="550164"/>
                  </a:lnTo>
                  <a:close/>
                </a:path>
                <a:path w="561339" h="561339">
                  <a:moveTo>
                    <a:pt x="416043" y="550164"/>
                  </a:moveTo>
                  <a:lnTo>
                    <a:pt x="5334" y="550164"/>
                  </a:lnTo>
                  <a:lnTo>
                    <a:pt x="10668" y="555498"/>
                  </a:lnTo>
                  <a:lnTo>
                    <a:pt x="10668" y="560832"/>
                  </a:lnTo>
                  <a:lnTo>
                    <a:pt x="413003" y="560832"/>
                  </a:lnTo>
                  <a:lnTo>
                    <a:pt x="413003" y="555498"/>
                  </a:lnTo>
                  <a:lnTo>
                    <a:pt x="414528" y="555498"/>
                  </a:lnTo>
                  <a:lnTo>
                    <a:pt x="414528" y="551688"/>
                  </a:lnTo>
                  <a:lnTo>
                    <a:pt x="416043" y="550164"/>
                  </a:lnTo>
                  <a:close/>
                </a:path>
                <a:path w="561339" h="561339">
                  <a:moveTo>
                    <a:pt x="10668" y="560832"/>
                  </a:moveTo>
                  <a:lnTo>
                    <a:pt x="10668" y="555498"/>
                  </a:lnTo>
                  <a:lnTo>
                    <a:pt x="5334" y="550164"/>
                  </a:lnTo>
                  <a:lnTo>
                    <a:pt x="5334" y="560832"/>
                  </a:lnTo>
                  <a:lnTo>
                    <a:pt x="10668" y="560832"/>
                  </a:lnTo>
                  <a:close/>
                </a:path>
                <a:path w="561339" h="561339">
                  <a:moveTo>
                    <a:pt x="10667" y="144788"/>
                  </a:moveTo>
                  <a:lnTo>
                    <a:pt x="10667" y="142494"/>
                  </a:lnTo>
                  <a:lnTo>
                    <a:pt x="9144" y="146304"/>
                  </a:lnTo>
                  <a:lnTo>
                    <a:pt x="10667" y="144788"/>
                  </a:lnTo>
                  <a:close/>
                </a:path>
                <a:path w="561339" h="561339">
                  <a:moveTo>
                    <a:pt x="416043" y="137168"/>
                  </a:moveTo>
                  <a:lnTo>
                    <a:pt x="18338" y="137160"/>
                  </a:lnTo>
                  <a:lnTo>
                    <a:pt x="9144" y="146304"/>
                  </a:lnTo>
                  <a:lnTo>
                    <a:pt x="9144" y="147828"/>
                  </a:lnTo>
                  <a:lnTo>
                    <a:pt x="413003" y="147828"/>
                  </a:lnTo>
                  <a:lnTo>
                    <a:pt x="413003" y="142494"/>
                  </a:lnTo>
                  <a:lnTo>
                    <a:pt x="414528" y="142494"/>
                  </a:lnTo>
                  <a:lnTo>
                    <a:pt x="414528" y="138684"/>
                  </a:lnTo>
                  <a:lnTo>
                    <a:pt x="416043" y="137168"/>
                  </a:lnTo>
                  <a:close/>
                </a:path>
                <a:path w="561339" h="561339">
                  <a:moveTo>
                    <a:pt x="147066" y="9144"/>
                  </a:moveTo>
                  <a:lnTo>
                    <a:pt x="143256" y="10668"/>
                  </a:lnTo>
                  <a:lnTo>
                    <a:pt x="145533" y="10668"/>
                  </a:lnTo>
                  <a:lnTo>
                    <a:pt x="147066" y="9144"/>
                  </a:lnTo>
                  <a:close/>
                </a:path>
                <a:path w="561339" h="561339">
                  <a:moveTo>
                    <a:pt x="145533" y="10668"/>
                  </a:moveTo>
                  <a:lnTo>
                    <a:pt x="143256" y="10668"/>
                  </a:lnTo>
                  <a:lnTo>
                    <a:pt x="143256" y="12932"/>
                  </a:lnTo>
                  <a:lnTo>
                    <a:pt x="145533" y="10668"/>
                  </a:lnTo>
                  <a:close/>
                </a:path>
                <a:path w="561339" h="561339">
                  <a:moveTo>
                    <a:pt x="147065" y="10668"/>
                  </a:moveTo>
                  <a:lnTo>
                    <a:pt x="147066" y="9144"/>
                  </a:lnTo>
                  <a:lnTo>
                    <a:pt x="145533" y="10668"/>
                  </a:lnTo>
                  <a:lnTo>
                    <a:pt x="147065" y="10668"/>
                  </a:lnTo>
                  <a:close/>
                </a:path>
                <a:path w="561339" h="561339">
                  <a:moveTo>
                    <a:pt x="422909" y="144796"/>
                  </a:moveTo>
                  <a:lnTo>
                    <a:pt x="422909" y="142494"/>
                  </a:lnTo>
                  <a:lnTo>
                    <a:pt x="413003" y="142494"/>
                  </a:lnTo>
                  <a:lnTo>
                    <a:pt x="413003" y="147828"/>
                  </a:lnTo>
                  <a:lnTo>
                    <a:pt x="419862" y="147828"/>
                  </a:lnTo>
                  <a:lnTo>
                    <a:pt x="422909" y="144796"/>
                  </a:lnTo>
                  <a:close/>
                </a:path>
                <a:path w="561339" h="561339">
                  <a:moveTo>
                    <a:pt x="422909" y="543259"/>
                  </a:moveTo>
                  <a:lnTo>
                    <a:pt x="422909" y="144796"/>
                  </a:lnTo>
                  <a:lnTo>
                    <a:pt x="419862" y="147828"/>
                  </a:lnTo>
                  <a:lnTo>
                    <a:pt x="413003" y="147828"/>
                  </a:lnTo>
                  <a:lnTo>
                    <a:pt x="413003" y="550164"/>
                  </a:lnTo>
                  <a:lnTo>
                    <a:pt x="416043" y="550164"/>
                  </a:lnTo>
                  <a:lnTo>
                    <a:pt x="422909" y="543259"/>
                  </a:lnTo>
                  <a:close/>
                </a:path>
                <a:path w="561339" h="561339">
                  <a:moveTo>
                    <a:pt x="422909" y="557784"/>
                  </a:moveTo>
                  <a:lnTo>
                    <a:pt x="422909" y="555498"/>
                  </a:lnTo>
                  <a:lnTo>
                    <a:pt x="413003" y="555498"/>
                  </a:lnTo>
                  <a:lnTo>
                    <a:pt x="413003" y="560832"/>
                  </a:lnTo>
                  <a:lnTo>
                    <a:pt x="419862" y="560832"/>
                  </a:lnTo>
                  <a:lnTo>
                    <a:pt x="422909" y="557784"/>
                  </a:lnTo>
                  <a:close/>
                </a:path>
                <a:path w="561339" h="561339">
                  <a:moveTo>
                    <a:pt x="418338" y="137160"/>
                  </a:moveTo>
                  <a:lnTo>
                    <a:pt x="416043" y="137168"/>
                  </a:lnTo>
                  <a:lnTo>
                    <a:pt x="414528" y="138684"/>
                  </a:lnTo>
                  <a:lnTo>
                    <a:pt x="418338" y="137160"/>
                  </a:lnTo>
                  <a:close/>
                </a:path>
                <a:path w="561339" h="561339">
                  <a:moveTo>
                    <a:pt x="418338" y="142494"/>
                  </a:moveTo>
                  <a:lnTo>
                    <a:pt x="418338" y="137160"/>
                  </a:lnTo>
                  <a:lnTo>
                    <a:pt x="414528" y="138684"/>
                  </a:lnTo>
                  <a:lnTo>
                    <a:pt x="414528" y="142494"/>
                  </a:lnTo>
                  <a:lnTo>
                    <a:pt x="418338" y="142494"/>
                  </a:lnTo>
                  <a:close/>
                </a:path>
                <a:path w="561339" h="561339">
                  <a:moveTo>
                    <a:pt x="418338" y="550164"/>
                  </a:moveTo>
                  <a:lnTo>
                    <a:pt x="416043" y="550164"/>
                  </a:lnTo>
                  <a:lnTo>
                    <a:pt x="414528" y="551688"/>
                  </a:lnTo>
                  <a:lnTo>
                    <a:pt x="418338" y="550164"/>
                  </a:lnTo>
                  <a:close/>
                </a:path>
                <a:path w="561339" h="561339">
                  <a:moveTo>
                    <a:pt x="418338" y="555498"/>
                  </a:moveTo>
                  <a:lnTo>
                    <a:pt x="418338" y="550164"/>
                  </a:lnTo>
                  <a:lnTo>
                    <a:pt x="414528" y="551688"/>
                  </a:lnTo>
                  <a:lnTo>
                    <a:pt x="414528" y="555498"/>
                  </a:lnTo>
                  <a:lnTo>
                    <a:pt x="418338" y="555498"/>
                  </a:lnTo>
                  <a:close/>
                </a:path>
                <a:path w="561339" h="561339">
                  <a:moveTo>
                    <a:pt x="555498" y="12933"/>
                  </a:moveTo>
                  <a:lnTo>
                    <a:pt x="555498" y="10668"/>
                  </a:lnTo>
                  <a:lnTo>
                    <a:pt x="542544" y="10668"/>
                  </a:lnTo>
                  <a:lnTo>
                    <a:pt x="416043" y="137168"/>
                  </a:lnTo>
                  <a:lnTo>
                    <a:pt x="418338" y="137160"/>
                  </a:lnTo>
                  <a:lnTo>
                    <a:pt x="418338" y="142494"/>
                  </a:lnTo>
                  <a:lnTo>
                    <a:pt x="422909" y="142494"/>
                  </a:lnTo>
                  <a:lnTo>
                    <a:pt x="422909" y="144796"/>
                  </a:lnTo>
                  <a:lnTo>
                    <a:pt x="555498" y="12933"/>
                  </a:lnTo>
                  <a:close/>
                </a:path>
                <a:path w="561339" h="561339">
                  <a:moveTo>
                    <a:pt x="551688" y="413766"/>
                  </a:moveTo>
                  <a:lnTo>
                    <a:pt x="416043" y="550164"/>
                  </a:lnTo>
                  <a:lnTo>
                    <a:pt x="418338" y="550164"/>
                  </a:lnTo>
                  <a:lnTo>
                    <a:pt x="418338" y="555498"/>
                  </a:lnTo>
                  <a:lnTo>
                    <a:pt x="422909" y="555498"/>
                  </a:lnTo>
                  <a:lnTo>
                    <a:pt x="422909" y="557784"/>
                  </a:lnTo>
                  <a:lnTo>
                    <a:pt x="550164" y="430530"/>
                  </a:lnTo>
                  <a:lnTo>
                    <a:pt x="550164" y="417576"/>
                  </a:lnTo>
                  <a:lnTo>
                    <a:pt x="551688" y="413766"/>
                  </a:lnTo>
                  <a:close/>
                </a:path>
                <a:path w="561339" h="561339">
                  <a:moveTo>
                    <a:pt x="559308" y="9144"/>
                  </a:moveTo>
                  <a:lnTo>
                    <a:pt x="551688" y="1524"/>
                  </a:lnTo>
                  <a:lnTo>
                    <a:pt x="542544" y="10668"/>
                  </a:lnTo>
                  <a:lnTo>
                    <a:pt x="550164" y="10668"/>
                  </a:lnTo>
                  <a:lnTo>
                    <a:pt x="550164" y="5334"/>
                  </a:lnTo>
                  <a:lnTo>
                    <a:pt x="555498" y="10668"/>
                  </a:lnTo>
                  <a:lnTo>
                    <a:pt x="555498" y="12933"/>
                  </a:lnTo>
                  <a:lnTo>
                    <a:pt x="559308" y="9144"/>
                  </a:lnTo>
                  <a:close/>
                </a:path>
                <a:path w="561339" h="561339">
                  <a:moveTo>
                    <a:pt x="555498" y="10668"/>
                  </a:moveTo>
                  <a:lnTo>
                    <a:pt x="550164" y="5334"/>
                  </a:lnTo>
                  <a:lnTo>
                    <a:pt x="550164" y="10668"/>
                  </a:lnTo>
                  <a:lnTo>
                    <a:pt x="555498" y="10668"/>
                  </a:lnTo>
                  <a:close/>
                </a:path>
                <a:path w="561339" h="561339">
                  <a:moveTo>
                    <a:pt x="559308" y="421386"/>
                  </a:moveTo>
                  <a:lnTo>
                    <a:pt x="559308" y="9144"/>
                  </a:lnTo>
                  <a:lnTo>
                    <a:pt x="550164" y="18238"/>
                  </a:lnTo>
                  <a:lnTo>
                    <a:pt x="550164" y="415298"/>
                  </a:lnTo>
                  <a:lnTo>
                    <a:pt x="551688" y="413766"/>
                  </a:lnTo>
                  <a:lnTo>
                    <a:pt x="551688" y="429006"/>
                  </a:lnTo>
                  <a:lnTo>
                    <a:pt x="559308" y="421386"/>
                  </a:lnTo>
                  <a:close/>
                </a:path>
                <a:path w="561339" h="561339">
                  <a:moveTo>
                    <a:pt x="551688" y="429006"/>
                  </a:moveTo>
                  <a:lnTo>
                    <a:pt x="551688" y="413766"/>
                  </a:lnTo>
                  <a:lnTo>
                    <a:pt x="550164" y="417576"/>
                  </a:lnTo>
                  <a:lnTo>
                    <a:pt x="550164" y="430530"/>
                  </a:lnTo>
                  <a:lnTo>
                    <a:pt x="551688" y="429006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903099" y="2910839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5" h="413385">
                  <a:moveTo>
                    <a:pt x="413003" y="413003"/>
                  </a:moveTo>
                  <a:lnTo>
                    <a:pt x="413003" y="0"/>
                  </a:lnTo>
                  <a:lnTo>
                    <a:pt x="0" y="0"/>
                  </a:lnTo>
                  <a:lnTo>
                    <a:pt x="0" y="413003"/>
                  </a:lnTo>
                  <a:lnTo>
                    <a:pt x="413003" y="413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316103" y="2773679"/>
              <a:ext cx="137160" cy="550545"/>
            </a:xfrm>
            <a:custGeom>
              <a:avLst/>
              <a:gdLst/>
              <a:ahLst/>
              <a:cxnLst/>
              <a:rect l="l" t="t" r="r" b="b"/>
              <a:pathLst>
                <a:path w="137160" h="550545">
                  <a:moveTo>
                    <a:pt x="137160" y="412242"/>
                  </a:moveTo>
                  <a:lnTo>
                    <a:pt x="137160" y="0"/>
                  </a:lnTo>
                  <a:lnTo>
                    <a:pt x="0" y="137160"/>
                  </a:lnTo>
                  <a:lnTo>
                    <a:pt x="0" y="550164"/>
                  </a:lnTo>
                  <a:lnTo>
                    <a:pt x="137160" y="412242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903099" y="2773679"/>
              <a:ext cx="550545" cy="137160"/>
            </a:xfrm>
            <a:custGeom>
              <a:avLst/>
              <a:gdLst/>
              <a:ahLst/>
              <a:cxnLst/>
              <a:rect l="l" t="t" r="r" b="b"/>
              <a:pathLst>
                <a:path w="550545" h="137160">
                  <a:moveTo>
                    <a:pt x="550164" y="0"/>
                  </a:moveTo>
                  <a:lnTo>
                    <a:pt x="137922" y="0"/>
                  </a:lnTo>
                  <a:lnTo>
                    <a:pt x="0" y="137160"/>
                  </a:lnTo>
                  <a:lnTo>
                    <a:pt x="413004" y="137160"/>
                  </a:lnTo>
                  <a:lnTo>
                    <a:pt x="5501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897765" y="2768345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560832" y="419862"/>
                  </a:moveTo>
                  <a:lnTo>
                    <a:pt x="560832" y="0"/>
                  </a:lnTo>
                  <a:lnTo>
                    <a:pt x="140970" y="0"/>
                  </a:lnTo>
                  <a:lnTo>
                    <a:pt x="0" y="140970"/>
                  </a:lnTo>
                  <a:lnTo>
                    <a:pt x="0" y="560832"/>
                  </a:lnTo>
                  <a:lnTo>
                    <a:pt x="5334" y="560832"/>
                  </a:lnTo>
                  <a:lnTo>
                    <a:pt x="5334" y="137922"/>
                  </a:lnTo>
                  <a:lnTo>
                    <a:pt x="17572" y="137922"/>
                  </a:lnTo>
                  <a:lnTo>
                    <a:pt x="143256" y="12932"/>
                  </a:lnTo>
                  <a:lnTo>
                    <a:pt x="143256" y="10668"/>
                  </a:lnTo>
                  <a:lnTo>
                    <a:pt x="147066" y="9144"/>
                  </a:lnTo>
                  <a:lnTo>
                    <a:pt x="147065" y="10668"/>
                  </a:lnTo>
                  <a:lnTo>
                    <a:pt x="542594" y="10668"/>
                  </a:lnTo>
                  <a:lnTo>
                    <a:pt x="551688" y="1524"/>
                  </a:lnTo>
                  <a:lnTo>
                    <a:pt x="559308" y="9144"/>
                  </a:lnTo>
                  <a:lnTo>
                    <a:pt x="559308" y="421386"/>
                  </a:lnTo>
                  <a:lnTo>
                    <a:pt x="560832" y="419862"/>
                  </a:lnTo>
                  <a:close/>
                </a:path>
                <a:path w="561339" h="561339">
                  <a:moveTo>
                    <a:pt x="17572" y="137922"/>
                  </a:moveTo>
                  <a:lnTo>
                    <a:pt x="5334" y="137922"/>
                  </a:lnTo>
                  <a:lnTo>
                    <a:pt x="5334" y="147828"/>
                  </a:lnTo>
                  <a:lnTo>
                    <a:pt x="9144" y="147828"/>
                  </a:lnTo>
                  <a:lnTo>
                    <a:pt x="9144" y="146304"/>
                  </a:lnTo>
                  <a:lnTo>
                    <a:pt x="10667" y="142494"/>
                  </a:lnTo>
                  <a:lnTo>
                    <a:pt x="10667" y="144788"/>
                  </a:lnTo>
                  <a:lnTo>
                    <a:pt x="17572" y="137922"/>
                  </a:lnTo>
                  <a:close/>
                </a:path>
                <a:path w="561339" h="561339">
                  <a:moveTo>
                    <a:pt x="10668" y="550164"/>
                  </a:moveTo>
                  <a:lnTo>
                    <a:pt x="10667" y="147828"/>
                  </a:lnTo>
                  <a:lnTo>
                    <a:pt x="5334" y="147828"/>
                  </a:lnTo>
                  <a:lnTo>
                    <a:pt x="5334" y="550164"/>
                  </a:lnTo>
                  <a:lnTo>
                    <a:pt x="10668" y="550164"/>
                  </a:lnTo>
                  <a:close/>
                </a:path>
                <a:path w="561339" h="561339">
                  <a:moveTo>
                    <a:pt x="416043" y="550172"/>
                  </a:moveTo>
                  <a:lnTo>
                    <a:pt x="5334" y="550164"/>
                  </a:lnTo>
                  <a:lnTo>
                    <a:pt x="10668" y="555498"/>
                  </a:lnTo>
                  <a:lnTo>
                    <a:pt x="10668" y="560832"/>
                  </a:lnTo>
                  <a:lnTo>
                    <a:pt x="413003" y="560832"/>
                  </a:lnTo>
                  <a:lnTo>
                    <a:pt x="413003" y="555498"/>
                  </a:lnTo>
                  <a:lnTo>
                    <a:pt x="414528" y="555498"/>
                  </a:lnTo>
                  <a:lnTo>
                    <a:pt x="414528" y="551688"/>
                  </a:lnTo>
                  <a:lnTo>
                    <a:pt x="416043" y="550172"/>
                  </a:lnTo>
                  <a:close/>
                </a:path>
                <a:path w="561339" h="561339">
                  <a:moveTo>
                    <a:pt x="10668" y="560832"/>
                  </a:moveTo>
                  <a:lnTo>
                    <a:pt x="10668" y="555498"/>
                  </a:lnTo>
                  <a:lnTo>
                    <a:pt x="5334" y="550164"/>
                  </a:lnTo>
                  <a:lnTo>
                    <a:pt x="5334" y="560832"/>
                  </a:lnTo>
                  <a:lnTo>
                    <a:pt x="10668" y="560832"/>
                  </a:lnTo>
                  <a:close/>
                </a:path>
                <a:path w="561339" h="561339">
                  <a:moveTo>
                    <a:pt x="10667" y="144788"/>
                  </a:moveTo>
                  <a:lnTo>
                    <a:pt x="10667" y="142494"/>
                  </a:lnTo>
                  <a:lnTo>
                    <a:pt x="9144" y="146304"/>
                  </a:lnTo>
                  <a:lnTo>
                    <a:pt x="10667" y="144788"/>
                  </a:lnTo>
                  <a:close/>
                </a:path>
                <a:path w="561339" h="561339">
                  <a:moveTo>
                    <a:pt x="416043" y="137922"/>
                  </a:moveTo>
                  <a:lnTo>
                    <a:pt x="17572" y="137922"/>
                  </a:lnTo>
                  <a:lnTo>
                    <a:pt x="9144" y="146304"/>
                  </a:lnTo>
                  <a:lnTo>
                    <a:pt x="9144" y="147828"/>
                  </a:lnTo>
                  <a:lnTo>
                    <a:pt x="413003" y="147828"/>
                  </a:lnTo>
                  <a:lnTo>
                    <a:pt x="413003" y="142494"/>
                  </a:lnTo>
                  <a:lnTo>
                    <a:pt x="414528" y="142494"/>
                  </a:lnTo>
                  <a:lnTo>
                    <a:pt x="414528" y="139446"/>
                  </a:lnTo>
                  <a:lnTo>
                    <a:pt x="416043" y="137922"/>
                  </a:lnTo>
                  <a:close/>
                </a:path>
                <a:path w="561339" h="561339">
                  <a:moveTo>
                    <a:pt x="147066" y="9144"/>
                  </a:moveTo>
                  <a:lnTo>
                    <a:pt x="143256" y="10668"/>
                  </a:lnTo>
                  <a:lnTo>
                    <a:pt x="145533" y="10668"/>
                  </a:lnTo>
                  <a:lnTo>
                    <a:pt x="147066" y="9144"/>
                  </a:lnTo>
                  <a:close/>
                </a:path>
                <a:path w="561339" h="561339">
                  <a:moveTo>
                    <a:pt x="145533" y="10668"/>
                  </a:moveTo>
                  <a:lnTo>
                    <a:pt x="143256" y="10668"/>
                  </a:lnTo>
                  <a:lnTo>
                    <a:pt x="143256" y="12932"/>
                  </a:lnTo>
                  <a:lnTo>
                    <a:pt x="145533" y="10668"/>
                  </a:lnTo>
                  <a:close/>
                </a:path>
                <a:path w="561339" h="561339">
                  <a:moveTo>
                    <a:pt x="147065" y="10668"/>
                  </a:moveTo>
                  <a:lnTo>
                    <a:pt x="147066" y="9144"/>
                  </a:lnTo>
                  <a:lnTo>
                    <a:pt x="145533" y="10668"/>
                  </a:lnTo>
                  <a:lnTo>
                    <a:pt x="147065" y="10668"/>
                  </a:lnTo>
                  <a:close/>
                </a:path>
                <a:path w="561339" h="561339">
                  <a:moveTo>
                    <a:pt x="422909" y="144796"/>
                  </a:moveTo>
                  <a:lnTo>
                    <a:pt x="422909" y="142494"/>
                  </a:lnTo>
                  <a:lnTo>
                    <a:pt x="413003" y="142494"/>
                  </a:lnTo>
                  <a:lnTo>
                    <a:pt x="413003" y="147828"/>
                  </a:lnTo>
                  <a:lnTo>
                    <a:pt x="419862" y="147828"/>
                  </a:lnTo>
                  <a:lnTo>
                    <a:pt x="422909" y="144796"/>
                  </a:lnTo>
                  <a:close/>
                </a:path>
                <a:path w="561339" h="561339">
                  <a:moveTo>
                    <a:pt x="422909" y="543306"/>
                  </a:moveTo>
                  <a:lnTo>
                    <a:pt x="422909" y="144796"/>
                  </a:lnTo>
                  <a:lnTo>
                    <a:pt x="419862" y="147828"/>
                  </a:lnTo>
                  <a:lnTo>
                    <a:pt x="413003" y="147828"/>
                  </a:lnTo>
                  <a:lnTo>
                    <a:pt x="413003" y="550164"/>
                  </a:lnTo>
                  <a:lnTo>
                    <a:pt x="416043" y="550164"/>
                  </a:lnTo>
                  <a:lnTo>
                    <a:pt x="422909" y="543306"/>
                  </a:lnTo>
                  <a:close/>
                </a:path>
                <a:path w="561339" h="561339">
                  <a:moveTo>
                    <a:pt x="422909" y="557784"/>
                  </a:moveTo>
                  <a:lnTo>
                    <a:pt x="422909" y="555498"/>
                  </a:lnTo>
                  <a:lnTo>
                    <a:pt x="413003" y="555498"/>
                  </a:lnTo>
                  <a:lnTo>
                    <a:pt x="413003" y="560832"/>
                  </a:lnTo>
                  <a:lnTo>
                    <a:pt x="419862" y="560832"/>
                  </a:lnTo>
                  <a:lnTo>
                    <a:pt x="422909" y="557784"/>
                  </a:lnTo>
                  <a:close/>
                </a:path>
                <a:path w="561339" h="561339">
                  <a:moveTo>
                    <a:pt x="418338" y="137922"/>
                  </a:moveTo>
                  <a:lnTo>
                    <a:pt x="416043" y="137922"/>
                  </a:lnTo>
                  <a:lnTo>
                    <a:pt x="414528" y="139446"/>
                  </a:lnTo>
                  <a:lnTo>
                    <a:pt x="418338" y="137922"/>
                  </a:lnTo>
                  <a:close/>
                </a:path>
                <a:path w="561339" h="561339">
                  <a:moveTo>
                    <a:pt x="418338" y="142494"/>
                  </a:moveTo>
                  <a:lnTo>
                    <a:pt x="418338" y="137922"/>
                  </a:lnTo>
                  <a:lnTo>
                    <a:pt x="414528" y="139446"/>
                  </a:lnTo>
                  <a:lnTo>
                    <a:pt x="414528" y="142494"/>
                  </a:lnTo>
                  <a:lnTo>
                    <a:pt x="418338" y="142494"/>
                  </a:lnTo>
                  <a:close/>
                </a:path>
                <a:path w="561339" h="561339">
                  <a:moveTo>
                    <a:pt x="418338" y="550164"/>
                  </a:moveTo>
                  <a:lnTo>
                    <a:pt x="416043" y="550172"/>
                  </a:lnTo>
                  <a:lnTo>
                    <a:pt x="414528" y="551688"/>
                  </a:lnTo>
                  <a:lnTo>
                    <a:pt x="418338" y="550164"/>
                  </a:lnTo>
                  <a:close/>
                </a:path>
                <a:path w="561339" h="561339">
                  <a:moveTo>
                    <a:pt x="418338" y="555498"/>
                  </a:moveTo>
                  <a:lnTo>
                    <a:pt x="418338" y="550164"/>
                  </a:lnTo>
                  <a:lnTo>
                    <a:pt x="414528" y="551688"/>
                  </a:lnTo>
                  <a:lnTo>
                    <a:pt x="414528" y="555498"/>
                  </a:lnTo>
                  <a:lnTo>
                    <a:pt x="418338" y="555498"/>
                  </a:lnTo>
                  <a:close/>
                </a:path>
                <a:path w="561339" h="561339">
                  <a:moveTo>
                    <a:pt x="555498" y="12933"/>
                  </a:moveTo>
                  <a:lnTo>
                    <a:pt x="555498" y="10668"/>
                  </a:lnTo>
                  <a:lnTo>
                    <a:pt x="542594" y="10668"/>
                  </a:lnTo>
                  <a:lnTo>
                    <a:pt x="416043" y="137922"/>
                  </a:lnTo>
                  <a:lnTo>
                    <a:pt x="418338" y="137922"/>
                  </a:lnTo>
                  <a:lnTo>
                    <a:pt x="418338" y="142494"/>
                  </a:lnTo>
                  <a:lnTo>
                    <a:pt x="422909" y="142494"/>
                  </a:lnTo>
                  <a:lnTo>
                    <a:pt x="422909" y="144796"/>
                  </a:lnTo>
                  <a:lnTo>
                    <a:pt x="555498" y="12933"/>
                  </a:lnTo>
                  <a:close/>
                </a:path>
                <a:path w="561339" h="561339">
                  <a:moveTo>
                    <a:pt x="551688" y="414528"/>
                  </a:moveTo>
                  <a:lnTo>
                    <a:pt x="416043" y="550172"/>
                  </a:lnTo>
                  <a:lnTo>
                    <a:pt x="418338" y="550164"/>
                  </a:lnTo>
                  <a:lnTo>
                    <a:pt x="418338" y="555498"/>
                  </a:lnTo>
                  <a:lnTo>
                    <a:pt x="422909" y="555498"/>
                  </a:lnTo>
                  <a:lnTo>
                    <a:pt x="422909" y="557784"/>
                  </a:lnTo>
                  <a:lnTo>
                    <a:pt x="550164" y="430530"/>
                  </a:lnTo>
                  <a:lnTo>
                    <a:pt x="550164" y="417576"/>
                  </a:lnTo>
                  <a:lnTo>
                    <a:pt x="551688" y="414528"/>
                  </a:lnTo>
                  <a:close/>
                </a:path>
                <a:path w="561339" h="561339">
                  <a:moveTo>
                    <a:pt x="559308" y="9144"/>
                  </a:moveTo>
                  <a:lnTo>
                    <a:pt x="551688" y="1524"/>
                  </a:lnTo>
                  <a:lnTo>
                    <a:pt x="542594" y="10668"/>
                  </a:lnTo>
                  <a:lnTo>
                    <a:pt x="550164" y="10668"/>
                  </a:lnTo>
                  <a:lnTo>
                    <a:pt x="550164" y="5334"/>
                  </a:lnTo>
                  <a:lnTo>
                    <a:pt x="555498" y="10668"/>
                  </a:lnTo>
                  <a:lnTo>
                    <a:pt x="555498" y="12933"/>
                  </a:lnTo>
                  <a:lnTo>
                    <a:pt x="559308" y="9144"/>
                  </a:lnTo>
                  <a:close/>
                </a:path>
                <a:path w="561339" h="561339">
                  <a:moveTo>
                    <a:pt x="555498" y="10668"/>
                  </a:moveTo>
                  <a:lnTo>
                    <a:pt x="550164" y="5334"/>
                  </a:lnTo>
                  <a:lnTo>
                    <a:pt x="550164" y="10668"/>
                  </a:lnTo>
                  <a:lnTo>
                    <a:pt x="555498" y="10668"/>
                  </a:lnTo>
                  <a:close/>
                </a:path>
                <a:path w="561339" h="561339">
                  <a:moveTo>
                    <a:pt x="559308" y="421386"/>
                  </a:moveTo>
                  <a:lnTo>
                    <a:pt x="559308" y="9144"/>
                  </a:lnTo>
                  <a:lnTo>
                    <a:pt x="550164" y="18238"/>
                  </a:lnTo>
                  <a:lnTo>
                    <a:pt x="550164" y="416052"/>
                  </a:lnTo>
                  <a:lnTo>
                    <a:pt x="551688" y="414528"/>
                  </a:lnTo>
                  <a:lnTo>
                    <a:pt x="551688" y="429006"/>
                  </a:lnTo>
                  <a:lnTo>
                    <a:pt x="559308" y="421386"/>
                  </a:lnTo>
                  <a:close/>
                </a:path>
                <a:path w="561339" h="561339">
                  <a:moveTo>
                    <a:pt x="551688" y="429006"/>
                  </a:moveTo>
                  <a:lnTo>
                    <a:pt x="551688" y="414528"/>
                  </a:lnTo>
                  <a:lnTo>
                    <a:pt x="550164" y="417576"/>
                  </a:lnTo>
                  <a:lnTo>
                    <a:pt x="550164" y="430530"/>
                  </a:lnTo>
                  <a:lnTo>
                    <a:pt x="551688" y="429006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312293" y="3323843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004" y="413003"/>
                  </a:moveTo>
                  <a:lnTo>
                    <a:pt x="413004" y="0"/>
                  </a:lnTo>
                  <a:lnTo>
                    <a:pt x="0" y="0"/>
                  </a:lnTo>
                  <a:lnTo>
                    <a:pt x="0" y="413003"/>
                  </a:lnTo>
                  <a:lnTo>
                    <a:pt x="413004" y="413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725285" y="3186683"/>
              <a:ext cx="138430" cy="550545"/>
            </a:xfrm>
            <a:custGeom>
              <a:avLst/>
              <a:gdLst/>
              <a:ahLst/>
              <a:cxnLst/>
              <a:rect l="l" t="t" r="r" b="b"/>
              <a:pathLst>
                <a:path w="138429" h="550545">
                  <a:moveTo>
                    <a:pt x="137922" y="412242"/>
                  </a:moveTo>
                  <a:lnTo>
                    <a:pt x="137922" y="0"/>
                  </a:lnTo>
                  <a:lnTo>
                    <a:pt x="0" y="137160"/>
                  </a:lnTo>
                  <a:lnTo>
                    <a:pt x="0" y="550164"/>
                  </a:lnTo>
                  <a:lnTo>
                    <a:pt x="137922" y="412242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312293" y="3186683"/>
              <a:ext cx="551180" cy="137160"/>
            </a:xfrm>
            <a:custGeom>
              <a:avLst/>
              <a:gdLst/>
              <a:ahLst/>
              <a:cxnLst/>
              <a:rect l="l" t="t" r="r" b="b"/>
              <a:pathLst>
                <a:path w="551179" h="137160">
                  <a:moveTo>
                    <a:pt x="550926" y="0"/>
                  </a:moveTo>
                  <a:lnTo>
                    <a:pt x="137160" y="0"/>
                  </a:lnTo>
                  <a:lnTo>
                    <a:pt x="0" y="137160"/>
                  </a:lnTo>
                  <a:lnTo>
                    <a:pt x="413004" y="137160"/>
                  </a:lnTo>
                  <a:lnTo>
                    <a:pt x="550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306959" y="3181350"/>
              <a:ext cx="561975" cy="561340"/>
            </a:xfrm>
            <a:custGeom>
              <a:avLst/>
              <a:gdLst/>
              <a:ahLst/>
              <a:cxnLst/>
              <a:rect l="l" t="t" r="r" b="b"/>
              <a:pathLst>
                <a:path w="561975" h="561339">
                  <a:moveTo>
                    <a:pt x="561594" y="419862"/>
                  </a:moveTo>
                  <a:lnTo>
                    <a:pt x="561594" y="0"/>
                  </a:lnTo>
                  <a:lnTo>
                    <a:pt x="140970" y="0"/>
                  </a:lnTo>
                  <a:lnTo>
                    <a:pt x="0" y="140970"/>
                  </a:lnTo>
                  <a:lnTo>
                    <a:pt x="0" y="560832"/>
                  </a:lnTo>
                  <a:lnTo>
                    <a:pt x="5334" y="560832"/>
                  </a:lnTo>
                  <a:lnTo>
                    <a:pt x="5334" y="137160"/>
                  </a:lnTo>
                  <a:lnTo>
                    <a:pt x="18288" y="137160"/>
                  </a:lnTo>
                  <a:lnTo>
                    <a:pt x="142494" y="12954"/>
                  </a:lnTo>
                  <a:lnTo>
                    <a:pt x="142494" y="10668"/>
                  </a:lnTo>
                  <a:lnTo>
                    <a:pt x="146304" y="9144"/>
                  </a:lnTo>
                  <a:lnTo>
                    <a:pt x="146304" y="10668"/>
                  </a:lnTo>
                  <a:lnTo>
                    <a:pt x="543255" y="10668"/>
                  </a:lnTo>
                  <a:lnTo>
                    <a:pt x="552450" y="1524"/>
                  </a:lnTo>
                  <a:lnTo>
                    <a:pt x="560070" y="9144"/>
                  </a:lnTo>
                  <a:lnTo>
                    <a:pt x="560070" y="421386"/>
                  </a:lnTo>
                  <a:lnTo>
                    <a:pt x="561594" y="419862"/>
                  </a:lnTo>
                  <a:close/>
                </a:path>
                <a:path w="561975" h="561339">
                  <a:moveTo>
                    <a:pt x="18288" y="137160"/>
                  </a:moveTo>
                  <a:lnTo>
                    <a:pt x="5334" y="137160"/>
                  </a:lnTo>
                  <a:lnTo>
                    <a:pt x="5334" y="147828"/>
                  </a:lnTo>
                  <a:lnTo>
                    <a:pt x="9144" y="147828"/>
                  </a:lnTo>
                  <a:lnTo>
                    <a:pt x="9144" y="146304"/>
                  </a:lnTo>
                  <a:lnTo>
                    <a:pt x="10667" y="142494"/>
                  </a:lnTo>
                  <a:lnTo>
                    <a:pt x="10667" y="144780"/>
                  </a:lnTo>
                  <a:lnTo>
                    <a:pt x="18288" y="137160"/>
                  </a:lnTo>
                  <a:close/>
                </a:path>
                <a:path w="561975" h="561339">
                  <a:moveTo>
                    <a:pt x="10668" y="550164"/>
                  </a:moveTo>
                  <a:lnTo>
                    <a:pt x="10667" y="147828"/>
                  </a:lnTo>
                  <a:lnTo>
                    <a:pt x="5334" y="147828"/>
                  </a:lnTo>
                  <a:lnTo>
                    <a:pt x="5334" y="550164"/>
                  </a:lnTo>
                  <a:lnTo>
                    <a:pt x="10668" y="550164"/>
                  </a:lnTo>
                  <a:close/>
                </a:path>
                <a:path w="561975" h="561339">
                  <a:moveTo>
                    <a:pt x="416052" y="550164"/>
                  </a:moveTo>
                  <a:lnTo>
                    <a:pt x="5334" y="550164"/>
                  </a:lnTo>
                  <a:lnTo>
                    <a:pt x="10668" y="555498"/>
                  </a:lnTo>
                  <a:lnTo>
                    <a:pt x="10667" y="560832"/>
                  </a:lnTo>
                  <a:lnTo>
                    <a:pt x="413003" y="560832"/>
                  </a:lnTo>
                  <a:lnTo>
                    <a:pt x="413003" y="555498"/>
                  </a:lnTo>
                  <a:lnTo>
                    <a:pt x="414528" y="555498"/>
                  </a:lnTo>
                  <a:lnTo>
                    <a:pt x="414528" y="551688"/>
                  </a:lnTo>
                  <a:lnTo>
                    <a:pt x="416052" y="550164"/>
                  </a:lnTo>
                  <a:close/>
                </a:path>
                <a:path w="561975" h="561339">
                  <a:moveTo>
                    <a:pt x="10667" y="560832"/>
                  </a:moveTo>
                  <a:lnTo>
                    <a:pt x="10668" y="555498"/>
                  </a:lnTo>
                  <a:lnTo>
                    <a:pt x="5334" y="550164"/>
                  </a:lnTo>
                  <a:lnTo>
                    <a:pt x="5334" y="560832"/>
                  </a:lnTo>
                  <a:lnTo>
                    <a:pt x="10667" y="560832"/>
                  </a:lnTo>
                  <a:close/>
                </a:path>
                <a:path w="561975" h="561339">
                  <a:moveTo>
                    <a:pt x="10667" y="144780"/>
                  </a:moveTo>
                  <a:lnTo>
                    <a:pt x="10667" y="142494"/>
                  </a:lnTo>
                  <a:lnTo>
                    <a:pt x="9144" y="146304"/>
                  </a:lnTo>
                  <a:lnTo>
                    <a:pt x="10667" y="144780"/>
                  </a:lnTo>
                  <a:close/>
                </a:path>
                <a:path w="561975" h="561339">
                  <a:moveTo>
                    <a:pt x="416052" y="137168"/>
                  </a:moveTo>
                  <a:lnTo>
                    <a:pt x="18288" y="137160"/>
                  </a:lnTo>
                  <a:lnTo>
                    <a:pt x="9144" y="146304"/>
                  </a:lnTo>
                  <a:lnTo>
                    <a:pt x="9144" y="147828"/>
                  </a:lnTo>
                  <a:lnTo>
                    <a:pt x="413003" y="147828"/>
                  </a:lnTo>
                  <a:lnTo>
                    <a:pt x="413003" y="142494"/>
                  </a:lnTo>
                  <a:lnTo>
                    <a:pt x="414528" y="142494"/>
                  </a:lnTo>
                  <a:lnTo>
                    <a:pt x="414528" y="138684"/>
                  </a:lnTo>
                  <a:lnTo>
                    <a:pt x="416052" y="137168"/>
                  </a:lnTo>
                  <a:close/>
                </a:path>
                <a:path w="561975" h="561339">
                  <a:moveTo>
                    <a:pt x="146304" y="9144"/>
                  </a:moveTo>
                  <a:lnTo>
                    <a:pt x="142494" y="10668"/>
                  </a:lnTo>
                  <a:lnTo>
                    <a:pt x="144779" y="10668"/>
                  </a:lnTo>
                  <a:lnTo>
                    <a:pt x="146304" y="9144"/>
                  </a:lnTo>
                  <a:close/>
                </a:path>
                <a:path w="561975" h="561339">
                  <a:moveTo>
                    <a:pt x="144779" y="10668"/>
                  </a:moveTo>
                  <a:lnTo>
                    <a:pt x="142494" y="10668"/>
                  </a:lnTo>
                  <a:lnTo>
                    <a:pt x="142494" y="12954"/>
                  </a:lnTo>
                  <a:lnTo>
                    <a:pt x="144779" y="10668"/>
                  </a:lnTo>
                  <a:close/>
                </a:path>
                <a:path w="561975" h="561339">
                  <a:moveTo>
                    <a:pt x="146304" y="10668"/>
                  </a:moveTo>
                  <a:lnTo>
                    <a:pt x="146304" y="9144"/>
                  </a:lnTo>
                  <a:lnTo>
                    <a:pt x="144779" y="10668"/>
                  </a:lnTo>
                  <a:lnTo>
                    <a:pt x="146304" y="10668"/>
                  </a:lnTo>
                  <a:close/>
                </a:path>
                <a:path w="561975" h="561339">
                  <a:moveTo>
                    <a:pt x="423672" y="144796"/>
                  </a:moveTo>
                  <a:lnTo>
                    <a:pt x="423672" y="142494"/>
                  </a:lnTo>
                  <a:lnTo>
                    <a:pt x="413003" y="142494"/>
                  </a:lnTo>
                  <a:lnTo>
                    <a:pt x="413003" y="147828"/>
                  </a:lnTo>
                  <a:lnTo>
                    <a:pt x="420623" y="147828"/>
                  </a:lnTo>
                  <a:lnTo>
                    <a:pt x="423672" y="144796"/>
                  </a:lnTo>
                  <a:close/>
                </a:path>
                <a:path w="561975" h="561339">
                  <a:moveTo>
                    <a:pt x="423672" y="542544"/>
                  </a:moveTo>
                  <a:lnTo>
                    <a:pt x="423672" y="144796"/>
                  </a:lnTo>
                  <a:lnTo>
                    <a:pt x="420623" y="147828"/>
                  </a:lnTo>
                  <a:lnTo>
                    <a:pt x="413003" y="147828"/>
                  </a:lnTo>
                  <a:lnTo>
                    <a:pt x="413003" y="550164"/>
                  </a:lnTo>
                  <a:lnTo>
                    <a:pt x="416052" y="550164"/>
                  </a:lnTo>
                  <a:lnTo>
                    <a:pt x="423672" y="542544"/>
                  </a:lnTo>
                  <a:close/>
                </a:path>
                <a:path w="561975" h="561339">
                  <a:moveTo>
                    <a:pt x="423672" y="557784"/>
                  </a:moveTo>
                  <a:lnTo>
                    <a:pt x="423672" y="555498"/>
                  </a:lnTo>
                  <a:lnTo>
                    <a:pt x="413003" y="555498"/>
                  </a:lnTo>
                  <a:lnTo>
                    <a:pt x="413003" y="560832"/>
                  </a:lnTo>
                  <a:lnTo>
                    <a:pt x="420623" y="560832"/>
                  </a:lnTo>
                  <a:lnTo>
                    <a:pt x="423672" y="557784"/>
                  </a:lnTo>
                  <a:close/>
                </a:path>
                <a:path w="561975" h="561339">
                  <a:moveTo>
                    <a:pt x="418338" y="137160"/>
                  </a:moveTo>
                  <a:lnTo>
                    <a:pt x="416052" y="137168"/>
                  </a:lnTo>
                  <a:lnTo>
                    <a:pt x="414528" y="138684"/>
                  </a:lnTo>
                  <a:lnTo>
                    <a:pt x="418338" y="137160"/>
                  </a:lnTo>
                  <a:close/>
                </a:path>
                <a:path w="561975" h="561339">
                  <a:moveTo>
                    <a:pt x="418338" y="142494"/>
                  </a:moveTo>
                  <a:lnTo>
                    <a:pt x="418338" y="137160"/>
                  </a:lnTo>
                  <a:lnTo>
                    <a:pt x="414528" y="138684"/>
                  </a:lnTo>
                  <a:lnTo>
                    <a:pt x="414528" y="142494"/>
                  </a:lnTo>
                  <a:lnTo>
                    <a:pt x="418338" y="142494"/>
                  </a:lnTo>
                  <a:close/>
                </a:path>
                <a:path w="561975" h="561339">
                  <a:moveTo>
                    <a:pt x="418338" y="550164"/>
                  </a:moveTo>
                  <a:lnTo>
                    <a:pt x="416052" y="550164"/>
                  </a:lnTo>
                  <a:lnTo>
                    <a:pt x="414528" y="551688"/>
                  </a:lnTo>
                  <a:lnTo>
                    <a:pt x="418338" y="550164"/>
                  </a:lnTo>
                  <a:close/>
                </a:path>
                <a:path w="561975" h="561339">
                  <a:moveTo>
                    <a:pt x="418338" y="555498"/>
                  </a:moveTo>
                  <a:lnTo>
                    <a:pt x="418338" y="550164"/>
                  </a:lnTo>
                  <a:lnTo>
                    <a:pt x="414528" y="551688"/>
                  </a:lnTo>
                  <a:lnTo>
                    <a:pt x="414528" y="555498"/>
                  </a:lnTo>
                  <a:lnTo>
                    <a:pt x="418338" y="555498"/>
                  </a:lnTo>
                  <a:close/>
                </a:path>
                <a:path w="561975" h="561339">
                  <a:moveTo>
                    <a:pt x="556260" y="12933"/>
                  </a:moveTo>
                  <a:lnTo>
                    <a:pt x="556260" y="10668"/>
                  </a:lnTo>
                  <a:lnTo>
                    <a:pt x="543255" y="10668"/>
                  </a:lnTo>
                  <a:lnTo>
                    <a:pt x="416052" y="137168"/>
                  </a:lnTo>
                  <a:lnTo>
                    <a:pt x="418338" y="137160"/>
                  </a:lnTo>
                  <a:lnTo>
                    <a:pt x="418338" y="142494"/>
                  </a:lnTo>
                  <a:lnTo>
                    <a:pt x="423672" y="142494"/>
                  </a:lnTo>
                  <a:lnTo>
                    <a:pt x="423672" y="144796"/>
                  </a:lnTo>
                  <a:lnTo>
                    <a:pt x="556260" y="12933"/>
                  </a:lnTo>
                  <a:close/>
                </a:path>
                <a:path w="561975" h="561339">
                  <a:moveTo>
                    <a:pt x="552450" y="413766"/>
                  </a:moveTo>
                  <a:lnTo>
                    <a:pt x="416052" y="550164"/>
                  </a:lnTo>
                  <a:lnTo>
                    <a:pt x="418338" y="550164"/>
                  </a:lnTo>
                  <a:lnTo>
                    <a:pt x="418338" y="555498"/>
                  </a:lnTo>
                  <a:lnTo>
                    <a:pt x="423672" y="555498"/>
                  </a:lnTo>
                  <a:lnTo>
                    <a:pt x="423672" y="557784"/>
                  </a:lnTo>
                  <a:lnTo>
                    <a:pt x="550926" y="430530"/>
                  </a:lnTo>
                  <a:lnTo>
                    <a:pt x="550926" y="417576"/>
                  </a:lnTo>
                  <a:lnTo>
                    <a:pt x="552450" y="413766"/>
                  </a:lnTo>
                  <a:close/>
                </a:path>
                <a:path w="561975" h="561339">
                  <a:moveTo>
                    <a:pt x="560070" y="9144"/>
                  </a:moveTo>
                  <a:lnTo>
                    <a:pt x="552450" y="1524"/>
                  </a:lnTo>
                  <a:lnTo>
                    <a:pt x="543255" y="10668"/>
                  </a:lnTo>
                  <a:lnTo>
                    <a:pt x="550926" y="10668"/>
                  </a:lnTo>
                  <a:lnTo>
                    <a:pt x="550926" y="5334"/>
                  </a:lnTo>
                  <a:lnTo>
                    <a:pt x="556260" y="10668"/>
                  </a:lnTo>
                  <a:lnTo>
                    <a:pt x="556260" y="12933"/>
                  </a:lnTo>
                  <a:lnTo>
                    <a:pt x="560070" y="9144"/>
                  </a:lnTo>
                  <a:close/>
                </a:path>
                <a:path w="561975" h="561339">
                  <a:moveTo>
                    <a:pt x="556260" y="10668"/>
                  </a:moveTo>
                  <a:lnTo>
                    <a:pt x="550926" y="5334"/>
                  </a:lnTo>
                  <a:lnTo>
                    <a:pt x="550926" y="10668"/>
                  </a:lnTo>
                  <a:lnTo>
                    <a:pt x="556260" y="10668"/>
                  </a:lnTo>
                  <a:close/>
                </a:path>
                <a:path w="561975" h="561339">
                  <a:moveTo>
                    <a:pt x="560070" y="421386"/>
                  </a:moveTo>
                  <a:lnTo>
                    <a:pt x="560070" y="9144"/>
                  </a:lnTo>
                  <a:lnTo>
                    <a:pt x="550926" y="18238"/>
                  </a:lnTo>
                  <a:lnTo>
                    <a:pt x="550926" y="415290"/>
                  </a:lnTo>
                  <a:lnTo>
                    <a:pt x="552450" y="413766"/>
                  </a:lnTo>
                  <a:lnTo>
                    <a:pt x="552450" y="429006"/>
                  </a:lnTo>
                  <a:lnTo>
                    <a:pt x="560070" y="421386"/>
                  </a:lnTo>
                  <a:close/>
                </a:path>
                <a:path w="561975" h="561339">
                  <a:moveTo>
                    <a:pt x="552450" y="429006"/>
                  </a:moveTo>
                  <a:lnTo>
                    <a:pt x="552450" y="413766"/>
                  </a:lnTo>
                  <a:lnTo>
                    <a:pt x="550926" y="417576"/>
                  </a:lnTo>
                  <a:lnTo>
                    <a:pt x="550926" y="430530"/>
                  </a:lnTo>
                  <a:lnTo>
                    <a:pt x="552450" y="429006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312293" y="2910839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413004" y="413003"/>
                  </a:moveTo>
                  <a:lnTo>
                    <a:pt x="413004" y="0"/>
                  </a:lnTo>
                  <a:lnTo>
                    <a:pt x="0" y="0"/>
                  </a:lnTo>
                  <a:lnTo>
                    <a:pt x="0" y="413003"/>
                  </a:lnTo>
                  <a:lnTo>
                    <a:pt x="413004" y="413003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725285" y="2773679"/>
              <a:ext cx="138430" cy="550545"/>
            </a:xfrm>
            <a:custGeom>
              <a:avLst/>
              <a:gdLst/>
              <a:ahLst/>
              <a:cxnLst/>
              <a:rect l="l" t="t" r="r" b="b"/>
              <a:pathLst>
                <a:path w="138429" h="550545">
                  <a:moveTo>
                    <a:pt x="137922" y="412242"/>
                  </a:moveTo>
                  <a:lnTo>
                    <a:pt x="137922" y="0"/>
                  </a:lnTo>
                  <a:lnTo>
                    <a:pt x="0" y="137160"/>
                  </a:lnTo>
                  <a:lnTo>
                    <a:pt x="0" y="550164"/>
                  </a:lnTo>
                  <a:lnTo>
                    <a:pt x="137922" y="412242"/>
                  </a:lnTo>
                  <a:close/>
                </a:path>
              </a:pathLst>
            </a:custGeom>
            <a:solidFill>
              <a:srgbClr val="B67A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312293" y="2773679"/>
              <a:ext cx="551180" cy="137160"/>
            </a:xfrm>
            <a:custGeom>
              <a:avLst/>
              <a:gdLst/>
              <a:ahLst/>
              <a:cxnLst/>
              <a:rect l="l" t="t" r="r" b="b"/>
              <a:pathLst>
                <a:path w="551179" h="137160">
                  <a:moveTo>
                    <a:pt x="550926" y="0"/>
                  </a:moveTo>
                  <a:lnTo>
                    <a:pt x="137160" y="0"/>
                  </a:lnTo>
                  <a:lnTo>
                    <a:pt x="0" y="137160"/>
                  </a:lnTo>
                  <a:lnTo>
                    <a:pt x="413004" y="137160"/>
                  </a:lnTo>
                  <a:lnTo>
                    <a:pt x="550926" y="0"/>
                  </a:lnTo>
                  <a:close/>
                </a:path>
              </a:pathLst>
            </a:custGeom>
            <a:solidFill>
              <a:srgbClr val="E8AC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306959" y="2768345"/>
              <a:ext cx="561975" cy="561340"/>
            </a:xfrm>
            <a:custGeom>
              <a:avLst/>
              <a:gdLst/>
              <a:ahLst/>
              <a:cxnLst/>
              <a:rect l="l" t="t" r="r" b="b"/>
              <a:pathLst>
                <a:path w="561975" h="561339">
                  <a:moveTo>
                    <a:pt x="561594" y="419862"/>
                  </a:moveTo>
                  <a:lnTo>
                    <a:pt x="561594" y="0"/>
                  </a:lnTo>
                  <a:lnTo>
                    <a:pt x="140970" y="0"/>
                  </a:lnTo>
                  <a:lnTo>
                    <a:pt x="0" y="140970"/>
                  </a:lnTo>
                  <a:lnTo>
                    <a:pt x="0" y="560832"/>
                  </a:lnTo>
                  <a:lnTo>
                    <a:pt x="5334" y="560832"/>
                  </a:lnTo>
                  <a:lnTo>
                    <a:pt x="5334" y="137922"/>
                  </a:lnTo>
                  <a:lnTo>
                    <a:pt x="17526" y="137922"/>
                  </a:lnTo>
                  <a:lnTo>
                    <a:pt x="142494" y="12954"/>
                  </a:lnTo>
                  <a:lnTo>
                    <a:pt x="142494" y="10668"/>
                  </a:lnTo>
                  <a:lnTo>
                    <a:pt x="146304" y="9144"/>
                  </a:lnTo>
                  <a:lnTo>
                    <a:pt x="146303" y="10668"/>
                  </a:lnTo>
                  <a:lnTo>
                    <a:pt x="543306" y="10668"/>
                  </a:lnTo>
                  <a:lnTo>
                    <a:pt x="552450" y="1524"/>
                  </a:lnTo>
                  <a:lnTo>
                    <a:pt x="560070" y="9144"/>
                  </a:lnTo>
                  <a:lnTo>
                    <a:pt x="560070" y="421386"/>
                  </a:lnTo>
                  <a:lnTo>
                    <a:pt x="561594" y="419862"/>
                  </a:lnTo>
                  <a:close/>
                </a:path>
                <a:path w="561975" h="561339">
                  <a:moveTo>
                    <a:pt x="17526" y="137922"/>
                  </a:moveTo>
                  <a:lnTo>
                    <a:pt x="5334" y="137922"/>
                  </a:lnTo>
                  <a:lnTo>
                    <a:pt x="5334" y="147828"/>
                  </a:lnTo>
                  <a:lnTo>
                    <a:pt x="9144" y="147828"/>
                  </a:lnTo>
                  <a:lnTo>
                    <a:pt x="9144" y="146304"/>
                  </a:lnTo>
                  <a:lnTo>
                    <a:pt x="10667" y="142494"/>
                  </a:lnTo>
                  <a:lnTo>
                    <a:pt x="10667" y="144780"/>
                  </a:lnTo>
                  <a:lnTo>
                    <a:pt x="17526" y="137922"/>
                  </a:lnTo>
                  <a:close/>
                </a:path>
                <a:path w="561975" h="561339">
                  <a:moveTo>
                    <a:pt x="10668" y="550164"/>
                  </a:moveTo>
                  <a:lnTo>
                    <a:pt x="10667" y="147828"/>
                  </a:lnTo>
                  <a:lnTo>
                    <a:pt x="5334" y="147828"/>
                  </a:lnTo>
                  <a:lnTo>
                    <a:pt x="5334" y="550164"/>
                  </a:lnTo>
                  <a:lnTo>
                    <a:pt x="10668" y="550164"/>
                  </a:lnTo>
                  <a:close/>
                </a:path>
                <a:path w="561975" h="561339">
                  <a:moveTo>
                    <a:pt x="416052" y="550172"/>
                  </a:moveTo>
                  <a:lnTo>
                    <a:pt x="5334" y="550164"/>
                  </a:lnTo>
                  <a:lnTo>
                    <a:pt x="10668" y="555498"/>
                  </a:lnTo>
                  <a:lnTo>
                    <a:pt x="10667" y="560832"/>
                  </a:lnTo>
                  <a:lnTo>
                    <a:pt x="413003" y="560832"/>
                  </a:lnTo>
                  <a:lnTo>
                    <a:pt x="413003" y="555498"/>
                  </a:lnTo>
                  <a:lnTo>
                    <a:pt x="414528" y="555498"/>
                  </a:lnTo>
                  <a:lnTo>
                    <a:pt x="414528" y="551688"/>
                  </a:lnTo>
                  <a:lnTo>
                    <a:pt x="416052" y="550172"/>
                  </a:lnTo>
                  <a:close/>
                </a:path>
                <a:path w="561975" h="561339">
                  <a:moveTo>
                    <a:pt x="10667" y="560832"/>
                  </a:moveTo>
                  <a:lnTo>
                    <a:pt x="10668" y="555498"/>
                  </a:lnTo>
                  <a:lnTo>
                    <a:pt x="5334" y="550164"/>
                  </a:lnTo>
                  <a:lnTo>
                    <a:pt x="5334" y="560832"/>
                  </a:lnTo>
                  <a:lnTo>
                    <a:pt x="10667" y="560832"/>
                  </a:lnTo>
                  <a:close/>
                </a:path>
                <a:path w="561975" h="561339">
                  <a:moveTo>
                    <a:pt x="10667" y="144780"/>
                  </a:moveTo>
                  <a:lnTo>
                    <a:pt x="10667" y="142494"/>
                  </a:lnTo>
                  <a:lnTo>
                    <a:pt x="9144" y="146304"/>
                  </a:lnTo>
                  <a:lnTo>
                    <a:pt x="10667" y="144780"/>
                  </a:lnTo>
                  <a:close/>
                </a:path>
                <a:path w="561975" h="561339">
                  <a:moveTo>
                    <a:pt x="416052" y="137922"/>
                  </a:moveTo>
                  <a:lnTo>
                    <a:pt x="17526" y="137922"/>
                  </a:lnTo>
                  <a:lnTo>
                    <a:pt x="9144" y="146304"/>
                  </a:lnTo>
                  <a:lnTo>
                    <a:pt x="9144" y="147828"/>
                  </a:lnTo>
                  <a:lnTo>
                    <a:pt x="413003" y="147828"/>
                  </a:lnTo>
                  <a:lnTo>
                    <a:pt x="413003" y="142494"/>
                  </a:lnTo>
                  <a:lnTo>
                    <a:pt x="414528" y="142494"/>
                  </a:lnTo>
                  <a:lnTo>
                    <a:pt x="414528" y="139446"/>
                  </a:lnTo>
                  <a:lnTo>
                    <a:pt x="416052" y="137922"/>
                  </a:lnTo>
                  <a:close/>
                </a:path>
                <a:path w="561975" h="561339">
                  <a:moveTo>
                    <a:pt x="146304" y="9144"/>
                  </a:moveTo>
                  <a:lnTo>
                    <a:pt x="142494" y="10668"/>
                  </a:lnTo>
                  <a:lnTo>
                    <a:pt x="144779" y="10668"/>
                  </a:lnTo>
                  <a:lnTo>
                    <a:pt x="146304" y="9144"/>
                  </a:lnTo>
                  <a:close/>
                </a:path>
                <a:path w="561975" h="561339">
                  <a:moveTo>
                    <a:pt x="144779" y="10668"/>
                  </a:moveTo>
                  <a:lnTo>
                    <a:pt x="142494" y="10668"/>
                  </a:lnTo>
                  <a:lnTo>
                    <a:pt x="142494" y="12954"/>
                  </a:lnTo>
                  <a:lnTo>
                    <a:pt x="144779" y="10668"/>
                  </a:lnTo>
                  <a:close/>
                </a:path>
                <a:path w="561975" h="561339">
                  <a:moveTo>
                    <a:pt x="146303" y="10668"/>
                  </a:moveTo>
                  <a:lnTo>
                    <a:pt x="146304" y="9144"/>
                  </a:lnTo>
                  <a:lnTo>
                    <a:pt x="144779" y="10668"/>
                  </a:lnTo>
                  <a:lnTo>
                    <a:pt x="146303" y="10668"/>
                  </a:lnTo>
                  <a:close/>
                </a:path>
                <a:path w="561975" h="561339">
                  <a:moveTo>
                    <a:pt x="423672" y="144796"/>
                  </a:moveTo>
                  <a:lnTo>
                    <a:pt x="423672" y="142494"/>
                  </a:lnTo>
                  <a:lnTo>
                    <a:pt x="413003" y="142494"/>
                  </a:lnTo>
                  <a:lnTo>
                    <a:pt x="413003" y="147828"/>
                  </a:lnTo>
                  <a:lnTo>
                    <a:pt x="420623" y="147828"/>
                  </a:lnTo>
                  <a:lnTo>
                    <a:pt x="423672" y="144796"/>
                  </a:lnTo>
                  <a:close/>
                </a:path>
                <a:path w="561975" h="561339">
                  <a:moveTo>
                    <a:pt x="423672" y="542594"/>
                  </a:moveTo>
                  <a:lnTo>
                    <a:pt x="423672" y="144796"/>
                  </a:lnTo>
                  <a:lnTo>
                    <a:pt x="420623" y="147828"/>
                  </a:lnTo>
                  <a:lnTo>
                    <a:pt x="413003" y="147828"/>
                  </a:lnTo>
                  <a:lnTo>
                    <a:pt x="413003" y="550164"/>
                  </a:lnTo>
                  <a:lnTo>
                    <a:pt x="416052" y="550164"/>
                  </a:lnTo>
                  <a:lnTo>
                    <a:pt x="423672" y="542594"/>
                  </a:lnTo>
                  <a:close/>
                </a:path>
                <a:path w="561975" h="561339">
                  <a:moveTo>
                    <a:pt x="423672" y="557784"/>
                  </a:moveTo>
                  <a:lnTo>
                    <a:pt x="423672" y="555498"/>
                  </a:lnTo>
                  <a:lnTo>
                    <a:pt x="413003" y="555498"/>
                  </a:lnTo>
                  <a:lnTo>
                    <a:pt x="413003" y="560832"/>
                  </a:lnTo>
                  <a:lnTo>
                    <a:pt x="420623" y="560832"/>
                  </a:lnTo>
                  <a:lnTo>
                    <a:pt x="423672" y="557784"/>
                  </a:lnTo>
                  <a:close/>
                </a:path>
                <a:path w="561975" h="561339">
                  <a:moveTo>
                    <a:pt x="418338" y="137922"/>
                  </a:moveTo>
                  <a:lnTo>
                    <a:pt x="416052" y="137922"/>
                  </a:lnTo>
                  <a:lnTo>
                    <a:pt x="414528" y="139446"/>
                  </a:lnTo>
                  <a:lnTo>
                    <a:pt x="418338" y="137922"/>
                  </a:lnTo>
                  <a:close/>
                </a:path>
                <a:path w="561975" h="561339">
                  <a:moveTo>
                    <a:pt x="418338" y="142494"/>
                  </a:moveTo>
                  <a:lnTo>
                    <a:pt x="418338" y="137922"/>
                  </a:lnTo>
                  <a:lnTo>
                    <a:pt x="414528" y="139446"/>
                  </a:lnTo>
                  <a:lnTo>
                    <a:pt x="414528" y="142494"/>
                  </a:lnTo>
                  <a:lnTo>
                    <a:pt x="418338" y="142494"/>
                  </a:lnTo>
                  <a:close/>
                </a:path>
                <a:path w="561975" h="561339">
                  <a:moveTo>
                    <a:pt x="418338" y="550164"/>
                  </a:moveTo>
                  <a:lnTo>
                    <a:pt x="416052" y="550172"/>
                  </a:lnTo>
                  <a:lnTo>
                    <a:pt x="414528" y="551688"/>
                  </a:lnTo>
                  <a:lnTo>
                    <a:pt x="418338" y="550164"/>
                  </a:lnTo>
                  <a:close/>
                </a:path>
                <a:path w="561975" h="561339">
                  <a:moveTo>
                    <a:pt x="418338" y="555498"/>
                  </a:moveTo>
                  <a:lnTo>
                    <a:pt x="418338" y="550164"/>
                  </a:lnTo>
                  <a:lnTo>
                    <a:pt x="414528" y="551688"/>
                  </a:lnTo>
                  <a:lnTo>
                    <a:pt x="414528" y="555498"/>
                  </a:lnTo>
                  <a:lnTo>
                    <a:pt x="418338" y="555498"/>
                  </a:lnTo>
                  <a:close/>
                </a:path>
                <a:path w="561975" h="561339">
                  <a:moveTo>
                    <a:pt x="556260" y="12933"/>
                  </a:moveTo>
                  <a:lnTo>
                    <a:pt x="556260" y="10668"/>
                  </a:lnTo>
                  <a:lnTo>
                    <a:pt x="543306" y="10668"/>
                  </a:lnTo>
                  <a:lnTo>
                    <a:pt x="416052" y="137922"/>
                  </a:lnTo>
                  <a:lnTo>
                    <a:pt x="418338" y="137922"/>
                  </a:lnTo>
                  <a:lnTo>
                    <a:pt x="418338" y="142494"/>
                  </a:lnTo>
                  <a:lnTo>
                    <a:pt x="423672" y="142494"/>
                  </a:lnTo>
                  <a:lnTo>
                    <a:pt x="423672" y="144796"/>
                  </a:lnTo>
                  <a:lnTo>
                    <a:pt x="556260" y="12933"/>
                  </a:lnTo>
                  <a:close/>
                </a:path>
                <a:path w="561975" h="561339">
                  <a:moveTo>
                    <a:pt x="552450" y="414528"/>
                  </a:moveTo>
                  <a:lnTo>
                    <a:pt x="416052" y="550172"/>
                  </a:lnTo>
                  <a:lnTo>
                    <a:pt x="418338" y="550164"/>
                  </a:lnTo>
                  <a:lnTo>
                    <a:pt x="418338" y="555498"/>
                  </a:lnTo>
                  <a:lnTo>
                    <a:pt x="423672" y="555498"/>
                  </a:lnTo>
                  <a:lnTo>
                    <a:pt x="423672" y="557784"/>
                  </a:lnTo>
                  <a:lnTo>
                    <a:pt x="550926" y="430530"/>
                  </a:lnTo>
                  <a:lnTo>
                    <a:pt x="550926" y="417576"/>
                  </a:lnTo>
                  <a:lnTo>
                    <a:pt x="552450" y="414528"/>
                  </a:lnTo>
                  <a:close/>
                </a:path>
                <a:path w="561975" h="561339">
                  <a:moveTo>
                    <a:pt x="560070" y="9144"/>
                  </a:moveTo>
                  <a:lnTo>
                    <a:pt x="552450" y="1524"/>
                  </a:lnTo>
                  <a:lnTo>
                    <a:pt x="543306" y="10668"/>
                  </a:lnTo>
                  <a:lnTo>
                    <a:pt x="550926" y="10668"/>
                  </a:lnTo>
                  <a:lnTo>
                    <a:pt x="550926" y="5334"/>
                  </a:lnTo>
                  <a:lnTo>
                    <a:pt x="556260" y="10668"/>
                  </a:lnTo>
                  <a:lnTo>
                    <a:pt x="556260" y="12933"/>
                  </a:lnTo>
                  <a:lnTo>
                    <a:pt x="560070" y="9144"/>
                  </a:lnTo>
                  <a:close/>
                </a:path>
                <a:path w="561975" h="561339">
                  <a:moveTo>
                    <a:pt x="556260" y="10668"/>
                  </a:moveTo>
                  <a:lnTo>
                    <a:pt x="550926" y="5334"/>
                  </a:lnTo>
                  <a:lnTo>
                    <a:pt x="550926" y="10668"/>
                  </a:lnTo>
                  <a:lnTo>
                    <a:pt x="556260" y="10668"/>
                  </a:lnTo>
                  <a:close/>
                </a:path>
                <a:path w="561975" h="561339">
                  <a:moveTo>
                    <a:pt x="560070" y="421386"/>
                  </a:moveTo>
                  <a:lnTo>
                    <a:pt x="560070" y="9144"/>
                  </a:lnTo>
                  <a:lnTo>
                    <a:pt x="550926" y="18238"/>
                  </a:lnTo>
                  <a:lnTo>
                    <a:pt x="550926" y="416043"/>
                  </a:lnTo>
                  <a:lnTo>
                    <a:pt x="552450" y="414528"/>
                  </a:lnTo>
                  <a:lnTo>
                    <a:pt x="552450" y="429006"/>
                  </a:lnTo>
                  <a:lnTo>
                    <a:pt x="560070" y="421386"/>
                  </a:lnTo>
                  <a:close/>
                </a:path>
                <a:path w="561975" h="561339">
                  <a:moveTo>
                    <a:pt x="552450" y="429006"/>
                  </a:moveTo>
                  <a:lnTo>
                    <a:pt x="552450" y="414528"/>
                  </a:lnTo>
                  <a:lnTo>
                    <a:pt x="550926" y="417576"/>
                  </a:lnTo>
                  <a:lnTo>
                    <a:pt x="550926" y="430530"/>
                  </a:lnTo>
                  <a:lnTo>
                    <a:pt x="552450" y="429006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9081" y="3727704"/>
              <a:ext cx="562355" cy="557783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5761367" y="3726179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560832" y="419862"/>
                  </a:moveTo>
                  <a:lnTo>
                    <a:pt x="560832" y="0"/>
                  </a:lnTo>
                  <a:lnTo>
                    <a:pt x="140208" y="0"/>
                  </a:lnTo>
                  <a:lnTo>
                    <a:pt x="0" y="140970"/>
                  </a:lnTo>
                  <a:lnTo>
                    <a:pt x="0" y="560832"/>
                  </a:lnTo>
                  <a:lnTo>
                    <a:pt x="4572" y="560832"/>
                  </a:lnTo>
                  <a:lnTo>
                    <a:pt x="4572" y="137922"/>
                  </a:lnTo>
                  <a:lnTo>
                    <a:pt x="17526" y="137922"/>
                  </a:lnTo>
                  <a:lnTo>
                    <a:pt x="142494" y="12954"/>
                  </a:lnTo>
                  <a:lnTo>
                    <a:pt x="142494" y="10668"/>
                  </a:lnTo>
                  <a:lnTo>
                    <a:pt x="146304" y="9144"/>
                  </a:lnTo>
                  <a:lnTo>
                    <a:pt x="146303" y="10668"/>
                  </a:lnTo>
                  <a:lnTo>
                    <a:pt x="542594" y="10668"/>
                  </a:lnTo>
                  <a:lnTo>
                    <a:pt x="551688" y="1524"/>
                  </a:lnTo>
                  <a:lnTo>
                    <a:pt x="559308" y="9144"/>
                  </a:lnTo>
                  <a:lnTo>
                    <a:pt x="559308" y="421394"/>
                  </a:lnTo>
                  <a:lnTo>
                    <a:pt x="560832" y="419862"/>
                  </a:lnTo>
                  <a:close/>
                </a:path>
                <a:path w="561339" h="561339">
                  <a:moveTo>
                    <a:pt x="17526" y="137922"/>
                  </a:moveTo>
                  <a:lnTo>
                    <a:pt x="4572" y="137922"/>
                  </a:lnTo>
                  <a:lnTo>
                    <a:pt x="4572" y="148590"/>
                  </a:lnTo>
                  <a:lnTo>
                    <a:pt x="8382" y="148590"/>
                  </a:lnTo>
                  <a:lnTo>
                    <a:pt x="8382" y="147066"/>
                  </a:lnTo>
                  <a:lnTo>
                    <a:pt x="9905" y="143256"/>
                  </a:lnTo>
                  <a:lnTo>
                    <a:pt x="9905" y="145542"/>
                  </a:lnTo>
                  <a:lnTo>
                    <a:pt x="17526" y="137922"/>
                  </a:lnTo>
                  <a:close/>
                </a:path>
                <a:path w="561339" h="561339">
                  <a:moveTo>
                    <a:pt x="9906" y="550164"/>
                  </a:moveTo>
                  <a:lnTo>
                    <a:pt x="9905" y="148590"/>
                  </a:lnTo>
                  <a:lnTo>
                    <a:pt x="4572" y="148590"/>
                  </a:lnTo>
                  <a:lnTo>
                    <a:pt x="4572" y="550164"/>
                  </a:lnTo>
                  <a:lnTo>
                    <a:pt x="9906" y="550164"/>
                  </a:lnTo>
                  <a:close/>
                </a:path>
                <a:path w="561339" h="561339">
                  <a:moveTo>
                    <a:pt x="416043" y="550172"/>
                  </a:moveTo>
                  <a:lnTo>
                    <a:pt x="4572" y="550164"/>
                  </a:lnTo>
                  <a:lnTo>
                    <a:pt x="9906" y="555498"/>
                  </a:lnTo>
                  <a:lnTo>
                    <a:pt x="9906" y="560832"/>
                  </a:lnTo>
                  <a:lnTo>
                    <a:pt x="413003" y="560832"/>
                  </a:lnTo>
                  <a:lnTo>
                    <a:pt x="413003" y="555498"/>
                  </a:lnTo>
                  <a:lnTo>
                    <a:pt x="414528" y="555498"/>
                  </a:lnTo>
                  <a:lnTo>
                    <a:pt x="414528" y="551688"/>
                  </a:lnTo>
                  <a:lnTo>
                    <a:pt x="416043" y="550172"/>
                  </a:lnTo>
                  <a:close/>
                </a:path>
                <a:path w="561339" h="561339">
                  <a:moveTo>
                    <a:pt x="9906" y="560832"/>
                  </a:moveTo>
                  <a:lnTo>
                    <a:pt x="9906" y="555498"/>
                  </a:lnTo>
                  <a:lnTo>
                    <a:pt x="4572" y="550164"/>
                  </a:lnTo>
                  <a:lnTo>
                    <a:pt x="4572" y="560832"/>
                  </a:lnTo>
                  <a:lnTo>
                    <a:pt x="9906" y="560832"/>
                  </a:lnTo>
                  <a:close/>
                </a:path>
                <a:path w="561339" h="561339">
                  <a:moveTo>
                    <a:pt x="9905" y="145542"/>
                  </a:moveTo>
                  <a:lnTo>
                    <a:pt x="9905" y="143256"/>
                  </a:lnTo>
                  <a:lnTo>
                    <a:pt x="8382" y="147066"/>
                  </a:lnTo>
                  <a:lnTo>
                    <a:pt x="9905" y="145542"/>
                  </a:lnTo>
                  <a:close/>
                </a:path>
                <a:path w="561339" h="561339">
                  <a:moveTo>
                    <a:pt x="416043" y="137922"/>
                  </a:moveTo>
                  <a:lnTo>
                    <a:pt x="17526" y="137922"/>
                  </a:lnTo>
                  <a:lnTo>
                    <a:pt x="8382" y="147066"/>
                  </a:lnTo>
                  <a:lnTo>
                    <a:pt x="8382" y="148590"/>
                  </a:lnTo>
                  <a:lnTo>
                    <a:pt x="413003" y="148590"/>
                  </a:lnTo>
                  <a:lnTo>
                    <a:pt x="413003" y="143256"/>
                  </a:lnTo>
                  <a:lnTo>
                    <a:pt x="414528" y="143256"/>
                  </a:lnTo>
                  <a:lnTo>
                    <a:pt x="414528" y="139446"/>
                  </a:lnTo>
                  <a:lnTo>
                    <a:pt x="416043" y="137922"/>
                  </a:lnTo>
                  <a:close/>
                </a:path>
                <a:path w="561339" h="561339">
                  <a:moveTo>
                    <a:pt x="146304" y="9144"/>
                  </a:moveTo>
                  <a:lnTo>
                    <a:pt x="142494" y="10668"/>
                  </a:lnTo>
                  <a:lnTo>
                    <a:pt x="144779" y="10668"/>
                  </a:lnTo>
                  <a:lnTo>
                    <a:pt x="146304" y="9144"/>
                  </a:lnTo>
                  <a:close/>
                </a:path>
                <a:path w="561339" h="561339">
                  <a:moveTo>
                    <a:pt x="144779" y="10668"/>
                  </a:moveTo>
                  <a:lnTo>
                    <a:pt x="142494" y="10668"/>
                  </a:lnTo>
                  <a:lnTo>
                    <a:pt x="142494" y="12954"/>
                  </a:lnTo>
                  <a:lnTo>
                    <a:pt x="144779" y="10668"/>
                  </a:lnTo>
                  <a:close/>
                </a:path>
                <a:path w="561339" h="561339">
                  <a:moveTo>
                    <a:pt x="146303" y="10668"/>
                  </a:moveTo>
                  <a:lnTo>
                    <a:pt x="146304" y="9144"/>
                  </a:lnTo>
                  <a:lnTo>
                    <a:pt x="144779" y="10668"/>
                  </a:lnTo>
                  <a:lnTo>
                    <a:pt x="146303" y="10668"/>
                  </a:lnTo>
                  <a:close/>
                </a:path>
                <a:path w="561339" h="561339">
                  <a:moveTo>
                    <a:pt x="423672" y="145525"/>
                  </a:moveTo>
                  <a:lnTo>
                    <a:pt x="423672" y="143256"/>
                  </a:lnTo>
                  <a:lnTo>
                    <a:pt x="413003" y="143256"/>
                  </a:lnTo>
                  <a:lnTo>
                    <a:pt x="413003" y="148590"/>
                  </a:lnTo>
                  <a:lnTo>
                    <a:pt x="420623" y="148590"/>
                  </a:lnTo>
                  <a:lnTo>
                    <a:pt x="423672" y="145525"/>
                  </a:lnTo>
                  <a:close/>
                </a:path>
                <a:path w="561339" h="561339">
                  <a:moveTo>
                    <a:pt x="423672" y="542544"/>
                  </a:moveTo>
                  <a:lnTo>
                    <a:pt x="423672" y="145525"/>
                  </a:lnTo>
                  <a:lnTo>
                    <a:pt x="420623" y="148590"/>
                  </a:lnTo>
                  <a:lnTo>
                    <a:pt x="413003" y="148590"/>
                  </a:lnTo>
                  <a:lnTo>
                    <a:pt x="413003" y="550164"/>
                  </a:lnTo>
                  <a:lnTo>
                    <a:pt x="416043" y="550164"/>
                  </a:lnTo>
                  <a:lnTo>
                    <a:pt x="423672" y="542544"/>
                  </a:lnTo>
                  <a:close/>
                </a:path>
                <a:path w="561339" h="561339">
                  <a:moveTo>
                    <a:pt x="423672" y="557767"/>
                  </a:moveTo>
                  <a:lnTo>
                    <a:pt x="423672" y="555498"/>
                  </a:lnTo>
                  <a:lnTo>
                    <a:pt x="413003" y="555498"/>
                  </a:lnTo>
                  <a:lnTo>
                    <a:pt x="413003" y="560832"/>
                  </a:lnTo>
                  <a:lnTo>
                    <a:pt x="420623" y="560832"/>
                  </a:lnTo>
                  <a:lnTo>
                    <a:pt x="423672" y="557767"/>
                  </a:lnTo>
                  <a:close/>
                </a:path>
                <a:path w="561339" h="561339">
                  <a:moveTo>
                    <a:pt x="418338" y="137922"/>
                  </a:moveTo>
                  <a:lnTo>
                    <a:pt x="416043" y="137922"/>
                  </a:lnTo>
                  <a:lnTo>
                    <a:pt x="414528" y="139446"/>
                  </a:lnTo>
                  <a:lnTo>
                    <a:pt x="418338" y="137922"/>
                  </a:lnTo>
                  <a:close/>
                </a:path>
                <a:path w="561339" h="561339">
                  <a:moveTo>
                    <a:pt x="418338" y="143256"/>
                  </a:moveTo>
                  <a:lnTo>
                    <a:pt x="418338" y="137922"/>
                  </a:lnTo>
                  <a:lnTo>
                    <a:pt x="414528" y="139446"/>
                  </a:lnTo>
                  <a:lnTo>
                    <a:pt x="414528" y="143256"/>
                  </a:lnTo>
                  <a:lnTo>
                    <a:pt x="418338" y="143256"/>
                  </a:lnTo>
                  <a:close/>
                </a:path>
                <a:path w="561339" h="561339">
                  <a:moveTo>
                    <a:pt x="418338" y="550164"/>
                  </a:moveTo>
                  <a:lnTo>
                    <a:pt x="416043" y="550172"/>
                  </a:lnTo>
                  <a:lnTo>
                    <a:pt x="414528" y="551688"/>
                  </a:lnTo>
                  <a:lnTo>
                    <a:pt x="418338" y="550164"/>
                  </a:lnTo>
                  <a:close/>
                </a:path>
                <a:path w="561339" h="561339">
                  <a:moveTo>
                    <a:pt x="418338" y="555498"/>
                  </a:moveTo>
                  <a:lnTo>
                    <a:pt x="418338" y="550164"/>
                  </a:lnTo>
                  <a:lnTo>
                    <a:pt x="414528" y="551688"/>
                  </a:lnTo>
                  <a:lnTo>
                    <a:pt x="414528" y="555498"/>
                  </a:lnTo>
                  <a:lnTo>
                    <a:pt x="418338" y="555498"/>
                  </a:lnTo>
                  <a:close/>
                </a:path>
                <a:path w="561339" h="561339">
                  <a:moveTo>
                    <a:pt x="555498" y="12974"/>
                  </a:moveTo>
                  <a:lnTo>
                    <a:pt x="555498" y="10668"/>
                  </a:lnTo>
                  <a:lnTo>
                    <a:pt x="542594" y="10668"/>
                  </a:lnTo>
                  <a:lnTo>
                    <a:pt x="416043" y="137922"/>
                  </a:lnTo>
                  <a:lnTo>
                    <a:pt x="418338" y="137922"/>
                  </a:lnTo>
                  <a:lnTo>
                    <a:pt x="418338" y="143256"/>
                  </a:lnTo>
                  <a:lnTo>
                    <a:pt x="423672" y="143256"/>
                  </a:lnTo>
                  <a:lnTo>
                    <a:pt x="423672" y="145525"/>
                  </a:lnTo>
                  <a:lnTo>
                    <a:pt x="555498" y="12974"/>
                  </a:lnTo>
                  <a:close/>
                </a:path>
                <a:path w="561339" h="561339">
                  <a:moveTo>
                    <a:pt x="551688" y="414528"/>
                  </a:moveTo>
                  <a:lnTo>
                    <a:pt x="416043" y="550172"/>
                  </a:lnTo>
                  <a:lnTo>
                    <a:pt x="418338" y="550164"/>
                  </a:lnTo>
                  <a:lnTo>
                    <a:pt x="418338" y="555498"/>
                  </a:lnTo>
                  <a:lnTo>
                    <a:pt x="423672" y="555498"/>
                  </a:lnTo>
                  <a:lnTo>
                    <a:pt x="423672" y="557767"/>
                  </a:lnTo>
                  <a:lnTo>
                    <a:pt x="550164" y="430587"/>
                  </a:lnTo>
                  <a:lnTo>
                    <a:pt x="550164" y="418338"/>
                  </a:lnTo>
                  <a:lnTo>
                    <a:pt x="551688" y="414528"/>
                  </a:lnTo>
                  <a:close/>
                </a:path>
                <a:path w="561339" h="561339">
                  <a:moveTo>
                    <a:pt x="559308" y="9144"/>
                  </a:moveTo>
                  <a:lnTo>
                    <a:pt x="551688" y="1524"/>
                  </a:lnTo>
                  <a:lnTo>
                    <a:pt x="542594" y="10668"/>
                  </a:lnTo>
                  <a:lnTo>
                    <a:pt x="550164" y="10668"/>
                  </a:lnTo>
                  <a:lnTo>
                    <a:pt x="550164" y="5334"/>
                  </a:lnTo>
                  <a:lnTo>
                    <a:pt x="555498" y="10668"/>
                  </a:lnTo>
                  <a:lnTo>
                    <a:pt x="555498" y="12974"/>
                  </a:lnTo>
                  <a:lnTo>
                    <a:pt x="559308" y="9144"/>
                  </a:lnTo>
                  <a:close/>
                </a:path>
                <a:path w="561339" h="561339">
                  <a:moveTo>
                    <a:pt x="555498" y="10668"/>
                  </a:moveTo>
                  <a:lnTo>
                    <a:pt x="550164" y="5334"/>
                  </a:lnTo>
                  <a:lnTo>
                    <a:pt x="550164" y="10668"/>
                  </a:lnTo>
                  <a:lnTo>
                    <a:pt x="555498" y="10668"/>
                  </a:lnTo>
                  <a:close/>
                </a:path>
                <a:path w="561339" h="561339">
                  <a:moveTo>
                    <a:pt x="559308" y="421394"/>
                  </a:moveTo>
                  <a:lnTo>
                    <a:pt x="559308" y="9144"/>
                  </a:lnTo>
                  <a:lnTo>
                    <a:pt x="550164" y="18338"/>
                  </a:lnTo>
                  <a:lnTo>
                    <a:pt x="550164" y="416052"/>
                  </a:lnTo>
                  <a:lnTo>
                    <a:pt x="551688" y="414528"/>
                  </a:lnTo>
                  <a:lnTo>
                    <a:pt x="551688" y="429055"/>
                  </a:lnTo>
                  <a:lnTo>
                    <a:pt x="559308" y="421394"/>
                  </a:lnTo>
                  <a:close/>
                </a:path>
                <a:path w="561339" h="561339">
                  <a:moveTo>
                    <a:pt x="551688" y="429055"/>
                  </a:moveTo>
                  <a:lnTo>
                    <a:pt x="551688" y="414528"/>
                  </a:lnTo>
                  <a:lnTo>
                    <a:pt x="550164" y="418338"/>
                  </a:lnTo>
                  <a:lnTo>
                    <a:pt x="550164" y="430587"/>
                  </a:lnTo>
                  <a:lnTo>
                    <a:pt x="551688" y="429055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630303" y="4003547"/>
              <a:ext cx="412750" cy="413384"/>
            </a:xfrm>
            <a:custGeom>
              <a:avLst/>
              <a:gdLst/>
              <a:ahLst/>
              <a:cxnLst/>
              <a:rect l="l" t="t" r="r" b="b"/>
              <a:pathLst>
                <a:path w="412750" h="413385">
                  <a:moveTo>
                    <a:pt x="412241" y="413003"/>
                  </a:moveTo>
                  <a:lnTo>
                    <a:pt x="412241" y="0"/>
                  </a:lnTo>
                  <a:lnTo>
                    <a:pt x="0" y="0"/>
                  </a:lnTo>
                  <a:lnTo>
                    <a:pt x="0" y="413004"/>
                  </a:lnTo>
                  <a:lnTo>
                    <a:pt x="412241" y="413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042545" y="3866388"/>
              <a:ext cx="137160" cy="550545"/>
            </a:xfrm>
            <a:custGeom>
              <a:avLst/>
              <a:gdLst/>
              <a:ahLst/>
              <a:cxnLst/>
              <a:rect l="l" t="t" r="r" b="b"/>
              <a:pathLst>
                <a:path w="137160" h="550545">
                  <a:moveTo>
                    <a:pt x="137160" y="412242"/>
                  </a:moveTo>
                  <a:lnTo>
                    <a:pt x="137160" y="0"/>
                  </a:lnTo>
                  <a:lnTo>
                    <a:pt x="0" y="137160"/>
                  </a:lnTo>
                  <a:lnTo>
                    <a:pt x="0" y="550164"/>
                  </a:lnTo>
                  <a:lnTo>
                    <a:pt x="137160" y="412242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630303" y="3866388"/>
              <a:ext cx="549910" cy="137160"/>
            </a:xfrm>
            <a:custGeom>
              <a:avLst/>
              <a:gdLst/>
              <a:ahLst/>
              <a:cxnLst/>
              <a:rect l="l" t="t" r="r" b="b"/>
              <a:pathLst>
                <a:path w="549910" h="137160">
                  <a:moveTo>
                    <a:pt x="549402" y="0"/>
                  </a:moveTo>
                  <a:lnTo>
                    <a:pt x="137160" y="0"/>
                  </a:lnTo>
                  <a:lnTo>
                    <a:pt x="0" y="137160"/>
                  </a:lnTo>
                  <a:lnTo>
                    <a:pt x="412242" y="137160"/>
                  </a:lnTo>
                  <a:lnTo>
                    <a:pt x="549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24969" y="3861054"/>
              <a:ext cx="560070" cy="561340"/>
            </a:xfrm>
            <a:custGeom>
              <a:avLst/>
              <a:gdLst/>
              <a:ahLst/>
              <a:cxnLst/>
              <a:rect l="l" t="t" r="r" b="b"/>
              <a:pathLst>
                <a:path w="560070" h="561339">
                  <a:moveTo>
                    <a:pt x="560070" y="419862"/>
                  </a:moveTo>
                  <a:lnTo>
                    <a:pt x="560070" y="0"/>
                  </a:lnTo>
                  <a:lnTo>
                    <a:pt x="140208" y="0"/>
                  </a:lnTo>
                  <a:lnTo>
                    <a:pt x="0" y="140970"/>
                  </a:lnTo>
                  <a:lnTo>
                    <a:pt x="0" y="560832"/>
                  </a:lnTo>
                  <a:lnTo>
                    <a:pt x="5334" y="560832"/>
                  </a:lnTo>
                  <a:lnTo>
                    <a:pt x="5334" y="137160"/>
                  </a:lnTo>
                  <a:lnTo>
                    <a:pt x="18288" y="137160"/>
                  </a:lnTo>
                  <a:lnTo>
                    <a:pt x="142494" y="12954"/>
                  </a:lnTo>
                  <a:lnTo>
                    <a:pt x="142494" y="10668"/>
                  </a:lnTo>
                  <a:lnTo>
                    <a:pt x="146304" y="9144"/>
                  </a:lnTo>
                  <a:lnTo>
                    <a:pt x="146303" y="10668"/>
                  </a:lnTo>
                  <a:lnTo>
                    <a:pt x="541832" y="10668"/>
                  </a:lnTo>
                  <a:lnTo>
                    <a:pt x="550926" y="1524"/>
                  </a:lnTo>
                  <a:lnTo>
                    <a:pt x="558546" y="9144"/>
                  </a:lnTo>
                  <a:lnTo>
                    <a:pt x="558546" y="421394"/>
                  </a:lnTo>
                  <a:lnTo>
                    <a:pt x="560070" y="419862"/>
                  </a:lnTo>
                  <a:close/>
                </a:path>
                <a:path w="560070" h="561339">
                  <a:moveTo>
                    <a:pt x="18288" y="137160"/>
                  </a:moveTo>
                  <a:lnTo>
                    <a:pt x="5334" y="137160"/>
                  </a:lnTo>
                  <a:lnTo>
                    <a:pt x="5334" y="147828"/>
                  </a:lnTo>
                  <a:lnTo>
                    <a:pt x="9144" y="147828"/>
                  </a:lnTo>
                  <a:lnTo>
                    <a:pt x="9144" y="146304"/>
                  </a:lnTo>
                  <a:lnTo>
                    <a:pt x="10667" y="142494"/>
                  </a:lnTo>
                  <a:lnTo>
                    <a:pt x="10667" y="144780"/>
                  </a:lnTo>
                  <a:lnTo>
                    <a:pt x="18288" y="137160"/>
                  </a:lnTo>
                  <a:close/>
                </a:path>
                <a:path w="560070" h="561339">
                  <a:moveTo>
                    <a:pt x="10668" y="550164"/>
                  </a:moveTo>
                  <a:lnTo>
                    <a:pt x="10667" y="147828"/>
                  </a:lnTo>
                  <a:lnTo>
                    <a:pt x="5334" y="147828"/>
                  </a:lnTo>
                  <a:lnTo>
                    <a:pt x="5334" y="550164"/>
                  </a:lnTo>
                  <a:lnTo>
                    <a:pt x="10668" y="550164"/>
                  </a:lnTo>
                  <a:close/>
                </a:path>
                <a:path w="560070" h="561339">
                  <a:moveTo>
                    <a:pt x="415281" y="550164"/>
                  </a:moveTo>
                  <a:lnTo>
                    <a:pt x="5334" y="550164"/>
                  </a:lnTo>
                  <a:lnTo>
                    <a:pt x="10668" y="555498"/>
                  </a:lnTo>
                  <a:lnTo>
                    <a:pt x="10668" y="560832"/>
                  </a:lnTo>
                  <a:lnTo>
                    <a:pt x="412241" y="560832"/>
                  </a:lnTo>
                  <a:lnTo>
                    <a:pt x="412241" y="555498"/>
                  </a:lnTo>
                  <a:lnTo>
                    <a:pt x="413766" y="555498"/>
                  </a:lnTo>
                  <a:lnTo>
                    <a:pt x="413766" y="551688"/>
                  </a:lnTo>
                  <a:lnTo>
                    <a:pt x="415281" y="550164"/>
                  </a:lnTo>
                  <a:close/>
                </a:path>
                <a:path w="560070" h="561339">
                  <a:moveTo>
                    <a:pt x="10668" y="560832"/>
                  </a:moveTo>
                  <a:lnTo>
                    <a:pt x="10668" y="555498"/>
                  </a:lnTo>
                  <a:lnTo>
                    <a:pt x="5334" y="550164"/>
                  </a:lnTo>
                  <a:lnTo>
                    <a:pt x="5334" y="560832"/>
                  </a:lnTo>
                  <a:lnTo>
                    <a:pt x="10668" y="560832"/>
                  </a:lnTo>
                  <a:close/>
                </a:path>
                <a:path w="560070" h="561339">
                  <a:moveTo>
                    <a:pt x="10667" y="144780"/>
                  </a:moveTo>
                  <a:lnTo>
                    <a:pt x="10667" y="142494"/>
                  </a:lnTo>
                  <a:lnTo>
                    <a:pt x="9144" y="146304"/>
                  </a:lnTo>
                  <a:lnTo>
                    <a:pt x="10667" y="144780"/>
                  </a:lnTo>
                  <a:close/>
                </a:path>
                <a:path w="560070" h="561339">
                  <a:moveTo>
                    <a:pt x="416039" y="137160"/>
                  </a:moveTo>
                  <a:lnTo>
                    <a:pt x="18288" y="137160"/>
                  </a:lnTo>
                  <a:lnTo>
                    <a:pt x="9144" y="146304"/>
                  </a:lnTo>
                  <a:lnTo>
                    <a:pt x="9144" y="147828"/>
                  </a:lnTo>
                  <a:lnTo>
                    <a:pt x="412241" y="147828"/>
                  </a:lnTo>
                  <a:lnTo>
                    <a:pt x="412241" y="142494"/>
                  </a:lnTo>
                  <a:lnTo>
                    <a:pt x="413766" y="142494"/>
                  </a:lnTo>
                  <a:lnTo>
                    <a:pt x="413766" y="139446"/>
                  </a:lnTo>
                  <a:lnTo>
                    <a:pt x="416039" y="137160"/>
                  </a:lnTo>
                  <a:close/>
                </a:path>
                <a:path w="560070" h="561339">
                  <a:moveTo>
                    <a:pt x="146304" y="9144"/>
                  </a:moveTo>
                  <a:lnTo>
                    <a:pt x="142494" y="10668"/>
                  </a:lnTo>
                  <a:lnTo>
                    <a:pt x="144779" y="10668"/>
                  </a:lnTo>
                  <a:lnTo>
                    <a:pt x="146304" y="9144"/>
                  </a:lnTo>
                  <a:close/>
                </a:path>
                <a:path w="560070" h="561339">
                  <a:moveTo>
                    <a:pt x="144779" y="10668"/>
                  </a:moveTo>
                  <a:lnTo>
                    <a:pt x="142494" y="10668"/>
                  </a:lnTo>
                  <a:lnTo>
                    <a:pt x="142494" y="12954"/>
                  </a:lnTo>
                  <a:lnTo>
                    <a:pt x="144779" y="10668"/>
                  </a:lnTo>
                  <a:close/>
                </a:path>
                <a:path w="560070" h="561339">
                  <a:moveTo>
                    <a:pt x="146303" y="10668"/>
                  </a:moveTo>
                  <a:lnTo>
                    <a:pt x="146304" y="9144"/>
                  </a:lnTo>
                  <a:lnTo>
                    <a:pt x="144779" y="10668"/>
                  </a:lnTo>
                  <a:lnTo>
                    <a:pt x="146303" y="10668"/>
                  </a:lnTo>
                  <a:close/>
                </a:path>
                <a:path w="560070" h="561339">
                  <a:moveTo>
                    <a:pt x="422909" y="144780"/>
                  </a:moveTo>
                  <a:lnTo>
                    <a:pt x="422909" y="142494"/>
                  </a:lnTo>
                  <a:lnTo>
                    <a:pt x="412241" y="142494"/>
                  </a:lnTo>
                  <a:lnTo>
                    <a:pt x="412241" y="147828"/>
                  </a:lnTo>
                  <a:lnTo>
                    <a:pt x="419862" y="147828"/>
                  </a:lnTo>
                  <a:lnTo>
                    <a:pt x="422909" y="144780"/>
                  </a:lnTo>
                  <a:close/>
                </a:path>
                <a:path w="560070" h="561339">
                  <a:moveTo>
                    <a:pt x="422909" y="542493"/>
                  </a:moveTo>
                  <a:lnTo>
                    <a:pt x="422909" y="144780"/>
                  </a:lnTo>
                  <a:lnTo>
                    <a:pt x="419862" y="147828"/>
                  </a:lnTo>
                  <a:lnTo>
                    <a:pt x="412241" y="147828"/>
                  </a:lnTo>
                  <a:lnTo>
                    <a:pt x="412241" y="550164"/>
                  </a:lnTo>
                  <a:lnTo>
                    <a:pt x="415281" y="550164"/>
                  </a:lnTo>
                  <a:lnTo>
                    <a:pt x="422909" y="542493"/>
                  </a:lnTo>
                  <a:close/>
                </a:path>
                <a:path w="560070" h="561339">
                  <a:moveTo>
                    <a:pt x="422909" y="557767"/>
                  </a:moveTo>
                  <a:lnTo>
                    <a:pt x="422909" y="555498"/>
                  </a:lnTo>
                  <a:lnTo>
                    <a:pt x="412241" y="555498"/>
                  </a:lnTo>
                  <a:lnTo>
                    <a:pt x="412241" y="560832"/>
                  </a:lnTo>
                  <a:lnTo>
                    <a:pt x="419862" y="560832"/>
                  </a:lnTo>
                  <a:lnTo>
                    <a:pt x="422909" y="557767"/>
                  </a:lnTo>
                  <a:close/>
                </a:path>
                <a:path w="560070" h="561339">
                  <a:moveTo>
                    <a:pt x="417576" y="137160"/>
                  </a:moveTo>
                  <a:lnTo>
                    <a:pt x="416039" y="137160"/>
                  </a:lnTo>
                  <a:lnTo>
                    <a:pt x="413766" y="139446"/>
                  </a:lnTo>
                  <a:lnTo>
                    <a:pt x="417576" y="137160"/>
                  </a:lnTo>
                  <a:close/>
                </a:path>
                <a:path w="560070" h="561339">
                  <a:moveTo>
                    <a:pt x="417576" y="142494"/>
                  </a:moveTo>
                  <a:lnTo>
                    <a:pt x="417576" y="137160"/>
                  </a:lnTo>
                  <a:lnTo>
                    <a:pt x="413766" y="139446"/>
                  </a:lnTo>
                  <a:lnTo>
                    <a:pt x="413766" y="142494"/>
                  </a:lnTo>
                  <a:lnTo>
                    <a:pt x="417576" y="142494"/>
                  </a:lnTo>
                  <a:close/>
                </a:path>
                <a:path w="560070" h="561339">
                  <a:moveTo>
                    <a:pt x="417576" y="550164"/>
                  </a:moveTo>
                  <a:lnTo>
                    <a:pt x="415281" y="550164"/>
                  </a:lnTo>
                  <a:lnTo>
                    <a:pt x="413766" y="551688"/>
                  </a:lnTo>
                  <a:lnTo>
                    <a:pt x="417576" y="550164"/>
                  </a:lnTo>
                  <a:close/>
                </a:path>
                <a:path w="560070" h="561339">
                  <a:moveTo>
                    <a:pt x="417576" y="555498"/>
                  </a:moveTo>
                  <a:lnTo>
                    <a:pt x="417576" y="550164"/>
                  </a:lnTo>
                  <a:lnTo>
                    <a:pt x="413766" y="551688"/>
                  </a:lnTo>
                  <a:lnTo>
                    <a:pt x="413766" y="555498"/>
                  </a:lnTo>
                  <a:lnTo>
                    <a:pt x="417576" y="555498"/>
                  </a:lnTo>
                  <a:close/>
                </a:path>
                <a:path w="560070" h="561339">
                  <a:moveTo>
                    <a:pt x="550926" y="413766"/>
                  </a:moveTo>
                  <a:lnTo>
                    <a:pt x="415281" y="550164"/>
                  </a:lnTo>
                  <a:lnTo>
                    <a:pt x="417576" y="550164"/>
                  </a:lnTo>
                  <a:lnTo>
                    <a:pt x="417576" y="555498"/>
                  </a:lnTo>
                  <a:lnTo>
                    <a:pt x="422909" y="555498"/>
                  </a:lnTo>
                  <a:lnTo>
                    <a:pt x="422909" y="557767"/>
                  </a:lnTo>
                  <a:lnTo>
                    <a:pt x="549402" y="430587"/>
                  </a:lnTo>
                  <a:lnTo>
                    <a:pt x="549402" y="417576"/>
                  </a:lnTo>
                  <a:lnTo>
                    <a:pt x="550926" y="413766"/>
                  </a:lnTo>
                  <a:close/>
                </a:path>
                <a:path w="560070" h="561339">
                  <a:moveTo>
                    <a:pt x="554736" y="12954"/>
                  </a:moveTo>
                  <a:lnTo>
                    <a:pt x="554736" y="10668"/>
                  </a:lnTo>
                  <a:lnTo>
                    <a:pt x="541832" y="10668"/>
                  </a:lnTo>
                  <a:lnTo>
                    <a:pt x="416039" y="137160"/>
                  </a:lnTo>
                  <a:lnTo>
                    <a:pt x="417576" y="137160"/>
                  </a:lnTo>
                  <a:lnTo>
                    <a:pt x="417576" y="142494"/>
                  </a:lnTo>
                  <a:lnTo>
                    <a:pt x="422909" y="142494"/>
                  </a:lnTo>
                  <a:lnTo>
                    <a:pt x="422909" y="144780"/>
                  </a:lnTo>
                  <a:lnTo>
                    <a:pt x="554736" y="12954"/>
                  </a:lnTo>
                  <a:close/>
                </a:path>
                <a:path w="560070" h="561339">
                  <a:moveTo>
                    <a:pt x="558546" y="9144"/>
                  </a:moveTo>
                  <a:lnTo>
                    <a:pt x="550926" y="1524"/>
                  </a:lnTo>
                  <a:lnTo>
                    <a:pt x="541832" y="10668"/>
                  </a:lnTo>
                  <a:lnTo>
                    <a:pt x="549402" y="10668"/>
                  </a:lnTo>
                  <a:lnTo>
                    <a:pt x="549402" y="5334"/>
                  </a:lnTo>
                  <a:lnTo>
                    <a:pt x="554736" y="10668"/>
                  </a:lnTo>
                  <a:lnTo>
                    <a:pt x="554736" y="12954"/>
                  </a:lnTo>
                  <a:lnTo>
                    <a:pt x="558546" y="9144"/>
                  </a:lnTo>
                  <a:close/>
                </a:path>
                <a:path w="560070" h="561339">
                  <a:moveTo>
                    <a:pt x="554736" y="10668"/>
                  </a:moveTo>
                  <a:lnTo>
                    <a:pt x="549402" y="5334"/>
                  </a:lnTo>
                  <a:lnTo>
                    <a:pt x="549402" y="10668"/>
                  </a:lnTo>
                  <a:lnTo>
                    <a:pt x="554736" y="10668"/>
                  </a:lnTo>
                  <a:close/>
                </a:path>
                <a:path w="560070" h="561339">
                  <a:moveTo>
                    <a:pt x="558546" y="421394"/>
                  </a:moveTo>
                  <a:lnTo>
                    <a:pt x="558546" y="9144"/>
                  </a:lnTo>
                  <a:lnTo>
                    <a:pt x="549402" y="18288"/>
                  </a:lnTo>
                  <a:lnTo>
                    <a:pt x="549402" y="415298"/>
                  </a:lnTo>
                  <a:lnTo>
                    <a:pt x="550926" y="413766"/>
                  </a:lnTo>
                  <a:lnTo>
                    <a:pt x="550926" y="429055"/>
                  </a:lnTo>
                  <a:lnTo>
                    <a:pt x="558546" y="421394"/>
                  </a:lnTo>
                  <a:close/>
                </a:path>
                <a:path w="560070" h="561339">
                  <a:moveTo>
                    <a:pt x="550926" y="429055"/>
                  </a:moveTo>
                  <a:lnTo>
                    <a:pt x="550926" y="413766"/>
                  </a:lnTo>
                  <a:lnTo>
                    <a:pt x="549402" y="417576"/>
                  </a:lnTo>
                  <a:lnTo>
                    <a:pt x="549402" y="430587"/>
                  </a:lnTo>
                  <a:lnTo>
                    <a:pt x="550926" y="429055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175895" y="3869435"/>
              <a:ext cx="413384" cy="412750"/>
            </a:xfrm>
            <a:custGeom>
              <a:avLst/>
              <a:gdLst/>
              <a:ahLst/>
              <a:cxnLst/>
              <a:rect l="l" t="t" r="r" b="b"/>
              <a:pathLst>
                <a:path w="413384" h="412750">
                  <a:moveTo>
                    <a:pt x="413004" y="412241"/>
                  </a:moveTo>
                  <a:lnTo>
                    <a:pt x="413004" y="0"/>
                  </a:lnTo>
                  <a:lnTo>
                    <a:pt x="0" y="0"/>
                  </a:lnTo>
                  <a:lnTo>
                    <a:pt x="0" y="412241"/>
                  </a:lnTo>
                  <a:lnTo>
                    <a:pt x="413004" y="4122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588886" y="3731513"/>
              <a:ext cx="138430" cy="550545"/>
            </a:xfrm>
            <a:custGeom>
              <a:avLst/>
              <a:gdLst/>
              <a:ahLst/>
              <a:cxnLst/>
              <a:rect l="l" t="t" r="r" b="b"/>
              <a:pathLst>
                <a:path w="138429" h="550545">
                  <a:moveTo>
                    <a:pt x="137922" y="413004"/>
                  </a:moveTo>
                  <a:lnTo>
                    <a:pt x="137922" y="0"/>
                  </a:lnTo>
                  <a:lnTo>
                    <a:pt x="0" y="137922"/>
                  </a:lnTo>
                  <a:lnTo>
                    <a:pt x="0" y="550164"/>
                  </a:lnTo>
                  <a:lnTo>
                    <a:pt x="137922" y="413004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175895" y="3731513"/>
              <a:ext cx="551180" cy="138430"/>
            </a:xfrm>
            <a:custGeom>
              <a:avLst/>
              <a:gdLst/>
              <a:ahLst/>
              <a:cxnLst/>
              <a:rect l="l" t="t" r="r" b="b"/>
              <a:pathLst>
                <a:path w="551179" h="138429">
                  <a:moveTo>
                    <a:pt x="550926" y="0"/>
                  </a:moveTo>
                  <a:lnTo>
                    <a:pt x="137922" y="0"/>
                  </a:lnTo>
                  <a:lnTo>
                    <a:pt x="0" y="137922"/>
                  </a:lnTo>
                  <a:lnTo>
                    <a:pt x="413004" y="137922"/>
                  </a:lnTo>
                  <a:lnTo>
                    <a:pt x="550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170561" y="3726179"/>
              <a:ext cx="561975" cy="561340"/>
            </a:xfrm>
            <a:custGeom>
              <a:avLst/>
              <a:gdLst/>
              <a:ahLst/>
              <a:cxnLst/>
              <a:rect l="l" t="t" r="r" b="b"/>
              <a:pathLst>
                <a:path w="561975" h="561339">
                  <a:moveTo>
                    <a:pt x="561594" y="419862"/>
                  </a:moveTo>
                  <a:lnTo>
                    <a:pt x="561594" y="0"/>
                  </a:lnTo>
                  <a:lnTo>
                    <a:pt x="140970" y="0"/>
                  </a:lnTo>
                  <a:lnTo>
                    <a:pt x="0" y="140970"/>
                  </a:lnTo>
                  <a:lnTo>
                    <a:pt x="0" y="560832"/>
                  </a:lnTo>
                  <a:lnTo>
                    <a:pt x="5334" y="560832"/>
                  </a:lnTo>
                  <a:lnTo>
                    <a:pt x="5334" y="137922"/>
                  </a:lnTo>
                  <a:lnTo>
                    <a:pt x="18237" y="137922"/>
                  </a:lnTo>
                  <a:lnTo>
                    <a:pt x="143256" y="12208"/>
                  </a:lnTo>
                  <a:lnTo>
                    <a:pt x="143256" y="10668"/>
                  </a:lnTo>
                  <a:lnTo>
                    <a:pt x="146304" y="9144"/>
                  </a:lnTo>
                  <a:lnTo>
                    <a:pt x="146304" y="10668"/>
                  </a:lnTo>
                  <a:lnTo>
                    <a:pt x="543356" y="10668"/>
                  </a:lnTo>
                  <a:lnTo>
                    <a:pt x="552450" y="1524"/>
                  </a:lnTo>
                  <a:lnTo>
                    <a:pt x="560070" y="9144"/>
                  </a:lnTo>
                  <a:lnTo>
                    <a:pt x="560070" y="421386"/>
                  </a:lnTo>
                  <a:lnTo>
                    <a:pt x="561594" y="419862"/>
                  </a:lnTo>
                  <a:close/>
                </a:path>
                <a:path w="561975" h="561339">
                  <a:moveTo>
                    <a:pt x="18237" y="137922"/>
                  </a:moveTo>
                  <a:lnTo>
                    <a:pt x="5334" y="137922"/>
                  </a:lnTo>
                  <a:lnTo>
                    <a:pt x="5334" y="148590"/>
                  </a:lnTo>
                  <a:lnTo>
                    <a:pt x="9144" y="148590"/>
                  </a:lnTo>
                  <a:lnTo>
                    <a:pt x="9144" y="147066"/>
                  </a:lnTo>
                  <a:lnTo>
                    <a:pt x="10667" y="143256"/>
                  </a:lnTo>
                  <a:lnTo>
                    <a:pt x="10667" y="145533"/>
                  </a:lnTo>
                  <a:lnTo>
                    <a:pt x="18237" y="137922"/>
                  </a:lnTo>
                  <a:close/>
                </a:path>
                <a:path w="561975" h="561339">
                  <a:moveTo>
                    <a:pt x="10668" y="550164"/>
                  </a:moveTo>
                  <a:lnTo>
                    <a:pt x="10667" y="148590"/>
                  </a:lnTo>
                  <a:lnTo>
                    <a:pt x="5334" y="148590"/>
                  </a:lnTo>
                  <a:lnTo>
                    <a:pt x="5334" y="550164"/>
                  </a:lnTo>
                  <a:lnTo>
                    <a:pt x="10668" y="550164"/>
                  </a:lnTo>
                  <a:close/>
                </a:path>
                <a:path w="561975" h="561339">
                  <a:moveTo>
                    <a:pt x="416805" y="550172"/>
                  </a:moveTo>
                  <a:lnTo>
                    <a:pt x="5334" y="550164"/>
                  </a:lnTo>
                  <a:lnTo>
                    <a:pt x="10668" y="555498"/>
                  </a:lnTo>
                  <a:lnTo>
                    <a:pt x="10667" y="560832"/>
                  </a:lnTo>
                  <a:lnTo>
                    <a:pt x="413766" y="560832"/>
                  </a:lnTo>
                  <a:lnTo>
                    <a:pt x="413766" y="555498"/>
                  </a:lnTo>
                  <a:lnTo>
                    <a:pt x="415290" y="555498"/>
                  </a:lnTo>
                  <a:lnTo>
                    <a:pt x="415290" y="551688"/>
                  </a:lnTo>
                  <a:lnTo>
                    <a:pt x="416805" y="550172"/>
                  </a:lnTo>
                  <a:close/>
                </a:path>
                <a:path w="561975" h="561339">
                  <a:moveTo>
                    <a:pt x="10667" y="560832"/>
                  </a:moveTo>
                  <a:lnTo>
                    <a:pt x="10668" y="555498"/>
                  </a:lnTo>
                  <a:lnTo>
                    <a:pt x="5334" y="550164"/>
                  </a:lnTo>
                  <a:lnTo>
                    <a:pt x="5334" y="560832"/>
                  </a:lnTo>
                  <a:lnTo>
                    <a:pt x="10667" y="560832"/>
                  </a:lnTo>
                  <a:close/>
                </a:path>
                <a:path w="561975" h="561339">
                  <a:moveTo>
                    <a:pt x="10667" y="145533"/>
                  </a:moveTo>
                  <a:lnTo>
                    <a:pt x="10667" y="143256"/>
                  </a:lnTo>
                  <a:lnTo>
                    <a:pt x="9144" y="147066"/>
                  </a:lnTo>
                  <a:lnTo>
                    <a:pt x="10667" y="145533"/>
                  </a:lnTo>
                  <a:close/>
                </a:path>
                <a:path w="561975" h="561339">
                  <a:moveTo>
                    <a:pt x="416805" y="137922"/>
                  </a:moveTo>
                  <a:lnTo>
                    <a:pt x="18237" y="137922"/>
                  </a:lnTo>
                  <a:lnTo>
                    <a:pt x="9144" y="147066"/>
                  </a:lnTo>
                  <a:lnTo>
                    <a:pt x="9144" y="148590"/>
                  </a:lnTo>
                  <a:lnTo>
                    <a:pt x="413766" y="148590"/>
                  </a:lnTo>
                  <a:lnTo>
                    <a:pt x="413766" y="143256"/>
                  </a:lnTo>
                  <a:lnTo>
                    <a:pt x="415290" y="143256"/>
                  </a:lnTo>
                  <a:lnTo>
                    <a:pt x="415290" y="139446"/>
                  </a:lnTo>
                  <a:lnTo>
                    <a:pt x="416805" y="137922"/>
                  </a:lnTo>
                  <a:close/>
                </a:path>
                <a:path w="561975" h="561339">
                  <a:moveTo>
                    <a:pt x="146304" y="9144"/>
                  </a:moveTo>
                  <a:lnTo>
                    <a:pt x="143256" y="10668"/>
                  </a:lnTo>
                  <a:lnTo>
                    <a:pt x="144788" y="10668"/>
                  </a:lnTo>
                  <a:lnTo>
                    <a:pt x="146304" y="9144"/>
                  </a:lnTo>
                  <a:close/>
                </a:path>
                <a:path w="561975" h="561339">
                  <a:moveTo>
                    <a:pt x="144788" y="10668"/>
                  </a:moveTo>
                  <a:lnTo>
                    <a:pt x="143256" y="10668"/>
                  </a:lnTo>
                  <a:lnTo>
                    <a:pt x="143256" y="12208"/>
                  </a:lnTo>
                  <a:lnTo>
                    <a:pt x="144788" y="10668"/>
                  </a:lnTo>
                  <a:close/>
                </a:path>
                <a:path w="561975" h="561339">
                  <a:moveTo>
                    <a:pt x="146304" y="10668"/>
                  </a:moveTo>
                  <a:lnTo>
                    <a:pt x="146304" y="9144"/>
                  </a:lnTo>
                  <a:lnTo>
                    <a:pt x="144788" y="10668"/>
                  </a:lnTo>
                  <a:lnTo>
                    <a:pt x="146304" y="10668"/>
                  </a:lnTo>
                  <a:close/>
                </a:path>
                <a:path w="561975" h="561339">
                  <a:moveTo>
                    <a:pt x="423672" y="145542"/>
                  </a:moveTo>
                  <a:lnTo>
                    <a:pt x="423672" y="143256"/>
                  </a:lnTo>
                  <a:lnTo>
                    <a:pt x="413766" y="143256"/>
                  </a:lnTo>
                  <a:lnTo>
                    <a:pt x="413766" y="148590"/>
                  </a:lnTo>
                  <a:lnTo>
                    <a:pt x="420623" y="148590"/>
                  </a:lnTo>
                  <a:lnTo>
                    <a:pt x="423672" y="145542"/>
                  </a:lnTo>
                  <a:close/>
                </a:path>
                <a:path w="561975" h="561339">
                  <a:moveTo>
                    <a:pt x="423672" y="543306"/>
                  </a:moveTo>
                  <a:lnTo>
                    <a:pt x="423672" y="145542"/>
                  </a:lnTo>
                  <a:lnTo>
                    <a:pt x="420623" y="148590"/>
                  </a:lnTo>
                  <a:lnTo>
                    <a:pt x="413766" y="148590"/>
                  </a:lnTo>
                  <a:lnTo>
                    <a:pt x="413766" y="550164"/>
                  </a:lnTo>
                  <a:lnTo>
                    <a:pt x="416805" y="550164"/>
                  </a:lnTo>
                  <a:lnTo>
                    <a:pt x="423672" y="543306"/>
                  </a:lnTo>
                  <a:close/>
                </a:path>
                <a:path w="561975" h="561339">
                  <a:moveTo>
                    <a:pt x="423672" y="557784"/>
                  </a:moveTo>
                  <a:lnTo>
                    <a:pt x="423672" y="555498"/>
                  </a:lnTo>
                  <a:lnTo>
                    <a:pt x="413766" y="555498"/>
                  </a:lnTo>
                  <a:lnTo>
                    <a:pt x="413766" y="560832"/>
                  </a:lnTo>
                  <a:lnTo>
                    <a:pt x="420623" y="560832"/>
                  </a:lnTo>
                  <a:lnTo>
                    <a:pt x="423672" y="557784"/>
                  </a:lnTo>
                  <a:close/>
                </a:path>
                <a:path w="561975" h="561339">
                  <a:moveTo>
                    <a:pt x="418338" y="137922"/>
                  </a:moveTo>
                  <a:lnTo>
                    <a:pt x="416805" y="137922"/>
                  </a:lnTo>
                  <a:lnTo>
                    <a:pt x="415290" y="139446"/>
                  </a:lnTo>
                  <a:lnTo>
                    <a:pt x="418338" y="137922"/>
                  </a:lnTo>
                  <a:close/>
                </a:path>
                <a:path w="561975" h="561339">
                  <a:moveTo>
                    <a:pt x="418338" y="143256"/>
                  </a:moveTo>
                  <a:lnTo>
                    <a:pt x="418338" y="137922"/>
                  </a:lnTo>
                  <a:lnTo>
                    <a:pt x="415290" y="139446"/>
                  </a:lnTo>
                  <a:lnTo>
                    <a:pt x="415290" y="143256"/>
                  </a:lnTo>
                  <a:lnTo>
                    <a:pt x="418338" y="143256"/>
                  </a:lnTo>
                  <a:close/>
                </a:path>
                <a:path w="561975" h="561339">
                  <a:moveTo>
                    <a:pt x="418338" y="550164"/>
                  </a:moveTo>
                  <a:lnTo>
                    <a:pt x="416805" y="550172"/>
                  </a:lnTo>
                  <a:lnTo>
                    <a:pt x="415290" y="551688"/>
                  </a:lnTo>
                  <a:lnTo>
                    <a:pt x="418338" y="550164"/>
                  </a:lnTo>
                  <a:close/>
                </a:path>
                <a:path w="561975" h="561339">
                  <a:moveTo>
                    <a:pt x="418338" y="555498"/>
                  </a:moveTo>
                  <a:lnTo>
                    <a:pt x="418338" y="550164"/>
                  </a:lnTo>
                  <a:lnTo>
                    <a:pt x="415290" y="551688"/>
                  </a:lnTo>
                  <a:lnTo>
                    <a:pt x="415290" y="555498"/>
                  </a:lnTo>
                  <a:lnTo>
                    <a:pt x="418338" y="555498"/>
                  </a:lnTo>
                  <a:close/>
                </a:path>
                <a:path w="561975" h="561339">
                  <a:moveTo>
                    <a:pt x="556260" y="12954"/>
                  </a:moveTo>
                  <a:lnTo>
                    <a:pt x="556260" y="10668"/>
                  </a:lnTo>
                  <a:lnTo>
                    <a:pt x="543356" y="10668"/>
                  </a:lnTo>
                  <a:lnTo>
                    <a:pt x="416805" y="137922"/>
                  </a:lnTo>
                  <a:lnTo>
                    <a:pt x="418338" y="137922"/>
                  </a:lnTo>
                  <a:lnTo>
                    <a:pt x="418338" y="143256"/>
                  </a:lnTo>
                  <a:lnTo>
                    <a:pt x="423672" y="143256"/>
                  </a:lnTo>
                  <a:lnTo>
                    <a:pt x="423672" y="145542"/>
                  </a:lnTo>
                  <a:lnTo>
                    <a:pt x="556260" y="12954"/>
                  </a:lnTo>
                  <a:close/>
                </a:path>
                <a:path w="561975" h="561339">
                  <a:moveTo>
                    <a:pt x="552450" y="414528"/>
                  </a:moveTo>
                  <a:lnTo>
                    <a:pt x="416805" y="550172"/>
                  </a:lnTo>
                  <a:lnTo>
                    <a:pt x="418338" y="550164"/>
                  </a:lnTo>
                  <a:lnTo>
                    <a:pt x="418338" y="555498"/>
                  </a:lnTo>
                  <a:lnTo>
                    <a:pt x="423672" y="555498"/>
                  </a:lnTo>
                  <a:lnTo>
                    <a:pt x="423672" y="557784"/>
                  </a:lnTo>
                  <a:lnTo>
                    <a:pt x="550926" y="430530"/>
                  </a:lnTo>
                  <a:lnTo>
                    <a:pt x="550926" y="418338"/>
                  </a:lnTo>
                  <a:lnTo>
                    <a:pt x="552450" y="414528"/>
                  </a:lnTo>
                  <a:close/>
                </a:path>
                <a:path w="561975" h="561339">
                  <a:moveTo>
                    <a:pt x="560070" y="9144"/>
                  </a:moveTo>
                  <a:lnTo>
                    <a:pt x="552450" y="1524"/>
                  </a:lnTo>
                  <a:lnTo>
                    <a:pt x="543356" y="10668"/>
                  </a:lnTo>
                  <a:lnTo>
                    <a:pt x="550926" y="10668"/>
                  </a:lnTo>
                  <a:lnTo>
                    <a:pt x="550926" y="5334"/>
                  </a:lnTo>
                  <a:lnTo>
                    <a:pt x="556260" y="10668"/>
                  </a:lnTo>
                  <a:lnTo>
                    <a:pt x="556260" y="12954"/>
                  </a:lnTo>
                  <a:lnTo>
                    <a:pt x="560070" y="9144"/>
                  </a:lnTo>
                  <a:close/>
                </a:path>
                <a:path w="561975" h="561339">
                  <a:moveTo>
                    <a:pt x="556260" y="10668"/>
                  </a:moveTo>
                  <a:lnTo>
                    <a:pt x="550926" y="5334"/>
                  </a:lnTo>
                  <a:lnTo>
                    <a:pt x="550926" y="10668"/>
                  </a:lnTo>
                  <a:lnTo>
                    <a:pt x="556260" y="10668"/>
                  </a:lnTo>
                  <a:close/>
                </a:path>
                <a:path w="561975" h="561339">
                  <a:moveTo>
                    <a:pt x="560070" y="421386"/>
                  </a:moveTo>
                  <a:lnTo>
                    <a:pt x="560070" y="9144"/>
                  </a:lnTo>
                  <a:lnTo>
                    <a:pt x="550926" y="18288"/>
                  </a:lnTo>
                  <a:lnTo>
                    <a:pt x="550926" y="416052"/>
                  </a:lnTo>
                  <a:lnTo>
                    <a:pt x="552450" y="414528"/>
                  </a:lnTo>
                  <a:lnTo>
                    <a:pt x="552450" y="429006"/>
                  </a:lnTo>
                  <a:lnTo>
                    <a:pt x="560070" y="421386"/>
                  </a:lnTo>
                  <a:close/>
                </a:path>
                <a:path w="561975" h="561339">
                  <a:moveTo>
                    <a:pt x="552450" y="429006"/>
                  </a:moveTo>
                  <a:lnTo>
                    <a:pt x="552450" y="414528"/>
                  </a:lnTo>
                  <a:lnTo>
                    <a:pt x="550926" y="418338"/>
                  </a:lnTo>
                  <a:lnTo>
                    <a:pt x="550926" y="430530"/>
                  </a:lnTo>
                  <a:lnTo>
                    <a:pt x="552450" y="429006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044069" y="4003547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5" h="413385">
                  <a:moveTo>
                    <a:pt x="413003" y="413003"/>
                  </a:moveTo>
                  <a:lnTo>
                    <a:pt x="413003" y="0"/>
                  </a:lnTo>
                  <a:lnTo>
                    <a:pt x="0" y="0"/>
                  </a:lnTo>
                  <a:lnTo>
                    <a:pt x="0" y="413003"/>
                  </a:lnTo>
                  <a:lnTo>
                    <a:pt x="413003" y="413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457073" y="3866388"/>
              <a:ext cx="137160" cy="550545"/>
            </a:xfrm>
            <a:custGeom>
              <a:avLst/>
              <a:gdLst/>
              <a:ahLst/>
              <a:cxnLst/>
              <a:rect l="l" t="t" r="r" b="b"/>
              <a:pathLst>
                <a:path w="137159" h="550545">
                  <a:moveTo>
                    <a:pt x="137160" y="412242"/>
                  </a:moveTo>
                  <a:lnTo>
                    <a:pt x="137160" y="0"/>
                  </a:lnTo>
                  <a:lnTo>
                    <a:pt x="0" y="137160"/>
                  </a:lnTo>
                  <a:lnTo>
                    <a:pt x="0" y="550164"/>
                  </a:lnTo>
                  <a:lnTo>
                    <a:pt x="137160" y="412242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044069" y="3866388"/>
              <a:ext cx="550545" cy="137160"/>
            </a:xfrm>
            <a:custGeom>
              <a:avLst/>
              <a:gdLst/>
              <a:ahLst/>
              <a:cxnLst/>
              <a:rect l="l" t="t" r="r" b="b"/>
              <a:pathLst>
                <a:path w="550545" h="137160">
                  <a:moveTo>
                    <a:pt x="550164" y="0"/>
                  </a:moveTo>
                  <a:lnTo>
                    <a:pt x="137160" y="0"/>
                  </a:lnTo>
                  <a:lnTo>
                    <a:pt x="0" y="137160"/>
                  </a:lnTo>
                  <a:lnTo>
                    <a:pt x="413004" y="137160"/>
                  </a:lnTo>
                  <a:lnTo>
                    <a:pt x="5501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038735" y="3861054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40" h="561339">
                  <a:moveTo>
                    <a:pt x="560832" y="419862"/>
                  </a:moveTo>
                  <a:lnTo>
                    <a:pt x="560832" y="0"/>
                  </a:lnTo>
                  <a:lnTo>
                    <a:pt x="140208" y="0"/>
                  </a:lnTo>
                  <a:lnTo>
                    <a:pt x="0" y="140970"/>
                  </a:lnTo>
                  <a:lnTo>
                    <a:pt x="0" y="560832"/>
                  </a:lnTo>
                  <a:lnTo>
                    <a:pt x="5334" y="560832"/>
                  </a:lnTo>
                  <a:lnTo>
                    <a:pt x="5334" y="137922"/>
                  </a:lnTo>
                  <a:lnTo>
                    <a:pt x="16810" y="137922"/>
                  </a:lnTo>
                  <a:lnTo>
                    <a:pt x="142494" y="12932"/>
                  </a:lnTo>
                  <a:lnTo>
                    <a:pt x="142494" y="10668"/>
                  </a:lnTo>
                  <a:lnTo>
                    <a:pt x="146304" y="9144"/>
                  </a:lnTo>
                  <a:lnTo>
                    <a:pt x="146303" y="10668"/>
                  </a:lnTo>
                  <a:lnTo>
                    <a:pt x="542594" y="10668"/>
                  </a:lnTo>
                  <a:lnTo>
                    <a:pt x="551688" y="1524"/>
                  </a:lnTo>
                  <a:lnTo>
                    <a:pt x="559308" y="9144"/>
                  </a:lnTo>
                  <a:lnTo>
                    <a:pt x="559308" y="421394"/>
                  </a:lnTo>
                  <a:lnTo>
                    <a:pt x="560832" y="419862"/>
                  </a:lnTo>
                  <a:close/>
                </a:path>
                <a:path w="561340" h="561339">
                  <a:moveTo>
                    <a:pt x="16810" y="137922"/>
                  </a:moveTo>
                  <a:lnTo>
                    <a:pt x="5334" y="137922"/>
                  </a:lnTo>
                  <a:lnTo>
                    <a:pt x="5334" y="147828"/>
                  </a:lnTo>
                  <a:lnTo>
                    <a:pt x="8382" y="147828"/>
                  </a:lnTo>
                  <a:lnTo>
                    <a:pt x="8382" y="146304"/>
                  </a:lnTo>
                  <a:lnTo>
                    <a:pt x="9905" y="142494"/>
                  </a:lnTo>
                  <a:lnTo>
                    <a:pt x="9905" y="144788"/>
                  </a:lnTo>
                  <a:lnTo>
                    <a:pt x="16810" y="137922"/>
                  </a:lnTo>
                  <a:close/>
                </a:path>
                <a:path w="561340" h="561339">
                  <a:moveTo>
                    <a:pt x="9906" y="550164"/>
                  </a:moveTo>
                  <a:lnTo>
                    <a:pt x="9905" y="147828"/>
                  </a:lnTo>
                  <a:lnTo>
                    <a:pt x="5334" y="147828"/>
                  </a:lnTo>
                  <a:lnTo>
                    <a:pt x="5334" y="550164"/>
                  </a:lnTo>
                  <a:lnTo>
                    <a:pt x="9906" y="550164"/>
                  </a:lnTo>
                  <a:close/>
                </a:path>
                <a:path w="561340" h="561339">
                  <a:moveTo>
                    <a:pt x="416043" y="550164"/>
                  </a:moveTo>
                  <a:lnTo>
                    <a:pt x="5334" y="550164"/>
                  </a:lnTo>
                  <a:lnTo>
                    <a:pt x="9906" y="555498"/>
                  </a:lnTo>
                  <a:lnTo>
                    <a:pt x="9906" y="560832"/>
                  </a:lnTo>
                  <a:lnTo>
                    <a:pt x="413003" y="560832"/>
                  </a:lnTo>
                  <a:lnTo>
                    <a:pt x="413003" y="555498"/>
                  </a:lnTo>
                  <a:lnTo>
                    <a:pt x="414528" y="555498"/>
                  </a:lnTo>
                  <a:lnTo>
                    <a:pt x="414528" y="551688"/>
                  </a:lnTo>
                  <a:lnTo>
                    <a:pt x="416043" y="550164"/>
                  </a:lnTo>
                  <a:close/>
                </a:path>
                <a:path w="561340" h="561339">
                  <a:moveTo>
                    <a:pt x="9906" y="560832"/>
                  </a:moveTo>
                  <a:lnTo>
                    <a:pt x="9906" y="555498"/>
                  </a:lnTo>
                  <a:lnTo>
                    <a:pt x="5334" y="550164"/>
                  </a:lnTo>
                  <a:lnTo>
                    <a:pt x="5334" y="560832"/>
                  </a:lnTo>
                  <a:lnTo>
                    <a:pt x="9906" y="560832"/>
                  </a:lnTo>
                  <a:close/>
                </a:path>
                <a:path w="561340" h="561339">
                  <a:moveTo>
                    <a:pt x="9905" y="144788"/>
                  </a:moveTo>
                  <a:lnTo>
                    <a:pt x="9905" y="142494"/>
                  </a:lnTo>
                  <a:lnTo>
                    <a:pt x="8382" y="146304"/>
                  </a:lnTo>
                  <a:lnTo>
                    <a:pt x="9905" y="144788"/>
                  </a:lnTo>
                  <a:close/>
                </a:path>
                <a:path w="561340" h="561339">
                  <a:moveTo>
                    <a:pt x="416043" y="137922"/>
                  </a:moveTo>
                  <a:lnTo>
                    <a:pt x="16810" y="137922"/>
                  </a:lnTo>
                  <a:lnTo>
                    <a:pt x="8382" y="146304"/>
                  </a:lnTo>
                  <a:lnTo>
                    <a:pt x="8382" y="147828"/>
                  </a:lnTo>
                  <a:lnTo>
                    <a:pt x="413003" y="147828"/>
                  </a:lnTo>
                  <a:lnTo>
                    <a:pt x="413003" y="142494"/>
                  </a:lnTo>
                  <a:lnTo>
                    <a:pt x="414528" y="142494"/>
                  </a:lnTo>
                  <a:lnTo>
                    <a:pt x="414528" y="139446"/>
                  </a:lnTo>
                  <a:lnTo>
                    <a:pt x="416043" y="137922"/>
                  </a:lnTo>
                  <a:close/>
                </a:path>
                <a:path w="561340" h="561339">
                  <a:moveTo>
                    <a:pt x="146304" y="9144"/>
                  </a:moveTo>
                  <a:lnTo>
                    <a:pt x="142494" y="10668"/>
                  </a:lnTo>
                  <a:lnTo>
                    <a:pt x="144771" y="10668"/>
                  </a:lnTo>
                  <a:lnTo>
                    <a:pt x="146304" y="9144"/>
                  </a:lnTo>
                  <a:close/>
                </a:path>
                <a:path w="561340" h="561339">
                  <a:moveTo>
                    <a:pt x="144771" y="10668"/>
                  </a:moveTo>
                  <a:lnTo>
                    <a:pt x="142494" y="10668"/>
                  </a:lnTo>
                  <a:lnTo>
                    <a:pt x="142494" y="12932"/>
                  </a:lnTo>
                  <a:lnTo>
                    <a:pt x="144771" y="10668"/>
                  </a:lnTo>
                  <a:close/>
                </a:path>
                <a:path w="561340" h="561339">
                  <a:moveTo>
                    <a:pt x="146303" y="10668"/>
                  </a:moveTo>
                  <a:lnTo>
                    <a:pt x="146304" y="9144"/>
                  </a:lnTo>
                  <a:lnTo>
                    <a:pt x="144771" y="10668"/>
                  </a:lnTo>
                  <a:lnTo>
                    <a:pt x="146303" y="10668"/>
                  </a:lnTo>
                  <a:close/>
                </a:path>
                <a:path w="561340" h="561339">
                  <a:moveTo>
                    <a:pt x="423672" y="144780"/>
                  </a:moveTo>
                  <a:lnTo>
                    <a:pt x="423672" y="142494"/>
                  </a:lnTo>
                  <a:lnTo>
                    <a:pt x="413003" y="142494"/>
                  </a:lnTo>
                  <a:lnTo>
                    <a:pt x="413003" y="147828"/>
                  </a:lnTo>
                  <a:lnTo>
                    <a:pt x="420623" y="147828"/>
                  </a:lnTo>
                  <a:lnTo>
                    <a:pt x="423672" y="144780"/>
                  </a:lnTo>
                  <a:close/>
                </a:path>
                <a:path w="561340" h="561339">
                  <a:moveTo>
                    <a:pt x="423672" y="542493"/>
                  </a:moveTo>
                  <a:lnTo>
                    <a:pt x="423672" y="144780"/>
                  </a:lnTo>
                  <a:lnTo>
                    <a:pt x="420623" y="147828"/>
                  </a:lnTo>
                  <a:lnTo>
                    <a:pt x="413003" y="147828"/>
                  </a:lnTo>
                  <a:lnTo>
                    <a:pt x="413003" y="550164"/>
                  </a:lnTo>
                  <a:lnTo>
                    <a:pt x="416043" y="550164"/>
                  </a:lnTo>
                  <a:lnTo>
                    <a:pt x="423672" y="542493"/>
                  </a:lnTo>
                  <a:close/>
                </a:path>
                <a:path w="561340" h="561339">
                  <a:moveTo>
                    <a:pt x="423672" y="557767"/>
                  </a:moveTo>
                  <a:lnTo>
                    <a:pt x="423672" y="555498"/>
                  </a:lnTo>
                  <a:lnTo>
                    <a:pt x="413003" y="555498"/>
                  </a:lnTo>
                  <a:lnTo>
                    <a:pt x="413003" y="560832"/>
                  </a:lnTo>
                  <a:lnTo>
                    <a:pt x="420623" y="560832"/>
                  </a:lnTo>
                  <a:lnTo>
                    <a:pt x="423672" y="557767"/>
                  </a:lnTo>
                  <a:close/>
                </a:path>
                <a:path w="561340" h="561339">
                  <a:moveTo>
                    <a:pt x="418338" y="137922"/>
                  </a:moveTo>
                  <a:lnTo>
                    <a:pt x="416043" y="137922"/>
                  </a:lnTo>
                  <a:lnTo>
                    <a:pt x="414528" y="139446"/>
                  </a:lnTo>
                  <a:lnTo>
                    <a:pt x="418338" y="137922"/>
                  </a:lnTo>
                  <a:close/>
                </a:path>
                <a:path w="561340" h="561339">
                  <a:moveTo>
                    <a:pt x="418338" y="142494"/>
                  </a:moveTo>
                  <a:lnTo>
                    <a:pt x="418338" y="137922"/>
                  </a:lnTo>
                  <a:lnTo>
                    <a:pt x="414528" y="139446"/>
                  </a:lnTo>
                  <a:lnTo>
                    <a:pt x="414528" y="142494"/>
                  </a:lnTo>
                  <a:lnTo>
                    <a:pt x="418338" y="142494"/>
                  </a:lnTo>
                  <a:close/>
                </a:path>
                <a:path w="561340" h="561339">
                  <a:moveTo>
                    <a:pt x="418338" y="550164"/>
                  </a:moveTo>
                  <a:lnTo>
                    <a:pt x="416043" y="550164"/>
                  </a:lnTo>
                  <a:lnTo>
                    <a:pt x="414528" y="551688"/>
                  </a:lnTo>
                  <a:lnTo>
                    <a:pt x="418338" y="550164"/>
                  </a:lnTo>
                  <a:close/>
                </a:path>
                <a:path w="561340" h="561339">
                  <a:moveTo>
                    <a:pt x="418338" y="555498"/>
                  </a:moveTo>
                  <a:lnTo>
                    <a:pt x="418338" y="550164"/>
                  </a:lnTo>
                  <a:lnTo>
                    <a:pt x="414528" y="551688"/>
                  </a:lnTo>
                  <a:lnTo>
                    <a:pt x="414528" y="555498"/>
                  </a:lnTo>
                  <a:lnTo>
                    <a:pt x="418338" y="555498"/>
                  </a:lnTo>
                  <a:close/>
                </a:path>
                <a:path w="561340" h="561339">
                  <a:moveTo>
                    <a:pt x="555498" y="12954"/>
                  </a:moveTo>
                  <a:lnTo>
                    <a:pt x="555498" y="10668"/>
                  </a:lnTo>
                  <a:lnTo>
                    <a:pt x="542594" y="10668"/>
                  </a:lnTo>
                  <a:lnTo>
                    <a:pt x="416043" y="137922"/>
                  </a:lnTo>
                  <a:lnTo>
                    <a:pt x="418338" y="137922"/>
                  </a:lnTo>
                  <a:lnTo>
                    <a:pt x="418338" y="142494"/>
                  </a:lnTo>
                  <a:lnTo>
                    <a:pt x="423672" y="142494"/>
                  </a:lnTo>
                  <a:lnTo>
                    <a:pt x="423672" y="144780"/>
                  </a:lnTo>
                  <a:lnTo>
                    <a:pt x="555498" y="12954"/>
                  </a:lnTo>
                  <a:close/>
                </a:path>
                <a:path w="561340" h="561339">
                  <a:moveTo>
                    <a:pt x="551688" y="413766"/>
                  </a:moveTo>
                  <a:lnTo>
                    <a:pt x="416043" y="550164"/>
                  </a:lnTo>
                  <a:lnTo>
                    <a:pt x="418338" y="550164"/>
                  </a:lnTo>
                  <a:lnTo>
                    <a:pt x="418338" y="555498"/>
                  </a:lnTo>
                  <a:lnTo>
                    <a:pt x="423672" y="555498"/>
                  </a:lnTo>
                  <a:lnTo>
                    <a:pt x="423672" y="557767"/>
                  </a:lnTo>
                  <a:lnTo>
                    <a:pt x="550164" y="430587"/>
                  </a:lnTo>
                  <a:lnTo>
                    <a:pt x="550164" y="417576"/>
                  </a:lnTo>
                  <a:lnTo>
                    <a:pt x="551688" y="413766"/>
                  </a:lnTo>
                  <a:close/>
                </a:path>
                <a:path w="561340" h="561339">
                  <a:moveTo>
                    <a:pt x="559308" y="9144"/>
                  </a:moveTo>
                  <a:lnTo>
                    <a:pt x="551688" y="1524"/>
                  </a:lnTo>
                  <a:lnTo>
                    <a:pt x="542594" y="10668"/>
                  </a:lnTo>
                  <a:lnTo>
                    <a:pt x="550164" y="10668"/>
                  </a:lnTo>
                  <a:lnTo>
                    <a:pt x="550164" y="5334"/>
                  </a:lnTo>
                  <a:lnTo>
                    <a:pt x="555498" y="10668"/>
                  </a:lnTo>
                  <a:lnTo>
                    <a:pt x="555498" y="12954"/>
                  </a:lnTo>
                  <a:lnTo>
                    <a:pt x="559308" y="9144"/>
                  </a:lnTo>
                  <a:close/>
                </a:path>
                <a:path w="561340" h="561339">
                  <a:moveTo>
                    <a:pt x="555498" y="10668"/>
                  </a:moveTo>
                  <a:lnTo>
                    <a:pt x="550164" y="5334"/>
                  </a:lnTo>
                  <a:lnTo>
                    <a:pt x="550164" y="10668"/>
                  </a:lnTo>
                  <a:lnTo>
                    <a:pt x="555498" y="10668"/>
                  </a:lnTo>
                  <a:close/>
                </a:path>
                <a:path w="561340" h="561339">
                  <a:moveTo>
                    <a:pt x="559308" y="421394"/>
                  </a:moveTo>
                  <a:lnTo>
                    <a:pt x="559308" y="9144"/>
                  </a:lnTo>
                  <a:lnTo>
                    <a:pt x="550164" y="18288"/>
                  </a:lnTo>
                  <a:lnTo>
                    <a:pt x="550164" y="415298"/>
                  </a:lnTo>
                  <a:lnTo>
                    <a:pt x="551688" y="413766"/>
                  </a:lnTo>
                  <a:lnTo>
                    <a:pt x="551688" y="429055"/>
                  </a:lnTo>
                  <a:lnTo>
                    <a:pt x="559308" y="421394"/>
                  </a:lnTo>
                  <a:close/>
                </a:path>
                <a:path w="561340" h="561339">
                  <a:moveTo>
                    <a:pt x="551688" y="429055"/>
                  </a:moveTo>
                  <a:lnTo>
                    <a:pt x="551688" y="413766"/>
                  </a:lnTo>
                  <a:lnTo>
                    <a:pt x="550164" y="417576"/>
                  </a:lnTo>
                  <a:lnTo>
                    <a:pt x="550164" y="430587"/>
                  </a:lnTo>
                  <a:lnTo>
                    <a:pt x="551688" y="429055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9081" y="3316223"/>
              <a:ext cx="562355" cy="562355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0485" y="2361437"/>
              <a:ext cx="2068068" cy="1650492"/>
            </a:xfrm>
            <a:prstGeom prst="rect">
              <a:avLst/>
            </a:prstGeom>
          </p:spPr>
        </p:pic>
      </p:grpSp>
      <p:sp>
        <p:nvSpPr>
          <p:cNvPr id="50" name="object 50" descr=""/>
          <p:cNvSpPr txBox="1"/>
          <p:nvPr/>
        </p:nvSpPr>
        <p:spPr>
          <a:xfrm>
            <a:off x="3917140" y="3087610"/>
            <a:ext cx="182245" cy="10274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latin typeface="Arial"/>
                <a:cs typeface="Arial"/>
              </a:rPr>
              <a:t>Client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segment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131697" y="4148582"/>
            <a:ext cx="63436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>
                <a:latin typeface="Arial"/>
                <a:cs typeface="Arial"/>
              </a:rPr>
              <a:t>Segment</a:t>
            </a:r>
            <a:r>
              <a:rPr dirty="0" sz="950" spc="160">
                <a:latin typeface="Arial"/>
                <a:cs typeface="Arial"/>
              </a:rPr>
              <a:t> </a:t>
            </a:r>
            <a:r>
              <a:rPr dirty="0" sz="950" spc="-50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4131697" y="3727952"/>
            <a:ext cx="63436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>
                <a:latin typeface="Arial"/>
                <a:cs typeface="Arial"/>
              </a:rPr>
              <a:t>Segment</a:t>
            </a:r>
            <a:r>
              <a:rPr dirty="0" sz="950" spc="160">
                <a:latin typeface="Arial"/>
                <a:cs typeface="Arial"/>
              </a:rPr>
              <a:t> </a:t>
            </a:r>
            <a:r>
              <a:rPr dirty="0" sz="950" spc="-50"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131697" y="2914906"/>
            <a:ext cx="63436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>
                <a:latin typeface="Arial"/>
                <a:cs typeface="Arial"/>
              </a:rPr>
              <a:t>Segment</a:t>
            </a:r>
            <a:r>
              <a:rPr dirty="0" sz="950" spc="160">
                <a:latin typeface="Arial"/>
                <a:cs typeface="Arial"/>
              </a:rPr>
              <a:t> </a:t>
            </a:r>
            <a:r>
              <a:rPr dirty="0" sz="950" spc="-50">
                <a:latin typeface="Arial"/>
                <a:cs typeface="Arial"/>
              </a:rPr>
              <a:t>n</a:t>
            </a:r>
            <a:endParaRPr sz="9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131697" y="3026003"/>
            <a:ext cx="634365" cy="47117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56210">
              <a:lnSpc>
                <a:spcPct val="100000"/>
              </a:lnSpc>
              <a:spcBef>
                <a:spcPts val="625"/>
              </a:spcBef>
            </a:pPr>
            <a:r>
              <a:rPr dirty="0" sz="1100" spc="-50">
                <a:latin typeface="Arial"/>
                <a:cs typeface="Arial"/>
              </a:rPr>
              <a:t>…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950">
                <a:latin typeface="Arial"/>
                <a:cs typeface="Arial"/>
              </a:rPr>
              <a:t>Segment</a:t>
            </a:r>
            <a:r>
              <a:rPr dirty="0" sz="950" spc="160">
                <a:latin typeface="Arial"/>
                <a:cs typeface="Arial"/>
              </a:rPr>
              <a:t> </a:t>
            </a:r>
            <a:r>
              <a:rPr dirty="0" sz="950" spc="-50"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238883" y="5011927"/>
            <a:ext cx="7410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Interaction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888843" y="4501543"/>
            <a:ext cx="166370" cy="334010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50" spc="-10">
                <a:latin typeface="Arial"/>
                <a:cs typeface="Arial"/>
              </a:rPr>
              <a:t>Basic</a:t>
            </a:r>
            <a:endParaRPr sz="95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298798" y="4413980"/>
            <a:ext cx="316865" cy="509270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12700" marR="5080" indent="49530">
              <a:lnSpc>
                <a:spcPts val="1190"/>
              </a:lnSpc>
              <a:spcBef>
                <a:spcPts val="45"/>
              </a:spcBef>
            </a:pPr>
            <a:r>
              <a:rPr dirty="0" sz="950" spc="-10">
                <a:latin typeface="Arial"/>
                <a:cs typeface="Arial"/>
              </a:rPr>
              <a:t>Saving products</a:t>
            </a:r>
            <a:endParaRPr sz="9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716373" y="4413980"/>
            <a:ext cx="725170" cy="524510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algn="ctr" marL="27305" marR="5080">
              <a:lnSpc>
                <a:spcPts val="1190"/>
              </a:lnSpc>
              <a:spcBef>
                <a:spcPts val="45"/>
              </a:spcBef>
            </a:pPr>
            <a:r>
              <a:rPr dirty="0" sz="950" spc="-10">
                <a:latin typeface="Arial"/>
                <a:cs typeface="Arial"/>
              </a:rPr>
              <a:t>Credit products</a:t>
            </a:r>
            <a:endParaRPr sz="950">
              <a:latin typeface="Arial"/>
              <a:cs typeface="Arial"/>
            </a:endParaRPr>
          </a:p>
          <a:p>
            <a:pPr algn="ctr" marL="12700" marR="34290">
              <a:lnSpc>
                <a:spcPct val="104200"/>
              </a:lnSpc>
              <a:spcBef>
                <a:spcPts val="790"/>
              </a:spcBef>
            </a:pPr>
            <a:r>
              <a:rPr dirty="0" sz="950" spc="-10">
                <a:latin typeface="Arial"/>
                <a:cs typeface="Arial"/>
              </a:rPr>
              <a:t>Problem solving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6566789" y="3160776"/>
            <a:ext cx="1413510" cy="1726564"/>
            <a:chOff x="6566789" y="3160776"/>
            <a:chExt cx="1413510" cy="1726564"/>
          </a:xfrm>
        </p:grpSpPr>
        <p:pic>
          <p:nvPicPr>
            <p:cNvPr id="60" name="object 6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6789" y="3784854"/>
              <a:ext cx="1299028" cy="1101875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7678547" y="3160776"/>
              <a:ext cx="302260" cy="300990"/>
            </a:xfrm>
            <a:custGeom>
              <a:avLst/>
              <a:gdLst/>
              <a:ahLst/>
              <a:cxnLst/>
              <a:rect l="l" t="t" r="r" b="b"/>
              <a:pathLst>
                <a:path w="302259" h="300989">
                  <a:moveTo>
                    <a:pt x="301752" y="150875"/>
                  </a:moveTo>
                  <a:lnTo>
                    <a:pt x="294107" y="102998"/>
                  </a:lnTo>
                  <a:lnTo>
                    <a:pt x="272783" y="61557"/>
                  </a:lnTo>
                  <a:lnTo>
                    <a:pt x="240194" y="28968"/>
                  </a:lnTo>
                  <a:lnTo>
                    <a:pt x="198753" y="7644"/>
                  </a:lnTo>
                  <a:lnTo>
                    <a:pt x="150876" y="0"/>
                  </a:lnTo>
                  <a:lnTo>
                    <a:pt x="103290" y="7644"/>
                  </a:lnTo>
                  <a:lnTo>
                    <a:pt x="61886" y="28968"/>
                  </a:lnTo>
                  <a:lnTo>
                    <a:pt x="29187" y="61557"/>
                  </a:lnTo>
                  <a:lnTo>
                    <a:pt x="7717" y="102998"/>
                  </a:lnTo>
                  <a:lnTo>
                    <a:pt x="0" y="150875"/>
                  </a:lnTo>
                  <a:lnTo>
                    <a:pt x="7717" y="198382"/>
                  </a:lnTo>
                  <a:lnTo>
                    <a:pt x="29187" y="239597"/>
                  </a:lnTo>
                  <a:lnTo>
                    <a:pt x="61886" y="272070"/>
                  </a:lnTo>
                  <a:lnTo>
                    <a:pt x="103290" y="293351"/>
                  </a:lnTo>
                  <a:lnTo>
                    <a:pt x="150876" y="300989"/>
                  </a:lnTo>
                  <a:lnTo>
                    <a:pt x="198753" y="293351"/>
                  </a:lnTo>
                  <a:lnTo>
                    <a:pt x="240194" y="272070"/>
                  </a:lnTo>
                  <a:lnTo>
                    <a:pt x="272783" y="239597"/>
                  </a:lnTo>
                  <a:lnTo>
                    <a:pt x="294107" y="198382"/>
                  </a:lnTo>
                  <a:lnTo>
                    <a:pt x="301752" y="150875"/>
                  </a:lnTo>
                  <a:close/>
                </a:path>
              </a:pathLst>
            </a:custGeom>
            <a:solidFill>
              <a:srgbClr val="079B8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/>
          <p:nvPr/>
        </p:nvSpPr>
        <p:spPr>
          <a:xfrm>
            <a:off x="5258448" y="6353568"/>
            <a:ext cx="396240" cy="215265"/>
          </a:xfrm>
          <a:custGeom>
            <a:avLst/>
            <a:gdLst/>
            <a:ahLst/>
            <a:cxnLst/>
            <a:rect l="l" t="t" r="r" b="b"/>
            <a:pathLst>
              <a:path w="396239" h="215265">
                <a:moveTo>
                  <a:pt x="396240" y="35814"/>
                </a:moveTo>
                <a:lnTo>
                  <a:pt x="393420" y="21856"/>
                </a:lnTo>
                <a:lnTo>
                  <a:pt x="385762" y="10477"/>
                </a:lnTo>
                <a:lnTo>
                  <a:pt x="374370" y="2806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60426" y="214884"/>
                </a:lnTo>
                <a:lnTo>
                  <a:pt x="374370" y="212064"/>
                </a:lnTo>
                <a:lnTo>
                  <a:pt x="385762" y="204406"/>
                </a:lnTo>
                <a:lnTo>
                  <a:pt x="393420" y="193014"/>
                </a:lnTo>
                <a:lnTo>
                  <a:pt x="396240" y="179070"/>
                </a:lnTo>
                <a:lnTo>
                  <a:pt x="396240" y="35814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5265553" y="6378194"/>
            <a:ext cx="243204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EVL</a:t>
            </a:r>
            <a:endParaRPr sz="850">
              <a:latin typeface="Arial"/>
              <a:cs typeface="Arial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5157101" y="5481065"/>
            <a:ext cx="21590" cy="1115695"/>
          </a:xfrm>
          <a:custGeom>
            <a:avLst/>
            <a:gdLst/>
            <a:ahLst/>
            <a:cxnLst/>
            <a:rect l="l" t="t" r="r" b="b"/>
            <a:pathLst>
              <a:path w="21589" h="1115695">
                <a:moveTo>
                  <a:pt x="21336" y="1115567"/>
                </a:moveTo>
                <a:lnTo>
                  <a:pt x="21336" y="0"/>
                </a:lnTo>
                <a:lnTo>
                  <a:pt x="0" y="0"/>
                </a:lnTo>
                <a:lnTo>
                  <a:pt x="0" y="1115567"/>
                </a:lnTo>
                <a:lnTo>
                  <a:pt x="21336" y="1115567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5" name="object 6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61317" y="6156959"/>
            <a:ext cx="140970" cy="140970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42267" y="5736335"/>
            <a:ext cx="179070" cy="89915"/>
          </a:xfrm>
          <a:prstGeom prst="rect">
            <a:avLst/>
          </a:prstGeom>
        </p:spPr>
      </p:pic>
      <p:sp>
        <p:nvSpPr>
          <p:cNvPr id="67" name="object 67" descr=""/>
          <p:cNvSpPr/>
          <p:nvPr/>
        </p:nvSpPr>
        <p:spPr>
          <a:xfrm>
            <a:off x="3989717" y="5793485"/>
            <a:ext cx="302895" cy="302260"/>
          </a:xfrm>
          <a:custGeom>
            <a:avLst/>
            <a:gdLst/>
            <a:ahLst/>
            <a:cxnLst/>
            <a:rect l="l" t="t" r="r" b="b"/>
            <a:pathLst>
              <a:path w="302895" h="302260">
                <a:moveTo>
                  <a:pt x="302514" y="150875"/>
                </a:moveTo>
                <a:lnTo>
                  <a:pt x="294796" y="103290"/>
                </a:lnTo>
                <a:lnTo>
                  <a:pt x="273326" y="61886"/>
                </a:lnTo>
                <a:lnTo>
                  <a:pt x="240627" y="29187"/>
                </a:lnTo>
                <a:lnTo>
                  <a:pt x="199223" y="7717"/>
                </a:lnTo>
                <a:lnTo>
                  <a:pt x="151638" y="0"/>
                </a:lnTo>
                <a:lnTo>
                  <a:pt x="103680" y="7717"/>
                </a:lnTo>
                <a:lnTo>
                  <a:pt x="62051" y="29187"/>
                </a:lnTo>
                <a:lnTo>
                  <a:pt x="29236" y="61886"/>
                </a:lnTo>
                <a:lnTo>
                  <a:pt x="7723" y="103290"/>
                </a:lnTo>
                <a:lnTo>
                  <a:pt x="0" y="150875"/>
                </a:lnTo>
                <a:lnTo>
                  <a:pt x="7723" y="198461"/>
                </a:lnTo>
                <a:lnTo>
                  <a:pt x="29236" y="239865"/>
                </a:lnTo>
                <a:lnTo>
                  <a:pt x="62051" y="272564"/>
                </a:lnTo>
                <a:lnTo>
                  <a:pt x="103680" y="294034"/>
                </a:lnTo>
                <a:lnTo>
                  <a:pt x="151638" y="301752"/>
                </a:lnTo>
                <a:lnTo>
                  <a:pt x="199223" y="294034"/>
                </a:lnTo>
                <a:lnTo>
                  <a:pt x="240627" y="272564"/>
                </a:lnTo>
                <a:lnTo>
                  <a:pt x="273326" y="239865"/>
                </a:lnTo>
                <a:lnTo>
                  <a:pt x="294796" y="198461"/>
                </a:lnTo>
                <a:lnTo>
                  <a:pt x="302514" y="150875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4082167" y="5708396"/>
            <a:ext cx="968375" cy="47815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318135">
              <a:lnSpc>
                <a:spcPts val="1025"/>
              </a:lnSpc>
              <a:spcBef>
                <a:spcPts val="140"/>
              </a:spcBef>
            </a:pPr>
            <a:r>
              <a:rPr dirty="0" sz="950" b="1">
                <a:solidFill>
                  <a:srgbClr val="008AB3"/>
                </a:solidFill>
                <a:latin typeface="Arial"/>
                <a:cs typeface="Arial"/>
              </a:rPr>
              <a:t>Segment</a:t>
            </a:r>
            <a:r>
              <a:rPr dirty="0" sz="950" spc="1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950" spc="-50" b="1">
                <a:solidFill>
                  <a:srgbClr val="008AB3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400"/>
              </a:lnSpc>
              <a:tabLst>
                <a:tab pos="318135" algn="l"/>
              </a:tabLst>
            </a:pPr>
            <a:r>
              <a:rPr dirty="0" sz="13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baseline="2923" sz="1425" spc="-15" b="1">
                <a:solidFill>
                  <a:srgbClr val="008AB3"/>
                </a:solidFill>
                <a:latin typeface="Arial"/>
                <a:cs typeface="Arial"/>
              </a:rPr>
              <a:t>Brach</a:t>
            </a:r>
            <a:endParaRPr baseline="2923" sz="1425">
              <a:latin typeface="Arial"/>
              <a:cs typeface="Arial"/>
            </a:endParaRPr>
          </a:p>
          <a:p>
            <a:pPr marL="318135">
              <a:lnSpc>
                <a:spcPts val="1095"/>
              </a:lnSpc>
            </a:pPr>
            <a:r>
              <a:rPr dirty="0" sz="950" b="1">
                <a:solidFill>
                  <a:srgbClr val="008AB3"/>
                </a:solidFill>
                <a:latin typeface="Arial"/>
                <a:cs typeface="Arial"/>
              </a:rPr>
              <a:t>P.</a:t>
            </a:r>
            <a:r>
              <a:rPr dirty="0" sz="950" spc="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950" spc="-10" b="1">
                <a:solidFill>
                  <a:srgbClr val="008AB3"/>
                </a:solidFill>
                <a:latin typeface="Arial"/>
                <a:cs typeface="Arial"/>
              </a:rPr>
              <a:t>Solving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5244731" y="5434596"/>
            <a:ext cx="396240" cy="214629"/>
          </a:xfrm>
          <a:custGeom>
            <a:avLst/>
            <a:gdLst/>
            <a:ahLst/>
            <a:cxnLst/>
            <a:rect l="l" t="t" r="r" b="b"/>
            <a:pathLst>
              <a:path w="396239" h="214629">
                <a:moveTo>
                  <a:pt x="396240" y="35814"/>
                </a:moveTo>
                <a:lnTo>
                  <a:pt x="393420" y="21856"/>
                </a:lnTo>
                <a:lnTo>
                  <a:pt x="385762" y="10477"/>
                </a:lnTo>
                <a:lnTo>
                  <a:pt x="374370" y="2806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8308"/>
                </a:lnTo>
                <a:lnTo>
                  <a:pt x="2806" y="192252"/>
                </a:lnTo>
                <a:lnTo>
                  <a:pt x="10477" y="203644"/>
                </a:lnTo>
                <a:lnTo>
                  <a:pt x="21856" y="211302"/>
                </a:lnTo>
                <a:lnTo>
                  <a:pt x="35814" y="214122"/>
                </a:lnTo>
                <a:lnTo>
                  <a:pt x="360426" y="214122"/>
                </a:lnTo>
                <a:lnTo>
                  <a:pt x="374370" y="211302"/>
                </a:lnTo>
                <a:lnTo>
                  <a:pt x="385762" y="203644"/>
                </a:lnTo>
                <a:lnTo>
                  <a:pt x="393420" y="192252"/>
                </a:lnTo>
                <a:lnTo>
                  <a:pt x="396240" y="178308"/>
                </a:lnTo>
                <a:lnTo>
                  <a:pt x="396240" y="35814"/>
                </a:lnTo>
                <a:close/>
              </a:path>
            </a:pathLst>
          </a:custGeom>
          <a:solidFill>
            <a:srgbClr val="9DE0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5251837" y="5459221"/>
            <a:ext cx="32448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0" b="1">
                <a:latin typeface="Arial"/>
                <a:cs typeface="Arial"/>
              </a:rPr>
              <a:t>CVaR</a:t>
            </a:r>
            <a:endParaRPr sz="850">
              <a:latin typeface="Arial"/>
              <a:cs typeface="Arial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5262257" y="5889510"/>
            <a:ext cx="360680" cy="215265"/>
          </a:xfrm>
          <a:custGeom>
            <a:avLst/>
            <a:gdLst/>
            <a:ahLst/>
            <a:cxnLst/>
            <a:rect l="l" t="t" r="r" b="b"/>
            <a:pathLst>
              <a:path w="360679" h="215264">
                <a:moveTo>
                  <a:pt x="360426" y="35814"/>
                </a:moveTo>
                <a:lnTo>
                  <a:pt x="357606" y="21856"/>
                </a:lnTo>
                <a:lnTo>
                  <a:pt x="349948" y="10477"/>
                </a:lnTo>
                <a:lnTo>
                  <a:pt x="338556" y="2806"/>
                </a:lnTo>
                <a:lnTo>
                  <a:pt x="324612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24612" y="214884"/>
                </a:lnTo>
                <a:lnTo>
                  <a:pt x="338556" y="212064"/>
                </a:lnTo>
                <a:lnTo>
                  <a:pt x="349948" y="204406"/>
                </a:lnTo>
                <a:lnTo>
                  <a:pt x="357606" y="193014"/>
                </a:lnTo>
                <a:lnTo>
                  <a:pt x="360426" y="179070"/>
                </a:lnTo>
                <a:lnTo>
                  <a:pt x="360426" y="3581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5270125" y="5914135"/>
            <a:ext cx="26035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ACX</a:t>
            </a:r>
            <a:endParaRPr sz="850">
              <a:latin typeface="Arial"/>
              <a:cs typeface="Arial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5832233" y="6353568"/>
            <a:ext cx="396240" cy="215265"/>
          </a:xfrm>
          <a:custGeom>
            <a:avLst/>
            <a:gdLst/>
            <a:ahLst/>
            <a:cxnLst/>
            <a:rect l="l" t="t" r="r" b="b"/>
            <a:pathLst>
              <a:path w="396239" h="215265">
                <a:moveTo>
                  <a:pt x="396240" y="35814"/>
                </a:moveTo>
                <a:lnTo>
                  <a:pt x="393420" y="21856"/>
                </a:lnTo>
                <a:lnTo>
                  <a:pt x="385762" y="10477"/>
                </a:lnTo>
                <a:lnTo>
                  <a:pt x="374370" y="2806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60426" y="214884"/>
                </a:lnTo>
                <a:lnTo>
                  <a:pt x="374370" y="212064"/>
                </a:lnTo>
                <a:lnTo>
                  <a:pt x="385762" y="204406"/>
                </a:lnTo>
                <a:lnTo>
                  <a:pt x="393420" y="193014"/>
                </a:lnTo>
                <a:lnTo>
                  <a:pt x="396240" y="179070"/>
                </a:lnTo>
                <a:lnTo>
                  <a:pt x="396240" y="35814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5905633" y="6378194"/>
            <a:ext cx="25082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20%</a:t>
            </a:r>
            <a:endParaRPr sz="850">
              <a:latin typeface="Arial"/>
              <a:cs typeface="Arial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5818518" y="5434596"/>
            <a:ext cx="396240" cy="214629"/>
          </a:xfrm>
          <a:custGeom>
            <a:avLst/>
            <a:gdLst/>
            <a:ahLst/>
            <a:cxnLst/>
            <a:rect l="l" t="t" r="r" b="b"/>
            <a:pathLst>
              <a:path w="396239" h="214629">
                <a:moveTo>
                  <a:pt x="396240" y="35814"/>
                </a:moveTo>
                <a:lnTo>
                  <a:pt x="393420" y="21856"/>
                </a:lnTo>
                <a:lnTo>
                  <a:pt x="385762" y="10477"/>
                </a:lnTo>
                <a:lnTo>
                  <a:pt x="374370" y="2806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8308"/>
                </a:lnTo>
                <a:lnTo>
                  <a:pt x="2806" y="192252"/>
                </a:lnTo>
                <a:lnTo>
                  <a:pt x="10477" y="203644"/>
                </a:lnTo>
                <a:lnTo>
                  <a:pt x="21856" y="211302"/>
                </a:lnTo>
                <a:lnTo>
                  <a:pt x="35814" y="214122"/>
                </a:lnTo>
                <a:lnTo>
                  <a:pt x="360426" y="214122"/>
                </a:lnTo>
                <a:lnTo>
                  <a:pt x="374370" y="211302"/>
                </a:lnTo>
                <a:lnTo>
                  <a:pt x="385762" y="203644"/>
                </a:lnTo>
                <a:lnTo>
                  <a:pt x="393420" y="192252"/>
                </a:lnTo>
                <a:lnTo>
                  <a:pt x="396240" y="178308"/>
                </a:lnTo>
                <a:lnTo>
                  <a:pt x="396240" y="35814"/>
                </a:lnTo>
                <a:close/>
              </a:path>
            </a:pathLst>
          </a:custGeom>
          <a:solidFill>
            <a:srgbClr val="9DE0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5924683" y="5459221"/>
            <a:ext cx="18923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4%</a:t>
            </a:r>
            <a:endParaRPr sz="850">
              <a:latin typeface="Arial"/>
              <a:cs typeface="Arial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5836806" y="5889510"/>
            <a:ext cx="360045" cy="215265"/>
          </a:xfrm>
          <a:custGeom>
            <a:avLst/>
            <a:gdLst/>
            <a:ahLst/>
            <a:cxnLst/>
            <a:rect l="l" t="t" r="r" b="b"/>
            <a:pathLst>
              <a:path w="360045" h="215264">
                <a:moveTo>
                  <a:pt x="359664" y="35814"/>
                </a:moveTo>
                <a:lnTo>
                  <a:pt x="356844" y="21856"/>
                </a:lnTo>
                <a:lnTo>
                  <a:pt x="349186" y="10477"/>
                </a:lnTo>
                <a:lnTo>
                  <a:pt x="337794" y="2806"/>
                </a:lnTo>
                <a:lnTo>
                  <a:pt x="323850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23850" y="214884"/>
                </a:lnTo>
                <a:lnTo>
                  <a:pt x="337794" y="212064"/>
                </a:lnTo>
                <a:lnTo>
                  <a:pt x="349186" y="204406"/>
                </a:lnTo>
                <a:lnTo>
                  <a:pt x="356844" y="193014"/>
                </a:lnTo>
                <a:lnTo>
                  <a:pt x="359664" y="179070"/>
                </a:lnTo>
                <a:lnTo>
                  <a:pt x="359664" y="3581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5892679" y="5914135"/>
            <a:ext cx="25082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20%</a:t>
            </a:r>
            <a:endParaRPr sz="85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097145" y="5670296"/>
            <a:ext cx="662305" cy="4781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90"/>
              </a:spcBef>
            </a:pPr>
            <a:r>
              <a:rPr dirty="0" sz="950" b="1">
                <a:solidFill>
                  <a:srgbClr val="E29815"/>
                </a:solidFill>
                <a:latin typeface="Arial"/>
                <a:cs typeface="Arial"/>
              </a:rPr>
              <a:t>Segment</a:t>
            </a:r>
            <a:r>
              <a:rPr dirty="0" sz="950" spc="160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950" spc="-50" b="1">
                <a:solidFill>
                  <a:srgbClr val="E29815"/>
                </a:solidFill>
                <a:latin typeface="Arial"/>
                <a:cs typeface="Arial"/>
              </a:rPr>
              <a:t>3 </a:t>
            </a:r>
            <a:r>
              <a:rPr dirty="0" sz="950" spc="-10" b="1">
                <a:solidFill>
                  <a:srgbClr val="E29815"/>
                </a:solidFill>
                <a:latin typeface="Arial"/>
                <a:cs typeface="Arial"/>
              </a:rPr>
              <a:t>Internet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950" b="1">
                <a:solidFill>
                  <a:srgbClr val="E29815"/>
                </a:solidFill>
                <a:latin typeface="Arial"/>
                <a:cs typeface="Arial"/>
              </a:rPr>
              <a:t>P.</a:t>
            </a:r>
            <a:r>
              <a:rPr dirty="0" sz="950" spc="3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950" spc="-10" b="1">
                <a:solidFill>
                  <a:srgbClr val="E29815"/>
                </a:solidFill>
                <a:latin typeface="Arial"/>
                <a:cs typeface="Arial"/>
              </a:rPr>
              <a:t>Solving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7699895" y="5732526"/>
            <a:ext cx="302260" cy="300990"/>
          </a:xfrm>
          <a:custGeom>
            <a:avLst/>
            <a:gdLst/>
            <a:ahLst/>
            <a:cxnLst/>
            <a:rect l="l" t="t" r="r" b="b"/>
            <a:pathLst>
              <a:path w="302259" h="300989">
                <a:moveTo>
                  <a:pt x="301752" y="150875"/>
                </a:moveTo>
                <a:lnTo>
                  <a:pt x="294107" y="102998"/>
                </a:lnTo>
                <a:lnTo>
                  <a:pt x="272783" y="61557"/>
                </a:lnTo>
                <a:lnTo>
                  <a:pt x="240194" y="28968"/>
                </a:lnTo>
                <a:lnTo>
                  <a:pt x="198753" y="7644"/>
                </a:lnTo>
                <a:lnTo>
                  <a:pt x="150876" y="0"/>
                </a:lnTo>
                <a:lnTo>
                  <a:pt x="103290" y="7644"/>
                </a:lnTo>
                <a:lnTo>
                  <a:pt x="61886" y="28968"/>
                </a:lnTo>
                <a:lnTo>
                  <a:pt x="29187" y="61557"/>
                </a:lnTo>
                <a:lnTo>
                  <a:pt x="7717" y="102998"/>
                </a:lnTo>
                <a:lnTo>
                  <a:pt x="0" y="150875"/>
                </a:lnTo>
                <a:lnTo>
                  <a:pt x="7717" y="198382"/>
                </a:lnTo>
                <a:lnTo>
                  <a:pt x="29187" y="239597"/>
                </a:lnTo>
                <a:lnTo>
                  <a:pt x="61886" y="272070"/>
                </a:lnTo>
                <a:lnTo>
                  <a:pt x="103290" y="293351"/>
                </a:lnTo>
                <a:lnTo>
                  <a:pt x="150876" y="300989"/>
                </a:lnTo>
                <a:lnTo>
                  <a:pt x="198753" y="293351"/>
                </a:lnTo>
                <a:lnTo>
                  <a:pt x="240194" y="272070"/>
                </a:lnTo>
                <a:lnTo>
                  <a:pt x="272783" y="239597"/>
                </a:lnTo>
                <a:lnTo>
                  <a:pt x="294107" y="198382"/>
                </a:lnTo>
                <a:lnTo>
                  <a:pt x="301752" y="150875"/>
                </a:lnTo>
                <a:close/>
              </a:path>
            </a:pathLst>
          </a:custGeom>
          <a:solidFill>
            <a:srgbClr val="E298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7791583" y="5765546"/>
            <a:ext cx="11874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8866517" y="5387340"/>
            <a:ext cx="21590" cy="1116330"/>
          </a:xfrm>
          <a:custGeom>
            <a:avLst/>
            <a:gdLst/>
            <a:ahLst/>
            <a:cxnLst/>
            <a:rect l="l" t="t" r="r" b="b"/>
            <a:pathLst>
              <a:path w="21590" h="1116329">
                <a:moveTo>
                  <a:pt x="21335" y="1116330"/>
                </a:moveTo>
                <a:lnTo>
                  <a:pt x="21335" y="0"/>
                </a:lnTo>
                <a:lnTo>
                  <a:pt x="0" y="0"/>
                </a:lnTo>
                <a:lnTo>
                  <a:pt x="0" y="1116330"/>
                </a:lnTo>
                <a:lnTo>
                  <a:pt x="21335" y="1116330"/>
                </a:lnTo>
                <a:close/>
              </a:path>
            </a:pathLst>
          </a:custGeom>
          <a:solidFill>
            <a:srgbClr val="E298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8967851" y="6299466"/>
            <a:ext cx="396240" cy="215265"/>
          </a:xfrm>
          <a:custGeom>
            <a:avLst/>
            <a:gdLst/>
            <a:ahLst/>
            <a:cxnLst/>
            <a:rect l="l" t="t" r="r" b="b"/>
            <a:pathLst>
              <a:path w="396240" h="215265">
                <a:moveTo>
                  <a:pt x="396240" y="35814"/>
                </a:moveTo>
                <a:lnTo>
                  <a:pt x="393420" y="21856"/>
                </a:lnTo>
                <a:lnTo>
                  <a:pt x="385762" y="10477"/>
                </a:lnTo>
                <a:lnTo>
                  <a:pt x="374370" y="2806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60426" y="214884"/>
                </a:lnTo>
                <a:lnTo>
                  <a:pt x="374370" y="212064"/>
                </a:lnTo>
                <a:lnTo>
                  <a:pt x="385762" y="204406"/>
                </a:lnTo>
                <a:lnTo>
                  <a:pt x="393420" y="193014"/>
                </a:lnTo>
                <a:lnTo>
                  <a:pt x="396240" y="179070"/>
                </a:lnTo>
                <a:lnTo>
                  <a:pt x="396240" y="35814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8975731" y="6324091"/>
            <a:ext cx="243204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EVL</a:t>
            </a:r>
            <a:endParaRPr sz="850">
              <a:latin typeface="Arial"/>
              <a:cs typeface="Arial"/>
            </a:endParaRPr>
          </a:p>
        </p:txBody>
      </p:sp>
      <p:pic>
        <p:nvPicPr>
          <p:cNvPr id="85" name="object 8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70720" y="6102858"/>
            <a:ext cx="140970" cy="140970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51670" y="5682234"/>
            <a:ext cx="179070" cy="89915"/>
          </a:xfrm>
          <a:prstGeom prst="rect">
            <a:avLst/>
          </a:prstGeom>
        </p:spPr>
      </p:pic>
      <p:sp>
        <p:nvSpPr>
          <p:cNvPr id="87" name="object 87" descr=""/>
          <p:cNvSpPr/>
          <p:nvPr/>
        </p:nvSpPr>
        <p:spPr>
          <a:xfrm>
            <a:off x="8954148" y="5379732"/>
            <a:ext cx="396240" cy="215265"/>
          </a:xfrm>
          <a:custGeom>
            <a:avLst/>
            <a:gdLst/>
            <a:ahLst/>
            <a:cxnLst/>
            <a:rect l="l" t="t" r="r" b="b"/>
            <a:pathLst>
              <a:path w="396240" h="215264">
                <a:moveTo>
                  <a:pt x="396240" y="35814"/>
                </a:moveTo>
                <a:lnTo>
                  <a:pt x="393420" y="21856"/>
                </a:lnTo>
                <a:lnTo>
                  <a:pt x="385762" y="10477"/>
                </a:lnTo>
                <a:lnTo>
                  <a:pt x="374370" y="2806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60426" y="214884"/>
                </a:lnTo>
                <a:lnTo>
                  <a:pt x="374370" y="212064"/>
                </a:lnTo>
                <a:lnTo>
                  <a:pt x="385762" y="204406"/>
                </a:lnTo>
                <a:lnTo>
                  <a:pt x="393420" y="193014"/>
                </a:lnTo>
                <a:lnTo>
                  <a:pt x="396240" y="179070"/>
                </a:lnTo>
                <a:lnTo>
                  <a:pt x="396240" y="35814"/>
                </a:lnTo>
                <a:close/>
              </a:path>
            </a:pathLst>
          </a:custGeom>
          <a:solidFill>
            <a:srgbClr val="9DE0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8962014" y="5405120"/>
            <a:ext cx="32448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0" b="1">
                <a:latin typeface="Arial"/>
                <a:cs typeface="Arial"/>
              </a:rPr>
              <a:t>CVaR</a:t>
            </a:r>
            <a:endParaRPr sz="850">
              <a:latin typeface="Arial"/>
              <a:cs typeface="Arial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8972423" y="5835408"/>
            <a:ext cx="360680" cy="215265"/>
          </a:xfrm>
          <a:custGeom>
            <a:avLst/>
            <a:gdLst/>
            <a:ahLst/>
            <a:cxnLst/>
            <a:rect l="l" t="t" r="r" b="b"/>
            <a:pathLst>
              <a:path w="360679" h="215264">
                <a:moveTo>
                  <a:pt x="360426" y="35814"/>
                </a:moveTo>
                <a:lnTo>
                  <a:pt x="357606" y="21856"/>
                </a:lnTo>
                <a:lnTo>
                  <a:pt x="349948" y="10477"/>
                </a:lnTo>
                <a:lnTo>
                  <a:pt x="338556" y="2806"/>
                </a:lnTo>
                <a:lnTo>
                  <a:pt x="324612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24612" y="214884"/>
                </a:lnTo>
                <a:lnTo>
                  <a:pt x="338556" y="212064"/>
                </a:lnTo>
                <a:lnTo>
                  <a:pt x="349948" y="204406"/>
                </a:lnTo>
                <a:lnTo>
                  <a:pt x="357606" y="193014"/>
                </a:lnTo>
                <a:lnTo>
                  <a:pt x="360426" y="179070"/>
                </a:lnTo>
                <a:lnTo>
                  <a:pt x="360426" y="3581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8979541" y="5860033"/>
            <a:ext cx="26035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ACX</a:t>
            </a:r>
            <a:endParaRPr sz="850">
              <a:latin typeface="Arial"/>
              <a:cs typeface="Arial"/>
            </a:endParaRPr>
          </a:p>
        </p:txBody>
      </p:sp>
      <p:sp>
        <p:nvSpPr>
          <p:cNvPr id="91" name="object 91" descr=""/>
          <p:cNvSpPr/>
          <p:nvPr/>
        </p:nvSpPr>
        <p:spPr>
          <a:xfrm>
            <a:off x="9541650" y="6299466"/>
            <a:ext cx="396240" cy="215265"/>
          </a:xfrm>
          <a:custGeom>
            <a:avLst/>
            <a:gdLst/>
            <a:ahLst/>
            <a:cxnLst/>
            <a:rect l="l" t="t" r="r" b="b"/>
            <a:pathLst>
              <a:path w="396240" h="215265">
                <a:moveTo>
                  <a:pt x="396240" y="35814"/>
                </a:moveTo>
                <a:lnTo>
                  <a:pt x="393420" y="21856"/>
                </a:lnTo>
                <a:lnTo>
                  <a:pt x="385762" y="10477"/>
                </a:lnTo>
                <a:lnTo>
                  <a:pt x="374370" y="2806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60426" y="214884"/>
                </a:lnTo>
                <a:lnTo>
                  <a:pt x="374370" y="212064"/>
                </a:lnTo>
                <a:lnTo>
                  <a:pt x="385762" y="204406"/>
                </a:lnTo>
                <a:lnTo>
                  <a:pt x="393420" y="193014"/>
                </a:lnTo>
                <a:lnTo>
                  <a:pt x="396240" y="179070"/>
                </a:lnTo>
                <a:lnTo>
                  <a:pt x="396240" y="35814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 txBox="1"/>
          <p:nvPr/>
        </p:nvSpPr>
        <p:spPr>
          <a:xfrm>
            <a:off x="9615811" y="6324091"/>
            <a:ext cx="25082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50%</a:t>
            </a:r>
            <a:endParaRPr sz="850">
              <a:latin typeface="Arial"/>
              <a:cs typeface="Arial"/>
            </a:endParaRPr>
          </a:p>
        </p:txBody>
      </p:sp>
      <p:sp>
        <p:nvSpPr>
          <p:cNvPr id="93" name="object 93" descr=""/>
          <p:cNvSpPr/>
          <p:nvPr/>
        </p:nvSpPr>
        <p:spPr>
          <a:xfrm>
            <a:off x="9527921" y="5379732"/>
            <a:ext cx="396240" cy="215265"/>
          </a:xfrm>
          <a:custGeom>
            <a:avLst/>
            <a:gdLst/>
            <a:ahLst/>
            <a:cxnLst/>
            <a:rect l="l" t="t" r="r" b="b"/>
            <a:pathLst>
              <a:path w="396240" h="215264">
                <a:moveTo>
                  <a:pt x="396240" y="35814"/>
                </a:moveTo>
                <a:lnTo>
                  <a:pt x="393420" y="21856"/>
                </a:lnTo>
                <a:lnTo>
                  <a:pt x="385762" y="10477"/>
                </a:lnTo>
                <a:lnTo>
                  <a:pt x="374370" y="2806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60426" y="214884"/>
                </a:lnTo>
                <a:lnTo>
                  <a:pt x="374370" y="212064"/>
                </a:lnTo>
                <a:lnTo>
                  <a:pt x="385762" y="204406"/>
                </a:lnTo>
                <a:lnTo>
                  <a:pt x="393420" y="193014"/>
                </a:lnTo>
                <a:lnTo>
                  <a:pt x="396240" y="179070"/>
                </a:lnTo>
                <a:lnTo>
                  <a:pt x="396240" y="35814"/>
                </a:lnTo>
                <a:close/>
              </a:path>
            </a:pathLst>
          </a:custGeom>
          <a:solidFill>
            <a:srgbClr val="9DE0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 txBox="1"/>
          <p:nvPr/>
        </p:nvSpPr>
        <p:spPr>
          <a:xfrm>
            <a:off x="9602096" y="5405120"/>
            <a:ext cx="25082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10%</a:t>
            </a:r>
            <a:endParaRPr sz="850">
              <a:latin typeface="Arial"/>
              <a:cs typeface="Arial"/>
            </a:endParaRPr>
          </a:p>
        </p:txBody>
      </p:sp>
      <p:sp>
        <p:nvSpPr>
          <p:cNvPr id="95" name="object 95" descr=""/>
          <p:cNvSpPr/>
          <p:nvPr/>
        </p:nvSpPr>
        <p:spPr>
          <a:xfrm>
            <a:off x="9546221" y="5835408"/>
            <a:ext cx="360680" cy="215265"/>
          </a:xfrm>
          <a:custGeom>
            <a:avLst/>
            <a:gdLst/>
            <a:ahLst/>
            <a:cxnLst/>
            <a:rect l="l" t="t" r="r" b="b"/>
            <a:pathLst>
              <a:path w="360679" h="215264">
                <a:moveTo>
                  <a:pt x="360426" y="35814"/>
                </a:moveTo>
                <a:lnTo>
                  <a:pt x="357606" y="21856"/>
                </a:lnTo>
                <a:lnTo>
                  <a:pt x="349948" y="10477"/>
                </a:lnTo>
                <a:lnTo>
                  <a:pt x="338556" y="2806"/>
                </a:lnTo>
                <a:lnTo>
                  <a:pt x="324612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24612" y="214884"/>
                </a:lnTo>
                <a:lnTo>
                  <a:pt x="338556" y="212064"/>
                </a:lnTo>
                <a:lnTo>
                  <a:pt x="349948" y="204406"/>
                </a:lnTo>
                <a:lnTo>
                  <a:pt x="357606" y="193014"/>
                </a:lnTo>
                <a:lnTo>
                  <a:pt x="360426" y="179070"/>
                </a:lnTo>
                <a:lnTo>
                  <a:pt x="360426" y="3581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 txBox="1"/>
          <p:nvPr/>
        </p:nvSpPr>
        <p:spPr>
          <a:xfrm>
            <a:off x="9602096" y="5860033"/>
            <a:ext cx="25082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20%</a:t>
            </a:r>
            <a:endParaRPr sz="85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7770247" y="3193795"/>
            <a:ext cx="11874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8098669" y="3103117"/>
            <a:ext cx="676275" cy="4781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90"/>
              </a:spcBef>
            </a:pPr>
            <a:r>
              <a:rPr dirty="0" sz="950" b="1">
                <a:solidFill>
                  <a:srgbClr val="079B85"/>
                </a:solidFill>
                <a:latin typeface="Arial"/>
                <a:cs typeface="Arial"/>
              </a:rPr>
              <a:t>Segment</a:t>
            </a:r>
            <a:r>
              <a:rPr dirty="0" sz="950" spc="160" b="1">
                <a:solidFill>
                  <a:srgbClr val="079B85"/>
                </a:solidFill>
                <a:latin typeface="Arial"/>
                <a:cs typeface="Arial"/>
              </a:rPr>
              <a:t> </a:t>
            </a:r>
            <a:r>
              <a:rPr dirty="0" sz="950" spc="-50" b="1">
                <a:solidFill>
                  <a:srgbClr val="079B85"/>
                </a:solidFill>
                <a:latin typeface="Arial"/>
                <a:cs typeface="Arial"/>
              </a:rPr>
              <a:t>1 </a:t>
            </a:r>
            <a:r>
              <a:rPr dirty="0" sz="950" b="1">
                <a:solidFill>
                  <a:srgbClr val="079B85"/>
                </a:solidFill>
                <a:latin typeface="Arial"/>
                <a:cs typeface="Arial"/>
              </a:rPr>
              <a:t>Call-</a:t>
            </a:r>
            <a:r>
              <a:rPr dirty="0" sz="950" spc="-10" b="1">
                <a:solidFill>
                  <a:srgbClr val="079B85"/>
                </a:solidFill>
                <a:latin typeface="Arial"/>
                <a:cs typeface="Arial"/>
              </a:rPr>
              <a:t>center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950" b="1">
                <a:solidFill>
                  <a:srgbClr val="079B85"/>
                </a:solidFill>
                <a:latin typeface="Arial"/>
                <a:cs typeface="Arial"/>
              </a:rPr>
              <a:t>P.</a:t>
            </a:r>
            <a:r>
              <a:rPr dirty="0" sz="950" spc="35" b="1">
                <a:solidFill>
                  <a:srgbClr val="079B85"/>
                </a:solidFill>
                <a:latin typeface="Arial"/>
                <a:cs typeface="Arial"/>
              </a:rPr>
              <a:t> </a:t>
            </a:r>
            <a:r>
              <a:rPr dirty="0" sz="950" spc="-10" b="1">
                <a:solidFill>
                  <a:srgbClr val="079B85"/>
                </a:solidFill>
                <a:latin typeface="Arial"/>
                <a:cs typeface="Arial"/>
              </a:rPr>
              <a:t>Solving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99" name="object 99" descr=""/>
          <p:cNvSpPr/>
          <p:nvPr/>
        </p:nvSpPr>
        <p:spPr>
          <a:xfrm>
            <a:off x="8845181" y="2820161"/>
            <a:ext cx="21590" cy="1116330"/>
          </a:xfrm>
          <a:custGeom>
            <a:avLst/>
            <a:gdLst/>
            <a:ahLst/>
            <a:cxnLst/>
            <a:rect l="l" t="t" r="r" b="b"/>
            <a:pathLst>
              <a:path w="21590" h="1116329">
                <a:moveTo>
                  <a:pt x="21335" y="1116330"/>
                </a:moveTo>
                <a:lnTo>
                  <a:pt x="21335" y="0"/>
                </a:lnTo>
                <a:lnTo>
                  <a:pt x="0" y="0"/>
                </a:lnTo>
                <a:lnTo>
                  <a:pt x="0" y="1116330"/>
                </a:lnTo>
                <a:lnTo>
                  <a:pt x="21335" y="1116330"/>
                </a:lnTo>
                <a:close/>
              </a:path>
            </a:pathLst>
          </a:custGeom>
          <a:solidFill>
            <a:srgbClr val="079B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8946528" y="3728478"/>
            <a:ext cx="396240" cy="215265"/>
          </a:xfrm>
          <a:custGeom>
            <a:avLst/>
            <a:gdLst/>
            <a:ahLst/>
            <a:cxnLst/>
            <a:rect l="l" t="t" r="r" b="b"/>
            <a:pathLst>
              <a:path w="396240" h="215264">
                <a:moveTo>
                  <a:pt x="396240" y="35814"/>
                </a:moveTo>
                <a:lnTo>
                  <a:pt x="393420" y="21856"/>
                </a:lnTo>
                <a:lnTo>
                  <a:pt x="385762" y="10477"/>
                </a:lnTo>
                <a:lnTo>
                  <a:pt x="374370" y="2806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60426" y="214884"/>
                </a:lnTo>
                <a:lnTo>
                  <a:pt x="374370" y="212064"/>
                </a:lnTo>
                <a:lnTo>
                  <a:pt x="385762" y="204406"/>
                </a:lnTo>
                <a:lnTo>
                  <a:pt x="393420" y="193014"/>
                </a:lnTo>
                <a:lnTo>
                  <a:pt x="396240" y="179070"/>
                </a:lnTo>
                <a:lnTo>
                  <a:pt x="396240" y="35814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 txBox="1"/>
          <p:nvPr/>
        </p:nvSpPr>
        <p:spPr>
          <a:xfrm>
            <a:off x="8954395" y="3753103"/>
            <a:ext cx="243204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EVL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02" name="object 10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049398" y="3531870"/>
            <a:ext cx="140970" cy="140970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30348" y="3111245"/>
            <a:ext cx="179070" cy="89916"/>
          </a:xfrm>
          <a:prstGeom prst="rect">
            <a:avLst/>
          </a:prstGeom>
        </p:spPr>
      </p:pic>
      <p:sp>
        <p:nvSpPr>
          <p:cNvPr id="104" name="object 104" descr=""/>
          <p:cNvSpPr/>
          <p:nvPr/>
        </p:nvSpPr>
        <p:spPr>
          <a:xfrm>
            <a:off x="8932799" y="2809506"/>
            <a:ext cx="396240" cy="214629"/>
          </a:xfrm>
          <a:custGeom>
            <a:avLst/>
            <a:gdLst/>
            <a:ahLst/>
            <a:cxnLst/>
            <a:rect l="l" t="t" r="r" b="b"/>
            <a:pathLst>
              <a:path w="396240" h="214630">
                <a:moveTo>
                  <a:pt x="396240" y="35052"/>
                </a:moveTo>
                <a:lnTo>
                  <a:pt x="393420" y="21526"/>
                </a:lnTo>
                <a:lnTo>
                  <a:pt x="385762" y="10375"/>
                </a:lnTo>
                <a:lnTo>
                  <a:pt x="374370" y="2794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794"/>
                </a:lnTo>
                <a:lnTo>
                  <a:pt x="10477" y="10375"/>
                </a:lnTo>
                <a:lnTo>
                  <a:pt x="2806" y="21526"/>
                </a:lnTo>
                <a:lnTo>
                  <a:pt x="0" y="35052"/>
                </a:lnTo>
                <a:lnTo>
                  <a:pt x="0" y="178308"/>
                </a:lnTo>
                <a:lnTo>
                  <a:pt x="2806" y="192252"/>
                </a:lnTo>
                <a:lnTo>
                  <a:pt x="10477" y="203644"/>
                </a:lnTo>
                <a:lnTo>
                  <a:pt x="21856" y="211302"/>
                </a:lnTo>
                <a:lnTo>
                  <a:pt x="35814" y="214122"/>
                </a:lnTo>
                <a:lnTo>
                  <a:pt x="360426" y="214122"/>
                </a:lnTo>
                <a:lnTo>
                  <a:pt x="374370" y="211302"/>
                </a:lnTo>
                <a:lnTo>
                  <a:pt x="385762" y="203644"/>
                </a:lnTo>
                <a:lnTo>
                  <a:pt x="393420" y="192252"/>
                </a:lnTo>
                <a:lnTo>
                  <a:pt x="396240" y="178308"/>
                </a:lnTo>
                <a:lnTo>
                  <a:pt x="396240" y="35052"/>
                </a:lnTo>
                <a:close/>
              </a:path>
            </a:pathLst>
          </a:custGeom>
          <a:solidFill>
            <a:srgbClr val="9DE0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 txBox="1"/>
          <p:nvPr/>
        </p:nvSpPr>
        <p:spPr>
          <a:xfrm>
            <a:off x="8940679" y="2834132"/>
            <a:ext cx="32448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0" b="1">
                <a:latin typeface="Arial"/>
                <a:cs typeface="Arial"/>
              </a:rPr>
              <a:t>CVaR</a:t>
            </a:r>
            <a:endParaRPr sz="850">
              <a:latin typeface="Arial"/>
              <a:cs typeface="Arial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8951100" y="3264420"/>
            <a:ext cx="360680" cy="215265"/>
          </a:xfrm>
          <a:custGeom>
            <a:avLst/>
            <a:gdLst/>
            <a:ahLst/>
            <a:cxnLst/>
            <a:rect l="l" t="t" r="r" b="b"/>
            <a:pathLst>
              <a:path w="360679" h="215264">
                <a:moveTo>
                  <a:pt x="360426" y="35814"/>
                </a:moveTo>
                <a:lnTo>
                  <a:pt x="357606" y="21856"/>
                </a:lnTo>
                <a:lnTo>
                  <a:pt x="349948" y="10477"/>
                </a:lnTo>
                <a:lnTo>
                  <a:pt x="338556" y="2806"/>
                </a:lnTo>
                <a:lnTo>
                  <a:pt x="324612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24612" y="214884"/>
                </a:lnTo>
                <a:lnTo>
                  <a:pt x="338556" y="212064"/>
                </a:lnTo>
                <a:lnTo>
                  <a:pt x="349948" y="204406"/>
                </a:lnTo>
                <a:lnTo>
                  <a:pt x="357606" y="193014"/>
                </a:lnTo>
                <a:lnTo>
                  <a:pt x="360426" y="179070"/>
                </a:lnTo>
                <a:lnTo>
                  <a:pt x="360426" y="3581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 txBox="1"/>
          <p:nvPr/>
        </p:nvSpPr>
        <p:spPr>
          <a:xfrm>
            <a:off x="8958205" y="3289045"/>
            <a:ext cx="26035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ACX</a:t>
            </a:r>
            <a:endParaRPr sz="850">
              <a:latin typeface="Arial"/>
              <a:cs typeface="Arial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9520301" y="3728478"/>
            <a:ext cx="396240" cy="215265"/>
          </a:xfrm>
          <a:custGeom>
            <a:avLst/>
            <a:gdLst/>
            <a:ahLst/>
            <a:cxnLst/>
            <a:rect l="l" t="t" r="r" b="b"/>
            <a:pathLst>
              <a:path w="396240" h="215264">
                <a:moveTo>
                  <a:pt x="396240" y="35814"/>
                </a:moveTo>
                <a:lnTo>
                  <a:pt x="393420" y="21856"/>
                </a:lnTo>
                <a:lnTo>
                  <a:pt x="385762" y="10477"/>
                </a:lnTo>
                <a:lnTo>
                  <a:pt x="374370" y="2806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60426" y="214884"/>
                </a:lnTo>
                <a:lnTo>
                  <a:pt x="374370" y="212064"/>
                </a:lnTo>
                <a:lnTo>
                  <a:pt x="385762" y="204406"/>
                </a:lnTo>
                <a:lnTo>
                  <a:pt x="393420" y="193014"/>
                </a:lnTo>
                <a:lnTo>
                  <a:pt x="396240" y="179070"/>
                </a:lnTo>
                <a:lnTo>
                  <a:pt x="396240" y="35814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 txBox="1"/>
          <p:nvPr/>
        </p:nvSpPr>
        <p:spPr>
          <a:xfrm>
            <a:off x="9594475" y="3753103"/>
            <a:ext cx="25082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20%</a:t>
            </a:r>
            <a:endParaRPr sz="850">
              <a:latin typeface="Arial"/>
              <a:cs typeface="Arial"/>
            </a:endParaRPr>
          </a:p>
        </p:txBody>
      </p:sp>
      <p:sp>
        <p:nvSpPr>
          <p:cNvPr id="110" name="object 110" descr=""/>
          <p:cNvSpPr/>
          <p:nvPr/>
        </p:nvSpPr>
        <p:spPr>
          <a:xfrm>
            <a:off x="9506598" y="2809506"/>
            <a:ext cx="396240" cy="214629"/>
          </a:xfrm>
          <a:custGeom>
            <a:avLst/>
            <a:gdLst/>
            <a:ahLst/>
            <a:cxnLst/>
            <a:rect l="l" t="t" r="r" b="b"/>
            <a:pathLst>
              <a:path w="396240" h="214630">
                <a:moveTo>
                  <a:pt x="396240" y="35052"/>
                </a:moveTo>
                <a:lnTo>
                  <a:pt x="393420" y="21526"/>
                </a:lnTo>
                <a:lnTo>
                  <a:pt x="385762" y="10375"/>
                </a:lnTo>
                <a:lnTo>
                  <a:pt x="374370" y="2794"/>
                </a:lnTo>
                <a:lnTo>
                  <a:pt x="360426" y="0"/>
                </a:lnTo>
                <a:lnTo>
                  <a:pt x="35814" y="0"/>
                </a:lnTo>
                <a:lnTo>
                  <a:pt x="21856" y="2794"/>
                </a:lnTo>
                <a:lnTo>
                  <a:pt x="10477" y="10375"/>
                </a:lnTo>
                <a:lnTo>
                  <a:pt x="2806" y="21526"/>
                </a:lnTo>
                <a:lnTo>
                  <a:pt x="0" y="35052"/>
                </a:lnTo>
                <a:lnTo>
                  <a:pt x="0" y="178308"/>
                </a:lnTo>
                <a:lnTo>
                  <a:pt x="2806" y="192252"/>
                </a:lnTo>
                <a:lnTo>
                  <a:pt x="10477" y="203644"/>
                </a:lnTo>
                <a:lnTo>
                  <a:pt x="21856" y="211302"/>
                </a:lnTo>
                <a:lnTo>
                  <a:pt x="35814" y="214122"/>
                </a:lnTo>
                <a:lnTo>
                  <a:pt x="360426" y="214122"/>
                </a:lnTo>
                <a:lnTo>
                  <a:pt x="374370" y="211302"/>
                </a:lnTo>
                <a:lnTo>
                  <a:pt x="385762" y="203644"/>
                </a:lnTo>
                <a:lnTo>
                  <a:pt x="393420" y="192252"/>
                </a:lnTo>
                <a:lnTo>
                  <a:pt x="396240" y="178308"/>
                </a:lnTo>
                <a:lnTo>
                  <a:pt x="396240" y="35052"/>
                </a:lnTo>
                <a:close/>
              </a:path>
            </a:pathLst>
          </a:custGeom>
          <a:solidFill>
            <a:srgbClr val="9DE0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 txBox="1"/>
          <p:nvPr/>
        </p:nvSpPr>
        <p:spPr>
          <a:xfrm>
            <a:off x="9612763" y="2834132"/>
            <a:ext cx="18923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6%</a:t>
            </a:r>
            <a:endParaRPr sz="850">
              <a:latin typeface="Arial"/>
              <a:cs typeface="Arial"/>
            </a:endParaRPr>
          </a:p>
        </p:txBody>
      </p:sp>
      <p:sp>
        <p:nvSpPr>
          <p:cNvPr id="112" name="object 112" descr=""/>
          <p:cNvSpPr/>
          <p:nvPr/>
        </p:nvSpPr>
        <p:spPr>
          <a:xfrm>
            <a:off x="9524873" y="3264420"/>
            <a:ext cx="360680" cy="215265"/>
          </a:xfrm>
          <a:custGeom>
            <a:avLst/>
            <a:gdLst/>
            <a:ahLst/>
            <a:cxnLst/>
            <a:rect l="l" t="t" r="r" b="b"/>
            <a:pathLst>
              <a:path w="360679" h="215264">
                <a:moveTo>
                  <a:pt x="360426" y="35814"/>
                </a:moveTo>
                <a:lnTo>
                  <a:pt x="357606" y="21856"/>
                </a:lnTo>
                <a:lnTo>
                  <a:pt x="349948" y="10477"/>
                </a:lnTo>
                <a:lnTo>
                  <a:pt x="338556" y="2806"/>
                </a:lnTo>
                <a:lnTo>
                  <a:pt x="324612" y="0"/>
                </a:lnTo>
                <a:lnTo>
                  <a:pt x="35814" y="0"/>
                </a:lnTo>
                <a:lnTo>
                  <a:pt x="21856" y="2806"/>
                </a:lnTo>
                <a:lnTo>
                  <a:pt x="10477" y="10477"/>
                </a:lnTo>
                <a:lnTo>
                  <a:pt x="2806" y="21856"/>
                </a:lnTo>
                <a:lnTo>
                  <a:pt x="0" y="35814"/>
                </a:lnTo>
                <a:lnTo>
                  <a:pt x="0" y="179070"/>
                </a:lnTo>
                <a:lnTo>
                  <a:pt x="2806" y="193014"/>
                </a:lnTo>
                <a:lnTo>
                  <a:pt x="10477" y="204406"/>
                </a:lnTo>
                <a:lnTo>
                  <a:pt x="21856" y="212064"/>
                </a:lnTo>
                <a:lnTo>
                  <a:pt x="35814" y="214884"/>
                </a:lnTo>
                <a:lnTo>
                  <a:pt x="324612" y="214884"/>
                </a:lnTo>
                <a:lnTo>
                  <a:pt x="338556" y="212064"/>
                </a:lnTo>
                <a:lnTo>
                  <a:pt x="349948" y="204406"/>
                </a:lnTo>
                <a:lnTo>
                  <a:pt x="357606" y="193014"/>
                </a:lnTo>
                <a:lnTo>
                  <a:pt x="360426" y="179070"/>
                </a:lnTo>
                <a:lnTo>
                  <a:pt x="360426" y="3581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 txBox="1"/>
          <p:nvPr/>
        </p:nvSpPr>
        <p:spPr>
          <a:xfrm>
            <a:off x="9580759" y="3289045"/>
            <a:ext cx="25082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latin typeface="Arial"/>
                <a:cs typeface="Arial"/>
              </a:rPr>
              <a:t>30%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14" name="object 11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1479" y="423672"/>
            <a:ext cx="251459" cy="251459"/>
          </a:xfrm>
          <a:prstGeom prst="rect">
            <a:avLst/>
          </a:prstGeom>
        </p:spPr>
      </p:pic>
      <p:sp>
        <p:nvSpPr>
          <p:cNvPr id="115" name="object 115" descr=""/>
          <p:cNvSpPr txBox="1"/>
          <p:nvPr/>
        </p:nvSpPr>
        <p:spPr>
          <a:xfrm>
            <a:off x="635641" y="449072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7" name="object 1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24</a:t>
            </a:r>
          </a:p>
        </p:txBody>
      </p:sp>
      <p:sp>
        <p:nvSpPr>
          <p:cNvPr id="118" name="object 1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116" name="object 116" descr=""/>
          <p:cNvSpPr txBox="1"/>
          <p:nvPr/>
        </p:nvSpPr>
        <p:spPr>
          <a:xfrm>
            <a:off x="548011" y="95503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35215" y="5033771"/>
            <a:ext cx="9398000" cy="824865"/>
          </a:xfrm>
          <a:custGeom>
            <a:avLst/>
            <a:gdLst/>
            <a:ahLst/>
            <a:cxnLst/>
            <a:rect l="l" t="t" r="r" b="b"/>
            <a:pathLst>
              <a:path w="9398000" h="824864">
                <a:moveTo>
                  <a:pt x="9397746" y="824484"/>
                </a:moveTo>
                <a:lnTo>
                  <a:pt x="9397746" y="0"/>
                </a:lnTo>
                <a:lnTo>
                  <a:pt x="0" y="0"/>
                </a:lnTo>
                <a:lnTo>
                  <a:pt x="0" y="824484"/>
                </a:lnTo>
                <a:lnTo>
                  <a:pt x="9397746" y="824484"/>
                </a:lnTo>
                <a:close/>
              </a:path>
            </a:pathLst>
          </a:custGeom>
          <a:solidFill>
            <a:srgbClr val="FFCF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00996" y="5095747"/>
            <a:ext cx="3884929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latin typeface="Arial"/>
                <a:cs typeface="Arial"/>
              </a:rPr>
              <a:t>Example:segment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mentioned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has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higher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hassle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rate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57491" y="1251203"/>
            <a:ext cx="5431155" cy="3072130"/>
            <a:chOff x="657491" y="1251203"/>
            <a:chExt cx="5431155" cy="3072130"/>
          </a:xfrm>
        </p:grpSpPr>
        <p:sp>
          <p:nvSpPr>
            <p:cNvPr id="5" name="object 5" descr=""/>
            <p:cNvSpPr/>
            <p:nvPr/>
          </p:nvSpPr>
          <p:spPr>
            <a:xfrm>
              <a:off x="3434219" y="1278635"/>
              <a:ext cx="528955" cy="2212340"/>
            </a:xfrm>
            <a:custGeom>
              <a:avLst/>
              <a:gdLst/>
              <a:ahLst/>
              <a:cxnLst/>
              <a:rect l="l" t="t" r="r" b="b"/>
              <a:pathLst>
                <a:path w="528954" h="2212340">
                  <a:moveTo>
                    <a:pt x="528828" y="0"/>
                  </a:moveTo>
                  <a:lnTo>
                    <a:pt x="0" y="423672"/>
                  </a:lnTo>
                  <a:lnTo>
                    <a:pt x="10668" y="1201674"/>
                  </a:lnTo>
                  <a:lnTo>
                    <a:pt x="519684" y="2212086"/>
                  </a:lnTo>
                  <a:lnTo>
                    <a:pt x="528828" y="0"/>
                  </a:lnTo>
                  <a:close/>
                </a:path>
              </a:pathLst>
            </a:custGeom>
            <a:solidFill>
              <a:srgbClr val="FCE0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12755" y="1261871"/>
              <a:ext cx="2165350" cy="3050540"/>
            </a:xfrm>
            <a:custGeom>
              <a:avLst/>
              <a:gdLst/>
              <a:ahLst/>
              <a:cxnLst/>
              <a:rect l="l" t="t" r="r" b="b"/>
              <a:pathLst>
                <a:path w="2165350" h="3050540">
                  <a:moveTo>
                    <a:pt x="2164842" y="2962656"/>
                  </a:moveTo>
                  <a:lnTo>
                    <a:pt x="2164842" y="87630"/>
                  </a:lnTo>
                  <a:lnTo>
                    <a:pt x="2158007" y="53685"/>
                  </a:lnTo>
                  <a:lnTo>
                    <a:pt x="2139315" y="25812"/>
                  </a:lnTo>
                  <a:lnTo>
                    <a:pt x="2111478" y="6941"/>
                  </a:lnTo>
                  <a:lnTo>
                    <a:pt x="2077212" y="0"/>
                  </a:lnTo>
                  <a:lnTo>
                    <a:pt x="87630" y="0"/>
                  </a:lnTo>
                  <a:lnTo>
                    <a:pt x="53363" y="6941"/>
                  </a:lnTo>
                  <a:lnTo>
                    <a:pt x="25526" y="25812"/>
                  </a:lnTo>
                  <a:lnTo>
                    <a:pt x="6834" y="53685"/>
                  </a:lnTo>
                  <a:lnTo>
                    <a:pt x="0" y="87630"/>
                  </a:lnTo>
                  <a:lnTo>
                    <a:pt x="0" y="2962656"/>
                  </a:lnTo>
                  <a:lnTo>
                    <a:pt x="6834" y="2996922"/>
                  </a:lnTo>
                  <a:lnTo>
                    <a:pt x="25527" y="3024759"/>
                  </a:lnTo>
                  <a:lnTo>
                    <a:pt x="53363" y="3043451"/>
                  </a:lnTo>
                  <a:lnTo>
                    <a:pt x="87630" y="3050286"/>
                  </a:lnTo>
                  <a:lnTo>
                    <a:pt x="2077212" y="3050286"/>
                  </a:lnTo>
                  <a:lnTo>
                    <a:pt x="2111478" y="3043451"/>
                  </a:lnTo>
                  <a:lnTo>
                    <a:pt x="2139315" y="3024759"/>
                  </a:lnTo>
                  <a:lnTo>
                    <a:pt x="2158007" y="2996922"/>
                  </a:lnTo>
                  <a:lnTo>
                    <a:pt x="2164842" y="296265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902087" y="1251203"/>
              <a:ext cx="2186305" cy="3072130"/>
            </a:xfrm>
            <a:custGeom>
              <a:avLst/>
              <a:gdLst/>
              <a:ahLst/>
              <a:cxnLst/>
              <a:rect l="l" t="t" r="r" b="b"/>
              <a:pathLst>
                <a:path w="2186304" h="3072129">
                  <a:moveTo>
                    <a:pt x="2186178" y="2973324"/>
                  </a:moveTo>
                  <a:lnTo>
                    <a:pt x="2186178" y="98297"/>
                  </a:lnTo>
                  <a:lnTo>
                    <a:pt x="2185416" y="88391"/>
                  </a:lnTo>
                  <a:lnTo>
                    <a:pt x="2173088" y="49326"/>
                  </a:lnTo>
                  <a:lnTo>
                    <a:pt x="2127165" y="8468"/>
                  </a:lnTo>
                  <a:lnTo>
                    <a:pt x="2087880" y="0"/>
                  </a:lnTo>
                  <a:lnTo>
                    <a:pt x="97535" y="0"/>
                  </a:lnTo>
                  <a:lnTo>
                    <a:pt x="39343" y="19840"/>
                  </a:lnTo>
                  <a:lnTo>
                    <a:pt x="3809" y="70104"/>
                  </a:lnTo>
                  <a:lnTo>
                    <a:pt x="0" y="89154"/>
                  </a:lnTo>
                  <a:lnTo>
                    <a:pt x="0" y="2974086"/>
                  </a:lnTo>
                  <a:lnTo>
                    <a:pt x="7620" y="3012186"/>
                  </a:lnTo>
                  <a:lnTo>
                    <a:pt x="20574" y="3033792"/>
                  </a:lnTo>
                  <a:lnTo>
                    <a:pt x="20574" y="98298"/>
                  </a:lnTo>
                  <a:lnTo>
                    <a:pt x="21336" y="89916"/>
                  </a:lnTo>
                  <a:lnTo>
                    <a:pt x="36452" y="51806"/>
                  </a:lnTo>
                  <a:lnTo>
                    <a:pt x="68580" y="26670"/>
                  </a:lnTo>
                  <a:lnTo>
                    <a:pt x="2096262" y="21335"/>
                  </a:lnTo>
                  <a:lnTo>
                    <a:pt x="2103882" y="22859"/>
                  </a:lnTo>
                  <a:lnTo>
                    <a:pt x="2127012" y="31686"/>
                  </a:lnTo>
                  <a:lnTo>
                    <a:pt x="2145725" y="47101"/>
                  </a:lnTo>
                  <a:lnTo>
                    <a:pt x="2158756" y="67540"/>
                  </a:lnTo>
                  <a:lnTo>
                    <a:pt x="2164842" y="91439"/>
                  </a:lnTo>
                  <a:lnTo>
                    <a:pt x="2164842" y="3033283"/>
                  </a:lnTo>
                  <a:lnTo>
                    <a:pt x="2177923" y="3012807"/>
                  </a:lnTo>
                  <a:lnTo>
                    <a:pt x="2185416" y="2982468"/>
                  </a:lnTo>
                  <a:lnTo>
                    <a:pt x="2186178" y="2973324"/>
                  </a:lnTo>
                  <a:close/>
                </a:path>
                <a:path w="2186304" h="3072129">
                  <a:moveTo>
                    <a:pt x="2164842" y="3033283"/>
                  </a:moveTo>
                  <a:lnTo>
                    <a:pt x="2164842" y="2981706"/>
                  </a:lnTo>
                  <a:lnTo>
                    <a:pt x="2163318" y="2989326"/>
                  </a:lnTo>
                  <a:lnTo>
                    <a:pt x="2154725" y="3012240"/>
                  </a:lnTo>
                  <a:lnTo>
                    <a:pt x="2118539" y="3044552"/>
                  </a:lnTo>
                  <a:lnTo>
                    <a:pt x="98298" y="3051048"/>
                  </a:lnTo>
                  <a:lnTo>
                    <a:pt x="74404" y="3046778"/>
                  </a:lnTo>
                  <a:lnTo>
                    <a:pt x="34748" y="3017790"/>
                  </a:lnTo>
                  <a:lnTo>
                    <a:pt x="20574" y="2972562"/>
                  </a:lnTo>
                  <a:lnTo>
                    <a:pt x="20574" y="3033792"/>
                  </a:lnTo>
                  <a:lnTo>
                    <a:pt x="51816" y="3060192"/>
                  </a:lnTo>
                  <a:lnTo>
                    <a:pt x="74024" y="3069038"/>
                  </a:lnTo>
                  <a:lnTo>
                    <a:pt x="74404" y="3069159"/>
                  </a:lnTo>
                  <a:lnTo>
                    <a:pt x="84275" y="3070587"/>
                  </a:lnTo>
                  <a:lnTo>
                    <a:pt x="97536" y="3071565"/>
                  </a:lnTo>
                  <a:lnTo>
                    <a:pt x="2087880" y="3071622"/>
                  </a:lnTo>
                  <a:lnTo>
                    <a:pt x="2094738" y="3071132"/>
                  </a:lnTo>
                  <a:lnTo>
                    <a:pt x="2096262" y="3071023"/>
                  </a:lnTo>
                  <a:lnTo>
                    <a:pt x="2097024" y="3070968"/>
                  </a:lnTo>
                  <a:lnTo>
                    <a:pt x="2098548" y="3070860"/>
                  </a:lnTo>
                  <a:lnTo>
                    <a:pt x="2107692" y="3069336"/>
                  </a:lnTo>
                  <a:lnTo>
                    <a:pt x="2137065" y="3058756"/>
                  </a:lnTo>
                  <a:lnTo>
                    <a:pt x="2161141" y="3039075"/>
                  </a:lnTo>
                  <a:lnTo>
                    <a:pt x="2164842" y="30332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917327" y="1583435"/>
              <a:ext cx="2165350" cy="1945005"/>
            </a:xfrm>
            <a:custGeom>
              <a:avLst/>
              <a:gdLst/>
              <a:ahLst/>
              <a:cxnLst/>
              <a:rect l="l" t="t" r="r" b="b"/>
              <a:pathLst>
                <a:path w="2165350" h="1945004">
                  <a:moveTo>
                    <a:pt x="2164842" y="1878330"/>
                  </a:moveTo>
                  <a:lnTo>
                    <a:pt x="2164842" y="66294"/>
                  </a:lnTo>
                  <a:lnTo>
                    <a:pt x="2159627" y="40505"/>
                  </a:lnTo>
                  <a:lnTo>
                    <a:pt x="2145411" y="19431"/>
                  </a:lnTo>
                  <a:lnTo>
                    <a:pt x="2124336" y="5214"/>
                  </a:lnTo>
                  <a:lnTo>
                    <a:pt x="2098548" y="0"/>
                  </a:lnTo>
                  <a:lnTo>
                    <a:pt x="66294" y="0"/>
                  </a:lnTo>
                  <a:lnTo>
                    <a:pt x="40505" y="5214"/>
                  </a:lnTo>
                  <a:lnTo>
                    <a:pt x="19430" y="19431"/>
                  </a:lnTo>
                  <a:lnTo>
                    <a:pt x="5214" y="40505"/>
                  </a:lnTo>
                  <a:lnTo>
                    <a:pt x="0" y="66294"/>
                  </a:lnTo>
                  <a:lnTo>
                    <a:pt x="0" y="1878330"/>
                  </a:lnTo>
                  <a:lnTo>
                    <a:pt x="5214" y="1904118"/>
                  </a:lnTo>
                  <a:lnTo>
                    <a:pt x="19431" y="1925193"/>
                  </a:lnTo>
                  <a:lnTo>
                    <a:pt x="40505" y="1939409"/>
                  </a:lnTo>
                  <a:lnTo>
                    <a:pt x="66294" y="1944624"/>
                  </a:lnTo>
                  <a:lnTo>
                    <a:pt x="2098548" y="1944624"/>
                  </a:lnTo>
                  <a:lnTo>
                    <a:pt x="2124336" y="1939409"/>
                  </a:lnTo>
                  <a:lnTo>
                    <a:pt x="2145411" y="1925193"/>
                  </a:lnTo>
                  <a:lnTo>
                    <a:pt x="2159627" y="1904118"/>
                  </a:lnTo>
                  <a:lnTo>
                    <a:pt x="2164842" y="1878330"/>
                  </a:lnTo>
                  <a:close/>
                </a:path>
              </a:pathLst>
            </a:custGeom>
            <a:solidFill>
              <a:srgbClr val="F8B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72731" y="1655838"/>
              <a:ext cx="5320665" cy="2533650"/>
            </a:xfrm>
            <a:custGeom>
              <a:avLst/>
              <a:gdLst/>
              <a:ahLst/>
              <a:cxnLst/>
              <a:rect l="l" t="t" r="r" b="b"/>
              <a:pathLst>
                <a:path w="5320665" h="2533650">
                  <a:moveTo>
                    <a:pt x="2851404" y="150876"/>
                  </a:moveTo>
                  <a:lnTo>
                    <a:pt x="2843758" y="103289"/>
                  </a:lnTo>
                  <a:lnTo>
                    <a:pt x="2822473" y="61874"/>
                  </a:lnTo>
                  <a:lnTo>
                    <a:pt x="2789999" y="29184"/>
                  </a:lnTo>
                  <a:lnTo>
                    <a:pt x="2748788" y="7708"/>
                  </a:lnTo>
                  <a:lnTo>
                    <a:pt x="2701290" y="0"/>
                  </a:lnTo>
                  <a:lnTo>
                    <a:pt x="150876" y="0"/>
                  </a:lnTo>
                  <a:lnTo>
                    <a:pt x="103289" y="7708"/>
                  </a:lnTo>
                  <a:lnTo>
                    <a:pt x="61874" y="29184"/>
                  </a:lnTo>
                  <a:lnTo>
                    <a:pt x="29184" y="61874"/>
                  </a:lnTo>
                  <a:lnTo>
                    <a:pt x="7708" y="103289"/>
                  </a:lnTo>
                  <a:lnTo>
                    <a:pt x="0" y="150876"/>
                  </a:lnTo>
                  <a:lnTo>
                    <a:pt x="0" y="753618"/>
                  </a:lnTo>
                  <a:lnTo>
                    <a:pt x="7708" y="801192"/>
                  </a:lnTo>
                  <a:lnTo>
                    <a:pt x="29184" y="842606"/>
                  </a:lnTo>
                  <a:lnTo>
                    <a:pt x="61874" y="875296"/>
                  </a:lnTo>
                  <a:lnTo>
                    <a:pt x="103289" y="896772"/>
                  </a:lnTo>
                  <a:lnTo>
                    <a:pt x="150876" y="904494"/>
                  </a:lnTo>
                  <a:lnTo>
                    <a:pt x="2701290" y="904494"/>
                  </a:lnTo>
                  <a:lnTo>
                    <a:pt x="2748788" y="896772"/>
                  </a:lnTo>
                  <a:lnTo>
                    <a:pt x="2789999" y="875296"/>
                  </a:lnTo>
                  <a:lnTo>
                    <a:pt x="2822473" y="842606"/>
                  </a:lnTo>
                  <a:lnTo>
                    <a:pt x="2843758" y="801192"/>
                  </a:lnTo>
                  <a:lnTo>
                    <a:pt x="2851404" y="753618"/>
                  </a:lnTo>
                  <a:lnTo>
                    <a:pt x="2851404" y="150876"/>
                  </a:lnTo>
                  <a:close/>
                </a:path>
                <a:path w="5320665" h="2533650">
                  <a:moveTo>
                    <a:pt x="5320284" y="2384298"/>
                  </a:moveTo>
                  <a:lnTo>
                    <a:pt x="5312651" y="2337155"/>
                  </a:lnTo>
                  <a:lnTo>
                    <a:pt x="5291404" y="2296172"/>
                  </a:lnTo>
                  <a:lnTo>
                    <a:pt x="5259044" y="2263813"/>
                  </a:lnTo>
                  <a:lnTo>
                    <a:pt x="5218061" y="2242566"/>
                  </a:lnTo>
                  <a:lnTo>
                    <a:pt x="5170932" y="2234946"/>
                  </a:lnTo>
                  <a:lnTo>
                    <a:pt x="3493770" y="2234946"/>
                  </a:lnTo>
                  <a:lnTo>
                    <a:pt x="3446627" y="2242566"/>
                  </a:lnTo>
                  <a:lnTo>
                    <a:pt x="3405644" y="2263813"/>
                  </a:lnTo>
                  <a:lnTo>
                    <a:pt x="3373285" y="2296172"/>
                  </a:lnTo>
                  <a:lnTo>
                    <a:pt x="3352038" y="2337155"/>
                  </a:lnTo>
                  <a:lnTo>
                    <a:pt x="3344418" y="2384298"/>
                  </a:lnTo>
                  <a:lnTo>
                    <a:pt x="3352038" y="2431427"/>
                  </a:lnTo>
                  <a:lnTo>
                    <a:pt x="3373285" y="2472410"/>
                  </a:lnTo>
                  <a:lnTo>
                    <a:pt x="3405644" y="2504770"/>
                  </a:lnTo>
                  <a:lnTo>
                    <a:pt x="3446627" y="2526017"/>
                  </a:lnTo>
                  <a:lnTo>
                    <a:pt x="3493770" y="2533650"/>
                  </a:lnTo>
                  <a:lnTo>
                    <a:pt x="5170932" y="2533650"/>
                  </a:lnTo>
                  <a:lnTo>
                    <a:pt x="5218061" y="2526017"/>
                  </a:lnTo>
                  <a:lnTo>
                    <a:pt x="5259044" y="2504770"/>
                  </a:lnTo>
                  <a:lnTo>
                    <a:pt x="5291404" y="2472410"/>
                  </a:lnTo>
                  <a:lnTo>
                    <a:pt x="5312651" y="2431427"/>
                  </a:lnTo>
                  <a:lnTo>
                    <a:pt x="5320284" y="2384298"/>
                  </a:lnTo>
                  <a:close/>
                </a:path>
                <a:path w="5320665" h="2533650">
                  <a:moveTo>
                    <a:pt x="5320284" y="2022348"/>
                  </a:moveTo>
                  <a:lnTo>
                    <a:pt x="5312651" y="1975205"/>
                  </a:lnTo>
                  <a:lnTo>
                    <a:pt x="5291404" y="1934222"/>
                  </a:lnTo>
                  <a:lnTo>
                    <a:pt x="5259044" y="1901863"/>
                  </a:lnTo>
                  <a:lnTo>
                    <a:pt x="5218061" y="1880616"/>
                  </a:lnTo>
                  <a:lnTo>
                    <a:pt x="5170932" y="1872996"/>
                  </a:lnTo>
                  <a:lnTo>
                    <a:pt x="3493770" y="1872996"/>
                  </a:lnTo>
                  <a:lnTo>
                    <a:pt x="3446627" y="1880616"/>
                  </a:lnTo>
                  <a:lnTo>
                    <a:pt x="3405644" y="1901863"/>
                  </a:lnTo>
                  <a:lnTo>
                    <a:pt x="3373285" y="1934222"/>
                  </a:lnTo>
                  <a:lnTo>
                    <a:pt x="3352038" y="1975205"/>
                  </a:lnTo>
                  <a:lnTo>
                    <a:pt x="3344418" y="2022348"/>
                  </a:lnTo>
                  <a:lnTo>
                    <a:pt x="3352038" y="2069477"/>
                  </a:lnTo>
                  <a:lnTo>
                    <a:pt x="3373285" y="2110460"/>
                  </a:lnTo>
                  <a:lnTo>
                    <a:pt x="3405644" y="2142820"/>
                  </a:lnTo>
                  <a:lnTo>
                    <a:pt x="3446627" y="2164067"/>
                  </a:lnTo>
                  <a:lnTo>
                    <a:pt x="3493770" y="2171700"/>
                  </a:lnTo>
                  <a:lnTo>
                    <a:pt x="5170932" y="2171700"/>
                  </a:lnTo>
                  <a:lnTo>
                    <a:pt x="5218061" y="2164067"/>
                  </a:lnTo>
                  <a:lnTo>
                    <a:pt x="5259044" y="2142820"/>
                  </a:lnTo>
                  <a:lnTo>
                    <a:pt x="5291404" y="2110460"/>
                  </a:lnTo>
                  <a:lnTo>
                    <a:pt x="5312651" y="2069477"/>
                  </a:lnTo>
                  <a:lnTo>
                    <a:pt x="5320284" y="2022348"/>
                  </a:lnTo>
                  <a:close/>
                </a:path>
                <a:path w="5320665" h="2533650">
                  <a:moveTo>
                    <a:pt x="5320284" y="1660398"/>
                  </a:moveTo>
                  <a:lnTo>
                    <a:pt x="5312651" y="1613255"/>
                  </a:lnTo>
                  <a:lnTo>
                    <a:pt x="5291404" y="1572272"/>
                  </a:lnTo>
                  <a:lnTo>
                    <a:pt x="5259044" y="1539913"/>
                  </a:lnTo>
                  <a:lnTo>
                    <a:pt x="5218061" y="1518666"/>
                  </a:lnTo>
                  <a:lnTo>
                    <a:pt x="5170932" y="1511046"/>
                  </a:lnTo>
                  <a:lnTo>
                    <a:pt x="3493770" y="1511046"/>
                  </a:lnTo>
                  <a:lnTo>
                    <a:pt x="3446627" y="1518666"/>
                  </a:lnTo>
                  <a:lnTo>
                    <a:pt x="3405644" y="1539913"/>
                  </a:lnTo>
                  <a:lnTo>
                    <a:pt x="3373285" y="1572272"/>
                  </a:lnTo>
                  <a:lnTo>
                    <a:pt x="3352038" y="1613255"/>
                  </a:lnTo>
                  <a:lnTo>
                    <a:pt x="3344418" y="1660398"/>
                  </a:lnTo>
                  <a:lnTo>
                    <a:pt x="3352038" y="1707527"/>
                  </a:lnTo>
                  <a:lnTo>
                    <a:pt x="3373285" y="1748510"/>
                  </a:lnTo>
                  <a:lnTo>
                    <a:pt x="3405644" y="1780870"/>
                  </a:lnTo>
                  <a:lnTo>
                    <a:pt x="3446627" y="1802117"/>
                  </a:lnTo>
                  <a:lnTo>
                    <a:pt x="3493770" y="1809750"/>
                  </a:lnTo>
                  <a:lnTo>
                    <a:pt x="5170932" y="1809750"/>
                  </a:lnTo>
                  <a:lnTo>
                    <a:pt x="5218061" y="1802117"/>
                  </a:lnTo>
                  <a:lnTo>
                    <a:pt x="5259044" y="1780870"/>
                  </a:lnTo>
                  <a:lnTo>
                    <a:pt x="5291404" y="1748510"/>
                  </a:lnTo>
                  <a:lnTo>
                    <a:pt x="5312651" y="1707527"/>
                  </a:lnTo>
                  <a:lnTo>
                    <a:pt x="5320284" y="1660398"/>
                  </a:lnTo>
                  <a:close/>
                </a:path>
                <a:path w="5320665" h="2533650">
                  <a:moveTo>
                    <a:pt x="5320284" y="1298448"/>
                  </a:moveTo>
                  <a:lnTo>
                    <a:pt x="5312651" y="1251305"/>
                  </a:lnTo>
                  <a:lnTo>
                    <a:pt x="5291404" y="1210322"/>
                  </a:lnTo>
                  <a:lnTo>
                    <a:pt x="5259044" y="1177963"/>
                  </a:lnTo>
                  <a:lnTo>
                    <a:pt x="5218061" y="1156716"/>
                  </a:lnTo>
                  <a:lnTo>
                    <a:pt x="5170932" y="1149096"/>
                  </a:lnTo>
                  <a:lnTo>
                    <a:pt x="3493770" y="1149096"/>
                  </a:lnTo>
                  <a:lnTo>
                    <a:pt x="3446627" y="1156716"/>
                  </a:lnTo>
                  <a:lnTo>
                    <a:pt x="3405644" y="1177963"/>
                  </a:lnTo>
                  <a:lnTo>
                    <a:pt x="3373285" y="1210322"/>
                  </a:lnTo>
                  <a:lnTo>
                    <a:pt x="3352038" y="1251305"/>
                  </a:lnTo>
                  <a:lnTo>
                    <a:pt x="3344418" y="1298448"/>
                  </a:lnTo>
                  <a:lnTo>
                    <a:pt x="3352038" y="1345577"/>
                  </a:lnTo>
                  <a:lnTo>
                    <a:pt x="3373285" y="1386560"/>
                  </a:lnTo>
                  <a:lnTo>
                    <a:pt x="3405644" y="1418920"/>
                  </a:lnTo>
                  <a:lnTo>
                    <a:pt x="3446627" y="1440167"/>
                  </a:lnTo>
                  <a:lnTo>
                    <a:pt x="3493770" y="1447800"/>
                  </a:lnTo>
                  <a:lnTo>
                    <a:pt x="5170932" y="1447800"/>
                  </a:lnTo>
                  <a:lnTo>
                    <a:pt x="5218061" y="1440167"/>
                  </a:lnTo>
                  <a:lnTo>
                    <a:pt x="5259044" y="1418920"/>
                  </a:lnTo>
                  <a:lnTo>
                    <a:pt x="5291404" y="1386560"/>
                  </a:lnTo>
                  <a:lnTo>
                    <a:pt x="5312651" y="1345577"/>
                  </a:lnTo>
                  <a:lnTo>
                    <a:pt x="5320284" y="1298448"/>
                  </a:lnTo>
                  <a:close/>
                </a:path>
                <a:path w="5320665" h="2533650">
                  <a:moveTo>
                    <a:pt x="5320284" y="936498"/>
                  </a:moveTo>
                  <a:lnTo>
                    <a:pt x="5312651" y="889355"/>
                  </a:lnTo>
                  <a:lnTo>
                    <a:pt x="5291404" y="848372"/>
                  </a:lnTo>
                  <a:lnTo>
                    <a:pt x="5259044" y="816013"/>
                  </a:lnTo>
                  <a:lnTo>
                    <a:pt x="5218061" y="794766"/>
                  </a:lnTo>
                  <a:lnTo>
                    <a:pt x="5170932" y="787146"/>
                  </a:lnTo>
                  <a:lnTo>
                    <a:pt x="3493770" y="787146"/>
                  </a:lnTo>
                  <a:lnTo>
                    <a:pt x="3446627" y="794766"/>
                  </a:lnTo>
                  <a:lnTo>
                    <a:pt x="3405644" y="816013"/>
                  </a:lnTo>
                  <a:lnTo>
                    <a:pt x="3373285" y="848372"/>
                  </a:lnTo>
                  <a:lnTo>
                    <a:pt x="3352038" y="889355"/>
                  </a:lnTo>
                  <a:lnTo>
                    <a:pt x="3344418" y="936498"/>
                  </a:lnTo>
                  <a:lnTo>
                    <a:pt x="3352038" y="983627"/>
                  </a:lnTo>
                  <a:lnTo>
                    <a:pt x="3373285" y="1024610"/>
                  </a:lnTo>
                  <a:lnTo>
                    <a:pt x="3405644" y="1056970"/>
                  </a:lnTo>
                  <a:lnTo>
                    <a:pt x="3446627" y="1078217"/>
                  </a:lnTo>
                  <a:lnTo>
                    <a:pt x="3493770" y="1085850"/>
                  </a:lnTo>
                  <a:lnTo>
                    <a:pt x="5170932" y="1085850"/>
                  </a:lnTo>
                  <a:lnTo>
                    <a:pt x="5218061" y="1078217"/>
                  </a:lnTo>
                  <a:lnTo>
                    <a:pt x="5259044" y="1056970"/>
                  </a:lnTo>
                  <a:lnTo>
                    <a:pt x="5291404" y="1024610"/>
                  </a:lnTo>
                  <a:lnTo>
                    <a:pt x="5312651" y="983627"/>
                  </a:lnTo>
                  <a:lnTo>
                    <a:pt x="5320284" y="936498"/>
                  </a:lnTo>
                  <a:close/>
                </a:path>
                <a:path w="5320665" h="2533650">
                  <a:moveTo>
                    <a:pt x="5320284" y="574548"/>
                  </a:moveTo>
                  <a:lnTo>
                    <a:pt x="5312651" y="527481"/>
                  </a:lnTo>
                  <a:lnTo>
                    <a:pt x="5291404" y="486689"/>
                  </a:lnTo>
                  <a:lnTo>
                    <a:pt x="5259044" y="454558"/>
                  </a:lnTo>
                  <a:lnTo>
                    <a:pt x="5218061" y="433501"/>
                  </a:lnTo>
                  <a:lnTo>
                    <a:pt x="5170932" y="425958"/>
                  </a:lnTo>
                  <a:lnTo>
                    <a:pt x="3493770" y="425958"/>
                  </a:lnTo>
                  <a:lnTo>
                    <a:pt x="3446627" y="433501"/>
                  </a:lnTo>
                  <a:lnTo>
                    <a:pt x="3405644" y="454558"/>
                  </a:lnTo>
                  <a:lnTo>
                    <a:pt x="3373285" y="486689"/>
                  </a:lnTo>
                  <a:lnTo>
                    <a:pt x="3352038" y="527481"/>
                  </a:lnTo>
                  <a:lnTo>
                    <a:pt x="3344418" y="574548"/>
                  </a:lnTo>
                  <a:lnTo>
                    <a:pt x="3352038" y="621677"/>
                  </a:lnTo>
                  <a:lnTo>
                    <a:pt x="3373285" y="662660"/>
                  </a:lnTo>
                  <a:lnTo>
                    <a:pt x="3405644" y="695020"/>
                  </a:lnTo>
                  <a:lnTo>
                    <a:pt x="3446627" y="716267"/>
                  </a:lnTo>
                  <a:lnTo>
                    <a:pt x="3493770" y="723900"/>
                  </a:lnTo>
                  <a:lnTo>
                    <a:pt x="5170932" y="723900"/>
                  </a:lnTo>
                  <a:lnTo>
                    <a:pt x="5218061" y="716267"/>
                  </a:lnTo>
                  <a:lnTo>
                    <a:pt x="5259044" y="695020"/>
                  </a:lnTo>
                  <a:lnTo>
                    <a:pt x="5291404" y="662660"/>
                  </a:lnTo>
                  <a:lnTo>
                    <a:pt x="5312651" y="621677"/>
                  </a:lnTo>
                  <a:lnTo>
                    <a:pt x="5320284" y="574548"/>
                  </a:lnTo>
                  <a:close/>
                </a:path>
                <a:path w="5320665" h="2533650">
                  <a:moveTo>
                    <a:pt x="5320284" y="209550"/>
                  </a:moveTo>
                  <a:lnTo>
                    <a:pt x="5312651" y="162407"/>
                  </a:lnTo>
                  <a:lnTo>
                    <a:pt x="5291404" y="121424"/>
                  </a:lnTo>
                  <a:lnTo>
                    <a:pt x="5259044" y="89065"/>
                  </a:lnTo>
                  <a:lnTo>
                    <a:pt x="5218061" y="67818"/>
                  </a:lnTo>
                  <a:lnTo>
                    <a:pt x="5170932" y="60198"/>
                  </a:lnTo>
                  <a:lnTo>
                    <a:pt x="3493770" y="60198"/>
                  </a:lnTo>
                  <a:lnTo>
                    <a:pt x="3446627" y="67818"/>
                  </a:lnTo>
                  <a:lnTo>
                    <a:pt x="3405644" y="89065"/>
                  </a:lnTo>
                  <a:lnTo>
                    <a:pt x="3373285" y="121424"/>
                  </a:lnTo>
                  <a:lnTo>
                    <a:pt x="3352038" y="162407"/>
                  </a:lnTo>
                  <a:lnTo>
                    <a:pt x="3344418" y="209550"/>
                  </a:lnTo>
                  <a:lnTo>
                    <a:pt x="3352038" y="256679"/>
                  </a:lnTo>
                  <a:lnTo>
                    <a:pt x="3373285" y="297662"/>
                  </a:lnTo>
                  <a:lnTo>
                    <a:pt x="3405644" y="330022"/>
                  </a:lnTo>
                  <a:lnTo>
                    <a:pt x="3446627" y="351269"/>
                  </a:lnTo>
                  <a:lnTo>
                    <a:pt x="3493770" y="358902"/>
                  </a:lnTo>
                  <a:lnTo>
                    <a:pt x="5170932" y="358902"/>
                  </a:lnTo>
                  <a:lnTo>
                    <a:pt x="5218061" y="351269"/>
                  </a:lnTo>
                  <a:lnTo>
                    <a:pt x="5259044" y="330022"/>
                  </a:lnTo>
                  <a:lnTo>
                    <a:pt x="5291404" y="297662"/>
                  </a:lnTo>
                  <a:lnTo>
                    <a:pt x="5312651" y="256679"/>
                  </a:lnTo>
                  <a:lnTo>
                    <a:pt x="5320284" y="209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57491" y="1640585"/>
              <a:ext cx="2882900" cy="935990"/>
            </a:xfrm>
            <a:custGeom>
              <a:avLst/>
              <a:gdLst/>
              <a:ahLst/>
              <a:cxnLst/>
              <a:rect l="l" t="t" r="r" b="b"/>
              <a:pathLst>
                <a:path w="2882900" h="935989">
                  <a:moveTo>
                    <a:pt x="31242" y="745998"/>
                  </a:moveTo>
                  <a:lnTo>
                    <a:pt x="31242" y="728472"/>
                  </a:lnTo>
                  <a:lnTo>
                    <a:pt x="24384" y="721614"/>
                  </a:lnTo>
                  <a:lnTo>
                    <a:pt x="6857" y="721614"/>
                  </a:lnTo>
                  <a:lnTo>
                    <a:pt x="0" y="728472"/>
                  </a:lnTo>
                  <a:lnTo>
                    <a:pt x="0" y="745998"/>
                  </a:lnTo>
                  <a:lnTo>
                    <a:pt x="6858" y="752856"/>
                  </a:lnTo>
                  <a:lnTo>
                    <a:pt x="24384" y="752856"/>
                  </a:lnTo>
                  <a:lnTo>
                    <a:pt x="31242" y="745998"/>
                  </a:lnTo>
                  <a:close/>
                </a:path>
                <a:path w="2882900" h="935989">
                  <a:moveTo>
                    <a:pt x="31241" y="682752"/>
                  </a:moveTo>
                  <a:lnTo>
                    <a:pt x="31241" y="665988"/>
                  </a:lnTo>
                  <a:lnTo>
                    <a:pt x="24383" y="658368"/>
                  </a:lnTo>
                  <a:lnTo>
                    <a:pt x="6857" y="658368"/>
                  </a:lnTo>
                  <a:lnTo>
                    <a:pt x="0" y="665988"/>
                  </a:lnTo>
                  <a:lnTo>
                    <a:pt x="0" y="682752"/>
                  </a:lnTo>
                  <a:lnTo>
                    <a:pt x="6857" y="690372"/>
                  </a:lnTo>
                  <a:lnTo>
                    <a:pt x="24383" y="690372"/>
                  </a:lnTo>
                  <a:lnTo>
                    <a:pt x="31241" y="682752"/>
                  </a:lnTo>
                  <a:close/>
                </a:path>
                <a:path w="2882900" h="935989">
                  <a:moveTo>
                    <a:pt x="31241" y="620268"/>
                  </a:moveTo>
                  <a:lnTo>
                    <a:pt x="31241" y="602742"/>
                  </a:lnTo>
                  <a:lnTo>
                    <a:pt x="24383" y="595884"/>
                  </a:lnTo>
                  <a:lnTo>
                    <a:pt x="6857" y="595884"/>
                  </a:lnTo>
                  <a:lnTo>
                    <a:pt x="0" y="602742"/>
                  </a:lnTo>
                  <a:lnTo>
                    <a:pt x="0" y="620268"/>
                  </a:lnTo>
                  <a:lnTo>
                    <a:pt x="6857" y="627126"/>
                  </a:lnTo>
                  <a:lnTo>
                    <a:pt x="24383" y="627126"/>
                  </a:lnTo>
                  <a:lnTo>
                    <a:pt x="31241" y="620268"/>
                  </a:lnTo>
                  <a:close/>
                </a:path>
                <a:path w="2882900" h="935989">
                  <a:moveTo>
                    <a:pt x="31241" y="557022"/>
                  </a:moveTo>
                  <a:lnTo>
                    <a:pt x="31241" y="539496"/>
                  </a:lnTo>
                  <a:lnTo>
                    <a:pt x="24383" y="532638"/>
                  </a:lnTo>
                  <a:lnTo>
                    <a:pt x="6857" y="532638"/>
                  </a:lnTo>
                  <a:lnTo>
                    <a:pt x="0" y="539496"/>
                  </a:lnTo>
                  <a:lnTo>
                    <a:pt x="0" y="557022"/>
                  </a:lnTo>
                  <a:lnTo>
                    <a:pt x="6857" y="563880"/>
                  </a:lnTo>
                  <a:lnTo>
                    <a:pt x="24383" y="563880"/>
                  </a:lnTo>
                  <a:lnTo>
                    <a:pt x="31241" y="557022"/>
                  </a:lnTo>
                  <a:close/>
                </a:path>
                <a:path w="2882900" h="935989">
                  <a:moveTo>
                    <a:pt x="31241" y="493776"/>
                  </a:moveTo>
                  <a:lnTo>
                    <a:pt x="31241" y="476250"/>
                  </a:lnTo>
                  <a:lnTo>
                    <a:pt x="24383" y="469392"/>
                  </a:lnTo>
                  <a:lnTo>
                    <a:pt x="6857" y="469392"/>
                  </a:lnTo>
                  <a:lnTo>
                    <a:pt x="0" y="476250"/>
                  </a:lnTo>
                  <a:lnTo>
                    <a:pt x="0" y="493776"/>
                  </a:lnTo>
                  <a:lnTo>
                    <a:pt x="6857" y="501396"/>
                  </a:lnTo>
                  <a:lnTo>
                    <a:pt x="24383" y="501396"/>
                  </a:lnTo>
                  <a:lnTo>
                    <a:pt x="31241" y="493776"/>
                  </a:lnTo>
                  <a:close/>
                </a:path>
                <a:path w="2882900" h="935989">
                  <a:moveTo>
                    <a:pt x="31241" y="431292"/>
                  </a:moveTo>
                  <a:lnTo>
                    <a:pt x="31241" y="413766"/>
                  </a:lnTo>
                  <a:lnTo>
                    <a:pt x="24383" y="406908"/>
                  </a:lnTo>
                  <a:lnTo>
                    <a:pt x="6857" y="406908"/>
                  </a:lnTo>
                  <a:lnTo>
                    <a:pt x="0" y="413766"/>
                  </a:lnTo>
                  <a:lnTo>
                    <a:pt x="0" y="431292"/>
                  </a:lnTo>
                  <a:lnTo>
                    <a:pt x="6857" y="438150"/>
                  </a:lnTo>
                  <a:lnTo>
                    <a:pt x="24383" y="438150"/>
                  </a:lnTo>
                  <a:lnTo>
                    <a:pt x="31241" y="431292"/>
                  </a:lnTo>
                  <a:close/>
                </a:path>
                <a:path w="2882900" h="935989">
                  <a:moveTo>
                    <a:pt x="31241" y="368046"/>
                  </a:moveTo>
                  <a:lnTo>
                    <a:pt x="31241" y="350520"/>
                  </a:lnTo>
                  <a:lnTo>
                    <a:pt x="24383" y="343662"/>
                  </a:lnTo>
                  <a:lnTo>
                    <a:pt x="6857" y="343662"/>
                  </a:lnTo>
                  <a:lnTo>
                    <a:pt x="0" y="350520"/>
                  </a:lnTo>
                  <a:lnTo>
                    <a:pt x="0" y="368046"/>
                  </a:lnTo>
                  <a:lnTo>
                    <a:pt x="6857" y="374904"/>
                  </a:lnTo>
                  <a:lnTo>
                    <a:pt x="24383" y="374904"/>
                  </a:lnTo>
                  <a:lnTo>
                    <a:pt x="31241" y="368046"/>
                  </a:lnTo>
                  <a:close/>
                </a:path>
                <a:path w="2882900" h="935989">
                  <a:moveTo>
                    <a:pt x="31241" y="304800"/>
                  </a:moveTo>
                  <a:lnTo>
                    <a:pt x="31241" y="287274"/>
                  </a:lnTo>
                  <a:lnTo>
                    <a:pt x="24383" y="280416"/>
                  </a:lnTo>
                  <a:lnTo>
                    <a:pt x="6857" y="280416"/>
                  </a:lnTo>
                  <a:lnTo>
                    <a:pt x="0" y="287274"/>
                  </a:lnTo>
                  <a:lnTo>
                    <a:pt x="0" y="304800"/>
                  </a:lnTo>
                  <a:lnTo>
                    <a:pt x="6857" y="312420"/>
                  </a:lnTo>
                  <a:lnTo>
                    <a:pt x="24383" y="312420"/>
                  </a:lnTo>
                  <a:lnTo>
                    <a:pt x="31241" y="304800"/>
                  </a:lnTo>
                  <a:close/>
                </a:path>
                <a:path w="2882900" h="935989">
                  <a:moveTo>
                    <a:pt x="31241" y="242316"/>
                  </a:moveTo>
                  <a:lnTo>
                    <a:pt x="31241" y="224790"/>
                  </a:lnTo>
                  <a:lnTo>
                    <a:pt x="24383" y="217170"/>
                  </a:lnTo>
                  <a:lnTo>
                    <a:pt x="6857" y="217170"/>
                  </a:lnTo>
                  <a:lnTo>
                    <a:pt x="0" y="224790"/>
                  </a:lnTo>
                  <a:lnTo>
                    <a:pt x="0" y="242316"/>
                  </a:lnTo>
                  <a:lnTo>
                    <a:pt x="6857" y="249174"/>
                  </a:lnTo>
                  <a:lnTo>
                    <a:pt x="24383" y="249174"/>
                  </a:lnTo>
                  <a:lnTo>
                    <a:pt x="31241" y="242316"/>
                  </a:lnTo>
                  <a:close/>
                </a:path>
                <a:path w="2882900" h="935989">
                  <a:moveTo>
                    <a:pt x="31241" y="179070"/>
                  </a:moveTo>
                  <a:lnTo>
                    <a:pt x="31241" y="161544"/>
                  </a:lnTo>
                  <a:lnTo>
                    <a:pt x="24383" y="154686"/>
                  </a:lnTo>
                  <a:lnTo>
                    <a:pt x="6857" y="154686"/>
                  </a:lnTo>
                  <a:lnTo>
                    <a:pt x="0" y="161544"/>
                  </a:lnTo>
                  <a:lnTo>
                    <a:pt x="0" y="179070"/>
                  </a:lnTo>
                  <a:lnTo>
                    <a:pt x="6857" y="185928"/>
                  </a:lnTo>
                  <a:lnTo>
                    <a:pt x="24383" y="185928"/>
                  </a:lnTo>
                  <a:lnTo>
                    <a:pt x="31241" y="179070"/>
                  </a:lnTo>
                  <a:close/>
                </a:path>
                <a:path w="2882900" h="935989">
                  <a:moveTo>
                    <a:pt x="44957" y="106680"/>
                  </a:moveTo>
                  <a:lnTo>
                    <a:pt x="41147" y="97536"/>
                  </a:lnTo>
                  <a:lnTo>
                    <a:pt x="33051" y="94591"/>
                  </a:lnTo>
                  <a:lnTo>
                    <a:pt x="32765" y="94488"/>
                  </a:lnTo>
                  <a:lnTo>
                    <a:pt x="26443" y="93011"/>
                  </a:lnTo>
                  <a:lnTo>
                    <a:pt x="20478" y="94107"/>
                  </a:lnTo>
                  <a:lnTo>
                    <a:pt x="15513" y="97488"/>
                  </a:lnTo>
                  <a:lnTo>
                    <a:pt x="12191" y="102870"/>
                  </a:lnTo>
                  <a:lnTo>
                    <a:pt x="11156" y="109192"/>
                  </a:lnTo>
                  <a:lnTo>
                    <a:pt x="12477" y="115157"/>
                  </a:lnTo>
                  <a:lnTo>
                    <a:pt x="15942" y="120122"/>
                  </a:lnTo>
                  <a:lnTo>
                    <a:pt x="21335" y="123444"/>
                  </a:lnTo>
                  <a:lnTo>
                    <a:pt x="27229" y="124479"/>
                  </a:lnTo>
                  <a:lnTo>
                    <a:pt x="32765" y="123223"/>
                  </a:lnTo>
                  <a:lnTo>
                    <a:pt x="33051" y="123158"/>
                  </a:lnTo>
                  <a:lnTo>
                    <a:pt x="38159" y="119693"/>
                  </a:lnTo>
                  <a:lnTo>
                    <a:pt x="41909" y="114300"/>
                  </a:lnTo>
                  <a:lnTo>
                    <a:pt x="44957" y="106680"/>
                  </a:lnTo>
                  <a:close/>
                </a:path>
                <a:path w="2882900" h="935989">
                  <a:moveTo>
                    <a:pt x="78104" y="58102"/>
                  </a:moveTo>
                  <a:lnTo>
                    <a:pt x="77223" y="52077"/>
                  </a:lnTo>
                  <a:lnTo>
                    <a:pt x="73913" y="46482"/>
                  </a:lnTo>
                  <a:lnTo>
                    <a:pt x="68746" y="42933"/>
                  </a:lnTo>
                  <a:lnTo>
                    <a:pt x="62864" y="41529"/>
                  </a:lnTo>
                  <a:lnTo>
                    <a:pt x="56983" y="42410"/>
                  </a:lnTo>
                  <a:lnTo>
                    <a:pt x="51815" y="45720"/>
                  </a:lnTo>
                  <a:lnTo>
                    <a:pt x="44957" y="51054"/>
                  </a:lnTo>
                  <a:lnTo>
                    <a:pt x="44957" y="61722"/>
                  </a:lnTo>
                  <a:lnTo>
                    <a:pt x="50291" y="67818"/>
                  </a:lnTo>
                  <a:lnTo>
                    <a:pt x="55471" y="71366"/>
                  </a:lnTo>
                  <a:lnTo>
                    <a:pt x="61436" y="72771"/>
                  </a:lnTo>
                  <a:lnTo>
                    <a:pt x="67544" y="71889"/>
                  </a:lnTo>
                  <a:lnTo>
                    <a:pt x="73151" y="68580"/>
                  </a:lnTo>
                  <a:lnTo>
                    <a:pt x="76700" y="63841"/>
                  </a:lnTo>
                  <a:lnTo>
                    <a:pt x="78104" y="58102"/>
                  </a:lnTo>
                  <a:close/>
                </a:path>
                <a:path w="2882900" h="935989">
                  <a:moveTo>
                    <a:pt x="131218" y="25360"/>
                  </a:moveTo>
                  <a:lnTo>
                    <a:pt x="130301" y="19050"/>
                  </a:lnTo>
                  <a:lnTo>
                    <a:pt x="127253" y="10668"/>
                  </a:lnTo>
                  <a:lnTo>
                    <a:pt x="118871" y="6858"/>
                  </a:lnTo>
                  <a:lnTo>
                    <a:pt x="110489" y="9144"/>
                  </a:lnTo>
                  <a:lnTo>
                    <a:pt x="104977" y="12453"/>
                  </a:lnTo>
                  <a:lnTo>
                    <a:pt x="101250" y="17335"/>
                  </a:lnTo>
                  <a:lnTo>
                    <a:pt x="99667" y="23074"/>
                  </a:lnTo>
                  <a:lnTo>
                    <a:pt x="100583" y="28956"/>
                  </a:lnTo>
                  <a:lnTo>
                    <a:pt x="103786" y="34468"/>
                  </a:lnTo>
                  <a:lnTo>
                    <a:pt x="108489" y="38195"/>
                  </a:lnTo>
                  <a:lnTo>
                    <a:pt x="114192" y="39778"/>
                  </a:lnTo>
                  <a:lnTo>
                    <a:pt x="120395" y="38862"/>
                  </a:lnTo>
                  <a:lnTo>
                    <a:pt x="125908" y="35980"/>
                  </a:lnTo>
                  <a:lnTo>
                    <a:pt x="129635" y="31242"/>
                  </a:lnTo>
                  <a:lnTo>
                    <a:pt x="131218" y="25360"/>
                  </a:lnTo>
                  <a:close/>
                </a:path>
                <a:path w="2882900" h="935989">
                  <a:moveTo>
                    <a:pt x="192785" y="24384"/>
                  </a:moveTo>
                  <a:lnTo>
                    <a:pt x="192785" y="6858"/>
                  </a:lnTo>
                  <a:lnTo>
                    <a:pt x="185927" y="0"/>
                  </a:lnTo>
                  <a:lnTo>
                    <a:pt x="168401" y="0"/>
                  </a:lnTo>
                  <a:lnTo>
                    <a:pt x="161543" y="6858"/>
                  </a:lnTo>
                  <a:lnTo>
                    <a:pt x="161543" y="24384"/>
                  </a:lnTo>
                  <a:lnTo>
                    <a:pt x="168401" y="31242"/>
                  </a:lnTo>
                  <a:lnTo>
                    <a:pt x="185927" y="31242"/>
                  </a:lnTo>
                  <a:lnTo>
                    <a:pt x="192785" y="24384"/>
                  </a:lnTo>
                  <a:close/>
                </a:path>
                <a:path w="2882900" h="935989">
                  <a:moveTo>
                    <a:pt x="256031" y="24384"/>
                  </a:moveTo>
                  <a:lnTo>
                    <a:pt x="256031" y="6858"/>
                  </a:lnTo>
                  <a:lnTo>
                    <a:pt x="249173" y="0"/>
                  </a:lnTo>
                  <a:lnTo>
                    <a:pt x="231647" y="0"/>
                  </a:lnTo>
                  <a:lnTo>
                    <a:pt x="224789" y="6858"/>
                  </a:lnTo>
                  <a:lnTo>
                    <a:pt x="224789" y="24384"/>
                  </a:lnTo>
                  <a:lnTo>
                    <a:pt x="231647" y="31242"/>
                  </a:lnTo>
                  <a:lnTo>
                    <a:pt x="249173" y="31242"/>
                  </a:lnTo>
                  <a:lnTo>
                    <a:pt x="256031" y="24384"/>
                  </a:lnTo>
                  <a:close/>
                </a:path>
                <a:path w="2882900" h="935989">
                  <a:moveTo>
                    <a:pt x="319277" y="24384"/>
                  </a:moveTo>
                  <a:lnTo>
                    <a:pt x="319277" y="6858"/>
                  </a:lnTo>
                  <a:lnTo>
                    <a:pt x="312420" y="0"/>
                  </a:lnTo>
                  <a:lnTo>
                    <a:pt x="294893" y="0"/>
                  </a:lnTo>
                  <a:lnTo>
                    <a:pt x="287273" y="6858"/>
                  </a:lnTo>
                  <a:lnTo>
                    <a:pt x="287273" y="24384"/>
                  </a:lnTo>
                  <a:lnTo>
                    <a:pt x="294893" y="31242"/>
                  </a:lnTo>
                  <a:lnTo>
                    <a:pt x="312420" y="31242"/>
                  </a:lnTo>
                  <a:lnTo>
                    <a:pt x="319277" y="24384"/>
                  </a:lnTo>
                  <a:close/>
                </a:path>
                <a:path w="2882900" h="935989">
                  <a:moveTo>
                    <a:pt x="382523" y="24384"/>
                  </a:moveTo>
                  <a:lnTo>
                    <a:pt x="382523" y="6858"/>
                  </a:lnTo>
                  <a:lnTo>
                    <a:pt x="374903" y="0"/>
                  </a:lnTo>
                  <a:lnTo>
                    <a:pt x="357377" y="0"/>
                  </a:lnTo>
                  <a:lnTo>
                    <a:pt x="350520" y="6858"/>
                  </a:lnTo>
                  <a:lnTo>
                    <a:pt x="350520" y="24384"/>
                  </a:lnTo>
                  <a:lnTo>
                    <a:pt x="357377" y="31242"/>
                  </a:lnTo>
                  <a:lnTo>
                    <a:pt x="374903" y="31242"/>
                  </a:lnTo>
                  <a:lnTo>
                    <a:pt x="382523" y="24384"/>
                  </a:lnTo>
                  <a:close/>
                </a:path>
                <a:path w="2882900" h="935989">
                  <a:moveTo>
                    <a:pt x="445008" y="24384"/>
                  </a:moveTo>
                  <a:lnTo>
                    <a:pt x="445008" y="6858"/>
                  </a:lnTo>
                  <a:lnTo>
                    <a:pt x="438149" y="0"/>
                  </a:lnTo>
                  <a:lnTo>
                    <a:pt x="420623" y="0"/>
                  </a:lnTo>
                  <a:lnTo>
                    <a:pt x="413766" y="6858"/>
                  </a:lnTo>
                  <a:lnTo>
                    <a:pt x="413766" y="24384"/>
                  </a:lnTo>
                  <a:lnTo>
                    <a:pt x="420623" y="31242"/>
                  </a:lnTo>
                  <a:lnTo>
                    <a:pt x="438150" y="31242"/>
                  </a:lnTo>
                  <a:lnTo>
                    <a:pt x="445008" y="24384"/>
                  </a:lnTo>
                  <a:close/>
                </a:path>
                <a:path w="2882900" h="935989">
                  <a:moveTo>
                    <a:pt x="508254" y="24384"/>
                  </a:moveTo>
                  <a:lnTo>
                    <a:pt x="508254" y="6858"/>
                  </a:lnTo>
                  <a:lnTo>
                    <a:pt x="501395" y="0"/>
                  </a:lnTo>
                  <a:lnTo>
                    <a:pt x="483869" y="0"/>
                  </a:lnTo>
                  <a:lnTo>
                    <a:pt x="477012" y="6858"/>
                  </a:lnTo>
                  <a:lnTo>
                    <a:pt x="477012" y="24384"/>
                  </a:lnTo>
                  <a:lnTo>
                    <a:pt x="483870" y="31242"/>
                  </a:lnTo>
                  <a:lnTo>
                    <a:pt x="501395" y="31242"/>
                  </a:lnTo>
                  <a:lnTo>
                    <a:pt x="508254" y="24384"/>
                  </a:lnTo>
                  <a:close/>
                </a:path>
                <a:path w="2882900" h="935989">
                  <a:moveTo>
                    <a:pt x="571500" y="24384"/>
                  </a:moveTo>
                  <a:lnTo>
                    <a:pt x="571500" y="6858"/>
                  </a:lnTo>
                  <a:lnTo>
                    <a:pt x="563879" y="0"/>
                  </a:lnTo>
                  <a:lnTo>
                    <a:pt x="546354" y="0"/>
                  </a:lnTo>
                  <a:lnTo>
                    <a:pt x="539496" y="6858"/>
                  </a:lnTo>
                  <a:lnTo>
                    <a:pt x="539496" y="24384"/>
                  </a:lnTo>
                  <a:lnTo>
                    <a:pt x="546354" y="31242"/>
                  </a:lnTo>
                  <a:lnTo>
                    <a:pt x="563880" y="31242"/>
                  </a:lnTo>
                  <a:lnTo>
                    <a:pt x="571500" y="24384"/>
                  </a:lnTo>
                  <a:close/>
                </a:path>
                <a:path w="2882900" h="935989">
                  <a:moveTo>
                    <a:pt x="633984" y="24384"/>
                  </a:moveTo>
                  <a:lnTo>
                    <a:pt x="633984" y="6858"/>
                  </a:lnTo>
                  <a:lnTo>
                    <a:pt x="627126" y="0"/>
                  </a:lnTo>
                  <a:lnTo>
                    <a:pt x="609599" y="0"/>
                  </a:lnTo>
                  <a:lnTo>
                    <a:pt x="602742" y="6858"/>
                  </a:lnTo>
                  <a:lnTo>
                    <a:pt x="602742" y="24384"/>
                  </a:lnTo>
                  <a:lnTo>
                    <a:pt x="609600" y="31242"/>
                  </a:lnTo>
                  <a:lnTo>
                    <a:pt x="627126" y="31242"/>
                  </a:lnTo>
                  <a:lnTo>
                    <a:pt x="633984" y="24384"/>
                  </a:lnTo>
                  <a:close/>
                </a:path>
                <a:path w="2882900" h="935989">
                  <a:moveTo>
                    <a:pt x="697230" y="24384"/>
                  </a:moveTo>
                  <a:lnTo>
                    <a:pt x="697230" y="6858"/>
                  </a:lnTo>
                  <a:lnTo>
                    <a:pt x="690371" y="0"/>
                  </a:lnTo>
                  <a:lnTo>
                    <a:pt x="672845" y="0"/>
                  </a:lnTo>
                  <a:lnTo>
                    <a:pt x="665988" y="6858"/>
                  </a:lnTo>
                  <a:lnTo>
                    <a:pt x="665988" y="24384"/>
                  </a:lnTo>
                  <a:lnTo>
                    <a:pt x="672846" y="31242"/>
                  </a:lnTo>
                  <a:lnTo>
                    <a:pt x="690372" y="31242"/>
                  </a:lnTo>
                  <a:lnTo>
                    <a:pt x="697230" y="24384"/>
                  </a:lnTo>
                  <a:close/>
                </a:path>
                <a:path w="2882900" h="935989">
                  <a:moveTo>
                    <a:pt x="760476" y="24384"/>
                  </a:moveTo>
                  <a:lnTo>
                    <a:pt x="760476" y="6858"/>
                  </a:lnTo>
                  <a:lnTo>
                    <a:pt x="752855" y="0"/>
                  </a:lnTo>
                  <a:lnTo>
                    <a:pt x="736091" y="0"/>
                  </a:lnTo>
                  <a:lnTo>
                    <a:pt x="728472" y="6858"/>
                  </a:lnTo>
                  <a:lnTo>
                    <a:pt x="728472" y="24384"/>
                  </a:lnTo>
                  <a:lnTo>
                    <a:pt x="736092" y="31242"/>
                  </a:lnTo>
                  <a:lnTo>
                    <a:pt x="752856" y="31242"/>
                  </a:lnTo>
                  <a:lnTo>
                    <a:pt x="760476" y="24384"/>
                  </a:lnTo>
                  <a:close/>
                </a:path>
                <a:path w="2882900" h="935989">
                  <a:moveTo>
                    <a:pt x="822960" y="24384"/>
                  </a:moveTo>
                  <a:lnTo>
                    <a:pt x="822960" y="6858"/>
                  </a:lnTo>
                  <a:lnTo>
                    <a:pt x="816102" y="0"/>
                  </a:lnTo>
                  <a:lnTo>
                    <a:pt x="798576" y="0"/>
                  </a:lnTo>
                  <a:lnTo>
                    <a:pt x="791718" y="6858"/>
                  </a:lnTo>
                  <a:lnTo>
                    <a:pt x="791718" y="24384"/>
                  </a:lnTo>
                  <a:lnTo>
                    <a:pt x="798576" y="31242"/>
                  </a:lnTo>
                  <a:lnTo>
                    <a:pt x="816102" y="31242"/>
                  </a:lnTo>
                  <a:lnTo>
                    <a:pt x="822960" y="24384"/>
                  </a:lnTo>
                  <a:close/>
                </a:path>
                <a:path w="2882900" h="935989">
                  <a:moveTo>
                    <a:pt x="886206" y="24384"/>
                  </a:moveTo>
                  <a:lnTo>
                    <a:pt x="886206" y="6858"/>
                  </a:lnTo>
                  <a:lnTo>
                    <a:pt x="879347" y="0"/>
                  </a:lnTo>
                  <a:lnTo>
                    <a:pt x="861822" y="0"/>
                  </a:lnTo>
                  <a:lnTo>
                    <a:pt x="854963" y="6858"/>
                  </a:lnTo>
                  <a:lnTo>
                    <a:pt x="854963" y="24384"/>
                  </a:lnTo>
                  <a:lnTo>
                    <a:pt x="861822" y="31242"/>
                  </a:lnTo>
                  <a:lnTo>
                    <a:pt x="879347" y="31242"/>
                  </a:lnTo>
                  <a:lnTo>
                    <a:pt x="886206" y="24384"/>
                  </a:lnTo>
                  <a:close/>
                </a:path>
                <a:path w="2882900" h="935989">
                  <a:moveTo>
                    <a:pt x="949452" y="24384"/>
                  </a:moveTo>
                  <a:lnTo>
                    <a:pt x="949452" y="6858"/>
                  </a:lnTo>
                  <a:lnTo>
                    <a:pt x="941832" y="0"/>
                  </a:lnTo>
                  <a:lnTo>
                    <a:pt x="925068" y="0"/>
                  </a:lnTo>
                  <a:lnTo>
                    <a:pt x="917447" y="6858"/>
                  </a:lnTo>
                  <a:lnTo>
                    <a:pt x="917447" y="24384"/>
                  </a:lnTo>
                  <a:lnTo>
                    <a:pt x="925068" y="31242"/>
                  </a:lnTo>
                  <a:lnTo>
                    <a:pt x="941832" y="31242"/>
                  </a:lnTo>
                  <a:lnTo>
                    <a:pt x="949452" y="24384"/>
                  </a:lnTo>
                  <a:close/>
                </a:path>
                <a:path w="2882900" h="935989">
                  <a:moveTo>
                    <a:pt x="1011936" y="24384"/>
                  </a:moveTo>
                  <a:lnTo>
                    <a:pt x="1011936" y="6858"/>
                  </a:lnTo>
                  <a:lnTo>
                    <a:pt x="1005078" y="0"/>
                  </a:lnTo>
                  <a:lnTo>
                    <a:pt x="987552" y="0"/>
                  </a:lnTo>
                  <a:lnTo>
                    <a:pt x="980694" y="6858"/>
                  </a:lnTo>
                  <a:lnTo>
                    <a:pt x="980694" y="24384"/>
                  </a:lnTo>
                  <a:lnTo>
                    <a:pt x="987552" y="31242"/>
                  </a:lnTo>
                  <a:lnTo>
                    <a:pt x="1005078" y="31242"/>
                  </a:lnTo>
                  <a:lnTo>
                    <a:pt x="1011936" y="24384"/>
                  </a:lnTo>
                  <a:close/>
                </a:path>
                <a:path w="2882900" h="935989">
                  <a:moveTo>
                    <a:pt x="1075182" y="24384"/>
                  </a:moveTo>
                  <a:lnTo>
                    <a:pt x="1075182" y="6858"/>
                  </a:lnTo>
                  <a:lnTo>
                    <a:pt x="1068324" y="0"/>
                  </a:lnTo>
                  <a:lnTo>
                    <a:pt x="1050798" y="0"/>
                  </a:lnTo>
                  <a:lnTo>
                    <a:pt x="1043940" y="6858"/>
                  </a:lnTo>
                  <a:lnTo>
                    <a:pt x="1043940" y="24384"/>
                  </a:lnTo>
                  <a:lnTo>
                    <a:pt x="1050798" y="31242"/>
                  </a:lnTo>
                  <a:lnTo>
                    <a:pt x="1068324" y="31242"/>
                  </a:lnTo>
                  <a:lnTo>
                    <a:pt x="1075182" y="24384"/>
                  </a:lnTo>
                  <a:close/>
                </a:path>
                <a:path w="2882900" h="935989">
                  <a:moveTo>
                    <a:pt x="1138428" y="24384"/>
                  </a:moveTo>
                  <a:lnTo>
                    <a:pt x="1138428" y="6858"/>
                  </a:lnTo>
                  <a:lnTo>
                    <a:pt x="1130808" y="0"/>
                  </a:lnTo>
                  <a:lnTo>
                    <a:pt x="1114044" y="0"/>
                  </a:lnTo>
                  <a:lnTo>
                    <a:pt x="1106424" y="6858"/>
                  </a:lnTo>
                  <a:lnTo>
                    <a:pt x="1106424" y="24384"/>
                  </a:lnTo>
                  <a:lnTo>
                    <a:pt x="1114044" y="31242"/>
                  </a:lnTo>
                  <a:lnTo>
                    <a:pt x="1130808" y="31242"/>
                  </a:lnTo>
                  <a:lnTo>
                    <a:pt x="1138428" y="24384"/>
                  </a:lnTo>
                  <a:close/>
                </a:path>
                <a:path w="2882900" h="935989">
                  <a:moveTo>
                    <a:pt x="1200912" y="24384"/>
                  </a:moveTo>
                  <a:lnTo>
                    <a:pt x="1200912" y="6858"/>
                  </a:lnTo>
                  <a:lnTo>
                    <a:pt x="1194054" y="0"/>
                  </a:lnTo>
                  <a:lnTo>
                    <a:pt x="1176528" y="0"/>
                  </a:lnTo>
                  <a:lnTo>
                    <a:pt x="1169670" y="6858"/>
                  </a:lnTo>
                  <a:lnTo>
                    <a:pt x="1169670" y="24384"/>
                  </a:lnTo>
                  <a:lnTo>
                    <a:pt x="1176528" y="31242"/>
                  </a:lnTo>
                  <a:lnTo>
                    <a:pt x="1194054" y="31242"/>
                  </a:lnTo>
                  <a:lnTo>
                    <a:pt x="1200912" y="24384"/>
                  </a:lnTo>
                  <a:close/>
                </a:path>
                <a:path w="2882900" h="935989">
                  <a:moveTo>
                    <a:pt x="1264158" y="24384"/>
                  </a:moveTo>
                  <a:lnTo>
                    <a:pt x="1264158" y="6858"/>
                  </a:lnTo>
                  <a:lnTo>
                    <a:pt x="1257300" y="0"/>
                  </a:lnTo>
                  <a:lnTo>
                    <a:pt x="1239774" y="0"/>
                  </a:lnTo>
                  <a:lnTo>
                    <a:pt x="1232916" y="6858"/>
                  </a:lnTo>
                  <a:lnTo>
                    <a:pt x="1232916" y="24384"/>
                  </a:lnTo>
                  <a:lnTo>
                    <a:pt x="1239774" y="31242"/>
                  </a:lnTo>
                  <a:lnTo>
                    <a:pt x="1257300" y="31242"/>
                  </a:lnTo>
                  <a:lnTo>
                    <a:pt x="1264158" y="24384"/>
                  </a:lnTo>
                  <a:close/>
                </a:path>
                <a:path w="2882900" h="935989">
                  <a:moveTo>
                    <a:pt x="1327404" y="24384"/>
                  </a:moveTo>
                  <a:lnTo>
                    <a:pt x="1327404" y="6858"/>
                  </a:lnTo>
                  <a:lnTo>
                    <a:pt x="1319784" y="0"/>
                  </a:lnTo>
                  <a:lnTo>
                    <a:pt x="1303020" y="0"/>
                  </a:lnTo>
                  <a:lnTo>
                    <a:pt x="1295400" y="6858"/>
                  </a:lnTo>
                  <a:lnTo>
                    <a:pt x="1295400" y="24384"/>
                  </a:lnTo>
                  <a:lnTo>
                    <a:pt x="1303020" y="31242"/>
                  </a:lnTo>
                  <a:lnTo>
                    <a:pt x="1319784" y="31242"/>
                  </a:lnTo>
                  <a:lnTo>
                    <a:pt x="1327404" y="24384"/>
                  </a:lnTo>
                  <a:close/>
                </a:path>
                <a:path w="2882900" h="935989">
                  <a:moveTo>
                    <a:pt x="1389888" y="24384"/>
                  </a:moveTo>
                  <a:lnTo>
                    <a:pt x="1389888" y="6858"/>
                  </a:lnTo>
                  <a:lnTo>
                    <a:pt x="1383030" y="0"/>
                  </a:lnTo>
                  <a:lnTo>
                    <a:pt x="1365504" y="0"/>
                  </a:lnTo>
                  <a:lnTo>
                    <a:pt x="1358646" y="6858"/>
                  </a:lnTo>
                  <a:lnTo>
                    <a:pt x="1358646" y="24384"/>
                  </a:lnTo>
                  <a:lnTo>
                    <a:pt x="1365504" y="31242"/>
                  </a:lnTo>
                  <a:lnTo>
                    <a:pt x="1383030" y="31242"/>
                  </a:lnTo>
                  <a:lnTo>
                    <a:pt x="1389888" y="24384"/>
                  </a:lnTo>
                  <a:close/>
                </a:path>
                <a:path w="2882900" h="935989">
                  <a:moveTo>
                    <a:pt x="1453134" y="24384"/>
                  </a:moveTo>
                  <a:lnTo>
                    <a:pt x="1453134" y="6858"/>
                  </a:lnTo>
                  <a:lnTo>
                    <a:pt x="1446276" y="0"/>
                  </a:lnTo>
                  <a:lnTo>
                    <a:pt x="1428750" y="0"/>
                  </a:lnTo>
                  <a:lnTo>
                    <a:pt x="1421892" y="6858"/>
                  </a:lnTo>
                  <a:lnTo>
                    <a:pt x="1421892" y="24384"/>
                  </a:lnTo>
                  <a:lnTo>
                    <a:pt x="1428750" y="31242"/>
                  </a:lnTo>
                  <a:lnTo>
                    <a:pt x="1446276" y="31242"/>
                  </a:lnTo>
                  <a:lnTo>
                    <a:pt x="1453134" y="24384"/>
                  </a:lnTo>
                  <a:close/>
                </a:path>
                <a:path w="2882900" h="935989">
                  <a:moveTo>
                    <a:pt x="1516380" y="24384"/>
                  </a:moveTo>
                  <a:lnTo>
                    <a:pt x="1516380" y="6858"/>
                  </a:lnTo>
                  <a:lnTo>
                    <a:pt x="1509522" y="0"/>
                  </a:lnTo>
                  <a:lnTo>
                    <a:pt x="1491996" y="0"/>
                  </a:lnTo>
                  <a:lnTo>
                    <a:pt x="1484376" y="6858"/>
                  </a:lnTo>
                  <a:lnTo>
                    <a:pt x="1484376" y="24384"/>
                  </a:lnTo>
                  <a:lnTo>
                    <a:pt x="1491996" y="31242"/>
                  </a:lnTo>
                  <a:lnTo>
                    <a:pt x="1509522" y="31242"/>
                  </a:lnTo>
                  <a:lnTo>
                    <a:pt x="1516380" y="24384"/>
                  </a:lnTo>
                  <a:close/>
                </a:path>
                <a:path w="2882900" h="935989">
                  <a:moveTo>
                    <a:pt x="1578864" y="24384"/>
                  </a:moveTo>
                  <a:lnTo>
                    <a:pt x="1578864" y="6858"/>
                  </a:lnTo>
                  <a:lnTo>
                    <a:pt x="1572006" y="0"/>
                  </a:lnTo>
                  <a:lnTo>
                    <a:pt x="1554480" y="0"/>
                  </a:lnTo>
                  <a:lnTo>
                    <a:pt x="1547622" y="6858"/>
                  </a:lnTo>
                  <a:lnTo>
                    <a:pt x="1547622" y="24384"/>
                  </a:lnTo>
                  <a:lnTo>
                    <a:pt x="1554480" y="31242"/>
                  </a:lnTo>
                  <a:lnTo>
                    <a:pt x="1572006" y="31242"/>
                  </a:lnTo>
                  <a:lnTo>
                    <a:pt x="1578864" y="24384"/>
                  </a:lnTo>
                  <a:close/>
                </a:path>
                <a:path w="2882900" h="935989">
                  <a:moveTo>
                    <a:pt x="1642110" y="24384"/>
                  </a:moveTo>
                  <a:lnTo>
                    <a:pt x="1642110" y="6858"/>
                  </a:lnTo>
                  <a:lnTo>
                    <a:pt x="1635252" y="0"/>
                  </a:lnTo>
                  <a:lnTo>
                    <a:pt x="1617726" y="0"/>
                  </a:lnTo>
                  <a:lnTo>
                    <a:pt x="1610868" y="6858"/>
                  </a:lnTo>
                  <a:lnTo>
                    <a:pt x="1610868" y="24384"/>
                  </a:lnTo>
                  <a:lnTo>
                    <a:pt x="1617726" y="31242"/>
                  </a:lnTo>
                  <a:lnTo>
                    <a:pt x="1635252" y="31242"/>
                  </a:lnTo>
                  <a:lnTo>
                    <a:pt x="1642110" y="24384"/>
                  </a:lnTo>
                  <a:close/>
                </a:path>
                <a:path w="2882900" h="935989">
                  <a:moveTo>
                    <a:pt x="1705356" y="24384"/>
                  </a:moveTo>
                  <a:lnTo>
                    <a:pt x="1705356" y="6858"/>
                  </a:lnTo>
                  <a:lnTo>
                    <a:pt x="1698498" y="0"/>
                  </a:lnTo>
                  <a:lnTo>
                    <a:pt x="1680972" y="0"/>
                  </a:lnTo>
                  <a:lnTo>
                    <a:pt x="1673352" y="6858"/>
                  </a:lnTo>
                  <a:lnTo>
                    <a:pt x="1673352" y="24384"/>
                  </a:lnTo>
                  <a:lnTo>
                    <a:pt x="1680972" y="31242"/>
                  </a:lnTo>
                  <a:lnTo>
                    <a:pt x="1698498" y="31242"/>
                  </a:lnTo>
                  <a:lnTo>
                    <a:pt x="1705356" y="24384"/>
                  </a:lnTo>
                  <a:close/>
                </a:path>
                <a:path w="2882900" h="935989">
                  <a:moveTo>
                    <a:pt x="1767839" y="24384"/>
                  </a:moveTo>
                  <a:lnTo>
                    <a:pt x="1767839" y="6858"/>
                  </a:lnTo>
                  <a:lnTo>
                    <a:pt x="1760982" y="0"/>
                  </a:lnTo>
                  <a:lnTo>
                    <a:pt x="1743456" y="0"/>
                  </a:lnTo>
                  <a:lnTo>
                    <a:pt x="1736598" y="6858"/>
                  </a:lnTo>
                  <a:lnTo>
                    <a:pt x="1736598" y="24384"/>
                  </a:lnTo>
                  <a:lnTo>
                    <a:pt x="1743456" y="31242"/>
                  </a:lnTo>
                  <a:lnTo>
                    <a:pt x="1760982" y="31242"/>
                  </a:lnTo>
                  <a:lnTo>
                    <a:pt x="1767839" y="24384"/>
                  </a:lnTo>
                  <a:close/>
                </a:path>
                <a:path w="2882900" h="935989">
                  <a:moveTo>
                    <a:pt x="1831086" y="24384"/>
                  </a:moveTo>
                  <a:lnTo>
                    <a:pt x="1831086" y="6858"/>
                  </a:lnTo>
                  <a:lnTo>
                    <a:pt x="1824227" y="0"/>
                  </a:lnTo>
                  <a:lnTo>
                    <a:pt x="1806702" y="0"/>
                  </a:lnTo>
                  <a:lnTo>
                    <a:pt x="1799844" y="6858"/>
                  </a:lnTo>
                  <a:lnTo>
                    <a:pt x="1799844" y="24384"/>
                  </a:lnTo>
                  <a:lnTo>
                    <a:pt x="1806702" y="31242"/>
                  </a:lnTo>
                  <a:lnTo>
                    <a:pt x="1824227" y="31242"/>
                  </a:lnTo>
                  <a:lnTo>
                    <a:pt x="1831086" y="24384"/>
                  </a:lnTo>
                  <a:close/>
                </a:path>
                <a:path w="2882900" h="935989">
                  <a:moveTo>
                    <a:pt x="1894332" y="24384"/>
                  </a:moveTo>
                  <a:lnTo>
                    <a:pt x="1894332" y="6858"/>
                  </a:lnTo>
                  <a:lnTo>
                    <a:pt x="1887474" y="0"/>
                  </a:lnTo>
                  <a:lnTo>
                    <a:pt x="1869948" y="0"/>
                  </a:lnTo>
                  <a:lnTo>
                    <a:pt x="1862327" y="6858"/>
                  </a:lnTo>
                  <a:lnTo>
                    <a:pt x="1862327" y="24384"/>
                  </a:lnTo>
                  <a:lnTo>
                    <a:pt x="1869948" y="31242"/>
                  </a:lnTo>
                  <a:lnTo>
                    <a:pt x="1887474" y="31242"/>
                  </a:lnTo>
                  <a:lnTo>
                    <a:pt x="1894332" y="24384"/>
                  </a:lnTo>
                  <a:close/>
                </a:path>
                <a:path w="2882900" h="935989">
                  <a:moveTo>
                    <a:pt x="1957577" y="24384"/>
                  </a:moveTo>
                  <a:lnTo>
                    <a:pt x="1957577" y="6858"/>
                  </a:lnTo>
                  <a:lnTo>
                    <a:pt x="1949958" y="0"/>
                  </a:lnTo>
                  <a:lnTo>
                    <a:pt x="1932432" y="0"/>
                  </a:lnTo>
                  <a:lnTo>
                    <a:pt x="1925574" y="6858"/>
                  </a:lnTo>
                  <a:lnTo>
                    <a:pt x="1925574" y="24384"/>
                  </a:lnTo>
                  <a:lnTo>
                    <a:pt x="1932432" y="31242"/>
                  </a:lnTo>
                  <a:lnTo>
                    <a:pt x="1949958" y="31242"/>
                  </a:lnTo>
                  <a:lnTo>
                    <a:pt x="1957577" y="24384"/>
                  </a:lnTo>
                  <a:close/>
                </a:path>
                <a:path w="2882900" h="935989">
                  <a:moveTo>
                    <a:pt x="2020062" y="24384"/>
                  </a:moveTo>
                  <a:lnTo>
                    <a:pt x="2020062" y="6858"/>
                  </a:lnTo>
                  <a:lnTo>
                    <a:pt x="2013204" y="0"/>
                  </a:lnTo>
                  <a:lnTo>
                    <a:pt x="1995677" y="0"/>
                  </a:lnTo>
                  <a:lnTo>
                    <a:pt x="1988820" y="6858"/>
                  </a:lnTo>
                  <a:lnTo>
                    <a:pt x="1988820" y="24384"/>
                  </a:lnTo>
                  <a:lnTo>
                    <a:pt x="1995677" y="31242"/>
                  </a:lnTo>
                  <a:lnTo>
                    <a:pt x="2013204" y="31242"/>
                  </a:lnTo>
                  <a:lnTo>
                    <a:pt x="2020062" y="24384"/>
                  </a:lnTo>
                  <a:close/>
                </a:path>
                <a:path w="2882900" h="935989">
                  <a:moveTo>
                    <a:pt x="2083308" y="24384"/>
                  </a:moveTo>
                  <a:lnTo>
                    <a:pt x="2083308" y="6858"/>
                  </a:lnTo>
                  <a:lnTo>
                    <a:pt x="2076450" y="0"/>
                  </a:lnTo>
                  <a:lnTo>
                    <a:pt x="2058924" y="0"/>
                  </a:lnTo>
                  <a:lnTo>
                    <a:pt x="2052066" y="6858"/>
                  </a:lnTo>
                  <a:lnTo>
                    <a:pt x="2052066" y="24384"/>
                  </a:lnTo>
                  <a:lnTo>
                    <a:pt x="2058924" y="31242"/>
                  </a:lnTo>
                  <a:lnTo>
                    <a:pt x="2076450" y="31242"/>
                  </a:lnTo>
                  <a:lnTo>
                    <a:pt x="2083308" y="24384"/>
                  </a:lnTo>
                  <a:close/>
                </a:path>
                <a:path w="2882900" h="935989">
                  <a:moveTo>
                    <a:pt x="2146554" y="24384"/>
                  </a:moveTo>
                  <a:lnTo>
                    <a:pt x="2146554" y="6858"/>
                  </a:lnTo>
                  <a:lnTo>
                    <a:pt x="2138934" y="0"/>
                  </a:lnTo>
                  <a:lnTo>
                    <a:pt x="2121408" y="0"/>
                  </a:lnTo>
                  <a:lnTo>
                    <a:pt x="2114550" y="6858"/>
                  </a:lnTo>
                  <a:lnTo>
                    <a:pt x="2114550" y="24384"/>
                  </a:lnTo>
                  <a:lnTo>
                    <a:pt x="2121408" y="31242"/>
                  </a:lnTo>
                  <a:lnTo>
                    <a:pt x="2138934" y="31242"/>
                  </a:lnTo>
                  <a:lnTo>
                    <a:pt x="2146554" y="24384"/>
                  </a:lnTo>
                  <a:close/>
                </a:path>
                <a:path w="2882900" h="935989">
                  <a:moveTo>
                    <a:pt x="2209038" y="24384"/>
                  </a:moveTo>
                  <a:lnTo>
                    <a:pt x="2209038" y="6858"/>
                  </a:lnTo>
                  <a:lnTo>
                    <a:pt x="2202180" y="0"/>
                  </a:lnTo>
                  <a:lnTo>
                    <a:pt x="2184654" y="0"/>
                  </a:lnTo>
                  <a:lnTo>
                    <a:pt x="2177796" y="6858"/>
                  </a:lnTo>
                  <a:lnTo>
                    <a:pt x="2177796" y="24384"/>
                  </a:lnTo>
                  <a:lnTo>
                    <a:pt x="2184654" y="31242"/>
                  </a:lnTo>
                  <a:lnTo>
                    <a:pt x="2202180" y="31242"/>
                  </a:lnTo>
                  <a:lnTo>
                    <a:pt x="2209038" y="24384"/>
                  </a:lnTo>
                  <a:close/>
                </a:path>
                <a:path w="2882900" h="935989">
                  <a:moveTo>
                    <a:pt x="2272284" y="24384"/>
                  </a:moveTo>
                  <a:lnTo>
                    <a:pt x="2272284" y="6858"/>
                  </a:lnTo>
                  <a:lnTo>
                    <a:pt x="2265426" y="0"/>
                  </a:lnTo>
                  <a:lnTo>
                    <a:pt x="2247900" y="0"/>
                  </a:lnTo>
                  <a:lnTo>
                    <a:pt x="2241042" y="6858"/>
                  </a:lnTo>
                  <a:lnTo>
                    <a:pt x="2241042" y="24384"/>
                  </a:lnTo>
                  <a:lnTo>
                    <a:pt x="2247900" y="31242"/>
                  </a:lnTo>
                  <a:lnTo>
                    <a:pt x="2265426" y="31242"/>
                  </a:lnTo>
                  <a:lnTo>
                    <a:pt x="2272284" y="24384"/>
                  </a:lnTo>
                  <a:close/>
                </a:path>
                <a:path w="2882900" h="935989">
                  <a:moveTo>
                    <a:pt x="2335530" y="24384"/>
                  </a:moveTo>
                  <a:lnTo>
                    <a:pt x="2335530" y="6858"/>
                  </a:lnTo>
                  <a:lnTo>
                    <a:pt x="2327910" y="0"/>
                  </a:lnTo>
                  <a:lnTo>
                    <a:pt x="2311146" y="0"/>
                  </a:lnTo>
                  <a:lnTo>
                    <a:pt x="2303526" y="6858"/>
                  </a:lnTo>
                  <a:lnTo>
                    <a:pt x="2303526" y="24384"/>
                  </a:lnTo>
                  <a:lnTo>
                    <a:pt x="2311146" y="31242"/>
                  </a:lnTo>
                  <a:lnTo>
                    <a:pt x="2327910" y="31242"/>
                  </a:lnTo>
                  <a:lnTo>
                    <a:pt x="2335530" y="24384"/>
                  </a:lnTo>
                  <a:close/>
                </a:path>
                <a:path w="2882900" h="935989">
                  <a:moveTo>
                    <a:pt x="2398014" y="24384"/>
                  </a:moveTo>
                  <a:lnTo>
                    <a:pt x="2398014" y="6858"/>
                  </a:lnTo>
                  <a:lnTo>
                    <a:pt x="2391156" y="0"/>
                  </a:lnTo>
                  <a:lnTo>
                    <a:pt x="2373630" y="0"/>
                  </a:lnTo>
                  <a:lnTo>
                    <a:pt x="2366772" y="6858"/>
                  </a:lnTo>
                  <a:lnTo>
                    <a:pt x="2366772" y="24384"/>
                  </a:lnTo>
                  <a:lnTo>
                    <a:pt x="2373630" y="31242"/>
                  </a:lnTo>
                  <a:lnTo>
                    <a:pt x="2391156" y="31242"/>
                  </a:lnTo>
                  <a:lnTo>
                    <a:pt x="2398014" y="24384"/>
                  </a:lnTo>
                  <a:close/>
                </a:path>
                <a:path w="2882900" h="935989">
                  <a:moveTo>
                    <a:pt x="2461260" y="24384"/>
                  </a:moveTo>
                  <a:lnTo>
                    <a:pt x="2461260" y="6858"/>
                  </a:lnTo>
                  <a:lnTo>
                    <a:pt x="2454402" y="0"/>
                  </a:lnTo>
                  <a:lnTo>
                    <a:pt x="2436876" y="0"/>
                  </a:lnTo>
                  <a:lnTo>
                    <a:pt x="2430018" y="6858"/>
                  </a:lnTo>
                  <a:lnTo>
                    <a:pt x="2430018" y="24384"/>
                  </a:lnTo>
                  <a:lnTo>
                    <a:pt x="2436876" y="31242"/>
                  </a:lnTo>
                  <a:lnTo>
                    <a:pt x="2454402" y="31242"/>
                  </a:lnTo>
                  <a:lnTo>
                    <a:pt x="2461260" y="24384"/>
                  </a:lnTo>
                  <a:close/>
                </a:path>
                <a:path w="2882900" h="935989">
                  <a:moveTo>
                    <a:pt x="2524506" y="24384"/>
                  </a:moveTo>
                  <a:lnTo>
                    <a:pt x="2524506" y="6858"/>
                  </a:lnTo>
                  <a:lnTo>
                    <a:pt x="2516886" y="0"/>
                  </a:lnTo>
                  <a:lnTo>
                    <a:pt x="2500122" y="0"/>
                  </a:lnTo>
                  <a:lnTo>
                    <a:pt x="2492502" y="6858"/>
                  </a:lnTo>
                  <a:lnTo>
                    <a:pt x="2492502" y="24384"/>
                  </a:lnTo>
                  <a:lnTo>
                    <a:pt x="2500122" y="31242"/>
                  </a:lnTo>
                  <a:lnTo>
                    <a:pt x="2516886" y="31242"/>
                  </a:lnTo>
                  <a:lnTo>
                    <a:pt x="2524506" y="24384"/>
                  </a:lnTo>
                  <a:close/>
                </a:path>
                <a:path w="2882900" h="935989">
                  <a:moveTo>
                    <a:pt x="2586990" y="24384"/>
                  </a:moveTo>
                  <a:lnTo>
                    <a:pt x="2586990" y="6858"/>
                  </a:lnTo>
                  <a:lnTo>
                    <a:pt x="2580132" y="0"/>
                  </a:lnTo>
                  <a:lnTo>
                    <a:pt x="2562606" y="0"/>
                  </a:lnTo>
                  <a:lnTo>
                    <a:pt x="2555748" y="6858"/>
                  </a:lnTo>
                  <a:lnTo>
                    <a:pt x="2555748" y="24384"/>
                  </a:lnTo>
                  <a:lnTo>
                    <a:pt x="2562606" y="31242"/>
                  </a:lnTo>
                  <a:lnTo>
                    <a:pt x="2580132" y="31242"/>
                  </a:lnTo>
                  <a:lnTo>
                    <a:pt x="2586990" y="24384"/>
                  </a:lnTo>
                  <a:close/>
                </a:path>
                <a:path w="2882900" h="935989">
                  <a:moveTo>
                    <a:pt x="2650236" y="24384"/>
                  </a:moveTo>
                  <a:lnTo>
                    <a:pt x="2650236" y="6858"/>
                  </a:lnTo>
                  <a:lnTo>
                    <a:pt x="2643378" y="0"/>
                  </a:lnTo>
                  <a:lnTo>
                    <a:pt x="2625852" y="0"/>
                  </a:lnTo>
                  <a:lnTo>
                    <a:pt x="2618994" y="6858"/>
                  </a:lnTo>
                  <a:lnTo>
                    <a:pt x="2618994" y="24384"/>
                  </a:lnTo>
                  <a:lnTo>
                    <a:pt x="2625852" y="31242"/>
                  </a:lnTo>
                  <a:lnTo>
                    <a:pt x="2643378" y="31242"/>
                  </a:lnTo>
                  <a:lnTo>
                    <a:pt x="2650236" y="24384"/>
                  </a:lnTo>
                  <a:close/>
                </a:path>
                <a:path w="2882900" h="935989">
                  <a:moveTo>
                    <a:pt x="2713482" y="24384"/>
                  </a:moveTo>
                  <a:lnTo>
                    <a:pt x="2713482" y="6858"/>
                  </a:lnTo>
                  <a:lnTo>
                    <a:pt x="2705862" y="0"/>
                  </a:lnTo>
                  <a:lnTo>
                    <a:pt x="2689098" y="0"/>
                  </a:lnTo>
                  <a:lnTo>
                    <a:pt x="2681478" y="6858"/>
                  </a:lnTo>
                  <a:lnTo>
                    <a:pt x="2681478" y="24384"/>
                  </a:lnTo>
                  <a:lnTo>
                    <a:pt x="2689098" y="31242"/>
                  </a:lnTo>
                  <a:lnTo>
                    <a:pt x="2705862" y="31242"/>
                  </a:lnTo>
                  <a:lnTo>
                    <a:pt x="2713482" y="24384"/>
                  </a:lnTo>
                  <a:close/>
                </a:path>
                <a:path w="2882900" h="935989">
                  <a:moveTo>
                    <a:pt x="2777490" y="17526"/>
                  </a:moveTo>
                  <a:lnTo>
                    <a:pt x="2772156" y="9144"/>
                  </a:lnTo>
                  <a:lnTo>
                    <a:pt x="2755392" y="4572"/>
                  </a:lnTo>
                  <a:lnTo>
                    <a:pt x="2747010" y="9144"/>
                  </a:lnTo>
                  <a:lnTo>
                    <a:pt x="2742438" y="25908"/>
                  </a:lnTo>
                  <a:lnTo>
                    <a:pt x="2747010" y="34290"/>
                  </a:lnTo>
                  <a:lnTo>
                    <a:pt x="2755392" y="37338"/>
                  </a:lnTo>
                  <a:lnTo>
                    <a:pt x="2761702" y="37695"/>
                  </a:lnTo>
                  <a:lnTo>
                    <a:pt x="2767584" y="35623"/>
                  </a:lnTo>
                  <a:lnTo>
                    <a:pt x="2772322" y="31551"/>
                  </a:lnTo>
                  <a:lnTo>
                    <a:pt x="2775204" y="25908"/>
                  </a:lnTo>
                  <a:lnTo>
                    <a:pt x="2777490" y="17526"/>
                  </a:lnTo>
                  <a:close/>
                </a:path>
                <a:path w="2882900" h="935989">
                  <a:moveTo>
                    <a:pt x="2830449" y="51435"/>
                  </a:moveTo>
                  <a:lnTo>
                    <a:pt x="2829044" y="45553"/>
                  </a:lnTo>
                  <a:lnTo>
                    <a:pt x="2825496" y="40386"/>
                  </a:lnTo>
                  <a:lnTo>
                    <a:pt x="2819888" y="37076"/>
                  </a:lnTo>
                  <a:lnTo>
                    <a:pt x="2813780" y="36195"/>
                  </a:lnTo>
                  <a:lnTo>
                    <a:pt x="2807815" y="37599"/>
                  </a:lnTo>
                  <a:lnTo>
                    <a:pt x="2802636" y="41148"/>
                  </a:lnTo>
                  <a:lnTo>
                    <a:pt x="2799659" y="46755"/>
                  </a:lnTo>
                  <a:lnTo>
                    <a:pt x="2798826" y="52863"/>
                  </a:lnTo>
                  <a:lnTo>
                    <a:pt x="2800278" y="58828"/>
                  </a:lnTo>
                  <a:lnTo>
                    <a:pt x="2804160" y="64008"/>
                  </a:lnTo>
                  <a:lnTo>
                    <a:pt x="2810256" y="69342"/>
                  </a:lnTo>
                  <a:lnTo>
                    <a:pt x="2820162" y="69342"/>
                  </a:lnTo>
                  <a:lnTo>
                    <a:pt x="2826258" y="62484"/>
                  </a:lnTo>
                  <a:lnTo>
                    <a:pt x="2829567" y="57316"/>
                  </a:lnTo>
                  <a:lnTo>
                    <a:pt x="2830449" y="51435"/>
                  </a:lnTo>
                  <a:close/>
                </a:path>
                <a:path w="2882900" h="935989">
                  <a:moveTo>
                    <a:pt x="2868132" y="101250"/>
                  </a:moveTo>
                  <a:lnTo>
                    <a:pt x="2866644" y="95250"/>
                  </a:lnTo>
                  <a:lnTo>
                    <a:pt x="2863215" y="90308"/>
                  </a:lnTo>
                  <a:lnTo>
                    <a:pt x="2858071" y="87153"/>
                  </a:lnTo>
                  <a:lnTo>
                    <a:pt x="2852070" y="86141"/>
                  </a:lnTo>
                  <a:lnTo>
                    <a:pt x="2846070" y="87630"/>
                  </a:lnTo>
                  <a:lnTo>
                    <a:pt x="2841128" y="91059"/>
                  </a:lnTo>
                  <a:lnTo>
                    <a:pt x="2837973" y="96202"/>
                  </a:lnTo>
                  <a:lnTo>
                    <a:pt x="2836961" y="102203"/>
                  </a:lnTo>
                  <a:lnTo>
                    <a:pt x="2838450" y="108204"/>
                  </a:lnTo>
                  <a:lnTo>
                    <a:pt x="2841879" y="113145"/>
                  </a:lnTo>
                  <a:lnTo>
                    <a:pt x="2847022" y="116300"/>
                  </a:lnTo>
                  <a:lnTo>
                    <a:pt x="2853023" y="117312"/>
                  </a:lnTo>
                  <a:lnTo>
                    <a:pt x="2859024" y="115824"/>
                  </a:lnTo>
                  <a:lnTo>
                    <a:pt x="2863965" y="112395"/>
                  </a:lnTo>
                  <a:lnTo>
                    <a:pt x="2867120" y="107251"/>
                  </a:lnTo>
                  <a:lnTo>
                    <a:pt x="2868132" y="101250"/>
                  </a:lnTo>
                  <a:close/>
                </a:path>
                <a:path w="2882900" h="935989">
                  <a:moveTo>
                    <a:pt x="2882646" y="170688"/>
                  </a:moveTo>
                  <a:lnTo>
                    <a:pt x="2882646" y="153162"/>
                  </a:lnTo>
                  <a:lnTo>
                    <a:pt x="2875026" y="146304"/>
                  </a:lnTo>
                  <a:lnTo>
                    <a:pt x="2866644" y="147066"/>
                  </a:lnTo>
                  <a:lnTo>
                    <a:pt x="2857500" y="147066"/>
                  </a:lnTo>
                  <a:lnTo>
                    <a:pt x="2850642" y="154686"/>
                  </a:lnTo>
                  <a:lnTo>
                    <a:pt x="2851404" y="163068"/>
                  </a:lnTo>
                  <a:lnTo>
                    <a:pt x="2851404" y="171450"/>
                  </a:lnTo>
                  <a:lnTo>
                    <a:pt x="2858262" y="178308"/>
                  </a:lnTo>
                  <a:lnTo>
                    <a:pt x="2875788" y="178308"/>
                  </a:lnTo>
                  <a:lnTo>
                    <a:pt x="2882646" y="170688"/>
                  </a:lnTo>
                  <a:close/>
                </a:path>
                <a:path w="2882900" h="935989">
                  <a:moveTo>
                    <a:pt x="2882646" y="234696"/>
                  </a:moveTo>
                  <a:lnTo>
                    <a:pt x="2882646" y="217170"/>
                  </a:lnTo>
                  <a:lnTo>
                    <a:pt x="2875788" y="209550"/>
                  </a:lnTo>
                  <a:lnTo>
                    <a:pt x="2858262" y="209550"/>
                  </a:lnTo>
                  <a:lnTo>
                    <a:pt x="2851404" y="217170"/>
                  </a:lnTo>
                  <a:lnTo>
                    <a:pt x="2851404" y="234696"/>
                  </a:lnTo>
                  <a:lnTo>
                    <a:pt x="2858262" y="241554"/>
                  </a:lnTo>
                  <a:lnTo>
                    <a:pt x="2875788" y="241554"/>
                  </a:lnTo>
                  <a:lnTo>
                    <a:pt x="2882646" y="234696"/>
                  </a:lnTo>
                  <a:close/>
                </a:path>
                <a:path w="2882900" h="935989">
                  <a:moveTo>
                    <a:pt x="2882646" y="297180"/>
                  </a:moveTo>
                  <a:lnTo>
                    <a:pt x="2882646" y="279654"/>
                  </a:lnTo>
                  <a:lnTo>
                    <a:pt x="2875788" y="272796"/>
                  </a:lnTo>
                  <a:lnTo>
                    <a:pt x="2858262" y="272796"/>
                  </a:lnTo>
                  <a:lnTo>
                    <a:pt x="2851404" y="279654"/>
                  </a:lnTo>
                  <a:lnTo>
                    <a:pt x="2851404" y="297180"/>
                  </a:lnTo>
                  <a:lnTo>
                    <a:pt x="2858262" y="304038"/>
                  </a:lnTo>
                  <a:lnTo>
                    <a:pt x="2875788" y="304038"/>
                  </a:lnTo>
                  <a:lnTo>
                    <a:pt x="2882646" y="297180"/>
                  </a:lnTo>
                  <a:close/>
                </a:path>
                <a:path w="2882900" h="935989">
                  <a:moveTo>
                    <a:pt x="2882646" y="360426"/>
                  </a:moveTo>
                  <a:lnTo>
                    <a:pt x="2882646" y="342900"/>
                  </a:lnTo>
                  <a:lnTo>
                    <a:pt x="2875788" y="336042"/>
                  </a:lnTo>
                  <a:lnTo>
                    <a:pt x="2858262" y="336042"/>
                  </a:lnTo>
                  <a:lnTo>
                    <a:pt x="2851404" y="342900"/>
                  </a:lnTo>
                  <a:lnTo>
                    <a:pt x="2851404" y="360426"/>
                  </a:lnTo>
                  <a:lnTo>
                    <a:pt x="2858262" y="367284"/>
                  </a:lnTo>
                  <a:lnTo>
                    <a:pt x="2875788" y="367284"/>
                  </a:lnTo>
                  <a:lnTo>
                    <a:pt x="2882646" y="360426"/>
                  </a:lnTo>
                  <a:close/>
                </a:path>
                <a:path w="2882900" h="935989">
                  <a:moveTo>
                    <a:pt x="2882646" y="423672"/>
                  </a:moveTo>
                  <a:lnTo>
                    <a:pt x="2882646" y="406146"/>
                  </a:lnTo>
                  <a:lnTo>
                    <a:pt x="2875788" y="398526"/>
                  </a:lnTo>
                  <a:lnTo>
                    <a:pt x="2858262" y="398526"/>
                  </a:lnTo>
                  <a:lnTo>
                    <a:pt x="2851404" y="406146"/>
                  </a:lnTo>
                  <a:lnTo>
                    <a:pt x="2851404" y="423672"/>
                  </a:lnTo>
                  <a:lnTo>
                    <a:pt x="2858262" y="430530"/>
                  </a:lnTo>
                  <a:lnTo>
                    <a:pt x="2875788" y="430530"/>
                  </a:lnTo>
                  <a:lnTo>
                    <a:pt x="2882646" y="423672"/>
                  </a:lnTo>
                  <a:close/>
                </a:path>
                <a:path w="2882900" h="935989">
                  <a:moveTo>
                    <a:pt x="2882646" y="486156"/>
                  </a:moveTo>
                  <a:lnTo>
                    <a:pt x="2882646" y="468630"/>
                  </a:lnTo>
                  <a:lnTo>
                    <a:pt x="2875788" y="461772"/>
                  </a:lnTo>
                  <a:lnTo>
                    <a:pt x="2858262" y="461772"/>
                  </a:lnTo>
                  <a:lnTo>
                    <a:pt x="2851404" y="468630"/>
                  </a:lnTo>
                  <a:lnTo>
                    <a:pt x="2851404" y="486156"/>
                  </a:lnTo>
                  <a:lnTo>
                    <a:pt x="2858262" y="493014"/>
                  </a:lnTo>
                  <a:lnTo>
                    <a:pt x="2875788" y="493014"/>
                  </a:lnTo>
                  <a:lnTo>
                    <a:pt x="2882646" y="486156"/>
                  </a:lnTo>
                  <a:close/>
                </a:path>
                <a:path w="2882900" h="935989">
                  <a:moveTo>
                    <a:pt x="2882646" y="549402"/>
                  </a:moveTo>
                  <a:lnTo>
                    <a:pt x="2882646" y="531876"/>
                  </a:lnTo>
                  <a:lnTo>
                    <a:pt x="2875788" y="525018"/>
                  </a:lnTo>
                  <a:lnTo>
                    <a:pt x="2858262" y="525018"/>
                  </a:lnTo>
                  <a:lnTo>
                    <a:pt x="2851404" y="531876"/>
                  </a:lnTo>
                  <a:lnTo>
                    <a:pt x="2851404" y="549402"/>
                  </a:lnTo>
                  <a:lnTo>
                    <a:pt x="2858262" y="556260"/>
                  </a:lnTo>
                  <a:lnTo>
                    <a:pt x="2875788" y="556260"/>
                  </a:lnTo>
                  <a:lnTo>
                    <a:pt x="2882646" y="549402"/>
                  </a:lnTo>
                  <a:close/>
                </a:path>
                <a:path w="2882900" h="935989">
                  <a:moveTo>
                    <a:pt x="2882646" y="612648"/>
                  </a:moveTo>
                  <a:lnTo>
                    <a:pt x="2882646" y="595122"/>
                  </a:lnTo>
                  <a:lnTo>
                    <a:pt x="2875788" y="587502"/>
                  </a:lnTo>
                  <a:lnTo>
                    <a:pt x="2858262" y="587502"/>
                  </a:lnTo>
                  <a:lnTo>
                    <a:pt x="2851404" y="595122"/>
                  </a:lnTo>
                  <a:lnTo>
                    <a:pt x="2851404" y="612648"/>
                  </a:lnTo>
                  <a:lnTo>
                    <a:pt x="2858262" y="619506"/>
                  </a:lnTo>
                  <a:lnTo>
                    <a:pt x="2875788" y="619506"/>
                  </a:lnTo>
                  <a:lnTo>
                    <a:pt x="2882646" y="612648"/>
                  </a:lnTo>
                  <a:close/>
                </a:path>
                <a:path w="2882900" h="935989">
                  <a:moveTo>
                    <a:pt x="2882646" y="675132"/>
                  </a:moveTo>
                  <a:lnTo>
                    <a:pt x="2882646" y="657606"/>
                  </a:lnTo>
                  <a:lnTo>
                    <a:pt x="2875788" y="650748"/>
                  </a:lnTo>
                  <a:lnTo>
                    <a:pt x="2858262" y="650748"/>
                  </a:lnTo>
                  <a:lnTo>
                    <a:pt x="2851404" y="657606"/>
                  </a:lnTo>
                  <a:lnTo>
                    <a:pt x="2851404" y="675132"/>
                  </a:lnTo>
                  <a:lnTo>
                    <a:pt x="2858262" y="682752"/>
                  </a:lnTo>
                  <a:lnTo>
                    <a:pt x="2875788" y="682752"/>
                  </a:lnTo>
                  <a:lnTo>
                    <a:pt x="2882646" y="675132"/>
                  </a:lnTo>
                  <a:close/>
                </a:path>
                <a:path w="2882900" h="935989">
                  <a:moveTo>
                    <a:pt x="2882646" y="738378"/>
                  </a:moveTo>
                  <a:lnTo>
                    <a:pt x="2882646" y="720852"/>
                  </a:lnTo>
                  <a:lnTo>
                    <a:pt x="2875788" y="713994"/>
                  </a:lnTo>
                  <a:lnTo>
                    <a:pt x="2858262" y="713994"/>
                  </a:lnTo>
                  <a:lnTo>
                    <a:pt x="2851404" y="720852"/>
                  </a:lnTo>
                  <a:lnTo>
                    <a:pt x="2851404" y="738378"/>
                  </a:lnTo>
                  <a:lnTo>
                    <a:pt x="2858262" y="745236"/>
                  </a:lnTo>
                  <a:lnTo>
                    <a:pt x="2875788" y="745236"/>
                  </a:lnTo>
                  <a:lnTo>
                    <a:pt x="2882646" y="738378"/>
                  </a:lnTo>
                  <a:close/>
                </a:path>
                <a:path w="2882900" h="935989">
                  <a:moveTo>
                    <a:pt x="2881884" y="786384"/>
                  </a:moveTo>
                  <a:lnTo>
                    <a:pt x="2876550" y="778764"/>
                  </a:lnTo>
                  <a:lnTo>
                    <a:pt x="2868168" y="777240"/>
                  </a:lnTo>
                  <a:lnTo>
                    <a:pt x="2859024" y="775716"/>
                  </a:lnTo>
                  <a:lnTo>
                    <a:pt x="2851404" y="781050"/>
                  </a:lnTo>
                  <a:lnTo>
                    <a:pt x="2849880" y="789432"/>
                  </a:lnTo>
                  <a:lnTo>
                    <a:pt x="2848356" y="798576"/>
                  </a:lnTo>
                  <a:lnTo>
                    <a:pt x="2853690" y="806196"/>
                  </a:lnTo>
                  <a:lnTo>
                    <a:pt x="2862072" y="807720"/>
                  </a:lnTo>
                  <a:lnTo>
                    <a:pt x="2871216" y="809244"/>
                  </a:lnTo>
                  <a:lnTo>
                    <a:pt x="2878836" y="803910"/>
                  </a:lnTo>
                  <a:lnTo>
                    <a:pt x="2880360" y="795528"/>
                  </a:lnTo>
                  <a:lnTo>
                    <a:pt x="2881884" y="786384"/>
                  </a:lnTo>
                  <a:close/>
                </a:path>
                <a:path w="2882900" h="935989">
                  <a:moveTo>
                    <a:pt x="2858154" y="853511"/>
                  </a:moveTo>
                  <a:lnTo>
                    <a:pt x="2857976" y="847344"/>
                  </a:lnTo>
                  <a:lnTo>
                    <a:pt x="2855654" y="841748"/>
                  </a:lnTo>
                  <a:lnTo>
                    <a:pt x="2851404" y="837438"/>
                  </a:lnTo>
                  <a:lnTo>
                    <a:pt x="2845379" y="835271"/>
                  </a:lnTo>
                  <a:lnTo>
                    <a:pt x="2839902" y="835503"/>
                  </a:lnTo>
                  <a:lnTo>
                    <a:pt x="2839212" y="835533"/>
                  </a:lnTo>
                  <a:lnTo>
                    <a:pt x="2833878" y="837961"/>
                  </a:lnTo>
                  <a:lnTo>
                    <a:pt x="2833616" y="838080"/>
                  </a:lnTo>
                  <a:lnTo>
                    <a:pt x="2829306" y="842772"/>
                  </a:lnTo>
                  <a:lnTo>
                    <a:pt x="2824734" y="849630"/>
                  </a:lnTo>
                  <a:lnTo>
                    <a:pt x="2827020" y="859536"/>
                  </a:lnTo>
                  <a:lnTo>
                    <a:pt x="2833878" y="864108"/>
                  </a:lnTo>
                  <a:lnTo>
                    <a:pt x="2839902" y="866286"/>
                  </a:lnTo>
                  <a:lnTo>
                    <a:pt x="2845379" y="866128"/>
                  </a:lnTo>
                  <a:lnTo>
                    <a:pt x="2846070" y="866108"/>
                  </a:lnTo>
                  <a:lnTo>
                    <a:pt x="2851404" y="863895"/>
                  </a:lnTo>
                  <a:lnTo>
                    <a:pt x="2851665" y="863786"/>
                  </a:lnTo>
                  <a:lnTo>
                    <a:pt x="2855976" y="859536"/>
                  </a:lnTo>
                  <a:lnTo>
                    <a:pt x="2858154" y="853511"/>
                  </a:lnTo>
                  <a:close/>
                </a:path>
                <a:path w="2882900" h="935989">
                  <a:moveTo>
                    <a:pt x="2816352" y="893826"/>
                  </a:moveTo>
                  <a:lnTo>
                    <a:pt x="2811780" y="886968"/>
                  </a:lnTo>
                  <a:lnTo>
                    <a:pt x="2807469" y="882276"/>
                  </a:lnTo>
                  <a:lnTo>
                    <a:pt x="2801874" y="879729"/>
                  </a:lnTo>
                  <a:lnTo>
                    <a:pt x="2795706" y="879467"/>
                  </a:lnTo>
                  <a:lnTo>
                    <a:pt x="2789682" y="881634"/>
                  </a:lnTo>
                  <a:lnTo>
                    <a:pt x="2785431" y="886265"/>
                  </a:lnTo>
                  <a:lnTo>
                    <a:pt x="2783109" y="891825"/>
                  </a:lnTo>
                  <a:lnTo>
                    <a:pt x="2782931" y="897814"/>
                  </a:lnTo>
                  <a:lnTo>
                    <a:pt x="2785110" y="903732"/>
                  </a:lnTo>
                  <a:lnTo>
                    <a:pt x="2789420" y="907982"/>
                  </a:lnTo>
                  <a:lnTo>
                    <a:pt x="2795016" y="910304"/>
                  </a:lnTo>
                  <a:lnTo>
                    <a:pt x="2801183" y="910482"/>
                  </a:lnTo>
                  <a:lnTo>
                    <a:pt x="2807208" y="908304"/>
                  </a:lnTo>
                  <a:lnTo>
                    <a:pt x="2814066" y="903732"/>
                  </a:lnTo>
                  <a:lnTo>
                    <a:pt x="2816352" y="893826"/>
                  </a:lnTo>
                  <a:close/>
                </a:path>
                <a:path w="2882900" h="935989">
                  <a:moveTo>
                    <a:pt x="2756916" y="923544"/>
                  </a:moveTo>
                  <a:lnTo>
                    <a:pt x="2755392" y="915162"/>
                  </a:lnTo>
                  <a:lnTo>
                    <a:pt x="2753868" y="906018"/>
                  </a:lnTo>
                  <a:lnTo>
                    <a:pt x="2745486" y="900684"/>
                  </a:lnTo>
                  <a:lnTo>
                    <a:pt x="2728722" y="903732"/>
                  </a:lnTo>
                  <a:lnTo>
                    <a:pt x="2722626" y="912114"/>
                  </a:lnTo>
                  <a:lnTo>
                    <a:pt x="2724150" y="920496"/>
                  </a:lnTo>
                  <a:lnTo>
                    <a:pt x="2726436" y="928878"/>
                  </a:lnTo>
                  <a:lnTo>
                    <a:pt x="2734056" y="934974"/>
                  </a:lnTo>
                  <a:lnTo>
                    <a:pt x="2742438" y="933450"/>
                  </a:lnTo>
                  <a:lnTo>
                    <a:pt x="2743200" y="933450"/>
                  </a:lnTo>
                  <a:lnTo>
                    <a:pt x="2751582" y="931926"/>
                  </a:lnTo>
                  <a:lnTo>
                    <a:pt x="2756916" y="923544"/>
                  </a:lnTo>
                  <a:close/>
                </a:path>
                <a:path w="2882900" h="935989">
                  <a:moveTo>
                    <a:pt x="2692908" y="928116"/>
                  </a:moveTo>
                  <a:lnTo>
                    <a:pt x="2692908" y="910590"/>
                  </a:lnTo>
                  <a:lnTo>
                    <a:pt x="2686050" y="903732"/>
                  </a:lnTo>
                  <a:lnTo>
                    <a:pt x="2668524" y="903732"/>
                  </a:lnTo>
                  <a:lnTo>
                    <a:pt x="2661666" y="910590"/>
                  </a:lnTo>
                  <a:lnTo>
                    <a:pt x="2661666" y="928116"/>
                  </a:lnTo>
                  <a:lnTo>
                    <a:pt x="2668524" y="934974"/>
                  </a:lnTo>
                  <a:lnTo>
                    <a:pt x="2686050" y="934974"/>
                  </a:lnTo>
                  <a:lnTo>
                    <a:pt x="2692908" y="928116"/>
                  </a:lnTo>
                  <a:close/>
                </a:path>
                <a:path w="2882900" h="935989">
                  <a:moveTo>
                    <a:pt x="2629662" y="928116"/>
                  </a:moveTo>
                  <a:lnTo>
                    <a:pt x="2629662" y="910590"/>
                  </a:lnTo>
                  <a:lnTo>
                    <a:pt x="2622804" y="903732"/>
                  </a:lnTo>
                  <a:lnTo>
                    <a:pt x="2605278" y="903732"/>
                  </a:lnTo>
                  <a:lnTo>
                    <a:pt x="2598420" y="910590"/>
                  </a:lnTo>
                  <a:lnTo>
                    <a:pt x="2598420" y="928116"/>
                  </a:lnTo>
                  <a:lnTo>
                    <a:pt x="2605278" y="934974"/>
                  </a:lnTo>
                  <a:lnTo>
                    <a:pt x="2622804" y="934974"/>
                  </a:lnTo>
                  <a:lnTo>
                    <a:pt x="2629662" y="928116"/>
                  </a:lnTo>
                  <a:close/>
                </a:path>
                <a:path w="2882900" h="935989">
                  <a:moveTo>
                    <a:pt x="2567178" y="928116"/>
                  </a:moveTo>
                  <a:lnTo>
                    <a:pt x="2567178" y="910590"/>
                  </a:lnTo>
                  <a:lnTo>
                    <a:pt x="2559558" y="903732"/>
                  </a:lnTo>
                  <a:lnTo>
                    <a:pt x="2542794" y="903732"/>
                  </a:lnTo>
                  <a:lnTo>
                    <a:pt x="2535174" y="910590"/>
                  </a:lnTo>
                  <a:lnTo>
                    <a:pt x="2535174" y="928116"/>
                  </a:lnTo>
                  <a:lnTo>
                    <a:pt x="2542794" y="934974"/>
                  </a:lnTo>
                  <a:lnTo>
                    <a:pt x="2559558" y="934974"/>
                  </a:lnTo>
                  <a:lnTo>
                    <a:pt x="2567178" y="928116"/>
                  </a:lnTo>
                  <a:close/>
                </a:path>
                <a:path w="2882900" h="935989">
                  <a:moveTo>
                    <a:pt x="2503932" y="928116"/>
                  </a:moveTo>
                  <a:lnTo>
                    <a:pt x="2503932" y="910590"/>
                  </a:lnTo>
                  <a:lnTo>
                    <a:pt x="2497074" y="903732"/>
                  </a:lnTo>
                  <a:lnTo>
                    <a:pt x="2479548" y="903732"/>
                  </a:lnTo>
                  <a:lnTo>
                    <a:pt x="2472690" y="910590"/>
                  </a:lnTo>
                  <a:lnTo>
                    <a:pt x="2472690" y="928116"/>
                  </a:lnTo>
                  <a:lnTo>
                    <a:pt x="2479548" y="934974"/>
                  </a:lnTo>
                  <a:lnTo>
                    <a:pt x="2497074" y="934974"/>
                  </a:lnTo>
                  <a:lnTo>
                    <a:pt x="2503932" y="928116"/>
                  </a:lnTo>
                  <a:close/>
                </a:path>
                <a:path w="2882900" h="935989">
                  <a:moveTo>
                    <a:pt x="2440686" y="928116"/>
                  </a:moveTo>
                  <a:lnTo>
                    <a:pt x="2440686" y="910590"/>
                  </a:lnTo>
                  <a:lnTo>
                    <a:pt x="2433828" y="903732"/>
                  </a:lnTo>
                  <a:lnTo>
                    <a:pt x="2416302" y="903732"/>
                  </a:lnTo>
                  <a:lnTo>
                    <a:pt x="2409444" y="910590"/>
                  </a:lnTo>
                  <a:lnTo>
                    <a:pt x="2409444" y="928116"/>
                  </a:lnTo>
                  <a:lnTo>
                    <a:pt x="2416302" y="934974"/>
                  </a:lnTo>
                  <a:lnTo>
                    <a:pt x="2433828" y="934974"/>
                  </a:lnTo>
                  <a:lnTo>
                    <a:pt x="2440686" y="928116"/>
                  </a:lnTo>
                  <a:close/>
                </a:path>
                <a:path w="2882900" h="935989">
                  <a:moveTo>
                    <a:pt x="2378202" y="928116"/>
                  </a:moveTo>
                  <a:lnTo>
                    <a:pt x="2378202" y="910590"/>
                  </a:lnTo>
                  <a:lnTo>
                    <a:pt x="2370582" y="903732"/>
                  </a:lnTo>
                  <a:lnTo>
                    <a:pt x="2353056" y="903732"/>
                  </a:lnTo>
                  <a:lnTo>
                    <a:pt x="2346198" y="910590"/>
                  </a:lnTo>
                  <a:lnTo>
                    <a:pt x="2346198" y="928116"/>
                  </a:lnTo>
                  <a:lnTo>
                    <a:pt x="2353056" y="934974"/>
                  </a:lnTo>
                  <a:lnTo>
                    <a:pt x="2370582" y="934974"/>
                  </a:lnTo>
                  <a:lnTo>
                    <a:pt x="2378202" y="928116"/>
                  </a:lnTo>
                  <a:close/>
                </a:path>
                <a:path w="2882900" h="935989">
                  <a:moveTo>
                    <a:pt x="2314956" y="928116"/>
                  </a:moveTo>
                  <a:lnTo>
                    <a:pt x="2314956" y="910590"/>
                  </a:lnTo>
                  <a:lnTo>
                    <a:pt x="2308098" y="903732"/>
                  </a:lnTo>
                  <a:lnTo>
                    <a:pt x="2290572" y="903732"/>
                  </a:lnTo>
                  <a:lnTo>
                    <a:pt x="2283714" y="910590"/>
                  </a:lnTo>
                  <a:lnTo>
                    <a:pt x="2283714" y="928116"/>
                  </a:lnTo>
                  <a:lnTo>
                    <a:pt x="2290572" y="934974"/>
                  </a:lnTo>
                  <a:lnTo>
                    <a:pt x="2308098" y="934974"/>
                  </a:lnTo>
                  <a:lnTo>
                    <a:pt x="2314956" y="928116"/>
                  </a:lnTo>
                  <a:close/>
                </a:path>
                <a:path w="2882900" h="935989">
                  <a:moveTo>
                    <a:pt x="2251710" y="928116"/>
                  </a:moveTo>
                  <a:lnTo>
                    <a:pt x="2251710" y="910590"/>
                  </a:lnTo>
                  <a:lnTo>
                    <a:pt x="2244852" y="903732"/>
                  </a:lnTo>
                  <a:lnTo>
                    <a:pt x="2227326" y="903732"/>
                  </a:lnTo>
                  <a:lnTo>
                    <a:pt x="2220468" y="910590"/>
                  </a:lnTo>
                  <a:lnTo>
                    <a:pt x="2220468" y="928116"/>
                  </a:lnTo>
                  <a:lnTo>
                    <a:pt x="2227326" y="934974"/>
                  </a:lnTo>
                  <a:lnTo>
                    <a:pt x="2244852" y="934974"/>
                  </a:lnTo>
                  <a:lnTo>
                    <a:pt x="2251710" y="928116"/>
                  </a:lnTo>
                  <a:close/>
                </a:path>
                <a:path w="2882900" h="935989">
                  <a:moveTo>
                    <a:pt x="2189226" y="928116"/>
                  </a:moveTo>
                  <a:lnTo>
                    <a:pt x="2189226" y="910590"/>
                  </a:lnTo>
                  <a:lnTo>
                    <a:pt x="2181606" y="903732"/>
                  </a:lnTo>
                  <a:lnTo>
                    <a:pt x="2164080" y="903732"/>
                  </a:lnTo>
                  <a:lnTo>
                    <a:pt x="2157222" y="910590"/>
                  </a:lnTo>
                  <a:lnTo>
                    <a:pt x="2157222" y="928116"/>
                  </a:lnTo>
                  <a:lnTo>
                    <a:pt x="2164080" y="934974"/>
                  </a:lnTo>
                  <a:lnTo>
                    <a:pt x="2181606" y="934974"/>
                  </a:lnTo>
                  <a:lnTo>
                    <a:pt x="2189226" y="928116"/>
                  </a:lnTo>
                  <a:close/>
                </a:path>
                <a:path w="2882900" h="935989">
                  <a:moveTo>
                    <a:pt x="2125980" y="928116"/>
                  </a:moveTo>
                  <a:lnTo>
                    <a:pt x="2125980" y="910590"/>
                  </a:lnTo>
                  <a:lnTo>
                    <a:pt x="2119122" y="903732"/>
                  </a:lnTo>
                  <a:lnTo>
                    <a:pt x="2101596" y="903732"/>
                  </a:lnTo>
                  <a:lnTo>
                    <a:pt x="2093976" y="910590"/>
                  </a:lnTo>
                  <a:lnTo>
                    <a:pt x="2093976" y="928116"/>
                  </a:lnTo>
                  <a:lnTo>
                    <a:pt x="2101596" y="934974"/>
                  </a:lnTo>
                  <a:lnTo>
                    <a:pt x="2119122" y="934974"/>
                  </a:lnTo>
                  <a:lnTo>
                    <a:pt x="2125980" y="928116"/>
                  </a:lnTo>
                  <a:close/>
                </a:path>
                <a:path w="2882900" h="935989">
                  <a:moveTo>
                    <a:pt x="2062733" y="928116"/>
                  </a:moveTo>
                  <a:lnTo>
                    <a:pt x="2062733" y="910590"/>
                  </a:lnTo>
                  <a:lnTo>
                    <a:pt x="2055876" y="903732"/>
                  </a:lnTo>
                  <a:lnTo>
                    <a:pt x="2038350" y="903732"/>
                  </a:lnTo>
                  <a:lnTo>
                    <a:pt x="2031492" y="910590"/>
                  </a:lnTo>
                  <a:lnTo>
                    <a:pt x="2031492" y="928116"/>
                  </a:lnTo>
                  <a:lnTo>
                    <a:pt x="2038350" y="934974"/>
                  </a:lnTo>
                  <a:lnTo>
                    <a:pt x="2055876" y="934974"/>
                  </a:lnTo>
                  <a:lnTo>
                    <a:pt x="2062733" y="928116"/>
                  </a:lnTo>
                  <a:close/>
                </a:path>
                <a:path w="2882900" h="935989">
                  <a:moveTo>
                    <a:pt x="1999488" y="928116"/>
                  </a:moveTo>
                  <a:lnTo>
                    <a:pt x="1999488" y="910590"/>
                  </a:lnTo>
                  <a:lnTo>
                    <a:pt x="1992630" y="903732"/>
                  </a:lnTo>
                  <a:lnTo>
                    <a:pt x="1975104" y="903732"/>
                  </a:lnTo>
                  <a:lnTo>
                    <a:pt x="1968245" y="910590"/>
                  </a:lnTo>
                  <a:lnTo>
                    <a:pt x="1968245" y="928116"/>
                  </a:lnTo>
                  <a:lnTo>
                    <a:pt x="1975104" y="934974"/>
                  </a:lnTo>
                  <a:lnTo>
                    <a:pt x="1992630" y="934974"/>
                  </a:lnTo>
                  <a:lnTo>
                    <a:pt x="1999488" y="928116"/>
                  </a:lnTo>
                  <a:close/>
                </a:path>
                <a:path w="2882900" h="935989">
                  <a:moveTo>
                    <a:pt x="1937004" y="928116"/>
                  </a:moveTo>
                  <a:lnTo>
                    <a:pt x="1937004" y="910590"/>
                  </a:lnTo>
                  <a:lnTo>
                    <a:pt x="1930145" y="903732"/>
                  </a:lnTo>
                  <a:lnTo>
                    <a:pt x="1912620" y="903732"/>
                  </a:lnTo>
                  <a:lnTo>
                    <a:pt x="1905000" y="910590"/>
                  </a:lnTo>
                  <a:lnTo>
                    <a:pt x="1905000" y="928116"/>
                  </a:lnTo>
                  <a:lnTo>
                    <a:pt x="1912620" y="934974"/>
                  </a:lnTo>
                  <a:lnTo>
                    <a:pt x="1930145" y="934974"/>
                  </a:lnTo>
                  <a:lnTo>
                    <a:pt x="1937004" y="928116"/>
                  </a:lnTo>
                  <a:close/>
                </a:path>
                <a:path w="2882900" h="935989">
                  <a:moveTo>
                    <a:pt x="1873758" y="928116"/>
                  </a:moveTo>
                  <a:lnTo>
                    <a:pt x="1873758" y="910590"/>
                  </a:lnTo>
                  <a:lnTo>
                    <a:pt x="1866900" y="903732"/>
                  </a:lnTo>
                  <a:lnTo>
                    <a:pt x="1849374" y="903732"/>
                  </a:lnTo>
                  <a:lnTo>
                    <a:pt x="1842516" y="910590"/>
                  </a:lnTo>
                  <a:lnTo>
                    <a:pt x="1842516" y="928116"/>
                  </a:lnTo>
                  <a:lnTo>
                    <a:pt x="1849374" y="934974"/>
                  </a:lnTo>
                  <a:lnTo>
                    <a:pt x="1866900" y="934974"/>
                  </a:lnTo>
                  <a:lnTo>
                    <a:pt x="1873758" y="928116"/>
                  </a:lnTo>
                  <a:close/>
                </a:path>
                <a:path w="2882900" h="935989">
                  <a:moveTo>
                    <a:pt x="1810512" y="928116"/>
                  </a:moveTo>
                  <a:lnTo>
                    <a:pt x="1810512" y="910590"/>
                  </a:lnTo>
                  <a:lnTo>
                    <a:pt x="1803654" y="903732"/>
                  </a:lnTo>
                  <a:lnTo>
                    <a:pt x="1786127" y="903732"/>
                  </a:lnTo>
                  <a:lnTo>
                    <a:pt x="1779270" y="910590"/>
                  </a:lnTo>
                  <a:lnTo>
                    <a:pt x="1779270" y="928116"/>
                  </a:lnTo>
                  <a:lnTo>
                    <a:pt x="1786127" y="934974"/>
                  </a:lnTo>
                  <a:lnTo>
                    <a:pt x="1803654" y="934974"/>
                  </a:lnTo>
                  <a:lnTo>
                    <a:pt x="1810512" y="928116"/>
                  </a:lnTo>
                  <a:close/>
                </a:path>
                <a:path w="2882900" h="935989">
                  <a:moveTo>
                    <a:pt x="1748027" y="928116"/>
                  </a:moveTo>
                  <a:lnTo>
                    <a:pt x="1748027" y="910590"/>
                  </a:lnTo>
                  <a:lnTo>
                    <a:pt x="1741170" y="903732"/>
                  </a:lnTo>
                  <a:lnTo>
                    <a:pt x="1723644" y="903732"/>
                  </a:lnTo>
                  <a:lnTo>
                    <a:pt x="1716024" y="910590"/>
                  </a:lnTo>
                  <a:lnTo>
                    <a:pt x="1716024" y="928116"/>
                  </a:lnTo>
                  <a:lnTo>
                    <a:pt x="1723644" y="934974"/>
                  </a:lnTo>
                  <a:lnTo>
                    <a:pt x="1741170" y="934974"/>
                  </a:lnTo>
                  <a:lnTo>
                    <a:pt x="1748027" y="928116"/>
                  </a:lnTo>
                  <a:close/>
                </a:path>
                <a:path w="2882900" h="935989">
                  <a:moveTo>
                    <a:pt x="1684782" y="928116"/>
                  </a:moveTo>
                  <a:lnTo>
                    <a:pt x="1684782" y="910590"/>
                  </a:lnTo>
                  <a:lnTo>
                    <a:pt x="1677924" y="903732"/>
                  </a:lnTo>
                  <a:lnTo>
                    <a:pt x="1660398" y="903732"/>
                  </a:lnTo>
                  <a:lnTo>
                    <a:pt x="1653539" y="910590"/>
                  </a:lnTo>
                  <a:lnTo>
                    <a:pt x="1653539" y="928116"/>
                  </a:lnTo>
                  <a:lnTo>
                    <a:pt x="1660398" y="934974"/>
                  </a:lnTo>
                  <a:lnTo>
                    <a:pt x="1677924" y="934974"/>
                  </a:lnTo>
                  <a:lnTo>
                    <a:pt x="1684782" y="928116"/>
                  </a:lnTo>
                  <a:close/>
                </a:path>
                <a:path w="2882900" h="935989">
                  <a:moveTo>
                    <a:pt x="1621536" y="928116"/>
                  </a:moveTo>
                  <a:lnTo>
                    <a:pt x="1621536" y="910590"/>
                  </a:lnTo>
                  <a:lnTo>
                    <a:pt x="1614678" y="903732"/>
                  </a:lnTo>
                  <a:lnTo>
                    <a:pt x="1597152" y="903732"/>
                  </a:lnTo>
                  <a:lnTo>
                    <a:pt x="1590294" y="910590"/>
                  </a:lnTo>
                  <a:lnTo>
                    <a:pt x="1590294" y="928116"/>
                  </a:lnTo>
                  <a:lnTo>
                    <a:pt x="1597152" y="934974"/>
                  </a:lnTo>
                  <a:lnTo>
                    <a:pt x="1614678" y="934974"/>
                  </a:lnTo>
                  <a:lnTo>
                    <a:pt x="1621536" y="928116"/>
                  </a:lnTo>
                  <a:close/>
                </a:path>
                <a:path w="2882900" h="935989">
                  <a:moveTo>
                    <a:pt x="1559052" y="928116"/>
                  </a:moveTo>
                  <a:lnTo>
                    <a:pt x="1559052" y="910590"/>
                  </a:lnTo>
                  <a:lnTo>
                    <a:pt x="1551432" y="903732"/>
                  </a:lnTo>
                  <a:lnTo>
                    <a:pt x="1534668" y="903732"/>
                  </a:lnTo>
                  <a:lnTo>
                    <a:pt x="1527048" y="910590"/>
                  </a:lnTo>
                  <a:lnTo>
                    <a:pt x="1527048" y="928116"/>
                  </a:lnTo>
                  <a:lnTo>
                    <a:pt x="1534668" y="934974"/>
                  </a:lnTo>
                  <a:lnTo>
                    <a:pt x="1551432" y="934974"/>
                  </a:lnTo>
                  <a:lnTo>
                    <a:pt x="1559052" y="928116"/>
                  </a:lnTo>
                  <a:close/>
                </a:path>
                <a:path w="2882900" h="935989">
                  <a:moveTo>
                    <a:pt x="1495806" y="928116"/>
                  </a:moveTo>
                  <a:lnTo>
                    <a:pt x="1495806" y="910590"/>
                  </a:lnTo>
                  <a:lnTo>
                    <a:pt x="1488948" y="903732"/>
                  </a:lnTo>
                  <a:lnTo>
                    <a:pt x="1471422" y="903732"/>
                  </a:lnTo>
                  <a:lnTo>
                    <a:pt x="1464564" y="910590"/>
                  </a:lnTo>
                  <a:lnTo>
                    <a:pt x="1464564" y="928116"/>
                  </a:lnTo>
                  <a:lnTo>
                    <a:pt x="1471422" y="934974"/>
                  </a:lnTo>
                  <a:lnTo>
                    <a:pt x="1488948" y="934974"/>
                  </a:lnTo>
                  <a:lnTo>
                    <a:pt x="1495806" y="928116"/>
                  </a:lnTo>
                  <a:close/>
                </a:path>
                <a:path w="2882900" h="935989">
                  <a:moveTo>
                    <a:pt x="1432560" y="928116"/>
                  </a:moveTo>
                  <a:lnTo>
                    <a:pt x="1432560" y="910590"/>
                  </a:lnTo>
                  <a:lnTo>
                    <a:pt x="1425702" y="903732"/>
                  </a:lnTo>
                  <a:lnTo>
                    <a:pt x="1408176" y="903732"/>
                  </a:lnTo>
                  <a:lnTo>
                    <a:pt x="1401318" y="910590"/>
                  </a:lnTo>
                  <a:lnTo>
                    <a:pt x="1401318" y="928116"/>
                  </a:lnTo>
                  <a:lnTo>
                    <a:pt x="1408176" y="934974"/>
                  </a:lnTo>
                  <a:lnTo>
                    <a:pt x="1425702" y="934974"/>
                  </a:lnTo>
                  <a:lnTo>
                    <a:pt x="1432560" y="928116"/>
                  </a:lnTo>
                  <a:close/>
                </a:path>
                <a:path w="2882900" h="935989">
                  <a:moveTo>
                    <a:pt x="1370076" y="928116"/>
                  </a:moveTo>
                  <a:lnTo>
                    <a:pt x="1370076" y="910590"/>
                  </a:lnTo>
                  <a:lnTo>
                    <a:pt x="1362456" y="903732"/>
                  </a:lnTo>
                  <a:lnTo>
                    <a:pt x="1345692" y="903732"/>
                  </a:lnTo>
                  <a:lnTo>
                    <a:pt x="1338072" y="910590"/>
                  </a:lnTo>
                  <a:lnTo>
                    <a:pt x="1338072" y="928116"/>
                  </a:lnTo>
                  <a:lnTo>
                    <a:pt x="1345692" y="934974"/>
                  </a:lnTo>
                  <a:lnTo>
                    <a:pt x="1362456" y="934974"/>
                  </a:lnTo>
                  <a:lnTo>
                    <a:pt x="1370076" y="928116"/>
                  </a:lnTo>
                  <a:close/>
                </a:path>
                <a:path w="2882900" h="935989">
                  <a:moveTo>
                    <a:pt x="1306830" y="928116"/>
                  </a:moveTo>
                  <a:lnTo>
                    <a:pt x="1306830" y="910590"/>
                  </a:lnTo>
                  <a:lnTo>
                    <a:pt x="1299972" y="903732"/>
                  </a:lnTo>
                  <a:lnTo>
                    <a:pt x="1282446" y="903732"/>
                  </a:lnTo>
                  <a:lnTo>
                    <a:pt x="1275588" y="910590"/>
                  </a:lnTo>
                  <a:lnTo>
                    <a:pt x="1275588" y="928116"/>
                  </a:lnTo>
                  <a:lnTo>
                    <a:pt x="1282446" y="934974"/>
                  </a:lnTo>
                  <a:lnTo>
                    <a:pt x="1299972" y="934974"/>
                  </a:lnTo>
                  <a:lnTo>
                    <a:pt x="1306830" y="928116"/>
                  </a:lnTo>
                  <a:close/>
                </a:path>
                <a:path w="2882900" h="935989">
                  <a:moveTo>
                    <a:pt x="1243584" y="928116"/>
                  </a:moveTo>
                  <a:lnTo>
                    <a:pt x="1243584" y="910590"/>
                  </a:lnTo>
                  <a:lnTo>
                    <a:pt x="1236726" y="903732"/>
                  </a:lnTo>
                  <a:lnTo>
                    <a:pt x="1219200" y="903732"/>
                  </a:lnTo>
                  <a:lnTo>
                    <a:pt x="1212342" y="910590"/>
                  </a:lnTo>
                  <a:lnTo>
                    <a:pt x="1212342" y="928116"/>
                  </a:lnTo>
                  <a:lnTo>
                    <a:pt x="1219200" y="934974"/>
                  </a:lnTo>
                  <a:lnTo>
                    <a:pt x="1236726" y="934974"/>
                  </a:lnTo>
                  <a:lnTo>
                    <a:pt x="1243584" y="928116"/>
                  </a:lnTo>
                  <a:close/>
                </a:path>
                <a:path w="2882900" h="935989">
                  <a:moveTo>
                    <a:pt x="1181100" y="928116"/>
                  </a:moveTo>
                  <a:lnTo>
                    <a:pt x="1181100" y="910590"/>
                  </a:lnTo>
                  <a:lnTo>
                    <a:pt x="1173480" y="903732"/>
                  </a:lnTo>
                  <a:lnTo>
                    <a:pt x="1156716" y="903732"/>
                  </a:lnTo>
                  <a:lnTo>
                    <a:pt x="1149096" y="910590"/>
                  </a:lnTo>
                  <a:lnTo>
                    <a:pt x="1149096" y="928116"/>
                  </a:lnTo>
                  <a:lnTo>
                    <a:pt x="1156716" y="934974"/>
                  </a:lnTo>
                  <a:lnTo>
                    <a:pt x="1173480" y="934974"/>
                  </a:lnTo>
                  <a:lnTo>
                    <a:pt x="1181100" y="928116"/>
                  </a:lnTo>
                  <a:close/>
                </a:path>
                <a:path w="2882900" h="935989">
                  <a:moveTo>
                    <a:pt x="1117854" y="928116"/>
                  </a:moveTo>
                  <a:lnTo>
                    <a:pt x="1117854" y="910590"/>
                  </a:lnTo>
                  <a:lnTo>
                    <a:pt x="1110996" y="903732"/>
                  </a:lnTo>
                  <a:lnTo>
                    <a:pt x="1093470" y="903732"/>
                  </a:lnTo>
                  <a:lnTo>
                    <a:pt x="1086612" y="910590"/>
                  </a:lnTo>
                  <a:lnTo>
                    <a:pt x="1086612" y="928116"/>
                  </a:lnTo>
                  <a:lnTo>
                    <a:pt x="1093470" y="934974"/>
                  </a:lnTo>
                  <a:lnTo>
                    <a:pt x="1110996" y="934974"/>
                  </a:lnTo>
                  <a:lnTo>
                    <a:pt x="1117854" y="928116"/>
                  </a:lnTo>
                  <a:close/>
                </a:path>
                <a:path w="2882900" h="935989">
                  <a:moveTo>
                    <a:pt x="1054608" y="928116"/>
                  </a:moveTo>
                  <a:lnTo>
                    <a:pt x="1054608" y="910590"/>
                  </a:lnTo>
                  <a:lnTo>
                    <a:pt x="1047750" y="903732"/>
                  </a:lnTo>
                  <a:lnTo>
                    <a:pt x="1030224" y="903732"/>
                  </a:lnTo>
                  <a:lnTo>
                    <a:pt x="1023366" y="910590"/>
                  </a:lnTo>
                  <a:lnTo>
                    <a:pt x="1023366" y="928116"/>
                  </a:lnTo>
                  <a:lnTo>
                    <a:pt x="1030224" y="934974"/>
                  </a:lnTo>
                  <a:lnTo>
                    <a:pt x="1047750" y="934974"/>
                  </a:lnTo>
                  <a:lnTo>
                    <a:pt x="1054608" y="928116"/>
                  </a:lnTo>
                  <a:close/>
                </a:path>
                <a:path w="2882900" h="935989">
                  <a:moveTo>
                    <a:pt x="992124" y="928116"/>
                  </a:moveTo>
                  <a:lnTo>
                    <a:pt x="992124" y="910590"/>
                  </a:lnTo>
                  <a:lnTo>
                    <a:pt x="984504" y="903732"/>
                  </a:lnTo>
                  <a:lnTo>
                    <a:pt x="966978" y="903732"/>
                  </a:lnTo>
                  <a:lnTo>
                    <a:pt x="960119" y="910590"/>
                  </a:lnTo>
                  <a:lnTo>
                    <a:pt x="960119" y="928116"/>
                  </a:lnTo>
                  <a:lnTo>
                    <a:pt x="966978" y="934974"/>
                  </a:lnTo>
                  <a:lnTo>
                    <a:pt x="984504" y="934974"/>
                  </a:lnTo>
                  <a:lnTo>
                    <a:pt x="992124" y="928116"/>
                  </a:lnTo>
                  <a:close/>
                </a:path>
                <a:path w="2882900" h="935989">
                  <a:moveTo>
                    <a:pt x="928878" y="928116"/>
                  </a:moveTo>
                  <a:lnTo>
                    <a:pt x="928878" y="910590"/>
                  </a:lnTo>
                  <a:lnTo>
                    <a:pt x="922019" y="903732"/>
                  </a:lnTo>
                  <a:lnTo>
                    <a:pt x="904494" y="903732"/>
                  </a:lnTo>
                  <a:lnTo>
                    <a:pt x="897636" y="910590"/>
                  </a:lnTo>
                  <a:lnTo>
                    <a:pt x="897636" y="928116"/>
                  </a:lnTo>
                  <a:lnTo>
                    <a:pt x="904494" y="934974"/>
                  </a:lnTo>
                  <a:lnTo>
                    <a:pt x="922019" y="934974"/>
                  </a:lnTo>
                  <a:lnTo>
                    <a:pt x="928878" y="928116"/>
                  </a:lnTo>
                  <a:close/>
                </a:path>
                <a:path w="2882900" h="935989">
                  <a:moveTo>
                    <a:pt x="865632" y="928116"/>
                  </a:moveTo>
                  <a:lnTo>
                    <a:pt x="865632" y="910590"/>
                  </a:lnTo>
                  <a:lnTo>
                    <a:pt x="858774" y="903732"/>
                  </a:lnTo>
                  <a:lnTo>
                    <a:pt x="841247" y="903732"/>
                  </a:lnTo>
                  <a:lnTo>
                    <a:pt x="834390" y="910590"/>
                  </a:lnTo>
                  <a:lnTo>
                    <a:pt x="834390" y="928116"/>
                  </a:lnTo>
                  <a:lnTo>
                    <a:pt x="841247" y="934974"/>
                  </a:lnTo>
                  <a:lnTo>
                    <a:pt x="858774" y="934974"/>
                  </a:lnTo>
                  <a:lnTo>
                    <a:pt x="865632" y="928116"/>
                  </a:lnTo>
                  <a:close/>
                </a:path>
                <a:path w="2882900" h="935989">
                  <a:moveTo>
                    <a:pt x="803148" y="928116"/>
                  </a:moveTo>
                  <a:lnTo>
                    <a:pt x="803148" y="910590"/>
                  </a:lnTo>
                  <a:lnTo>
                    <a:pt x="795528" y="903732"/>
                  </a:lnTo>
                  <a:lnTo>
                    <a:pt x="778002" y="903732"/>
                  </a:lnTo>
                  <a:lnTo>
                    <a:pt x="771144" y="910590"/>
                  </a:lnTo>
                  <a:lnTo>
                    <a:pt x="771144" y="928116"/>
                  </a:lnTo>
                  <a:lnTo>
                    <a:pt x="778002" y="934974"/>
                  </a:lnTo>
                  <a:lnTo>
                    <a:pt x="795528" y="934974"/>
                  </a:lnTo>
                  <a:lnTo>
                    <a:pt x="803148" y="928116"/>
                  </a:lnTo>
                  <a:close/>
                </a:path>
                <a:path w="2882900" h="935989">
                  <a:moveTo>
                    <a:pt x="739902" y="928116"/>
                  </a:moveTo>
                  <a:lnTo>
                    <a:pt x="739902" y="910590"/>
                  </a:lnTo>
                  <a:lnTo>
                    <a:pt x="733044" y="903732"/>
                  </a:lnTo>
                  <a:lnTo>
                    <a:pt x="715518" y="903732"/>
                  </a:lnTo>
                  <a:lnTo>
                    <a:pt x="708660" y="910590"/>
                  </a:lnTo>
                  <a:lnTo>
                    <a:pt x="708660" y="928116"/>
                  </a:lnTo>
                  <a:lnTo>
                    <a:pt x="715518" y="934974"/>
                  </a:lnTo>
                  <a:lnTo>
                    <a:pt x="733044" y="934974"/>
                  </a:lnTo>
                  <a:lnTo>
                    <a:pt x="739902" y="928116"/>
                  </a:lnTo>
                  <a:close/>
                </a:path>
                <a:path w="2882900" h="935989">
                  <a:moveTo>
                    <a:pt x="676656" y="928116"/>
                  </a:moveTo>
                  <a:lnTo>
                    <a:pt x="676656" y="910590"/>
                  </a:lnTo>
                  <a:lnTo>
                    <a:pt x="669798" y="903732"/>
                  </a:lnTo>
                  <a:lnTo>
                    <a:pt x="652272" y="903732"/>
                  </a:lnTo>
                  <a:lnTo>
                    <a:pt x="645414" y="910590"/>
                  </a:lnTo>
                  <a:lnTo>
                    <a:pt x="645414" y="928116"/>
                  </a:lnTo>
                  <a:lnTo>
                    <a:pt x="652272" y="934974"/>
                  </a:lnTo>
                  <a:lnTo>
                    <a:pt x="669798" y="934974"/>
                  </a:lnTo>
                  <a:lnTo>
                    <a:pt x="676656" y="928116"/>
                  </a:lnTo>
                  <a:close/>
                </a:path>
                <a:path w="2882900" h="935989">
                  <a:moveTo>
                    <a:pt x="614172" y="928116"/>
                  </a:moveTo>
                  <a:lnTo>
                    <a:pt x="614172" y="910590"/>
                  </a:lnTo>
                  <a:lnTo>
                    <a:pt x="606552" y="903732"/>
                  </a:lnTo>
                  <a:lnTo>
                    <a:pt x="589026" y="903732"/>
                  </a:lnTo>
                  <a:lnTo>
                    <a:pt x="582168" y="910590"/>
                  </a:lnTo>
                  <a:lnTo>
                    <a:pt x="582168" y="928116"/>
                  </a:lnTo>
                  <a:lnTo>
                    <a:pt x="589026" y="934974"/>
                  </a:lnTo>
                  <a:lnTo>
                    <a:pt x="606552" y="934974"/>
                  </a:lnTo>
                  <a:lnTo>
                    <a:pt x="614172" y="928116"/>
                  </a:lnTo>
                  <a:close/>
                </a:path>
                <a:path w="2882900" h="935989">
                  <a:moveTo>
                    <a:pt x="550926" y="928116"/>
                  </a:moveTo>
                  <a:lnTo>
                    <a:pt x="550926" y="910590"/>
                  </a:lnTo>
                  <a:lnTo>
                    <a:pt x="544068" y="903732"/>
                  </a:lnTo>
                  <a:lnTo>
                    <a:pt x="526542" y="903732"/>
                  </a:lnTo>
                  <a:lnTo>
                    <a:pt x="518922" y="910590"/>
                  </a:lnTo>
                  <a:lnTo>
                    <a:pt x="518922" y="928116"/>
                  </a:lnTo>
                  <a:lnTo>
                    <a:pt x="526542" y="934974"/>
                  </a:lnTo>
                  <a:lnTo>
                    <a:pt x="544068" y="934974"/>
                  </a:lnTo>
                  <a:lnTo>
                    <a:pt x="550926" y="928116"/>
                  </a:lnTo>
                  <a:close/>
                </a:path>
                <a:path w="2882900" h="935989">
                  <a:moveTo>
                    <a:pt x="487680" y="928116"/>
                  </a:moveTo>
                  <a:lnTo>
                    <a:pt x="487680" y="910590"/>
                  </a:lnTo>
                  <a:lnTo>
                    <a:pt x="480822" y="903732"/>
                  </a:lnTo>
                  <a:lnTo>
                    <a:pt x="463295" y="903732"/>
                  </a:lnTo>
                  <a:lnTo>
                    <a:pt x="456438" y="910590"/>
                  </a:lnTo>
                  <a:lnTo>
                    <a:pt x="456438" y="928116"/>
                  </a:lnTo>
                  <a:lnTo>
                    <a:pt x="463295" y="934974"/>
                  </a:lnTo>
                  <a:lnTo>
                    <a:pt x="480822" y="934974"/>
                  </a:lnTo>
                  <a:lnTo>
                    <a:pt x="487680" y="928116"/>
                  </a:lnTo>
                  <a:close/>
                </a:path>
                <a:path w="2882900" h="935989">
                  <a:moveTo>
                    <a:pt x="424434" y="928116"/>
                  </a:moveTo>
                  <a:lnTo>
                    <a:pt x="424434" y="910590"/>
                  </a:lnTo>
                  <a:lnTo>
                    <a:pt x="417576" y="903732"/>
                  </a:lnTo>
                  <a:lnTo>
                    <a:pt x="400050" y="903732"/>
                  </a:lnTo>
                  <a:lnTo>
                    <a:pt x="393192" y="910590"/>
                  </a:lnTo>
                  <a:lnTo>
                    <a:pt x="393192" y="928116"/>
                  </a:lnTo>
                  <a:lnTo>
                    <a:pt x="400050" y="934974"/>
                  </a:lnTo>
                  <a:lnTo>
                    <a:pt x="417576" y="934974"/>
                  </a:lnTo>
                  <a:lnTo>
                    <a:pt x="424434" y="928116"/>
                  </a:lnTo>
                  <a:close/>
                </a:path>
                <a:path w="2882900" h="935989">
                  <a:moveTo>
                    <a:pt x="361950" y="928116"/>
                  </a:moveTo>
                  <a:lnTo>
                    <a:pt x="361950" y="910590"/>
                  </a:lnTo>
                  <a:lnTo>
                    <a:pt x="355092" y="903732"/>
                  </a:lnTo>
                  <a:lnTo>
                    <a:pt x="337566" y="903732"/>
                  </a:lnTo>
                  <a:lnTo>
                    <a:pt x="329946" y="910590"/>
                  </a:lnTo>
                  <a:lnTo>
                    <a:pt x="329946" y="928116"/>
                  </a:lnTo>
                  <a:lnTo>
                    <a:pt x="337566" y="934974"/>
                  </a:lnTo>
                  <a:lnTo>
                    <a:pt x="355092" y="934974"/>
                  </a:lnTo>
                  <a:lnTo>
                    <a:pt x="361950" y="928116"/>
                  </a:lnTo>
                  <a:close/>
                </a:path>
                <a:path w="2882900" h="935989">
                  <a:moveTo>
                    <a:pt x="298704" y="928116"/>
                  </a:moveTo>
                  <a:lnTo>
                    <a:pt x="298704" y="910590"/>
                  </a:lnTo>
                  <a:lnTo>
                    <a:pt x="291846" y="903732"/>
                  </a:lnTo>
                  <a:lnTo>
                    <a:pt x="274320" y="903732"/>
                  </a:lnTo>
                  <a:lnTo>
                    <a:pt x="267462" y="910590"/>
                  </a:lnTo>
                  <a:lnTo>
                    <a:pt x="267462" y="928116"/>
                  </a:lnTo>
                  <a:lnTo>
                    <a:pt x="274320" y="934974"/>
                  </a:lnTo>
                  <a:lnTo>
                    <a:pt x="291846" y="934974"/>
                  </a:lnTo>
                  <a:lnTo>
                    <a:pt x="298704" y="928116"/>
                  </a:lnTo>
                  <a:close/>
                </a:path>
                <a:path w="2882900" h="935989">
                  <a:moveTo>
                    <a:pt x="235458" y="928116"/>
                  </a:moveTo>
                  <a:lnTo>
                    <a:pt x="235458" y="910590"/>
                  </a:lnTo>
                  <a:lnTo>
                    <a:pt x="228600" y="903732"/>
                  </a:lnTo>
                  <a:lnTo>
                    <a:pt x="211074" y="903732"/>
                  </a:lnTo>
                  <a:lnTo>
                    <a:pt x="204215" y="910590"/>
                  </a:lnTo>
                  <a:lnTo>
                    <a:pt x="204215" y="928116"/>
                  </a:lnTo>
                  <a:lnTo>
                    <a:pt x="211074" y="934974"/>
                  </a:lnTo>
                  <a:lnTo>
                    <a:pt x="228600" y="934974"/>
                  </a:lnTo>
                  <a:lnTo>
                    <a:pt x="235458" y="928116"/>
                  </a:lnTo>
                  <a:close/>
                </a:path>
                <a:path w="2882900" h="935989">
                  <a:moveTo>
                    <a:pt x="173736" y="911352"/>
                  </a:moveTo>
                  <a:lnTo>
                    <a:pt x="166878" y="904494"/>
                  </a:lnTo>
                  <a:lnTo>
                    <a:pt x="158496" y="903732"/>
                  </a:lnTo>
                  <a:lnTo>
                    <a:pt x="149352" y="902970"/>
                  </a:lnTo>
                  <a:lnTo>
                    <a:pt x="141732" y="909066"/>
                  </a:lnTo>
                  <a:lnTo>
                    <a:pt x="140970" y="918210"/>
                  </a:lnTo>
                  <a:lnTo>
                    <a:pt x="140970" y="926592"/>
                  </a:lnTo>
                  <a:lnTo>
                    <a:pt x="147066" y="934212"/>
                  </a:lnTo>
                  <a:lnTo>
                    <a:pt x="156210" y="934974"/>
                  </a:lnTo>
                  <a:lnTo>
                    <a:pt x="164592" y="935736"/>
                  </a:lnTo>
                  <a:lnTo>
                    <a:pt x="172212" y="928878"/>
                  </a:lnTo>
                  <a:lnTo>
                    <a:pt x="173736" y="911352"/>
                  </a:lnTo>
                  <a:close/>
                </a:path>
                <a:path w="2882900" h="935989">
                  <a:moveTo>
                    <a:pt x="112525" y="903815"/>
                  </a:moveTo>
                  <a:lnTo>
                    <a:pt x="111918" y="897731"/>
                  </a:lnTo>
                  <a:lnTo>
                    <a:pt x="108882" y="892361"/>
                  </a:lnTo>
                  <a:lnTo>
                    <a:pt x="103632" y="888492"/>
                  </a:lnTo>
                  <a:lnTo>
                    <a:pt x="96012" y="884682"/>
                  </a:lnTo>
                  <a:lnTo>
                    <a:pt x="86868" y="887730"/>
                  </a:lnTo>
                  <a:lnTo>
                    <a:pt x="83058" y="895350"/>
                  </a:lnTo>
                  <a:lnTo>
                    <a:pt x="81022" y="901362"/>
                  </a:lnTo>
                  <a:lnTo>
                    <a:pt x="81629" y="907446"/>
                  </a:lnTo>
                  <a:lnTo>
                    <a:pt x="84665" y="912816"/>
                  </a:lnTo>
                  <a:lnTo>
                    <a:pt x="89916" y="916686"/>
                  </a:lnTo>
                  <a:lnTo>
                    <a:pt x="97536" y="920496"/>
                  </a:lnTo>
                  <a:lnTo>
                    <a:pt x="106680" y="917448"/>
                  </a:lnTo>
                  <a:lnTo>
                    <a:pt x="110489" y="909828"/>
                  </a:lnTo>
                  <a:lnTo>
                    <a:pt x="112525" y="903815"/>
                  </a:lnTo>
                  <a:close/>
                </a:path>
                <a:path w="2882900" h="935989">
                  <a:moveTo>
                    <a:pt x="64008" y="865060"/>
                  </a:moveTo>
                  <a:lnTo>
                    <a:pt x="63698" y="859035"/>
                  </a:lnTo>
                  <a:lnTo>
                    <a:pt x="60960" y="853440"/>
                  </a:lnTo>
                  <a:lnTo>
                    <a:pt x="56221" y="849320"/>
                  </a:lnTo>
                  <a:lnTo>
                    <a:pt x="50482" y="847344"/>
                  </a:lnTo>
                  <a:lnTo>
                    <a:pt x="46291" y="847559"/>
                  </a:lnTo>
                  <a:lnTo>
                    <a:pt x="44457" y="847653"/>
                  </a:lnTo>
                  <a:lnTo>
                    <a:pt x="38862" y="850392"/>
                  </a:lnTo>
                  <a:lnTo>
                    <a:pt x="34742" y="854702"/>
                  </a:lnTo>
                  <a:lnTo>
                    <a:pt x="32766" y="860298"/>
                  </a:lnTo>
                  <a:lnTo>
                    <a:pt x="33075" y="866465"/>
                  </a:lnTo>
                  <a:lnTo>
                    <a:pt x="35814" y="872490"/>
                  </a:lnTo>
                  <a:lnTo>
                    <a:pt x="40552" y="876609"/>
                  </a:lnTo>
                  <a:lnTo>
                    <a:pt x="46291" y="878586"/>
                  </a:lnTo>
                  <a:lnTo>
                    <a:pt x="50482" y="878370"/>
                  </a:lnTo>
                  <a:lnTo>
                    <a:pt x="52316" y="878276"/>
                  </a:lnTo>
                  <a:lnTo>
                    <a:pt x="57912" y="875538"/>
                  </a:lnTo>
                  <a:lnTo>
                    <a:pt x="62031" y="870799"/>
                  </a:lnTo>
                  <a:lnTo>
                    <a:pt x="64008" y="865060"/>
                  </a:lnTo>
                  <a:close/>
                </a:path>
                <a:path w="2882900" h="935989">
                  <a:moveTo>
                    <a:pt x="36171" y="808696"/>
                  </a:moveTo>
                  <a:lnTo>
                    <a:pt x="35814" y="802386"/>
                  </a:lnTo>
                  <a:lnTo>
                    <a:pt x="33528" y="794004"/>
                  </a:lnTo>
                  <a:lnTo>
                    <a:pt x="24384" y="789432"/>
                  </a:lnTo>
                  <a:lnTo>
                    <a:pt x="7620" y="794004"/>
                  </a:lnTo>
                  <a:lnTo>
                    <a:pt x="3048" y="802386"/>
                  </a:lnTo>
                  <a:lnTo>
                    <a:pt x="5334" y="810768"/>
                  </a:lnTo>
                  <a:lnTo>
                    <a:pt x="5334" y="811530"/>
                  </a:lnTo>
                  <a:lnTo>
                    <a:pt x="7620" y="819150"/>
                  </a:lnTo>
                  <a:lnTo>
                    <a:pt x="16764" y="824484"/>
                  </a:lnTo>
                  <a:lnTo>
                    <a:pt x="24384" y="822198"/>
                  </a:lnTo>
                  <a:lnTo>
                    <a:pt x="30027" y="819316"/>
                  </a:lnTo>
                  <a:lnTo>
                    <a:pt x="34099" y="814578"/>
                  </a:lnTo>
                  <a:lnTo>
                    <a:pt x="36171" y="808696"/>
                  </a:lnTo>
                  <a:close/>
                </a:path>
              </a:pathLst>
            </a:custGeom>
            <a:solidFill>
              <a:srgbClr val="CB22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31227" y="1670303"/>
              <a:ext cx="2586355" cy="2538730"/>
            </a:xfrm>
            <a:custGeom>
              <a:avLst/>
              <a:gdLst/>
              <a:ahLst/>
              <a:cxnLst/>
              <a:rect l="l" t="t" r="r" b="b"/>
              <a:pathLst>
                <a:path w="2586354" h="2538729">
                  <a:moveTo>
                    <a:pt x="2586228" y="2535936"/>
                  </a:moveTo>
                  <a:lnTo>
                    <a:pt x="2586228" y="2286"/>
                  </a:lnTo>
                  <a:lnTo>
                    <a:pt x="2583942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2535936"/>
                  </a:lnTo>
                  <a:lnTo>
                    <a:pt x="2286" y="2538222"/>
                  </a:lnTo>
                  <a:lnTo>
                    <a:pt x="5334" y="2538222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2576322" y="10668"/>
                  </a:lnTo>
                  <a:lnTo>
                    <a:pt x="2576322" y="5334"/>
                  </a:lnTo>
                  <a:lnTo>
                    <a:pt x="2580894" y="10668"/>
                  </a:lnTo>
                  <a:lnTo>
                    <a:pt x="2580894" y="2538222"/>
                  </a:lnTo>
                  <a:lnTo>
                    <a:pt x="2583942" y="2538222"/>
                  </a:lnTo>
                  <a:lnTo>
                    <a:pt x="2586228" y="2535936"/>
                  </a:lnTo>
                  <a:close/>
                </a:path>
                <a:path w="2586354" h="2538729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2586354" h="2538729">
                  <a:moveTo>
                    <a:pt x="10668" y="2527554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2527554"/>
                  </a:lnTo>
                  <a:lnTo>
                    <a:pt x="10668" y="2527554"/>
                  </a:lnTo>
                  <a:close/>
                </a:path>
                <a:path w="2586354" h="2538729">
                  <a:moveTo>
                    <a:pt x="2580894" y="2527554"/>
                  </a:moveTo>
                  <a:lnTo>
                    <a:pt x="5334" y="2527554"/>
                  </a:lnTo>
                  <a:lnTo>
                    <a:pt x="10668" y="2532888"/>
                  </a:lnTo>
                  <a:lnTo>
                    <a:pt x="10668" y="2538222"/>
                  </a:lnTo>
                  <a:lnTo>
                    <a:pt x="2576322" y="2538222"/>
                  </a:lnTo>
                  <a:lnTo>
                    <a:pt x="2576322" y="2532888"/>
                  </a:lnTo>
                  <a:lnTo>
                    <a:pt x="2580894" y="2527554"/>
                  </a:lnTo>
                  <a:close/>
                </a:path>
                <a:path w="2586354" h="2538729">
                  <a:moveTo>
                    <a:pt x="10668" y="2538222"/>
                  </a:moveTo>
                  <a:lnTo>
                    <a:pt x="10668" y="2532888"/>
                  </a:lnTo>
                  <a:lnTo>
                    <a:pt x="5334" y="2527554"/>
                  </a:lnTo>
                  <a:lnTo>
                    <a:pt x="5334" y="2538222"/>
                  </a:lnTo>
                  <a:lnTo>
                    <a:pt x="10668" y="2538222"/>
                  </a:lnTo>
                  <a:close/>
                </a:path>
                <a:path w="2586354" h="2538729">
                  <a:moveTo>
                    <a:pt x="2580894" y="10668"/>
                  </a:moveTo>
                  <a:lnTo>
                    <a:pt x="2576322" y="5334"/>
                  </a:lnTo>
                  <a:lnTo>
                    <a:pt x="2576322" y="10668"/>
                  </a:lnTo>
                  <a:lnTo>
                    <a:pt x="2580894" y="10668"/>
                  </a:lnTo>
                  <a:close/>
                </a:path>
                <a:path w="2586354" h="2538729">
                  <a:moveTo>
                    <a:pt x="2580894" y="2527554"/>
                  </a:moveTo>
                  <a:lnTo>
                    <a:pt x="2580894" y="10668"/>
                  </a:lnTo>
                  <a:lnTo>
                    <a:pt x="2576322" y="10668"/>
                  </a:lnTo>
                  <a:lnTo>
                    <a:pt x="2576322" y="2527554"/>
                  </a:lnTo>
                  <a:lnTo>
                    <a:pt x="2580894" y="2527554"/>
                  </a:lnTo>
                  <a:close/>
                </a:path>
                <a:path w="2586354" h="2538729">
                  <a:moveTo>
                    <a:pt x="2580894" y="2538222"/>
                  </a:moveTo>
                  <a:lnTo>
                    <a:pt x="2580894" y="2527554"/>
                  </a:lnTo>
                  <a:lnTo>
                    <a:pt x="2576322" y="2532888"/>
                  </a:lnTo>
                  <a:lnTo>
                    <a:pt x="2576322" y="2538222"/>
                  </a:lnTo>
                  <a:lnTo>
                    <a:pt x="2580894" y="2538222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27417" y="1687080"/>
              <a:ext cx="2585085" cy="2517775"/>
            </a:xfrm>
            <a:custGeom>
              <a:avLst/>
              <a:gdLst/>
              <a:ahLst/>
              <a:cxnLst/>
              <a:rect l="l" t="t" r="r" b="b"/>
              <a:pathLst>
                <a:path w="2585085" h="2517775">
                  <a:moveTo>
                    <a:pt x="10668" y="0"/>
                  </a:moveTo>
                  <a:lnTo>
                    <a:pt x="0" y="0"/>
                  </a:lnTo>
                  <a:lnTo>
                    <a:pt x="0" y="2516124"/>
                  </a:lnTo>
                  <a:lnTo>
                    <a:pt x="10668" y="2516124"/>
                  </a:lnTo>
                  <a:lnTo>
                    <a:pt x="10668" y="0"/>
                  </a:lnTo>
                  <a:close/>
                </a:path>
                <a:path w="2585085" h="2517775">
                  <a:moveTo>
                    <a:pt x="2584704" y="2506980"/>
                  </a:moveTo>
                  <a:lnTo>
                    <a:pt x="15240" y="2506980"/>
                  </a:lnTo>
                  <a:lnTo>
                    <a:pt x="15240" y="2517648"/>
                  </a:lnTo>
                  <a:lnTo>
                    <a:pt x="2584704" y="2517648"/>
                  </a:lnTo>
                  <a:lnTo>
                    <a:pt x="2584704" y="250698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799160" y="5330190"/>
            <a:ext cx="9165590" cy="1879600"/>
            <a:chOff x="799160" y="5330190"/>
            <a:chExt cx="9165590" cy="1879600"/>
          </a:xfrm>
        </p:grpSpPr>
        <p:sp>
          <p:nvSpPr>
            <p:cNvPr id="14" name="object 14" descr=""/>
            <p:cNvSpPr/>
            <p:nvPr/>
          </p:nvSpPr>
          <p:spPr>
            <a:xfrm>
              <a:off x="804557" y="5330202"/>
              <a:ext cx="9154795" cy="940435"/>
            </a:xfrm>
            <a:custGeom>
              <a:avLst/>
              <a:gdLst/>
              <a:ahLst/>
              <a:cxnLst/>
              <a:rect l="l" t="t" r="r" b="b"/>
              <a:pathLst>
                <a:path w="9154795" h="940435">
                  <a:moveTo>
                    <a:pt x="9154668" y="0"/>
                  </a:moveTo>
                  <a:lnTo>
                    <a:pt x="0" y="0"/>
                  </a:lnTo>
                  <a:lnTo>
                    <a:pt x="0" y="403098"/>
                  </a:lnTo>
                  <a:lnTo>
                    <a:pt x="0" y="940308"/>
                  </a:lnTo>
                  <a:lnTo>
                    <a:pt x="1870710" y="940308"/>
                  </a:lnTo>
                  <a:lnTo>
                    <a:pt x="1870710" y="403098"/>
                  </a:lnTo>
                  <a:lnTo>
                    <a:pt x="9154668" y="403098"/>
                  </a:lnTo>
                  <a:lnTo>
                    <a:pt x="9154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675267" y="5733288"/>
              <a:ext cx="1820545" cy="537210"/>
            </a:xfrm>
            <a:custGeom>
              <a:avLst/>
              <a:gdLst/>
              <a:ahLst/>
              <a:cxnLst/>
              <a:rect l="l" t="t" r="r" b="b"/>
              <a:pathLst>
                <a:path w="1820545" h="537210">
                  <a:moveTo>
                    <a:pt x="1820418" y="537210"/>
                  </a:moveTo>
                  <a:lnTo>
                    <a:pt x="1820417" y="0"/>
                  </a:lnTo>
                  <a:lnTo>
                    <a:pt x="0" y="0"/>
                  </a:lnTo>
                  <a:lnTo>
                    <a:pt x="0" y="537210"/>
                  </a:lnTo>
                  <a:lnTo>
                    <a:pt x="1820418" y="5372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495685" y="5733288"/>
              <a:ext cx="910590" cy="537210"/>
            </a:xfrm>
            <a:custGeom>
              <a:avLst/>
              <a:gdLst/>
              <a:ahLst/>
              <a:cxnLst/>
              <a:rect l="l" t="t" r="r" b="b"/>
              <a:pathLst>
                <a:path w="910589" h="537210">
                  <a:moveTo>
                    <a:pt x="910590" y="537210"/>
                  </a:moveTo>
                  <a:lnTo>
                    <a:pt x="910589" y="0"/>
                  </a:lnTo>
                  <a:lnTo>
                    <a:pt x="0" y="0"/>
                  </a:lnTo>
                  <a:lnTo>
                    <a:pt x="0" y="537210"/>
                  </a:lnTo>
                  <a:lnTo>
                    <a:pt x="910590" y="53721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406275" y="5733288"/>
              <a:ext cx="910590" cy="537210"/>
            </a:xfrm>
            <a:custGeom>
              <a:avLst/>
              <a:gdLst/>
              <a:ahLst/>
              <a:cxnLst/>
              <a:rect l="l" t="t" r="r" b="b"/>
              <a:pathLst>
                <a:path w="910589" h="537210">
                  <a:moveTo>
                    <a:pt x="910590" y="537210"/>
                  </a:moveTo>
                  <a:lnTo>
                    <a:pt x="910589" y="0"/>
                  </a:lnTo>
                  <a:lnTo>
                    <a:pt x="0" y="0"/>
                  </a:lnTo>
                  <a:lnTo>
                    <a:pt x="0" y="537210"/>
                  </a:lnTo>
                  <a:lnTo>
                    <a:pt x="910590" y="5372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316865" y="5733288"/>
              <a:ext cx="910590" cy="537210"/>
            </a:xfrm>
            <a:custGeom>
              <a:avLst/>
              <a:gdLst/>
              <a:ahLst/>
              <a:cxnLst/>
              <a:rect l="l" t="t" r="r" b="b"/>
              <a:pathLst>
                <a:path w="910590" h="537210">
                  <a:moveTo>
                    <a:pt x="910589" y="537210"/>
                  </a:moveTo>
                  <a:lnTo>
                    <a:pt x="910589" y="0"/>
                  </a:lnTo>
                  <a:lnTo>
                    <a:pt x="0" y="0"/>
                  </a:lnTo>
                  <a:lnTo>
                    <a:pt x="0" y="537210"/>
                  </a:lnTo>
                  <a:lnTo>
                    <a:pt x="910589" y="537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227455" y="5733288"/>
              <a:ext cx="910590" cy="537210"/>
            </a:xfrm>
            <a:custGeom>
              <a:avLst/>
              <a:gdLst/>
              <a:ahLst/>
              <a:cxnLst/>
              <a:rect l="l" t="t" r="r" b="b"/>
              <a:pathLst>
                <a:path w="910590" h="537210">
                  <a:moveTo>
                    <a:pt x="910590" y="537210"/>
                  </a:moveTo>
                  <a:lnTo>
                    <a:pt x="910590" y="0"/>
                  </a:lnTo>
                  <a:lnTo>
                    <a:pt x="0" y="0"/>
                  </a:lnTo>
                  <a:lnTo>
                    <a:pt x="0" y="537210"/>
                  </a:lnTo>
                  <a:lnTo>
                    <a:pt x="910590" y="53721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138045" y="5733288"/>
              <a:ext cx="1821180" cy="537210"/>
            </a:xfrm>
            <a:custGeom>
              <a:avLst/>
              <a:gdLst/>
              <a:ahLst/>
              <a:cxnLst/>
              <a:rect l="l" t="t" r="r" b="b"/>
              <a:pathLst>
                <a:path w="1821179" h="537210">
                  <a:moveTo>
                    <a:pt x="1821179" y="537210"/>
                  </a:moveTo>
                  <a:lnTo>
                    <a:pt x="1821179" y="0"/>
                  </a:lnTo>
                  <a:lnTo>
                    <a:pt x="0" y="0"/>
                  </a:lnTo>
                  <a:lnTo>
                    <a:pt x="0" y="537210"/>
                  </a:lnTo>
                  <a:lnTo>
                    <a:pt x="1821179" y="537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764677" y="6270498"/>
              <a:ext cx="1820545" cy="505459"/>
            </a:xfrm>
            <a:custGeom>
              <a:avLst/>
              <a:gdLst/>
              <a:ahLst/>
              <a:cxnLst/>
              <a:rect l="l" t="t" r="r" b="b"/>
              <a:pathLst>
                <a:path w="1820545" h="505459">
                  <a:moveTo>
                    <a:pt x="1820418" y="505205"/>
                  </a:moveTo>
                  <a:lnTo>
                    <a:pt x="1820418" y="0"/>
                  </a:lnTo>
                  <a:lnTo>
                    <a:pt x="0" y="0"/>
                  </a:lnTo>
                  <a:lnTo>
                    <a:pt x="0" y="505205"/>
                  </a:lnTo>
                  <a:lnTo>
                    <a:pt x="1820418" y="50520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585095" y="6270498"/>
              <a:ext cx="910590" cy="505459"/>
            </a:xfrm>
            <a:custGeom>
              <a:avLst/>
              <a:gdLst/>
              <a:ahLst/>
              <a:cxnLst/>
              <a:rect l="l" t="t" r="r" b="b"/>
              <a:pathLst>
                <a:path w="910589" h="505459">
                  <a:moveTo>
                    <a:pt x="910589" y="505205"/>
                  </a:moveTo>
                  <a:lnTo>
                    <a:pt x="910589" y="0"/>
                  </a:lnTo>
                  <a:lnTo>
                    <a:pt x="0" y="0"/>
                  </a:lnTo>
                  <a:lnTo>
                    <a:pt x="0" y="505205"/>
                  </a:lnTo>
                  <a:lnTo>
                    <a:pt x="910589" y="5052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764677" y="6270510"/>
              <a:ext cx="8194675" cy="933450"/>
            </a:xfrm>
            <a:custGeom>
              <a:avLst/>
              <a:gdLst/>
              <a:ahLst/>
              <a:cxnLst/>
              <a:rect l="l" t="t" r="r" b="b"/>
              <a:pathLst>
                <a:path w="8194675" h="933450">
                  <a:moveTo>
                    <a:pt x="910590" y="505206"/>
                  </a:moveTo>
                  <a:lnTo>
                    <a:pt x="0" y="505206"/>
                  </a:lnTo>
                  <a:lnTo>
                    <a:pt x="0" y="933450"/>
                  </a:lnTo>
                  <a:lnTo>
                    <a:pt x="910590" y="933450"/>
                  </a:lnTo>
                  <a:lnTo>
                    <a:pt x="910590" y="505206"/>
                  </a:lnTo>
                  <a:close/>
                </a:path>
                <a:path w="8194675" h="933450">
                  <a:moveTo>
                    <a:pt x="5462778" y="0"/>
                  </a:moveTo>
                  <a:lnTo>
                    <a:pt x="2731008" y="0"/>
                  </a:lnTo>
                  <a:lnTo>
                    <a:pt x="2731008" y="505206"/>
                  </a:lnTo>
                  <a:lnTo>
                    <a:pt x="5462778" y="505206"/>
                  </a:lnTo>
                  <a:lnTo>
                    <a:pt x="5462778" y="0"/>
                  </a:lnTo>
                  <a:close/>
                </a:path>
                <a:path w="8194675" h="933450">
                  <a:moveTo>
                    <a:pt x="8194548" y="0"/>
                  </a:moveTo>
                  <a:lnTo>
                    <a:pt x="6373368" y="0"/>
                  </a:lnTo>
                  <a:lnTo>
                    <a:pt x="6373368" y="505206"/>
                  </a:lnTo>
                  <a:lnTo>
                    <a:pt x="8194548" y="505206"/>
                  </a:lnTo>
                  <a:lnTo>
                    <a:pt x="8194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675267" y="6775704"/>
              <a:ext cx="1820545" cy="428625"/>
            </a:xfrm>
            <a:custGeom>
              <a:avLst/>
              <a:gdLst/>
              <a:ahLst/>
              <a:cxnLst/>
              <a:rect l="l" t="t" r="r" b="b"/>
              <a:pathLst>
                <a:path w="1820545" h="428625">
                  <a:moveTo>
                    <a:pt x="1820418" y="428244"/>
                  </a:moveTo>
                  <a:lnTo>
                    <a:pt x="1820418" y="0"/>
                  </a:lnTo>
                  <a:lnTo>
                    <a:pt x="0" y="0"/>
                  </a:lnTo>
                  <a:lnTo>
                    <a:pt x="0" y="428244"/>
                  </a:lnTo>
                  <a:lnTo>
                    <a:pt x="1820418" y="42824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495685" y="6775716"/>
              <a:ext cx="4552950" cy="428625"/>
            </a:xfrm>
            <a:custGeom>
              <a:avLst/>
              <a:gdLst/>
              <a:ahLst/>
              <a:cxnLst/>
              <a:rect l="l" t="t" r="r" b="b"/>
              <a:pathLst>
                <a:path w="4552950" h="428625">
                  <a:moveTo>
                    <a:pt x="910590" y="0"/>
                  </a:moveTo>
                  <a:lnTo>
                    <a:pt x="0" y="0"/>
                  </a:lnTo>
                  <a:lnTo>
                    <a:pt x="0" y="428244"/>
                  </a:lnTo>
                  <a:lnTo>
                    <a:pt x="910590" y="428244"/>
                  </a:lnTo>
                  <a:lnTo>
                    <a:pt x="910590" y="0"/>
                  </a:lnTo>
                  <a:close/>
                </a:path>
                <a:path w="4552950" h="428625">
                  <a:moveTo>
                    <a:pt x="4552950" y="0"/>
                  </a:moveTo>
                  <a:lnTo>
                    <a:pt x="1821180" y="0"/>
                  </a:lnTo>
                  <a:lnTo>
                    <a:pt x="1821180" y="428244"/>
                  </a:lnTo>
                  <a:lnTo>
                    <a:pt x="4552950" y="428244"/>
                  </a:lnTo>
                  <a:lnTo>
                    <a:pt x="45529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04557" y="5733288"/>
              <a:ext cx="9154795" cy="0"/>
            </a:xfrm>
            <a:custGeom>
              <a:avLst/>
              <a:gdLst/>
              <a:ahLst/>
              <a:cxnLst/>
              <a:rect l="l" t="t" r="r" b="b"/>
              <a:pathLst>
                <a:path w="9154795" h="0">
                  <a:moveTo>
                    <a:pt x="0" y="0"/>
                  </a:moveTo>
                  <a:lnTo>
                    <a:pt x="915466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04557" y="6270498"/>
              <a:ext cx="9154795" cy="0"/>
            </a:xfrm>
            <a:custGeom>
              <a:avLst/>
              <a:gdLst/>
              <a:ahLst/>
              <a:cxnLst/>
              <a:rect l="l" t="t" r="r" b="b"/>
              <a:pathLst>
                <a:path w="9154795" h="0">
                  <a:moveTo>
                    <a:pt x="0" y="0"/>
                  </a:moveTo>
                  <a:lnTo>
                    <a:pt x="915466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04557" y="6775704"/>
              <a:ext cx="9154795" cy="0"/>
            </a:xfrm>
            <a:custGeom>
              <a:avLst/>
              <a:gdLst/>
              <a:ahLst/>
              <a:cxnLst/>
              <a:rect l="l" t="t" r="r" b="b"/>
              <a:pathLst>
                <a:path w="9154795" h="0">
                  <a:moveTo>
                    <a:pt x="0" y="0"/>
                  </a:moveTo>
                  <a:lnTo>
                    <a:pt x="915466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04557" y="7203948"/>
              <a:ext cx="9154795" cy="0"/>
            </a:xfrm>
            <a:custGeom>
              <a:avLst/>
              <a:gdLst/>
              <a:ahLst/>
              <a:cxnLst/>
              <a:rect l="l" t="t" r="r" b="b"/>
              <a:pathLst>
                <a:path w="9154795" h="0">
                  <a:moveTo>
                    <a:pt x="0" y="0"/>
                  </a:moveTo>
                  <a:lnTo>
                    <a:pt x="915466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892435" y="5364734"/>
            <a:ext cx="443230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b="1">
                <a:latin typeface="Arial"/>
                <a:cs typeface="Arial"/>
              </a:rPr>
              <a:t>Point</a:t>
            </a:r>
            <a:r>
              <a:rPr dirty="0" sz="850" spc="70" b="1">
                <a:latin typeface="Arial"/>
                <a:cs typeface="Arial"/>
              </a:rPr>
              <a:t> </a:t>
            </a:r>
            <a:r>
              <a:rPr dirty="0" sz="850" spc="-25" b="1">
                <a:latin typeface="Arial"/>
                <a:cs typeface="Arial"/>
              </a:rPr>
              <a:t>of </a:t>
            </a:r>
            <a:r>
              <a:rPr dirty="0" sz="850" spc="-10" b="1">
                <a:latin typeface="Arial"/>
                <a:cs typeface="Arial"/>
              </a:rPr>
              <a:t>contact</a:t>
            </a:r>
            <a:endParaRPr sz="8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851793" y="5364734"/>
            <a:ext cx="299529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922655" algn="l"/>
                <a:tab pos="1833245" algn="l"/>
                <a:tab pos="2743835" algn="l"/>
              </a:tabLst>
            </a:pPr>
            <a:r>
              <a:rPr dirty="0" sz="950" spc="-10" b="1">
                <a:latin typeface="Arial"/>
                <a:cs typeface="Arial"/>
              </a:rPr>
              <a:t>Value</a:t>
            </a:r>
            <a:r>
              <a:rPr dirty="0" sz="950" b="1">
                <a:latin typeface="Arial"/>
                <a:cs typeface="Arial"/>
              </a:rPr>
              <a:t>	</a:t>
            </a:r>
            <a:r>
              <a:rPr dirty="0" sz="950" spc="-10" b="1">
                <a:latin typeface="Arial"/>
                <a:cs typeface="Arial"/>
              </a:rPr>
              <a:t>Territories</a:t>
            </a:r>
            <a:r>
              <a:rPr dirty="0" sz="950" b="1">
                <a:latin typeface="Arial"/>
                <a:cs typeface="Arial"/>
              </a:rPr>
              <a:t>	</a:t>
            </a:r>
            <a:r>
              <a:rPr dirty="0" sz="950" spc="-10" b="1">
                <a:latin typeface="Arial"/>
                <a:cs typeface="Arial"/>
              </a:rPr>
              <a:t>Province</a:t>
            </a:r>
            <a:r>
              <a:rPr dirty="0" sz="950" b="1">
                <a:latin typeface="Arial"/>
                <a:cs typeface="Arial"/>
              </a:rPr>
              <a:t>	</a:t>
            </a:r>
            <a:r>
              <a:rPr dirty="0" sz="950" spc="-25" b="1">
                <a:latin typeface="Arial"/>
                <a:cs typeface="Arial"/>
              </a:rPr>
              <a:t>Age</a:t>
            </a:r>
            <a:endParaRPr sz="9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494045" y="5364734"/>
            <a:ext cx="459105" cy="3276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-635">
              <a:lnSpc>
                <a:spcPct val="104200"/>
              </a:lnSpc>
              <a:spcBef>
                <a:spcPts val="90"/>
              </a:spcBef>
            </a:pPr>
            <a:r>
              <a:rPr dirty="0" sz="950" spc="-10" b="1">
                <a:latin typeface="Arial"/>
                <a:cs typeface="Arial"/>
              </a:rPr>
              <a:t>Branch </a:t>
            </a:r>
            <a:r>
              <a:rPr dirty="0" sz="950" spc="-20" b="1">
                <a:latin typeface="Arial"/>
                <a:cs typeface="Arial"/>
              </a:rPr>
              <a:t>type</a:t>
            </a:r>
            <a:endParaRPr sz="9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404740" y="5364734"/>
            <a:ext cx="494665" cy="3276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90"/>
              </a:spcBef>
            </a:pPr>
            <a:r>
              <a:rPr dirty="0" sz="950" spc="-10" b="1">
                <a:latin typeface="Arial"/>
                <a:cs typeface="Arial"/>
              </a:rPr>
              <a:t>Compe- tence</a:t>
            </a:r>
            <a:endParaRPr sz="9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136522" y="5364734"/>
            <a:ext cx="54356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0" b="1">
                <a:latin typeface="Arial"/>
                <a:cs typeface="Arial"/>
              </a:rPr>
              <a:t>Portfolio</a:t>
            </a:r>
            <a:endParaRPr sz="9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11308" y="5767832"/>
            <a:ext cx="34353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10" b="1">
                <a:latin typeface="Arial"/>
                <a:cs typeface="Arial"/>
              </a:rPr>
              <a:t>Office</a:t>
            </a:r>
            <a:endParaRPr sz="8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11308" y="5901946"/>
            <a:ext cx="33718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10" b="1">
                <a:latin typeface="Arial"/>
                <a:cs typeface="Arial"/>
              </a:rPr>
              <a:t>hours</a:t>
            </a:r>
            <a:endParaRPr sz="85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762383" y="5768594"/>
            <a:ext cx="473709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r>
              <a:rPr dirty="0" sz="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Arial"/>
                <a:cs typeface="Arial"/>
              </a:rPr>
              <a:t>areas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672730" y="5768594"/>
            <a:ext cx="212090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25">
                <a:solidFill>
                  <a:srgbClr val="FFFFFF"/>
                </a:solidFill>
                <a:latin typeface="Arial"/>
                <a:cs typeface="Arial"/>
              </a:rPr>
              <a:t>MAL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672971" y="5877561"/>
            <a:ext cx="226695" cy="3530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2499"/>
              </a:lnSpc>
              <a:spcBef>
                <a:spcPts val="90"/>
              </a:spcBef>
            </a:pPr>
            <a:r>
              <a:rPr dirty="0" sz="700" spc="-25">
                <a:solidFill>
                  <a:srgbClr val="FFFFFF"/>
                </a:solidFill>
                <a:latin typeface="Arial"/>
                <a:cs typeface="Arial"/>
              </a:rPr>
              <a:t>VAL</a:t>
            </a:r>
            <a:r>
              <a:rPr dirty="0" sz="700" spc="5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Arial"/>
                <a:cs typeface="Arial"/>
              </a:rPr>
              <a:t>SEV</a:t>
            </a:r>
            <a:r>
              <a:rPr dirty="0" sz="700" spc="5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Arial"/>
                <a:cs typeface="Arial"/>
              </a:rPr>
              <a:t>MAD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583560" y="5768602"/>
            <a:ext cx="732155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latin typeface="Arial"/>
                <a:cs typeface="Arial"/>
              </a:rPr>
              <a:t>Median</a:t>
            </a:r>
            <a:r>
              <a:rPr dirty="0" sz="700" spc="3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age</a:t>
            </a:r>
            <a:r>
              <a:rPr dirty="0" sz="700" spc="1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(30</a:t>
            </a:r>
            <a:r>
              <a:rPr dirty="0" sz="700" spc="10">
                <a:latin typeface="Arial"/>
                <a:cs typeface="Arial"/>
              </a:rPr>
              <a:t> </a:t>
            </a:r>
            <a:r>
              <a:rPr dirty="0" sz="700" spc="-50">
                <a:latin typeface="Arial"/>
                <a:cs typeface="Arial"/>
              </a:rPr>
              <a:t>–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583560" y="5877570"/>
            <a:ext cx="558800" cy="244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90"/>
              </a:spcBef>
            </a:pPr>
            <a:r>
              <a:rPr dirty="0" sz="700">
                <a:latin typeface="Arial"/>
                <a:cs typeface="Arial"/>
              </a:rPr>
              <a:t>50)</a:t>
            </a:r>
            <a:r>
              <a:rPr dirty="0" sz="700" spc="-1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years</a:t>
            </a:r>
            <a:r>
              <a:rPr dirty="0" sz="700" spc="10">
                <a:latin typeface="Arial"/>
                <a:cs typeface="Arial"/>
              </a:rPr>
              <a:t> </a:t>
            </a:r>
            <a:r>
              <a:rPr dirty="0" sz="700" spc="-25">
                <a:latin typeface="Arial"/>
                <a:cs typeface="Arial"/>
              </a:rPr>
              <a:t>are</a:t>
            </a:r>
            <a:r>
              <a:rPr dirty="0" sz="700" spc="50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worse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494148" y="5768602"/>
            <a:ext cx="730885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Affluent</a:t>
            </a:r>
            <a:r>
              <a:rPr dirty="0" sz="700" spc="-10">
                <a:solidFill>
                  <a:srgbClr val="FFFFFF"/>
                </a:solidFill>
                <a:latin typeface="Arial"/>
                <a:cs typeface="Arial"/>
              </a:rPr>
              <a:t> branches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404737" y="5768602"/>
            <a:ext cx="55880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5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315325" y="5877570"/>
            <a:ext cx="534035" cy="244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90"/>
              </a:spcBef>
            </a:pPr>
            <a:r>
              <a:rPr dirty="0" sz="700" spc="-10">
                <a:latin typeface="Arial"/>
                <a:cs typeface="Arial"/>
              </a:rPr>
              <a:t>Multichannel</a:t>
            </a:r>
            <a:r>
              <a:rPr dirty="0" sz="700" spc="50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clients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136502" y="5768602"/>
            <a:ext cx="55880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5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11308" y="6305041"/>
            <a:ext cx="64960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 b="1">
                <a:latin typeface="Arial"/>
                <a:cs typeface="Arial"/>
              </a:rPr>
              <a:t>Waiting </a:t>
            </a:r>
            <a:r>
              <a:rPr dirty="0" sz="850" b="1">
                <a:latin typeface="Arial"/>
                <a:cs typeface="Arial"/>
              </a:rPr>
              <a:t>office</a:t>
            </a:r>
            <a:r>
              <a:rPr dirty="0" sz="850" spc="55" b="1">
                <a:latin typeface="Arial"/>
                <a:cs typeface="Arial"/>
              </a:rPr>
              <a:t> </a:t>
            </a:r>
            <a:r>
              <a:rPr dirty="0" sz="850" spc="-10" b="1">
                <a:latin typeface="Arial"/>
                <a:cs typeface="Arial"/>
              </a:rPr>
              <a:t>times</a:t>
            </a:r>
            <a:endParaRPr sz="8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851793" y="6305803"/>
            <a:ext cx="717550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latin typeface="Arial"/>
                <a:cs typeface="Arial"/>
              </a:rPr>
              <a:t>Low</a:t>
            </a:r>
            <a:r>
              <a:rPr dirty="0" sz="700" spc="1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value</a:t>
            </a:r>
            <a:r>
              <a:rPr dirty="0" sz="700" spc="35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clients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763039" y="6305803"/>
            <a:ext cx="473709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latin typeface="Arial"/>
                <a:cs typeface="Arial"/>
              </a:rPr>
              <a:t>East</a:t>
            </a:r>
            <a:r>
              <a:rPr dirty="0" sz="700" spc="1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(35%)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672970" y="6305803"/>
            <a:ext cx="266700" cy="2432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dirty="0" sz="700" spc="-25">
                <a:solidFill>
                  <a:srgbClr val="FFFFFF"/>
                </a:solidFill>
                <a:latin typeface="Arial"/>
                <a:cs typeface="Arial"/>
              </a:rPr>
              <a:t>AVI</a:t>
            </a:r>
            <a:r>
              <a:rPr dirty="0" sz="700" spc="5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Arial"/>
                <a:cs typeface="Arial"/>
              </a:rPr>
              <a:t>CAST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583558" y="6305803"/>
            <a:ext cx="732155" cy="3530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0"/>
              </a:spcBef>
            </a:pPr>
            <a:r>
              <a:rPr dirty="0" sz="700">
                <a:latin typeface="Arial"/>
                <a:cs typeface="Arial"/>
              </a:rPr>
              <a:t>Median</a:t>
            </a:r>
            <a:r>
              <a:rPr dirty="0" sz="700" spc="3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age</a:t>
            </a:r>
            <a:r>
              <a:rPr dirty="0" sz="700" spc="1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(30</a:t>
            </a:r>
            <a:r>
              <a:rPr dirty="0" sz="700" spc="10">
                <a:latin typeface="Arial"/>
                <a:cs typeface="Arial"/>
              </a:rPr>
              <a:t> </a:t>
            </a:r>
            <a:r>
              <a:rPr dirty="0" sz="700" spc="-50">
                <a:latin typeface="Arial"/>
                <a:cs typeface="Arial"/>
              </a:rPr>
              <a:t>–</a:t>
            </a:r>
            <a:r>
              <a:rPr dirty="0" sz="700" spc="50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50)</a:t>
            </a:r>
            <a:r>
              <a:rPr dirty="0" sz="700" spc="-1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years</a:t>
            </a:r>
            <a:r>
              <a:rPr dirty="0" sz="700" spc="10">
                <a:latin typeface="Arial"/>
                <a:cs typeface="Arial"/>
              </a:rPr>
              <a:t> </a:t>
            </a:r>
            <a:r>
              <a:rPr dirty="0" sz="700" spc="-25">
                <a:latin typeface="Arial"/>
                <a:cs typeface="Arial"/>
              </a:rPr>
              <a:t>are</a:t>
            </a:r>
            <a:r>
              <a:rPr dirty="0" sz="700" spc="50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worse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494147" y="6305803"/>
            <a:ext cx="569595" cy="2432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dirty="0" sz="700" spc="-10">
                <a:latin typeface="Arial"/>
                <a:cs typeface="Arial"/>
              </a:rPr>
              <a:t>Transactional</a:t>
            </a:r>
            <a:r>
              <a:rPr dirty="0" sz="700" spc="50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branches</a:t>
            </a:r>
            <a:endParaRPr sz="7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404735" y="6305803"/>
            <a:ext cx="600710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latin typeface="Arial"/>
                <a:cs typeface="Arial"/>
              </a:rPr>
              <a:t>Shared</a:t>
            </a:r>
            <a:r>
              <a:rPr dirty="0" sz="700" spc="3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clients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226100" y="6305803"/>
            <a:ext cx="530860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latin typeface="Arial"/>
                <a:cs typeface="Arial"/>
              </a:rPr>
              <a:t>Heavy</a:t>
            </a:r>
            <a:r>
              <a:rPr dirty="0" sz="700" spc="4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users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136372" y="6305803"/>
            <a:ext cx="668655" cy="2432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2099"/>
              </a:lnSpc>
              <a:spcBef>
                <a:spcPts val="95"/>
              </a:spcBef>
            </a:pPr>
            <a:r>
              <a:rPr dirty="0" sz="700">
                <a:latin typeface="Arial"/>
                <a:cs typeface="Arial"/>
              </a:rPr>
              <a:t>Clients</a:t>
            </a:r>
            <a:r>
              <a:rPr dirty="0" sz="700" spc="3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who</a:t>
            </a:r>
            <a:r>
              <a:rPr dirty="0" sz="700" spc="40">
                <a:latin typeface="Arial"/>
                <a:cs typeface="Arial"/>
              </a:rPr>
              <a:t> </a:t>
            </a:r>
            <a:r>
              <a:rPr dirty="0" sz="700" spc="-25">
                <a:latin typeface="Arial"/>
                <a:cs typeface="Arial"/>
              </a:rPr>
              <a:t>are</a:t>
            </a:r>
            <a:r>
              <a:rPr dirty="0" sz="700" spc="50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not in</a:t>
            </a:r>
            <a:r>
              <a:rPr dirty="0" sz="700" spc="1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a </a:t>
            </a:r>
            <a:r>
              <a:rPr dirty="0" sz="700" spc="-10">
                <a:latin typeface="Arial"/>
                <a:cs typeface="Arial"/>
              </a:rPr>
              <a:t>portfolio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011308" y="6809485"/>
            <a:ext cx="530860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 b="1">
                <a:latin typeface="Arial"/>
                <a:cs typeface="Arial"/>
              </a:rPr>
              <a:t>Branch proximity</a:t>
            </a:r>
            <a:endParaRPr sz="8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851793" y="6810247"/>
            <a:ext cx="716915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latin typeface="Arial"/>
                <a:cs typeface="Arial"/>
              </a:rPr>
              <a:t>Low</a:t>
            </a:r>
            <a:r>
              <a:rPr dirty="0" sz="700" spc="1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value</a:t>
            </a:r>
            <a:r>
              <a:rPr dirty="0" sz="700" spc="35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clients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762381" y="6810247"/>
            <a:ext cx="650875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Non-core</a:t>
            </a:r>
            <a:r>
              <a:rPr dirty="0" sz="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Arial"/>
                <a:cs typeface="Arial"/>
              </a:rPr>
              <a:t>areas</a:t>
            </a:r>
            <a:endParaRPr sz="7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672634" y="6810247"/>
            <a:ext cx="480059" cy="2432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2099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TAR,</a:t>
            </a:r>
            <a:r>
              <a:rPr dirty="0" sz="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Arial"/>
                <a:cs typeface="Arial"/>
              </a:rPr>
              <a:t>GRA,</a:t>
            </a:r>
            <a:r>
              <a:rPr dirty="0" sz="700" spc="5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MAL, </a:t>
            </a:r>
            <a:r>
              <a:rPr dirty="0" sz="700" spc="-25">
                <a:solidFill>
                  <a:srgbClr val="FFFFFF"/>
                </a:solidFill>
                <a:latin typeface="Arial"/>
                <a:cs typeface="Arial"/>
              </a:rPr>
              <a:t>CAD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583558" y="6810247"/>
            <a:ext cx="732155" cy="3530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0"/>
              </a:spcBef>
            </a:pPr>
            <a:r>
              <a:rPr dirty="0" sz="700">
                <a:latin typeface="Arial"/>
                <a:cs typeface="Arial"/>
              </a:rPr>
              <a:t>Median</a:t>
            </a:r>
            <a:r>
              <a:rPr dirty="0" sz="700" spc="3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age</a:t>
            </a:r>
            <a:r>
              <a:rPr dirty="0" sz="700" spc="1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(30</a:t>
            </a:r>
            <a:r>
              <a:rPr dirty="0" sz="700" spc="10">
                <a:latin typeface="Arial"/>
                <a:cs typeface="Arial"/>
              </a:rPr>
              <a:t> </a:t>
            </a:r>
            <a:r>
              <a:rPr dirty="0" sz="700" spc="-50">
                <a:latin typeface="Arial"/>
                <a:cs typeface="Arial"/>
              </a:rPr>
              <a:t>–</a:t>
            </a:r>
            <a:r>
              <a:rPr dirty="0" sz="700" spc="50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50)</a:t>
            </a:r>
            <a:r>
              <a:rPr dirty="0" sz="700" spc="-1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years</a:t>
            </a:r>
            <a:r>
              <a:rPr dirty="0" sz="700" spc="10">
                <a:latin typeface="Arial"/>
                <a:cs typeface="Arial"/>
              </a:rPr>
              <a:t> </a:t>
            </a:r>
            <a:r>
              <a:rPr dirty="0" sz="700" spc="-25">
                <a:latin typeface="Arial"/>
                <a:cs typeface="Arial"/>
              </a:rPr>
              <a:t>are</a:t>
            </a:r>
            <a:r>
              <a:rPr dirty="0" sz="700" spc="50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worse</a:t>
            </a:r>
            <a:endParaRPr sz="7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404735" y="6810247"/>
            <a:ext cx="600075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latin typeface="Arial"/>
                <a:cs typeface="Arial"/>
              </a:rPr>
              <a:t>Shared</a:t>
            </a:r>
            <a:r>
              <a:rPr dirty="0" sz="700" spc="3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clients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7315013" y="6810247"/>
            <a:ext cx="595630" cy="2432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2099"/>
              </a:lnSpc>
              <a:spcBef>
                <a:spcPts val="95"/>
              </a:spcBef>
            </a:pPr>
            <a:r>
              <a:rPr dirty="0" sz="700">
                <a:latin typeface="Arial"/>
                <a:cs typeface="Arial"/>
              </a:rPr>
              <a:t>Digital</a:t>
            </a:r>
            <a:r>
              <a:rPr dirty="0" sz="700" spc="45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clients</a:t>
            </a:r>
            <a:r>
              <a:rPr dirty="0" sz="700" spc="50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Branch</a:t>
            </a:r>
            <a:r>
              <a:rPr dirty="0" sz="700" spc="25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clients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8225912" y="6810247"/>
            <a:ext cx="530860" cy="134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>
                <a:latin typeface="Arial"/>
                <a:cs typeface="Arial"/>
              </a:rPr>
              <a:t>Heavy</a:t>
            </a:r>
            <a:r>
              <a:rPr dirty="0" sz="700" spc="3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users</a:t>
            </a:r>
            <a:endParaRPr sz="7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870337" y="362203"/>
            <a:ext cx="7937500" cy="361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35"/>
              <a:t> </a:t>
            </a:r>
            <a:r>
              <a:rPr dirty="0">
                <a:solidFill>
                  <a:srgbClr val="00455A"/>
                </a:solidFill>
              </a:rPr>
              <a:t>granular</a:t>
            </a:r>
            <a:r>
              <a:rPr dirty="0" spc="-35">
                <a:solidFill>
                  <a:srgbClr val="00455A"/>
                </a:solidFill>
              </a:rPr>
              <a:t> </a:t>
            </a:r>
            <a:r>
              <a:rPr dirty="0"/>
              <a:t>analysis</a:t>
            </a:r>
            <a:r>
              <a:rPr dirty="0" spc="-35"/>
              <a:t> </a:t>
            </a:r>
            <a:r>
              <a:rPr dirty="0"/>
              <a:t>helps</a:t>
            </a:r>
            <a:r>
              <a:rPr dirty="0" spc="-35"/>
              <a:t> </a:t>
            </a:r>
            <a:r>
              <a:rPr dirty="0"/>
              <a:t>prioritize</a:t>
            </a:r>
            <a:r>
              <a:rPr dirty="0" spc="-35"/>
              <a:t> </a:t>
            </a:r>
            <a:r>
              <a:rPr dirty="0"/>
              <a:t>efficient</a:t>
            </a:r>
            <a:r>
              <a:rPr dirty="0" spc="-50"/>
              <a:t> </a:t>
            </a:r>
            <a:r>
              <a:rPr dirty="0"/>
              <a:t>areas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 spc="-10"/>
              <a:t>intervention</a:t>
            </a:r>
          </a:p>
        </p:txBody>
      </p:sp>
      <p:sp>
        <p:nvSpPr>
          <p:cNvPr id="64" name="object 64" descr=""/>
          <p:cNvSpPr txBox="1"/>
          <p:nvPr/>
        </p:nvSpPr>
        <p:spPr>
          <a:xfrm>
            <a:off x="548011" y="749300"/>
            <a:ext cx="129095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Hassles</a:t>
            </a:r>
            <a:r>
              <a:rPr dirty="0" sz="1300" spc="1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≠</a:t>
            </a:r>
            <a:r>
              <a:rPr dirty="0" sz="1300" spc="2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008AB3"/>
                </a:solidFill>
                <a:latin typeface="Arial"/>
                <a:cs typeface="Arial"/>
              </a:rPr>
              <a:t>CVaR</a:t>
            </a:r>
            <a:endParaRPr sz="13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908438" y="749300"/>
            <a:ext cx="2402840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Some</a:t>
            </a:r>
            <a:r>
              <a:rPr dirty="0" sz="1300" spc="2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hassles</a:t>
            </a:r>
            <a:r>
              <a:rPr dirty="0" sz="1300" spc="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are</a:t>
            </a:r>
            <a:r>
              <a:rPr dirty="0" sz="1300" spc="2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worth</a:t>
            </a:r>
            <a:r>
              <a:rPr dirty="0" sz="1300" spc="2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008AB3"/>
                </a:solidFill>
                <a:latin typeface="Arial"/>
                <a:cs typeface="Arial"/>
              </a:rPr>
              <a:t>more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than</a:t>
            </a:r>
            <a:r>
              <a:rPr dirty="0" sz="1300" spc="1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others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708025" y="4557007"/>
            <a:ext cx="2596515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0"/>
              </a:spcBef>
            </a:pP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Typically</a:t>
            </a:r>
            <a:r>
              <a:rPr dirty="0" sz="1300" spc="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no</a:t>
            </a:r>
            <a:r>
              <a:rPr dirty="0" sz="1300" spc="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“1</a:t>
            </a:r>
            <a:r>
              <a:rPr dirty="0" sz="1300" spc="39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big</a:t>
            </a:r>
            <a:r>
              <a:rPr dirty="0" sz="1300" spc="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issue</a:t>
            </a:r>
            <a:r>
              <a:rPr dirty="0" sz="1300" spc="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to</a:t>
            </a:r>
            <a:r>
              <a:rPr dirty="0" sz="1300" spc="2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fix”</a:t>
            </a:r>
            <a:r>
              <a:rPr dirty="0" sz="1300" spc="2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008AB3"/>
                </a:solidFill>
                <a:latin typeface="Arial"/>
                <a:cs typeface="Arial"/>
              </a:rPr>
              <a:t>but </a:t>
            </a:r>
            <a:r>
              <a:rPr dirty="0" sz="1300" spc="-10">
                <a:solidFill>
                  <a:srgbClr val="008AB3"/>
                </a:solidFill>
                <a:latin typeface="Arial"/>
                <a:cs typeface="Arial"/>
              </a:rPr>
              <a:t>several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268095" y="749283"/>
            <a:ext cx="2606675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Some</a:t>
            </a:r>
            <a:r>
              <a:rPr dirty="0" sz="1300" spc="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clients</a:t>
            </a:r>
            <a:r>
              <a:rPr dirty="0" sz="1300" spc="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more</a:t>
            </a:r>
            <a:r>
              <a:rPr dirty="0" sz="1300" spc="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affected</a:t>
            </a:r>
            <a:r>
              <a:rPr dirty="0" sz="1300" spc="1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008AB3"/>
                </a:solidFill>
                <a:latin typeface="Arial"/>
                <a:cs typeface="Arial"/>
              </a:rPr>
              <a:t>than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others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548011" y="94716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69" name="object 6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479" y="423672"/>
            <a:ext cx="251459" cy="251459"/>
          </a:xfrm>
          <a:prstGeom prst="rect">
            <a:avLst/>
          </a:prstGeom>
        </p:spPr>
      </p:pic>
      <p:sp>
        <p:nvSpPr>
          <p:cNvPr id="70" name="object 70" descr=""/>
          <p:cNvSpPr txBox="1"/>
          <p:nvPr/>
        </p:nvSpPr>
        <p:spPr>
          <a:xfrm>
            <a:off x="635641" y="44831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529601" y="2664436"/>
            <a:ext cx="212725" cy="4635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555"/>
              </a:lnSpc>
            </a:pPr>
            <a:r>
              <a:rPr dirty="0" sz="1300" spc="-20" b="1">
                <a:latin typeface="Arial"/>
                <a:cs typeface="Arial"/>
              </a:rPr>
              <a:t>CVaR</a:t>
            </a:r>
            <a:endParaRPr sz="13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548011" y="4167630"/>
            <a:ext cx="2761615" cy="817244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085850">
              <a:lnSpc>
                <a:spcPct val="100000"/>
              </a:lnSpc>
              <a:spcBef>
                <a:spcPts val="855"/>
              </a:spcBef>
            </a:pPr>
            <a:r>
              <a:rPr dirty="0" sz="1300" b="1">
                <a:latin typeface="Arial"/>
                <a:cs typeface="Arial"/>
              </a:rPr>
              <a:t>Hassles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rate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1899"/>
              </a:lnSpc>
              <a:spcBef>
                <a:spcPts val="735"/>
              </a:spcBef>
            </a:pP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Some</a:t>
            </a:r>
            <a:r>
              <a:rPr dirty="0" sz="1300" spc="1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hassles</a:t>
            </a:r>
            <a:r>
              <a:rPr dirty="0" sz="1300" spc="1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are</a:t>
            </a:r>
            <a:r>
              <a:rPr dirty="0" sz="1300" spc="1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not</a:t>
            </a:r>
            <a:r>
              <a:rPr dirty="0" sz="1300" spc="1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linked</a:t>
            </a:r>
            <a:r>
              <a:rPr dirty="0" sz="1300" spc="1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to</a:t>
            </a:r>
            <a:r>
              <a:rPr dirty="0" sz="1300" spc="2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008AB3"/>
                </a:solidFill>
                <a:latin typeface="Arial"/>
                <a:cs typeface="Arial"/>
              </a:rPr>
              <a:t>value destruction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998867" y="1312925"/>
            <a:ext cx="9241155" cy="3063240"/>
            <a:chOff x="998867" y="1312925"/>
            <a:chExt cx="9241155" cy="3063240"/>
          </a:xfrm>
        </p:grpSpPr>
        <p:pic>
          <p:nvPicPr>
            <p:cNvPr id="74" name="object 7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9833" y="1990343"/>
              <a:ext cx="146304" cy="147065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6275" y="2254758"/>
              <a:ext cx="147065" cy="14706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0977" y="1985771"/>
              <a:ext cx="147066" cy="147065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6845" y="2712719"/>
              <a:ext cx="147066" cy="147065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6059" y="3744468"/>
              <a:ext cx="147066" cy="146303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5711" y="3547109"/>
              <a:ext cx="147066" cy="147065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8507" y="2951987"/>
              <a:ext cx="147066" cy="147065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65845" y="2265425"/>
              <a:ext cx="147066" cy="147065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6059" y="2109977"/>
              <a:ext cx="147066" cy="146303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3741" y="3662933"/>
              <a:ext cx="147065" cy="147065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0109" y="1777745"/>
              <a:ext cx="147065" cy="147065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76613" y="3064763"/>
              <a:ext cx="146304" cy="147065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2493" y="1798319"/>
              <a:ext cx="147065" cy="147065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6883" y="2221991"/>
              <a:ext cx="147065" cy="147065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19997" y="1780793"/>
              <a:ext cx="147066" cy="147065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36989" y="2293619"/>
              <a:ext cx="147066" cy="147065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72931" y="3364230"/>
              <a:ext cx="147066" cy="147065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6923" y="3009137"/>
              <a:ext cx="147065" cy="147065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10141" y="2796539"/>
              <a:ext cx="147066" cy="147065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02493" y="2163317"/>
              <a:ext cx="147065" cy="147065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02493" y="2525267"/>
              <a:ext cx="147065" cy="147065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02493" y="2887217"/>
              <a:ext cx="147065" cy="147065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2493" y="3249168"/>
              <a:ext cx="147065" cy="147065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02493" y="3611118"/>
              <a:ext cx="147065" cy="147065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02493" y="3973068"/>
              <a:ext cx="147065" cy="147065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998867" y="1838705"/>
              <a:ext cx="2586990" cy="2537460"/>
            </a:xfrm>
            <a:custGeom>
              <a:avLst/>
              <a:gdLst/>
              <a:ahLst/>
              <a:cxnLst/>
              <a:rect l="l" t="t" r="r" b="b"/>
              <a:pathLst>
                <a:path w="2586990" h="2537460">
                  <a:moveTo>
                    <a:pt x="2586990" y="2535174"/>
                  </a:moveTo>
                  <a:lnTo>
                    <a:pt x="2586990" y="2286"/>
                  </a:lnTo>
                  <a:lnTo>
                    <a:pt x="2584704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2535174"/>
                  </a:lnTo>
                  <a:lnTo>
                    <a:pt x="2286" y="2537460"/>
                  </a:lnTo>
                  <a:lnTo>
                    <a:pt x="5334" y="2537460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2576322" y="10668"/>
                  </a:lnTo>
                  <a:lnTo>
                    <a:pt x="2576322" y="5334"/>
                  </a:lnTo>
                  <a:lnTo>
                    <a:pt x="2581656" y="10668"/>
                  </a:lnTo>
                  <a:lnTo>
                    <a:pt x="2581656" y="2537460"/>
                  </a:lnTo>
                  <a:lnTo>
                    <a:pt x="2584704" y="2537460"/>
                  </a:lnTo>
                  <a:lnTo>
                    <a:pt x="2586990" y="2535174"/>
                  </a:lnTo>
                  <a:close/>
                </a:path>
                <a:path w="2586990" h="2537460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2586990" h="2537460">
                  <a:moveTo>
                    <a:pt x="10667" y="2526792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2526792"/>
                  </a:lnTo>
                  <a:lnTo>
                    <a:pt x="10667" y="2526792"/>
                  </a:lnTo>
                  <a:close/>
                </a:path>
                <a:path w="2586990" h="2537460">
                  <a:moveTo>
                    <a:pt x="2581656" y="2526792"/>
                  </a:moveTo>
                  <a:lnTo>
                    <a:pt x="5334" y="2526792"/>
                  </a:lnTo>
                  <a:lnTo>
                    <a:pt x="10667" y="2532126"/>
                  </a:lnTo>
                  <a:lnTo>
                    <a:pt x="10668" y="2537460"/>
                  </a:lnTo>
                  <a:lnTo>
                    <a:pt x="2576322" y="2537460"/>
                  </a:lnTo>
                  <a:lnTo>
                    <a:pt x="2576322" y="2532126"/>
                  </a:lnTo>
                  <a:lnTo>
                    <a:pt x="2581656" y="2526792"/>
                  </a:lnTo>
                  <a:close/>
                </a:path>
                <a:path w="2586990" h="2537460">
                  <a:moveTo>
                    <a:pt x="10668" y="2537460"/>
                  </a:moveTo>
                  <a:lnTo>
                    <a:pt x="10667" y="2532126"/>
                  </a:lnTo>
                  <a:lnTo>
                    <a:pt x="5334" y="2526792"/>
                  </a:lnTo>
                  <a:lnTo>
                    <a:pt x="5334" y="2537460"/>
                  </a:lnTo>
                  <a:lnTo>
                    <a:pt x="10668" y="2537460"/>
                  </a:lnTo>
                  <a:close/>
                </a:path>
                <a:path w="2586990" h="2537460">
                  <a:moveTo>
                    <a:pt x="2581656" y="10668"/>
                  </a:moveTo>
                  <a:lnTo>
                    <a:pt x="2576322" y="5334"/>
                  </a:lnTo>
                  <a:lnTo>
                    <a:pt x="2576322" y="10668"/>
                  </a:lnTo>
                  <a:lnTo>
                    <a:pt x="2581656" y="10668"/>
                  </a:lnTo>
                  <a:close/>
                </a:path>
                <a:path w="2586990" h="2537460">
                  <a:moveTo>
                    <a:pt x="2581656" y="2526792"/>
                  </a:moveTo>
                  <a:lnTo>
                    <a:pt x="2581656" y="10668"/>
                  </a:lnTo>
                  <a:lnTo>
                    <a:pt x="2576322" y="10668"/>
                  </a:lnTo>
                  <a:lnTo>
                    <a:pt x="2576322" y="2526792"/>
                  </a:lnTo>
                  <a:lnTo>
                    <a:pt x="2581656" y="2526792"/>
                  </a:lnTo>
                  <a:close/>
                </a:path>
                <a:path w="2586990" h="2537460">
                  <a:moveTo>
                    <a:pt x="2581656" y="2537460"/>
                  </a:moveTo>
                  <a:lnTo>
                    <a:pt x="2581656" y="2526792"/>
                  </a:lnTo>
                  <a:lnTo>
                    <a:pt x="2576322" y="2532126"/>
                  </a:lnTo>
                  <a:lnTo>
                    <a:pt x="2576322" y="2537460"/>
                  </a:lnTo>
                  <a:lnTo>
                    <a:pt x="2581656" y="253746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905135" y="2377439"/>
              <a:ext cx="2266950" cy="426084"/>
            </a:xfrm>
            <a:custGeom>
              <a:avLst/>
              <a:gdLst/>
              <a:ahLst/>
              <a:cxnLst/>
              <a:rect l="l" t="t" r="r" b="b"/>
              <a:pathLst>
                <a:path w="2266950" h="426085">
                  <a:moveTo>
                    <a:pt x="32004" y="320802"/>
                  </a:moveTo>
                  <a:lnTo>
                    <a:pt x="32004" y="303276"/>
                  </a:lnTo>
                  <a:lnTo>
                    <a:pt x="25146" y="296418"/>
                  </a:lnTo>
                  <a:lnTo>
                    <a:pt x="7620" y="296418"/>
                  </a:lnTo>
                  <a:lnTo>
                    <a:pt x="762" y="303276"/>
                  </a:lnTo>
                  <a:lnTo>
                    <a:pt x="762" y="320802"/>
                  </a:lnTo>
                  <a:lnTo>
                    <a:pt x="7620" y="327660"/>
                  </a:lnTo>
                  <a:lnTo>
                    <a:pt x="25146" y="327660"/>
                  </a:lnTo>
                  <a:lnTo>
                    <a:pt x="32004" y="320802"/>
                  </a:lnTo>
                  <a:close/>
                </a:path>
                <a:path w="2266950" h="426085">
                  <a:moveTo>
                    <a:pt x="32004" y="257556"/>
                  </a:moveTo>
                  <a:lnTo>
                    <a:pt x="32004" y="240030"/>
                  </a:lnTo>
                  <a:lnTo>
                    <a:pt x="25146" y="233172"/>
                  </a:lnTo>
                  <a:lnTo>
                    <a:pt x="7620" y="233172"/>
                  </a:lnTo>
                  <a:lnTo>
                    <a:pt x="762" y="240030"/>
                  </a:lnTo>
                  <a:lnTo>
                    <a:pt x="762" y="257556"/>
                  </a:lnTo>
                  <a:lnTo>
                    <a:pt x="7620" y="265176"/>
                  </a:lnTo>
                  <a:lnTo>
                    <a:pt x="25146" y="265176"/>
                  </a:lnTo>
                  <a:lnTo>
                    <a:pt x="32004" y="257556"/>
                  </a:lnTo>
                  <a:close/>
                </a:path>
                <a:path w="2266950" h="426085">
                  <a:moveTo>
                    <a:pt x="32004" y="195072"/>
                  </a:moveTo>
                  <a:lnTo>
                    <a:pt x="32004" y="177546"/>
                  </a:lnTo>
                  <a:lnTo>
                    <a:pt x="25146" y="170688"/>
                  </a:lnTo>
                  <a:lnTo>
                    <a:pt x="7620" y="170688"/>
                  </a:lnTo>
                  <a:lnTo>
                    <a:pt x="762" y="177546"/>
                  </a:lnTo>
                  <a:lnTo>
                    <a:pt x="762" y="195072"/>
                  </a:lnTo>
                  <a:lnTo>
                    <a:pt x="7620" y="201930"/>
                  </a:lnTo>
                  <a:lnTo>
                    <a:pt x="25146" y="201930"/>
                  </a:lnTo>
                  <a:lnTo>
                    <a:pt x="32004" y="195072"/>
                  </a:lnTo>
                  <a:close/>
                </a:path>
                <a:path w="2266950" h="426085">
                  <a:moveTo>
                    <a:pt x="32004" y="131826"/>
                  </a:moveTo>
                  <a:lnTo>
                    <a:pt x="32004" y="114300"/>
                  </a:lnTo>
                  <a:lnTo>
                    <a:pt x="25146" y="107442"/>
                  </a:lnTo>
                  <a:lnTo>
                    <a:pt x="7620" y="107442"/>
                  </a:lnTo>
                  <a:lnTo>
                    <a:pt x="762" y="114300"/>
                  </a:lnTo>
                  <a:lnTo>
                    <a:pt x="762" y="131826"/>
                  </a:lnTo>
                  <a:lnTo>
                    <a:pt x="7620" y="138684"/>
                  </a:lnTo>
                  <a:lnTo>
                    <a:pt x="25146" y="138684"/>
                  </a:lnTo>
                  <a:lnTo>
                    <a:pt x="32004" y="131826"/>
                  </a:lnTo>
                  <a:close/>
                </a:path>
                <a:path w="2266950" h="426085">
                  <a:moveTo>
                    <a:pt x="37338" y="57912"/>
                  </a:moveTo>
                  <a:lnTo>
                    <a:pt x="33528" y="48768"/>
                  </a:lnTo>
                  <a:lnTo>
                    <a:pt x="25146" y="45720"/>
                  </a:lnTo>
                  <a:lnTo>
                    <a:pt x="18823" y="44791"/>
                  </a:lnTo>
                  <a:lnTo>
                    <a:pt x="12858" y="46291"/>
                  </a:lnTo>
                  <a:lnTo>
                    <a:pt x="7893" y="49791"/>
                  </a:lnTo>
                  <a:lnTo>
                    <a:pt x="4572" y="54864"/>
                  </a:lnTo>
                  <a:lnTo>
                    <a:pt x="2286" y="63246"/>
                  </a:lnTo>
                  <a:lnTo>
                    <a:pt x="6096" y="72390"/>
                  </a:lnTo>
                  <a:lnTo>
                    <a:pt x="14478" y="75438"/>
                  </a:lnTo>
                  <a:lnTo>
                    <a:pt x="20681" y="76354"/>
                  </a:lnTo>
                  <a:lnTo>
                    <a:pt x="26384" y="74771"/>
                  </a:lnTo>
                  <a:lnTo>
                    <a:pt x="31087" y="71044"/>
                  </a:lnTo>
                  <a:lnTo>
                    <a:pt x="34290" y="65532"/>
                  </a:lnTo>
                  <a:lnTo>
                    <a:pt x="37338" y="57912"/>
                  </a:lnTo>
                  <a:close/>
                </a:path>
                <a:path w="2266950" h="426085">
                  <a:moveTo>
                    <a:pt x="80772" y="22860"/>
                  </a:moveTo>
                  <a:lnTo>
                    <a:pt x="76200" y="6096"/>
                  </a:lnTo>
                  <a:lnTo>
                    <a:pt x="67818" y="762"/>
                  </a:lnTo>
                  <a:lnTo>
                    <a:pt x="51054" y="5334"/>
                  </a:lnTo>
                  <a:lnTo>
                    <a:pt x="45720" y="13716"/>
                  </a:lnTo>
                  <a:lnTo>
                    <a:pt x="50292" y="30480"/>
                  </a:lnTo>
                  <a:lnTo>
                    <a:pt x="58674" y="35814"/>
                  </a:lnTo>
                  <a:lnTo>
                    <a:pt x="75438" y="31242"/>
                  </a:lnTo>
                  <a:lnTo>
                    <a:pt x="80772" y="22860"/>
                  </a:lnTo>
                  <a:close/>
                </a:path>
                <a:path w="2266950" h="426085">
                  <a:moveTo>
                    <a:pt x="141732" y="24384"/>
                  </a:moveTo>
                  <a:lnTo>
                    <a:pt x="141732" y="6858"/>
                  </a:lnTo>
                  <a:lnTo>
                    <a:pt x="134874" y="0"/>
                  </a:lnTo>
                  <a:lnTo>
                    <a:pt x="117348" y="0"/>
                  </a:lnTo>
                  <a:lnTo>
                    <a:pt x="110490" y="6858"/>
                  </a:lnTo>
                  <a:lnTo>
                    <a:pt x="110490" y="24384"/>
                  </a:lnTo>
                  <a:lnTo>
                    <a:pt x="117348" y="31242"/>
                  </a:lnTo>
                  <a:lnTo>
                    <a:pt x="134874" y="31242"/>
                  </a:lnTo>
                  <a:lnTo>
                    <a:pt x="141732" y="24384"/>
                  </a:lnTo>
                  <a:close/>
                </a:path>
                <a:path w="2266950" h="426085">
                  <a:moveTo>
                    <a:pt x="204978" y="24384"/>
                  </a:moveTo>
                  <a:lnTo>
                    <a:pt x="204978" y="6858"/>
                  </a:lnTo>
                  <a:lnTo>
                    <a:pt x="198120" y="0"/>
                  </a:lnTo>
                  <a:lnTo>
                    <a:pt x="180594" y="0"/>
                  </a:lnTo>
                  <a:lnTo>
                    <a:pt x="172974" y="6858"/>
                  </a:lnTo>
                  <a:lnTo>
                    <a:pt x="172974" y="24384"/>
                  </a:lnTo>
                  <a:lnTo>
                    <a:pt x="180594" y="31242"/>
                  </a:lnTo>
                  <a:lnTo>
                    <a:pt x="198120" y="31242"/>
                  </a:lnTo>
                  <a:lnTo>
                    <a:pt x="204978" y="24384"/>
                  </a:lnTo>
                  <a:close/>
                </a:path>
                <a:path w="2266950" h="426085">
                  <a:moveTo>
                    <a:pt x="268224" y="24384"/>
                  </a:moveTo>
                  <a:lnTo>
                    <a:pt x="268224" y="6858"/>
                  </a:lnTo>
                  <a:lnTo>
                    <a:pt x="260604" y="0"/>
                  </a:lnTo>
                  <a:lnTo>
                    <a:pt x="243078" y="0"/>
                  </a:lnTo>
                  <a:lnTo>
                    <a:pt x="236220" y="6858"/>
                  </a:lnTo>
                  <a:lnTo>
                    <a:pt x="236220" y="24384"/>
                  </a:lnTo>
                  <a:lnTo>
                    <a:pt x="243078" y="31242"/>
                  </a:lnTo>
                  <a:lnTo>
                    <a:pt x="260604" y="31242"/>
                  </a:lnTo>
                  <a:lnTo>
                    <a:pt x="268224" y="24384"/>
                  </a:lnTo>
                  <a:close/>
                </a:path>
                <a:path w="2266950" h="426085">
                  <a:moveTo>
                    <a:pt x="330708" y="24384"/>
                  </a:moveTo>
                  <a:lnTo>
                    <a:pt x="330708" y="6858"/>
                  </a:lnTo>
                  <a:lnTo>
                    <a:pt x="323850" y="0"/>
                  </a:lnTo>
                  <a:lnTo>
                    <a:pt x="306324" y="0"/>
                  </a:lnTo>
                  <a:lnTo>
                    <a:pt x="299466" y="6858"/>
                  </a:lnTo>
                  <a:lnTo>
                    <a:pt x="299466" y="24384"/>
                  </a:lnTo>
                  <a:lnTo>
                    <a:pt x="306324" y="31242"/>
                  </a:lnTo>
                  <a:lnTo>
                    <a:pt x="323850" y="31242"/>
                  </a:lnTo>
                  <a:lnTo>
                    <a:pt x="330708" y="24384"/>
                  </a:lnTo>
                  <a:close/>
                </a:path>
                <a:path w="2266950" h="426085">
                  <a:moveTo>
                    <a:pt x="393954" y="24384"/>
                  </a:moveTo>
                  <a:lnTo>
                    <a:pt x="393954" y="6858"/>
                  </a:lnTo>
                  <a:lnTo>
                    <a:pt x="387096" y="0"/>
                  </a:lnTo>
                  <a:lnTo>
                    <a:pt x="369570" y="0"/>
                  </a:lnTo>
                  <a:lnTo>
                    <a:pt x="362712" y="6858"/>
                  </a:lnTo>
                  <a:lnTo>
                    <a:pt x="362712" y="24384"/>
                  </a:lnTo>
                  <a:lnTo>
                    <a:pt x="369570" y="31242"/>
                  </a:lnTo>
                  <a:lnTo>
                    <a:pt x="387096" y="31242"/>
                  </a:lnTo>
                  <a:lnTo>
                    <a:pt x="393954" y="24384"/>
                  </a:lnTo>
                  <a:close/>
                </a:path>
                <a:path w="2266950" h="426085">
                  <a:moveTo>
                    <a:pt x="457200" y="24384"/>
                  </a:moveTo>
                  <a:lnTo>
                    <a:pt x="457200" y="6858"/>
                  </a:lnTo>
                  <a:lnTo>
                    <a:pt x="449580" y="0"/>
                  </a:lnTo>
                  <a:lnTo>
                    <a:pt x="432054" y="0"/>
                  </a:lnTo>
                  <a:lnTo>
                    <a:pt x="425196" y="6858"/>
                  </a:lnTo>
                  <a:lnTo>
                    <a:pt x="425196" y="24384"/>
                  </a:lnTo>
                  <a:lnTo>
                    <a:pt x="432054" y="31242"/>
                  </a:lnTo>
                  <a:lnTo>
                    <a:pt x="449580" y="31242"/>
                  </a:lnTo>
                  <a:lnTo>
                    <a:pt x="457200" y="24384"/>
                  </a:lnTo>
                  <a:close/>
                </a:path>
                <a:path w="2266950" h="426085">
                  <a:moveTo>
                    <a:pt x="519684" y="24384"/>
                  </a:moveTo>
                  <a:lnTo>
                    <a:pt x="519684" y="6858"/>
                  </a:lnTo>
                  <a:lnTo>
                    <a:pt x="512826" y="0"/>
                  </a:lnTo>
                  <a:lnTo>
                    <a:pt x="495300" y="0"/>
                  </a:lnTo>
                  <a:lnTo>
                    <a:pt x="488442" y="6858"/>
                  </a:lnTo>
                  <a:lnTo>
                    <a:pt x="488442" y="24384"/>
                  </a:lnTo>
                  <a:lnTo>
                    <a:pt x="495300" y="31242"/>
                  </a:lnTo>
                  <a:lnTo>
                    <a:pt x="512826" y="31242"/>
                  </a:lnTo>
                  <a:lnTo>
                    <a:pt x="519684" y="24384"/>
                  </a:lnTo>
                  <a:close/>
                </a:path>
                <a:path w="2266950" h="426085">
                  <a:moveTo>
                    <a:pt x="582930" y="24384"/>
                  </a:moveTo>
                  <a:lnTo>
                    <a:pt x="582930" y="6858"/>
                  </a:lnTo>
                  <a:lnTo>
                    <a:pt x="576072" y="0"/>
                  </a:lnTo>
                  <a:lnTo>
                    <a:pt x="558546" y="0"/>
                  </a:lnTo>
                  <a:lnTo>
                    <a:pt x="551688" y="6858"/>
                  </a:lnTo>
                  <a:lnTo>
                    <a:pt x="551688" y="24384"/>
                  </a:lnTo>
                  <a:lnTo>
                    <a:pt x="558546" y="31242"/>
                  </a:lnTo>
                  <a:lnTo>
                    <a:pt x="576072" y="31242"/>
                  </a:lnTo>
                  <a:lnTo>
                    <a:pt x="582930" y="24384"/>
                  </a:lnTo>
                  <a:close/>
                </a:path>
                <a:path w="2266950" h="426085">
                  <a:moveTo>
                    <a:pt x="646176" y="24384"/>
                  </a:moveTo>
                  <a:lnTo>
                    <a:pt x="646176" y="6858"/>
                  </a:lnTo>
                  <a:lnTo>
                    <a:pt x="638556" y="0"/>
                  </a:lnTo>
                  <a:lnTo>
                    <a:pt x="621792" y="0"/>
                  </a:lnTo>
                  <a:lnTo>
                    <a:pt x="614172" y="6858"/>
                  </a:lnTo>
                  <a:lnTo>
                    <a:pt x="614172" y="24384"/>
                  </a:lnTo>
                  <a:lnTo>
                    <a:pt x="621792" y="31242"/>
                  </a:lnTo>
                  <a:lnTo>
                    <a:pt x="638556" y="31242"/>
                  </a:lnTo>
                  <a:lnTo>
                    <a:pt x="646176" y="24384"/>
                  </a:lnTo>
                  <a:close/>
                </a:path>
                <a:path w="2266950" h="426085">
                  <a:moveTo>
                    <a:pt x="708660" y="24384"/>
                  </a:moveTo>
                  <a:lnTo>
                    <a:pt x="708660" y="6858"/>
                  </a:lnTo>
                  <a:lnTo>
                    <a:pt x="701802" y="0"/>
                  </a:lnTo>
                  <a:lnTo>
                    <a:pt x="684276" y="0"/>
                  </a:lnTo>
                  <a:lnTo>
                    <a:pt x="677418" y="6858"/>
                  </a:lnTo>
                  <a:lnTo>
                    <a:pt x="677418" y="24384"/>
                  </a:lnTo>
                  <a:lnTo>
                    <a:pt x="684276" y="31242"/>
                  </a:lnTo>
                  <a:lnTo>
                    <a:pt x="701802" y="31242"/>
                  </a:lnTo>
                  <a:lnTo>
                    <a:pt x="708660" y="24384"/>
                  </a:lnTo>
                  <a:close/>
                </a:path>
                <a:path w="2266950" h="426085">
                  <a:moveTo>
                    <a:pt x="771906" y="24384"/>
                  </a:moveTo>
                  <a:lnTo>
                    <a:pt x="771906" y="6858"/>
                  </a:lnTo>
                  <a:lnTo>
                    <a:pt x="765048" y="0"/>
                  </a:lnTo>
                  <a:lnTo>
                    <a:pt x="747522" y="0"/>
                  </a:lnTo>
                  <a:lnTo>
                    <a:pt x="740664" y="6858"/>
                  </a:lnTo>
                  <a:lnTo>
                    <a:pt x="740664" y="24384"/>
                  </a:lnTo>
                  <a:lnTo>
                    <a:pt x="747522" y="31242"/>
                  </a:lnTo>
                  <a:lnTo>
                    <a:pt x="765048" y="31242"/>
                  </a:lnTo>
                  <a:lnTo>
                    <a:pt x="771906" y="24384"/>
                  </a:lnTo>
                  <a:close/>
                </a:path>
                <a:path w="2266950" h="426085">
                  <a:moveTo>
                    <a:pt x="835152" y="24384"/>
                  </a:moveTo>
                  <a:lnTo>
                    <a:pt x="835152" y="6858"/>
                  </a:lnTo>
                  <a:lnTo>
                    <a:pt x="827532" y="0"/>
                  </a:lnTo>
                  <a:lnTo>
                    <a:pt x="810768" y="0"/>
                  </a:lnTo>
                  <a:lnTo>
                    <a:pt x="803148" y="6858"/>
                  </a:lnTo>
                  <a:lnTo>
                    <a:pt x="803148" y="24384"/>
                  </a:lnTo>
                  <a:lnTo>
                    <a:pt x="810768" y="31242"/>
                  </a:lnTo>
                  <a:lnTo>
                    <a:pt x="827532" y="31242"/>
                  </a:lnTo>
                  <a:lnTo>
                    <a:pt x="835152" y="24384"/>
                  </a:lnTo>
                  <a:close/>
                </a:path>
                <a:path w="2266950" h="426085">
                  <a:moveTo>
                    <a:pt x="897636" y="24384"/>
                  </a:moveTo>
                  <a:lnTo>
                    <a:pt x="897636" y="6858"/>
                  </a:lnTo>
                  <a:lnTo>
                    <a:pt x="890778" y="0"/>
                  </a:lnTo>
                  <a:lnTo>
                    <a:pt x="873252" y="0"/>
                  </a:lnTo>
                  <a:lnTo>
                    <a:pt x="866394" y="6858"/>
                  </a:lnTo>
                  <a:lnTo>
                    <a:pt x="866394" y="24384"/>
                  </a:lnTo>
                  <a:lnTo>
                    <a:pt x="873252" y="31242"/>
                  </a:lnTo>
                  <a:lnTo>
                    <a:pt x="890778" y="31242"/>
                  </a:lnTo>
                  <a:lnTo>
                    <a:pt x="897636" y="24384"/>
                  </a:lnTo>
                  <a:close/>
                </a:path>
                <a:path w="2266950" h="426085">
                  <a:moveTo>
                    <a:pt x="960882" y="24384"/>
                  </a:moveTo>
                  <a:lnTo>
                    <a:pt x="960882" y="6858"/>
                  </a:lnTo>
                  <a:lnTo>
                    <a:pt x="954024" y="0"/>
                  </a:lnTo>
                  <a:lnTo>
                    <a:pt x="936498" y="0"/>
                  </a:lnTo>
                  <a:lnTo>
                    <a:pt x="929640" y="6858"/>
                  </a:lnTo>
                  <a:lnTo>
                    <a:pt x="929640" y="24384"/>
                  </a:lnTo>
                  <a:lnTo>
                    <a:pt x="936498" y="31242"/>
                  </a:lnTo>
                  <a:lnTo>
                    <a:pt x="954024" y="31242"/>
                  </a:lnTo>
                  <a:lnTo>
                    <a:pt x="960882" y="24384"/>
                  </a:lnTo>
                  <a:close/>
                </a:path>
                <a:path w="2266950" h="426085">
                  <a:moveTo>
                    <a:pt x="1024128" y="24384"/>
                  </a:moveTo>
                  <a:lnTo>
                    <a:pt x="1024128" y="6858"/>
                  </a:lnTo>
                  <a:lnTo>
                    <a:pt x="1016508" y="0"/>
                  </a:lnTo>
                  <a:lnTo>
                    <a:pt x="999744" y="0"/>
                  </a:lnTo>
                  <a:lnTo>
                    <a:pt x="992124" y="6858"/>
                  </a:lnTo>
                  <a:lnTo>
                    <a:pt x="992124" y="24384"/>
                  </a:lnTo>
                  <a:lnTo>
                    <a:pt x="999744" y="31242"/>
                  </a:lnTo>
                  <a:lnTo>
                    <a:pt x="1016508" y="31242"/>
                  </a:lnTo>
                  <a:lnTo>
                    <a:pt x="1024128" y="24384"/>
                  </a:lnTo>
                  <a:close/>
                </a:path>
                <a:path w="2266950" h="426085">
                  <a:moveTo>
                    <a:pt x="1086612" y="24384"/>
                  </a:moveTo>
                  <a:lnTo>
                    <a:pt x="1086612" y="6858"/>
                  </a:lnTo>
                  <a:lnTo>
                    <a:pt x="1079754" y="0"/>
                  </a:lnTo>
                  <a:lnTo>
                    <a:pt x="1062228" y="0"/>
                  </a:lnTo>
                  <a:lnTo>
                    <a:pt x="1055370" y="6858"/>
                  </a:lnTo>
                  <a:lnTo>
                    <a:pt x="1055370" y="24384"/>
                  </a:lnTo>
                  <a:lnTo>
                    <a:pt x="1062228" y="31242"/>
                  </a:lnTo>
                  <a:lnTo>
                    <a:pt x="1079754" y="31242"/>
                  </a:lnTo>
                  <a:lnTo>
                    <a:pt x="1086612" y="24384"/>
                  </a:lnTo>
                  <a:close/>
                </a:path>
                <a:path w="2266950" h="426085">
                  <a:moveTo>
                    <a:pt x="1149858" y="24384"/>
                  </a:moveTo>
                  <a:lnTo>
                    <a:pt x="1149858" y="6858"/>
                  </a:lnTo>
                  <a:lnTo>
                    <a:pt x="1143000" y="0"/>
                  </a:lnTo>
                  <a:lnTo>
                    <a:pt x="1125474" y="0"/>
                  </a:lnTo>
                  <a:lnTo>
                    <a:pt x="1118616" y="6858"/>
                  </a:lnTo>
                  <a:lnTo>
                    <a:pt x="1118616" y="24384"/>
                  </a:lnTo>
                  <a:lnTo>
                    <a:pt x="1125474" y="31242"/>
                  </a:lnTo>
                  <a:lnTo>
                    <a:pt x="1143000" y="31242"/>
                  </a:lnTo>
                  <a:lnTo>
                    <a:pt x="1149858" y="24384"/>
                  </a:lnTo>
                  <a:close/>
                </a:path>
                <a:path w="2266950" h="426085">
                  <a:moveTo>
                    <a:pt x="1213104" y="24384"/>
                  </a:moveTo>
                  <a:lnTo>
                    <a:pt x="1213104" y="6858"/>
                  </a:lnTo>
                  <a:lnTo>
                    <a:pt x="1205484" y="0"/>
                  </a:lnTo>
                  <a:lnTo>
                    <a:pt x="1188720" y="0"/>
                  </a:lnTo>
                  <a:lnTo>
                    <a:pt x="1181100" y="6858"/>
                  </a:lnTo>
                  <a:lnTo>
                    <a:pt x="1181100" y="24384"/>
                  </a:lnTo>
                  <a:lnTo>
                    <a:pt x="1188720" y="31242"/>
                  </a:lnTo>
                  <a:lnTo>
                    <a:pt x="1205484" y="31242"/>
                  </a:lnTo>
                  <a:lnTo>
                    <a:pt x="1213104" y="24384"/>
                  </a:lnTo>
                  <a:close/>
                </a:path>
                <a:path w="2266950" h="426085">
                  <a:moveTo>
                    <a:pt x="1275588" y="24384"/>
                  </a:moveTo>
                  <a:lnTo>
                    <a:pt x="1275588" y="6858"/>
                  </a:lnTo>
                  <a:lnTo>
                    <a:pt x="1268730" y="0"/>
                  </a:lnTo>
                  <a:lnTo>
                    <a:pt x="1251204" y="0"/>
                  </a:lnTo>
                  <a:lnTo>
                    <a:pt x="1244346" y="6858"/>
                  </a:lnTo>
                  <a:lnTo>
                    <a:pt x="1244346" y="24384"/>
                  </a:lnTo>
                  <a:lnTo>
                    <a:pt x="1251204" y="31242"/>
                  </a:lnTo>
                  <a:lnTo>
                    <a:pt x="1268730" y="31242"/>
                  </a:lnTo>
                  <a:lnTo>
                    <a:pt x="1275588" y="24384"/>
                  </a:lnTo>
                  <a:close/>
                </a:path>
                <a:path w="2266950" h="426085">
                  <a:moveTo>
                    <a:pt x="1338834" y="24384"/>
                  </a:moveTo>
                  <a:lnTo>
                    <a:pt x="1338834" y="6858"/>
                  </a:lnTo>
                  <a:lnTo>
                    <a:pt x="1331976" y="0"/>
                  </a:lnTo>
                  <a:lnTo>
                    <a:pt x="1314450" y="0"/>
                  </a:lnTo>
                  <a:lnTo>
                    <a:pt x="1307592" y="6858"/>
                  </a:lnTo>
                  <a:lnTo>
                    <a:pt x="1307592" y="24384"/>
                  </a:lnTo>
                  <a:lnTo>
                    <a:pt x="1314450" y="31242"/>
                  </a:lnTo>
                  <a:lnTo>
                    <a:pt x="1331976" y="31242"/>
                  </a:lnTo>
                  <a:lnTo>
                    <a:pt x="1338834" y="24384"/>
                  </a:lnTo>
                  <a:close/>
                </a:path>
                <a:path w="2266950" h="426085">
                  <a:moveTo>
                    <a:pt x="1402080" y="24384"/>
                  </a:moveTo>
                  <a:lnTo>
                    <a:pt x="1402080" y="6858"/>
                  </a:lnTo>
                  <a:lnTo>
                    <a:pt x="1395222" y="0"/>
                  </a:lnTo>
                  <a:lnTo>
                    <a:pt x="1377696" y="0"/>
                  </a:lnTo>
                  <a:lnTo>
                    <a:pt x="1370076" y="6858"/>
                  </a:lnTo>
                  <a:lnTo>
                    <a:pt x="1370076" y="24384"/>
                  </a:lnTo>
                  <a:lnTo>
                    <a:pt x="1377696" y="31242"/>
                  </a:lnTo>
                  <a:lnTo>
                    <a:pt x="1395222" y="31242"/>
                  </a:lnTo>
                  <a:lnTo>
                    <a:pt x="1402080" y="24384"/>
                  </a:lnTo>
                  <a:close/>
                </a:path>
                <a:path w="2266950" h="426085">
                  <a:moveTo>
                    <a:pt x="1464564" y="24384"/>
                  </a:moveTo>
                  <a:lnTo>
                    <a:pt x="1464564" y="6858"/>
                  </a:lnTo>
                  <a:lnTo>
                    <a:pt x="1457706" y="0"/>
                  </a:lnTo>
                  <a:lnTo>
                    <a:pt x="1440180" y="0"/>
                  </a:lnTo>
                  <a:lnTo>
                    <a:pt x="1433322" y="6858"/>
                  </a:lnTo>
                  <a:lnTo>
                    <a:pt x="1433322" y="24384"/>
                  </a:lnTo>
                  <a:lnTo>
                    <a:pt x="1440180" y="31242"/>
                  </a:lnTo>
                  <a:lnTo>
                    <a:pt x="1457706" y="31242"/>
                  </a:lnTo>
                  <a:lnTo>
                    <a:pt x="1464564" y="24384"/>
                  </a:lnTo>
                  <a:close/>
                </a:path>
                <a:path w="2266950" h="426085">
                  <a:moveTo>
                    <a:pt x="1527810" y="24384"/>
                  </a:moveTo>
                  <a:lnTo>
                    <a:pt x="1527810" y="6858"/>
                  </a:lnTo>
                  <a:lnTo>
                    <a:pt x="1520952" y="0"/>
                  </a:lnTo>
                  <a:lnTo>
                    <a:pt x="1503426" y="0"/>
                  </a:lnTo>
                  <a:lnTo>
                    <a:pt x="1496568" y="6858"/>
                  </a:lnTo>
                  <a:lnTo>
                    <a:pt x="1496568" y="24384"/>
                  </a:lnTo>
                  <a:lnTo>
                    <a:pt x="1503426" y="31242"/>
                  </a:lnTo>
                  <a:lnTo>
                    <a:pt x="1520952" y="31242"/>
                  </a:lnTo>
                  <a:lnTo>
                    <a:pt x="1527810" y="24384"/>
                  </a:lnTo>
                  <a:close/>
                </a:path>
                <a:path w="2266950" h="426085">
                  <a:moveTo>
                    <a:pt x="1591056" y="24384"/>
                  </a:moveTo>
                  <a:lnTo>
                    <a:pt x="1591056" y="6858"/>
                  </a:lnTo>
                  <a:lnTo>
                    <a:pt x="1584198" y="0"/>
                  </a:lnTo>
                  <a:lnTo>
                    <a:pt x="1566672" y="0"/>
                  </a:lnTo>
                  <a:lnTo>
                    <a:pt x="1559052" y="6858"/>
                  </a:lnTo>
                  <a:lnTo>
                    <a:pt x="1559052" y="24384"/>
                  </a:lnTo>
                  <a:lnTo>
                    <a:pt x="1566672" y="31242"/>
                  </a:lnTo>
                  <a:lnTo>
                    <a:pt x="1584198" y="31242"/>
                  </a:lnTo>
                  <a:lnTo>
                    <a:pt x="1591056" y="24384"/>
                  </a:lnTo>
                  <a:close/>
                </a:path>
                <a:path w="2266950" h="426085">
                  <a:moveTo>
                    <a:pt x="1653539" y="24384"/>
                  </a:moveTo>
                  <a:lnTo>
                    <a:pt x="1653539" y="6858"/>
                  </a:lnTo>
                  <a:lnTo>
                    <a:pt x="1646682" y="0"/>
                  </a:lnTo>
                  <a:lnTo>
                    <a:pt x="1629156" y="0"/>
                  </a:lnTo>
                  <a:lnTo>
                    <a:pt x="1622298" y="6858"/>
                  </a:lnTo>
                  <a:lnTo>
                    <a:pt x="1622298" y="24384"/>
                  </a:lnTo>
                  <a:lnTo>
                    <a:pt x="1629156" y="31242"/>
                  </a:lnTo>
                  <a:lnTo>
                    <a:pt x="1646682" y="31242"/>
                  </a:lnTo>
                  <a:lnTo>
                    <a:pt x="1653539" y="24384"/>
                  </a:lnTo>
                  <a:close/>
                </a:path>
                <a:path w="2266950" h="426085">
                  <a:moveTo>
                    <a:pt x="1716786" y="24384"/>
                  </a:moveTo>
                  <a:lnTo>
                    <a:pt x="1716786" y="6858"/>
                  </a:lnTo>
                  <a:lnTo>
                    <a:pt x="1709928" y="0"/>
                  </a:lnTo>
                  <a:lnTo>
                    <a:pt x="1692402" y="0"/>
                  </a:lnTo>
                  <a:lnTo>
                    <a:pt x="1685544" y="6858"/>
                  </a:lnTo>
                  <a:lnTo>
                    <a:pt x="1685544" y="24384"/>
                  </a:lnTo>
                  <a:lnTo>
                    <a:pt x="1692402" y="31242"/>
                  </a:lnTo>
                  <a:lnTo>
                    <a:pt x="1709928" y="31242"/>
                  </a:lnTo>
                  <a:lnTo>
                    <a:pt x="1716786" y="24384"/>
                  </a:lnTo>
                  <a:close/>
                </a:path>
                <a:path w="2266950" h="426085">
                  <a:moveTo>
                    <a:pt x="1780032" y="24384"/>
                  </a:moveTo>
                  <a:lnTo>
                    <a:pt x="1780032" y="6858"/>
                  </a:lnTo>
                  <a:lnTo>
                    <a:pt x="1773174" y="0"/>
                  </a:lnTo>
                  <a:lnTo>
                    <a:pt x="1755648" y="0"/>
                  </a:lnTo>
                  <a:lnTo>
                    <a:pt x="1748028" y="6858"/>
                  </a:lnTo>
                  <a:lnTo>
                    <a:pt x="1748028" y="24384"/>
                  </a:lnTo>
                  <a:lnTo>
                    <a:pt x="1755648" y="31242"/>
                  </a:lnTo>
                  <a:lnTo>
                    <a:pt x="1773174" y="31242"/>
                  </a:lnTo>
                  <a:lnTo>
                    <a:pt x="1780032" y="24384"/>
                  </a:lnTo>
                  <a:close/>
                </a:path>
                <a:path w="2266950" h="426085">
                  <a:moveTo>
                    <a:pt x="1843278" y="24384"/>
                  </a:moveTo>
                  <a:lnTo>
                    <a:pt x="1843278" y="6858"/>
                  </a:lnTo>
                  <a:lnTo>
                    <a:pt x="1835658" y="0"/>
                  </a:lnTo>
                  <a:lnTo>
                    <a:pt x="1818132" y="0"/>
                  </a:lnTo>
                  <a:lnTo>
                    <a:pt x="1811274" y="6858"/>
                  </a:lnTo>
                  <a:lnTo>
                    <a:pt x="1811274" y="24384"/>
                  </a:lnTo>
                  <a:lnTo>
                    <a:pt x="1818132" y="31242"/>
                  </a:lnTo>
                  <a:lnTo>
                    <a:pt x="1835658" y="31242"/>
                  </a:lnTo>
                  <a:lnTo>
                    <a:pt x="1843278" y="24384"/>
                  </a:lnTo>
                  <a:close/>
                </a:path>
                <a:path w="2266950" h="426085">
                  <a:moveTo>
                    <a:pt x="1905762" y="24384"/>
                  </a:moveTo>
                  <a:lnTo>
                    <a:pt x="1905762" y="6858"/>
                  </a:lnTo>
                  <a:lnTo>
                    <a:pt x="1898904" y="0"/>
                  </a:lnTo>
                  <a:lnTo>
                    <a:pt x="1881378" y="0"/>
                  </a:lnTo>
                  <a:lnTo>
                    <a:pt x="1874520" y="6858"/>
                  </a:lnTo>
                  <a:lnTo>
                    <a:pt x="1874520" y="24384"/>
                  </a:lnTo>
                  <a:lnTo>
                    <a:pt x="1881378" y="31242"/>
                  </a:lnTo>
                  <a:lnTo>
                    <a:pt x="1898904" y="31242"/>
                  </a:lnTo>
                  <a:lnTo>
                    <a:pt x="1905762" y="24384"/>
                  </a:lnTo>
                  <a:close/>
                </a:path>
                <a:path w="2266950" h="426085">
                  <a:moveTo>
                    <a:pt x="1969008" y="24384"/>
                  </a:moveTo>
                  <a:lnTo>
                    <a:pt x="1969008" y="6858"/>
                  </a:lnTo>
                  <a:lnTo>
                    <a:pt x="1962150" y="0"/>
                  </a:lnTo>
                  <a:lnTo>
                    <a:pt x="1944624" y="0"/>
                  </a:lnTo>
                  <a:lnTo>
                    <a:pt x="1937766" y="6858"/>
                  </a:lnTo>
                  <a:lnTo>
                    <a:pt x="1937766" y="24384"/>
                  </a:lnTo>
                  <a:lnTo>
                    <a:pt x="1944624" y="31242"/>
                  </a:lnTo>
                  <a:lnTo>
                    <a:pt x="1962150" y="31242"/>
                  </a:lnTo>
                  <a:lnTo>
                    <a:pt x="1969008" y="24384"/>
                  </a:lnTo>
                  <a:close/>
                </a:path>
                <a:path w="2266950" h="426085">
                  <a:moveTo>
                    <a:pt x="2032254" y="24384"/>
                  </a:moveTo>
                  <a:lnTo>
                    <a:pt x="2032254" y="6858"/>
                  </a:lnTo>
                  <a:lnTo>
                    <a:pt x="2024634" y="0"/>
                  </a:lnTo>
                  <a:lnTo>
                    <a:pt x="2007108" y="0"/>
                  </a:lnTo>
                  <a:lnTo>
                    <a:pt x="2000250" y="6858"/>
                  </a:lnTo>
                  <a:lnTo>
                    <a:pt x="2000250" y="24384"/>
                  </a:lnTo>
                  <a:lnTo>
                    <a:pt x="2007108" y="31242"/>
                  </a:lnTo>
                  <a:lnTo>
                    <a:pt x="2024634" y="31242"/>
                  </a:lnTo>
                  <a:lnTo>
                    <a:pt x="2032254" y="24384"/>
                  </a:lnTo>
                  <a:close/>
                </a:path>
                <a:path w="2266950" h="426085">
                  <a:moveTo>
                    <a:pt x="2094738" y="24384"/>
                  </a:moveTo>
                  <a:lnTo>
                    <a:pt x="2094738" y="6858"/>
                  </a:lnTo>
                  <a:lnTo>
                    <a:pt x="2087880" y="0"/>
                  </a:lnTo>
                  <a:lnTo>
                    <a:pt x="2070354" y="0"/>
                  </a:lnTo>
                  <a:lnTo>
                    <a:pt x="2063495" y="6858"/>
                  </a:lnTo>
                  <a:lnTo>
                    <a:pt x="2063495" y="24384"/>
                  </a:lnTo>
                  <a:lnTo>
                    <a:pt x="2070354" y="31242"/>
                  </a:lnTo>
                  <a:lnTo>
                    <a:pt x="2087880" y="31242"/>
                  </a:lnTo>
                  <a:lnTo>
                    <a:pt x="2094738" y="24384"/>
                  </a:lnTo>
                  <a:close/>
                </a:path>
                <a:path w="2266950" h="426085">
                  <a:moveTo>
                    <a:pt x="2157984" y="24384"/>
                  </a:moveTo>
                  <a:lnTo>
                    <a:pt x="2157984" y="6858"/>
                  </a:lnTo>
                  <a:lnTo>
                    <a:pt x="2151126" y="0"/>
                  </a:lnTo>
                  <a:lnTo>
                    <a:pt x="2133600" y="0"/>
                  </a:lnTo>
                  <a:lnTo>
                    <a:pt x="2126742" y="6858"/>
                  </a:lnTo>
                  <a:lnTo>
                    <a:pt x="2126742" y="24384"/>
                  </a:lnTo>
                  <a:lnTo>
                    <a:pt x="2133600" y="31242"/>
                  </a:lnTo>
                  <a:lnTo>
                    <a:pt x="2151126" y="31242"/>
                  </a:lnTo>
                  <a:lnTo>
                    <a:pt x="2157984" y="24384"/>
                  </a:lnTo>
                  <a:close/>
                </a:path>
                <a:path w="2266950" h="426085">
                  <a:moveTo>
                    <a:pt x="2221992" y="14478"/>
                  </a:moveTo>
                  <a:lnTo>
                    <a:pt x="2217420" y="5334"/>
                  </a:lnTo>
                  <a:lnTo>
                    <a:pt x="2209038" y="3810"/>
                  </a:lnTo>
                  <a:lnTo>
                    <a:pt x="2200656" y="1524"/>
                  </a:lnTo>
                  <a:lnTo>
                    <a:pt x="2191512" y="6096"/>
                  </a:lnTo>
                  <a:lnTo>
                    <a:pt x="2189988" y="14478"/>
                  </a:lnTo>
                  <a:lnTo>
                    <a:pt x="2187702" y="22860"/>
                  </a:lnTo>
                  <a:lnTo>
                    <a:pt x="2192274" y="32004"/>
                  </a:lnTo>
                  <a:lnTo>
                    <a:pt x="2200656" y="34290"/>
                  </a:lnTo>
                  <a:lnTo>
                    <a:pt x="2209038" y="35814"/>
                  </a:lnTo>
                  <a:lnTo>
                    <a:pt x="2218182" y="31242"/>
                  </a:lnTo>
                  <a:lnTo>
                    <a:pt x="2220468" y="22860"/>
                  </a:lnTo>
                  <a:lnTo>
                    <a:pt x="2221992" y="14478"/>
                  </a:lnTo>
                  <a:close/>
                </a:path>
                <a:path w="2266950" h="426085">
                  <a:moveTo>
                    <a:pt x="2264056" y="61948"/>
                  </a:moveTo>
                  <a:lnTo>
                    <a:pt x="2263140" y="55626"/>
                  </a:lnTo>
                  <a:lnTo>
                    <a:pt x="2259818" y="50553"/>
                  </a:lnTo>
                  <a:lnTo>
                    <a:pt x="2254853" y="47053"/>
                  </a:lnTo>
                  <a:lnTo>
                    <a:pt x="2248888" y="45553"/>
                  </a:lnTo>
                  <a:lnTo>
                    <a:pt x="2242566" y="46482"/>
                  </a:lnTo>
                  <a:lnTo>
                    <a:pt x="2234184" y="49530"/>
                  </a:lnTo>
                  <a:lnTo>
                    <a:pt x="2230374" y="58674"/>
                  </a:lnTo>
                  <a:lnTo>
                    <a:pt x="2233422" y="66294"/>
                  </a:lnTo>
                  <a:lnTo>
                    <a:pt x="2236731" y="71806"/>
                  </a:lnTo>
                  <a:lnTo>
                    <a:pt x="2241613" y="75533"/>
                  </a:lnTo>
                  <a:lnTo>
                    <a:pt x="2247352" y="77116"/>
                  </a:lnTo>
                  <a:lnTo>
                    <a:pt x="2253234" y="76200"/>
                  </a:lnTo>
                  <a:lnTo>
                    <a:pt x="2258746" y="72878"/>
                  </a:lnTo>
                  <a:lnTo>
                    <a:pt x="2262473" y="67913"/>
                  </a:lnTo>
                  <a:lnTo>
                    <a:pt x="2264056" y="61948"/>
                  </a:lnTo>
                  <a:close/>
                </a:path>
                <a:path w="2266950" h="426085">
                  <a:moveTo>
                    <a:pt x="2266950" y="132588"/>
                  </a:moveTo>
                  <a:lnTo>
                    <a:pt x="2266950" y="115062"/>
                  </a:lnTo>
                  <a:lnTo>
                    <a:pt x="2260092" y="108204"/>
                  </a:lnTo>
                  <a:lnTo>
                    <a:pt x="2242566" y="108204"/>
                  </a:lnTo>
                  <a:lnTo>
                    <a:pt x="2235708" y="115062"/>
                  </a:lnTo>
                  <a:lnTo>
                    <a:pt x="2235708" y="132588"/>
                  </a:lnTo>
                  <a:lnTo>
                    <a:pt x="2242566" y="139446"/>
                  </a:lnTo>
                  <a:lnTo>
                    <a:pt x="2260092" y="139446"/>
                  </a:lnTo>
                  <a:lnTo>
                    <a:pt x="2266950" y="132588"/>
                  </a:lnTo>
                  <a:close/>
                </a:path>
                <a:path w="2266950" h="426085">
                  <a:moveTo>
                    <a:pt x="2266950" y="195834"/>
                  </a:moveTo>
                  <a:lnTo>
                    <a:pt x="2266950" y="178308"/>
                  </a:lnTo>
                  <a:lnTo>
                    <a:pt x="2260092" y="171450"/>
                  </a:lnTo>
                  <a:lnTo>
                    <a:pt x="2242566" y="171450"/>
                  </a:lnTo>
                  <a:lnTo>
                    <a:pt x="2235708" y="178308"/>
                  </a:lnTo>
                  <a:lnTo>
                    <a:pt x="2235708" y="195834"/>
                  </a:lnTo>
                  <a:lnTo>
                    <a:pt x="2242566" y="202692"/>
                  </a:lnTo>
                  <a:lnTo>
                    <a:pt x="2260092" y="202692"/>
                  </a:lnTo>
                  <a:lnTo>
                    <a:pt x="2266950" y="195834"/>
                  </a:lnTo>
                  <a:close/>
                </a:path>
                <a:path w="2266950" h="426085">
                  <a:moveTo>
                    <a:pt x="2266950" y="258318"/>
                  </a:moveTo>
                  <a:lnTo>
                    <a:pt x="2266950" y="241554"/>
                  </a:lnTo>
                  <a:lnTo>
                    <a:pt x="2260092" y="233934"/>
                  </a:lnTo>
                  <a:lnTo>
                    <a:pt x="2242566" y="233934"/>
                  </a:lnTo>
                  <a:lnTo>
                    <a:pt x="2235708" y="241554"/>
                  </a:lnTo>
                  <a:lnTo>
                    <a:pt x="2235708" y="258318"/>
                  </a:lnTo>
                  <a:lnTo>
                    <a:pt x="2242566" y="265938"/>
                  </a:lnTo>
                  <a:lnTo>
                    <a:pt x="2260092" y="265938"/>
                  </a:lnTo>
                  <a:lnTo>
                    <a:pt x="2266950" y="258318"/>
                  </a:lnTo>
                  <a:close/>
                </a:path>
                <a:path w="2266950" h="426085">
                  <a:moveTo>
                    <a:pt x="2266950" y="321564"/>
                  </a:moveTo>
                  <a:lnTo>
                    <a:pt x="2266950" y="304038"/>
                  </a:lnTo>
                  <a:lnTo>
                    <a:pt x="2260092" y="297180"/>
                  </a:lnTo>
                  <a:lnTo>
                    <a:pt x="2242566" y="297180"/>
                  </a:lnTo>
                  <a:lnTo>
                    <a:pt x="2235708" y="304038"/>
                  </a:lnTo>
                  <a:lnTo>
                    <a:pt x="2235708" y="321564"/>
                  </a:lnTo>
                  <a:lnTo>
                    <a:pt x="2242566" y="328422"/>
                  </a:lnTo>
                  <a:lnTo>
                    <a:pt x="2260092" y="328422"/>
                  </a:lnTo>
                  <a:lnTo>
                    <a:pt x="2266950" y="321564"/>
                  </a:lnTo>
                  <a:close/>
                </a:path>
                <a:path w="2266950" h="426085">
                  <a:moveTo>
                    <a:pt x="2259294" y="375427"/>
                  </a:moveTo>
                  <a:lnTo>
                    <a:pt x="2258282" y="369379"/>
                  </a:lnTo>
                  <a:lnTo>
                    <a:pt x="2255127" y="364188"/>
                  </a:lnTo>
                  <a:lnTo>
                    <a:pt x="2250186" y="360426"/>
                  </a:lnTo>
                  <a:lnTo>
                    <a:pt x="2244292" y="358830"/>
                  </a:lnTo>
                  <a:lnTo>
                    <a:pt x="2238470" y="359664"/>
                  </a:lnTo>
                  <a:lnTo>
                    <a:pt x="2233362" y="362783"/>
                  </a:lnTo>
                  <a:lnTo>
                    <a:pt x="2229612" y="368046"/>
                  </a:lnTo>
                  <a:lnTo>
                    <a:pt x="2225802" y="375666"/>
                  </a:lnTo>
                  <a:lnTo>
                    <a:pt x="2228850" y="384810"/>
                  </a:lnTo>
                  <a:lnTo>
                    <a:pt x="2236470" y="388620"/>
                  </a:lnTo>
                  <a:lnTo>
                    <a:pt x="2242482" y="390227"/>
                  </a:lnTo>
                  <a:lnTo>
                    <a:pt x="2248566" y="389477"/>
                  </a:lnTo>
                  <a:lnTo>
                    <a:pt x="2253936" y="386584"/>
                  </a:lnTo>
                  <a:lnTo>
                    <a:pt x="2257806" y="381762"/>
                  </a:lnTo>
                  <a:lnTo>
                    <a:pt x="2259294" y="375427"/>
                  </a:lnTo>
                  <a:close/>
                </a:path>
                <a:path w="2266950" h="426085">
                  <a:moveTo>
                    <a:pt x="2210562" y="414528"/>
                  </a:moveTo>
                  <a:lnTo>
                    <a:pt x="2207514" y="397764"/>
                  </a:lnTo>
                  <a:lnTo>
                    <a:pt x="2199894" y="391668"/>
                  </a:lnTo>
                  <a:lnTo>
                    <a:pt x="2190750" y="393192"/>
                  </a:lnTo>
                  <a:lnTo>
                    <a:pt x="2182368" y="394716"/>
                  </a:lnTo>
                  <a:lnTo>
                    <a:pt x="2176272" y="402336"/>
                  </a:lnTo>
                  <a:lnTo>
                    <a:pt x="2177796" y="411480"/>
                  </a:lnTo>
                  <a:lnTo>
                    <a:pt x="2179320" y="419862"/>
                  </a:lnTo>
                  <a:lnTo>
                    <a:pt x="2186940" y="425958"/>
                  </a:lnTo>
                  <a:lnTo>
                    <a:pt x="2196084" y="424434"/>
                  </a:lnTo>
                  <a:lnTo>
                    <a:pt x="2204466" y="422910"/>
                  </a:lnTo>
                  <a:lnTo>
                    <a:pt x="2210562" y="414528"/>
                  </a:lnTo>
                  <a:close/>
                </a:path>
                <a:path w="2266950" h="426085">
                  <a:moveTo>
                    <a:pt x="2145792" y="417576"/>
                  </a:moveTo>
                  <a:lnTo>
                    <a:pt x="2145792" y="400812"/>
                  </a:lnTo>
                  <a:lnTo>
                    <a:pt x="2138934" y="393192"/>
                  </a:lnTo>
                  <a:lnTo>
                    <a:pt x="2121408" y="393192"/>
                  </a:lnTo>
                  <a:lnTo>
                    <a:pt x="2114550" y="400812"/>
                  </a:lnTo>
                  <a:lnTo>
                    <a:pt x="2114550" y="417576"/>
                  </a:lnTo>
                  <a:lnTo>
                    <a:pt x="2121408" y="425196"/>
                  </a:lnTo>
                  <a:lnTo>
                    <a:pt x="2138934" y="425196"/>
                  </a:lnTo>
                  <a:lnTo>
                    <a:pt x="2145792" y="417576"/>
                  </a:lnTo>
                  <a:close/>
                </a:path>
                <a:path w="2266950" h="426085">
                  <a:moveTo>
                    <a:pt x="2083308" y="417576"/>
                  </a:moveTo>
                  <a:lnTo>
                    <a:pt x="2083308" y="400812"/>
                  </a:lnTo>
                  <a:lnTo>
                    <a:pt x="2076450" y="393192"/>
                  </a:lnTo>
                  <a:lnTo>
                    <a:pt x="2058924" y="393192"/>
                  </a:lnTo>
                  <a:lnTo>
                    <a:pt x="2051304" y="400812"/>
                  </a:lnTo>
                  <a:lnTo>
                    <a:pt x="2051304" y="417576"/>
                  </a:lnTo>
                  <a:lnTo>
                    <a:pt x="2058924" y="425196"/>
                  </a:lnTo>
                  <a:lnTo>
                    <a:pt x="2076450" y="425196"/>
                  </a:lnTo>
                  <a:lnTo>
                    <a:pt x="2083308" y="417576"/>
                  </a:lnTo>
                  <a:close/>
                </a:path>
                <a:path w="2266950" h="426085">
                  <a:moveTo>
                    <a:pt x="2020062" y="417576"/>
                  </a:moveTo>
                  <a:lnTo>
                    <a:pt x="2020062" y="400812"/>
                  </a:lnTo>
                  <a:lnTo>
                    <a:pt x="2013204" y="393192"/>
                  </a:lnTo>
                  <a:lnTo>
                    <a:pt x="1995678" y="393192"/>
                  </a:lnTo>
                  <a:lnTo>
                    <a:pt x="1988820" y="400812"/>
                  </a:lnTo>
                  <a:lnTo>
                    <a:pt x="1988820" y="417576"/>
                  </a:lnTo>
                  <a:lnTo>
                    <a:pt x="1995678" y="425196"/>
                  </a:lnTo>
                  <a:lnTo>
                    <a:pt x="2013204" y="425196"/>
                  </a:lnTo>
                  <a:lnTo>
                    <a:pt x="2020062" y="417576"/>
                  </a:lnTo>
                  <a:close/>
                </a:path>
                <a:path w="2266950" h="426085">
                  <a:moveTo>
                    <a:pt x="1956816" y="417576"/>
                  </a:moveTo>
                  <a:lnTo>
                    <a:pt x="1956816" y="400812"/>
                  </a:lnTo>
                  <a:lnTo>
                    <a:pt x="1949958" y="393192"/>
                  </a:lnTo>
                  <a:lnTo>
                    <a:pt x="1932432" y="393192"/>
                  </a:lnTo>
                  <a:lnTo>
                    <a:pt x="1925574" y="400812"/>
                  </a:lnTo>
                  <a:lnTo>
                    <a:pt x="1925574" y="417576"/>
                  </a:lnTo>
                  <a:lnTo>
                    <a:pt x="1932432" y="425196"/>
                  </a:lnTo>
                  <a:lnTo>
                    <a:pt x="1949958" y="425196"/>
                  </a:lnTo>
                  <a:lnTo>
                    <a:pt x="1956816" y="417576"/>
                  </a:lnTo>
                  <a:close/>
                </a:path>
                <a:path w="2266950" h="426085">
                  <a:moveTo>
                    <a:pt x="1894332" y="417576"/>
                  </a:moveTo>
                  <a:lnTo>
                    <a:pt x="1894332" y="400812"/>
                  </a:lnTo>
                  <a:lnTo>
                    <a:pt x="1886712" y="393192"/>
                  </a:lnTo>
                  <a:lnTo>
                    <a:pt x="1869948" y="393192"/>
                  </a:lnTo>
                  <a:lnTo>
                    <a:pt x="1862328" y="400812"/>
                  </a:lnTo>
                  <a:lnTo>
                    <a:pt x="1862328" y="417576"/>
                  </a:lnTo>
                  <a:lnTo>
                    <a:pt x="1869948" y="425196"/>
                  </a:lnTo>
                  <a:lnTo>
                    <a:pt x="1886712" y="425196"/>
                  </a:lnTo>
                  <a:lnTo>
                    <a:pt x="1894332" y="417576"/>
                  </a:lnTo>
                  <a:close/>
                </a:path>
                <a:path w="2266950" h="426085">
                  <a:moveTo>
                    <a:pt x="1831086" y="417576"/>
                  </a:moveTo>
                  <a:lnTo>
                    <a:pt x="1831086" y="400812"/>
                  </a:lnTo>
                  <a:lnTo>
                    <a:pt x="1824228" y="393192"/>
                  </a:lnTo>
                  <a:lnTo>
                    <a:pt x="1806702" y="393192"/>
                  </a:lnTo>
                  <a:lnTo>
                    <a:pt x="1799844" y="400812"/>
                  </a:lnTo>
                  <a:lnTo>
                    <a:pt x="1799844" y="417576"/>
                  </a:lnTo>
                  <a:lnTo>
                    <a:pt x="1806702" y="425196"/>
                  </a:lnTo>
                  <a:lnTo>
                    <a:pt x="1824228" y="425196"/>
                  </a:lnTo>
                  <a:lnTo>
                    <a:pt x="1831086" y="417576"/>
                  </a:lnTo>
                  <a:close/>
                </a:path>
                <a:path w="2266950" h="426085">
                  <a:moveTo>
                    <a:pt x="1767839" y="417576"/>
                  </a:moveTo>
                  <a:lnTo>
                    <a:pt x="1767839" y="400812"/>
                  </a:lnTo>
                  <a:lnTo>
                    <a:pt x="1760982" y="393192"/>
                  </a:lnTo>
                  <a:lnTo>
                    <a:pt x="1743456" y="393192"/>
                  </a:lnTo>
                  <a:lnTo>
                    <a:pt x="1736598" y="400812"/>
                  </a:lnTo>
                  <a:lnTo>
                    <a:pt x="1736598" y="417576"/>
                  </a:lnTo>
                  <a:lnTo>
                    <a:pt x="1743456" y="425196"/>
                  </a:lnTo>
                  <a:lnTo>
                    <a:pt x="1760982" y="425196"/>
                  </a:lnTo>
                  <a:lnTo>
                    <a:pt x="1767839" y="417576"/>
                  </a:lnTo>
                  <a:close/>
                </a:path>
                <a:path w="2266950" h="426085">
                  <a:moveTo>
                    <a:pt x="1705356" y="417576"/>
                  </a:moveTo>
                  <a:lnTo>
                    <a:pt x="1705356" y="400812"/>
                  </a:lnTo>
                  <a:lnTo>
                    <a:pt x="1697736" y="393192"/>
                  </a:lnTo>
                  <a:lnTo>
                    <a:pt x="1680972" y="393192"/>
                  </a:lnTo>
                  <a:lnTo>
                    <a:pt x="1673352" y="400812"/>
                  </a:lnTo>
                  <a:lnTo>
                    <a:pt x="1673352" y="417576"/>
                  </a:lnTo>
                  <a:lnTo>
                    <a:pt x="1680972" y="425196"/>
                  </a:lnTo>
                  <a:lnTo>
                    <a:pt x="1697736" y="425196"/>
                  </a:lnTo>
                  <a:lnTo>
                    <a:pt x="1705356" y="417576"/>
                  </a:lnTo>
                  <a:close/>
                </a:path>
                <a:path w="2266950" h="426085">
                  <a:moveTo>
                    <a:pt x="1642110" y="417576"/>
                  </a:moveTo>
                  <a:lnTo>
                    <a:pt x="1642110" y="400812"/>
                  </a:lnTo>
                  <a:lnTo>
                    <a:pt x="1635252" y="393192"/>
                  </a:lnTo>
                  <a:lnTo>
                    <a:pt x="1617726" y="393192"/>
                  </a:lnTo>
                  <a:lnTo>
                    <a:pt x="1610868" y="400812"/>
                  </a:lnTo>
                  <a:lnTo>
                    <a:pt x="1610868" y="417576"/>
                  </a:lnTo>
                  <a:lnTo>
                    <a:pt x="1617726" y="425196"/>
                  </a:lnTo>
                  <a:lnTo>
                    <a:pt x="1635252" y="425196"/>
                  </a:lnTo>
                  <a:lnTo>
                    <a:pt x="1642110" y="417576"/>
                  </a:lnTo>
                  <a:close/>
                </a:path>
                <a:path w="2266950" h="426085">
                  <a:moveTo>
                    <a:pt x="1578864" y="417576"/>
                  </a:moveTo>
                  <a:lnTo>
                    <a:pt x="1578864" y="400812"/>
                  </a:lnTo>
                  <a:lnTo>
                    <a:pt x="1572006" y="393192"/>
                  </a:lnTo>
                  <a:lnTo>
                    <a:pt x="1554480" y="393192"/>
                  </a:lnTo>
                  <a:lnTo>
                    <a:pt x="1547622" y="400812"/>
                  </a:lnTo>
                  <a:lnTo>
                    <a:pt x="1547622" y="417576"/>
                  </a:lnTo>
                  <a:lnTo>
                    <a:pt x="1554480" y="425196"/>
                  </a:lnTo>
                  <a:lnTo>
                    <a:pt x="1572006" y="425196"/>
                  </a:lnTo>
                  <a:lnTo>
                    <a:pt x="1578864" y="417576"/>
                  </a:lnTo>
                  <a:close/>
                </a:path>
                <a:path w="2266950" h="426085">
                  <a:moveTo>
                    <a:pt x="1516380" y="417576"/>
                  </a:moveTo>
                  <a:lnTo>
                    <a:pt x="1516380" y="400812"/>
                  </a:lnTo>
                  <a:lnTo>
                    <a:pt x="1508760" y="393192"/>
                  </a:lnTo>
                  <a:lnTo>
                    <a:pt x="1491996" y="393192"/>
                  </a:lnTo>
                  <a:lnTo>
                    <a:pt x="1484376" y="400812"/>
                  </a:lnTo>
                  <a:lnTo>
                    <a:pt x="1484376" y="417576"/>
                  </a:lnTo>
                  <a:lnTo>
                    <a:pt x="1491996" y="425196"/>
                  </a:lnTo>
                  <a:lnTo>
                    <a:pt x="1508760" y="425196"/>
                  </a:lnTo>
                  <a:lnTo>
                    <a:pt x="1516380" y="417576"/>
                  </a:lnTo>
                  <a:close/>
                </a:path>
                <a:path w="2266950" h="426085">
                  <a:moveTo>
                    <a:pt x="1453134" y="417576"/>
                  </a:moveTo>
                  <a:lnTo>
                    <a:pt x="1453134" y="400812"/>
                  </a:lnTo>
                  <a:lnTo>
                    <a:pt x="1446276" y="393192"/>
                  </a:lnTo>
                  <a:lnTo>
                    <a:pt x="1428750" y="393192"/>
                  </a:lnTo>
                  <a:lnTo>
                    <a:pt x="1421892" y="400812"/>
                  </a:lnTo>
                  <a:lnTo>
                    <a:pt x="1421892" y="417576"/>
                  </a:lnTo>
                  <a:lnTo>
                    <a:pt x="1428750" y="425196"/>
                  </a:lnTo>
                  <a:lnTo>
                    <a:pt x="1446276" y="425196"/>
                  </a:lnTo>
                  <a:lnTo>
                    <a:pt x="1453134" y="417576"/>
                  </a:lnTo>
                  <a:close/>
                </a:path>
                <a:path w="2266950" h="426085">
                  <a:moveTo>
                    <a:pt x="1389888" y="417576"/>
                  </a:moveTo>
                  <a:lnTo>
                    <a:pt x="1389888" y="400812"/>
                  </a:lnTo>
                  <a:lnTo>
                    <a:pt x="1383030" y="393192"/>
                  </a:lnTo>
                  <a:lnTo>
                    <a:pt x="1365504" y="393192"/>
                  </a:lnTo>
                  <a:lnTo>
                    <a:pt x="1358646" y="400812"/>
                  </a:lnTo>
                  <a:lnTo>
                    <a:pt x="1358646" y="417576"/>
                  </a:lnTo>
                  <a:lnTo>
                    <a:pt x="1365504" y="425196"/>
                  </a:lnTo>
                  <a:lnTo>
                    <a:pt x="1383030" y="425196"/>
                  </a:lnTo>
                  <a:lnTo>
                    <a:pt x="1389888" y="417576"/>
                  </a:lnTo>
                  <a:close/>
                </a:path>
                <a:path w="2266950" h="426085">
                  <a:moveTo>
                    <a:pt x="1327404" y="417576"/>
                  </a:moveTo>
                  <a:lnTo>
                    <a:pt x="1327404" y="400812"/>
                  </a:lnTo>
                  <a:lnTo>
                    <a:pt x="1319784" y="393192"/>
                  </a:lnTo>
                  <a:lnTo>
                    <a:pt x="1302258" y="393192"/>
                  </a:lnTo>
                  <a:lnTo>
                    <a:pt x="1295400" y="400812"/>
                  </a:lnTo>
                  <a:lnTo>
                    <a:pt x="1295400" y="417576"/>
                  </a:lnTo>
                  <a:lnTo>
                    <a:pt x="1302258" y="425196"/>
                  </a:lnTo>
                  <a:lnTo>
                    <a:pt x="1319784" y="425196"/>
                  </a:lnTo>
                  <a:lnTo>
                    <a:pt x="1327404" y="417576"/>
                  </a:lnTo>
                  <a:close/>
                </a:path>
                <a:path w="2266950" h="426085">
                  <a:moveTo>
                    <a:pt x="1264158" y="417576"/>
                  </a:moveTo>
                  <a:lnTo>
                    <a:pt x="1264158" y="400812"/>
                  </a:lnTo>
                  <a:lnTo>
                    <a:pt x="1257300" y="393192"/>
                  </a:lnTo>
                  <a:lnTo>
                    <a:pt x="1239774" y="393192"/>
                  </a:lnTo>
                  <a:lnTo>
                    <a:pt x="1232916" y="400812"/>
                  </a:lnTo>
                  <a:lnTo>
                    <a:pt x="1232916" y="417576"/>
                  </a:lnTo>
                  <a:lnTo>
                    <a:pt x="1239774" y="425196"/>
                  </a:lnTo>
                  <a:lnTo>
                    <a:pt x="1257300" y="425196"/>
                  </a:lnTo>
                  <a:lnTo>
                    <a:pt x="1264158" y="417576"/>
                  </a:lnTo>
                  <a:close/>
                </a:path>
                <a:path w="2266950" h="426085">
                  <a:moveTo>
                    <a:pt x="1200912" y="417576"/>
                  </a:moveTo>
                  <a:lnTo>
                    <a:pt x="1200912" y="400812"/>
                  </a:lnTo>
                  <a:lnTo>
                    <a:pt x="1194054" y="393192"/>
                  </a:lnTo>
                  <a:lnTo>
                    <a:pt x="1176528" y="393192"/>
                  </a:lnTo>
                  <a:lnTo>
                    <a:pt x="1169670" y="400812"/>
                  </a:lnTo>
                  <a:lnTo>
                    <a:pt x="1169670" y="417576"/>
                  </a:lnTo>
                  <a:lnTo>
                    <a:pt x="1176528" y="425196"/>
                  </a:lnTo>
                  <a:lnTo>
                    <a:pt x="1194054" y="425196"/>
                  </a:lnTo>
                  <a:lnTo>
                    <a:pt x="1200912" y="417576"/>
                  </a:lnTo>
                  <a:close/>
                </a:path>
                <a:path w="2266950" h="426085">
                  <a:moveTo>
                    <a:pt x="1138428" y="417576"/>
                  </a:moveTo>
                  <a:lnTo>
                    <a:pt x="1138428" y="400812"/>
                  </a:lnTo>
                  <a:lnTo>
                    <a:pt x="1130808" y="393192"/>
                  </a:lnTo>
                  <a:lnTo>
                    <a:pt x="1113282" y="393192"/>
                  </a:lnTo>
                  <a:lnTo>
                    <a:pt x="1106424" y="400812"/>
                  </a:lnTo>
                  <a:lnTo>
                    <a:pt x="1106424" y="417576"/>
                  </a:lnTo>
                  <a:lnTo>
                    <a:pt x="1113282" y="425196"/>
                  </a:lnTo>
                  <a:lnTo>
                    <a:pt x="1130808" y="425196"/>
                  </a:lnTo>
                  <a:lnTo>
                    <a:pt x="1138428" y="417576"/>
                  </a:lnTo>
                  <a:close/>
                </a:path>
                <a:path w="2266950" h="426085">
                  <a:moveTo>
                    <a:pt x="1075182" y="417576"/>
                  </a:moveTo>
                  <a:lnTo>
                    <a:pt x="1075182" y="400812"/>
                  </a:lnTo>
                  <a:lnTo>
                    <a:pt x="1068324" y="393192"/>
                  </a:lnTo>
                  <a:lnTo>
                    <a:pt x="1050798" y="393192"/>
                  </a:lnTo>
                  <a:lnTo>
                    <a:pt x="1043940" y="400812"/>
                  </a:lnTo>
                  <a:lnTo>
                    <a:pt x="1043940" y="417576"/>
                  </a:lnTo>
                  <a:lnTo>
                    <a:pt x="1050798" y="425196"/>
                  </a:lnTo>
                  <a:lnTo>
                    <a:pt x="1068324" y="425196"/>
                  </a:lnTo>
                  <a:lnTo>
                    <a:pt x="1075182" y="417576"/>
                  </a:lnTo>
                  <a:close/>
                </a:path>
                <a:path w="2266950" h="426085">
                  <a:moveTo>
                    <a:pt x="1011936" y="417576"/>
                  </a:moveTo>
                  <a:lnTo>
                    <a:pt x="1011936" y="400812"/>
                  </a:lnTo>
                  <a:lnTo>
                    <a:pt x="1005078" y="393192"/>
                  </a:lnTo>
                  <a:lnTo>
                    <a:pt x="987552" y="393192"/>
                  </a:lnTo>
                  <a:lnTo>
                    <a:pt x="980694" y="400812"/>
                  </a:lnTo>
                  <a:lnTo>
                    <a:pt x="980694" y="417576"/>
                  </a:lnTo>
                  <a:lnTo>
                    <a:pt x="987552" y="425196"/>
                  </a:lnTo>
                  <a:lnTo>
                    <a:pt x="1005078" y="425196"/>
                  </a:lnTo>
                  <a:lnTo>
                    <a:pt x="1011936" y="417576"/>
                  </a:lnTo>
                  <a:close/>
                </a:path>
                <a:path w="2266950" h="426085">
                  <a:moveTo>
                    <a:pt x="949452" y="417576"/>
                  </a:moveTo>
                  <a:lnTo>
                    <a:pt x="949452" y="400812"/>
                  </a:lnTo>
                  <a:lnTo>
                    <a:pt x="941832" y="393192"/>
                  </a:lnTo>
                  <a:lnTo>
                    <a:pt x="924306" y="393192"/>
                  </a:lnTo>
                  <a:lnTo>
                    <a:pt x="917448" y="400812"/>
                  </a:lnTo>
                  <a:lnTo>
                    <a:pt x="917448" y="417576"/>
                  </a:lnTo>
                  <a:lnTo>
                    <a:pt x="924306" y="425196"/>
                  </a:lnTo>
                  <a:lnTo>
                    <a:pt x="941832" y="425196"/>
                  </a:lnTo>
                  <a:lnTo>
                    <a:pt x="949452" y="417576"/>
                  </a:lnTo>
                  <a:close/>
                </a:path>
                <a:path w="2266950" h="426085">
                  <a:moveTo>
                    <a:pt x="886206" y="417576"/>
                  </a:moveTo>
                  <a:lnTo>
                    <a:pt x="886206" y="400812"/>
                  </a:lnTo>
                  <a:lnTo>
                    <a:pt x="879348" y="393192"/>
                  </a:lnTo>
                  <a:lnTo>
                    <a:pt x="861822" y="393192"/>
                  </a:lnTo>
                  <a:lnTo>
                    <a:pt x="854202" y="400812"/>
                  </a:lnTo>
                  <a:lnTo>
                    <a:pt x="854202" y="417576"/>
                  </a:lnTo>
                  <a:lnTo>
                    <a:pt x="861822" y="425196"/>
                  </a:lnTo>
                  <a:lnTo>
                    <a:pt x="879348" y="425196"/>
                  </a:lnTo>
                  <a:lnTo>
                    <a:pt x="886206" y="417576"/>
                  </a:lnTo>
                  <a:close/>
                </a:path>
                <a:path w="2266950" h="426085">
                  <a:moveTo>
                    <a:pt x="822960" y="417576"/>
                  </a:moveTo>
                  <a:lnTo>
                    <a:pt x="822960" y="400812"/>
                  </a:lnTo>
                  <a:lnTo>
                    <a:pt x="816102" y="393192"/>
                  </a:lnTo>
                  <a:lnTo>
                    <a:pt x="798576" y="393192"/>
                  </a:lnTo>
                  <a:lnTo>
                    <a:pt x="791718" y="400812"/>
                  </a:lnTo>
                  <a:lnTo>
                    <a:pt x="791718" y="417576"/>
                  </a:lnTo>
                  <a:lnTo>
                    <a:pt x="798576" y="425196"/>
                  </a:lnTo>
                  <a:lnTo>
                    <a:pt x="816102" y="425196"/>
                  </a:lnTo>
                  <a:lnTo>
                    <a:pt x="822960" y="417576"/>
                  </a:lnTo>
                  <a:close/>
                </a:path>
                <a:path w="2266950" h="426085">
                  <a:moveTo>
                    <a:pt x="759714" y="417576"/>
                  </a:moveTo>
                  <a:lnTo>
                    <a:pt x="759714" y="400812"/>
                  </a:lnTo>
                  <a:lnTo>
                    <a:pt x="752856" y="393192"/>
                  </a:lnTo>
                  <a:lnTo>
                    <a:pt x="735330" y="393192"/>
                  </a:lnTo>
                  <a:lnTo>
                    <a:pt x="728472" y="400812"/>
                  </a:lnTo>
                  <a:lnTo>
                    <a:pt x="728472" y="417576"/>
                  </a:lnTo>
                  <a:lnTo>
                    <a:pt x="735330" y="425196"/>
                  </a:lnTo>
                  <a:lnTo>
                    <a:pt x="752856" y="425196"/>
                  </a:lnTo>
                  <a:lnTo>
                    <a:pt x="759714" y="417576"/>
                  </a:lnTo>
                  <a:close/>
                </a:path>
                <a:path w="2266950" h="426085">
                  <a:moveTo>
                    <a:pt x="697230" y="417576"/>
                  </a:moveTo>
                  <a:lnTo>
                    <a:pt x="697230" y="400812"/>
                  </a:lnTo>
                  <a:lnTo>
                    <a:pt x="690372" y="393192"/>
                  </a:lnTo>
                  <a:lnTo>
                    <a:pt x="672846" y="393192"/>
                  </a:lnTo>
                  <a:lnTo>
                    <a:pt x="665226" y="400812"/>
                  </a:lnTo>
                  <a:lnTo>
                    <a:pt x="665226" y="417576"/>
                  </a:lnTo>
                  <a:lnTo>
                    <a:pt x="672846" y="425196"/>
                  </a:lnTo>
                  <a:lnTo>
                    <a:pt x="690372" y="425196"/>
                  </a:lnTo>
                  <a:lnTo>
                    <a:pt x="697230" y="417576"/>
                  </a:lnTo>
                  <a:close/>
                </a:path>
                <a:path w="2266950" h="426085">
                  <a:moveTo>
                    <a:pt x="633984" y="417576"/>
                  </a:moveTo>
                  <a:lnTo>
                    <a:pt x="633984" y="400812"/>
                  </a:lnTo>
                  <a:lnTo>
                    <a:pt x="627126" y="393192"/>
                  </a:lnTo>
                  <a:lnTo>
                    <a:pt x="609600" y="393192"/>
                  </a:lnTo>
                  <a:lnTo>
                    <a:pt x="602742" y="400812"/>
                  </a:lnTo>
                  <a:lnTo>
                    <a:pt x="602742" y="417576"/>
                  </a:lnTo>
                  <a:lnTo>
                    <a:pt x="609600" y="425196"/>
                  </a:lnTo>
                  <a:lnTo>
                    <a:pt x="627126" y="425196"/>
                  </a:lnTo>
                  <a:lnTo>
                    <a:pt x="633984" y="417576"/>
                  </a:lnTo>
                  <a:close/>
                </a:path>
                <a:path w="2266950" h="426085">
                  <a:moveTo>
                    <a:pt x="570738" y="417576"/>
                  </a:moveTo>
                  <a:lnTo>
                    <a:pt x="570738" y="400812"/>
                  </a:lnTo>
                  <a:lnTo>
                    <a:pt x="563880" y="393192"/>
                  </a:lnTo>
                  <a:lnTo>
                    <a:pt x="546354" y="393192"/>
                  </a:lnTo>
                  <a:lnTo>
                    <a:pt x="539496" y="400812"/>
                  </a:lnTo>
                  <a:lnTo>
                    <a:pt x="539496" y="417576"/>
                  </a:lnTo>
                  <a:lnTo>
                    <a:pt x="546354" y="425196"/>
                  </a:lnTo>
                  <a:lnTo>
                    <a:pt x="563880" y="425196"/>
                  </a:lnTo>
                  <a:lnTo>
                    <a:pt x="570738" y="417576"/>
                  </a:lnTo>
                  <a:close/>
                </a:path>
                <a:path w="2266950" h="426085">
                  <a:moveTo>
                    <a:pt x="508254" y="417576"/>
                  </a:moveTo>
                  <a:lnTo>
                    <a:pt x="508254" y="400812"/>
                  </a:lnTo>
                  <a:lnTo>
                    <a:pt x="501396" y="393192"/>
                  </a:lnTo>
                  <a:lnTo>
                    <a:pt x="483870" y="393192"/>
                  </a:lnTo>
                  <a:lnTo>
                    <a:pt x="476250" y="400812"/>
                  </a:lnTo>
                  <a:lnTo>
                    <a:pt x="476250" y="417576"/>
                  </a:lnTo>
                  <a:lnTo>
                    <a:pt x="483870" y="425196"/>
                  </a:lnTo>
                  <a:lnTo>
                    <a:pt x="501396" y="425196"/>
                  </a:lnTo>
                  <a:lnTo>
                    <a:pt x="508254" y="417576"/>
                  </a:lnTo>
                  <a:close/>
                </a:path>
                <a:path w="2266950" h="426085">
                  <a:moveTo>
                    <a:pt x="445008" y="417576"/>
                  </a:moveTo>
                  <a:lnTo>
                    <a:pt x="445008" y="400812"/>
                  </a:lnTo>
                  <a:lnTo>
                    <a:pt x="438150" y="393192"/>
                  </a:lnTo>
                  <a:lnTo>
                    <a:pt x="420624" y="393192"/>
                  </a:lnTo>
                  <a:lnTo>
                    <a:pt x="413766" y="400812"/>
                  </a:lnTo>
                  <a:lnTo>
                    <a:pt x="413766" y="417576"/>
                  </a:lnTo>
                  <a:lnTo>
                    <a:pt x="420624" y="425196"/>
                  </a:lnTo>
                  <a:lnTo>
                    <a:pt x="438150" y="425196"/>
                  </a:lnTo>
                  <a:lnTo>
                    <a:pt x="445008" y="417576"/>
                  </a:lnTo>
                  <a:close/>
                </a:path>
                <a:path w="2266950" h="426085">
                  <a:moveTo>
                    <a:pt x="381762" y="417576"/>
                  </a:moveTo>
                  <a:lnTo>
                    <a:pt x="381762" y="400812"/>
                  </a:lnTo>
                  <a:lnTo>
                    <a:pt x="374904" y="393192"/>
                  </a:lnTo>
                  <a:lnTo>
                    <a:pt x="357378" y="393192"/>
                  </a:lnTo>
                  <a:lnTo>
                    <a:pt x="350520" y="400812"/>
                  </a:lnTo>
                  <a:lnTo>
                    <a:pt x="350520" y="417576"/>
                  </a:lnTo>
                  <a:lnTo>
                    <a:pt x="357378" y="425196"/>
                  </a:lnTo>
                  <a:lnTo>
                    <a:pt x="374904" y="425196"/>
                  </a:lnTo>
                  <a:lnTo>
                    <a:pt x="381762" y="417576"/>
                  </a:lnTo>
                  <a:close/>
                </a:path>
                <a:path w="2266950" h="426085">
                  <a:moveTo>
                    <a:pt x="319278" y="417576"/>
                  </a:moveTo>
                  <a:lnTo>
                    <a:pt x="319278" y="400812"/>
                  </a:lnTo>
                  <a:lnTo>
                    <a:pt x="311658" y="393192"/>
                  </a:lnTo>
                  <a:lnTo>
                    <a:pt x="294894" y="393192"/>
                  </a:lnTo>
                  <a:lnTo>
                    <a:pt x="287274" y="400812"/>
                  </a:lnTo>
                  <a:lnTo>
                    <a:pt x="287274" y="417576"/>
                  </a:lnTo>
                  <a:lnTo>
                    <a:pt x="294894" y="425196"/>
                  </a:lnTo>
                  <a:lnTo>
                    <a:pt x="311658" y="425196"/>
                  </a:lnTo>
                  <a:lnTo>
                    <a:pt x="319278" y="417576"/>
                  </a:lnTo>
                  <a:close/>
                </a:path>
                <a:path w="2266950" h="426085">
                  <a:moveTo>
                    <a:pt x="256032" y="417576"/>
                  </a:moveTo>
                  <a:lnTo>
                    <a:pt x="256032" y="400812"/>
                  </a:lnTo>
                  <a:lnTo>
                    <a:pt x="249174" y="393192"/>
                  </a:lnTo>
                  <a:lnTo>
                    <a:pt x="231648" y="393192"/>
                  </a:lnTo>
                  <a:lnTo>
                    <a:pt x="224790" y="400812"/>
                  </a:lnTo>
                  <a:lnTo>
                    <a:pt x="224790" y="417576"/>
                  </a:lnTo>
                  <a:lnTo>
                    <a:pt x="231648" y="425196"/>
                  </a:lnTo>
                  <a:lnTo>
                    <a:pt x="249174" y="425196"/>
                  </a:lnTo>
                  <a:lnTo>
                    <a:pt x="256032" y="417576"/>
                  </a:lnTo>
                  <a:close/>
                </a:path>
                <a:path w="2266950" h="426085">
                  <a:moveTo>
                    <a:pt x="192786" y="417576"/>
                  </a:moveTo>
                  <a:lnTo>
                    <a:pt x="192786" y="400812"/>
                  </a:lnTo>
                  <a:lnTo>
                    <a:pt x="185928" y="393192"/>
                  </a:lnTo>
                  <a:lnTo>
                    <a:pt x="168402" y="393192"/>
                  </a:lnTo>
                  <a:lnTo>
                    <a:pt x="161544" y="400812"/>
                  </a:lnTo>
                  <a:lnTo>
                    <a:pt x="161544" y="417576"/>
                  </a:lnTo>
                  <a:lnTo>
                    <a:pt x="168402" y="425196"/>
                  </a:lnTo>
                  <a:lnTo>
                    <a:pt x="185928" y="425196"/>
                  </a:lnTo>
                  <a:lnTo>
                    <a:pt x="192786" y="417576"/>
                  </a:lnTo>
                  <a:close/>
                </a:path>
                <a:path w="2266950" h="426085">
                  <a:moveTo>
                    <a:pt x="130302" y="417576"/>
                  </a:moveTo>
                  <a:lnTo>
                    <a:pt x="130302" y="400812"/>
                  </a:lnTo>
                  <a:lnTo>
                    <a:pt x="122682" y="393192"/>
                  </a:lnTo>
                  <a:lnTo>
                    <a:pt x="105918" y="393192"/>
                  </a:lnTo>
                  <a:lnTo>
                    <a:pt x="98298" y="400812"/>
                  </a:lnTo>
                  <a:lnTo>
                    <a:pt x="98298" y="417576"/>
                  </a:lnTo>
                  <a:lnTo>
                    <a:pt x="105918" y="425196"/>
                  </a:lnTo>
                  <a:lnTo>
                    <a:pt x="122682" y="425196"/>
                  </a:lnTo>
                  <a:lnTo>
                    <a:pt x="130302" y="417576"/>
                  </a:lnTo>
                  <a:close/>
                </a:path>
                <a:path w="2266950" h="426085">
                  <a:moveTo>
                    <a:pt x="67901" y="403181"/>
                  </a:moveTo>
                  <a:lnTo>
                    <a:pt x="53101" y="386369"/>
                  </a:lnTo>
                  <a:lnTo>
                    <a:pt x="47053" y="387381"/>
                  </a:lnTo>
                  <a:lnTo>
                    <a:pt x="41862" y="390536"/>
                  </a:lnTo>
                  <a:lnTo>
                    <a:pt x="38100" y="395478"/>
                  </a:lnTo>
                  <a:lnTo>
                    <a:pt x="36504" y="401371"/>
                  </a:lnTo>
                  <a:lnTo>
                    <a:pt x="37338" y="407193"/>
                  </a:lnTo>
                  <a:lnTo>
                    <a:pt x="40457" y="412301"/>
                  </a:lnTo>
                  <a:lnTo>
                    <a:pt x="45720" y="416052"/>
                  </a:lnTo>
                  <a:lnTo>
                    <a:pt x="53101" y="419742"/>
                  </a:lnTo>
                  <a:lnTo>
                    <a:pt x="53340" y="419862"/>
                  </a:lnTo>
                  <a:lnTo>
                    <a:pt x="62484" y="416814"/>
                  </a:lnTo>
                  <a:lnTo>
                    <a:pt x="66294" y="409194"/>
                  </a:lnTo>
                  <a:lnTo>
                    <a:pt x="67901" y="403181"/>
                  </a:lnTo>
                  <a:close/>
                </a:path>
                <a:path w="2266950" h="426085">
                  <a:moveTo>
                    <a:pt x="33528" y="358902"/>
                  </a:moveTo>
                  <a:lnTo>
                    <a:pt x="32766" y="350520"/>
                  </a:lnTo>
                  <a:lnTo>
                    <a:pt x="31242" y="342138"/>
                  </a:lnTo>
                  <a:lnTo>
                    <a:pt x="22860" y="336042"/>
                  </a:lnTo>
                  <a:lnTo>
                    <a:pt x="6096" y="339090"/>
                  </a:lnTo>
                  <a:lnTo>
                    <a:pt x="0" y="346710"/>
                  </a:lnTo>
                  <a:lnTo>
                    <a:pt x="1524" y="355092"/>
                  </a:lnTo>
                  <a:lnTo>
                    <a:pt x="3048" y="364236"/>
                  </a:lnTo>
                  <a:lnTo>
                    <a:pt x="10668" y="369570"/>
                  </a:lnTo>
                  <a:lnTo>
                    <a:pt x="19050" y="368808"/>
                  </a:lnTo>
                  <a:lnTo>
                    <a:pt x="28194" y="367284"/>
                  </a:lnTo>
                  <a:lnTo>
                    <a:pt x="33528" y="358902"/>
                  </a:lnTo>
                  <a:close/>
                </a:path>
              </a:pathLst>
            </a:custGeom>
            <a:solidFill>
              <a:srgbClr val="CB22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7281557" y="1312925"/>
              <a:ext cx="2958465" cy="476250"/>
            </a:xfrm>
            <a:custGeom>
              <a:avLst/>
              <a:gdLst/>
              <a:ahLst/>
              <a:cxnLst/>
              <a:rect l="l" t="t" r="r" b="b"/>
              <a:pathLst>
                <a:path w="2958465" h="476250">
                  <a:moveTo>
                    <a:pt x="2958083" y="476250"/>
                  </a:moveTo>
                  <a:lnTo>
                    <a:pt x="2958083" y="0"/>
                  </a:lnTo>
                  <a:lnTo>
                    <a:pt x="0" y="0"/>
                  </a:lnTo>
                  <a:lnTo>
                    <a:pt x="0" y="476250"/>
                  </a:lnTo>
                  <a:lnTo>
                    <a:pt x="2958083" y="476250"/>
                  </a:lnTo>
                  <a:close/>
                </a:path>
              </a:pathLst>
            </a:custGeom>
            <a:solidFill>
              <a:srgbClr val="E1FA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7281557" y="1312925"/>
            <a:ext cx="2958465" cy="4762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516255" marR="97155">
              <a:lnSpc>
                <a:spcPct val="101899"/>
              </a:lnSpc>
              <a:spcBef>
                <a:spcPts val="235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By</a:t>
            </a:r>
            <a:r>
              <a:rPr dirty="0" sz="1300" spc="2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segment</a:t>
            </a:r>
            <a:r>
              <a:rPr dirty="0" sz="1300" spc="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(traditional,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exclusive</a:t>
            </a:r>
            <a:r>
              <a:rPr dirty="0" sz="1300" spc="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vs</a:t>
            </a:r>
            <a:r>
              <a:rPr dirty="0" sz="1300" spc="1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shared</a:t>
            </a:r>
            <a:r>
              <a:rPr dirty="0" sz="1300" spc="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client,…)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3" name="object 103" descr=""/>
          <p:cNvSpPr/>
          <p:nvPr/>
        </p:nvSpPr>
        <p:spPr>
          <a:xfrm>
            <a:off x="7281557" y="1898904"/>
            <a:ext cx="2958465" cy="475615"/>
          </a:xfrm>
          <a:custGeom>
            <a:avLst/>
            <a:gdLst/>
            <a:ahLst/>
            <a:cxnLst/>
            <a:rect l="l" t="t" r="r" b="b"/>
            <a:pathLst>
              <a:path w="2958465" h="475614">
                <a:moveTo>
                  <a:pt x="2958083" y="475487"/>
                </a:moveTo>
                <a:lnTo>
                  <a:pt x="2958083" y="0"/>
                </a:lnTo>
                <a:lnTo>
                  <a:pt x="0" y="0"/>
                </a:lnTo>
                <a:lnTo>
                  <a:pt x="0" y="475488"/>
                </a:lnTo>
                <a:lnTo>
                  <a:pt x="2958083" y="475487"/>
                </a:lnTo>
                <a:close/>
              </a:path>
            </a:pathLst>
          </a:custGeom>
          <a:solidFill>
            <a:srgbClr val="E1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7281557" y="1898904"/>
            <a:ext cx="2958465" cy="4756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516255">
              <a:lnSpc>
                <a:spcPct val="100000"/>
              </a:lnSpc>
              <a:spcBef>
                <a:spcPts val="265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By</a:t>
            </a:r>
            <a:r>
              <a:rPr dirty="0" sz="1300" spc="2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sociodemographic</a:t>
            </a:r>
            <a:endParaRPr sz="1300">
              <a:latin typeface="Arial"/>
              <a:cs typeface="Arial"/>
            </a:endParaRPr>
          </a:p>
          <a:p>
            <a:pPr marL="516255">
              <a:lnSpc>
                <a:spcPct val="100000"/>
              </a:lnSpc>
              <a:spcBef>
                <a:spcPts val="30"/>
              </a:spcBef>
            </a:pPr>
            <a:r>
              <a:rPr dirty="0" sz="1300">
                <a:solidFill>
                  <a:srgbClr val="008AB3"/>
                </a:solidFill>
                <a:latin typeface="Arial"/>
                <a:cs typeface="Arial"/>
              </a:rPr>
              <a:t>(age,</a:t>
            </a:r>
            <a:r>
              <a:rPr dirty="0" sz="1300" spc="1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008AB3"/>
                </a:solidFill>
                <a:latin typeface="Arial"/>
                <a:cs typeface="Arial"/>
              </a:rPr>
              <a:t>income…)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7281557" y="2484120"/>
            <a:ext cx="2958465" cy="476250"/>
          </a:xfrm>
          <a:custGeom>
            <a:avLst/>
            <a:gdLst/>
            <a:ahLst/>
            <a:cxnLst/>
            <a:rect l="l" t="t" r="r" b="b"/>
            <a:pathLst>
              <a:path w="2958465" h="476250">
                <a:moveTo>
                  <a:pt x="2958083" y="476250"/>
                </a:moveTo>
                <a:lnTo>
                  <a:pt x="2958083" y="0"/>
                </a:lnTo>
                <a:lnTo>
                  <a:pt x="0" y="0"/>
                </a:lnTo>
                <a:lnTo>
                  <a:pt x="0" y="476250"/>
                </a:lnTo>
                <a:lnTo>
                  <a:pt x="2958083" y="476250"/>
                </a:lnTo>
                <a:close/>
              </a:path>
            </a:pathLst>
          </a:custGeom>
          <a:solidFill>
            <a:srgbClr val="E1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7281557" y="2484120"/>
            <a:ext cx="2958465" cy="47625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516255" marR="250825">
              <a:lnSpc>
                <a:spcPct val="101899"/>
              </a:lnSpc>
              <a:spcBef>
                <a:spcPts val="24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By</a:t>
            </a:r>
            <a:r>
              <a:rPr dirty="0" sz="1300" spc="1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province,</a:t>
            </a:r>
            <a:r>
              <a:rPr dirty="0" sz="1300" spc="4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by</a:t>
            </a:r>
            <a:r>
              <a:rPr dirty="0" sz="1300" spc="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distance</a:t>
            </a:r>
            <a:r>
              <a:rPr dirty="0" sz="1300" spc="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008AB3"/>
                </a:solidFill>
                <a:latin typeface="Arial"/>
                <a:cs typeface="Arial"/>
              </a:rPr>
              <a:t>to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branch…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7281557" y="3070098"/>
            <a:ext cx="2958465" cy="475615"/>
          </a:xfrm>
          <a:custGeom>
            <a:avLst/>
            <a:gdLst/>
            <a:ahLst/>
            <a:cxnLst/>
            <a:rect l="l" t="t" r="r" b="b"/>
            <a:pathLst>
              <a:path w="2958465" h="475614">
                <a:moveTo>
                  <a:pt x="2958083" y="475488"/>
                </a:moveTo>
                <a:lnTo>
                  <a:pt x="2958083" y="0"/>
                </a:lnTo>
                <a:lnTo>
                  <a:pt x="0" y="0"/>
                </a:lnTo>
                <a:lnTo>
                  <a:pt x="0" y="475488"/>
                </a:lnTo>
                <a:lnTo>
                  <a:pt x="2958083" y="475488"/>
                </a:lnTo>
                <a:close/>
              </a:path>
            </a:pathLst>
          </a:custGeom>
          <a:solidFill>
            <a:srgbClr val="E1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 txBox="1"/>
          <p:nvPr/>
        </p:nvSpPr>
        <p:spPr>
          <a:xfrm>
            <a:off x="7281557" y="3070098"/>
            <a:ext cx="2958465" cy="47561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516255">
              <a:lnSpc>
                <a:spcPct val="100000"/>
              </a:lnSpc>
              <a:spcBef>
                <a:spcPts val="1055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By</a:t>
            </a:r>
            <a:r>
              <a:rPr dirty="0" sz="1300" spc="-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channel</a:t>
            </a:r>
            <a:r>
              <a:rPr dirty="0" sz="1300" spc="2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behaviour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9" name="object 109" descr=""/>
          <p:cNvSpPr/>
          <p:nvPr/>
        </p:nvSpPr>
        <p:spPr>
          <a:xfrm>
            <a:off x="7281557" y="3655314"/>
            <a:ext cx="2958465" cy="476250"/>
          </a:xfrm>
          <a:custGeom>
            <a:avLst/>
            <a:gdLst/>
            <a:ahLst/>
            <a:cxnLst/>
            <a:rect l="l" t="t" r="r" b="b"/>
            <a:pathLst>
              <a:path w="2958465" h="476250">
                <a:moveTo>
                  <a:pt x="2958083" y="476250"/>
                </a:moveTo>
                <a:lnTo>
                  <a:pt x="2958083" y="0"/>
                </a:lnTo>
                <a:lnTo>
                  <a:pt x="0" y="0"/>
                </a:lnTo>
                <a:lnTo>
                  <a:pt x="0" y="476250"/>
                </a:lnTo>
                <a:lnTo>
                  <a:pt x="2958083" y="476250"/>
                </a:lnTo>
                <a:close/>
              </a:path>
            </a:pathLst>
          </a:custGeom>
          <a:solidFill>
            <a:srgbClr val="E1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7281557" y="3655314"/>
            <a:ext cx="2958465" cy="476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516255">
              <a:lnSpc>
                <a:spcPct val="100000"/>
              </a:lnSpc>
              <a:spcBef>
                <a:spcPts val="106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By</a:t>
            </a:r>
            <a:r>
              <a:rPr dirty="0" sz="1300" spc="1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branch</a:t>
            </a:r>
            <a:r>
              <a:rPr dirty="0" sz="1300" spc="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008AB3"/>
                </a:solidFill>
                <a:latin typeface="Arial"/>
                <a:cs typeface="Arial"/>
              </a:rPr>
              <a:t>type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7281557" y="4241291"/>
            <a:ext cx="2958465" cy="476250"/>
          </a:xfrm>
          <a:prstGeom prst="rect">
            <a:avLst/>
          </a:prstGeom>
          <a:solidFill>
            <a:srgbClr val="E1FAFF"/>
          </a:solidFill>
        </p:spPr>
        <p:txBody>
          <a:bodyPr wrap="square" lIns="0" tIns="135255" rIns="0" bIns="0" rtlCol="0" vert="horz">
            <a:spAutoFit/>
          </a:bodyPr>
          <a:lstStyle/>
          <a:p>
            <a:pPr marL="516255">
              <a:lnSpc>
                <a:spcPct val="100000"/>
              </a:lnSpc>
              <a:spcBef>
                <a:spcPts val="1065"/>
              </a:spcBef>
            </a:pPr>
            <a:r>
              <a:rPr dirty="0" sz="1300" spc="-50" b="1">
                <a:solidFill>
                  <a:srgbClr val="008AB3"/>
                </a:solidFill>
                <a:latin typeface="Arial"/>
                <a:cs typeface="Arial"/>
              </a:rPr>
              <a:t>…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12" name="object 112" descr=""/>
          <p:cNvGrpSpPr/>
          <p:nvPr/>
        </p:nvGrpSpPr>
        <p:grpSpPr>
          <a:xfrm>
            <a:off x="6156083" y="1497330"/>
            <a:ext cx="1125855" cy="3012440"/>
            <a:chOff x="6156083" y="1497330"/>
            <a:chExt cx="1125855" cy="3012440"/>
          </a:xfrm>
        </p:grpSpPr>
        <p:sp>
          <p:nvSpPr>
            <p:cNvPr id="113" name="object 113" descr=""/>
            <p:cNvSpPr/>
            <p:nvPr/>
          </p:nvSpPr>
          <p:spPr>
            <a:xfrm>
              <a:off x="6156083" y="1497342"/>
              <a:ext cx="1125855" cy="3012440"/>
            </a:xfrm>
            <a:custGeom>
              <a:avLst/>
              <a:gdLst/>
              <a:ahLst/>
              <a:cxnLst/>
              <a:rect l="l" t="t" r="r" b="b"/>
              <a:pathLst>
                <a:path w="1125854" h="3012440">
                  <a:moveTo>
                    <a:pt x="1125474" y="41910"/>
                  </a:moveTo>
                  <a:lnTo>
                    <a:pt x="1041654" y="0"/>
                  </a:lnTo>
                  <a:lnTo>
                    <a:pt x="1041654" y="37338"/>
                  </a:lnTo>
                  <a:lnTo>
                    <a:pt x="914400" y="37338"/>
                  </a:lnTo>
                  <a:lnTo>
                    <a:pt x="912114" y="39624"/>
                  </a:lnTo>
                  <a:lnTo>
                    <a:pt x="912114" y="1087374"/>
                  </a:lnTo>
                  <a:lnTo>
                    <a:pt x="0" y="1087374"/>
                  </a:lnTo>
                  <a:lnTo>
                    <a:pt x="0" y="1098042"/>
                  </a:lnTo>
                  <a:lnTo>
                    <a:pt x="912114" y="1098042"/>
                  </a:lnTo>
                  <a:lnTo>
                    <a:pt x="913638" y="1098042"/>
                  </a:lnTo>
                  <a:lnTo>
                    <a:pt x="914400" y="1098042"/>
                  </a:lnTo>
                  <a:lnTo>
                    <a:pt x="914400" y="1802130"/>
                  </a:lnTo>
                  <a:lnTo>
                    <a:pt x="915924" y="1803654"/>
                  </a:lnTo>
                  <a:lnTo>
                    <a:pt x="915924" y="2388108"/>
                  </a:lnTo>
                  <a:lnTo>
                    <a:pt x="915924" y="2973324"/>
                  </a:lnTo>
                  <a:lnTo>
                    <a:pt x="918210" y="2975610"/>
                  </a:lnTo>
                  <a:lnTo>
                    <a:pt x="926592" y="2975610"/>
                  </a:lnTo>
                  <a:lnTo>
                    <a:pt x="1041654" y="2975610"/>
                  </a:lnTo>
                  <a:lnTo>
                    <a:pt x="1041654" y="3012186"/>
                  </a:lnTo>
                  <a:lnTo>
                    <a:pt x="1055370" y="3005328"/>
                  </a:lnTo>
                  <a:lnTo>
                    <a:pt x="1125474" y="2970276"/>
                  </a:lnTo>
                  <a:lnTo>
                    <a:pt x="1041654" y="2928366"/>
                  </a:lnTo>
                  <a:lnTo>
                    <a:pt x="1041654" y="2965704"/>
                  </a:lnTo>
                  <a:lnTo>
                    <a:pt x="926592" y="2965704"/>
                  </a:lnTo>
                  <a:lnTo>
                    <a:pt x="926592" y="2390394"/>
                  </a:lnTo>
                  <a:lnTo>
                    <a:pt x="1041654" y="2390394"/>
                  </a:lnTo>
                  <a:lnTo>
                    <a:pt x="1041654" y="2426970"/>
                  </a:lnTo>
                  <a:lnTo>
                    <a:pt x="1055370" y="2420112"/>
                  </a:lnTo>
                  <a:lnTo>
                    <a:pt x="1125474" y="2385060"/>
                  </a:lnTo>
                  <a:lnTo>
                    <a:pt x="1041654" y="2343150"/>
                  </a:lnTo>
                  <a:lnTo>
                    <a:pt x="1041654" y="2379726"/>
                  </a:lnTo>
                  <a:lnTo>
                    <a:pt x="926592" y="2379726"/>
                  </a:lnTo>
                  <a:lnTo>
                    <a:pt x="926592" y="1804416"/>
                  </a:lnTo>
                  <a:lnTo>
                    <a:pt x="1041654" y="1804416"/>
                  </a:lnTo>
                  <a:lnTo>
                    <a:pt x="1041654" y="1840992"/>
                  </a:lnTo>
                  <a:lnTo>
                    <a:pt x="1055370" y="1834134"/>
                  </a:lnTo>
                  <a:lnTo>
                    <a:pt x="1125474" y="1799082"/>
                  </a:lnTo>
                  <a:lnTo>
                    <a:pt x="1041654" y="1757172"/>
                  </a:lnTo>
                  <a:lnTo>
                    <a:pt x="1041654" y="1793748"/>
                  </a:lnTo>
                  <a:lnTo>
                    <a:pt x="926592" y="1793748"/>
                  </a:lnTo>
                  <a:lnTo>
                    <a:pt x="926592" y="1219200"/>
                  </a:lnTo>
                  <a:lnTo>
                    <a:pt x="1041654" y="1219200"/>
                  </a:lnTo>
                  <a:lnTo>
                    <a:pt x="1041654" y="1255776"/>
                  </a:lnTo>
                  <a:lnTo>
                    <a:pt x="1055370" y="1248918"/>
                  </a:lnTo>
                  <a:lnTo>
                    <a:pt x="1125474" y="1213866"/>
                  </a:lnTo>
                  <a:lnTo>
                    <a:pt x="1041654" y="1171956"/>
                  </a:lnTo>
                  <a:lnTo>
                    <a:pt x="1041654" y="1208532"/>
                  </a:lnTo>
                  <a:lnTo>
                    <a:pt x="926592" y="1208532"/>
                  </a:lnTo>
                  <a:lnTo>
                    <a:pt x="926592" y="1089660"/>
                  </a:lnTo>
                  <a:lnTo>
                    <a:pt x="924306" y="1087374"/>
                  </a:lnTo>
                  <a:lnTo>
                    <a:pt x="924306" y="633222"/>
                  </a:lnTo>
                  <a:lnTo>
                    <a:pt x="1041654" y="633222"/>
                  </a:lnTo>
                  <a:lnTo>
                    <a:pt x="1041654" y="669798"/>
                  </a:lnTo>
                  <a:lnTo>
                    <a:pt x="1055370" y="662940"/>
                  </a:lnTo>
                  <a:lnTo>
                    <a:pt x="1125474" y="627888"/>
                  </a:lnTo>
                  <a:lnTo>
                    <a:pt x="1041654" y="585978"/>
                  </a:lnTo>
                  <a:lnTo>
                    <a:pt x="1041654" y="622554"/>
                  </a:lnTo>
                  <a:lnTo>
                    <a:pt x="922782" y="622554"/>
                  </a:lnTo>
                  <a:lnTo>
                    <a:pt x="922782" y="47244"/>
                  </a:lnTo>
                  <a:lnTo>
                    <a:pt x="1041654" y="47244"/>
                  </a:lnTo>
                  <a:lnTo>
                    <a:pt x="1041654" y="84582"/>
                  </a:lnTo>
                  <a:lnTo>
                    <a:pt x="1055370" y="77597"/>
                  </a:lnTo>
                  <a:lnTo>
                    <a:pt x="1125474" y="4191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6244462" y="2401824"/>
              <a:ext cx="713740" cy="384810"/>
            </a:xfrm>
            <a:custGeom>
              <a:avLst/>
              <a:gdLst/>
              <a:ahLst/>
              <a:cxnLst/>
              <a:rect l="l" t="t" r="r" b="b"/>
              <a:pathLst>
                <a:path w="713740" h="384810">
                  <a:moveTo>
                    <a:pt x="713232" y="384809"/>
                  </a:moveTo>
                  <a:lnTo>
                    <a:pt x="713232" y="0"/>
                  </a:lnTo>
                  <a:lnTo>
                    <a:pt x="0" y="0"/>
                  </a:lnTo>
                  <a:lnTo>
                    <a:pt x="0" y="384809"/>
                  </a:lnTo>
                  <a:lnTo>
                    <a:pt x="713232" y="3848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6239903" y="2396490"/>
              <a:ext cx="723265" cy="395605"/>
            </a:xfrm>
            <a:custGeom>
              <a:avLst/>
              <a:gdLst/>
              <a:ahLst/>
              <a:cxnLst/>
              <a:rect l="l" t="t" r="r" b="b"/>
              <a:pathLst>
                <a:path w="723265" h="395605">
                  <a:moveTo>
                    <a:pt x="723138" y="393192"/>
                  </a:moveTo>
                  <a:lnTo>
                    <a:pt x="723138" y="2286"/>
                  </a:lnTo>
                  <a:lnTo>
                    <a:pt x="720852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393192"/>
                  </a:lnTo>
                  <a:lnTo>
                    <a:pt x="2286" y="395478"/>
                  </a:lnTo>
                  <a:lnTo>
                    <a:pt x="4572" y="395478"/>
                  </a:lnTo>
                  <a:lnTo>
                    <a:pt x="4572" y="10668"/>
                  </a:lnTo>
                  <a:lnTo>
                    <a:pt x="9906" y="5334"/>
                  </a:lnTo>
                  <a:lnTo>
                    <a:pt x="9906" y="10668"/>
                  </a:lnTo>
                  <a:lnTo>
                    <a:pt x="713232" y="10668"/>
                  </a:lnTo>
                  <a:lnTo>
                    <a:pt x="713232" y="5334"/>
                  </a:lnTo>
                  <a:lnTo>
                    <a:pt x="717804" y="10668"/>
                  </a:lnTo>
                  <a:lnTo>
                    <a:pt x="717804" y="395478"/>
                  </a:lnTo>
                  <a:lnTo>
                    <a:pt x="720852" y="395478"/>
                  </a:lnTo>
                  <a:lnTo>
                    <a:pt x="723138" y="393192"/>
                  </a:lnTo>
                  <a:close/>
                </a:path>
                <a:path w="723265" h="395605">
                  <a:moveTo>
                    <a:pt x="9906" y="10668"/>
                  </a:moveTo>
                  <a:lnTo>
                    <a:pt x="9906" y="5334"/>
                  </a:lnTo>
                  <a:lnTo>
                    <a:pt x="4572" y="10668"/>
                  </a:lnTo>
                  <a:lnTo>
                    <a:pt x="9906" y="10668"/>
                  </a:lnTo>
                  <a:close/>
                </a:path>
                <a:path w="723265" h="395605">
                  <a:moveTo>
                    <a:pt x="9906" y="384810"/>
                  </a:moveTo>
                  <a:lnTo>
                    <a:pt x="9906" y="10668"/>
                  </a:lnTo>
                  <a:lnTo>
                    <a:pt x="4572" y="10668"/>
                  </a:lnTo>
                  <a:lnTo>
                    <a:pt x="4572" y="384810"/>
                  </a:lnTo>
                  <a:lnTo>
                    <a:pt x="9906" y="384810"/>
                  </a:lnTo>
                  <a:close/>
                </a:path>
                <a:path w="723265" h="395605">
                  <a:moveTo>
                    <a:pt x="717804" y="384810"/>
                  </a:moveTo>
                  <a:lnTo>
                    <a:pt x="4572" y="384810"/>
                  </a:lnTo>
                  <a:lnTo>
                    <a:pt x="9906" y="390144"/>
                  </a:lnTo>
                  <a:lnTo>
                    <a:pt x="9906" y="395478"/>
                  </a:lnTo>
                  <a:lnTo>
                    <a:pt x="713232" y="395478"/>
                  </a:lnTo>
                  <a:lnTo>
                    <a:pt x="713232" y="390144"/>
                  </a:lnTo>
                  <a:lnTo>
                    <a:pt x="717804" y="384810"/>
                  </a:lnTo>
                  <a:close/>
                </a:path>
                <a:path w="723265" h="395605">
                  <a:moveTo>
                    <a:pt x="9906" y="395478"/>
                  </a:moveTo>
                  <a:lnTo>
                    <a:pt x="9906" y="390144"/>
                  </a:lnTo>
                  <a:lnTo>
                    <a:pt x="4572" y="384810"/>
                  </a:lnTo>
                  <a:lnTo>
                    <a:pt x="4572" y="395478"/>
                  </a:lnTo>
                  <a:lnTo>
                    <a:pt x="9906" y="395478"/>
                  </a:lnTo>
                  <a:close/>
                </a:path>
                <a:path w="723265" h="395605">
                  <a:moveTo>
                    <a:pt x="717804" y="10668"/>
                  </a:moveTo>
                  <a:lnTo>
                    <a:pt x="713232" y="5334"/>
                  </a:lnTo>
                  <a:lnTo>
                    <a:pt x="713232" y="10668"/>
                  </a:lnTo>
                  <a:lnTo>
                    <a:pt x="717804" y="10668"/>
                  </a:lnTo>
                  <a:close/>
                </a:path>
                <a:path w="723265" h="395605">
                  <a:moveTo>
                    <a:pt x="717804" y="384810"/>
                  </a:moveTo>
                  <a:lnTo>
                    <a:pt x="717804" y="10668"/>
                  </a:lnTo>
                  <a:lnTo>
                    <a:pt x="713232" y="10668"/>
                  </a:lnTo>
                  <a:lnTo>
                    <a:pt x="713232" y="384810"/>
                  </a:lnTo>
                  <a:lnTo>
                    <a:pt x="717804" y="384810"/>
                  </a:lnTo>
                  <a:close/>
                </a:path>
                <a:path w="723265" h="395605">
                  <a:moveTo>
                    <a:pt x="717804" y="395478"/>
                  </a:moveTo>
                  <a:lnTo>
                    <a:pt x="717804" y="384810"/>
                  </a:lnTo>
                  <a:lnTo>
                    <a:pt x="713232" y="390144"/>
                  </a:lnTo>
                  <a:lnTo>
                    <a:pt x="713232" y="395478"/>
                  </a:lnTo>
                  <a:lnTo>
                    <a:pt x="717804" y="39547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 descr=""/>
          <p:cNvSpPr txBox="1"/>
          <p:nvPr/>
        </p:nvSpPr>
        <p:spPr>
          <a:xfrm>
            <a:off x="6243961" y="2374645"/>
            <a:ext cx="714375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6670" marR="5080" indent="-14604">
              <a:lnSpc>
                <a:spcPct val="101899"/>
              </a:lnSpc>
              <a:spcBef>
                <a:spcPts val="90"/>
              </a:spcBef>
            </a:pPr>
            <a:r>
              <a:rPr dirty="0" sz="1300" spc="-10" b="1">
                <a:solidFill>
                  <a:srgbClr val="00455A"/>
                </a:solidFill>
                <a:latin typeface="Arial"/>
                <a:cs typeface="Arial"/>
              </a:rPr>
              <a:t>Example analysis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6245986" y="3927347"/>
            <a:ext cx="527050" cy="3848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9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dirty="0" sz="1300" spc="-20">
                <a:latin typeface="Arial"/>
                <a:cs typeface="Arial"/>
              </a:rPr>
              <a:t>Rest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18" name="object 118" descr=""/>
          <p:cNvGrpSpPr/>
          <p:nvPr/>
        </p:nvGrpSpPr>
        <p:grpSpPr>
          <a:xfrm>
            <a:off x="6104267" y="1401317"/>
            <a:ext cx="1595755" cy="2882900"/>
            <a:chOff x="6104267" y="1401317"/>
            <a:chExt cx="1595755" cy="2882900"/>
          </a:xfrm>
        </p:grpSpPr>
        <p:sp>
          <p:nvSpPr>
            <p:cNvPr id="119" name="object 119" descr=""/>
            <p:cNvSpPr/>
            <p:nvPr/>
          </p:nvSpPr>
          <p:spPr>
            <a:xfrm>
              <a:off x="6104267" y="3541013"/>
              <a:ext cx="55880" cy="742950"/>
            </a:xfrm>
            <a:custGeom>
              <a:avLst/>
              <a:gdLst/>
              <a:ahLst/>
              <a:cxnLst/>
              <a:rect l="l" t="t" r="r" b="b"/>
              <a:pathLst>
                <a:path w="55879" h="742950">
                  <a:moveTo>
                    <a:pt x="55626" y="740664"/>
                  </a:moveTo>
                  <a:lnTo>
                    <a:pt x="55626" y="2285"/>
                  </a:lnTo>
                  <a:lnTo>
                    <a:pt x="53340" y="0"/>
                  </a:lnTo>
                  <a:lnTo>
                    <a:pt x="0" y="0"/>
                  </a:lnTo>
                  <a:lnTo>
                    <a:pt x="0" y="9906"/>
                  </a:lnTo>
                  <a:lnTo>
                    <a:pt x="44958" y="9905"/>
                  </a:lnTo>
                  <a:lnTo>
                    <a:pt x="44958" y="4571"/>
                  </a:lnTo>
                  <a:lnTo>
                    <a:pt x="50292" y="9905"/>
                  </a:lnTo>
                  <a:lnTo>
                    <a:pt x="50292" y="742950"/>
                  </a:lnTo>
                  <a:lnTo>
                    <a:pt x="53340" y="742950"/>
                  </a:lnTo>
                  <a:lnTo>
                    <a:pt x="55626" y="740664"/>
                  </a:lnTo>
                  <a:close/>
                </a:path>
                <a:path w="55879" h="742950">
                  <a:moveTo>
                    <a:pt x="50292" y="732282"/>
                  </a:moveTo>
                  <a:lnTo>
                    <a:pt x="0" y="732282"/>
                  </a:lnTo>
                  <a:lnTo>
                    <a:pt x="0" y="742950"/>
                  </a:lnTo>
                  <a:lnTo>
                    <a:pt x="44958" y="742950"/>
                  </a:lnTo>
                  <a:lnTo>
                    <a:pt x="44958" y="737616"/>
                  </a:lnTo>
                  <a:lnTo>
                    <a:pt x="50292" y="732282"/>
                  </a:lnTo>
                  <a:close/>
                </a:path>
                <a:path w="55879" h="742950">
                  <a:moveTo>
                    <a:pt x="50292" y="9905"/>
                  </a:moveTo>
                  <a:lnTo>
                    <a:pt x="44958" y="4571"/>
                  </a:lnTo>
                  <a:lnTo>
                    <a:pt x="44958" y="9905"/>
                  </a:lnTo>
                  <a:lnTo>
                    <a:pt x="50292" y="9905"/>
                  </a:lnTo>
                  <a:close/>
                </a:path>
                <a:path w="55879" h="742950">
                  <a:moveTo>
                    <a:pt x="50292" y="732282"/>
                  </a:moveTo>
                  <a:lnTo>
                    <a:pt x="50292" y="9905"/>
                  </a:lnTo>
                  <a:lnTo>
                    <a:pt x="44958" y="9905"/>
                  </a:lnTo>
                  <a:lnTo>
                    <a:pt x="44958" y="732282"/>
                  </a:lnTo>
                  <a:lnTo>
                    <a:pt x="50292" y="732282"/>
                  </a:lnTo>
                  <a:close/>
                </a:path>
                <a:path w="55879" h="742950">
                  <a:moveTo>
                    <a:pt x="50292" y="742950"/>
                  </a:moveTo>
                  <a:lnTo>
                    <a:pt x="50292" y="732282"/>
                  </a:lnTo>
                  <a:lnTo>
                    <a:pt x="44958" y="737616"/>
                  </a:lnTo>
                  <a:lnTo>
                    <a:pt x="44958" y="742950"/>
                  </a:lnTo>
                  <a:lnTo>
                    <a:pt x="50292" y="74295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6805" y="1401317"/>
              <a:ext cx="243077" cy="80772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6805" y="1503425"/>
              <a:ext cx="243077" cy="80010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56805" y="1604771"/>
              <a:ext cx="243077" cy="80772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55471" y="1401317"/>
              <a:ext cx="80009" cy="80772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55458" y="1503425"/>
              <a:ext cx="80009" cy="80010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55471" y="1604771"/>
              <a:ext cx="80009" cy="80772"/>
            </a:xfrm>
            <a:prstGeom prst="rect">
              <a:avLst/>
            </a:prstGeom>
          </p:spPr>
        </p:pic>
        <p:sp>
          <p:nvSpPr>
            <p:cNvPr id="126" name="object 126" descr=""/>
            <p:cNvSpPr/>
            <p:nvPr/>
          </p:nvSpPr>
          <p:spPr>
            <a:xfrm>
              <a:off x="7395845" y="2017788"/>
              <a:ext cx="263525" cy="1415415"/>
            </a:xfrm>
            <a:custGeom>
              <a:avLst/>
              <a:gdLst/>
              <a:ahLst/>
              <a:cxnLst/>
              <a:rect l="l" t="t" r="r" b="b"/>
              <a:pathLst>
                <a:path w="263525" h="1415414">
                  <a:moveTo>
                    <a:pt x="161544" y="1274064"/>
                  </a:moveTo>
                  <a:lnTo>
                    <a:pt x="159258" y="1269492"/>
                  </a:lnTo>
                  <a:lnTo>
                    <a:pt x="73152" y="1183386"/>
                  </a:lnTo>
                  <a:lnTo>
                    <a:pt x="72390" y="1180338"/>
                  </a:lnTo>
                  <a:lnTo>
                    <a:pt x="78486" y="1175004"/>
                  </a:lnTo>
                  <a:lnTo>
                    <a:pt x="85915" y="1168006"/>
                  </a:lnTo>
                  <a:lnTo>
                    <a:pt x="108204" y="1146048"/>
                  </a:lnTo>
                  <a:lnTo>
                    <a:pt x="84010" y="1144282"/>
                  </a:lnTo>
                  <a:lnTo>
                    <a:pt x="60477" y="1143381"/>
                  </a:lnTo>
                  <a:lnTo>
                    <a:pt x="37363" y="1143038"/>
                  </a:lnTo>
                  <a:lnTo>
                    <a:pt x="9906" y="1143000"/>
                  </a:lnTo>
                  <a:lnTo>
                    <a:pt x="9144" y="1146810"/>
                  </a:lnTo>
                  <a:lnTo>
                    <a:pt x="9144" y="1240536"/>
                  </a:lnTo>
                  <a:lnTo>
                    <a:pt x="9906" y="1241298"/>
                  </a:lnTo>
                  <a:lnTo>
                    <a:pt x="12954" y="1242822"/>
                  </a:lnTo>
                  <a:lnTo>
                    <a:pt x="41148" y="1213104"/>
                  </a:lnTo>
                  <a:lnTo>
                    <a:pt x="45720" y="1207008"/>
                  </a:lnTo>
                  <a:lnTo>
                    <a:pt x="49530" y="1207008"/>
                  </a:lnTo>
                  <a:lnTo>
                    <a:pt x="71437" y="1229461"/>
                  </a:lnTo>
                  <a:lnTo>
                    <a:pt x="104584" y="1263129"/>
                  </a:lnTo>
                  <a:lnTo>
                    <a:pt x="125730" y="1283970"/>
                  </a:lnTo>
                  <a:lnTo>
                    <a:pt x="128016" y="1289304"/>
                  </a:lnTo>
                  <a:lnTo>
                    <a:pt x="128016" y="1391412"/>
                  </a:lnTo>
                  <a:lnTo>
                    <a:pt x="128358" y="1404620"/>
                  </a:lnTo>
                  <a:lnTo>
                    <a:pt x="130771" y="1411414"/>
                  </a:lnTo>
                  <a:lnTo>
                    <a:pt x="137337" y="1413903"/>
                  </a:lnTo>
                  <a:lnTo>
                    <a:pt x="150114" y="1414272"/>
                  </a:lnTo>
                  <a:lnTo>
                    <a:pt x="159258" y="1415034"/>
                  </a:lnTo>
                  <a:lnTo>
                    <a:pt x="161544" y="1411986"/>
                  </a:lnTo>
                  <a:lnTo>
                    <a:pt x="161544" y="1274064"/>
                  </a:lnTo>
                  <a:close/>
                </a:path>
                <a:path w="263525" h="1415414">
                  <a:moveTo>
                    <a:pt x="259080" y="582930"/>
                  </a:moveTo>
                  <a:lnTo>
                    <a:pt x="255270" y="580644"/>
                  </a:lnTo>
                  <a:lnTo>
                    <a:pt x="246126" y="583692"/>
                  </a:lnTo>
                  <a:lnTo>
                    <a:pt x="229984" y="590410"/>
                  </a:lnTo>
                  <a:lnTo>
                    <a:pt x="213639" y="596925"/>
                  </a:lnTo>
                  <a:lnTo>
                    <a:pt x="197154" y="603300"/>
                  </a:lnTo>
                  <a:lnTo>
                    <a:pt x="180594" y="609600"/>
                  </a:lnTo>
                  <a:lnTo>
                    <a:pt x="176022" y="611124"/>
                  </a:lnTo>
                  <a:lnTo>
                    <a:pt x="173621" y="611124"/>
                  </a:lnTo>
                  <a:lnTo>
                    <a:pt x="173621" y="640727"/>
                  </a:lnTo>
                  <a:lnTo>
                    <a:pt x="173621" y="659511"/>
                  </a:lnTo>
                  <a:lnTo>
                    <a:pt x="173405" y="686181"/>
                  </a:lnTo>
                  <a:lnTo>
                    <a:pt x="173405" y="718185"/>
                  </a:lnTo>
                  <a:lnTo>
                    <a:pt x="173621" y="766191"/>
                  </a:lnTo>
                  <a:lnTo>
                    <a:pt x="173621" y="808037"/>
                  </a:lnTo>
                  <a:lnTo>
                    <a:pt x="172974" y="810006"/>
                  </a:lnTo>
                  <a:lnTo>
                    <a:pt x="172974" y="813054"/>
                  </a:lnTo>
                  <a:lnTo>
                    <a:pt x="169926" y="812292"/>
                  </a:lnTo>
                  <a:lnTo>
                    <a:pt x="167640" y="812292"/>
                  </a:lnTo>
                  <a:lnTo>
                    <a:pt x="165354" y="811530"/>
                  </a:lnTo>
                  <a:lnTo>
                    <a:pt x="128778" y="798283"/>
                  </a:lnTo>
                  <a:lnTo>
                    <a:pt x="92202" y="785622"/>
                  </a:lnTo>
                  <a:lnTo>
                    <a:pt x="87630" y="784098"/>
                  </a:lnTo>
                  <a:lnTo>
                    <a:pt x="85344" y="781812"/>
                  </a:lnTo>
                  <a:lnTo>
                    <a:pt x="85344" y="611886"/>
                  </a:lnTo>
                  <a:lnTo>
                    <a:pt x="86106" y="608838"/>
                  </a:lnTo>
                  <a:lnTo>
                    <a:pt x="89916" y="610362"/>
                  </a:lnTo>
                  <a:lnTo>
                    <a:pt x="93726" y="610997"/>
                  </a:lnTo>
                  <a:lnTo>
                    <a:pt x="94488" y="611124"/>
                  </a:lnTo>
                  <a:lnTo>
                    <a:pt x="97536" y="612648"/>
                  </a:lnTo>
                  <a:lnTo>
                    <a:pt x="114681" y="618477"/>
                  </a:lnTo>
                  <a:lnTo>
                    <a:pt x="131914" y="624459"/>
                  </a:lnTo>
                  <a:lnTo>
                    <a:pt x="149288" y="630428"/>
                  </a:lnTo>
                  <a:lnTo>
                    <a:pt x="166878" y="636270"/>
                  </a:lnTo>
                  <a:lnTo>
                    <a:pt x="171450" y="638556"/>
                  </a:lnTo>
                  <a:lnTo>
                    <a:pt x="173621" y="640727"/>
                  </a:lnTo>
                  <a:lnTo>
                    <a:pt x="173621" y="611124"/>
                  </a:lnTo>
                  <a:lnTo>
                    <a:pt x="169926" y="611124"/>
                  </a:lnTo>
                  <a:lnTo>
                    <a:pt x="165354" y="609600"/>
                  </a:lnTo>
                  <a:lnTo>
                    <a:pt x="147294" y="603491"/>
                  </a:lnTo>
                  <a:lnTo>
                    <a:pt x="130302" y="597496"/>
                  </a:lnTo>
                  <a:lnTo>
                    <a:pt x="112839" y="591489"/>
                  </a:lnTo>
                  <a:lnTo>
                    <a:pt x="95250" y="585978"/>
                  </a:lnTo>
                  <a:lnTo>
                    <a:pt x="89916" y="583692"/>
                  </a:lnTo>
                  <a:lnTo>
                    <a:pt x="83058" y="583692"/>
                  </a:lnTo>
                  <a:lnTo>
                    <a:pt x="76962" y="585216"/>
                  </a:lnTo>
                  <a:lnTo>
                    <a:pt x="60502" y="590588"/>
                  </a:lnTo>
                  <a:lnTo>
                    <a:pt x="27876" y="601929"/>
                  </a:lnTo>
                  <a:lnTo>
                    <a:pt x="11430" y="607314"/>
                  </a:lnTo>
                  <a:lnTo>
                    <a:pt x="3048" y="609600"/>
                  </a:lnTo>
                  <a:lnTo>
                    <a:pt x="0" y="614172"/>
                  </a:lnTo>
                  <a:lnTo>
                    <a:pt x="0" y="840486"/>
                  </a:lnTo>
                  <a:lnTo>
                    <a:pt x="3048" y="842010"/>
                  </a:lnTo>
                  <a:lnTo>
                    <a:pt x="14478" y="837438"/>
                  </a:lnTo>
                  <a:lnTo>
                    <a:pt x="30365" y="831151"/>
                  </a:lnTo>
                  <a:lnTo>
                    <a:pt x="46189" y="824953"/>
                  </a:lnTo>
                  <a:lnTo>
                    <a:pt x="62153" y="818896"/>
                  </a:lnTo>
                  <a:lnTo>
                    <a:pt x="78486" y="813054"/>
                  </a:lnTo>
                  <a:lnTo>
                    <a:pt x="83058" y="811530"/>
                  </a:lnTo>
                  <a:lnTo>
                    <a:pt x="85344" y="811530"/>
                  </a:lnTo>
                  <a:lnTo>
                    <a:pt x="89154" y="811530"/>
                  </a:lnTo>
                  <a:lnTo>
                    <a:pt x="93726" y="812292"/>
                  </a:lnTo>
                  <a:lnTo>
                    <a:pt x="111772" y="818248"/>
                  </a:lnTo>
                  <a:lnTo>
                    <a:pt x="129540" y="824572"/>
                  </a:lnTo>
                  <a:lnTo>
                    <a:pt x="147066" y="830948"/>
                  </a:lnTo>
                  <a:lnTo>
                    <a:pt x="165354" y="837438"/>
                  </a:lnTo>
                  <a:lnTo>
                    <a:pt x="169926" y="838962"/>
                  </a:lnTo>
                  <a:lnTo>
                    <a:pt x="173621" y="838962"/>
                  </a:lnTo>
                  <a:lnTo>
                    <a:pt x="175260" y="838962"/>
                  </a:lnTo>
                  <a:lnTo>
                    <a:pt x="179070" y="838200"/>
                  </a:lnTo>
                  <a:lnTo>
                    <a:pt x="214782" y="826008"/>
                  </a:lnTo>
                  <a:lnTo>
                    <a:pt x="232321" y="819975"/>
                  </a:lnTo>
                  <a:lnTo>
                    <a:pt x="249936" y="813816"/>
                  </a:lnTo>
                  <a:lnTo>
                    <a:pt x="256794" y="812292"/>
                  </a:lnTo>
                  <a:lnTo>
                    <a:pt x="259080" y="808482"/>
                  </a:lnTo>
                  <a:lnTo>
                    <a:pt x="259080" y="582930"/>
                  </a:lnTo>
                  <a:close/>
                </a:path>
                <a:path w="263525" h="1415414">
                  <a:moveTo>
                    <a:pt x="262902" y="25908"/>
                  </a:moveTo>
                  <a:lnTo>
                    <a:pt x="261632" y="13817"/>
                  </a:lnTo>
                  <a:lnTo>
                    <a:pt x="257378" y="5803"/>
                  </a:lnTo>
                  <a:lnTo>
                    <a:pt x="249389" y="1358"/>
                  </a:lnTo>
                  <a:lnTo>
                    <a:pt x="236994" y="0"/>
                  </a:lnTo>
                  <a:lnTo>
                    <a:pt x="217144" y="0"/>
                  </a:lnTo>
                  <a:lnTo>
                    <a:pt x="217144" y="209867"/>
                  </a:lnTo>
                  <a:lnTo>
                    <a:pt x="216420" y="225552"/>
                  </a:lnTo>
                  <a:lnTo>
                    <a:pt x="45732" y="225552"/>
                  </a:lnTo>
                  <a:lnTo>
                    <a:pt x="45440" y="209867"/>
                  </a:lnTo>
                  <a:lnTo>
                    <a:pt x="48590" y="198399"/>
                  </a:lnTo>
                  <a:lnTo>
                    <a:pt x="56019" y="189649"/>
                  </a:lnTo>
                  <a:lnTo>
                    <a:pt x="68592" y="182118"/>
                  </a:lnTo>
                  <a:lnTo>
                    <a:pt x="87642" y="175361"/>
                  </a:lnTo>
                  <a:lnTo>
                    <a:pt x="99923" y="171005"/>
                  </a:lnTo>
                  <a:lnTo>
                    <a:pt x="100215" y="170942"/>
                  </a:lnTo>
                  <a:lnTo>
                    <a:pt x="131076" y="167297"/>
                  </a:lnTo>
                  <a:lnTo>
                    <a:pt x="131457" y="167259"/>
                  </a:lnTo>
                  <a:lnTo>
                    <a:pt x="162598" y="170929"/>
                  </a:lnTo>
                  <a:lnTo>
                    <a:pt x="162890" y="170967"/>
                  </a:lnTo>
                  <a:lnTo>
                    <a:pt x="175272" y="175361"/>
                  </a:lnTo>
                  <a:lnTo>
                    <a:pt x="194322" y="182118"/>
                  </a:lnTo>
                  <a:lnTo>
                    <a:pt x="206883" y="189649"/>
                  </a:lnTo>
                  <a:lnTo>
                    <a:pt x="214223" y="198399"/>
                  </a:lnTo>
                  <a:lnTo>
                    <a:pt x="217144" y="209867"/>
                  </a:lnTo>
                  <a:lnTo>
                    <a:pt x="217144" y="0"/>
                  </a:lnTo>
                  <a:lnTo>
                    <a:pt x="175272" y="0"/>
                  </a:lnTo>
                  <a:lnTo>
                    <a:pt x="175272" y="92964"/>
                  </a:lnTo>
                  <a:lnTo>
                    <a:pt x="171894" y="110794"/>
                  </a:lnTo>
                  <a:lnTo>
                    <a:pt x="162598" y="124777"/>
                  </a:lnTo>
                  <a:lnTo>
                    <a:pt x="148590" y="133896"/>
                  </a:lnTo>
                  <a:lnTo>
                    <a:pt x="131457" y="137083"/>
                  </a:lnTo>
                  <a:lnTo>
                    <a:pt x="131076" y="137160"/>
                  </a:lnTo>
                  <a:lnTo>
                    <a:pt x="90881" y="110477"/>
                  </a:lnTo>
                  <a:lnTo>
                    <a:pt x="87642" y="92964"/>
                  </a:lnTo>
                  <a:lnTo>
                    <a:pt x="90881" y="76123"/>
                  </a:lnTo>
                  <a:lnTo>
                    <a:pt x="90881" y="75717"/>
                  </a:lnTo>
                  <a:lnTo>
                    <a:pt x="100215" y="61810"/>
                  </a:lnTo>
                  <a:lnTo>
                    <a:pt x="113995" y="52768"/>
                  </a:lnTo>
                  <a:lnTo>
                    <a:pt x="131076" y="49530"/>
                  </a:lnTo>
                  <a:lnTo>
                    <a:pt x="148590" y="52768"/>
                  </a:lnTo>
                  <a:lnTo>
                    <a:pt x="162598" y="61810"/>
                  </a:lnTo>
                  <a:lnTo>
                    <a:pt x="171894" y="75565"/>
                  </a:lnTo>
                  <a:lnTo>
                    <a:pt x="175272" y="92964"/>
                  </a:lnTo>
                  <a:lnTo>
                    <a:pt x="175272" y="0"/>
                  </a:lnTo>
                  <a:lnTo>
                    <a:pt x="25920" y="0"/>
                  </a:lnTo>
                  <a:lnTo>
                    <a:pt x="13512" y="1358"/>
                  </a:lnTo>
                  <a:lnTo>
                    <a:pt x="5537" y="5803"/>
                  </a:lnTo>
                  <a:lnTo>
                    <a:pt x="1270" y="13817"/>
                  </a:lnTo>
                  <a:lnTo>
                    <a:pt x="12" y="25908"/>
                  </a:lnTo>
                  <a:lnTo>
                    <a:pt x="12" y="236220"/>
                  </a:lnTo>
                  <a:lnTo>
                    <a:pt x="1270" y="248297"/>
                  </a:lnTo>
                  <a:lnTo>
                    <a:pt x="5537" y="256311"/>
                  </a:lnTo>
                  <a:lnTo>
                    <a:pt x="13512" y="260756"/>
                  </a:lnTo>
                  <a:lnTo>
                    <a:pt x="25920" y="262128"/>
                  </a:lnTo>
                  <a:lnTo>
                    <a:pt x="45440" y="262128"/>
                  </a:lnTo>
                  <a:lnTo>
                    <a:pt x="217144" y="262128"/>
                  </a:lnTo>
                  <a:lnTo>
                    <a:pt x="236994" y="262128"/>
                  </a:lnTo>
                  <a:lnTo>
                    <a:pt x="249389" y="260756"/>
                  </a:lnTo>
                  <a:lnTo>
                    <a:pt x="257378" y="256311"/>
                  </a:lnTo>
                  <a:lnTo>
                    <a:pt x="261632" y="248297"/>
                  </a:lnTo>
                  <a:lnTo>
                    <a:pt x="262902" y="236220"/>
                  </a:lnTo>
                  <a:lnTo>
                    <a:pt x="262902" y="2590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68628" y="3159632"/>
              <a:ext cx="108394" cy="111632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98893" y="3771138"/>
              <a:ext cx="262127" cy="261449"/>
            </a:xfrm>
            <a:prstGeom prst="rect">
              <a:avLst/>
            </a:prstGeom>
          </p:spPr>
        </p:pic>
      </p:grpSp>
      <p:grpSp>
        <p:nvGrpSpPr>
          <p:cNvPr id="129" name="object 129" descr=""/>
          <p:cNvGrpSpPr/>
          <p:nvPr/>
        </p:nvGrpSpPr>
        <p:grpSpPr>
          <a:xfrm>
            <a:off x="739025" y="5127497"/>
            <a:ext cx="4371975" cy="2011680"/>
            <a:chOff x="739025" y="5127497"/>
            <a:chExt cx="4371975" cy="2011680"/>
          </a:xfrm>
        </p:grpSpPr>
        <p:pic>
          <p:nvPicPr>
            <p:cNvPr id="130" name="object 13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9025" y="5777483"/>
              <a:ext cx="217169" cy="216407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9025" y="6284213"/>
              <a:ext cx="217169" cy="216408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9025" y="6922769"/>
              <a:ext cx="217169" cy="216407"/>
            </a:xfrm>
            <a:prstGeom prst="rect">
              <a:avLst/>
            </a:prstGeom>
          </p:spPr>
        </p:pic>
        <p:sp>
          <p:nvSpPr>
            <p:cNvPr id="133" name="object 133" descr=""/>
            <p:cNvSpPr/>
            <p:nvPr/>
          </p:nvSpPr>
          <p:spPr>
            <a:xfrm>
              <a:off x="4843157" y="5132831"/>
              <a:ext cx="262255" cy="140335"/>
            </a:xfrm>
            <a:custGeom>
              <a:avLst/>
              <a:gdLst/>
              <a:ahLst/>
              <a:cxnLst/>
              <a:rect l="l" t="t" r="r" b="b"/>
              <a:pathLst>
                <a:path w="262254" h="140335">
                  <a:moveTo>
                    <a:pt x="262127" y="140208"/>
                  </a:moveTo>
                  <a:lnTo>
                    <a:pt x="262127" y="0"/>
                  </a:lnTo>
                  <a:lnTo>
                    <a:pt x="0" y="0"/>
                  </a:lnTo>
                  <a:lnTo>
                    <a:pt x="0" y="140208"/>
                  </a:lnTo>
                  <a:lnTo>
                    <a:pt x="262127" y="140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4837823" y="5127497"/>
              <a:ext cx="273050" cy="151130"/>
            </a:xfrm>
            <a:custGeom>
              <a:avLst/>
              <a:gdLst/>
              <a:ahLst/>
              <a:cxnLst/>
              <a:rect l="l" t="t" r="r" b="b"/>
              <a:pathLst>
                <a:path w="273050" h="151129">
                  <a:moveTo>
                    <a:pt x="272796" y="148590"/>
                  </a:moveTo>
                  <a:lnTo>
                    <a:pt x="272796" y="2286"/>
                  </a:lnTo>
                  <a:lnTo>
                    <a:pt x="270510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48590"/>
                  </a:lnTo>
                  <a:lnTo>
                    <a:pt x="2286" y="150876"/>
                  </a:lnTo>
                  <a:lnTo>
                    <a:pt x="5334" y="150876"/>
                  </a:lnTo>
                  <a:lnTo>
                    <a:pt x="5334" y="9906"/>
                  </a:lnTo>
                  <a:lnTo>
                    <a:pt x="10667" y="5334"/>
                  </a:lnTo>
                  <a:lnTo>
                    <a:pt x="10667" y="9906"/>
                  </a:lnTo>
                  <a:lnTo>
                    <a:pt x="262128" y="9906"/>
                  </a:lnTo>
                  <a:lnTo>
                    <a:pt x="262128" y="5334"/>
                  </a:lnTo>
                  <a:lnTo>
                    <a:pt x="267462" y="9906"/>
                  </a:lnTo>
                  <a:lnTo>
                    <a:pt x="267462" y="150876"/>
                  </a:lnTo>
                  <a:lnTo>
                    <a:pt x="270510" y="150876"/>
                  </a:lnTo>
                  <a:lnTo>
                    <a:pt x="272796" y="148590"/>
                  </a:lnTo>
                  <a:close/>
                </a:path>
                <a:path w="273050" h="151129">
                  <a:moveTo>
                    <a:pt x="10667" y="9906"/>
                  </a:moveTo>
                  <a:lnTo>
                    <a:pt x="10667" y="5334"/>
                  </a:lnTo>
                  <a:lnTo>
                    <a:pt x="5334" y="9906"/>
                  </a:lnTo>
                  <a:lnTo>
                    <a:pt x="10667" y="9906"/>
                  </a:lnTo>
                  <a:close/>
                </a:path>
                <a:path w="273050" h="151129">
                  <a:moveTo>
                    <a:pt x="10667" y="140970"/>
                  </a:moveTo>
                  <a:lnTo>
                    <a:pt x="10667" y="9906"/>
                  </a:lnTo>
                  <a:lnTo>
                    <a:pt x="5334" y="9906"/>
                  </a:lnTo>
                  <a:lnTo>
                    <a:pt x="5334" y="140970"/>
                  </a:lnTo>
                  <a:lnTo>
                    <a:pt x="10667" y="140970"/>
                  </a:lnTo>
                  <a:close/>
                </a:path>
                <a:path w="273050" h="151129">
                  <a:moveTo>
                    <a:pt x="267462" y="140970"/>
                  </a:moveTo>
                  <a:lnTo>
                    <a:pt x="5334" y="140970"/>
                  </a:lnTo>
                  <a:lnTo>
                    <a:pt x="10667" y="145542"/>
                  </a:lnTo>
                  <a:lnTo>
                    <a:pt x="10667" y="150876"/>
                  </a:lnTo>
                  <a:lnTo>
                    <a:pt x="262128" y="150876"/>
                  </a:lnTo>
                  <a:lnTo>
                    <a:pt x="262128" y="145542"/>
                  </a:lnTo>
                  <a:lnTo>
                    <a:pt x="267462" y="140970"/>
                  </a:lnTo>
                  <a:close/>
                </a:path>
                <a:path w="273050" h="151129">
                  <a:moveTo>
                    <a:pt x="10667" y="150876"/>
                  </a:moveTo>
                  <a:lnTo>
                    <a:pt x="10667" y="145542"/>
                  </a:lnTo>
                  <a:lnTo>
                    <a:pt x="5334" y="140970"/>
                  </a:lnTo>
                  <a:lnTo>
                    <a:pt x="5334" y="150876"/>
                  </a:lnTo>
                  <a:lnTo>
                    <a:pt x="10667" y="150876"/>
                  </a:lnTo>
                  <a:close/>
                </a:path>
                <a:path w="273050" h="151129">
                  <a:moveTo>
                    <a:pt x="267462" y="9906"/>
                  </a:moveTo>
                  <a:lnTo>
                    <a:pt x="262128" y="5334"/>
                  </a:lnTo>
                  <a:lnTo>
                    <a:pt x="262128" y="9906"/>
                  </a:lnTo>
                  <a:lnTo>
                    <a:pt x="267462" y="9906"/>
                  </a:lnTo>
                  <a:close/>
                </a:path>
                <a:path w="273050" h="151129">
                  <a:moveTo>
                    <a:pt x="267462" y="140970"/>
                  </a:moveTo>
                  <a:lnTo>
                    <a:pt x="267462" y="9906"/>
                  </a:lnTo>
                  <a:lnTo>
                    <a:pt x="262128" y="9906"/>
                  </a:lnTo>
                  <a:lnTo>
                    <a:pt x="262128" y="140970"/>
                  </a:lnTo>
                  <a:lnTo>
                    <a:pt x="267462" y="140970"/>
                  </a:lnTo>
                  <a:close/>
                </a:path>
                <a:path w="273050" h="151129">
                  <a:moveTo>
                    <a:pt x="267462" y="150876"/>
                  </a:moveTo>
                  <a:lnTo>
                    <a:pt x="267462" y="140970"/>
                  </a:lnTo>
                  <a:lnTo>
                    <a:pt x="262128" y="145542"/>
                  </a:lnTo>
                  <a:lnTo>
                    <a:pt x="262128" y="150876"/>
                  </a:lnTo>
                  <a:lnTo>
                    <a:pt x="267462" y="150876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 descr=""/>
          <p:cNvSpPr txBox="1"/>
          <p:nvPr/>
        </p:nvSpPr>
        <p:spPr>
          <a:xfrm>
            <a:off x="5134489" y="5116321"/>
            <a:ext cx="220154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>
                <a:latin typeface="Arial"/>
                <a:cs typeface="Arial"/>
              </a:rPr>
              <a:t>No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significant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differences</a:t>
            </a:r>
            <a:r>
              <a:rPr dirty="0" sz="850" spc="11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across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sregments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36" name="object 136" descr=""/>
          <p:cNvGrpSpPr/>
          <p:nvPr/>
        </p:nvGrpSpPr>
        <p:grpSpPr>
          <a:xfrm>
            <a:off x="7430148" y="5127497"/>
            <a:ext cx="273050" cy="151130"/>
            <a:chOff x="7430148" y="5127497"/>
            <a:chExt cx="273050" cy="151130"/>
          </a:xfrm>
        </p:grpSpPr>
        <p:sp>
          <p:nvSpPr>
            <p:cNvPr id="137" name="object 137" descr=""/>
            <p:cNvSpPr/>
            <p:nvPr/>
          </p:nvSpPr>
          <p:spPr>
            <a:xfrm>
              <a:off x="7435482" y="5132831"/>
              <a:ext cx="262255" cy="140335"/>
            </a:xfrm>
            <a:custGeom>
              <a:avLst/>
              <a:gdLst/>
              <a:ahLst/>
              <a:cxnLst/>
              <a:rect l="l" t="t" r="r" b="b"/>
              <a:pathLst>
                <a:path w="262254" h="140335">
                  <a:moveTo>
                    <a:pt x="262127" y="140208"/>
                  </a:moveTo>
                  <a:lnTo>
                    <a:pt x="262127" y="0"/>
                  </a:lnTo>
                  <a:lnTo>
                    <a:pt x="0" y="0"/>
                  </a:lnTo>
                  <a:lnTo>
                    <a:pt x="0" y="140208"/>
                  </a:lnTo>
                  <a:lnTo>
                    <a:pt x="262127" y="14020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7430148" y="5127497"/>
              <a:ext cx="273050" cy="151130"/>
            </a:xfrm>
            <a:custGeom>
              <a:avLst/>
              <a:gdLst/>
              <a:ahLst/>
              <a:cxnLst/>
              <a:rect l="l" t="t" r="r" b="b"/>
              <a:pathLst>
                <a:path w="273050" h="151129">
                  <a:moveTo>
                    <a:pt x="272796" y="148589"/>
                  </a:moveTo>
                  <a:lnTo>
                    <a:pt x="272796" y="2285"/>
                  </a:lnTo>
                  <a:lnTo>
                    <a:pt x="270510" y="0"/>
                  </a:lnTo>
                  <a:lnTo>
                    <a:pt x="2285" y="0"/>
                  </a:lnTo>
                  <a:lnTo>
                    <a:pt x="0" y="2285"/>
                  </a:lnTo>
                  <a:lnTo>
                    <a:pt x="0" y="148589"/>
                  </a:lnTo>
                  <a:lnTo>
                    <a:pt x="2286" y="150875"/>
                  </a:lnTo>
                  <a:lnTo>
                    <a:pt x="5334" y="150875"/>
                  </a:lnTo>
                  <a:lnTo>
                    <a:pt x="5334" y="9905"/>
                  </a:lnTo>
                  <a:lnTo>
                    <a:pt x="10667" y="5333"/>
                  </a:lnTo>
                  <a:lnTo>
                    <a:pt x="10667" y="9905"/>
                  </a:lnTo>
                  <a:lnTo>
                    <a:pt x="262128" y="9905"/>
                  </a:lnTo>
                  <a:lnTo>
                    <a:pt x="262128" y="5333"/>
                  </a:lnTo>
                  <a:lnTo>
                    <a:pt x="267462" y="9905"/>
                  </a:lnTo>
                  <a:lnTo>
                    <a:pt x="267462" y="150875"/>
                  </a:lnTo>
                  <a:lnTo>
                    <a:pt x="270510" y="150875"/>
                  </a:lnTo>
                  <a:lnTo>
                    <a:pt x="272796" y="148589"/>
                  </a:lnTo>
                  <a:close/>
                </a:path>
                <a:path w="273050" h="151129">
                  <a:moveTo>
                    <a:pt x="10667" y="9905"/>
                  </a:moveTo>
                  <a:lnTo>
                    <a:pt x="10667" y="5333"/>
                  </a:lnTo>
                  <a:lnTo>
                    <a:pt x="5334" y="9905"/>
                  </a:lnTo>
                  <a:lnTo>
                    <a:pt x="10667" y="9905"/>
                  </a:lnTo>
                  <a:close/>
                </a:path>
                <a:path w="273050" h="151129">
                  <a:moveTo>
                    <a:pt x="10667" y="140969"/>
                  </a:moveTo>
                  <a:lnTo>
                    <a:pt x="10667" y="9905"/>
                  </a:lnTo>
                  <a:lnTo>
                    <a:pt x="5334" y="9905"/>
                  </a:lnTo>
                  <a:lnTo>
                    <a:pt x="5334" y="140969"/>
                  </a:lnTo>
                  <a:lnTo>
                    <a:pt x="10667" y="140969"/>
                  </a:lnTo>
                  <a:close/>
                </a:path>
                <a:path w="273050" h="151129">
                  <a:moveTo>
                    <a:pt x="267462" y="140969"/>
                  </a:moveTo>
                  <a:lnTo>
                    <a:pt x="5334" y="140969"/>
                  </a:lnTo>
                  <a:lnTo>
                    <a:pt x="10667" y="145541"/>
                  </a:lnTo>
                  <a:lnTo>
                    <a:pt x="10667" y="150875"/>
                  </a:lnTo>
                  <a:lnTo>
                    <a:pt x="262128" y="150875"/>
                  </a:lnTo>
                  <a:lnTo>
                    <a:pt x="262128" y="145541"/>
                  </a:lnTo>
                  <a:lnTo>
                    <a:pt x="267462" y="140969"/>
                  </a:lnTo>
                  <a:close/>
                </a:path>
                <a:path w="273050" h="151129">
                  <a:moveTo>
                    <a:pt x="10667" y="150875"/>
                  </a:moveTo>
                  <a:lnTo>
                    <a:pt x="10667" y="145541"/>
                  </a:lnTo>
                  <a:lnTo>
                    <a:pt x="5334" y="140969"/>
                  </a:lnTo>
                  <a:lnTo>
                    <a:pt x="5334" y="150875"/>
                  </a:lnTo>
                  <a:lnTo>
                    <a:pt x="10667" y="150875"/>
                  </a:lnTo>
                  <a:close/>
                </a:path>
                <a:path w="273050" h="151129">
                  <a:moveTo>
                    <a:pt x="267462" y="9905"/>
                  </a:moveTo>
                  <a:lnTo>
                    <a:pt x="262128" y="5333"/>
                  </a:lnTo>
                  <a:lnTo>
                    <a:pt x="262128" y="9905"/>
                  </a:lnTo>
                  <a:lnTo>
                    <a:pt x="267462" y="9905"/>
                  </a:lnTo>
                  <a:close/>
                </a:path>
                <a:path w="273050" h="151129">
                  <a:moveTo>
                    <a:pt x="267462" y="140969"/>
                  </a:moveTo>
                  <a:lnTo>
                    <a:pt x="267462" y="9905"/>
                  </a:lnTo>
                  <a:lnTo>
                    <a:pt x="262128" y="9905"/>
                  </a:lnTo>
                  <a:lnTo>
                    <a:pt x="262128" y="140969"/>
                  </a:lnTo>
                  <a:lnTo>
                    <a:pt x="267462" y="140969"/>
                  </a:lnTo>
                  <a:close/>
                </a:path>
                <a:path w="273050" h="151129">
                  <a:moveTo>
                    <a:pt x="267462" y="150875"/>
                  </a:moveTo>
                  <a:lnTo>
                    <a:pt x="267462" y="140969"/>
                  </a:lnTo>
                  <a:lnTo>
                    <a:pt x="262128" y="145541"/>
                  </a:lnTo>
                  <a:lnTo>
                    <a:pt x="262128" y="150875"/>
                  </a:lnTo>
                  <a:lnTo>
                    <a:pt x="267462" y="15087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 descr=""/>
          <p:cNvSpPr txBox="1"/>
          <p:nvPr/>
        </p:nvSpPr>
        <p:spPr>
          <a:xfrm>
            <a:off x="7315325" y="5126228"/>
            <a:ext cx="1621790" cy="7766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468630">
              <a:lnSpc>
                <a:spcPct val="100000"/>
              </a:lnSpc>
              <a:spcBef>
                <a:spcPts val="130"/>
              </a:spcBef>
            </a:pPr>
            <a:r>
              <a:rPr dirty="0" sz="850">
                <a:latin typeface="Arial"/>
                <a:cs typeface="Arial"/>
              </a:rPr>
              <a:t>Medium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differences</a:t>
            </a: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  <a:spcBef>
                <a:spcPts val="819"/>
              </a:spcBef>
              <a:tabLst>
                <a:tab pos="922655" algn="l"/>
              </a:tabLst>
            </a:pPr>
            <a:r>
              <a:rPr dirty="0" sz="950" spc="-10" b="1">
                <a:latin typeface="Arial"/>
                <a:cs typeface="Arial"/>
              </a:rPr>
              <a:t>Multicha-</a:t>
            </a:r>
            <a:r>
              <a:rPr dirty="0" sz="950" b="1">
                <a:latin typeface="Arial"/>
                <a:cs typeface="Arial"/>
              </a:rPr>
              <a:t>	Branch</a:t>
            </a:r>
            <a:r>
              <a:rPr dirty="0" sz="950" spc="140" b="1">
                <a:latin typeface="Arial"/>
                <a:cs typeface="Arial"/>
              </a:rPr>
              <a:t> </a:t>
            </a:r>
            <a:r>
              <a:rPr dirty="0" sz="950" spc="-25" b="1">
                <a:latin typeface="Arial"/>
                <a:cs typeface="Arial"/>
              </a:rPr>
              <a:t>use </a:t>
            </a:r>
            <a:r>
              <a:rPr dirty="0" sz="950" spc="-20" b="1">
                <a:latin typeface="Arial"/>
                <a:cs typeface="Arial"/>
              </a:rPr>
              <a:t>nnel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  <a:tabLst>
                <a:tab pos="922655" algn="l"/>
              </a:tabLst>
            </a:pPr>
            <a:r>
              <a:rPr dirty="0" sz="700">
                <a:latin typeface="Arial"/>
                <a:cs typeface="Arial"/>
              </a:rPr>
              <a:t>Digital</a:t>
            </a:r>
            <a:r>
              <a:rPr dirty="0" sz="700" spc="45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clients</a:t>
            </a:r>
            <a:r>
              <a:rPr dirty="0" sz="700">
                <a:latin typeface="Arial"/>
                <a:cs typeface="Arial"/>
              </a:rPr>
              <a:t>	</a:t>
            </a:r>
            <a:r>
              <a:rPr dirty="0" sz="700" spc="-5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40" name="object 140" descr=""/>
          <p:cNvGrpSpPr/>
          <p:nvPr/>
        </p:nvGrpSpPr>
        <p:grpSpPr>
          <a:xfrm>
            <a:off x="8846705" y="5137403"/>
            <a:ext cx="273685" cy="151765"/>
            <a:chOff x="8846705" y="5137403"/>
            <a:chExt cx="273685" cy="151765"/>
          </a:xfrm>
        </p:grpSpPr>
        <p:sp>
          <p:nvSpPr>
            <p:cNvPr id="141" name="object 141" descr=""/>
            <p:cNvSpPr/>
            <p:nvPr/>
          </p:nvSpPr>
          <p:spPr>
            <a:xfrm>
              <a:off x="8852027" y="5142737"/>
              <a:ext cx="262890" cy="140970"/>
            </a:xfrm>
            <a:custGeom>
              <a:avLst/>
              <a:gdLst/>
              <a:ahLst/>
              <a:cxnLst/>
              <a:rect l="l" t="t" r="r" b="b"/>
              <a:pathLst>
                <a:path w="262890" h="140970">
                  <a:moveTo>
                    <a:pt x="262890" y="140970"/>
                  </a:moveTo>
                  <a:lnTo>
                    <a:pt x="262890" y="0"/>
                  </a:lnTo>
                  <a:lnTo>
                    <a:pt x="0" y="0"/>
                  </a:lnTo>
                  <a:lnTo>
                    <a:pt x="0" y="140970"/>
                  </a:lnTo>
                  <a:lnTo>
                    <a:pt x="262890" y="1409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8846705" y="5137403"/>
              <a:ext cx="273685" cy="151765"/>
            </a:xfrm>
            <a:custGeom>
              <a:avLst/>
              <a:gdLst/>
              <a:ahLst/>
              <a:cxnLst/>
              <a:rect l="l" t="t" r="r" b="b"/>
              <a:pathLst>
                <a:path w="273684" h="151764">
                  <a:moveTo>
                    <a:pt x="273558" y="149351"/>
                  </a:moveTo>
                  <a:lnTo>
                    <a:pt x="273558" y="3047"/>
                  </a:lnTo>
                  <a:lnTo>
                    <a:pt x="270510" y="0"/>
                  </a:lnTo>
                  <a:lnTo>
                    <a:pt x="3047" y="0"/>
                  </a:lnTo>
                  <a:lnTo>
                    <a:pt x="0" y="3047"/>
                  </a:lnTo>
                  <a:lnTo>
                    <a:pt x="0" y="149351"/>
                  </a:lnTo>
                  <a:lnTo>
                    <a:pt x="3048" y="151637"/>
                  </a:lnTo>
                  <a:lnTo>
                    <a:pt x="5334" y="151637"/>
                  </a:lnTo>
                  <a:lnTo>
                    <a:pt x="5334" y="10667"/>
                  </a:lnTo>
                  <a:lnTo>
                    <a:pt x="10667" y="5333"/>
                  </a:lnTo>
                  <a:lnTo>
                    <a:pt x="10667" y="10667"/>
                  </a:lnTo>
                  <a:lnTo>
                    <a:pt x="262890" y="10667"/>
                  </a:lnTo>
                  <a:lnTo>
                    <a:pt x="262890" y="5333"/>
                  </a:lnTo>
                  <a:lnTo>
                    <a:pt x="268224" y="10667"/>
                  </a:lnTo>
                  <a:lnTo>
                    <a:pt x="268224" y="151637"/>
                  </a:lnTo>
                  <a:lnTo>
                    <a:pt x="270510" y="151637"/>
                  </a:lnTo>
                  <a:lnTo>
                    <a:pt x="273558" y="149351"/>
                  </a:lnTo>
                  <a:close/>
                </a:path>
                <a:path w="273684" h="151764">
                  <a:moveTo>
                    <a:pt x="10667" y="10667"/>
                  </a:moveTo>
                  <a:lnTo>
                    <a:pt x="10667" y="5333"/>
                  </a:lnTo>
                  <a:lnTo>
                    <a:pt x="5334" y="10667"/>
                  </a:lnTo>
                  <a:lnTo>
                    <a:pt x="10667" y="10667"/>
                  </a:lnTo>
                  <a:close/>
                </a:path>
                <a:path w="273684" h="151764">
                  <a:moveTo>
                    <a:pt x="10668" y="140969"/>
                  </a:moveTo>
                  <a:lnTo>
                    <a:pt x="10667" y="10667"/>
                  </a:lnTo>
                  <a:lnTo>
                    <a:pt x="5334" y="10667"/>
                  </a:lnTo>
                  <a:lnTo>
                    <a:pt x="5334" y="140969"/>
                  </a:lnTo>
                  <a:lnTo>
                    <a:pt x="10668" y="140969"/>
                  </a:lnTo>
                  <a:close/>
                </a:path>
                <a:path w="273684" h="151764">
                  <a:moveTo>
                    <a:pt x="268224" y="140969"/>
                  </a:moveTo>
                  <a:lnTo>
                    <a:pt x="5334" y="140969"/>
                  </a:lnTo>
                  <a:lnTo>
                    <a:pt x="10668" y="146303"/>
                  </a:lnTo>
                  <a:lnTo>
                    <a:pt x="10668" y="151637"/>
                  </a:lnTo>
                  <a:lnTo>
                    <a:pt x="262890" y="151637"/>
                  </a:lnTo>
                  <a:lnTo>
                    <a:pt x="262890" y="146303"/>
                  </a:lnTo>
                  <a:lnTo>
                    <a:pt x="268224" y="140969"/>
                  </a:lnTo>
                  <a:close/>
                </a:path>
                <a:path w="273684" h="151764">
                  <a:moveTo>
                    <a:pt x="10668" y="151637"/>
                  </a:moveTo>
                  <a:lnTo>
                    <a:pt x="10668" y="146303"/>
                  </a:lnTo>
                  <a:lnTo>
                    <a:pt x="5334" y="140969"/>
                  </a:lnTo>
                  <a:lnTo>
                    <a:pt x="5334" y="151637"/>
                  </a:lnTo>
                  <a:lnTo>
                    <a:pt x="10668" y="151637"/>
                  </a:lnTo>
                  <a:close/>
                </a:path>
                <a:path w="273684" h="151764">
                  <a:moveTo>
                    <a:pt x="268224" y="10667"/>
                  </a:moveTo>
                  <a:lnTo>
                    <a:pt x="262890" y="5333"/>
                  </a:lnTo>
                  <a:lnTo>
                    <a:pt x="262890" y="10667"/>
                  </a:lnTo>
                  <a:lnTo>
                    <a:pt x="268224" y="10667"/>
                  </a:lnTo>
                  <a:close/>
                </a:path>
                <a:path w="273684" h="151764">
                  <a:moveTo>
                    <a:pt x="268224" y="140969"/>
                  </a:moveTo>
                  <a:lnTo>
                    <a:pt x="268224" y="10667"/>
                  </a:lnTo>
                  <a:lnTo>
                    <a:pt x="262890" y="10667"/>
                  </a:lnTo>
                  <a:lnTo>
                    <a:pt x="262890" y="140969"/>
                  </a:lnTo>
                  <a:lnTo>
                    <a:pt x="268224" y="140969"/>
                  </a:lnTo>
                  <a:close/>
                </a:path>
                <a:path w="273684" h="151764">
                  <a:moveTo>
                    <a:pt x="268224" y="151637"/>
                  </a:moveTo>
                  <a:lnTo>
                    <a:pt x="268224" y="140969"/>
                  </a:lnTo>
                  <a:lnTo>
                    <a:pt x="262890" y="146303"/>
                  </a:lnTo>
                  <a:lnTo>
                    <a:pt x="262890" y="151637"/>
                  </a:lnTo>
                  <a:lnTo>
                    <a:pt x="268224" y="151637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 descr=""/>
          <p:cNvSpPr txBox="1"/>
          <p:nvPr/>
        </p:nvSpPr>
        <p:spPr>
          <a:xfrm>
            <a:off x="9167755" y="5136896"/>
            <a:ext cx="89598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>
                <a:latin typeface="Arial"/>
                <a:cs typeface="Arial"/>
              </a:rPr>
              <a:t>Large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differences</a:t>
            </a:r>
            <a:endParaRPr sz="850">
              <a:latin typeface="Arial"/>
              <a:cs typeface="Arial"/>
            </a:endParaRPr>
          </a:p>
        </p:txBody>
      </p:sp>
      <p:sp>
        <p:nvSpPr>
          <p:cNvPr id="144" name="object 14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25</a:t>
            </a:r>
          </a:p>
        </p:txBody>
      </p:sp>
      <p:sp>
        <p:nvSpPr>
          <p:cNvPr id="145" name="object 14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63003" y="3381755"/>
            <a:ext cx="9577070" cy="3599179"/>
            <a:chOff x="563003" y="3381755"/>
            <a:chExt cx="9577070" cy="3599179"/>
          </a:xfrm>
        </p:grpSpPr>
        <p:sp>
          <p:nvSpPr>
            <p:cNvPr id="3" name="object 3" descr=""/>
            <p:cNvSpPr/>
            <p:nvPr/>
          </p:nvSpPr>
          <p:spPr>
            <a:xfrm>
              <a:off x="563003" y="4581905"/>
              <a:ext cx="9577070" cy="1198880"/>
            </a:xfrm>
            <a:custGeom>
              <a:avLst/>
              <a:gdLst/>
              <a:ahLst/>
              <a:cxnLst/>
              <a:rect l="l" t="t" r="r" b="b"/>
              <a:pathLst>
                <a:path w="9577070" h="1198879">
                  <a:moveTo>
                    <a:pt x="9576816" y="1198626"/>
                  </a:moveTo>
                  <a:lnTo>
                    <a:pt x="9576816" y="0"/>
                  </a:lnTo>
                  <a:lnTo>
                    <a:pt x="0" y="0"/>
                  </a:lnTo>
                  <a:lnTo>
                    <a:pt x="0" y="1198626"/>
                  </a:lnTo>
                  <a:lnTo>
                    <a:pt x="9576816" y="1198626"/>
                  </a:lnTo>
                  <a:close/>
                </a:path>
              </a:pathLst>
            </a:custGeom>
            <a:solidFill>
              <a:srgbClr val="FFE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63003" y="5782055"/>
              <a:ext cx="9577070" cy="1198880"/>
            </a:xfrm>
            <a:custGeom>
              <a:avLst/>
              <a:gdLst/>
              <a:ahLst/>
              <a:cxnLst/>
              <a:rect l="l" t="t" r="r" b="b"/>
              <a:pathLst>
                <a:path w="9577070" h="1198879">
                  <a:moveTo>
                    <a:pt x="9576816" y="1198626"/>
                  </a:moveTo>
                  <a:lnTo>
                    <a:pt x="9576816" y="0"/>
                  </a:lnTo>
                  <a:lnTo>
                    <a:pt x="0" y="0"/>
                  </a:lnTo>
                  <a:lnTo>
                    <a:pt x="0" y="1198626"/>
                  </a:lnTo>
                  <a:lnTo>
                    <a:pt x="9576816" y="119862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63003" y="3381755"/>
              <a:ext cx="9577070" cy="1198880"/>
            </a:xfrm>
            <a:custGeom>
              <a:avLst/>
              <a:gdLst/>
              <a:ahLst/>
              <a:cxnLst/>
              <a:rect l="l" t="t" r="r" b="b"/>
              <a:pathLst>
                <a:path w="9577070" h="1198879">
                  <a:moveTo>
                    <a:pt x="9576816" y="1198626"/>
                  </a:moveTo>
                  <a:lnTo>
                    <a:pt x="9576816" y="0"/>
                  </a:lnTo>
                  <a:lnTo>
                    <a:pt x="0" y="0"/>
                  </a:lnTo>
                  <a:lnTo>
                    <a:pt x="0" y="1198626"/>
                  </a:lnTo>
                  <a:lnTo>
                    <a:pt x="9576816" y="1198626"/>
                  </a:lnTo>
                  <a:close/>
                </a:path>
              </a:pathLst>
            </a:custGeom>
            <a:solidFill>
              <a:srgbClr val="E1FA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9576" y="359917"/>
            <a:ext cx="8259445" cy="952500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34"/>
              </a:spcBef>
            </a:pPr>
            <a:r>
              <a:rPr dirty="0"/>
              <a:t>In</a:t>
            </a:r>
            <a:r>
              <a:rPr dirty="0" spc="-40"/>
              <a:t> </a:t>
            </a:r>
            <a:r>
              <a:rPr dirty="0"/>
              <a:t>parallell,</a:t>
            </a:r>
            <a:r>
              <a:rPr dirty="0" spc="-20"/>
              <a:t> </a:t>
            </a:r>
            <a:r>
              <a:rPr dirty="0"/>
              <a:t>from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bank’s</a:t>
            </a:r>
            <a:r>
              <a:rPr dirty="0" spc="-20"/>
              <a:t> </a:t>
            </a:r>
            <a:r>
              <a:rPr dirty="0" spc="-10"/>
              <a:t>perspective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/>
              <a:t>set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KPIs</a:t>
            </a:r>
            <a:r>
              <a:rPr dirty="0" spc="-25"/>
              <a:t> </a:t>
            </a:r>
            <a:r>
              <a:rPr dirty="0"/>
              <a:t>are</a:t>
            </a:r>
            <a:r>
              <a:rPr dirty="0" spc="-20"/>
              <a:t> </a:t>
            </a:r>
            <a:r>
              <a:rPr dirty="0" spc="-10"/>
              <a:t>defined</a:t>
            </a:r>
            <a:r>
              <a:rPr dirty="0" spc="550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/>
              <a:t>help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70"/>
              <a:t> </a:t>
            </a:r>
            <a:r>
              <a:rPr dirty="0"/>
              <a:t>organisation</a:t>
            </a:r>
            <a:r>
              <a:rPr dirty="0" spc="-60"/>
              <a:t> </a:t>
            </a:r>
            <a:r>
              <a:rPr dirty="0"/>
              <a:t>embed</a:t>
            </a:r>
            <a:r>
              <a:rPr dirty="0" spc="-55"/>
              <a:t> </a:t>
            </a:r>
            <a:r>
              <a:rPr dirty="0"/>
              <a:t>its</a:t>
            </a:r>
            <a:r>
              <a:rPr dirty="0" spc="-75"/>
              <a:t> </a:t>
            </a:r>
            <a:r>
              <a:rPr dirty="0"/>
              <a:t>customer</a:t>
            </a:r>
            <a:r>
              <a:rPr dirty="0" spc="-75"/>
              <a:t> </a:t>
            </a:r>
            <a:r>
              <a:rPr dirty="0"/>
              <a:t>experience</a:t>
            </a:r>
            <a:r>
              <a:rPr dirty="0" spc="-60"/>
              <a:t> </a:t>
            </a:r>
            <a:r>
              <a:rPr dirty="0"/>
              <a:t>strategy</a:t>
            </a:r>
            <a:r>
              <a:rPr dirty="0" spc="-65"/>
              <a:t> </a:t>
            </a:r>
            <a:r>
              <a:rPr dirty="0" spc="-25"/>
              <a:t>in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 spc="-10"/>
              <a:t>business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550811" y="1940814"/>
            <a:ext cx="2156460" cy="531495"/>
            <a:chOff x="550811" y="1940814"/>
            <a:chExt cx="2156460" cy="531495"/>
          </a:xfrm>
        </p:grpSpPr>
        <p:sp>
          <p:nvSpPr>
            <p:cNvPr id="8" name="object 8" descr=""/>
            <p:cNvSpPr/>
            <p:nvPr/>
          </p:nvSpPr>
          <p:spPr>
            <a:xfrm>
              <a:off x="556145" y="1946148"/>
              <a:ext cx="2146300" cy="520700"/>
            </a:xfrm>
            <a:custGeom>
              <a:avLst/>
              <a:gdLst/>
              <a:ahLst/>
              <a:cxnLst/>
              <a:rect l="l" t="t" r="r" b="b"/>
              <a:pathLst>
                <a:path w="2146300" h="520700">
                  <a:moveTo>
                    <a:pt x="2145792" y="259841"/>
                  </a:moveTo>
                  <a:lnTo>
                    <a:pt x="2025395" y="0"/>
                  </a:lnTo>
                  <a:lnTo>
                    <a:pt x="0" y="0"/>
                  </a:lnTo>
                  <a:lnTo>
                    <a:pt x="0" y="520445"/>
                  </a:lnTo>
                  <a:lnTo>
                    <a:pt x="2025395" y="520445"/>
                  </a:lnTo>
                  <a:lnTo>
                    <a:pt x="2145792" y="259841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50811" y="1940814"/>
              <a:ext cx="2156460" cy="531495"/>
            </a:xfrm>
            <a:custGeom>
              <a:avLst/>
              <a:gdLst/>
              <a:ahLst/>
              <a:cxnLst/>
              <a:rect l="l" t="t" r="r" b="b"/>
              <a:pathLst>
                <a:path w="2156460" h="531494">
                  <a:moveTo>
                    <a:pt x="2156460" y="265938"/>
                  </a:moveTo>
                  <a:lnTo>
                    <a:pt x="2156460" y="264414"/>
                  </a:lnTo>
                  <a:lnTo>
                    <a:pt x="2155698" y="263652"/>
                  </a:lnTo>
                  <a:lnTo>
                    <a:pt x="2035302" y="3048"/>
                  </a:lnTo>
                  <a:lnTo>
                    <a:pt x="2034539" y="1524"/>
                  </a:lnTo>
                  <a:lnTo>
                    <a:pt x="2032254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528828"/>
                  </a:lnTo>
                  <a:lnTo>
                    <a:pt x="2286" y="531114"/>
                  </a:lnTo>
                  <a:lnTo>
                    <a:pt x="5333" y="531114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8" y="10668"/>
                  </a:lnTo>
                  <a:lnTo>
                    <a:pt x="2026158" y="10668"/>
                  </a:lnTo>
                  <a:lnTo>
                    <a:pt x="2026158" y="7620"/>
                  </a:lnTo>
                  <a:lnTo>
                    <a:pt x="2030730" y="10668"/>
                  </a:lnTo>
                  <a:lnTo>
                    <a:pt x="2030730" y="17487"/>
                  </a:lnTo>
                  <a:lnTo>
                    <a:pt x="2145671" y="265557"/>
                  </a:lnTo>
                  <a:lnTo>
                    <a:pt x="2146554" y="263652"/>
                  </a:lnTo>
                  <a:lnTo>
                    <a:pt x="2146554" y="287254"/>
                  </a:lnTo>
                  <a:lnTo>
                    <a:pt x="2155698" y="267462"/>
                  </a:lnTo>
                  <a:lnTo>
                    <a:pt x="2156460" y="265938"/>
                  </a:lnTo>
                  <a:close/>
                </a:path>
                <a:path w="2156460" h="531494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2156460" h="531494">
                  <a:moveTo>
                    <a:pt x="10668" y="520446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520446"/>
                  </a:lnTo>
                  <a:lnTo>
                    <a:pt x="10668" y="520446"/>
                  </a:lnTo>
                  <a:close/>
                </a:path>
                <a:path w="2156460" h="531494">
                  <a:moveTo>
                    <a:pt x="2027570" y="520446"/>
                  </a:moveTo>
                  <a:lnTo>
                    <a:pt x="5334" y="520446"/>
                  </a:lnTo>
                  <a:lnTo>
                    <a:pt x="10668" y="525780"/>
                  </a:lnTo>
                  <a:lnTo>
                    <a:pt x="10668" y="531114"/>
                  </a:lnTo>
                  <a:lnTo>
                    <a:pt x="2026158" y="531114"/>
                  </a:lnTo>
                  <a:lnTo>
                    <a:pt x="2026158" y="523494"/>
                  </a:lnTo>
                  <a:lnTo>
                    <a:pt x="2027570" y="520446"/>
                  </a:lnTo>
                  <a:close/>
                </a:path>
                <a:path w="2156460" h="531494">
                  <a:moveTo>
                    <a:pt x="10668" y="531114"/>
                  </a:moveTo>
                  <a:lnTo>
                    <a:pt x="10668" y="525780"/>
                  </a:lnTo>
                  <a:lnTo>
                    <a:pt x="5334" y="520446"/>
                  </a:lnTo>
                  <a:lnTo>
                    <a:pt x="5333" y="531114"/>
                  </a:lnTo>
                  <a:lnTo>
                    <a:pt x="10668" y="531114"/>
                  </a:lnTo>
                  <a:close/>
                </a:path>
                <a:path w="2156460" h="531494">
                  <a:moveTo>
                    <a:pt x="2030730" y="10668"/>
                  </a:moveTo>
                  <a:lnTo>
                    <a:pt x="2026158" y="7620"/>
                  </a:lnTo>
                  <a:lnTo>
                    <a:pt x="2027570" y="10667"/>
                  </a:lnTo>
                  <a:lnTo>
                    <a:pt x="2030730" y="10668"/>
                  </a:lnTo>
                  <a:close/>
                </a:path>
                <a:path w="2156460" h="531494">
                  <a:moveTo>
                    <a:pt x="2027570" y="10668"/>
                  </a:moveTo>
                  <a:lnTo>
                    <a:pt x="2026158" y="7620"/>
                  </a:lnTo>
                  <a:lnTo>
                    <a:pt x="2026158" y="10668"/>
                  </a:lnTo>
                  <a:lnTo>
                    <a:pt x="2027570" y="10668"/>
                  </a:lnTo>
                  <a:close/>
                </a:path>
                <a:path w="2156460" h="531494">
                  <a:moveTo>
                    <a:pt x="2030730" y="520446"/>
                  </a:moveTo>
                  <a:lnTo>
                    <a:pt x="2027570" y="520446"/>
                  </a:lnTo>
                  <a:lnTo>
                    <a:pt x="2026158" y="523494"/>
                  </a:lnTo>
                  <a:lnTo>
                    <a:pt x="2030730" y="520446"/>
                  </a:lnTo>
                  <a:close/>
                </a:path>
                <a:path w="2156460" h="531494">
                  <a:moveTo>
                    <a:pt x="2030730" y="531114"/>
                  </a:moveTo>
                  <a:lnTo>
                    <a:pt x="2030730" y="520446"/>
                  </a:lnTo>
                  <a:lnTo>
                    <a:pt x="2026158" y="523494"/>
                  </a:lnTo>
                  <a:lnTo>
                    <a:pt x="2026158" y="531114"/>
                  </a:lnTo>
                  <a:lnTo>
                    <a:pt x="2030730" y="531114"/>
                  </a:lnTo>
                  <a:close/>
                </a:path>
                <a:path w="2156460" h="531494">
                  <a:moveTo>
                    <a:pt x="2030730" y="17487"/>
                  </a:moveTo>
                  <a:lnTo>
                    <a:pt x="2030730" y="10668"/>
                  </a:lnTo>
                  <a:lnTo>
                    <a:pt x="2027570" y="10668"/>
                  </a:lnTo>
                  <a:lnTo>
                    <a:pt x="2030730" y="17487"/>
                  </a:lnTo>
                  <a:close/>
                </a:path>
                <a:path w="2156460" h="531494">
                  <a:moveTo>
                    <a:pt x="2146554" y="287254"/>
                  </a:moveTo>
                  <a:lnTo>
                    <a:pt x="2146554" y="267462"/>
                  </a:lnTo>
                  <a:lnTo>
                    <a:pt x="2145671" y="265557"/>
                  </a:lnTo>
                  <a:lnTo>
                    <a:pt x="2027570" y="520446"/>
                  </a:lnTo>
                  <a:lnTo>
                    <a:pt x="2030730" y="520446"/>
                  </a:lnTo>
                  <a:lnTo>
                    <a:pt x="2030730" y="531114"/>
                  </a:lnTo>
                  <a:lnTo>
                    <a:pt x="2032254" y="531114"/>
                  </a:lnTo>
                  <a:lnTo>
                    <a:pt x="2034539" y="529590"/>
                  </a:lnTo>
                  <a:lnTo>
                    <a:pt x="2035302" y="528066"/>
                  </a:lnTo>
                  <a:lnTo>
                    <a:pt x="2146554" y="287254"/>
                  </a:lnTo>
                  <a:close/>
                </a:path>
                <a:path w="2156460" h="531494">
                  <a:moveTo>
                    <a:pt x="2146554" y="267462"/>
                  </a:moveTo>
                  <a:lnTo>
                    <a:pt x="2146554" y="263652"/>
                  </a:lnTo>
                  <a:lnTo>
                    <a:pt x="2145671" y="265557"/>
                  </a:lnTo>
                  <a:lnTo>
                    <a:pt x="2146554" y="267462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265053" y="2096516"/>
            <a:ext cx="66548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 b="1">
                <a:latin typeface="Arial"/>
                <a:cs typeface="Arial"/>
              </a:rPr>
              <a:t>Attribute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665361" y="1940814"/>
            <a:ext cx="2517775" cy="531495"/>
            <a:chOff x="2665361" y="1940814"/>
            <a:chExt cx="2517775" cy="531495"/>
          </a:xfrm>
        </p:grpSpPr>
        <p:sp>
          <p:nvSpPr>
            <p:cNvPr id="12" name="object 12" descr=""/>
            <p:cNvSpPr/>
            <p:nvPr/>
          </p:nvSpPr>
          <p:spPr>
            <a:xfrm>
              <a:off x="2672981" y="1946148"/>
              <a:ext cx="2504440" cy="520700"/>
            </a:xfrm>
            <a:custGeom>
              <a:avLst/>
              <a:gdLst/>
              <a:ahLst/>
              <a:cxnLst/>
              <a:rect l="l" t="t" r="r" b="b"/>
              <a:pathLst>
                <a:path w="2504440" h="520700">
                  <a:moveTo>
                    <a:pt x="2503932" y="259841"/>
                  </a:moveTo>
                  <a:lnTo>
                    <a:pt x="2384298" y="0"/>
                  </a:lnTo>
                  <a:lnTo>
                    <a:pt x="0" y="0"/>
                  </a:lnTo>
                  <a:lnTo>
                    <a:pt x="119634" y="259842"/>
                  </a:lnTo>
                  <a:lnTo>
                    <a:pt x="0" y="520445"/>
                  </a:lnTo>
                  <a:lnTo>
                    <a:pt x="2384298" y="520445"/>
                  </a:lnTo>
                  <a:lnTo>
                    <a:pt x="2503932" y="259841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665361" y="1940814"/>
              <a:ext cx="2517775" cy="531495"/>
            </a:xfrm>
            <a:custGeom>
              <a:avLst/>
              <a:gdLst/>
              <a:ahLst/>
              <a:cxnLst/>
              <a:rect l="l" t="t" r="r" b="b"/>
              <a:pathLst>
                <a:path w="2517775" h="531494">
                  <a:moveTo>
                    <a:pt x="2517648" y="265175"/>
                  </a:moveTo>
                  <a:lnTo>
                    <a:pt x="2395728" y="0"/>
                  </a:lnTo>
                  <a:lnTo>
                    <a:pt x="0" y="0"/>
                  </a:lnTo>
                  <a:lnTo>
                    <a:pt x="7619" y="16612"/>
                  </a:lnTo>
                  <a:lnTo>
                    <a:pt x="7620" y="10668"/>
                  </a:lnTo>
                  <a:lnTo>
                    <a:pt x="12954" y="3047"/>
                  </a:lnTo>
                  <a:lnTo>
                    <a:pt x="16443" y="10645"/>
                  </a:lnTo>
                  <a:lnTo>
                    <a:pt x="2387346" y="10667"/>
                  </a:lnTo>
                  <a:lnTo>
                    <a:pt x="2387346" y="7619"/>
                  </a:lnTo>
                  <a:lnTo>
                    <a:pt x="2391918" y="10667"/>
                  </a:lnTo>
                  <a:lnTo>
                    <a:pt x="2391918" y="17550"/>
                  </a:lnTo>
                  <a:lnTo>
                    <a:pt x="2506102" y="265556"/>
                  </a:lnTo>
                  <a:lnTo>
                    <a:pt x="2506980" y="263651"/>
                  </a:lnTo>
                  <a:lnTo>
                    <a:pt x="2506980" y="288445"/>
                  </a:lnTo>
                  <a:lnTo>
                    <a:pt x="2517648" y="265175"/>
                  </a:lnTo>
                  <a:close/>
                </a:path>
                <a:path w="2517775" h="531494">
                  <a:moveTo>
                    <a:pt x="122682" y="288470"/>
                  </a:moveTo>
                  <a:lnTo>
                    <a:pt x="122682" y="267462"/>
                  </a:lnTo>
                  <a:lnTo>
                    <a:pt x="121808" y="265557"/>
                  </a:lnTo>
                  <a:lnTo>
                    <a:pt x="0" y="531114"/>
                  </a:lnTo>
                  <a:lnTo>
                    <a:pt x="7619" y="531114"/>
                  </a:lnTo>
                  <a:lnTo>
                    <a:pt x="7620" y="520445"/>
                  </a:lnTo>
                  <a:lnTo>
                    <a:pt x="16443" y="520445"/>
                  </a:lnTo>
                  <a:lnTo>
                    <a:pt x="122682" y="288470"/>
                  </a:lnTo>
                  <a:close/>
                </a:path>
                <a:path w="2517775" h="531494">
                  <a:moveTo>
                    <a:pt x="16443" y="10667"/>
                  </a:moveTo>
                  <a:lnTo>
                    <a:pt x="12954" y="3047"/>
                  </a:lnTo>
                  <a:lnTo>
                    <a:pt x="7620" y="10668"/>
                  </a:lnTo>
                  <a:lnTo>
                    <a:pt x="16443" y="10667"/>
                  </a:lnTo>
                  <a:close/>
                </a:path>
                <a:path w="2517775" h="531494">
                  <a:moveTo>
                    <a:pt x="133350" y="265176"/>
                  </a:moveTo>
                  <a:lnTo>
                    <a:pt x="16443" y="10667"/>
                  </a:lnTo>
                  <a:lnTo>
                    <a:pt x="7620" y="10668"/>
                  </a:lnTo>
                  <a:lnTo>
                    <a:pt x="7619" y="16612"/>
                  </a:lnTo>
                  <a:lnTo>
                    <a:pt x="121808" y="265557"/>
                  </a:lnTo>
                  <a:lnTo>
                    <a:pt x="122682" y="263652"/>
                  </a:lnTo>
                  <a:lnTo>
                    <a:pt x="122682" y="288470"/>
                  </a:lnTo>
                  <a:lnTo>
                    <a:pt x="133350" y="265176"/>
                  </a:lnTo>
                  <a:close/>
                </a:path>
                <a:path w="2517775" h="531494">
                  <a:moveTo>
                    <a:pt x="16443" y="520445"/>
                  </a:moveTo>
                  <a:lnTo>
                    <a:pt x="7620" y="520445"/>
                  </a:lnTo>
                  <a:lnTo>
                    <a:pt x="12954" y="528066"/>
                  </a:lnTo>
                  <a:lnTo>
                    <a:pt x="16443" y="520445"/>
                  </a:lnTo>
                  <a:close/>
                </a:path>
                <a:path w="2517775" h="531494">
                  <a:moveTo>
                    <a:pt x="2388749" y="520446"/>
                  </a:moveTo>
                  <a:lnTo>
                    <a:pt x="16443" y="520445"/>
                  </a:lnTo>
                  <a:lnTo>
                    <a:pt x="12954" y="528066"/>
                  </a:lnTo>
                  <a:lnTo>
                    <a:pt x="7620" y="520445"/>
                  </a:lnTo>
                  <a:lnTo>
                    <a:pt x="7619" y="531114"/>
                  </a:lnTo>
                  <a:lnTo>
                    <a:pt x="2387346" y="531113"/>
                  </a:lnTo>
                  <a:lnTo>
                    <a:pt x="2387346" y="523493"/>
                  </a:lnTo>
                  <a:lnTo>
                    <a:pt x="2388749" y="520446"/>
                  </a:lnTo>
                  <a:close/>
                </a:path>
                <a:path w="2517775" h="531494">
                  <a:moveTo>
                    <a:pt x="122682" y="267462"/>
                  </a:moveTo>
                  <a:lnTo>
                    <a:pt x="122682" y="263652"/>
                  </a:lnTo>
                  <a:lnTo>
                    <a:pt x="121808" y="265557"/>
                  </a:lnTo>
                  <a:lnTo>
                    <a:pt x="122682" y="267462"/>
                  </a:lnTo>
                  <a:close/>
                </a:path>
                <a:path w="2517775" h="531494">
                  <a:moveTo>
                    <a:pt x="2391918" y="10667"/>
                  </a:moveTo>
                  <a:lnTo>
                    <a:pt x="2387346" y="7619"/>
                  </a:lnTo>
                  <a:lnTo>
                    <a:pt x="2388749" y="10667"/>
                  </a:lnTo>
                  <a:lnTo>
                    <a:pt x="2391918" y="10667"/>
                  </a:lnTo>
                  <a:close/>
                </a:path>
                <a:path w="2517775" h="531494">
                  <a:moveTo>
                    <a:pt x="2388749" y="10667"/>
                  </a:moveTo>
                  <a:lnTo>
                    <a:pt x="2387346" y="7619"/>
                  </a:lnTo>
                  <a:lnTo>
                    <a:pt x="2387346" y="10667"/>
                  </a:lnTo>
                  <a:lnTo>
                    <a:pt x="2388749" y="10667"/>
                  </a:lnTo>
                  <a:close/>
                </a:path>
                <a:path w="2517775" h="531494">
                  <a:moveTo>
                    <a:pt x="2391918" y="520445"/>
                  </a:moveTo>
                  <a:lnTo>
                    <a:pt x="2388749" y="520446"/>
                  </a:lnTo>
                  <a:lnTo>
                    <a:pt x="2387346" y="523493"/>
                  </a:lnTo>
                  <a:lnTo>
                    <a:pt x="2391918" y="520445"/>
                  </a:lnTo>
                  <a:close/>
                </a:path>
                <a:path w="2517775" h="531494">
                  <a:moveTo>
                    <a:pt x="2391918" y="531113"/>
                  </a:moveTo>
                  <a:lnTo>
                    <a:pt x="2391918" y="520445"/>
                  </a:lnTo>
                  <a:lnTo>
                    <a:pt x="2387346" y="523493"/>
                  </a:lnTo>
                  <a:lnTo>
                    <a:pt x="2387346" y="531113"/>
                  </a:lnTo>
                  <a:lnTo>
                    <a:pt x="2391918" y="531113"/>
                  </a:lnTo>
                  <a:close/>
                </a:path>
                <a:path w="2517775" h="531494">
                  <a:moveTo>
                    <a:pt x="2391918" y="17550"/>
                  </a:moveTo>
                  <a:lnTo>
                    <a:pt x="2391918" y="10667"/>
                  </a:lnTo>
                  <a:lnTo>
                    <a:pt x="2388749" y="10667"/>
                  </a:lnTo>
                  <a:lnTo>
                    <a:pt x="2391918" y="17550"/>
                  </a:lnTo>
                  <a:close/>
                </a:path>
                <a:path w="2517775" h="531494">
                  <a:moveTo>
                    <a:pt x="2506980" y="288445"/>
                  </a:moveTo>
                  <a:lnTo>
                    <a:pt x="2506980" y="267461"/>
                  </a:lnTo>
                  <a:lnTo>
                    <a:pt x="2506102" y="265556"/>
                  </a:lnTo>
                  <a:lnTo>
                    <a:pt x="2388749" y="520446"/>
                  </a:lnTo>
                  <a:lnTo>
                    <a:pt x="2391918" y="520445"/>
                  </a:lnTo>
                  <a:lnTo>
                    <a:pt x="2391918" y="531113"/>
                  </a:lnTo>
                  <a:lnTo>
                    <a:pt x="2395728" y="531113"/>
                  </a:lnTo>
                  <a:lnTo>
                    <a:pt x="2506980" y="288445"/>
                  </a:lnTo>
                  <a:close/>
                </a:path>
                <a:path w="2517775" h="531494">
                  <a:moveTo>
                    <a:pt x="2506980" y="267461"/>
                  </a:moveTo>
                  <a:lnTo>
                    <a:pt x="2506980" y="263651"/>
                  </a:lnTo>
                  <a:lnTo>
                    <a:pt x="2506102" y="265556"/>
                  </a:lnTo>
                  <a:lnTo>
                    <a:pt x="2506980" y="267461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3180720" y="2004314"/>
            <a:ext cx="1487170" cy="395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95275">
              <a:lnSpc>
                <a:spcPct val="101299"/>
              </a:lnSpc>
              <a:spcBef>
                <a:spcPts val="90"/>
              </a:spcBef>
            </a:pPr>
            <a:r>
              <a:rPr dirty="0" sz="1200" b="1">
                <a:latin typeface="Arial"/>
                <a:cs typeface="Arial"/>
              </a:rPr>
              <a:t>Meaning</a:t>
            </a:r>
            <a:r>
              <a:rPr dirty="0" sz="1200" spc="-25" b="1">
                <a:latin typeface="Arial"/>
                <a:cs typeface="Arial"/>
              </a:rPr>
              <a:t> for </a:t>
            </a:r>
            <a:r>
              <a:rPr dirty="0" sz="1200" b="1">
                <a:latin typeface="Arial"/>
                <a:cs typeface="Arial"/>
              </a:rPr>
              <a:t>Experience</a:t>
            </a:r>
            <a:r>
              <a:rPr dirty="0" sz="1200" spc="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promise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140337" y="1940814"/>
            <a:ext cx="2517775" cy="531495"/>
            <a:chOff x="5140337" y="1940814"/>
            <a:chExt cx="2517775" cy="531495"/>
          </a:xfrm>
        </p:grpSpPr>
        <p:sp>
          <p:nvSpPr>
            <p:cNvPr id="16" name="object 16" descr=""/>
            <p:cNvSpPr/>
            <p:nvPr/>
          </p:nvSpPr>
          <p:spPr>
            <a:xfrm>
              <a:off x="5148719" y="1946148"/>
              <a:ext cx="2503170" cy="520700"/>
            </a:xfrm>
            <a:custGeom>
              <a:avLst/>
              <a:gdLst/>
              <a:ahLst/>
              <a:cxnLst/>
              <a:rect l="l" t="t" r="r" b="b"/>
              <a:pathLst>
                <a:path w="2503170" h="520700">
                  <a:moveTo>
                    <a:pt x="2503170" y="259841"/>
                  </a:moveTo>
                  <a:lnTo>
                    <a:pt x="2384298" y="0"/>
                  </a:lnTo>
                  <a:lnTo>
                    <a:pt x="0" y="0"/>
                  </a:lnTo>
                  <a:lnTo>
                    <a:pt x="118872" y="259842"/>
                  </a:lnTo>
                  <a:lnTo>
                    <a:pt x="0" y="520445"/>
                  </a:lnTo>
                  <a:lnTo>
                    <a:pt x="2384298" y="520445"/>
                  </a:lnTo>
                  <a:lnTo>
                    <a:pt x="2503170" y="259841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140337" y="1940814"/>
              <a:ext cx="2517775" cy="531495"/>
            </a:xfrm>
            <a:custGeom>
              <a:avLst/>
              <a:gdLst/>
              <a:ahLst/>
              <a:cxnLst/>
              <a:rect l="l" t="t" r="r" b="b"/>
              <a:pathLst>
                <a:path w="2517775" h="531494">
                  <a:moveTo>
                    <a:pt x="2517648" y="265175"/>
                  </a:moveTo>
                  <a:lnTo>
                    <a:pt x="2395728" y="0"/>
                  </a:lnTo>
                  <a:lnTo>
                    <a:pt x="0" y="0"/>
                  </a:lnTo>
                  <a:lnTo>
                    <a:pt x="8382" y="18273"/>
                  </a:lnTo>
                  <a:lnTo>
                    <a:pt x="8382" y="10668"/>
                  </a:lnTo>
                  <a:lnTo>
                    <a:pt x="12954" y="3047"/>
                  </a:lnTo>
                  <a:lnTo>
                    <a:pt x="16443" y="10645"/>
                  </a:lnTo>
                  <a:lnTo>
                    <a:pt x="2388108" y="10667"/>
                  </a:lnTo>
                  <a:lnTo>
                    <a:pt x="2388108" y="7619"/>
                  </a:lnTo>
                  <a:lnTo>
                    <a:pt x="2392680" y="10667"/>
                  </a:lnTo>
                  <a:lnTo>
                    <a:pt x="2392680" y="17613"/>
                  </a:lnTo>
                  <a:lnTo>
                    <a:pt x="2506108" y="265556"/>
                  </a:lnTo>
                  <a:lnTo>
                    <a:pt x="2506980" y="263651"/>
                  </a:lnTo>
                  <a:lnTo>
                    <a:pt x="2506980" y="288445"/>
                  </a:lnTo>
                  <a:lnTo>
                    <a:pt x="2517648" y="265175"/>
                  </a:lnTo>
                  <a:close/>
                </a:path>
                <a:path w="2517775" h="531494">
                  <a:moveTo>
                    <a:pt x="122682" y="288470"/>
                  </a:moveTo>
                  <a:lnTo>
                    <a:pt x="122682" y="267462"/>
                  </a:lnTo>
                  <a:lnTo>
                    <a:pt x="121808" y="265557"/>
                  </a:lnTo>
                  <a:lnTo>
                    <a:pt x="0" y="531114"/>
                  </a:lnTo>
                  <a:lnTo>
                    <a:pt x="8381" y="531114"/>
                  </a:lnTo>
                  <a:lnTo>
                    <a:pt x="8382" y="520445"/>
                  </a:lnTo>
                  <a:lnTo>
                    <a:pt x="16443" y="520445"/>
                  </a:lnTo>
                  <a:lnTo>
                    <a:pt x="122682" y="288470"/>
                  </a:lnTo>
                  <a:close/>
                </a:path>
                <a:path w="2517775" h="531494">
                  <a:moveTo>
                    <a:pt x="16443" y="10667"/>
                  </a:moveTo>
                  <a:lnTo>
                    <a:pt x="12954" y="3047"/>
                  </a:lnTo>
                  <a:lnTo>
                    <a:pt x="8382" y="10668"/>
                  </a:lnTo>
                  <a:lnTo>
                    <a:pt x="16443" y="10667"/>
                  </a:lnTo>
                  <a:close/>
                </a:path>
                <a:path w="2517775" h="531494">
                  <a:moveTo>
                    <a:pt x="133350" y="265176"/>
                  </a:moveTo>
                  <a:lnTo>
                    <a:pt x="16443" y="10667"/>
                  </a:lnTo>
                  <a:lnTo>
                    <a:pt x="8382" y="10668"/>
                  </a:lnTo>
                  <a:lnTo>
                    <a:pt x="8382" y="18273"/>
                  </a:lnTo>
                  <a:lnTo>
                    <a:pt x="121808" y="265557"/>
                  </a:lnTo>
                  <a:lnTo>
                    <a:pt x="122682" y="263652"/>
                  </a:lnTo>
                  <a:lnTo>
                    <a:pt x="122682" y="288470"/>
                  </a:lnTo>
                  <a:lnTo>
                    <a:pt x="133350" y="265176"/>
                  </a:lnTo>
                  <a:close/>
                </a:path>
                <a:path w="2517775" h="531494">
                  <a:moveTo>
                    <a:pt x="16443" y="520445"/>
                  </a:moveTo>
                  <a:lnTo>
                    <a:pt x="8382" y="520445"/>
                  </a:lnTo>
                  <a:lnTo>
                    <a:pt x="12954" y="528066"/>
                  </a:lnTo>
                  <a:lnTo>
                    <a:pt x="16443" y="520445"/>
                  </a:lnTo>
                  <a:close/>
                </a:path>
                <a:path w="2517775" h="531494">
                  <a:moveTo>
                    <a:pt x="2389502" y="520446"/>
                  </a:moveTo>
                  <a:lnTo>
                    <a:pt x="16443" y="520445"/>
                  </a:lnTo>
                  <a:lnTo>
                    <a:pt x="12954" y="528066"/>
                  </a:lnTo>
                  <a:lnTo>
                    <a:pt x="8382" y="520445"/>
                  </a:lnTo>
                  <a:lnTo>
                    <a:pt x="8381" y="531114"/>
                  </a:lnTo>
                  <a:lnTo>
                    <a:pt x="2388108" y="531113"/>
                  </a:lnTo>
                  <a:lnTo>
                    <a:pt x="2388108" y="523493"/>
                  </a:lnTo>
                  <a:lnTo>
                    <a:pt x="2389502" y="520446"/>
                  </a:lnTo>
                  <a:close/>
                </a:path>
                <a:path w="2517775" h="531494">
                  <a:moveTo>
                    <a:pt x="122682" y="267462"/>
                  </a:moveTo>
                  <a:lnTo>
                    <a:pt x="122682" y="263652"/>
                  </a:lnTo>
                  <a:lnTo>
                    <a:pt x="121808" y="265557"/>
                  </a:lnTo>
                  <a:lnTo>
                    <a:pt x="122682" y="267462"/>
                  </a:lnTo>
                  <a:close/>
                </a:path>
                <a:path w="2517775" h="531494">
                  <a:moveTo>
                    <a:pt x="2392680" y="10667"/>
                  </a:moveTo>
                  <a:lnTo>
                    <a:pt x="2388108" y="7619"/>
                  </a:lnTo>
                  <a:lnTo>
                    <a:pt x="2389502" y="10667"/>
                  </a:lnTo>
                  <a:lnTo>
                    <a:pt x="2392680" y="10667"/>
                  </a:lnTo>
                  <a:close/>
                </a:path>
                <a:path w="2517775" h="531494">
                  <a:moveTo>
                    <a:pt x="2389502" y="10667"/>
                  </a:moveTo>
                  <a:lnTo>
                    <a:pt x="2388108" y="7619"/>
                  </a:lnTo>
                  <a:lnTo>
                    <a:pt x="2388108" y="10667"/>
                  </a:lnTo>
                  <a:lnTo>
                    <a:pt x="2389502" y="10667"/>
                  </a:lnTo>
                  <a:close/>
                </a:path>
                <a:path w="2517775" h="531494">
                  <a:moveTo>
                    <a:pt x="2392680" y="520445"/>
                  </a:moveTo>
                  <a:lnTo>
                    <a:pt x="2389502" y="520446"/>
                  </a:lnTo>
                  <a:lnTo>
                    <a:pt x="2388108" y="523493"/>
                  </a:lnTo>
                  <a:lnTo>
                    <a:pt x="2392680" y="520445"/>
                  </a:lnTo>
                  <a:close/>
                </a:path>
                <a:path w="2517775" h="531494">
                  <a:moveTo>
                    <a:pt x="2392680" y="531113"/>
                  </a:moveTo>
                  <a:lnTo>
                    <a:pt x="2392680" y="520445"/>
                  </a:lnTo>
                  <a:lnTo>
                    <a:pt x="2388108" y="523493"/>
                  </a:lnTo>
                  <a:lnTo>
                    <a:pt x="2388108" y="531113"/>
                  </a:lnTo>
                  <a:lnTo>
                    <a:pt x="2392680" y="531113"/>
                  </a:lnTo>
                  <a:close/>
                </a:path>
                <a:path w="2517775" h="531494">
                  <a:moveTo>
                    <a:pt x="2392680" y="17613"/>
                  </a:moveTo>
                  <a:lnTo>
                    <a:pt x="2392680" y="10667"/>
                  </a:lnTo>
                  <a:lnTo>
                    <a:pt x="2389502" y="10667"/>
                  </a:lnTo>
                  <a:lnTo>
                    <a:pt x="2392680" y="17613"/>
                  </a:lnTo>
                  <a:close/>
                </a:path>
                <a:path w="2517775" h="531494">
                  <a:moveTo>
                    <a:pt x="2506980" y="288445"/>
                  </a:moveTo>
                  <a:lnTo>
                    <a:pt x="2506980" y="267461"/>
                  </a:lnTo>
                  <a:lnTo>
                    <a:pt x="2506108" y="265556"/>
                  </a:lnTo>
                  <a:lnTo>
                    <a:pt x="2389502" y="520446"/>
                  </a:lnTo>
                  <a:lnTo>
                    <a:pt x="2392680" y="520445"/>
                  </a:lnTo>
                  <a:lnTo>
                    <a:pt x="2392680" y="531113"/>
                  </a:lnTo>
                  <a:lnTo>
                    <a:pt x="2395728" y="531113"/>
                  </a:lnTo>
                  <a:lnTo>
                    <a:pt x="2506980" y="288445"/>
                  </a:lnTo>
                  <a:close/>
                </a:path>
                <a:path w="2517775" h="531494">
                  <a:moveTo>
                    <a:pt x="2506980" y="267461"/>
                  </a:moveTo>
                  <a:lnTo>
                    <a:pt x="2506980" y="263651"/>
                  </a:lnTo>
                  <a:lnTo>
                    <a:pt x="2506108" y="265556"/>
                  </a:lnTo>
                  <a:lnTo>
                    <a:pt x="2506980" y="267461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892679" y="2096516"/>
            <a:ext cx="101536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b="1">
                <a:latin typeface="Arial"/>
                <a:cs typeface="Arial"/>
              </a:rPr>
              <a:t>KPI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definition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615301" y="1940814"/>
            <a:ext cx="2517775" cy="531495"/>
            <a:chOff x="7615301" y="1940814"/>
            <a:chExt cx="2517775" cy="531495"/>
          </a:xfrm>
        </p:grpSpPr>
        <p:sp>
          <p:nvSpPr>
            <p:cNvPr id="20" name="object 20" descr=""/>
            <p:cNvSpPr/>
            <p:nvPr/>
          </p:nvSpPr>
          <p:spPr>
            <a:xfrm>
              <a:off x="7623695" y="1946148"/>
              <a:ext cx="2504440" cy="520700"/>
            </a:xfrm>
            <a:custGeom>
              <a:avLst/>
              <a:gdLst/>
              <a:ahLst/>
              <a:cxnLst/>
              <a:rect l="l" t="t" r="r" b="b"/>
              <a:pathLst>
                <a:path w="2504440" h="520700">
                  <a:moveTo>
                    <a:pt x="2503932" y="259841"/>
                  </a:moveTo>
                  <a:lnTo>
                    <a:pt x="2384298" y="0"/>
                  </a:lnTo>
                  <a:lnTo>
                    <a:pt x="0" y="0"/>
                  </a:lnTo>
                  <a:lnTo>
                    <a:pt x="119634" y="259842"/>
                  </a:lnTo>
                  <a:lnTo>
                    <a:pt x="0" y="520445"/>
                  </a:lnTo>
                  <a:lnTo>
                    <a:pt x="2384298" y="520445"/>
                  </a:lnTo>
                  <a:lnTo>
                    <a:pt x="2503932" y="259841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615301" y="1940814"/>
              <a:ext cx="2517775" cy="531495"/>
            </a:xfrm>
            <a:custGeom>
              <a:avLst/>
              <a:gdLst/>
              <a:ahLst/>
              <a:cxnLst/>
              <a:rect l="l" t="t" r="r" b="b"/>
              <a:pathLst>
                <a:path w="2517775" h="531494">
                  <a:moveTo>
                    <a:pt x="2517648" y="265175"/>
                  </a:moveTo>
                  <a:lnTo>
                    <a:pt x="2396490" y="0"/>
                  </a:lnTo>
                  <a:lnTo>
                    <a:pt x="0" y="0"/>
                  </a:lnTo>
                  <a:lnTo>
                    <a:pt x="8382" y="18160"/>
                  </a:lnTo>
                  <a:lnTo>
                    <a:pt x="8382" y="10668"/>
                  </a:lnTo>
                  <a:lnTo>
                    <a:pt x="12954" y="3047"/>
                  </a:lnTo>
                  <a:lnTo>
                    <a:pt x="16443" y="10645"/>
                  </a:lnTo>
                  <a:lnTo>
                    <a:pt x="2388108" y="10667"/>
                  </a:lnTo>
                  <a:lnTo>
                    <a:pt x="2388108" y="7619"/>
                  </a:lnTo>
                  <a:lnTo>
                    <a:pt x="2392680" y="10667"/>
                  </a:lnTo>
                  <a:lnTo>
                    <a:pt x="2392680" y="17550"/>
                  </a:lnTo>
                  <a:lnTo>
                    <a:pt x="2506864" y="265556"/>
                  </a:lnTo>
                  <a:lnTo>
                    <a:pt x="2507742" y="263651"/>
                  </a:lnTo>
                  <a:lnTo>
                    <a:pt x="2507742" y="286919"/>
                  </a:lnTo>
                  <a:lnTo>
                    <a:pt x="2517648" y="265175"/>
                  </a:lnTo>
                  <a:close/>
                </a:path>
                <a:path w="2517775" h="531494">
                  <a:moveTo>
                    <a:pt x="123444" y="286806"/>
                  </a:moveTo>
                  <a:lnTo>
                    <a:pt x="123444" y="267462"/>
                  </a:lnTo>
                  <a:lnTo>
                    <a:pt x="122564" y="265557"/>
                  </a:lnTo>
                  <a:lnTo>
                    <a:pt x="0" y="531114"/>
                  </a:lnTo>
                  <a:lnTo>
                    <a:pt x="8381" y="531114"/>
                  </a:lnTo>
                  <a:lnTo>
                    <a:pt x="8382" y="520445"/>
                  </a:lnTo>
                  <a:lnTo>
                    <a:pt x="16443" y="520445"/>
                  </a:lnTo>
                  <a:lnTo>
                    <a:pt x="123444" y="286806"/>
                  </a:lnTo>
                  <a:close/>
                </a:path>
                <a:path w="2517775" h="531494">
                  <a:moveTo>
                    <a:pt x="16443" y="10667"/>
                  </a:moveTo>
                  <a:lnTo>
                    <a:pt x="12954" y="3047"/>
                  </a:lnTo>
                  <a:lnTo>
                    <a:pt x="8382" y="10668"/>
                  </a:lnTo>
                  <a:lnTo>
                    <a:pt x="16443" y="10667"/>
                  </a:lnTo>
                  <a:close/>
                </a:path>
                <a:path w="2517775" h="531494">
                  <a:moveTo>
                    <a:pt x="133350" y="265176"/>
                  </a:moveTo>
                  <a:lnTo>
                    <a:pt x="16443" y="10667"/>
                  </a:lnTo>
                  <a:lnTo>
                    <a:pt x="8382" y="10668"/>
                  </a:lnTo>
                  <a:lnTo>
                    <a:pt x="8382" y="18160"/>
                  </a:lnTo>
                  <a:lnTo>
                    <a:pt x="122564" y="265557"/>
                  </a:lnTo>
                  <a:lnTo>
                    <a:pt x="123444" y="263652"/>
                  </a:lnTo>
                  <a:lnTo>
                    <a:pt x="123444" y="286806"/>
                  </a:lnTo>
                  <a:lnTo>
                    <a:pt x="133350" y="265176"/>
                  </a:lnTo>
                  <a:close/>
                </a:path>
                <a:path w="2517775" h="531494">
                  <a:moveTo>
                    <a:pt x="16443" y="520445"/>
                  </a:moveTo>
                  <a:lnTo>
                    <a:pt x="8382" y="520445"/>
                  </a:lnTo>
                  <a:lnTo>
                    <a:pt x="12954" y="528066"/>
                  </a:lnTo>
                  <a:lnTo>
                    <a:pt x="16443" y="520445"/>
                  </a:lnTo>
                  <a:close/>
                </a:path>
                <a:path w="2517775" h="531494">
                  <a:moveTo>
                    <a:pt x="2389511" y="520446"/>
                  </a:moveTo>
                  <a:lnTo>
                    <a:pt x="16443" y="520445"/>
                  </a:lnTo>
                  <a:lnTo>
                    <a:pt x="12954" y="528066"/>
                  </a:lnTo>
                  <a:lnTo>
                    <a:pt x="8382" y="520445"/>
                  </a:lnTo>
                  <a:lnTo>
                    <a:pt x="8381" y="531114"/>
                  </a:lnTo>
                  <a:lnTo>
                    <a:pt x="2388108" y="531113"/>
                  </a:lnTo>
                  <a:lnTo>
                    <a:pt x="2388108" y="523493"/>
                  </a:lnTo>
                  <a:lnTo>
                    <a:pt x="2389511" y="520446"/>
                  </a:lnTo>
                  <a:close/>
                </a:path>
                <a:path w="2517775" h="531494">
                  <a:moveTo>
                    <a:pt x="123444" y="267462"/>
                  </a:moveTo>
                  <a:lnTo>
                    <a:pt x="123444" y="263652"/>
                  </a:lnTo>
                  <a:lnTo>
                    <a:pt x="122564" y="265557"/>
                  </a:lnTo>
                  <a:lnTo>
                    <a:pt x="123444" y="267462"/>
                  </a:lnTo>
                  <a:close/>
                </a:path>
                <a:path w="2517775" h="531494">
                  <a:moveTo>
                    <a:pt x="2392680" y="10667"/>
                  </a:moveTo>
                  <a:lnTo>
                    <a:pt x="2388108" y="7619"/>
                  </a:lnTo>
                  <a:lnTo>
                    <a:pt x="2389511" y="10667"/>
                  </a:lnTo>
                  <a:lnTo>
                    <a:pt x="2392680" y="10667"/>
                  </a:lnTo>
                  <a:close/>
                </a:path>
                <a:path w="2517775" h="531494">
                  <a:moveTo>
                    <a:pt x="2389511" y="10667"/>
                  </a:moveTo>
                  <a:lnTo>
                    <a:pt x="2388108" y="7619"/>
                  </a:lnTo>
                  <a:lnTo>
                    <a:pt x="2388108" y="10667"/>
                  </a:lnTo>
                  <a:lnTo>
                    <a:pt x="2389511" y="10667"/>
                  </a:lnTo>
                  <a:close/>
                </a:path>
                <a:path w="2517775" h="531494">
                  <a:moveTo>
                    <a:pt x="2392680" y="520445"/>
                  </a:moveTo>
                  <a:lnTo>
                    <a:pt x="2389511" y="520446"/>
                  </a:lnTo>
                  <a:lnTo>
                    <a:pt x="2388108" y="523493"/>
                  </a:lnTo>
                  <a:lnTo>
                    <a:pt x="2392680" y="520445"/>
                  </a:lnTo>
                  <a:close/>
                </a:path>
                <a:path w="2517775" h="531494">
                  <a:moveTo>
                    <a:pt x="2392680" y="531113"/>
                  </a:moveTo>
                  <a:lnTo>
                    <a:pt x="2392680" y="520445"/>
                  </a:lnTo>
                  <a:lnTo>
                    <a:pt x="2388108" y="523493"/>
                  </a:lnTo>
                  <a:lnTo>
                    <a:pt x="2388108" y="531113"/>
                  </a:lnTo>
                  <a:lnTo>
                    <a:pt x="2392680" y="531113"/>
                  </a:lnTo>
                  <a:close/>
                </a:path>
                <a:path w="2517775" h="531494">
                  <a:moveTo>
                    <a:pt x="2392680" y="17550"/>
                  </a:moveTo>
                  <a:lnTo>
                    <a:pt x="2392680" y="10667"/>
                  </a:lnTo>
                  <a:lnTo>
                    <a:pt x="2389511" y="10667"/>
                  </a:lnTo>
                  <a:lnTo>
                    <a:pt x="2392680" y="17550"/>
                  </a:lnTo>
                  <a:close/>
                </a:path>
                <a:path w="2517775" h="531494">
                  <a:moveTo>
                    <a:pt x="2507742" y="286919"/>
                  </a:moveTo>
                  <a:lnTo>
                    <a:pt x="2507742" y="267461"/>
                  </a:lnTo>
                  <a:lnTo>
                    <a:pt x="2506864" y="265556"/>
                  </a:lnTo>
                  <a:lnTo>
                    <a:pt x="2389511" y="520446"/>
                  </a:lnTo>
                  <a:lnTo>
                    <a:pt x="2392680" y="520445"/>
                  </a:lnTo>
                  <a:lnTo>
                    <a:pt x="2392680" y="531113"/>
                  </a:lnTo>
                  <a:lnTo>
                    <a:pt x="2396490" y="531113"/>
                  </a:lnTo>
                  <a:lnTo>
                    <a:pt x="2507742" y="286919"/>
                  </a:lnTo>
                  <a:close/>
                </a:path>
                <a:path w="2517775" h="531494">
                  <a:moveTo>
                    <a:pt x="2507742" y="267461"/>
                  </a:moveTo>
                  <a:lnTo>
                    <a:pt x="2507742" y="263651"/>
                  </a:lnTo>
                  <a:lnTo>
                    <a:pt x="2506864" y="265556"/>
                  </a:lnTo>
                  <a:lnTo>
                    <a:pt x="2507742" y="267461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8303647" y="2096516"/>
            <a:ext cx="114363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b="1">
                <a:latin typeface="Arial"/>
                <a:cs typeface="Arial"/>
              </a:rPr>
              <a:t>KPI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embedding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52583" y="1533398"/>
            <a:ext cx="250317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Experience</a:t>
            </a:r>
            <a:r>
              <a:rPr dirty="0" sz="1550" spc="-8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promise</a:t>
            </a:r>
            <a:r>
              <a:rPr dirty="0" sz="1550" spc="-7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layers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8242427" y="75438"/>
            <a:ext cx="1891030" cy="285115"/>
          </a:xfrm>
          <a:custGeom>
            <a:avLst/>
            <a:gdLst/>
            <a:ahLst/>
            <a:cxnLst/>
            <a:rect l="l" t="t" r="r" b="b"/>
            <a:pathLst>
              <a:path w="1891029" h="285115">
                <a:moveTo>
                  <a:pt x="1890522" y="281939"/>
                </a:moveTo>
                <a:lnTo>
                  <a:pt x="1890522" y="2285"/>
                </a:lnTo>
                <a:lnTo>
                  <a:pt x="1888236" y="0"/>
                </a:lnTo>
                <a:lnTo>
                  <a:pt x="2285" y="0"/>
                </a:lnTo>
                <a:lnTo>
                  <a:pt x="0" y="2285"/>
                </a:lnTo>
                <a:lnTo>
                  <a:pt x="0" y="281939"/>
                </a:lnTo>
                <a:lnTo>
                  <a:pt x="2286" y="284987"/>
                </a:lnTo>
                <a:lnTo>
                  <a:pt x="4572" y="284987"/>
                </a:lnTo>
                <a:lnTo>
                  <a:pt x="4572" y="10667"/>
                </a:lnTo>
                <a:lnTo>
                  <a:pt x="9906" y="5333"/>
                </a:lnTo>
                <a:lnTo>
                  <a:pt x="9906" y="10667"/>
                </a:lnTo>
                <a:lnTo>
                  <a:pt x="1879854" y="10667"/>
                </a:lnTo>
                <a:lnTo>
                  <a:pt x="1879854" y="5333"/>
                </a:lnTo>
                <a:lnTo>
                  <a:pt x="1885188" y="10667"/>
                </a:lnTo>
                <a:lnTo>
                  <a:pt x="1885188" y="284987"/>
                </a:lnTo>
                <a:lnTo>
                  <a:pt x="1888236" y="284987"/>
                </a:lnTo>
                <a:lnTo>
                  <a:pt x="1890522" y="281939"/>
                </a:lnTo>
                <a:close/>
              </a:path>
              <a:path w="1891029" h="285115">
                <a:moveTo>
                  <a:pt x="9906" y="10667"/>
                </a:moveTo>
                <a:lnTo>
                  <a:pt x="9906" y="5333"/>
                </a:lnTo>
                <a:lnTo>
                  <a:pt x="4572" y="10667"/>
                </a:lnTo>
                <a:lnTo>
                  <a:pt x="9906" y="10667"/>
                </a:lnTo>
                <a:close/>
              </a:path>
              <a:path w="1891029" h="285115">
                <a:moveTo>
                  <a:pt x="9906" y="274319"/>
                </a:moveTo>
                <a:lnTo>
                  <a:pt x="9906" y="10667"/>
                </a:lnTo>
                <a:lnTo>
                  <a:pt x="4572" y="10667"/>
                </a:lnTo>
                <a:lnTo>
                  <a:pt x="4572" y="274319"/>
                </a:lnTo>
                <a:lnTo>
                  <a:pt x="9906" y="274319"/>
                </a:lnTo>
                <a:close/>
              </a:path>
              <a:path w="1891029" h="285115">
                <a:moveTo>
                  <a:pt x="1885188" y="274319"/>
                </a:moveTo>
                <a:lnTo>
                  <a:pt x="4572" y="274319"/>
                </a:lnTo>
                <a:lnTo>
                  <a:pt x="9906" y="279653"/>
                </a:lnTo>
                <a:lnTo>
                  <a:pt x="9906" y="284987"/>
                </a:lnTo>
                <a:lnTo>
                  <a:pt x="1879854" y="284987"/>
                </a:lnTo>
                <a:lnTo>
                  <a:pt x="1879854" y="279653"/>
                </a:lnTo>
                <a:lnTo>
                  <a:pt x="1885188" y="274319"/>
                </a:lnTo>
                <a:close/>
              </a:path>
              <a:path w="1891029" h="285115">
                <a:moveTo>
                  <a:pt x="9906" y="284987"/>
                </a:moveTo>
                <a:lnTo>
                  <a:pt x="9906" y="279653"/>
                </a:lnTo>
                <a:lnTo>
                  <a:pt x="4572" y="274319"/>
                </a:lnTo>
                <a:lnTo>
                  <a:pt x="4572" y="284987"/>
                </a:lnTo>
                <a:lnTo>
                  <a:pt x="9906" y="284987"/>
                </a:lnTo>
                <a:close/>
              </a:path>
              <a:path w="1891029" h="285115">
                <a:moveTo>
                  <a:pt x="1885188" y="10667"/>
                </a:moveTo>
                <a:lnTo>
                  <a:pt x="1879854" y="5333"/>
                </a:lnTo>
                <a:lnTo>
                  <a:pt x="1879854" y="10667"/>
                </a:lnTo>
                <a:lnTo>
                  <a:pt x="1885188" y="10667"/>
                </a:lnTo>
                <a:close/>
              </a:path>
              <a:path w="1891029" h="285115">
                <a:moveTo>
                  <a:pt x="1885188" y="274319"/>
                </a:moveTo>
                <a:lnTo>
                  <a:pt x="1885188" y="10667"/>
                </a:lnTo>
                <a:lnTo>
                  <a:pt x="1879854" y="10667"/>
                </a:lnTo>
                <a:lnTo>
                  <a:pt x="1879854" y="274319"/>
                </a:lnTo>
                <a:lnTo>
                  <a:pt x="1885188" y="274319"/>
                </a:lnTo>
                <a:close/>
              </a:path>
              <a:path w="1891029" h="285115">
                <a:moveTo>
                  <a:pt x="1885188" y="284987"/>
                </a:moveTo>
                <a:lnTo>
                  <a:pt x="1885188" y="274319"/>
                </a:lnTo>
                <a:lnTo>
                  <a:pt x="1879854" y="279653"/>
                </a:lnTo>
                <a:lnTo>
                  <a:pt x="1879854" y="284987"/>
                </a:lnTo>
                <a:lnTo>
                  <a:pt x="1885188" y="28498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8348605" y="118363"/>
            <a:ext cx="16922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BFBFBF"/>
                </a:solidFill>
                <a:latin typeface="Arial"/>
                <a:cs typeface="Arial"/>
              </a:rPr>
              <a:t>Disguised</a:t>
            </a:r>
            <a:r>
              <a:rPr dirty="0" sz="1100" spc="-65" b="1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BFBFBF"/>
                </a:solidFill>
                <a:latin typeface="Arial"/>
                <a:cs typeface="Arial"/>
              </a:rPr>
              <a:t>client</a:t>
            </a:r>
            <a:r>
              <a:rPr dirty="0" sz="1100" spc="-45" b="1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BFBFBF"/>
                </a:solidFill>
                <a:latin typeface="Arial"/>
                <a:cs typeface="Arial"/>
              </a:rPr>
              <a:t>example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65537" y="2541523"/>
            <a:ext cx="1750060" cy="764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1200">
                <a:latin typeface="Arial"/>
                <a:cs typeface="Arial"/>
              </a:rPr>
              <a:t>Intrinsic characteristics </a:t>
            </a:r>
            <a:r>
              <a:rPr dirty="0" sz="1200" spc="-25">
                <a:latin typeface="Arial"/>
                <a:cs typeface="Arial"/>
              </a:rPr>
              <a:t>of </a:t>
            </a:r>
            <a:r>
              <a:rPr dirty="0" sz="1200">
                <a:latin typeface="Arial"/>
                <a:cs typeface="Arial"/>
              </a:rPr>
              <a:t>the brand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and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related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to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business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strategy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of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20">
                <a:latin typeface="Arial"/>
                <a:cs typeface="Arial"/>
              </a:rPr>
              <a:t>bank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688472" y="2541523"/>
            <a:ext cx="2032000" cy="579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1200">
                <a:latin typeface="Arial"/>
                <a:cs typeface="Arial"/>
              </a:rPr>
              <a:t>Translation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of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strategic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levers </a:t>
            </a:r>
            <a:r>
              <a:rPr dirty="0" sz="1200">
                <a:latin typeface="Arial"/>
                <a:cs typeface="Arial"/>
              </a:rPr>
              <a:t>into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meaningful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concepts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of </a:t>
            </a:r>
            <a:r>
              <a:rPr dirty="0" sz="1200">
                <a:latin typeface="Arial"/>
                <a:cs typeface="Arial"/>
              </a:rPr>
              <a:t>customer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experience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168019" y="2541523"/>
            <a:ext cx="2183765" cy="395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</a:pPr>
            <a:r>
              <a:rPr dirty="0" sz="1200">
                <a:latin typeface="Arial"/>
                <a:cs typeface="Arial"/>
              </a:rPr>
              <a:t>Definition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of key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metrics </a:t>
            </a:r>
            <a:r>
              <a:rPr dirty="0" sz="1200" spc="-25">
                <a:latin typeface="Arial"/>
                <a:cs typeface="Arial"/>
              </a:rPr>
              <a:t>to </a:t>
            </a:r>
            <a:r>
              <a:rPr dirty="0" sz="1200">
                <a:latin typeface="Arial"/>
                <a:cs typeface="Arial"/>
              </a:rPr>
              <a:t>monitor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and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report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performance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642993" y="2541523"/>
            <a:ext cx="2202815" cy="395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</a:pPr>
            <a:r>
              <a:rPr dirty="0" sz="1200">
                <a:latin typeface="Arial"/>
                <a:cs typeface="Arial"/>
              </a:rPr>
              <a:t>Metric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embedding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across </a:t>
            </a:r>
            <a:r>
              <a:rPr dirty="0" sz="1200">
                <a:latin typeface="Arial"/>
                <a:cs typeface="Arial"/>
              </a:rPr>
              <a:t>segments,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channels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or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products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13005" y="3510798"/>
            <a:ext cx="128460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solidFill>
                  <a:srgbClr val="008AB3"/>
                </a:solidFill>
                <a:latin typeface="Arial"/>
                <a:cs typeface="Arial"/>
              </a:rPr>
              <a:t>APPROACHABLE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1171841" y="3525773"/>
            <a:ext cx="8719185" cy="3239770"/>
            <a:chOff x="1171841" y="3525773"/>
            <a:chExt cx="8719185" cy="3239770"/>
          </a:xfrm>
        </p:grpSpPr>
        <p:sp>
          <p:nvSpPr>
            <p:cNvPr id="32" name="object 32" descr=""/>
            <p:cNvSpPr/>
            <p:nvPr/>
          </p:nvSpPr>
          <p:spPr>
            <a:xfrm>
              <a:off x="1171841" y="3843540"/>
              <a:ext cx="666115" cy="471805"/>
            </a:xfrm>
            <a:custGeom>
              <a:avLst/>
              <a:gdLst/>
              <a:ahLst/>
              <a:cxnLst/>
              <a:rect l="l" t="t" r="r" b="b"/>
              <a:pathLst>
                <a:path w="666114" h="471804">
                  <a:moveTo>
                    <a:pt x="195834" y="218694"/>
                  </a:moveTo>
                  <a:lnTo>
                    <a:pt x="190334" y="190779"/>
                  </a:lnTo>
                  <a:lnTo>
                    <a:pt x="175348" y="168021"/>
                  </a:lnTo>
                  <a:lnTo>
                    <a:pt x="153073" y="152679"/>
                  </a:lnTo>
                  <a:lnTo>
                    <a:pt x="125730" y="147066"/>
                  </a:lnTo>
                  <a:lnTo>
                    <a:pt x="98374" y="152679"/>
                  </a:lnTo>
                  <a:lnTo>
                    <a:pt x="76098" y="168021"/>
                  </a:lnTo>
                  <a:lnTo>
                    <a:pt x="61112" y="190779"/>
                  </a:lnTo>
                  <a:lnTo>
                    <a:pt x="55626" y="218694"/>
                  </a:lnTo>
                  <a:lnTo>
                    <a:pt x="61112" y="246595"/>
                  </a:lnTo>
                  <a:lnTo>
                    <a:pt x="76098" y="269367"/>
                  </a:lnTo>
                  <a:lnTo>
                    <a:pt x="98374" y="284695"/>
                  </a:lnTo>
                  <a:lnTo>
                    <a:pt x="125730" y="290322"/>
                  </a:lnTo>
                  <a:lnTo>
                    <a:pt x="153073" y="284695"/>
                  </a:lnTo>
                  <a:lnTo>
                    <a:pt x="175348" y="269367"/>
                  </a:lnTo>
                  <a:lnTo>
                    <a:pt x="190334" y="246595"/>
                  </a:lnTo>
                  <a:lnTo>
                    <a:pt x="195834" y="218694"/>
                  </a:lnTo>
                  <a:close/>
                </a:path>
                <a:path w="666114" h="471804">
                  <a:moveTo>
                    <a:pt x="252984" y="362712"/>
                  </a:moveTo>
                  <a:lnTo>
                    <a:pt x="248335" y="342887"/>
                  </a:lnTo>
                  <a:lnTo>
                    <a:pt x="235839" y="325272"/>
                  </a:lnTo>
                  <a:lnTo>
                    <a:pt x="217614" y="312661"/>
                  </a:lnTo>
                  <a:lnTo>
                    <a:pt x="195834" y="307848"/>
                  </a:lnTo>
                  <a:lnTo>
                    <a:pt x="173736" y="307848"/>
                  </a:lnTo>
                  <a:lnTo>
                    <a:pt x="140970" y="400050"/>
                  </a:lnTo>
                  <a:lnTo>
                    <a:pt x="131064" y="349758"/>
                  </a:lnTo>
                  <a:lnTo>
                    <a:pt x="154686" y="304800"/>
                  </a:lnTo>
                  <a:lnTo>
                    <a:pt x="147916" y="306793"/>
                  </a:lnTo>
                  <a:lnTo>
                    <a:pt x="141160" y="308229"/>
                  </a:lnTo>
                  <a:lnTo>
                    <a:pt x="134112" y="309079"/>
                  </a:lnTo>
                  <a:lnTo>
                    <a:pt x="126492" y="309372"/>
                  </a:lnTo>
                  <a:lnTo>
                    <a:pt x="121920" y="309181"/>
                  </a:lnTo>
                  <a:lnTo>
                    <a:pt x="119164" y="309079"/>
                  </a:lnTo>
                  <a:lnTo>
                    <a:pt x="111912" y="308229"/>
                  </a:lnTo>
                  <a:lnTo>
                    <a:pt x="104521" y="306793"/>
                  </a:lnTo>
                  <a:lnTo>
                    <a:pt x="96774" y="304800"/>
                  </a:lnTo>
                  <a:lnTo>
                    <a:pt x="121920" y="349758"/>
                  </a:lnTo>
                  <a:lnTo>
                    <a:pt x="111912" y="400532"/>
                  </a:lnTo>
                  <a:lnTo>
                    <a:pt x="111912" y="399770"/>
                  </a:lnTo>
                  <a:lnTo>
                    <a:pt x="79248" y="307848"/>
                  </a:lnTo>
                  <a:lnTo>
                    <a:pt x="55626" y="307848"/>
                  </a:lnTo>
                  <a:lnTo>
                    <a:pt x="36957" y="312229"/>
                  </a:lnTo>
                  <a:lnTo>
                    <a:pt x="18948" y="324129"/>
                  </a:lnTo>
                  <a:lnTo>
                    <a:pt x="5359" y="341591"/>
                  </a:lnTo>
                  <a:lnTo>
                    <a:pt x="0" y="362712"/>
                  </a:lnTo>
                  <a:lnTo>
                    <a:pt x="0" y="429768"/>
                  </a:lnTo>
                  <a:lnTo>
                    <a:pt x="121920" y="429768"/>
                  </a:lnTo>
                  <a:lnTo>
                    <a:pt x="131064" y="429768"/>
                  </a:lnTo>
                  <a:lnTo>
                    <a:pt x="252984" y="429768"/>
                  </a:lnTo>
                  <a:lnTo>
                    <a:pt x="252984" y="362712"/>
                  </a:lnTo>
                  <a:close/>
                </a:path>
                <a:path w="666114" h="471804">
                  <a:moveTo>
                    <a:pt x="419862" y="26670"/>
                  </a:moveTo>
                  <a:lnTo>
                    <a:pt x="417703" y="16065"/>
                  </a:lnTo>
                  <a:lnTo>
                    <a:pt x="411759" y="7620"/>
                  </a:lnTo>
                  <a:lnTo>
                    <a:pt x="402818" y="2019"/>
                  </a:lnTo>
                  <a:lnTo>
                    <a:pt x="391668" y="0"/>
                  </a:lnTo>
                  <a:lnTo>
                    <a:pt x="204216" y="0"/>
                  </a:lnTo>
                  <a:lnTo>
                    <a:pt x="193700" y="2019"/>
                  </a:lnTo>
                  <a:lnTo>
                    <a:pt x="184683" y="7620"/>
                  </a:lnTo>
                  <a:lnTo>
                    <a:pt x="178384" y="16065"/>
                  </a:lnTo>
                  <a:lnTo>
                    <a:pt x="176022" y="26670"/>
                  </a:lnTo>
                  <a:lnTo>
                    <a:pt x="176022" y="135636"/>
                  </a:lnTo>
                  <a:lnTo>
                    <a:pt x="178384" y="146469"/>
                  </a:lnTo>
                  <a:lnTo>
                    <a:pt x="184683" y="155448"/>
                  </a:lnTo>
                  <a:lnTo>
                    <a:pt x="193700" y="161556"/>
                  </a:lnTo>
                  <a:lnTo>
                    <a:pt x="204216" y="163830"/>
                  </a:lnTo>
                  <a:lnTo>
                    <a:pt x="216408" y="163830"/>
                  </a:lnTo>
                  <a:lnTo>
                    <a:pt x="216408" y="196596"/>
                  </a:lnTo>
                  <a:lnTo>
                    <a:pt x="217525" y="202374"/>
                  </a:lnTo>
                  <a:lnTo>
                    <a:pt x="222504" y="204597"/>
                  </a:lnTo>
                  <a:lnTo>
                    <a:pt x="230327" y="202806"/>
                  </a:lnTo>
                  <a:lnTo>
                    <a:pt x="240030" y="196596"/>
                  </a:lnTo>
                  <a:lnTo>
                    <a:pt x="279654" y="163830"/>
                  </a:lnTo>
                  <a:lnTo>
                    <a:pt x="391668" y="163830"/>
                  </a:lnTo>
                  <a:lnTo>
                    <a:pt x="402818" y="161556"/>
                  </a:lnTo>
                  <a:lnTo>
                    <a:pt x="411759" y="155448"/>
                  </a:lnTo>
                  <a:lnTo>
                    <a:pt x="417703" y="146469"/>
                  </a:lnTo>
                  <a:lnTo>
                    <a:pt x="419862" y="135636"/>
                  </a:lnTo>
                  <a:lnTo>
                    <a:pt x="419862" y="26670"/>
                  </a:lnTo>
                  <a:close/>
                </a:path>
                <a:path w="666114" h="471804">
                  <a:moveTo>
                    <a:pt x="505968" y="55626"/>
                  </a:moveTo>
                  <a:lnTo>
                    <a:pt x="503948" y="45339"/>
                  </a:lnTo>
                  <a:lnTo>
                    <a:pt x="498436" y="36855"/>
                  </a:lnTo>
                  <a:lnTo>
                    <a:pt x="490207" y="31076"/>
                  </a:lnTo>
                  <a:lnTo>
                    <a:pt x="480060" y="28956"/>
                  </a:lnTo>
                  <a:lnTo>
                    <a:pt x="436626" y="28956"/>
                  </a:lnTo>
                  <a:lnTo>
                    <a:pt x="436626" y="135636"/>
                  </a:lnTo>
                  <a:lnTo>
                    <a:pt x="433006" y="153377"/>
                  </a:lnTo>
                  <a:lnTo>
                    <a:pt x="423189" y="167919"/>
                  </a:lnTo>
                  <a:lnTo>
                    <a:pt x="408647" y="177736"/>
                  </a:lnTo>
                  <a:lnTo>
                    <a:pt x="390906" y="181356"/>
                  </a:lnTo>
                  <a:lnTo>
                    <a:pt x="284988" y="181356"/>
                  </a:lnTo>
                  <a:lnTo>
                    <a:pt x="277368" y="188976"/>
                  </a:lnTo>
                  <a:lnTo>
                    <a:pt x="280416" y="190500"/>
                  </a:lnTo>
                  <a:lnTo>
                    <a:pt x="286512" y="192024"/>
                  </a:lnTo>
                  <a:lnTo>
                    <a:pt x="404622" y="192024"/>
                  </a:lnTo>
                  <a:lnTo>
                    <a:pt x="442722" y="225552"/>
                  </a:lnTo>
                  <a:lnTo>
                    <a:pt x="453072" y="231965"/>
                  </a:lnTo>
                  <a:lnTo>
                    <a:pt x="461010" y="233451"/>
                  </a:lnTo>
                  <a:lnTo>
                    <a:pt x="466077" y="230797"/>
                  </a:lnTo>
                  <a:lnTo>
                    <a:pt x="466344" y="229920"/>
                  </a:lnTo>
                  <a:lnTo>
                    <a:pt x="467868" y="224790"/>
                  </a:lnTo>
                  <a:lnTo>
                    <a:pt x="467868" y="192024"/>
                  </a:lnTo>
                  <a:lnTo>
                    <a:pt x="480060" y="192024"/>
                  </a:lnTo>
                  <a:lnTo>
                    <a:pt x="490207" y="189890"/>
                  </a:lnTo>
                  <a:lnTo>
                    <a:pt x="498436" y="184111"/>
                  </a:lnTo>
                  <a:lnTo>
                    <a:pt x="503948" y="175628"/>
                  </a:lnTo>
                  <a:lnTo>
                    <a:pt x="505968" y="165354"/>
                  </a:lnTo>
                  <a:lnTo>
                    <a:pt x="505968" y="55626"/>
                  </a:lnTo>
                  <a:close/>
                </a:path>
                <a:path w="666114" h="471804">
                  <a:moveTo>
                    <a:pt x="617220" y="268986"/>
                  </a:moveTo>
                  <a:lnTo>
                    <a:pt x="611720" y="241515"/>
                  </a:lnTo>
                  <a:lnTo>
                    <a:pt x="596734" y="218973"/>
                  </a:lnTo>
                  <a:lnTo>
                    <a:pt x="574459" y="203720"/>
                  </a:lnTo>
                  <a:lnTo>
                    <a:pt x="547116" y="198120"/>
                  </a:lnTo>
                  <a:lnTo>
                    <a:pt x="519760" y="203720"/>
                  </a:lnTo>
                  <a:lnTo>
                    <a:pt x="497484" y="218973"/>
                  </a:lnTo>
                  <a:lnTo>
                    <a:pt x="482498" y="241515"/>
                  </a:lnTo>
                  <a:lnTo>
                    <a:pt x="477012" y="268986"/>
                  </a:lnTo>
                  <a:lnTo>
                    <a:pt x="482498" y="296443"/>
                  </a:lnTo>
                  <a:lnTo>
                    <a:pt x="497484" y="318985"/>
                  </a:lnTo>
                  <a:lnTo>
                    <a:pt x="519760" y="334238"/>
                  </a:lnTo>
                  <a:lnTo>
                    <a:pt x="547116" y="339852"/>
                  </a:lnTo>
                  <a:lnTo>
                    <a:pt x="574459" y="334238"/>
                  </a:lnTo>
                  <a:lnTo>
                    <a:pt x="596734" y="318985"/>
                  </a:lnTo>
                  <a:lnTo>
                    <a:pt x="611720" y="296443"/>
                  </a:lnTo>
                  <a:lnTo>
                    <a:pt x="617220" y="268986"/>
                  </a:lnTo>
                  <a:close/>
                </a:path>
                <a:path w="666114" h="471804">
                  <a:moveTo>
                    <a:pt x="665988" y="409956"/>
                  </a:moveTo>
                  <a:lnTo>
                    <a:pt x="661568" y="386283"/>
                  </a:lnTo>
                  <a:lnTo>
                    <a:pt x="649503" y="366903"/>
                  </a:lnTo>
                  <a:lnTo>
                    <a:pt x="631583" y="353796"/>
                  </a:lnTo>
                  <a:lnTo>
                    <a:pt x="609600" y="348996"/>
                  </a:lnTo>
                  <a:lnTo>
                    <a:pt x="590550" y="348996"/>
                  </a:lnTo>
                  <a:lnTo>
                    <a:pt x="584098" y="361823"/>
                  </a:lnTo>
                  <a:lnTo>
                    <a:pt x="574446" y="372237"/>
                  </a:lnTo>
                  <a:lnTo>
                    <a:pt x="562356" y="379209"/>
                  </a:lnTo>
                  <a:lnTo>
                    <a:pt x="548640" y="381762"/>
                  </a:lnTo>
                  <a:lnTo>
                    <a:pt x="534581" y="379209"/>
                  </a:lnTo>
                  <a:lnTo>
                    <a:pt x="522541" y="372237"/>
                  </a:lnTo>
                  <a:lnTo>
                    <a:pt x="513054" y="361823"/>
                  </a:lnTo>
                  <a:lnTo>
                    <a:pt x="506730" y="348996"/>
                  </a:lnTo>
                  <a:lnTo>
                    <a:pt x="486918" y="348996"/>
                  </a:lnTo>
                  <a:lnTo>
                    <a:pt x="464921" y="353796"/>
                  </a:lnTo>
                  <a:lnTo>
                    <a:pt x="447001" y="366903"/>
                  </a:lnTo>
                  <a:lnTo>
                    <a:pt x="434936" y="386283"/>
                  </a:lnTo>
                  <a:lnTo>
                    <a:pt x="430530" y="409956"/>
                  </a:lnTo>
                  <a:lnTo>
                    <a:pt x="430530" y="471678"/>
                  </a:lnTo>
                  <a:lnTo>
                    <a:pt x="665988" y="471678"/>
                  </a:lnTo>
                  <a:lnTo>
                    <a:pt x="665988" y="409956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8015" y="6481572"/>
              <a:ext cx="231100" cy="16975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451852" y="6315360"/>
              <a:ext cx="292735" cy="226060"/>
            </a:xfrm>
            <a:custGeom>
              <a:avLst/>
              <a:gdLst/>
              <a:ahLst/>
              <a:cxnLst/>
              <a:rect l="l" t="t" r="r" b="b"/>
              <a:pathLst>
                <a:path w="292735" h="226059">
                  <a:moveTo>
                    <a:pt x="292655" y="59221"/>
                  </a:moveTo>
                  <a:lnTo>
                    <a:pt x="287678" y="24479"/>
                  </a:lnTo>
                  <a:lnTo>
                    <a:pt x="260496" y="3631"/>
                  </a:lnTo>
                  <a:lnTo>
                    <a:pt x="217098" y="0"/>
                  </a:lnTo>
                  <a:lnTo>
                    <a:pt x="163270" y="12799"/>
                  </a:lnTo>
                  <a:lnTo>
                    <a:pt x="104798" y="41243"/>
                  </a:lnTo>
                  <a:lnTo>
                    <a:pt x="53197" y="81569"/>
                  </a:lnTo>
                  <a:lnTo>
                    <a:pt x="17168" y="124968"/>
                  </a:lnTo>
                  <a:lnTo>
                    <a:pt x="0" y="166508"/>
                  </a:lnTo>
                  <a:lnTo>
                    <a:pt x="4976" y="201263"/>
                  </a:lnTo>
                  <a:lnTo>
                    <a:pt x="31837" y="222206"/>
                  </a:lnTo>
                  <a:lnTo>
                    <a:pt x="75271" y="225933"/>
                  </a:lnTo>
                  <a:lnTo>
                    <a:pt x="129278" y="212943"/>
                  </a:lnTo>
                  <a:lnTo>
                    <a:pt x="187856" y="183737"/>
                  </a:lnTo>
                  <a:lnTo>
                    <a:pt x="239458" y="143851"/>
                  </a:lnTo>
                  <a:lnTo>
                    <a:pt x="275486" y="100679"/>
                  </a:lnTo>
                  <a:lnTo>
                    <a:pt x="292655" y="59221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439982" y="6281356"/>
              <a:ext cx="290830" cy="228600"/>
            </a:xfrm>
            <a:custGeom>
              <a:avLst/>
              <a:gdLst/>
              <a:ahLst/>
              <a:cxnLst/>
              <a:rect l="l" t="t" r="r" b="b"/>
              <a:pathLst>
                <a:path w="290830" h="228600">
                  <a:moveTo>
                    <a:pt x="290488" y="59947"/>
                  </a:moveTo>
                  <a:lnTo>
                    <a:pt x="285833" y="24955"/>
                  </a:lnTo>
                  <a:lnTo>
                    <a:pt x="258675" y="3690"/>
                  </a:lnTo>
                  <a:lnTo>
                    <a:pt x="215443" y="0"/>
                  </a:lnTo>
                  <a:lnTo>
                    <a:pt x="162067" y="13168"/>
                  </a:lnTo>
                  <a:lnTo>
                    <a:pt x="104477" y="42481"/>
                  </a:lnTo>
                  <a:lnTo>
                    <a:pt x="52982" y="82927"/>
                  </a:lnTo>
                  <a:lnTo>
                    <a:pt x="17133" y="126587"/>
                  </a:lnTo>
                  <a:lnTo>
                    <a:pt x="0" y="168390"/>
                  </a:lnTo>
                  <a:lnTo>
                    <a:pt x="4655" y="203263"/>
                  </a:lnTo>
                  <a:lnTo>
                    <a:pt x="31706" y="224647"/>
                  </a:lnTo>
                  <a:lnTo>
                    <a:pt x="74759" y="228599"/>
                  </a:lnTo>
                  <a:lnTo>
                    <a:pt x="128099" y="215693"/>
                  </a:lnTo>
                  <a:lnTo>
                    <a:pt x="186011" y="186499"/>
                  </a:lnTo>
                  <a:lnTo>
                    <a:pt x="237505" y="145934"/>
                  </a:lnTo>
                  <a:lnTo>
                    <a:pt x="273355" y="102012"/>
                  </a:lnTo>
                  <a:lnTo>
                    <a:pt x="290488" y="5994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439982" y="6281356"/>
              <a:ext cx="290195" cy="228600"/>
            </a:xfrm>
            <a:custGeom>
              <a:avLst/>
              <a:gdLst/>
              <a:ahLst/>
              <a:cxnLst/>
              <a:rect l="l" t="t" r="r" b="b"/>
              <a:pathLst>
                <a:path w="290194" h="228600">
                  <a:moveTo>
                    <a:pt x="290167" y="59947"/>
                  </a:moveTo>
                  <a:lnTo>
                    <a:pt x="285071" y="24955"/>
                  </a:lnTo>
                  <a:lnTo>
                    <a:pt x="258353" y="3690"/>
                  </a:lnTo>
                  <a:lnTo>
                    <a:pt x="215348" y="0"/>
                  </a:lnTo>
                  <a:lnTo>
                    <a:pt x="162055" y="13168"/>
                  </a:lnTo>
                  <a:lnTo>
                    <a:pt x="104477" y="42481"/>
                  </a:lnTo>
                  <a:lnTo>
                    <a:pt x="52982" y="82927"/>
                  </a:lnTo>
                  <a:lnTo>
                    <a:pt x="17133" y="126587"/>
                  </a:lnTo>
                  <a:lnTo>
                    <a:pt x="0" y="168390"/>
                  </a:lnTo>
                  <a:lnTo>
                    <a:pt x="4655" y="203263"/>
                  </a:lnTo>
                  <a:lnTo>
                    <a:pt x="7000" y="205117"/>
                  </a:lnTo>
                  <a:lnTo>
                    <a:pt x="7000" y="165973"/>
                  </a:lnTo>
                  <a:lnTo>
                    <a:pt x="23419" y="125920"/>
                  </a:lnTo>
                  <a:lnTo>
                    <a:pt x="57697" y="84153"/>
                  </a:lnTo>
                  <a:lnTo>
                    <a:pt x="106763" y="45529"/>
                  </a:lnTo>
                  <a:lnTo>
                    <a:pt x="161424" y="18061"/>
                  </a:lnTo>
                  <a:lnTo>
                    <a:pt x="212014" y="5810"/>
                  </a:lnTo>
                  <a:lnTo>
                    <a:pt x="253031" y="9417"/>
                  </a:lnTo>
                  <a:lnTo>
                    <a:pt x="278975" y="29527"/>
                  </a:lnTo>
                  <a:lnTo>
                    <a:pt x="283487" y="62674"/>
                  </a:lnTo>
                  <a:lnTo>
                    <a:pt x="283487" y="76566"/>
                  </a:lnTo>
                  <a:lnTo>
                    <a:pt x="290167" y="59947"/>
                  </a:lnTo>
                  <a:close/>
                </a:path>
                <a:path w="290194" h="228600">
                  <a:moveTo>
                    <a:pt x="283487" y="76566"/>
                  </a:moveTo>
                  <a:lnTo>
                    <a:pt x="283487" y="62674"/>
                  </a:lnTo>
                  <a:lnTo>
                    <a:pt x="267069" y="102679"/>
                  </a:lnTo>
                  <a:lnTo>
                    <a:pt x="232790" y="144398"/>
                  </a:lnTo>
                  <a:lnTo>
                    <a:pt x="183725" y="182689"/>
                  </a:lnTo>
                  <a:lnTo>
                    <a:pt x="128956" y="210490"/>
                  </a:lnTo>
                  <a:lnTo>
                    <a:pt x="78188" y="222789"/>
                  </a:lnTo>
                  <a:lnTo>
                    <a:pt x="37135" y="219229"/>
                  </a:lnTo>
                  <a:lnTo>
                    <a:pt x="11513" y="199453"/>
                  </a:lnTo>
                  <a:lnTo>
                    <a:pt x="7000" y="165973"/>
                  </a:lnTo>
                  <a:lnTo>
                    <a:pt x="7000" y="205117"/>
                  </a:lnTo>
                  <a:lnTo>
                    <a:pt x="31706" y="224647"/>
                  </a:lnTo>
                  <a:lnTo>
                    <a:pt x="74759" y="228599"/>
                  </a:lnTo>
                  <a:lnTo>
                    <a:pt x="128099" y="215693"/>
                  </a:lnTo>
                  <a:lnTo>
                    <a:pt x="186011" y="186499"/>
                  </a:lnTo>
                  <a:lnTo>
                    <a:pt x="237493" y="145934"/>
                  </a:lnTo>
                  <a:lnTo>
                    <a:pt x="273260" y="102012"/>
                  </a:lnTo>
                  <a:lnTo>
                    <a:pt x="283487" y="76566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447745" y="6286690"/>
              <a:ext cx="278130" cy="215265"/>
            </a:xfrm>
            <a:custGeom>
              <a:avLst/>
              <a:gdLst/>
              <a:ahLst/>
              <a:cxnLst/>
              <a:rect l="l" t="t" r="r" b="b"/>
              <a:pathLst>
                <a:path w="278130" h="215264">
                  <a:moveTo>
                    <a:pt x="277999" y="56340"/>
                  </a:moveTo>
                  <a:lnTo>
                    <a:pt x="273498" y="23431"/>
                  </a:lnTo>
                  <a:lnTo>
                    <a:pt x="247423" y="3643"/>
                  </a:lnTo>
                  <a:lnTo>
                    <a:pt x="206061" y="0"/>
                  </a:lnTo>
                  <a:lnTo>
                    <a:pt x="154983" y="12072"/>
                  </a:lnTo>
                  <a:lnTo>
                    <a:pt x="99762" y="39433"/>
                  </a:lnTo>
                  <a:lnTo>
                    <a:pt x="50696" y="77485"/>
                  </a:lnTo>
                  <a:lnTo>
                    <a:pt x="16418" y="118681"/>
                  </a:lnTo>
                  <a:lnTo>
                    <a:pt x="0" y="158162"/>
                  </a:lnTo>
                  <a:lnTo>
                    <a:pt x="4512" y="191071"/>
                  </a:lnTo>
                  <a:lnTo>
                    <a:pt x="6619" y="192724"/>
                  </a:lnTo>
                  <a:lnTo>
                    <a:pt x="6619" y="172354"/>
                  </a:lnTo>
                  <a:lnTo>
                    <a:pt x="7084" y="155448"/>
                  </a:lnTo>
                  <a:lnTo>
                    <a:pt x="22800" y="117919"/>
                  </a:lnTo>
                  <a:lnTo>
                    <a:pt x="54994" y="79152"/>
                  </a:lnTo>
                  <a:lnTo>
                    <a:pt x="102048" y="43243"/>
                  </a:lnTo>
                  <a:lnTo>
                    <a:pt x="154340" y="17145"/>
                  </a:lnTo>
                  <a:lnTo>
                    <a:pt x="202632" y="5905"/>
                  </a:lnTo>
                  <a:lnTo>
                    <a:pt x="223658" y="5607"/>
                  </a:lnTo>
                  <a:lnTo>
                    <a:pt x="241684" y="9239"/>
                  </a:lnTo>
                  <a:lnTo>
                    <a:pt x="255996" y="16728"/>
                  </a:lnTo>
                  <a:lnTo>
                    <a:pt x="265878" y="28003"/>
                  </a:lnTo>
                  <a:lnTo>
                    <a:pt x="270962" y="42469"/>
                  </a:lnTo>
                  <a:lnTo>
                    <a:pt x="270962" y="73175"/>
                  </a:lnTo>
                  <a:lnTo>
                    <a:pt x="277999" y="56340"/>
                  </a:lnTo>
                  <a:close/>
                </a:path>
                <a:path w="278130" h="215264">
                  <a:moveTo>
                    <a:pt x="270962" y="73175"/>
                  </a:moveTo>
                  <a:lnTo>
                    <a:pt x="270962" y="42469"/>
                  </a:lnTo>
                  <a:lnTo>
                    <a:pt x="270545" y="59150"/>
                  </a:lnTo>
                  <a:lnTo>
                    <a:pt x="265128" y="77402"/>
                  </a:lnTo>
                  <a:lnTo>
                    <a:pt x="240684" y="116181"/>
                  </a:lnTo>
                  <a:lnTo>
                    <a:pt x="200775" y="154233"/>
                  </a:lnTo>
                  <a:lnTo>
                    <a:pt x="149625" y="186094"/>
                  </a:lnTo>
                  <a:lnTo>
                    <a:pt x="98381" y="204906"/>
                  </a:lnTo>
                  <a:lnTo>
                    <a:pt x="54994" y="208988"/>
                  </a:lnTo>
                  <a:lnTo>
                    <a:pt x="53697" y="209014"/>
                  </a:lnTo>
                  <a:lnTo>
                    <a:pt x="35849" y="205644"/>
                  </a:lnTo>
                  <a:lnTo>
                    <a:pt x="21574" y="198417"/>
                  </a:lnTo>
                  <a:lnTo>
                    <a:pt x="11370" y="187261"/>
                  </a:lnTo>
                  <a:lnTo>
                    <a:pt x="6619" y="172354"/>
                  </a:lnTo>
                  <a:lnTo>
                    <a:pt x="6619" y="192724"/>
                  </a:lnTo>
                  <a:lnTo>
                    <a:pt x="30146" y="211181"/>
                  </a:lnTo>
                  <a:lnTo>
                    <a:pt x="71282" y="214788"/>
                  </a:lnTo>
                  <a:lnTo>
                    <a:pt x="122277" y="202537"/>
                  </a:lnTo>
                  <a:lnTo>
                    <a:pt x="177486" y="175069"/>
                  </a:lnTo>
                  <a:lnTo>
                    <a:pt x="226992" y="137017"/>
                  </a:lnTo>
                  <a:lnTo>
                    <a:pt x="261496" y="95821"/>
                  </a:lnTo>
                  <a:lnTo>
                    <a:pt x="270962" y="73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454362" y="6294768"/>
              <a:ext cx="260985" cy="201295"/>
            </a:xfrm>
            <a:custGeom>
              <a:avLst/>
              <a:gdLst/>
              <a:ahLst/>
              <a:cxnLst/>
              <a:rect l="l" t="t" r="r" b="b"/>
              <a:pathLst>
                <a:path w="260985" h="201295">
                  <a:moveTo>
                    <a:pt x="231329" y="4369"/>
                  </a:moveTo>
                  <a:lnTo>
                    <a:pt x="223464" y="729"/>
                  </a:lnTo>
                  <a:lnTo>
                    <a:pt x="222227" y="177"/>
                  </a:lnTo>
                  <a:lnTo>
                    <a:pt x="209406" y="113"/>
                  </a:lnTo>
                  <a:lnTo>
                    <a:pt x="186843" y="0"/>
                  </a:lnTo>
                  <a:lnTo>
                    <a:pt x="147131" y="10453"/>
                  </a:lnTo>
                  <a:lnTo>
                    <a:pt x="106441" y="29459"/>
                  </a:lnTo>
                  <a:lnTo>
                    <a:pt x="68079" y="54935"/>
                  </a:lnTo>
                  <a:lnTo>
                    <a:pt x="35348" y="84802"/>
                  </a:lnTo>
                  <a:lnTo>
                    <a:pt x="11554" y="116980"/>
                  </a:lnTo>
                  <a:lnTo>
                    <a:pt x="0" y="149387"/>
                  </a:lnTo>
                  <a:lnTo>
                    <a:pt x="943" y="156608"/>
                  </a:lnTo>
                  <a:lnTo>
                    <a:pt x="943" y="153275"/>
                  </a:lnTo>
                  <a:lnTo>
                    <a:pt x="2460" y="144168"/>
                  </a:lnTo>
                  <a:lnTo>
                    <a:pt x="2460" y="144911"/>
                  </a:lnTo>
                  <a:lnTo>
                    <a:pt x="7039" y="131177"/>
                  </a:lnTo>
                  <a:lnTo>
                    <a:pt x="11554" y="121394"/>
                  </a:lnTo>
                  <a:lnTo>
                    <a:pt x="11554" y="122139"/>
                  </a:lnTo>
                  <a:lnTo>
                    <a:pt x="16945" y="112127"/>
                  </a:lnTo>
                  <a:lnTo>
                    <a:pt x="23041" y="102221"/>
                  </a:lnTo>
                  <a:lnTo>
                    <a:pt x="30661" y="93077"/>
                  </a:lnTo>
                  <a:lnTo>
                    <a:pt x="39043" y="83996"/>
                  </a:lnTo>
                  <a:lnTo>
                    <a:pt x="39043" y="83171"/>
                  </a:lnTo>
                  <a:lnTo>
                    <a:pt x="48949" y="73265"/>
                  </a:lnTo>
                  <a:lnTo>
                    <a:pt x="58855" y="64121"/>
                  </a:lnTo>
                  <a:lnTo>
                    <a:pt x="70285" y="54977"/>
                  </a:lnTo>
                  <a:lnTo>
                    <a:pt x="81715" y="47119"/>
                  </a:lnTo>
                  <a:lnTo>
                    <a:pt x="81715" y="46595"/>
                  </a:lnTo>
                  <a:lnTo>
                    <a:pt x="125720" y="21182"/>
                  </a:lnTo>
                  <a:lnTo>
                    <a:pt x="170869" y="4685"/>
                  </a:lnTo>
                  <a:lnTo>
                    <a:pt x="170869" y="5447"/>
                  </a:lnTo>
                  <a:lnTo>
                    <a:pt x="183061" y="2399"/>
                  </a:lnTo>
                  <a:lnTo>
                    <a:pt x="193729" y="875"/>
                  </a:lnTo>
                  <a:lnTo>
                    <a:pt x="214303" y="875"/>
                  </a:lnTo>
                  <a:lnTo>
                    <a:pt x="222227" y="2094"/>
                  </a:lnTo>
                  <a:lnTo>
                    <a:pt x="223464" y="2403"/>
                  </a:lnTo>
                  <a:lnTo>
                    <a:pt x="224209" y="2399"/>
                  </a:lnTo>
                  <a:lnTo>
                    <a:pt x="224209" y="2589"/>
                  </a:lnTo>
                  <a:lnTo>
                    <a:pt x="231329" y="4369"/>
                  </a:lnTo>
                  <a:close/>
                </a:path>
                <a:path w="260985" h="201295">
                  <a:moveTo>
                    <a:pt x="2989" y="172278"/>
                  </a:moveTo>
                  <a:lnTo>
                    <a:pt x="943" y="156608"/>
                  </a:lnTo>
                  <a:lnTo>
                    <a:pt x="943" y="164705"/>
                  </a:lnTo>
                  <a:lnTo>
                    <a:pt x="1705" y="168515"/>
                  </a:lnTo>
                  <a:lnTo>
                    <a:pt x="2989" y="172278"/>
                  </a:lnTo>
                  <a:close/>
                </a:path>
                <a:path w="260985" h="201295">
                  <a:moveTo>
                    <a:pt x="2460" y="144911"/>
                  </a:moveTo>
                  <a:lnTo>
                    <a:pt x="2460" y="144168"/>
                  </a:lnTo>
                  <a:lnTo>
                    <a:pt x="2213" y="145655"/>
                  </a:lnTo>
                  <a:lnTo>
                    <a:pt x="2460" y="144911"/>
                  </a:lnTo>
                  <a:close/>
                </a:path>
                <a:path w="260985" h="201295">
                  <a:moveTo>
                    <a:pt x="13135" y="187565"/>
                  </a:moveTo>
                  <a:lnTo>
                    <a:pt x="10087" y="185279"/>
                  </a:lnTo>
                  <a:lnTo>
                    <a:pt x="5816" y="179659"/>
                  </a:lnTo>
                  <a:lnTo>
                    <a:pt x="4314" y="176859"/>
                  </a:lnTo>
                  <a:lnTo>
                    <a:pt x="3604" y="174077"/>
                  </a:lnTo>
                  <a:lnTo>
                    <a:pt x="2989" y="172278"/>
                  </a:lnTo>
                  <a:lnTo>
                    <a:pt x="3991" y="179945"/>
                  </a:lnTo>
                  <a:lnTo>
                    <a:pt x="8563" y="186041"/>
                  </a:lnTo>
                  <a:lnTo>
                    <a:pt x="12373" y="187944"/>
                  </a:lnTo>
                  <a:lnTo>
                    <a:pt x="12373" y="187565"/>
                  </a:lnTo>
                  <a:lnTo>
                    <a:pt x="13135" y="187565"/>
                  </a:lnTo>
                  <a:close/>
                </a:path>
                <a:path w="260985" h="201295">
                  <a:moveTo>
                    <a:pt x="13889" y="188702"/>
                  </a:moveTo>
                  <a:lnTo>
                    <a:pt x="12373" y="187565"/>
                  </a:lnTo>
                  <a:lnTo>
                    <a:pt x="12373" y="187944"/>
                  </a:lnTo>
                  <a:lnTo>
                    <a:pt x="13889" y="188702"/>
                  </a:lnTo>
                  <a:close/>
                </a:path>
                <a:path w="260985" h="201295">
                  <a:moveTo>
                    <a:pt x="33745" y="198623"/>
                  </a:moveTo>
                  <a:lnTo>
                    <a:pt x="13889" y="188702"/>
                  </a:lnTo>
                  <a:lnTo>
                    <a:pt x="15421" y="189851"/>
                  </a:lnTo>
                  <a:lnTo>
                    <a:pt x="22279" y="194423"/>
                  </a:lnTo>
                  <a:lnTo>
                    <a:pt x="29899" y="197471"/>
                  </a:lnTo>
                  <a:lnTo>
                    <a:pt x="29899" y="197661"/>
                  </a:lnTo>
                  <a:lnTo>
                    <a:pt x="33745" y="198623"/>
                  </a:lnTo>
                  <a:close/>
                </a:path>
                <a:path w="260985" h="201295">
                  <a:moveTo>
                    <a:pt x="29899" y="197661"/>
                  </a:moveTo>
                  <a:lnTo>
                    <a:pt x="29899" y="197471"/>
                  </a:lnTo>
                  <a:lnTo>
                    <a:pt x="29137" y="197471"/>
                  </a:lnTo>
                  <a:lnTo>
                    <a:pt x="29899" y="197661"/>
                  </a:lnTo>
                  <a:close/>
                </a:path>
                <a:path w="260985" h="201295">
                  <a:moveTo>
                    <a:pt x="259519" y="55038"/>
                  </a:moveTo>
                  <a:lnTo>
                    <a:pt x="255972" y="67346"/>
                  </a:lnTo>
                  <a:lnTo>
                    <a:pt x="250117" y="80123"/>
                  </a:lnTo>
                  <a:lnTo>
                    <a:pt x="244783" y="90029"/>
                  </a:lnTo>
                  <a:lnTo>
                    <a:pt x="244783" y="89267"/>
                  </a:lnTo>
                  <a:lnTo>
                    <a:pt x="238687" y="99173"/>
                  </a:lnTo>
                  <a:lnTo>
                    <a:pt x="209406" y="131612"/>
                  </a:lnTo>
                  <a:lnTo>
                    <a:pt x="171194" y="161195"/>
                  </a:lnTo>
                  <a:lnTo>
                    <a:pt x="127581" y="184616"/>
                  </a:lnTo>
                  <a:lnTo>
                    <a:pt x="82477" y="198456"/>
                  </a:lnTo>
                  <a:lnTo>
                    <a:pt x="82100" y="198572"/>
                  </a:lnTo>
                  <a:lnTo>
                    <a:pt x="39805" y="199716"/>
                  </a:lnTo>
                  <a:lnTo>
                    <a:pt x="38281" y="199757"/>
                  </a:lnTo>
                  <a:lnTo>
                    <a:pt x="33745" y="198623"/>
                  </a:lnTo>
                  <a:lnTo>
                    <a:pt x="39043" y="201270"/>
                  </a:lnTo>
                  <a:lnTo>
                    <a:pt x="70285" y="201191"/>
                  </a:lnTo>
                  <a:lnTo>
                    <a:pt x="78915" y="201142"/>
                  </a:lnTo>
                  <a:lnTo>
                    <a:pt x="123222" y="188152"/>
                  </a:lnTo>
                  <a:lnTo>
                    <a:pt x="167773" y="165176"/>
                  </a:lnTo>
                  <a:lnTo>
                    <a:pt x="208186" y="134998"/>
                  </a:lnTo>
                  <a:lnTo>
                    <a:pt x="240081" y="100400"/>
                  </a:lnTo>
                  <a:lnTo>
                    <a:pt x="259074" y="64163"/>
                  </a:lnTo>
                  <a:lnTo>
                    <a:pt x="259519" y="55038"/>
                  </a:lnTo>
                  <a:close/>
                </a:path>
                <a:path w="260985" h="201295">
                  <a:moveTo>
                    <a:pt x="39805" y="83171"/>
                  </a:moveTo>
                  <a:lnTo>
                    <a:pt x="39043" y="83171"/>
                  </a:lnTo>
                  <a:lnTo>
                    <a:pt x="39043" y="83996"/>
                  </a:lnTo>
                  <a:lnTo>
                    <a:pt x="39805" y="83171"/>
                  </a:lnTo>
                  <a:close/>
                </a:path>
                <a:path w="260985" h="201295">
                  <a:moveTo>
                    <a:pt x="82477" y="46595"/>
                  </a:moveTo>
                  <a:lnTo>
                    <a:pt x="81715" y="46595"/>
                  </a:lnTo>
                  <a:lnTo>
                    <a:pt x="81715" y="47119"/>
                  </a:lnTo>
                  <a:lnTo>
                    <a:pt x="82477" y="46595"/>
                  </a:lnTo>
                  <a:close/>
                </a:path>
                <a:path w="260985" h="201295">
                  <a:moveTo>
                    <a:pt x="224209" y="2589"/>
                  </a:moveTo>
                  <a:lnTo>
                    <a:pt x="224209" y="2399"/>
                  </a:lnTo>
                  <a:lnTo>
                    <a:pt x="223464" y="2284"/>
                  </a:lnTo>
                  <a:lnTo>
                    <a:pt x="224209" y="2589"/>
                  </a:lnTo>
                  <a:close/>
                </a:path>
                <a:path w="260985" h="201295">
                  <a:moveTo>
                    <a:pt x="232591" y="4685"/>
                  </a:moveTo>
                  <a:lnTo>
                    <a:pt x="232010" y="4540"/>
                  </a:lnTo>
                  <a:lnTo>
                    <a:pt x="231829" y="4494"/>
                  </a:lnTo>
                  <a:lnTo>
                    <a:pt x="232010" y="4685"/>
                  </a:lnTo>
                  <a:lnTo>
                    <a:pt x="232591" y="4685"/>
                  </a:lnTo>
                  <a:close/>
                </a:path>
                <a:path w="260985" h="201295">
                  <a:moveTo>
                    <a:pt x="243718" y="10105"/>
                  </a:moveTo>
                  <a:lnTo>
                    <a:pt x="239449" y="7733"/>
                  </a:lnTo>
                  <a:lnTo>
                    <a:pt x="233164" y="5219"/>
                  </a:lnTo>
                  <a:lnTo>
                    <a:pt x="243718" y="10105"/>
                  </a:lnTo>
                  <a:close/>
                </a:path>
                <a:path w="260985" h="201295">
                  <a:moveTo>
                    <a:pt x="260785" y="29069"/>
                  </a:moveTo>
                  <a:lnTo>
                    <a:pt x="259261" y="25259"/>
                  </a:lnTo>
                  <a:lnTo>
                    <a:pt x="256975" y="21449"/>
                  </a:lnTo>
                  <a:lnTo>
                    <a:pt x="255451" y="18401"/>
                  </a:lnTo>
                  <a:lnTo>
                    <a:pt x="253165" y="15353"/>
                  </a:lnTo>
                  <a:lnTo>
                    <a:pt x="250117" y="13067"/>
                  </a:lnTo>
                  <a:lnTo>
                    <a:pt x="244783" y="10598"/>
                  </a:lnTo>
                  <a:lnTo>
                    <a:pt x="246307" y="11543"/>
                  </a:lnTo>
                  <a:lnTo>
                    <a:pt x="249355" y="13829"/>
                  </a:lnTo>
                  <a:lnTo>
                    <a:pt x="249355" y="14591"/>
                  </a:lnTo>
                  <a:lnTo>
                    <a:pt x="251641" y="16877"/>
                  </a:lnTo>
                  <a:lnTo>
                    <a:pt x="253927" y="19925"/>
                  </a:lnTo>
                  <a:lnTo>
                    <a:pt x="253927" y="19163"/>
                  </a:lnTo>
                  <a:lnTo>
                    <a:pt x="255451" y="22973"/>
                  </a:lnTo>
                  <a:lnTo>
                    <a:pt x="255451" y="22211"/>
                  </a:lnTo>
                  <a:lnTo>
                    <a:pt x="257737" y="26021"/>
                  </a:lnTo>
                  <a:lnTo>
                    <a:pt x="260369" y="37591"/>
                  </a:lnTo>
                  <a:lnTo>
                    <a:pt x="260785" y="29069"/>
                  </a:lnTo>
                  <a:close/>
                </a:path>
                <a:path w="260985" h="201295">
                  <a:moveTo>
                    <a:pt x="249355" y="14591"/>
                  </a:moveTo>
                  <a:lnTo>
                    <a:pt x="249355" y="13829"/>
                  </a:lnTo>
                  <a:lnTo>
                    <a:pt x="248593" y="13829"/>
                  </a:lnTo>
                  <a:lnTo>
                    <a:pt x="249355" y="14591"/>
                  </a:lnTo>
                  <a:close/>
                </a:path>
                <a:path w="260985" h="201295">
                  <a:moveTo>
                    <a:pt x="260785" y="40740"/>
                  </a:moveTo>
                  <a:lnTo>
                    <a:pt x="260785" y="39416"/>
                  </a:lnTo>
                  <a:lnTo>
                    <a:pt x="260369" y="37591"/>
                  </a:lnTo>
                  <a:lnTo>
                    <a:pt x="259519" y="55038"/>
                  </a:lnTo>
                  <a:lnTo>
                    <a:pt x="259908" y="53686"/>
                  </a:lnTo>
                  <a:lnTo>
                    <a:pt x="260785" y="4074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351" y="6350507"/>
              <a:ext cx="153162" cy="162306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1725815" y="6313169"/>
              <a:ext cx="17145" cy="34290"/>
            </a:xfrm>
            <a:custGeom>
              <a:avLst/>
              <a:gdLst/>
              <a:ahLst/>
              <a:cxnLst/>
              <a:rect l="l" t="t" r="r" b="b"/>
              <a:pathLst>
                <a:path w="17144" h="34289">
                  <a:moveTo>
                    <a:pt x="16764" y="34290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2286" y="18288"/>
                  </a:lnTo>
                  <a:lnTo>
                    <a:pt x="16764" y="3429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193177" y="6409944"/>
              <a:ext cx="325755" cy="355600"/>
            </a:xfrm>
            <a:custGeom>
              <a:avLst/>
              <a:gdLst/>
              <a:ahLst/>
              <a:cxnLst/>
              <a:rect l="l" t="t" r="r" b="b"/>
              <a:pathLst>
                <a:path w="325755" h="355600">
                  <a:moveTo>
                    <a:pt x="325373" y="145542"/>
                  </a:moveTo>
                  <a:lnTo>
                    <a:pt x="325373" y="129540"/>
                  </a:lnTo>
                  <a:lnTo>
                    <a:pt x="323088" y="121158"/>
                  </a:lnTo>
                  <a:lnTo>
                    <a:pt x="318516" y="115062"/>
                  </a:lnTo>
                  <a:lnTo>
                    <a:pt x="313181" y="108966"/>
                  </a:lnTo>
                  <a:lnTo>
                    <a:pt x="306323" y="105156"/>
                  </a:lnTo>
                  <a:lnTo>
                    <a:pt x="267462" y="105156"/>
                  </a:lnTo>
                  <a:lnTo>
                    <a:pt x="267462" y="81534"/>
                  </a:lnTo>
                  <a:lnTo>
                    <a:pt x="262437" y="51006"/>
                  </a:lnTo>
                  <a:lnTo>
                    <a:pt x="249554" y="25908"/>
                  </a:lnTo>
                  <a:lnTo>
                    <a:pt x="230385" y="8239"/>
                  </a:lnTo>
                  <a:lnTo>
                    <a:pt x="206501" y="0"/>
                  </a:lnTo>
                  <a:lnTo>
                    <a:pt x="149351" y="0"/>
                  </a:lnTo>
                  <a:lnTo>
                    <a:pt x="102489" y="23907"/>
                  </a:lnTo>
                  <a:lnTo>
                    <a:pt x="83057" y="81534"/>
                  </a:lnTo>
                  <a:lnTo>
                    <a:pt x="83057" y="272796"/>
                  </a:lnTo>
                  <a:lnTo>
                    <a:pt x="35051" y="272796"/>
                  </a:lnTo>
                  <a:lnTo>
                    <a:pt x="1904" y="298704"/>
                  </a:lnTo>
                  <a:lnTo>
                    <a:pt x="0" y="313944"/>
                  </a:lnTo>
                  <a:lnTo>
                    <a:pt x="452" y="321337"/>
                  </a:lnTo>
                  <a:lnTo>
                    <a:pt x="26920" y="354127"/>
                  </a:lnTo>
                  <a:lnTo>
                    <a:pt x="35051" y="355092"/>
                  </a:lnTo>
                  <a:lnTo>
                    <a:pt x="121158" y="355092"/>
                  </a:lnTo>
                  <a:lnTo>
                    <a:pt x="121920" y="354330"/>
                  </a:lnTo>
                  <a:lnTo>
                    <a:pt x="123444" y="354330"/>
                  </a:lnTo>
                  <a:lnTo>
                    <a:pt x="130302" y="352806"/>
                  </a:lnTo>
                  <a:lnTo>
                    <a:pt x="135636" y="349758"/>
                  </a:lnTo>
                  <a:lnTo>
                    <a:pt x="140970" y="344424"/>
                  </a:lnTo>
                  <a:lnTo>
                    <a:pt x="140970" y="343662"/>
                  </a:lnTo>
                  <a:lnTo>
                    <a:pt x="143256" y="341376"/>
                  </a:lnTo>
                  <a:lnTo>
                    <a:pt x="143256" y="340614"/>
                  </a:lnTo>
                  <a:lnTo>
                    <a:pt x="147066" y="336042"/>
                  </a:lnTo>
                  <a:lnTo>
                    <a:pt x="150114" y="329184"/>
                  </a:lnTo>
                  <a:lnTo>
                    <a:pt x="150876" y="321564"/>
                  </a:lnTo>
                  <a:lnTo>
                    <a:pt x="150876" y="254508"/>
                  </a:lnTo>
                  <a:lnTo>
                    <a:pt x="203453" y="254508"/>
                  </a:lnTo>
                  <a:lnTo>
                    <a:pt x="203454" y="313182"/>
                  </a:lnTo>
                  <a:lnTo>
                    <a:pt x="215646" y="346138"/>
                  </a:lnTo>
                  <a:lnTo>
                    <a:pt x="215645" y="151638"/>
                  </a:lnTo>
                  <a:lnTo>
                    <a:pt x="218694" y="159258"/>
                  </a:lnTo>
                  <a:lnTo>
                    <a:pt x="227076" y="167640"/>
                  </a:lnTo>
                  <a:lnTo>
                    <a:pt x="233172" y="170688"/>
                  </a:lnTo>
                  <a:lnTo>
                    <a:pt x="306323" y="170688"/>
                  </a:lnTo>
                  <a:lnTo>
                    <a:pt x="313182" y="166116"/>
                  </a:lnTo>
                  <a:lnTo>
                    <a:pt x="318516" y="160020"/>
                  </a:lnTo>
                  <a:lnTo>
                    <a:pt x="323088" y="153924"/>
                  </a:lnTo>
                  <a:lnTo>
                    <a:pt x="325373" y="145542"/>
                  </a:lnTo>
                  <a:close/>
                </a:path>
                <a:path w="325755" h="355600">
                  <a:moveTo>
                    <a:pt x="270509" y="322810"/>
                  </a:moveTo>
                  <a:lnTo>
                    <a:pt x="270509" y="201930"/>
                  </a:lnTo>
                  <a:lnTo>
                    <a:pt x="268986" y="195834"/>
                  </a:lnTo>
                  <a:lnTo>
                    <a:pt x="243840" y="172974"/>
                  </a:lnTo>
                  <a:lnTo>
                    <a:pt x="241554" y="172974"/>
                  </a:lnTo>
                  <a:lnTo>
                    <a:pt x="240791" y="172212"/>
                  </a:lnTo>
                  <a:lnTo>
                    <a:pt x="215645" y="172212"/>
                  </a:lnTo>
                  <a:lnTo>
                    <a:pt x="215646" y="346138"/>
                  </a:lnTo>
                  <a:lnTo>
                    <a:pt x="220218" y="351282"/>
                  </a:lnTo>
                  <a:lnTo>
                    <a:pt x="228600" y="355092"/>
                  </a:lnTo>
                  <a:lnTo>
                    <a:pt x="236982" y="355092"/>
                  </a:lnTo>
                  <a:lnTo>
                    <a:pt x="268509" y="331089"/>
                  </a:lnTo>
                  <a:lnTo>
                    <a:pt x="270509" y="322810"/>
                  </a:lnTo>
                  <a:close/>
                </a:path>
                <a:path w="325755" h="355600">
                  <a:moveTo>
                    <a:pt x="271272" y="313182"/>
                  </a:moveTo>
                  <a:lnTo>
                    <a:pt x="271272" y="208026"/>
                  </a:lnTo>
                  <a:lnTo>
                    <a:pt x="270509" y="205740"/>
                  </a:lnTo>
                  <a:lnTo>
                    <a:pt x="270509" y="323359"/>
                  </a:lnTo>
                  <a:lnTo>
                    <a:pt x="271272" y="3131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097" y="6281927"/>
              <a:ext cx="104393" cy="124968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200226" y="6419088"/>
              <a:ext cx="311785" cy="337185"/>
            </a:xfrm>
            <a:custGeom>
              <a:avLst/>
              <a:gdLst/>
              <a:ahLst/>
              <a:cxnLst/>
              <a:rect l="l" t="t" r="r" b="b"/>
              <a:pathLst>
                <a:path w="311784" h="337184">
                  <a:moveTo>
                    <a:pt x="311277" y="129158"/>
                  </a:moveTo>
                  <a:lnTo>
                    <a:pt x="305990" y="112133"/>
                  </a:lnTo>
                  <a:lnTo>
                    <a:pt x="290131" y="104393"/>
                  </a:lnTo>
                  <a:lnTo>
                    <a:pt x="253555" y="104393"/>
                  </a:lnTo>
                  <a:lnTo>
                    <a:pt x="253555" y="73913"/>
                  </a:lnTo>
                  <a:lnTo>
                    <a:pt x="248876" y="45005"/>
                  </a:lnTo>
                  <a:lnTo>
                    <a:pt x="236124" y="21526"/>
                  </a:lnTo>
                  <a:lnTo>
                    <a:pt x="217229" y="5762"/>
                  </a:lnTo>
                  <a:lnTo>
                    <a:pt x="194119" y="0"/>
                  </a:lnTo>
                  <a:lnTo>
                    <a:pt x="142303" y="0"/>
                  </a:lnTo>
                  <a:lnTo>
                    <a:pt x="119193" y="5762"/>
                  </a:lnTo>
                  <a:lnTo>
                    <a:pt x="100298" y="21526"/>
                  </a:lnTo>
                  <a:lnTo>
                    <a:pt x="87546" y="45005"/>
                  </a:lnTo>
                  <a:lnTo>
                    <a:pt x="82867" y="73913"/>
                  </a:lnTo>
                  <a:lnTo>
                    <a:pt x="82867" y="271271"/>
                  </a:lnTo>
                  <a:lnTo>
                    <a:pt x="28003" y="271271"/>
                  </a:lnTo>
                  <a:lnTo>
                    <a:pt x="6786" y="281511"/>
                  </a:lnTo>
                  <a:lnTo>
                    <a:pt x="0" y="304037"/>
                  </a:lnTo>
                  <a:lnTo>
                    <a:pt x="7215" y="326564"/>
                  </a:lnTo>
                  <a:lnTo>
                    <a:pt x="28003" y="336803"/>
                  </a:lnTo>
                  <a:lnTo>
                    <a:pt x="115633" y="336803"/>
                  </a:lnTo>
                  <a:lnTo>
                    <a:pt x="120967" y="335279"/>
                  </a:lnTo>
                  <a:lnTo>
                    <a:pt x="125539" y="332231"/>
                  </a:lnTo>
                  <a:lnTo>
                    <a:pt x="130111" y="327659"/>
                  </a:lnTo>
                  <a:lnTo>
                    <a:pt x="130111" y="326897"/>
                  </a:lnTo>
                  <a:lnTo>
                    <a:pt x="130873" y="326897"/>
                  </a:lnTo>
                  <a:lnTo>
                    <a:pt x="133921" y="322325"/>
                  </a:lnTo>
                  <a:lnTo>
                    <a:pt x="136207" y="316991"/>
                  </a:lnTo>
                  <a:lnTo>
                    <a:pt x="136969" y="310133"/>
                  </a:lnTo>
                  <a:lnTo>
                    <a:pt x="137731" y="310133"/>
                  </a:lnTo>
                  <a:lnTo>
                    <a:pt x="137731" y="236981"/>
                  </a:lnTo>
                  <a:lnTo>
                    <a:pt x="201739" y="236981"/>
                  </a:lnTo>
                  <a:lnTo>
                    <a:pt x="201739" y="89153"/>
                  </a:lnTo>
                  <a:lnTo>
                    <a:pt x="212407" y="89153"/>
                  </a:lnTo>
                  <a:lnTo>
                    <a:pt x="212407" y="128015"/>
                  </a:lnTo>
                  <a:lnTo>
                    <a:pt x="214241" y="139457"/>
                  </a:lnTo>
                  <a:lnTo>
                    <a:pt x="219074" y="147542"/>
                  </a:lnTo>
                  <a:lnTo>
                    <a:pt x="225909" y="152340"/>
                  </a:lnTo>
                  <a:lnTo>
                    <a:pt x="233743" y="153923"/>
                  </a:lnTo>
                  <a:lnTo>
                    <a:pt x="290131" y="153923"/>
                  </a:lnTo>
                  <a:lnTo>
                    <a:pt x="305990" y="146184"/>
                  </a:lnTo>
                  <a:lnTo>
                    <a:pt x="311277" y="129158"/>
                  </a:lnTo>
                  <a:close/>
                </a:path>
                <a:path w="311784" h="337184">
                  <a:moveTo>
                    <a:pt x="257365" y="303275"/>
                  </a:moveTo>
                  <a:lnTo>
                    <a:pt x="257365" y="197357"/>
                  </a:lnTo>
                  <a:lnTo>
                    <a:pt x="256603" y="196595"/>
                  </a:lnTo>
                  <a:lnTo>
                    <a:pt x="256603" y="195071"/>
                  </a:lnTo>
                  <a:lnTo>
                    <a:pt x="255079" y="189737"/>
                  </a:lnTo>
                  <a:lnTo>
                    <a:pt x="253555" y="185165"/>
                  </a:lnTo>
                  <a:lnTo>
                    <a:pt x="250507" y="182117"/>
                  </a:lnTo>
                  <a:lnTo>
                    <a:pt x="250507" y="181355"/>
                  </a:lnTo>
                  <a:lnTo>
                    <a:pt x="249745" y="180593"/>
                  </a:lnTo>
                  <a:lnTo>
                    <a:pt x="248876" y="180593"/>
                  </a:lnTo>
                  <a:lnTo>
                    <a:pt x="248876" y="179698"/>
                  </a:lnTo>
                  <a:lnTo>
                    <a:pt x="245935" y="176021"/>
                  </a:lnTo>
                  <a:lnTo>
                    <a:pt x="241363" y="172973"/>
                  </a:lnTo>
                  <a:lnTo>
                    <a:pt x="236124" y="172319"/>
                  </a:lnTo>
                  <a:lnTo>
                    <a:pt x="233743" y="172211"/>
                  </a:lnTo>
                  <a:lnTo>
                    <a:pt x="232981" y="171449"/>
                  </a:lnTo>
                  <a:lnTo>
                    <a:pt x="201739" y="171449"/>
                  </a:lnTo>
                  <a:lnTo>
                    <a:pt x="201739" y="236981"/>
                  </a:lnTo>
                  <a:lnTo>
                    <a:pt x="203263" y="236981"/>
                  </a:lnTo>
                  <a:lnTo>
                    <a:pt x="203263" y="303275"/>
                  </a:lnTo>
                  <a:lnTo>
                    <a:pt x="211716" y="328779"/>
                  </a:lnTo>
                  <a:lnTo>
                    <a:pt x="230314" y="336994"/>
                  </a:lnTo>
                  <a:lnTo>
                    <a:pt x="248876" y="328367"/>
                  </a:lnTo>
                  <a:lnTo>
                    <a:pt x="249745" y="325878"/>
                  </a:lnTo>
                  <a:lnTo>
                    <a:pt x="257365" y="30327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667130" y="3525786"/>
              <a:ext cx="2223770" cy="863600"/>
            </a:xfrm>
            <a:custGeom>
              <a:avLst/>
              <a:gdLst/>
              <a:ahLst/>
              <a:cxnLst/>
              <a:rect l="l" t="t" r="r" b="b"/>
              <a:pathLst>
                <a:path w="2223770" h="863600">
                  <a:moveTo>
                    <a:pt x="2223516" y="617982"/>
                  </a:moveTo>
                  <a:lnTo>
                    <a:pt x="2221992" y="616458"/>
                  </a:lnTo>
                  <a:lnTo>
                    <a:pt x="2216658" y="616458"/>
                  </a:lnTo>
                  <a:lnTo>
                    <a:pt x="2216658" y="623316"/>
                  </a:lnTo>
                  <a:lnTo>
                    <a:pt x="2216658" y="856488"/>
                  </a:lnTo>
                  <a:lnTo>
                    <a:pt x="6858" y="856488"/>
                  </a:lnTo>
                  <a:lnTo>
                    <a:pt x="6858" y="623316"/>
                  </a:lnTo>
                  <a:lnTo>
                    <a:pt x="2216658" y="623316"/>
                  </a:lnTo>
                  <a:lnTo>
                    <a:pt x="2216658" y="616458"/>
                  </a:lnTo>
                  <a:lnTo>
                    <a:pt x="1524" y="616458"/>
                  </a:lnTo>
                  <a:lnTo>
                    <a:pt x="0" y="617982"/>
                  </a:lnTo>
                  <a:lnTo>
                    <a:pt x="0" y="861822"/>
                  </a:lnTo>
                  <a:lnTo>
                    <a:pt x="1524" y="863346"/>
                  </a:lnTo>
                  <a:lnTo>
                    <a:pt x="3048" y="863346"/>
                  </a:lnTo>
                  <a:lnTo>
                    <a:pt x="6858" y="863346"/>
                  </a:lnTo>
                  <a:lnTo>
                    <a:pt x="2216658" y="863346"/>
                  </a:lnTo>
                  <a:lnTo>
                    <a:pt x="2219706" y="863346"/>
                  </a:lnTo>
                  <a:lnTo>
                    <a:pt x="2221992" y="863346"/>
                  </a:lnTo>
                  <a:lnTo>
                    <a:pt x="2223516" y="861822"/>
                  </a:lnTo>
                  <a:lnTo>
                    <a:pt x="2223516" y="617982"/>
                  </a:lnTo>
                  <a:close/>
                </a:path>
                <a:path w="2223770" h="863600">
                  <a:moveTo>
                    <a:pt x="2223516" y="308610"/>
                  </a:moveTo>
                  <a:lnTo>
                    <a:pt x="2221992" y="307086"/>
                  </a:lnTo>
                  <a:lnTo>
                    <a:pt x="2216658" y="307086"/>
                  </a:lnTo>
                  <a:lnTo>
                    <a:pt x="2216658" y="313944"/>
                  </a:lnTo>
                  <a:lnTo>
                    <a:pt x="2216658" y="547878"/>
                  </a:lnTo>
                  <a:lnTo>
                    <a:pt x="6858" y="547878"/>
                  </a:lnTo>
                  <a:lnTo>
                    <a:pt x="6858" y="313944"/>
                  </a:lnTo>
                  <a:lnTo>
                    <a:pt x="2216658" y="313944"/>
                  </a:lnTo>
                  <a:lnTo>
                    <a:pt x="2216658" y="307086"/>
                  </a:lnTo>
                  <a:lnTo>
                    <a:pt x="1524" y="307086"/>
                  </a:lnTo>
                  <a:lnTo>
                    <a:pt x="0" y="308610"/>
                  </a:lnTo>
                  <a:lnTo>
                    <a:pt x="0" y="553212"/>
                  </a:lnTo>
                  <a:lnTo>
                    <a:pt x="1524" y="554736"/>
                  </a:lnTo>
                  <a:lnTo>
                    <a:pt x="3048" y="554736"/>
                  </a:lnTo>
                  <a:lnTo>
                    <a:pt x="6858" y="554736"/>
                  </a:lnTo>
                  <a:lnTo>
                    <a:pt x="2216658" y="554736"/>
                  </a:lnTo>
                  <a:lnTo>
                    <a:pt x="2219706" y="554736"/>
                  </a:lnTo>
                  <a:lnTo>
                    <a:pt x="2221992" y="554736"/>
                  </a:lnTo>
                  <a:lnTo>
                    <a:pt x="2223516" y="553212"/>
                  </a:lnTo>
                  <a:lnTo>
                    <a:pt x="2223516" y="308610"/>
                  </a:lnTo>
                  <a:close/>
                </a:path>
                <a:path w="2223770" h="863600">
                  <a:moveTo>
                    <a:pt x="2223516" y="1524"/>
                  </a:moveTo>
                  <a:lnTo>
                    <a:pt x="2221992" y="0"/>
                  </a:lnTo>
                  <a:lnTo>
                    <a:pt x="2216658" y="0"/>
                  </a:lnTo>
                  <a:lnTo>
                    <a:pt x="2216658" y="6858"/>
                  </a:lnTo>
                  <a:lnTo>
                    <a:pt x="2216658" y="240030"/>
                  </a:lnTo>
                  <a:lnTo>
                    <a:pt x="6858" y="240030"/>
                  </a:lnTo>
                  <a:lnTo>
                    <a:pt x="6858" y="6858"/>
                  </a:lnTo>
                  <a:lnTo>
                    <a:pt x="2216658" y="6858"/>
                  </a:lnTo>
                  <a:lnTo>
                    <a:pt x="2216658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245364"/>
                  </a:lnTo>
                  <a:lnTo>
                    <a:pt x="1524" y="246888"/>
                  </a:lnTo>
                  <a:lnTo>
                    <a:pt x="3048" y="246888"/>
                  </a:lnTo>
                  <a:lnTo>
                    <a:pt x="6858" y="246888"/>
                  </a:lnTo>
                  <a:lnTo>
                    <a:pt x="2216658" y="246888"/>
                  </a:lnTo>
                  <a:lnTo>
                    <a:pt x="2219706" y="246888"/>
                  </a:lnTo>
                  <a:lnTo>
                    <a:pt x="2221992" y="246888"/>
                  </a:lnTo>
                  <a:lnTo>
                    <a:pt x="2223516" y="245364"/>
                  </a:lnTo>
                  <a:lnTo>
                    <a:pt x="2223516" y="1524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1260481" y="4752085"/>
            <a:ext cx="58991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solidFill>
                  <a:srgbClr val="E29815"/>
                </a:solidFill>
                <a:latin typeface="Arial"/>
                <a:cs typeface="Arial"/>
              </a:rPr>
              <a:t>SIMPLE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68641" y="5958327"/>
            <a:ext cx="117475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solidFill>
                  <a:srgbClr val="5F5F5F"/>
                </a:solidFill>
                <a:latin typeface="Arial"/>
                <a:cs typeface="Arial"/>
              </a:rPr>
              <a:t>TRANSPARENT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688469" y="3744722"/>
            <a:ext cx="1459865" cy="395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</a:pP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Get</a:t>
            </a:r>
            <a:r>
              <a:rPr dirty="0" sz="1200" spc="-2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to</a:t>
            </a:r>
            <a:r>
              <a:rPr dirty="0" sz="1200" spc="-1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know </a:t>
            </a:r>
            <a:r>
              <a:rPr dirty="0" sz="1200" spc="-25" b="1">
                <a:solidFill>
                  <a:srgbClr val="008AB3"/>
                </a:solidFill>
                <a:latin typeface="Arial"/>
                <a:cs typeface="Arial"/>
              </a:rPr>
              <a:t>and </a:t>
            </a: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recognize</a:t>
            </a:r>
            <a:r>
              <a:rPr dirty="0" sz="1200" spc="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the</a:t>
            </a:r>
            <a:r>
              <a:rPr dirty="0" sz="1200" spc="1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08AB3"/>
                </a:solidFill>
                <a:latin typeface="Arial"/>
                <a:cs typeface="Arial"/>
              </a:rPr>
              <a:t>client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688469" y="4973066"/>
            <a:ext cx="1493520" cy="395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</a:pPr>
            <a:r>
              <a:rPr dirty="0" sz="1200" b="1">
                <a:solidFill>
                  <a:srgbClr val="E29815"/>
                </a:solidFill>
                <a:latin typeface="Arial"/>
                <a:cs typeface="Arial"/>
              </a:rPr>
              <a:t>Easy</a:t>
            </a:r>
            <a:r>
              <a:rPr dirty="0" sz="1200" spc="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29815"/>
                </a:solidFill>
                <a:latin typeface="Arial"/>
                <a:cs typeface="Arial"/>
              </a:rPr>
              <a:t>to</a:t>
            </a:r>
            <a:r>
              <a:rPr dirty="0" sz="1200" spc="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E29815"/>
                </a:solidFill>
                <a:latin typeface="Arial"/>
                <a:cs typeface="Arial"/>
              </a:rPr>
              <a:t>understand, </a:t>
            </a:r>
            <a:r>
              <a:rPr dirty="0" sz="1200" b="1">
                <a:solidFill>
                  <a:srgbClr val="E29815"/>
                </a:solidFill>
                <a:latin typeface="Arial"/>
                <a:cs typeface="Arial"/>
              </a:rPr>
              <a:t>simple</a:t>
            </a:r>
            <a:r>
              <a:rPr dirty="0" sz="1200" spc="-1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29815"/>
                </a:solidFill>
                <a:latin typeface="Arial"/>
                <a:cs typeface="Arial"/>
              </a:rPr>
              <a:t>to</a:t>
            </a:r>
            <a:r>
              <a:rPr dirty="0" sz="1200" spc="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E29815"/>
                </a:solidFill>
                <a:latin typeface="Arial"/>
                <a:cs typeface="Arial"/>
              </a:rPr>
              <a:t>use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688469" y="6154925"/>
            <a:ext cx="1495425" cy="395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</a:pPr>
            <a:r>
              <a:rPr dirty="0" sz="1200" b="1">
                <a:solidFill>
                  <a:srgbClr val="5F5F5F"/>
                </a:solidFill>
                <a:latin typeface="Arial"/>
                <a:cs typeface="Arial"/>
              </a:rPr>
              <a:t>Be</a:t>
            </a:r>
            <a:r>
              <a:rPr dirty="0" sz="1200" spc="-2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F5F5F"/>
                </a:solidFill>
                <a:latin typeface="Arial"/>
                <a:cs typeface="Arial"/>
              </a:rPr>
              <a:t>professional</a:t>
            </a:r>
            <a:r>
              <a:rPr dirty="0" sz="1200" spc="-1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5F5F5F"/>
                </a:solidFill>
                <a:latin typeface="Arial"/>
                <a:cs typeface="Arial"/>
              </a:rPr>
              <a:t>and </a:t>
            </a:r>
            <a:r>
              <a:rPr dirty="0" sz="1200" spc="-10" b="1">
                <a:solidFill>
                  <a:srgbClr val="5F5F5F"/>
                </a:solidFill>
                <a:latin typeface="Arial"/>
                <a:cs typeface="Arial"/>
              </a:rPr>
              <a:t>trustworthy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168015" y="3660140"/>
            <a:ext cx="1896745" cy="579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000"/>
              </a:lnSpc>
              <a:spcBef>
                <a:spcPts val="95"/>
              </a:spcBef>
            </a:pP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%</a:t>
            </a:r>
            <a:r>
              <a:rPr dirty="0" sz="1200" spc="-1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customers</a:t>
            </a:r>
            <a:r>
              <a:rPr dirty="0" sz="1200" spc="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stating </a:t>
            </a:r>
            <a:r>
              <a:rPr dirty="0" sz="1200" spc="-20" b="1">
                <a:solidFill>
                  <a:srgbClr val="008AB3"/>
                </a:solidFill>
                <a:latin typeface="Arial"/>
                <a:cs typeface="Arial"/>
              </a:rPr>
              <a:t>they </a:t>
            </a: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have</a:t>
            </a:r>
            <a:r>
              <a:rPr dirty="0" sz="1200" spc="1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no</a:t>
            </a:r>
            <a:r>
              <a:rPr dirty="0" sz="1200" spc="1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reference</a:t>
            </a:r>
            <a:r>
              <a:rPr dirty="0" sz="1200" spc="1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08AB3"/>
                </a:solidFill>
                <a:latin typeface="Arial"/>
                <a:cs typeface="Arial"/>
              </a:rPr>
              <a:t>person </a:t>
            </a: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in</a:t>
            </a:r>
            <a:r>
              <a:rPr dirty="0" sz="1200" spc="-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8AB3"/>
                </a:solidFill>
                <a:latin typeface="Arial"/>
                <a:cs typeface="Arial"/>
              </a:rPr>
              <a:t>the</a:t>
            </a:r>
            <a:r>
              <a:rPr dirty="0" sz="1200" spc="-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008AB3"/>
                </a:solidFill>
                <a:latin typeface="Arial"/>
                <a:cs typeface="Arial"/>
              </a:rPr>
              <a:t>bank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168015" y="4887730"/>
            <a:ext cx="1808480" cy="5797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</a:pPr>
            <a:r>
              <a:rPr dirty="0" sz="1200" b="1">
                <a:solidFill>
                  <a:srgbClr val="E29815"/>
                </a:solidFill>
                <a:latin typeface="Arial"/>
                <a:cs typeface="Arial"/>
              </a:rPr>
              <a:t>%</a:t>
            </a:r>
            <a:r>
              <a:rPr dirty="0" sz="1200" spc="-1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29815"/>
                </a:solidFill>
                <a:latin typeface="Arial"/>
                <a:cs typeface="Arial"/>
              </a:rPr>
              <a:t>products</a:t>
            </a:r>
            <a:r>
              <a:rPr dirty="0" sz="1200" spc="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29815"/>
                </a:solidFill>
                <a:latin typeface="Arial"/>
                <a:cs typeface="Arial"/>
              </a:rPr>
              <a:t>that can </a:t>
            </a:r>
            <a:r>
              <a:rPr dirty="0" sz="1200" spc="-25" b="1">
                <a:solidFill>
                  <a:srgbClr val="E29815"/>
                </a:solidFill>
                <a:latin typeface="Arial"/>
                <a:cs typeface="Arial"/>
              </a:rPr>
              <a:t>be </a:t>
            </a:r>
            <a:r>
              <a:rPr dirty="0" sz="1200" b="1">
                <a:solidFill>
                  <a:srgbClr val="E29815"/>
                </a:solidFill>
                <a:latin typeface="Arial"/>
                <a:cs typeface="Arial"/>
              </a:rPr>
              <a:t>signed on</a:t>
            </a:r>
            <a:r>
              <a:rPr dirty="0" sz="1200" spc="-1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29815"/>
                </a:solidFill>
                <a:latin typeface="Arial"/>
                <a:cs typeface="Arial"/>
              </a:rPr>
              <a:t>with</a:t>
            </a:r>
            <a:r>
              <a:rPr dirty="0" sz="1200" spc="-2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29815"/>
                </a:solidFill>
                <a:latin typeface="Arial"/>
                <a:cs typeface="Arial"/>
              </a:rPr>
              <a:t>less</a:t>
            </a:r>
            <a:r>
              <a:rPr dirty="0" sz="1200" spc="-1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E29815"/>
                </a:solidFill>
                <a:latin typeface="Arial"/>
                <a:cs typeface="Arial"/>
              </a:rPr>
              <a:t>than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200" b="1">
                <a:solidFill>
                  <a:srgbClr val="E29815"/>
                </a:solidFill>
                <a:latin typeface="Arial"/>
                <a:cs typeface="Arial"/>
              </a:rPr>
              <a:t>(3)</a:t>
            </a:r>
            <a:r>
              <a:rPr dirty="0" sz="1200" spc="-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E29815"/>
                </a:solidFill>
                <a:latin typeface="Arial"/>
                <a:cs typeface="Arial"/>
              </a:rPr>
              <a:t>“clicks”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168015" y="6155695"/>
            <a:ext cx="1885950" cy="395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</a:pPr>
            <a:r>
              <a:rPr dirty="0" sz="1200" b="1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dirty="0" sz="1200" spc="-1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F5F5F"/>
                </a:solidFill>
                <a:latin typeface="Arial"/>
                <a:cs typeface="Arial"/>
              </a:rPr>
              <a:t>customers</a:t>
            </a:r>
            <a:r>
              <a:rPr dirty="0" sz="1200" spc="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F5F5F"/>
                </a:solidFill>
                <a:latin typeface="Arial"/>
                <a:cs typeface="Arial"/>
              </a:rPr>
              <a:t>stating </a:t>
            </a:r>
            <a:r>
              <a:rPr dirty="0" sz="1200" spc="-20" b="1">
                <a:solidFill>
                  <a:srgbClr val="5F5F5F"/>
                </a:solidFill>
                <a:latin typeface="Arial"/>
                <a:cs typeface="Arial"/>
              </a:rPr>
              <a:t>they </a:t>
            </a:r>
            <a:r>
              <a:rPr dirty="0" sz="1200" b="1">
                <a:solidFill>
                  <a:srgbClr val="5F5F5F"/>
                </a:solidFill>
                <a:latin typeface="Arial"/>
                <a:cs typeface="Arial"/>
              </a:rPr>
              <a:t>understand</a:t>
            </a:r>
            <a:r>
              <a:rPr dirty="0" sz="1200" spc="-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5F5F5F"/>
                </a:solidFill>
                <a:latin typeface="Arial"/>
                <a:cs typeface="Arial"/>
              </a:rPr>
              <a:t>our</a:t>
            </a:r>
            <a:r>
              <a:rPr dirty="0" sz="1200" spc="-2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5F5F5F"/>
                </a:solidFill>
                <a:latin typeface="Arial"/>
                <a:cs typeface="Arial"/>
              </a:rPr>
              <a:t>products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287645" y="3538982"/>
            <a:ext cx="981710" cy="82676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solidFill>
                  <a:srgbClr val="008AB3"/>
                </a:solidFill>
                <a:latin typeface="Arial"/>
                <a:cs typeface="Arial"/>
              </a:rPr>
              <a:t>Low</a:t>
            </a:r>
            <a:r>
              <a:rPr dirty="0" sz="1200" spc="1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8AB3"/>
                </a:solidFill>
                <a:latin typeface="Arial"/>
                <a:cs typeface="Arial"/>
              </a:rPr>
              <a:t>value</a:t>
            </a:r>
            <a:endParaRPr sz="1200">
              <a:latin typeface="Arial"/>
              <a:cs typeface="Arial"/>
            </a:endParaRPr>
          </a:p>
          <a:p>
            <a:pPr algn="ctr" marL="12700" marR="5080">
              <a:lnSpc>
                <a:spcPts val="2430"/>
              </a:lnSpc>
              <a:spcBef>
                <a:spcPts val="95"/>
              </a:spcBef>
            </a:pPr>
            <a:r>
              <a:rPr dirty="0" sz="1200">
                <a:solidFill>
                  <a:srgbClr val="008AB3"/>
                </a:solidFill>
                <a:latin typeface="Arial"/>
                <a:cs typeface="Arial"/>
              </a:rPr>
              <a:t>Medium</a:t>
            </a:r>
            <a:r>
              <a:rPr dirty="0" sz="1200" spc="1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8AB3"/>
                </a:solidFill>
                <a:latin typeface="Arial"/>
                <a:cs typeface="Arial"/>
              </a:rPr>
              <a:t>value </a:t>
            </a:r>
            <a:r>
              <a:rPr dirty="0" sz="1200">
                <a:solidFill>
                  <a:srgbClr val="008AB3"/>
                </a:solidFill>
                <a:latin typeface="Arial"/>
                <a:cs typeface="Arial"/>
              </a:rPr>
              <a:t>High</a:t>
            </a:r>
            <a:r>
              <a:rPr dirty="0" sz="1200" spc="1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8AB3"/>
                </a:solidFill>
                <a:latin typeface="Arial"/>
                <a:cs typeface="Arial"/>
              </a:rPr>
              <a:t>value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7673975" y="4905006"/>
            <a:ext cx="2175510" cy="557530"/>
          </a:xfrm>
          <a:custGeom>
            <a:avLst/>
            <a:gdLst/>
            <a:ahLst/>
            <a:cxnLst/>
            <a:rect l="l" t="t" r="r" b="b"/>
            <a:pathLst>
              <a:path w="2175509" h="557529">
                <a:moveTo>
                  <a:pt x="2175510" y="310896"/>
                </a:moveTo>
                <a:lnTo>
                  <a:pt x="2173986" y="309372"/>
                </a:lnTo>
                <a:lnTo>
                  <a:pt x="2168652" y="309372"/>
                </a:lnTo>
                <a:lnTo>
                  <a:pt x="2168652" y="316992"/>
                </a:lnTo>
                <a:lnTo>
                  <a:pt x="2168652" y="550164"/>
                </a:lnTo>
                <a:lnTo>
                  <a:pt x="6858" y="550164"/>
                </a:lnTo>
                <a:lnTo>
                  <a:pt x="6858" y="316992"/>
                </a:lnTo>
                <a:lnTo>
                  <a:pt x="2168652" y="316992"/>
                </a:lnTo>
                <a:lnTo>
                  <a:pt x="2168652" y="309372"/>
                </a:lnTo>
                <a:lnTo>
                  <a:pt x="1524" y="309372"/>
                </a:lnTo>
                <a:lnTo>
                  <a:pt x="0" y="310896"/>
                </a:lnTo>
                <a:lnTo>
                  <a:pt x="0" y="555498"/>
                </a:lnTo>
                <a:lnTo>
                  <a:pt x="1524" y="557022"/>
                </a:lnTo>
                <a:lnTo>
                  <a:pt x="3048" y="557022"/>
                </a:lnTo>
                <a:lnTo>
                  <a:pt x="6858" y="557022"/>
                </a:lnTo>
                <a:lnTo>
                  <a:pt x="2168652" y="557022"/>
                </a:lnTo>
                <a:lnTo>
                  <a:pt x="2171700" y="557022"/>
                </a:lnTo>
                <a:lnTo>
                  <a:pt x="2173986" y="557022"/>
                </a:lnTo>
                <a:lnTo>
                  <a:pt x="2175510" y="555498"/>
                </a:lnTo>
                <a:lnTo>
                  <a:pt x="2175510" y="310896"/>
                </a:lnTo>
                <a:close/>
              </a:path>
              <a:path w="2175509" h="557529">
                <a:moveTo>
                  <a:pt x="2175510" y="1524"/>
                </a:moveTo>
                <a:lnTo>
                  <a:pt x="2173986" y="0"/>
                </a:lnTo>
                <a:lnTo>
                  <a:pt x="2168652" y="0"/>
                </a:lnTo>
                <a:lnTo>
                  <a:pt x="2168652" y="6858"/>
                </a:lnTo>
                <a:lnTo>
                  <a:pt x="2168652" y="240792"/>
                </a:lnTo>
                <a:lnTo>
                  <a:pt x="6858" y="240792"/>
                </a:lnTo>
                <a:lnTo>
                  <a:pt x="6858" y="6858"/>
                </a:lnTo>
                <a:lnTo>
                  <a:pt x="2168652" y="6858"/>
                </a:lnTo>
                <a:lnTo>
                  <a:pt x="2168652" y="0"/>
                </a:lnTo>
                <a:lnTo>
                  <a:pt x="1524" y="0"/>
                </a:lnTo>
                <a:lnTo>
                  <a:pt x="0" y="1524"/>
                </a:lnTo>
                <a:lnTo>
                  <a:pt x="0" y="246126"/>
                </a:lnTo>
                <a:lnTo>
                  <a:pt x="1524" y="247650"/>
                </a:lnTo>
                <a:lnTo>
                  <a:pt x="3048" y="247650"/>
                </a:lnTo>
                <a:lnTo>
                  <a:pt x="6858" y="247650"/>
                </a:lnTo>
                <a:lnTo>
                  <a:pt x="2168652" y="247650"/>
                </a:lnTo>
                <a:lnTo>
                  <a:pt x="2171700" y="247650"/>
                </a:lnTo>
                <a:lnTo>
                  <a:pt x="2173986" y="247650"/>
                </a:lnTo>
                <a:lnTo>
                  <a:pt x="2175510" y="246126"/>
                </a:lnTo>
                <a:lnTo>
                  <a:pt x="2175510" y="1524"/>
                </a:lnTo>
                <a:close/>
              </a:path>
            </a:pathLst>
          </a:custGeom>
          <a:solidFill>
            <a:srgbClr val="E298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8590159" y="4918964"/>
            <a:ext cx="342265" cy="5200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solidFill>
                  <a:srgbClr val="E29815"/>
                </a:solidFill>
                <a:latin typeface="Arial"/>
                <a:cs typeface="Arial"/>
              </a:rPr>
              <a:t>Web</a:t>
            </a:r>
            <a:endParaRPr sz="120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  <a:spcBef>
                <a:spcPts val="994"/>
              </a:spcBef>
            </a:pPr>
            <a:r>
              <a:rPr dirty="0" sz="1200" spc="-25">
                <a:solidFill>
                  <a:srgbClr val="E29815"/>
                </a:solidFill>
                <a:latin typeface="Arial"/>
                <a:cs typeface="Arial"/>
              </a:rPr>
              <a:t>App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7667129" y="5971806"/>
            <a:ext cx="2223770" cy="864235"/>
          </a:xfrm>
          <a:custGeom>
            <a:avLst/>
            <a:gdLst/>
            <a:ahLst/>
            <a:cxnLst/>
            <a:rect l="l" t="t" r="r" b="b"/>
            <a:pathLst>
              <a:path w="2223770" h="864234">
                <a:moveTo>
                  <a:pt x="2223516" y="617982"/>
                </a:moveTo>
                <a:lnTo>
                  <a:pt x="2221992" y="616458"/>
                </a:lnTo>
                <a:lnTo>
                  <a:pt x="2216658" y="616458"/>
                </a:lnTo>
                <a:lnTo>
                  <a:pt x="2216658" y="624078"/>
                </a:lnTo>
                <a:lnTo>
                  <a:pt x="2216658" y="857250"/>
                </a:lnTo>
                <a:lnTo>
                  <a:pt x="6858" y="857250"/>
                </a:lnTo>
                <a:lnTo>
                  <a:pt x="6858" y="624078"/>
                </a:lnTo>
                <a:lnTo>
                  <a:pt x="2216658" y="624078"/>
                </a:lnTo>
                <a:lnTo>
                  <a:pt x="2216658" y="616458"/>
                </a:lnTo>
                <a:lnTo>
                  <a:pt x="1524" y="616458"/>
                </a:lnTo>
                <a:lnTo>
                  <a:pt x="0" y="617982"/>
                </a:lnTo>
                <a:lnTo>
                  <a:pt x="0" y="862584"/>
                </a:lnTo>
                <a:lnTo>
                  <a:pt x="1524" y="864108"/>
                </a:lnTo>
                <a:lnTo>
                  <a:pt x="3048" y="864108"/>
                </a:lnTo>
                <a:lnTo>
                  <a:pt x="6858" y="864108"/>
                </a:lnTo>
                <a:lnTo>
                  <a:pt x="2216658" y="864108"/>
                </a:lnTo>
                <a:lnTo>
                  <a:pt x="2219706" y="864108"/>
                </a:lnTo>
                <a:lnTo>
                  <a:pt x="2221992" y="864108"/>
                </a:lnTo>
                <a:lnTo>
                  <a:pt x="2223516" y="862584"/>
                </a:lnTo>
                <a:lnTo>
                  <a:pt x="2223516" y="617982"/>
                </a:lnTo>
                <a:close/>
              </a:path>
              <a:path w="2223770" h="864234">
                <a:moveTo>
                  <a:pt x="2223516" y="309372"/>
                </a:moveTo>
                <a:lnTo>
                  <a:pt x="2221992" y="307848"/>
                </a:lnTo>
                <a:lnTo>
                  <a:pt x="2216658" y="307848"/>
                </a:lnTo>
                <a:lnTo>
                  <a:pt x="2216658" y="314706"/>
                </a:lnTo>
                <a:lnTo>
                  <a:pt x="2216658" y="548640"/>
                </a:lnTo>
                <a:lnTo>
                  <a:pt x="6858" y="548640"/>
                </a:lnTo>
                <a:lnTo>
                  <a:pt x="6858" y="314706"/>
                </a:lnTo>
                <a:lnTo>
                  <a:pt x="2216658" y="314706"/>
                </a:lnTo>
                <a:lnTo>
                  <a:pt x="2216658" y="307848"/>
                </a:lnTo>
                <a:lnTo>
                  <a:pt x="1524" y="307848"/>
                </a:lnTo>
                <a:lnTo>
                  <a:pt x="0" y="309372"/>
                </a:lnTo>
                <a:lnTo>
                  <a:pt x="0" y="553974"/>
                </a:lnTo>
                <a:lnTo>
                  <a:pt x="1524" y="555498"/>
                </a:lnTo>
                <a:lnTo>
                  <a:pt x="3048" y="555498"/>
                </a:lnTo>
                <a:lnTo>
                  <a:pt x="6858" y="555498"/>
                </a:lnTo>
                <a:lnTo>
                  <a:pt x="2216658" y="555498"/>
                </a:lnTo>
                <a:lnTo>
                  <a:pt x="2219706" y="555498"/>
                </a:lnTo>
                <a:lnTo>
                  <a:pt x="2221992" y="555498"/>
                </a:lnTo>
                <a:lnTo>
                  <a:pt x="2223516" y="553974"/>
                </a:lnTo>
                <a:lnTo>
                  <a:pt x="2223516" y="309372"/>
                </a:lnTo>
                <a:close/>
              </a:path>
              <a:path w="2223770" h="864234">
                <a:moveTo>
                  <a:pt x="2223516" y="1524"/>
                </a:moveTo>
                <a:lnTo>
                  <a:pt x="2221992" y="0"/>
                </a:lnTo>
                <a:lnTo>
                  <a:pt x="2216658" y="0"/>
                </a:lnTo>
                <a:lnTo>
                  <a:pt x="2216658" y="7620"/>
                </a:lnTo>
                <a:lnTo>
                  <a:pt x="2216658" y="240792"/>
                </a:lnTo>
                <a:lnTo>
                  <a:pt x="6858" y="240792"/>
                </a:lnTo>
                <a:lnTo>
                  <a:pt x="6858" y="7620"/>
                </a:lnTo>
                <a:lnTo>
                  <a:pt x="2216658" y="7620"/>
                </a:lnTo>
                <a:lnTo>
                  <a:pt x="2216658" y="0"/>
                </a:lnTo>
                <a:lnTo>
                  <a:pt x="1524" y="0"/>
                </a:lnTo>
                <a:lnTo>
                  <a:pt x="0" y="1524"/>
                </a:lnTo>
                <a:lnTo>
                  <a:pt x="0" y="246126"/>
                </a:lnTo>
                <a:lnTo>
                  <a:pt x="1524" y="247650"/>
                </a:lnTo>
                <a:lnTo>
                  <a:pt x="3048" y="247650"/>
                </a:lnTo>
                <a:lnTo>
                  <a:pt x="6858" y="247650"/>
                </a:lnTo>
                <a:lnTo>
                  <a:pt x="2216658" y="247650"/>
                </a:lnTo>
                <a:lnTo>
                  <a:pt x="2219706" y="247650"/>
                </a:lnTo>
                <a:lnTo>
                  <a:pt x="2221992" y="247650"/>
                </a:lnTo>
                <a:lnTo>
                  <a:pt x="2223516" y="246126"/>
                </a:lnTo>
                <a:lnTo>
                  <a:pt x="2223516" y="1524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8287645" y="5985764"/>
            <a:ext cx="981710" cy="82676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solidFill>
                  <a:srgbClr val="5F5F5F"/>
                </a:solidFill>
                <a:latin typeface="Arial"/>
                <a:cs typeface="Arial"/>
              </a:rPr>
              <a:t>Low</a:t>
            </a:r>
            <a:r>
              <a:rPr dirty="0" sz="12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F5F5F"/>
                </a:solidFill>
                <a:latin typeface="Arial"/>
                <a:cs typeface="Arial"/>
              </a:rPr>
              <a:t>value</a:t>
            </a:r>
            <a:endParaRPr sz="1200">
              <a:latin typeface="Arial"/>
              <a:cs typeface="Arial"/>
            </a:endParaRPr>
          </a:p>
          <a:p>
            <a:pPr algn="ctr" marL="12700" marR="5080">
              <a:lnSpc>
                <a:spcPts val="2430"/>
              </a:lnSpc>
              <a:spcBef>
                <a:spcPts val="95"/>
              </a:spcBef>
            </a:pPr>
            <a:r>
              <a:rPr dirty="0" sz="1200">
                <a:solidFill>
                  <a:srgbClr val="5F5F5F"/>
                </a:solidFill>
                <a:latin typeface="Arial"/>
                <a:cs typeface="Arial"/>
              </a:rPr>
              <a:t>Medium</a:t>
            </a:r>
            <a:r>
              <a:rPr dirty="0" sz="12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F5F5F"/>
                </a:solidFill>
                <a:latin typeface="Arial"/>
                <a:cs typeface="Arial"/>
              </a:rPr>
              <a:t>value </a:t>
            </a:r>
            <a:r>
              <a:rPr dirty="0" sz="1200">
                <a:solidFill>
                  <a:srgbClr val="5F5F5F"/>
                </a:solidFill>
                <a:latin typeface="Arial"/>
                <a:cs typeface="Arial"/>
              </a:rPr>
              <a:t>High</a:t>
            </a:r>
            <a:r>
              <a:rPr dirty="0" sz="12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F5F5F"/>
                </a:solidFill>
                <a:latin typeface="Arial"/>
                <a:cs typeface="Arial"/>
              </a:rPr>
              <a:t>value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292237" y="2566416"/>
            <a:ext cx="6250305" cy="4303395"/>
            <a:chOff x="1292237" y="2566416"/>
            <a:chExt cx="6250305" cy="4303395"/>
          </a:xfrm>
        </p:grpSpPr>
        <p:sp>
          <p:nvSpPr>
            <p:cNvPr id="59" name="object 59" descr=""/>
            <p:cNvSpPr/>
            <p:nvPr/>
          </p:nvSpPr>
          <p:spPr>
            <a:xfrm>
              <a:off x="2576207" y="2566416"/>
              <a:ext cx="0" cy="4303395"/>
            </a:xfrm>
            <a:custGeom>
              <a:avLst/>
              <a:gdLst/>
              <a:ahLst/>
              <a:cxnLst/>
              <a:rect l="l" t="t" r="r" b="b"/>
              <a:pathLst>
                <a:path w="0" h="4303395">
                  <a:moveTo>
                    <a:pt x="0" y="0"/>
                  </a:moveTo>
                  <a:lnTo>
                    <a:pt x="0" y="4303013"/>
                  </a:lnTo>
                </a:path>
              </a:pathLst>
            </a:custGeom>
            <a:ln w="10668">
              <a:solidFill>
                <a:srgbClr val="BFBFB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071757" y="2566416"/>
              <a:ext cx="0" cy="4303395"/>
            </a:xfrm>
            <a:custGeom>
              <a:avLst/>
              <a:gdLst/>
              <a:ahLst/>
              <a:cxnLst/>
              <a:rect l="l" t="t" r="r" b="b"/>
              <a:pathLst>
                <a:path w="0" h="4303395">
                  <a:moveTo>
                    <a:pt x="0" y="0"/>
                  </a:moveTo>
                  <a:lnTo>
                    <a:pt x="0" y="4303014"/>
                  </a:lnTo>
                </a:path>
              </a:pathLst>
            </a:custGeom>
            <a:ln w="10668">
              <a:solidFill>
                <a:srgbClr val="BFBFB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537196" y="2566416"/>
              <a:ext cx="0" cy="4303395"/>
            </a:xfrm>
            <a:custGeom>
              <a:avLst/>
              <a:gdLst/>
              <a:ahLst/>
              <a:cxnLst/>
              <a:rect l="l" t="t" r="r" b="b"/>
              <a:pathLst>
                <a:path w="0" h="4303395">
                  <a:moveTo>
                    <a:pt x="0" y="0"/>
                  </a:moveTo>
                  <a:lnTo>
                    <a:pt x="0" y="4303014"/>
                  </a:lnTo>
                </a:path>
              </a:pathLst>
            </a:custGeom>
            <a:ln w="9905">
              <a:solidFill>
                <a:srgbClr val="BFBFB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8343" y="5354573"/>
              <a:ext cx="345757" cy="226885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1292237" y="5061966"/>
              <a:ext cx="369570" cy="462280"/>
            </a:xfrm>
            <a:custGeom>
              <a:avLst/>
              <a:gdLst/>
              <a:ahLst/>
              <a:cxnLst/>
              <a:rect l="l" t="t" r="r" b="b"/>
              <a:pathLst>
                <a:path w="369569" h="462279">
                  <a:moveTo>
                    <a:pt x="369570" y="269747"/>
                  </a:moveTo>
                  <a:lnTo>
                    <a:pt x="369570" y="33527"/>
                  </a:lnTo>
                  <a:lnTo>
                    <a:pt x="336042" y="0"/>
                  </a:lnTo>
                  <a:lnTo>
                    <a:pt x="130302" y="0"/>
                  </a:lnTo>
                  <a:lnTo>
                    <a:pt x="0" y="131063"/>
                  </a:lnTo>
                  <a:lnTo>
                    <a:pt x="0" y="428243"/>
                  </a:lnTo>
                  <a:lnTo>
                    <a:pt x="2774" y="441519"/>
                  </a:lnTo>
                  <a:lnTo>
                    <a:pt x="10191" y="452151"/>
                  </a:lnTo>
                  <a:lnTo>
                    <a:pt x="20895" y="459212"/>
                  </a:lnTo>
                  <a:lnTo>
                    <a:pt x="33528" y="461771"/>
                  </a:lnTo>
                  <a:lnTo>
                    <a:pt x="182880" y="461771"/>
                  </a:lnTo>
                  <a:lnTo>
                    <a:pt x="178498" y="448627"/>
                  </a:lnTo>
                  <a:lnTo>
                    <a:pt x="176664" y="441626"/>
                  </a:lnTo>
                  <a:lnTo>
                    <a:pt x="175260" y="434339"/>
                  </a:lnTo>
                  <a:lnTo>
                    <a:pt x="29718" y="434339"/>
                  </a:lnTo>
                  <a:lnTo>
                    <a:pt x="29718" y="143255"/>
                  </a:lnTo>
                  <a:lnTo>
                    <a:pt x="111252" y="143255"/>
                  </a:lnTo>
                  <a:lnTo>
                    <a:pt x="127444" y="139910"/>
                  </a:lnTo>
                  <a:lnTo>
                    <a:pt x="140779" y="130778"/>
                  </a:lnTo>
                  <a:lnTo>
                    <a:pt x="149828" y="117217"/>
                  </a:lnTo>
                  <a:lnTo>
                    <a:pt x="153162" y="100583"/>
                  </a:lnTo>
                  <a:lnTo>
                    <a:pt x="153162" y="28193"/>
                  </a:lnTo>
                  <a:lnTo>
                    <a:pt x="341376" y="28193"/>
                  </a:lnTo>
                  <a:lnTo>
                    <a:pt x="341376" y="262127"/>
                  </a:lnTo>
                  <a:lnTo>
                    <a:pt x="348996" y="263532"/>
                  </a:lnTo>
                  <a:lnTo>
                    <a:pt x="356044" y="265366"/>
                  </a:lnTo>
                  <a:lnTo>
                    <a:pt x="369570" y="269747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548011" y="94741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65" name="object 6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1479" y="423672"/>
            <a:ext cx="251459" cy="251459"/>
          </a:xfrm>
          <a:prstGeom prst="rect">
            <a:avLst/>
          </a:prstGeom>
        </p:spPr>
      </p:pic>
      <p:sp>
        <p:nvSpPr>
          <p:cNvPr id="66" name="object 66" descr=""/>
          <p:cNvSpPr txBox="1"/>
          <p:nvPr/>
        </p:nvSpPr>
        <p:spPr>
          <a:xfrm>
            <a:off x="635641" y="44831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26</a:t>
            </a:r>
          </a:p>
        </p:txBody>
      </p:sp>
      <p:sp>
        <p:nvSpPr>
          <p:cNvPr id="68" name="object 6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0748" y="1909508"/>
            <a:ext cx="9617710" cy="4839970"/>
            <a:chOff x="550748" y="1909508"/>
            <a:chExt cx="9617710" cy="4839970"/>
          </a:xfrm>
        </p:grpSpPr>
        <p:sp>
          <p:nvSpPr>
            <p:cNvPr id="3" name="object 3" descr=""/>
            <p:cNvSpPr/>
            <p:nvPr/>
          </p:nvSpPr>
          <p:spPr>
            <a:xfrm>
              <a:off x="556145" y="1914905"/>
              <a:ext cx="9606915" cy="0"/>
            </a:xfrm>
            <a:custGeom>
              <a:avLst/>
              <a:gdLst/>
              <a:ahLst/>
              <a:cxnLst/>
              <a:rect l="l" t="t" r="r" b="b"/>
              <a:pathLst>
                <a:path w="9606915" h="0">
                  <a:moveTo>
                    <a:pt x="0" y="0"/>
                  </a:moveTo>
                  <a:lnTo>
                    <a:pt x="9606534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56145" y="3541775"/>
              <a:ext cx="9606915" cy="0"/>
            </a:xfrm>
            <a:custGeom>
              <a:avLst/>
              <a:gdLst/>
              <a:ahLst/>
              <a:cxnLst/>
              <a:rect l="l" t="t" r="r" b="b"/>
              <a:pathLst>
                <a:path w="9606915" h="0">
                  <a:moveTo>
                    <a:pt x="0" y="0"/>
                  </a:moveTo>
                  <a:lnTo>
                    <a:pt x="9606534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56145" y="4764785"/>
              <a:ext cx="9606915" cy="0"/>
            </a:xfrm>
            <a:custGeom>
              <a:avLst/>
              <a:gdLst/>
              <a:ahLst/>
              <a:cxnLst/>
              <a:rect l="l" t="t" r="r" b="b"/>
              <a:pathLst>
                <a:path w="9606915" h="0">
                  <a:moveTo>
                    <a:pt x="0" y="0"/>
                  </a:moveTo>
                  <a:lnTo>
                    <a:pt x="9606534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6145" y="5420867"/>
              <a:ext cx="9606915" cy="0"/>
            </a:xfrm>
            <a:custGeom>
              <a:avLst/>
              <a:gdLst/>
              <a:ahLst/>
              <a:cxnLst/>
              <a:rect l="l" t="t" r="r" b="b"/>
              <a:pathLst>
                <a:path w="9606915" h="0">
                  <a:moveTo>
                    <a:pt x="0" y="0"/>
                  </a:moveTo>
                  <a:lnTo>
                    <a:pt x="3012185" y="0"/>
                  </a:lnTo>
                </a:path>
                <a:path w="9606915" h="0">
                  <a:moveTo>
                    <a:pt x="9485376" y="0"/>
                  </a:moveTo>
                  <a:lnTo>
                    <a:pt x="9606534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6145" y="6092951"/>
              <a:ext cx="9606915" cy="0"/>
            </a:xfrm>
            <a:custGeom>
              <a:avLst/>
              <a:gdLst/>
              <a:ahLst/>
              <a:cxnLst/>
              <a:rect l="l" t="t" r="r" b="b"/>
              <a:pathLst>
                <a:path w="9606915" h="0">
                  <a:moveTo>
                    <a:pt x="0" y="0"/>
                  </a:moveTo>
                  <a:lnTo>
                    <a:pt x="9606534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56145" y="6743699"/>
              <a:ext cx="9606915" cy="0"/>
            </a:xfrm>
            <a:custGeom>
              <a:avLst/>
              <a:gdLst/>
              <a:ahLst/>
              <a:cxnLst/>
              <a:rect l="l" t="t" r="r" b="b"/>
              <a:pathLst>
                <a:path w="9606915" h="0">
                  <a:moveTo>
                    <a:pt x="0" y="0"/>
                  </a:moveTo>
                  <a:lnTo>
                    <a:pt x="9606534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479937" y="1570736"/>
            <a:ext cx="774700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b="1">
                <a:latin typeface="Arial"/>
                <a:cs typeface="Arial"/>
              </a:rPr>
              <a:t>Oferta</a:t>
            </a:r>
            <a:r>
              <a:rPr dirty="0" sz="850" spc="90" b="1">
                <a:latin typeface="Arial"/>
                <a:cs typeface="Arial"/>
              </a:rPr>
              <a:t> </a:t>
            </a:r>
            <a:r>
              <a:rPr dirty="0" sz="850" spc="-20" b="1">
                <a:latin typeface="Arial"/>
                <a:cs typeface="Arial"/>
              </a:rPr>
              <a:t>final </a:t>
            </a:r>
            <a:r>
              <a:rPr dirty="0" sz="850" spc="-10" b="1">
                <a:latin typeface="Arial"/>
                <a:cs typeface="Arial"/>
              </a:rPr>
              <a:t>personalizada</a:t>
            </a:r>
            <a:endParaRPr sz="8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08687" y="1570736"/>
            <a:ext cx="1131570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b="1">
                <a:latin typeface="Arial"/>
                <a:cs typeface="Arial"/>
              </a:rPr>
              <a:t>Firma</a:t>
            </a:r>
            <a:r>
              <a:rPr dirty="0" sz="850" spc="55" b="1">
                <a:latin typeface="Arial"/>
                <a:cs typeface="Arial"/>
              </a:rPr>
              <a:t> </a:t>
            </a:r>
            <a:r>
              <a:rPr dirty="0" sz="850" b="1">
                <a:latin typeface="Arial"/>
                <a:cs typeface="Arial"/>
              </a:rPr>
              <a:t>y</a:t>
            </a:r>
            <a:r>
              <a:rPr dirty="0" sz="850" spc="55" b="1">
                <a:latin typeface="Arial"/>
                <a:cs typeface="Arial"/>
              </a:rPr>
              <a:t> </a:t>
            </a:r>
            <a:r>
              <a:rPr dirty="0" sz="850" spc="-10" b="1">
                <a:latin typeface="Arial"/>
                <a:cs typeface="Arial"/>
              </a:rPr>
              <a:t>contratación </a:t>
            </a:r>
            <a:r>
              <a:rPr dirty="0" sz="850" b="1">
                <a:latin typeface="Arial"/>
                <a:cs typeface="Arial"/>
              </a:rPr>
              <a:t>del</a:t>
            </a:r>
            <a:r>
              <a:rPr dirty="0" sz="850" spc="35" b="1">
                <a:latin typeface="Arial"/>
                <a:cs typeface="Arial"/>
              </a:rPr>
              <a:t> </a:t>
            </a:r>
            <a:r>
              <a:rPr dirty="0" sz="850" spc="-10" b="1">
                <a:latin typeface="Arial"/>
                <a:cs typeface="Arial"/>
              </a:rPr>
              <a:t>producto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37436" y="1570736"/>
            <a:ext cx="64960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 b="1">
                <a:latin typeface="Arial"/>
                <a:cs typeface="Arial"/>
              </a:rPr>
              <a:t>Realización </a:t>
            </a:r>
            <a:r>
              <a:rPr dirty="0" sz="850" b="1">
                <a:latin typeface="Arial"/>
                <a:cs typeface="Arial"/>
              </a:rPr>
              <a:t>de</a:t>
            </a:r>
            <a:r>
              <a:rPr dirty="0" sz="850" spc="20" b="1">
                <a:latin typeface="Arial"/>
                <a:cs typeface="Arial"/>
              </a:rPr>
              <a:t> </a:t>
            </a:r>
            <a:r>
              <a:rPr dirty="0" sz="850" spc="-10" b="1">
                <a:latin typeface="Arial"/>
                <a:cs typeface="Arial"/>
              </a:rPr>
              <a:t>consulta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766186" y="1436621"/>
            <a:ext cx="857250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b="1">
                <a:latin typeface="Arial"/>
                <a:cs typeface="Arial"/>
              </a:rPr>
              <a:t>Realización</a:t>
            </a:r>
            <a:r>
              <a:rPr dirty="0" sz="850" spc="160" b="1">
                <a:latin typeface="Arial"/>
                <a:cs typeface="Arial"/>
              </a:rPr>
              <a:t> </a:t>
            </a:r>
            <a:r>
              <a:rPr dirty="0" sz="850" spc="-25" b="1">
                <a:latin typeface="Arial"/>
                <a:cs typeface="Arial"/>
              </a:rPr>
              <a:t>de </a:t>
            </a:r>
            <a:r>
              <a:rPr dirty="0" sz="850" spc="-10" b="1">
                <a:latin typeface="Arial"/>
                <a:cs typeface="Arial"/>
              </a:rPr>
              <a:t>operaciones</a:t>
            </a:r>
            <a:r>
              <a:rPr dirty="0" sz="850" spc="500" b="1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(i.e.</a:t>
            </a:r>
            <a:r>
              <a:rPr dirty="0" sz="850" spc="5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transacción)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194936" y="1436621"/>
            <a:ext cx="850900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 b="1">
                <a:solidFill>
                  <a:srgbClr val="BFBFBF"/>
                </a:solidFill>
                <a:latin typeface="Arial"/>
                <a:cs typeface="Arial"/>
              </a:rPr>
              <a:t>Renovación/ </a:t>
            </a:r>
            <a:r>
              <a:rPr dirty="0" sz="850" b="1">
                <a:solidFill>
                  <a:srgbClr val="BFBFBF"/>
                </a:solidFill>
                <a:latin typeface="Arial"/>
                <a:cs typeface="Arial"/>
              </a:rPr>
              <a:t>Cancelación</a:t>
            </a:r>
            <a:r>
              <a:rPr dirty="0" sz="850" spc="170" b="1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850" spc="-25" b="1">
                <a:solidFill>
                  <a:srgbClr val="BFBFBF"/>
                </a:solidFill>
                <a:latin typeface="Arial"/>
                <a:cs typeface="Arial"/>
              </a:rPr>
              <a:t>de </a:t>
            </a:r>
            <a:r>
              <a:rPr dirty="0" sz="850" spc="-10" b="1">
                <a:solidFill>
                  <a:srgbClr val="BFBFBF"/>
                </a:solidFill>
                <a:latin typeface="Arial"/>
                <a:cs typeface="Arial"/>
              </a:rPr>
              <a:t>productos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623686" y="1570736"/>
            <a:ext cx="139890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b="1">
                <a:latin typeface="Arial"/>
                <a:cs typeface="Arial"/>
              </a:rPr>
              <a:t>Interposición/</a:t>
            </a:r>
            <a:r>
              <a:rPr dirty="0" sz="850" spc="180" b="1">
                <a:latin typeface="Arial"/>
                <a:cs typeface="Arial"/>
              </a:rPr>
              <a:t> </a:t>
            </a:r>
            <a:r>
              <a:rPr dirty="0" sz="850" spc="-10" b="1">
                <a:latin typeface="Arial"/>
                <a:cs typeface="Arial"/>
              </a:rPr>
              <a:t>Resolución </a:t>
            </a:r>
            <a:r>
              <a:rPr dirty="0" sz="850" b="1">
                <a:latin typeface="Arial"/>
                <a:cs typeface="Arial"/>
              </a:rPr>
              <a:t>de</a:t>
            </a:r>
            <a:r>
              <a:rPr dirty="0" sz="850" spc="20" b="1">
                <a:latin typeface="Arial"/>
                <a:cs typeface="Arial"/>
              </a:rPr>
              <a:t> </a:t>
            </a:r>
            <a:r>
              <a:rPr dirty="0" sz="850" spc="-10" b="1">
                <a:latin typeface="Arial"/>
                <a:cs typeface="Arial"/>
              </a:rPr>
              <a:t>incidencia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82301" y="1918976"/>
            <a:ext cx="40576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10" b="1">
                <a:solidFill>
                  <a:srgbClr val="008AB3"/>
                </a:solidFill>
                <a:latin typeface="Arial"/>
                <a:cs typeface="Arial"/>
              </a:rPr>
              <a:t>Oficina</a:t>
            </a:r>
            <a:endParaRPr sz="8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82301" y="3545083"/>
            <a:ext cx="56197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b="1">
                <a:solidFill>
                  <a:srgbClr val="008AB3"/>
                </a:solidFill>
                <a:latin typeface="Arial"/>
                <a:cs typeface="Arial"/>
              </a:rPr>
              <a:t>Gestor</a:t>
            </a:r>
            <a:r>
              <a:rPr dirty="0" sz="850" spc="9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850" spc="-25" b="1">
                <a:solidFill>
                  <a:srgbClr val="008AB3"/>
                </a:solidFill>
                <a:latin typeface="Arial"/>
                <a:cs typeface="Arial"/>
              </a:rPr>
              <a:t>de </a:t>
            </a:r>
            <a:r>
              <a:rPr dirty="0" sz="850" spc="-10" b="1">
                <a:solidFill>
                  <a:srgbClr val="008AB3"/>
                </a:solidFill>
                <a:latin typeface="Arial"/>
                <a:cs typeface="Arial"/>
              </a:rPr>
              <a:t>referencia</a:t>
            </a:r>
            <a:endParaRPr sz="8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2301" y="4768858"/>
            <a:ext cx="43751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 b="1">
                <a:solidFill>
                  <a:srgbClr val="008AB3"/>
                </a:solidFill>
                <a:latin typeface="Arial"/>
                <a:cs typeface="Arial"/>
              </a:rPr>
              <a:t>Oficina Internet</a:t>
            </a:r>
            <a:endParaRPr sz="8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82301" y="5424947"/>
            <a:ext cx="624840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 b="1">
                <a:solidFill>
                  <a:srgbClr val="008AB3"/>
                </a:solidFill>
                <a:latin typeface="Arial"/>
                <a:cs typeface="Arial"/>
              </a:rPr>
              <a:t>Cajero automático</a:t>
            </a:r>
            <a:endParaRPr sz="8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82301" y="6096269"/>
            <a:ext cx="581025" cy="294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 b="1">
                <a:solidFill>
                  <a:srgbClr val="008AB3"/>
                </a:solidFill>
                <a:latin typeface="Arial"/>
                <a:cs typeface="Arial"/>
              </a:rPr>
              <a:t>Atención Telefónica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3332873" y="5769864"/>
            <a:ext cx="6712584" cy="158750"/>
            <a:chOff x="3332873" y="5769864"/>
            <a:chExt cx="6712584" cy="158750"/>
          </a:xfrm>
        </p:grpSpPr>
        <p:sp>
          <p:nvSpPr>
            <p:cNvPr id="21" name="object 21" descr=""/>
            <p:cNvSpPr/>
            <p:nvPr/>
          </p:nvSpPr>
          <p:spPr>
            <a:xfrm>
              <a:off x="3336683" y="5773674"/>
              <a:ext cx="6704965" cy="151130"/>
            </a:xfrm>
            <a:custGeom>
              <a:avLst/>
              <a:gdLst/>
              <a:ahLst/>
              <a:cxnLst/>
              <a:rect l="l" t="t" r="r" b="b"/>
              <a:pathLst>
                <a:path w="6704965" h="151129">
                  <a:moveTo>
                    <a:pt x="6704838" y="150875"/>
                  </a:moveTo>
                  <a:lnTo>
                    <a:pt x="6704838" y="0"/>
                  </a:lnTo>
                  <a:lnTo>
                    <a:pt x="0" y="0"/>
                  </a:lnTo>
                  <a:lnTo>
                    <a:pt x="0" y="150876"/>
                  </a:lnTo>
                  <a:lnTo>
                    <a:pt x="6704838" y="150875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332873" y="5769864"/>
              <a:ext cx="6712584" cy="158750"/>
            </a:xfrm>
            <a:custGeom>
              <a:avLst/>
              <a:gdLst/>
              <a:ahLst/>
              <a:cxnLst/>
              <a:rect l="l" t="t" r="r" b="b"/>
              <a:pathLst>
                <a:path w="6712584" h="158750">
                  <a:moveTo>
                    <a:pt x="6712458" y="156972"/>
                  </a:moveTo>
                  <a:lnTo>
                    <a:pt x="6712458" y="1524"/>
                  </a:lnTo>
                  <a:lnTo>
                    <a:pt x="6710933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56972"/>
                  </a:lnTo>
                  <a:lnTo>
                    <a:pt x="1524" y="158496"/>
                  </a:lnTo>
                  <a:lnTo>
                    <a:pt x="3809" y="158496"/>
                  </a:lnTo>
                  <a:lnTo>
                    <a:pt x="3810" y="6858"/>
                  </a:lnTo>
                  <a:lnTo>
                    <a:pt x="6857" y="3810"/>
                  </a:lnTo>
                  <a:lnTo>
                    <a:pt x="6857" y="6858"/>
                  </a:lnTo>
                  <a:lnTo>
                    <a:pt x="6705600" y="6858"/>
                  </a:lnTo>
                  <a:lnTo>
                    <a:pt x="6705600" y="3810"/>
                  </a:lnTo>
                  <a:lnTo>
                    <a:pt x="6708648" y="6858"/>
                  </a:lnTo>
                  <a:lnTo>
                    <a:pt x="6708648" y="158496"/>
                  </a:lnTo>
                  <a:lnTo>
                    <a:pt x="6710933" y="158496"/>
                  </a:lnTo>
                  <a:lnTo>
                    <a:pt x="6712458" y="156972"/>
                  </a:lnTo>
                  <a:close/>
                </a:path>
                <a:path w="6712584" h="158750">
                  <a:moveTo>
                    <a:pt x="6857" y="6858"/>
                  </a:moveTo>
                  <a:lnTo>
                    <a:pt x="6857" y="3810"/>
                  </a:lnTo>
                  <a:lnTo>
                    <a:pt x="3810" y="6858"/>
                  </a:lnTo>
                  <a:lnTo>
                    <a:pt x="6857" y="6858"/>
                  </a:lnTo>
                  <a:close/>
                </a:path>
                <a:path w="6712584" h="158750">
                  <a:moveTo>
                    <a:pt x="6857" y="151638"/>
                  </a:moveTo>
                  <a:lnTo>
                    <a:pt x="6857" y="6858"/>
                  </a:lnTo>
                  <a:lnTo>
                    <a:pt x="3810" y="6858"/>
                  </a:lnTo>
                  <a:lnTo>
                    <a:pt x="3810" y="151638"/>
                  </a:lnTo>
                  <a:lnTo>
                    <a:pt x="6857" y="151638"/>
                  </a:lnTo>
                  <a:close/>
                </a:path>
                <a:path w="6712584" h="158750">
                  <a:moveTo>
                    <a:pt x="6708648" y="151638"/>
                  </a:moveTo>
                  <a:lnTo>
                    <a:pt x="3810" y="151638"/>
                  </a:lnTo>
                  <a:lnTo>
                    <a:pt x="6857" y="154686"/>
                  </a:lnTo>
                  <a:lnTo>
                    <a:pt x="6858" y="158496"/>
                  </a:lnTo>
                  <a:lnTo>
                    <a:pt x="6705600" y="158496"/>
                  </a:lnTo>
                  <a:lnTo>
                    <a:pt x="6705600" y="154686"/>
                  </a:lnTo>
                  <a:lnTo>
                    <a:pt x="6708648" y="151638"/>
                  </a:lnTo>
                  <a:close/>
                </a:path>
                <a:path w="6712584" h="158750">
                  <a:moveTo>
                    <a:pt x="6858" y="158496"/>
                  </a:moveTo>
                  <a:lnTo>
                    <a:pt x="6857" y="154686"/>
                  </a:lnTo>
                  <a:lnTo>
                    <a:pt x="3810" y="151638"/>
                  </a:lnTo>
                  <a:lnTo>
                    <a:pt x="3809" y="158496"/>
                  </a:lnTo>
                  <a:lnTo>
                    <a:pt x="6858" y="158496"/>
                  </a:lnTo>
                  <a:close/>
                </a:path>
                <a:path w="6712584" h="158750">
                  <a:moveTo>
                    <a:pt x="6708648" y="6858"/>
                  </a:moveTo>
                  <a:lnTo>
                    <a:pt x="6705600" y="3810"/>
                  </a:lnTo>
                  <a:lnTo>
                    <a:pt x="6705600" y="6858"/>
                  </a:lnTo>
                  <a:lnTo>
                    <a:pt x="6708648" y="6858"/>
                  </a:lnTo>
                  <a:close/>
                </a:path>
                <a:path w="6712584" h="158750">
                  <a:moveTo>
                    <a:pt x="6708648" y="151638"/>
                  </a:moveTo>
                  <a:lnTo>
                    <a:pt x="6708648" y="6858"/>
                  </a:lnTo>
                  <a:lnTo>
                    <a:pt x="6705600" y="6858"/>
                  </a:lnTo>
                  <a:lnTo>
                    <a:pt x="6705600" y="151638"/>
                  </a:lnTo>
                  <a:lnTo>
                    <a:pt x="6708648" y="151638"/>
                  </a:lnTo>
                  <a:close/>
                </a:path>
                <a:path w="6712584" h="158750">
                  <a:moveTo>
                    <a:pt x="6708648" y="158496"/>
                  </a:moveTo>
                  <a:lnTo>
                    <a:pt x="6708648" y="151638"/>
                  </a:lnTo>
                  <a:lnTo>
                    <a:pt x="6705600" y="154686"/>
                  </a:lnTo>
                  <a:lnTo>
                    <a:pt x="6705600" y="158496"/>
                  </a:lnTo>
                  <a:lnTo>
                    <a:pt x="6708648" y="158496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115945" y="5773928"/>
            <a:ext cx="121094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7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disponibilidad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cajeros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2813189" y="5596128"/>
            <a:ext cx="7228840" cy="154940"/>
            <a:chOff x="2813189" y="5596128"/>
            <a:chExt cx="7228840" cy="154940"/>
          </a:xfrm>
        </p:grpSpPr>
        <p:sp>
          <p:nvSpPr>
            <p:cNvPr id="25" name="object 25" descr=""/>
            <p:cNvSpPr/>
            <p:nvPr/>
          </p:nvSpPr>
          <p:spPr>
            <a:xfrm>
              <a:off x="2816999" y="5599938"/>
              <a:ext cx="7221220" cy="147320"/>
            </a:xfrm>
            <a:custGeom>
              <a:avLst/>
              <a:gdLst/>
              <a:ahLst/>
              <a:cxnLst/>
              <a:rect l="l" t="t" r="r" b="b"/>
              <a:pathLst>
                <a:path w="7221220" h="147320">
                  <a:moveTo>
                    <a:pt x="7220711" y="147065"/>
                  </a:moveTo>
                  <a:lnTo>
                    <a:pt x="7220711" y="0"/>
                  </a:lnTo>
                  <a:lnTo>
                    <a:pt x="0" y="0"/>
                  </a:lnTo>
                  <a:lnTo>
                    <a:pt x="0" y="147066"/>
                  </a:lnTo>
                  <a:lnTo>
                    <a:pt x="7220711" y="147065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813189" y="5596128"/>
              <a:ext cx="7228840" cy="154940"/>
            </a:xfrm>
            <a:custGeom>
              <a:avLst/>
              <a:gdLst/>
              <a:ahLst/>
              <a:cxnLst/>
              <a:rect l="l" t="t" r="r" b="b"/>
              <a:pathLst>
                <a:path w="7228840" h="154939">
                  <a:moveTo>
                    <a:pt x="7228332" y="153161"/>
                  </a:moveTo>
                  <a:lnTo>
                    <a:pt x="7228332" y="1523"/>
                  </a:lnTo>
                  <a:lnTo>
                    <a:pt x="7226046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53162"/>
                  </a:lnTo>
                  <a:lnTo>
                    <a:pt x="1524" y="154686"/>
                  </a:lnTo>
                  <a:lnTo>
                    <a:pt x="3809" y="154686"/>
                  </a:lnTo>
                  <a:lnTo>
                    <a:pt x="3810" y="7620"/>
                  </a:lnTo>
                  <a:lnTo>
                    <a:pt x="6857" y="3810"/>
                  </a:lnTo>
                  <a:lnTo>
                    <a:pt x="6857" y="7620"/>
                  </a:lnTo>
                  <a:lnTo>
                    <a:pt x="7220711" y="7619"/>
                  </a:lnTo>
                  <a:lnTo>
                    <a:pt x="7220711" y="3809"/>
                  </a:lnTo>
                  <a:lnTo>
                    <a:pt x="7224522" y="7619"/>
                  </a:lnTo>
                  <a:lnTo>
                    <a:pt x="7224522" y="154685"/>
                  </a:lnTo>
                  <a:lnTo>
                    <a:pt x="7226046" y="154685"/>
                  </a:lnTo>
                  <a:lnTo>
                    <a:pt x="7228332" y="153161"/>
                  </a:lnTo>
                  <a:close/>
                </a:path>
                <a:path w="7228840" h="154939">
                  <a:moveTo>
                    <a:pt x="6857" y="7620"/>
                  </a:moveTo>
                  <a:lnTo>
                    <a:pt x="6857" y="3810"/>
                  </a:lnTo>
                  <a:lnTo>
                    <a:pt x="3810" y="7620"/>
                  </a:lnTo>
                  <a:lnTo>
                    <a:pt x="6857" y="7620"/>
                  </a:lnTo>
                  <a:close/>
                </a:path>
                <a:path w="7228840" h="154939">
                  <a:moveTo>
                    <a:pt x="6857" y="147828"/>
                  </a:moveTo>
                  <a:lnTo>
                    <a:pt x="6857" y="7620"/>
                  </a:lnTo>
                  <a:lnTo>
                    <a:pt x="3810" y="7620"/>
                  </a:lnTo>
                  <a:lnTo>
                    <a:pt x="3810" y="147828"/>
                  </a:lnTo>
                  <a:lnTo>
                    <a:pt x="6857" y="147828"/>
                  </a:lnTo>
                  <a:close/>
                </a:path>
                <a:path w="7228840" h="154939">
                  <a:moveTo>
                    <a:pt x="7224522" y="147827"/>
                  </a:moveTo>
                  <a:lnTo>
                    <a:pt x="3810" y="147828"/>
                  </a:lnTo>
                  <a:lnTo>
                    <a:pt x="6857" y="150875"/>
                  </a:lnTo>
                  <a:lnTo>
                    <a:pt x="6857" y="154686"/>
                  </a:lnTo>
                  <a:lnTo>
                    <a:pt x="7220711" y="154685"/>
                  </a:lnTo>
                  <a:lnTo>
                    <a:pt x="7220711" y="150875"/>
                  </a:lnTo>
                  <a:lnTo>
                    <a:pt x="7224522" y="147827"/>
                  </a:lnTo>
                  <a:close/>
                </a:path>
                <a:path w="7228840" h="154939">
                  <a:moveTo>
                    <a:pt x="6857" y="154686"/>
                  </a:moveTo>
                  <a:lnTo>
                    <a:pt x="6857" y="150875"/>
                  </a:lnTo>
                  <a:lnTo>
                    <a:pt x="3810" y="147828"/>
                  </a:lnTo>
                  <a:lnTo>
                    <a:pt x="3809" y="154686"/>
                  </a:lnTo>
                  <a:lnTo>
                    <a:pt x="6857" y="154686"/>
                  </a:lnTo>
                  <a:close/>
                </a:path>
                <a:path w="7228840" h="154939">
                  <a:moveTo>
                    <a:pt x="7224522" y="7619"/>
                  </a:moveTo>
                  <a:lnTo>
                    <a:pt x="7220711" y="3809"/>
                  </a:lnTo>
                  <a:lnTo>
                    <a:pt x="7220711" y="7619"/>
                  </a:lnTo>
                  <a:lnTo>
                    <a:pt x="7224522" y="7619"/>
                  </a:lnTo>
                  <a:close/>
                </a:path>
                <a:path w="7228840" h="154939">
                  <a:moveTo>
                    <a:pt x="7224522" y="147827"/>
                  </a:moveTo>
                  <a:lnTo>
                    <a:pt x="7224522" y="7619"/>
                  </a:lnTo>
                  <a:lnTo>
                    <a:pt x="7220711" y="7619"/>
                  </a:lnTo>
                  <a:lnTo>
                    <a:pt x="7220711" y="147827"/>
                  </a:lnTo>
                  <a:lnTo>
                    <a:pt x="7224522" y="147827"/>
                  </a:lnTo>
                  <a:close/>
                </a:path>
                <a:path w="7228840" h="154939">
                  <a:moveTo>
                    <a:pt x="7224522" y="154685"/>
                  </a:moveTo>
                  <a:lnTo>
                    <a:pt x="7224522" y="147827"/>
                  </a:lnTo>
                  <a:lnTo>
                    <a:pt x="7220711" y="150875"/>
                  </a:lnTo>
                  <a:lnTo>
                    <a:pt x="7220711" y="154685"/>
                  </a:lnTo>
                  <a:lnTo>
                    <a:pt x="7224522" y="154685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6124327" y="5598667"/>
            <a:ext cx="183197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cajeros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funcionalidad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avanzada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565283" y="5327903"/>
            <a:ext cx="6480175" cy="254000"/>
            <a:chOff x="3565283" y="5327903"/>
            <a:chExt cx="6480175" cy="254000"/>
          </a:xfrm>
        </p:grpSpPr>
        <p:sp>
          <p:nvSpPr>
            <p:cNvPr id="29" name="object 29" descr=""/>
            <p:cNvSpPr/>
            <p:nvPr/>
          </p:nvSpPr>
          <p:spPr>
            <a:xfrm>
              <a:off x="3568331" y="5331713"/>
              <a:ext cx="6473190" cy="247015"/>
            </a:xfrm>
            <a:custGeom>
              <a:avLst/>
              <a:gdLst/>
              <a:ahLst/>
              <a:cxnLst/>
              <a:rect l="l" t="t" r="r" b="b"/>
              <a:pathLst>
                <a:path w="6473190" h="247014">
                  <a:moveTo>
                    <a:pt x="6473190" y="246887"/>
                  </a:moveTo>
                  <a:lnTo>
                    <a:pt x="6473190" y="0"/>
                  </a:lnTo>
                  <a:lnTo>
                    <a:pt x="0" y="0"/>
                  </a:lnTo>
                  <a:lnTo>
                    <a:pt x="0" y="246888"/>
                  </a:lnTo>
                  <a:lnTo>
                    <a:pt x="6473190" y="246887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565283" y="5327903"/>
              <a:ext cx="6480175" cy="254000"/>
            </a:xfrm>
            <a:custGeom>
              <a:avLst/>
              <a:gdLst/>
              <a:ahLst/>
              <a:cxnLst/>
              <a:rect l="l" t="t" r="r" b="b"/>
              <a:pathLst>
                <a:path w="6480175" h="254000">
                  <a:moveTo>
                    <a:pt x="6480048" y="252221"/>
                  </a:moveTo>
                  <a:lnTo>
                    <a:pt x="6480048" y="1523"/>
                  </a:lnTo>
                  <a:lnTo>
                    <a:pt x="6478524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252222"/>
                  </a:lnTo>
                  <a:lnTo>
                    <a:pt x="1524" y="253746"/>
                  </a:lnTo>
                  <a:lnTo>
                    <a:pt x="3048" y="253746"/>
                  </a:lnTo>
                  <a:lnTo>
                    <a:pt x="3048" y="6858"/>
                  </a:lnTo>
                  <a:lnTo>
                    <a:pt x="6858" y="3810"/>
                  </a:lnTo>
                  <a:lnTo>
                    <a:pt x="6858" y="6858"/>
                  </a:lnTo>
                  <a:lnTo>
                    <a:pt x="6473190" y="6857"/>
                  </a:lnTo>
                  <a:lnTo>
                    <a:pt x="6473190" y="3809"/>
                  </a:lnTo>
                  <a:lnTo>
                    <a:pt x="6476238" y="6857"/>
                  </a:lnTo>
                  <a:lnTo>
                    <a:pt x="6476238" y="253745"/>
                  </a:lnTo>
                  <a:lnTo>
                    <a:pt x="6478524" y="253745"/>
                  </a:lnTo>
                  <a:lnTo>
                    <a:pt x="6480048" y="252221"/>
                  </a:lnTo>
                  <a:close/>
                </a:path>
                <a:path w="6480175" h="254000">
                  <a:moveTo>
                    <a:pt x="6858" y="6858"/>
                  </a:moveTo>
                  <a:lnTo>
                    <a:pt x="6858" y="3810"/>
                  </a:lnTo>
                  <a:lnTo>
                    <a:pt x="3048" y="6858"/>
                  </a:lnTo>
                  <a:lnTo>
                    <a:pt x="6858" y="6858"/>
                  </a:lnTo>
                  <a:close/>
                </a:path>
                <a:path w="6480175" h="254000">
                  <a:moveTo>
                    <a:pt x="6858" y="246888"/>
                  </a:moveTo>
                  <a:lnTo>
                    <a:pt x="6858" y="6858"/>
                  </a:lnTo>
                  <a:lnTo>
                    <a:pt x="3048" y="6858"/>
                  </a:lnTo>
                  <a:lnTo>
                    <a:pt x="3048" y="246888"/>
                  </a:lnTo>
                  <a:lnTo>
                    <a:pt x="6858" y="246888"/>
                  </a:lnTo>
                  <a:close/>
                </a:path>
                <a:path w="6480175" h="254000">
                  <a:moveTo>
                    <a:pt x="6476238" y="246887"/>
                  </a:moveTo>
                  <a:lnTo>
                    <a:pt x="3048" y="246888"/>
                  </a:lnTo>
                  <a:lnTo>
                    <a:pt x="6858" y="250698"/>
                  </a:lnTo>
                  <a:lnTo>
                    <a:pt x="6858" y="253746"/>
                  </a:lnTo>
                  <a:lnTo>
                    <a:pt x="6473190" y="253745"/>
                  </a:lnTo>
                  <a:lnTo>
                    <a:pt x="6473190" y="250697"/>
                  </a:lnTo>
                  <a:lnTo>
                    <a:pt x="6476238" y="246887"/>
                  </a:lnTo>
                  <a:close/>
                </a:path>
                <a:path w="6480175" h="254000">
                  <a:moveTo>
                    <a:pt x="6858" y="253746"/>
                  </a:moveTo>
                  <a:lnTo>
                    <a:pt x="6858" y="250698"/>
                  </a:lnTo>
                  <a:lnTo>
                    <a:pt x="3048" y="246888"/>
                  </a:lnTo>
                  <a:lnTo>
                    <a:pt x="3048" y="253746"/>
                  </a:lnTo>
                  <a:lnTo>
                    <a:pt x="6858" y="253746"/>
                  </a:lnTo>
                  <a:close/>
                </a:path>
                <a:path w="6480175" h="254000">
                  <a:moveTo>
                    <a:pt x="6476238" y="6857"/>
                  </a:moveTo>
                  <a:lnTo>
                    <a:pt x="6473190" y="3809"/>
                  </a:lnTo>
                  <a:lnTo>
                    <a:pt x="6473190" y="6857"/>
                  </a:lnTo>
                  <a:lnTo>
                    <a:pt x="6476238" y="6857"/>
                  </a:lnTo>
                  <a:close/>
                </a:path>
                <a:path w="6480175" h="254000">
                  <a:moveTo>
                    <a:pt x="6476238" y="246887"/>
                  </a:moveTo>
                  <a:lnTo>
                    <a:pt x="6476238" y="6857"/>
                  </a:lnTo>
                  <a:lnTo>
                    <a:pt x="6473190" y="6857"/>
                  </a:lnTo>
                  <a:lnTo>
                    <a:pt x="6473190" y="246887"/>
                  </a:lnTo>
                  <a:lnTo>
                    <a:pt x="6476238" y="246887"/>
                  </a:lnTo>
                  <a:close/>
                </a:path>
                <a:path w="6480175" h="254000">
                  <a:moveTo>
                    <a:pt x="6476238" y="253745"/>
                  </a:moveTo>
                  <a:lnTo>
                    <a:pt x="6476238" y="246887"/>
                  </a:lnTo>
                  <a:lnTo>
                    <a:pt x="6473190" y="250697"/>
                  </a:lnTo>
                  <a:lnTo>
                    <a:pt x="6473190" y="253745"/>
                  </a:lnTo>
                  <a:lnTo>
                    <a:pt x="6476238" y="253745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6119755" y="5379973"/>
            <a:ext cx="138112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mensajes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personalizados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8583041" y="2050542"/>
            <a:ext cx="448945" cy="4493260"/>
            <a:chOff x="8583041" y="2050542"/>
            <a:chExt cx="448945" cy="4493260"/>
          </a:xfrm>
        </p:grpSpPr>
        <p:sp>
          <p:nvSpPr>
            <p:cNvPr id="33" name="object 33" descr=""/>
            <p:cNvSpPr/>
            <p:nvPr/>
          </p:nvSpPr>
          <p:spPr>
            <a:xfrm>
              <a:off x="8586089" y="2053590"/>
              <a:ext cx="441959" cy="4486910"/>
            </a:xfrm>
            <a:custGeom>
              <a:avLst/>
              <a:gdLst/>
              <a:ahLst/>
              <a:cxnLst/>
              <a:rect l="l" t="t" r="r" b="b"/>
              <a:pathLst>
                <a:path w="441959" h="4486909">
                  <a:moveTo>
                    <a:pt x="441959" y="4486656"/>
                  </a:moveTo>
                  <a:lnTo>
                    <a:pt x="441959" y="0"/>
                  </a:lnTo>
                  <a:lnTo>
                    <a:pt x="0" y="0"/>
                  </a:lnTo>
                  <a:lnTo>
                    <a:pt x="0" y="4486656"/>
                  </a:lnTo>
                  <a:lnTo>
                    <a:pt x="441959" y="448665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583041" y="2050542"/>
              <a:ext cx="448945" cy="4493260"/>
            </a:xfrm>
            <a:custGeom>
              <a:avLst/>
              <a:gdLst/>
              <a:ahLst/>
              <a:cxnLst/>
              <a:rect l="l" t="t" r="r" b="b"/>
              <a:pathLst>
                <a:path w="448945" h="4493259">
                  <a:moveTo>
                    <a:pt x="448818" y="4491228"/>
                  </a:moveTo>
                  <a:lnTo>
                    <a:pt x="448817" y="1524"/>
                  </a:lnTo>
                  <a:lnTo>
                    <a:pt x="447293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4491228"/>
                  </a:lnTo>
                  <a:lnTo>
                    <a:pt x="1524" y="4492752"/>
                  </a:lnTo>
                  <a:lnTo>
                    <a:pt x="3048" y="4492752"/>
                  </a:lnTo>
                  <a:lnTo>
                    <a:pt x="3047" y="6857"/>
                  </a:lnTo>
                  <a:lnTo>
                    <a:pt x="6857" y="3048"/>
                  </a:lnTo>
                  <a:lnTo>
                    <a:pt x="6857" y="6857"/>
                  </a:lnTo>
                  <a:lnTo>
                    <a:pt x="441959" y="6857"/>
                  </a:lnTo>
                  <a:lnTo>
                    <a:pt x="441959" y="3048"/>
                  </a:lnTo>
                  <a:lnTo>
                    <a:pt x="445007" y="6857"/>
                  </a:lnTo>
                  <a:lnTo>
                    <a:pt x="445008" y="4492752"/>
                  </a:lnTo>
                  <a:lnTo>
                    <a:pt x="447294" y="4492752"/>
                  </a:lnTo>
                  <a:lnTo>
                    <a:pt x="448818" y="4491228"/>
                  </a:lnTo>
                  <a:close/>
                </a:path>
                <a:path w="448945" h="4493259">
                  <a:moveTo>
                    <a:pt x="6857" y="6857"/>
                  </a:moveTo>
                  <a:lnTo>
                    <a:pt x="6857" y="3048"/>
                  </a:lnTo>
                  <a:lnTo>
                    <a:pt x="3047" y="6857"/>
                  </a:lnTo>
                  <a:lnTo>
                    <a:pt x="6857" y="6857"/>
                  </a:lnTo>
                  <a:close/>
                </a:path>
                <a:path w="448945" h="4493259">
                  <a:moveTo>
                    <a:pt x="6858" y="4485894"/>
                  </a:moveTo>
                  <a:lnTo>
                    <a:pt x="6857" y="6857"/>
                  </a:lnTo>
                  <a:lnTo>
                    <a:pt x="3047" y="6857"/>
                  </a:lnTo>
                  <a:lnTo>
                    <a:pt x="3048" y="4485894"/>
                  </a:lnTo>
                  <a:lnTo>
                    <a:pt x="6858" y="4485894"/>
                  </a:lnTo>
                  <a:close/>
                </a:path>
                <a:path w="448945" h="4493259">
                  <a:moveTo>
                    <a:pt x="445008" y="4485894"/>
                  </a:moveTo>
                  <a:lnTo>
                    <a:pt x="3048" y="4485894"/>
                  </a:lnTo>
                  <a:lnTo>
                    <a:pt x="6858" y="4489704"/>
                  </a:lnTo>
                  <a:lnTo>
                    <a:pt x="6858" y="4492752"/>
                  </a:lnTo>
                  <a:lnTo>
                    <a:pt x="441960" y="4492752"/>
                  </a:lnTo>
                  <a:lnTo>
                    <a:pt x="441960" y="4489704"/>
                  </a:lnTo>
                  <a:lnTo>
                    <a:pt x="445008" y="4485894"/>
                  </a:lnTo>
                  <a:close/>
                </a:path>
                <a:path w="448945" h="4493259">
                  <a:moveTo>
                    <a:pt x="6858" y="4492752"/>
                  </a:moveTo>
                  <a:lnTo>
                    <a:pt x="6858" y="4489704"/>
                  </a:lnTo>
                  <a:lnTo>
                    <a:pt x="3048" y="4485894"/>
                  </a:lnTo>
                  <a:lnTo>
                    <a:pt x="3048" y="4492752"/>
                  </a:lnTo>
                  <a:lnTo>
                    <a:pt x="6858" y="4492752"/>
                  </a:lnTo>
                  <a:close/>
                </a:path>
                <a:path w="448945" h="4493259">
                  <a:moveTo>
                    <a:pt x="445007" y="6857"/>
                  </a:moveTo>
                  <a:lnTo>
                    <a:pt x="441959" y="3048"/>
                  </a:lnTo>
                  <a:lnTo>
                    <a:pt x="441959" y="6857"/>
                  </a:lnTo>
                  <a:lnTo>
                    <a:pt x="445007" y="6857"/>
                  </a:lnTo>
                  <a:close/>
                </a:path>
                <a:path w="448945" h="4493259">
                  <a:moveTo>
                    <a:pt x="445008" y="4485894"/>
                  </a:moveTo>
                  <a:lnTo>
                    <a:pt x="445007" y="6857"/>
                  </a:lnTo>
                  <a:lnTo>
                    <a:pt x="441959" y="6857"/>
                  </a:lnTo>
                  <a:lnTo>
                    <a:pt x="441960" y="4485894"/>
                  </a:lnTo>
                  <a:lnTo>
                    <a:pt x="445008" y="4485894"/>
                  </a:lnTo>
                  <a:close/>
                </a:path>
                <a:path w="448945" h="4493259">
                  <a:moveTo>
                    <a:pt x="445008" y="4492752"/>
                  </a:moveTo>
                  <a:lnTo>
                    <a:pt x="445008" y="4485894"/>
                  </a:lnTo>
                  <a:lnTo>
                    <a:pt x="441960" y="4489704"/>
                  </a:lnTo>
                  <a:lnTo>
                    <a:pt x="441960" y="4492752"/>
                  </a:lnTo>
                  <a:lnTo>
                    <a:pt x="445008" y="449275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8624616" y="5200391"/>
            <a:ext cx="370205" cy="875030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2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con</a:t>
            </a:r>
            <a:r>
              <a:rPr dirty="0" sz="750">
                <a:latin typeface="Arial"/>
                <a:cs typeface="Arial"/>
              </a:rPr>
              <a:t> regularizaciones</a:t>
            </a:r>
            <a:r>
              <a:rPr dirty="0" sz="750" spc="165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en</a:t>
            </a:r>
            <a:r>
              <a:rPr dirty="0" sz="750">
                <a:latin typeface="Arial"/>
                <a:cs typeface="Arial"/>
              </a:rPr>
              <a:t> 12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meses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066148" y="2050542"/>
            <a:ext cx="1050925" cy="4507230"/>
            <a:chOff x="9066148" y="2050542"/>
            <a:chExt cx="1050925" cy="4507230"/>
          </a:xfrm>
        </p:grpSpPr>
        <p:sp>
          <p:nvSpPr>
            <p:cNvPr id="37" name="object 37" descr=""/>
            <p:cNvSpPr/>
            <p:nvPr/>
          </p:nvSpPr>
          <p:spPr>
            <a:xfrm>
              <a:off x="9925697" y="2061210"/>
              <a:ext cx="187960" cy="4486275"/>
            </a:xfrm>
            <a:custGeom>
              <a:avLst/>
              <a:gdLst/>
              <a:ahLst/>
              <a:cxnLst/>
              <a:rect l="l" t="t" r="r" b="b"/>
              <a:pathLst>
                <a:path w="187959" h="4486275">
                  <a:moveTo>
                    <a:pt x="187451" y="4485894"/>
                  </a:moveTo>
                  <a:lnTo>
                    <a:pt x="187451" y="0"/>
                  </a:lnTo>
                  <a:lnTo>
                    <a:pt x="0" y="0"/>
                  </a:lnTo>
                  <a:lnTo>
                    <a:pt x="0" y="4485894"/>
                  </a:lnTo>
                  <a:lnTo>
                    <a:pt x="187451" y="448589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21887" y="2058162"/>
              <a:ext cx="195580" cy="4493260"/>
            </a:xfrm>
            <a:custGeom>
              <a:avLst/>
              <a:gdLst/>
              <a:ahLst/>
              <a:cxnLst/>
              <a:rect l="l" t="t" r="r" b="b"/>
              <a:pathLst>
                <a:path w="195579" h="4493259">
                  <a:moveTo>
                    <a:pt x="195072" y="4491228"/>
                  </a:moveTo>
                  <a:lnTo>
                    <a:pt x="195072" y="1524"/>
                  </a:lnTo>
                  <a:lnTo>
                    <a:pt x="193548" y="0"/>
                  </a:lnTo>
                  <a:lnTo>
                    <a:pt x="2286" y="0"/>
                  </a:lnTo>
                  <a:lnTo>
                    <a:pt x="0" y="1524"/>
                  </a:lnTo>
                  <a:lnTo>
                    <a:pt x="0" y="4491228"/>
                  </a:lnTo>
                  <a:lnTo>
                    <a:pt x="2286" y="4492752"/>
                  </a:lnTo>
                  <a:lnTo>
                    <a:pt x="3810" y="4492752"/>
                  </a:lnTo>
                  <a:lnTo>
                    <a:pt x="3810" y="6857"/>
                  </a:lnTo>
                  <a:lnTo>
                    <a:pt x="7620" y="3048"/>
                  </a:lnTo>
                  <a:lnTo>
                    <a:pt x="7620" y="6857"/>
                  </a:lnTo>
                  <a:lnTo>
                    <a:pt x="188214" y="6857"/>
                  </a:lnTo>
                  <a:lnTo>
                    <a:pt x="188214" y="3048"/>
                  </a:lnTo>
                  <a:lnTo>
                    <a:pt x="191262" y="6857"/>
                  </a:lnTo>
                  <a:lnTo>
                    <a:pt x="191262" y="4492752"/>
                  </a:lnTo>
                  <a:lnTo>
                    <a:pt x="193548" y="4492752"/>
                  </a:lnTo>
                  <a:lnTo>
                    <a:pt x="195072" y="4491228"/>
                  </a:lnTo>
                  <a:close/>
                </a:path>
                <a:path w="195579" h="4493259">
                  <a:moveTo>
                    <a:pt x="7620" y="6857"/>
                  </a:moveTo>
                  <a:lnTo>
                    <a:pt x="7620" y="3048"/>
                  </a:lnTo>
                  <a:lnTo>
                    <a:pt x="3810" y="6857"/>
                  </a:lnTo>
                  <a:lnTo>
                    <a:pt x="7620" y="6857"/>
                  </a:lnTo>
                  <a:close/>
                </a:path>
                <a:path w="195579" h="4493259">
                  <a:moveTo>
                    <a:pt x="7620" y="4485894"/>
                  </a:moveTo>
                  <a:lnTo>
                    <a:pt x="7620" y="6857"/>
                  </a:lnTo>
                  <a:lnTo>
                    <a:pt x="3810" y="6857"/>
                  </a:lnTo>
                  <a:lnTo>
                    <a:pt x="3810" y="4485894"/>
                  </a:lnTo>
                  <a:lnTo>
                    <a:pt x="7620" y="4485894"/>
                  </a:lnTo>
                  <a:close/>
                </a:path>
                <a:path w="195579" h="4493259">
                  <a:moveTo>
                    <a:pt x="191262" y="4485894"/>
                  </a:moveTo>
                  <a:lnTo>
                    <a:pt x="3810" y="4485894"/>
                  </a:lnTo>
                  <a:lnTo>
                    <a:pt x="7620" y="4488942"/>
                  </a:lnTo>
                  <a:lnTo>
                    <a:pt x="7620" y="4492752"/>
                  </a:lnTo>
                  <a:lnTo>
                    <a:pt x="188214" y="4492752"/>
                  </a:lnTo>
                  <a:lnTo>
                    <a:pt x="188214" y="4488942"/>
                  </a:lnTo>
                  <a:lnTo>
                    <a:pt x="191262" y="4485894"/>
                  </a:lnTo>
                  <a:close/>
                </a:path>
                <a:path w="195579" h="4493259">
                  <a:moveTo>
                    <a:pt x="7620" y="4492752"/>
                  </a:moveTo>
                  <a:lnTo>
                    <a:pt x="7620" y="4488942"/>
                  </a:lnTo>
                  <a:lnTo>
                    <a:pt x="3810" y="4485894"/>
                  </a:lnTo>
                  <a:lnTo>
                    <a:pt x="3810" y="4492752"/>
                  </a:lnTo>
                  <a:lnTo>
                    <a:pt x="7620" y="4492752"/>
                  </a:lnTo>
                  <a:close/>
                </a:path>
                <a:path w="195579" h="4493259">
                  <a:moveTo>
                    <a:pt x="191262" y="6857"/>
                  </a:moveTo>
                  <a:lnTo>
                    <a:pt x="188214" y="3048"/>
                  </a:lnTo>
                  <a:lnTo>
                    <a:pt x="188214" y="6857"/>
                  </a:lnTo>
                  <a:lnTo>
                    <a:pt x="191262" y="6857"/>
                  </a:lnTo>
                  <a:close/>
                </a:path>
                <a:path w="195579" h="4493259">
                  <a:moveTo>
                    <a:pt x="191262" y="4485894"/>
                  </a:moveTo>
                  <a:lnTo>
                    <a:pt x="191262" y="6857"/>
                  </a:lnTo>
                  <a:lnTo>
                    <a:pt x="188214" y="6857"/>
                  </a:lnTo>
                  <a:lnTo>
                    <a:pt x="188214" y="4485894"/>
                  </a:lnTo>
                  <a:lnTo>
                    <a:pt x="191262" y="4485894"/>
                  </a:lnTo>
                  <a:close/>
                </a:path>
                <a:path w="195579" h="4493259">
                  <a:moveTo>
                    <a:pt x="191262" y="4492752"/>
                  </a:moveTo>
                  <a:lnTo>
                    <a:pt x="191262" y="4485894"/>
                  </a:lnTo>
                  <a:lnTo>
                    <a:pt x="188214" y="4488942"/>
                  </a:lnTo>
                  <a:lnTo>
                    <a:pt x="188214" y="4492752"/>
                  </a:lnTo>
                  <a:lnTo>
                    <a:pt x="191262" y="449275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515741" y="2053590"/>
              <a:ext cx="375285" cy="4486910"/>
            </a:xfrm>
            <a:custGeom>
              <a:avLst/>
              <a:gdLst/>
              <a:ahLst/>
              <a:cxnLst/>
              <a:rect l="l" t="t" r="r" b="b"/>
              <a:pathLst>
                <a:path w="375284" h="4486909">
                  <a:moveTo>
                    <a:pt x="374903" y="4486656"/>
                  </a:moveTo>
                  <a:lnTo>
                    <a:pt x="374903" y="0"/>
                  </a:lnTo>
                  <a:lnTo>
                    <a:pt x="0" y="0"/>
                  </a:lnTo>
                  <a:lnTo>
                    <a:pt x="0" y="4486656"/>
                  </a:lnTo>
                  <a:lnTo>
                    <a:pt x="374903" y="448665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511931" y="2050542"/>
              <a:ext cx="382905" cy="4493260"/>
            </a:xfrm>
            <a:custGeom>
              <a:avLst/>
              <a:gdLst/>
              <a:ahLst/>
              <a:cxnLst/>
              <a:rect l="l" t="t" r="r" b="b"/>
              <a:pathLst>
                <a:path w="382904" h="4493259">
                  <a:moveTo>
                    <a:pt x="382524" y="4491228"/>
                  </a:moveTo>
                  <a:lnTo>
                    <a:pt x="382524" y="1524"/>
                  </a:lnTo>
                  <a:lnTo>
                    <a:pt x="381000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4491228"/>
                  </a:lnTo>
                  <a:lnTo>
                    <a:pt x="1524" y="4492752"/>
                  </a:lnTo>
                  <a:lnTo>
                    <a:pt x="3810" y="4492752"/>
                  </a:lnTo>
                  <a:lnTo>
                    <a:pt x="3810" y="6857"/>
                  </a:lnTo>
                  <a:lnTo>
                    <a:pt x="6858" y="3048"/>
                  </a:lnTo>
                  <a:lnTo>
                    <a:pt x="6858" y="6857"/>
                  </a:lnTo>
                  <a:lnTo>
                    <a:pt x="374904" y="6857"/>
                  </a:lnTo>
                  <a:lnTo>
                    <a:pt x="374904" y="3048"/>
                  </a:lnTo>
                  <a:lnTo>
                    <a:pt x="378714" y="6857"/>
                  </a:lnTo>
                  <a:lnTo>
                    <a:pt x="378714" y="4492752"/>
                  </a:lnTo>
                  <a:lnTo>
                    <a:pt x="381000" y="4492752"/>
                  </a:lnTo>
                  <a:lnTo>
                    <a:pt x="382524" y="4491228"/>
                  </a:lnTo>
                  <a:close/>
                </a:path>
                <a:path w="382904" h="4493259">
                  <a:moveTo>
                    <a:pt x="6858" y="6857"/>
                  </a:moveTo>
                  <a:lnTo>
                    <a:pt x="6858" y="3048"/>
                  </a:lnTo>
                  <a:lnTo>
                    <a:pt x="3810" y="6857"/>
                  </a:lnTo>
                  <a:lnTo>
                    <a:pt x="6858" y="6857"/>
                  </a:lnTo>
                  <a:close/>
                </a:path>
                <a:path w="382904" h="4493259">
                  <a:moveTo>
                    <a:pt x="6858" y="4485894"/>
                  </a:moveTo>
                  <a:lnTo>
                    <a:pt x="6858" y="6857"/>
                  </a:lnTo>
                  <a:lnTo>
                    <a:pt x="3810" y="6857"/>
                  </a:lnTo>
                  <a:lnTo>
                    <a:pt x="3810" y="4485894"/>
                  </a:lnTo>
                  <a:lnTo>
                    <a:pt x="6858" y="4485894"/>
                  </a:lnTo>
                  <a:close/>
                </a:path>
                <a:path w="382904" h="4493259">
                  <a:moveTo>
                    <a:pt x="378714" y="4485894"/>
                  </a:moveTo>
                  <a:lnTo>
                    <a:pt x="3810" y="4485894"/>
                  </a:lnTo>
                  <a:lnTo>
                    <a:pt x="6858" y="4489704"/>
                  </a:lnTo>
                  <a:lnTo>
                    <a:pt x="6858" y="4492752"/>
                  </a:lnTo>
                  <a:lnTo>
                    <a:pt x="374904" y="4492752"/>
                  </a:lnTo>
                  <a:lnTo>
                    <a:pt x="374904" y="4489704"/>
                  </a:lnTo>
                  <a:lnTo>
                    <a:pt x="378714" y="4485894"/>
                  </a:lnTo>
                  <a:close/>
                </a:path>
                <a:path w="382904" h="4493259">
                  <a:moveTo>
                    <a:pt x="6858" y="4492752"/>
                  </a:moveTo>
                  <a:lnTo>
                    <a:pt x="6858" y="4489704"/>
                  </a:lnTo>
                  <a:lnTo>
                    <a:pt x="3810" y="4485894"/>
                  </a:lnTo>
                  <a:lnTo>
                    <a:pt x="3810" y="4492752"/>
                  </a:lnTo>
                  <a:lnTo>
                    <a:pt x="6858" y="4492752"/>
                  </a:lnTo>
                  <a:close/>
                </a:path>
                <a:path w="382904" h="4493259">
                  <a:moveTo>
                    <a:pt x="378714" y="6857"/>
                  </a:moveTo>
                  <a:lnTo>
                    <a:pt x="374904" y="3048"/>
                  </a:lnTo>
                  <a:lnTo>
                    <a:pt x="374904" y="6857"/>
                  </a:lnTo>
                  <a:lnTo>
                    <a:pt x="378714" y="6857"/>
                  </a:lnTo>
                  <a:close/>
                </a:path>
                <a:path w="382904" h="4493259">
                  <a:moveTo>
                    <a:pt x="378714" y="4485894"/>
                  </a:moveTo>
                  <a:lnTo>
                    <a:pt x="378714" y="6857"/>
                  </a:lnTo>
                  <a:lnTo>
                    <a:pt x="374904" y="6857"/>
                  </a:lnTo>
                  <a:lnTo>
                    <a:pt x="374904" y="4485894"/>
                  </a:lnTo>
                  <a:lnTo>
                    <a:pt x="378714" y="4485894"/>
                  </a:lnTo>
                  <a:close/>
                </a:path>
                <a:path w="382904" h="4493259">
                  <a:moveTo>
                    <a:pt x="378714" y="4492752"/>
                  </a:moveTo>
                  <a:lnTo>
                    <a:pt x="378714" y="4485894"/>
                  </a:lnTo>
                  <a:lnTo>
                    <a:pt x="374904" y="4489704"/>
                  </a:lnTo>
                  <a:lnTo>
                    <a:pt x="374904" y="4492752"/>
                  </a:lnTo>
                  <a:lnTo>
                    <a:pt x="378714" y="449275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069196" y="2068830"/>
              <a:ext cx="403225" cy="4485640"/>
            </a:xfrm>
            <a:custGeom>
              <a:avLst/>
              <a:gdLst/>
              <a:ahLst/>
              <a:cxnLst/>
              <a:rect l="l" t="t" r="r" b="b"/>
              <a:pathLst>
                <a:path w="403225" h="4485640">
                  <a:moveTo>
                    <a:pt x="403098" y="4485132"/>
                  </a:moveTo>
                  <a:lnTo>
                    <a:pt x="403098" y="0"/>
                  </a:lnTo>
                  <a:lnTo>
                    <a:pt x="0" y="0"/>
                  </a:lnTo>
                  <a:lnTo>
                    <a:pt x="0" y="4485132"/>
                  </a:lnTo>
                  <a:lnTo>
                    <a:pt x="403098" y="4485132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066148" y="2065020"/>
              <a:ext cx="410209" cy="4493260"/>
            </a:xfrm>
            <a:custGeom>
              <a:avLst/>
              <a:gdLst/>
              <a:ahLst/>
              <a:cxnLst/>
              <a:rect l="l" t="t" r="r" b="b"/>
              <a:pathLst>
                <a:path w="410209" h="4493259">
                  <a:moveTo>
                    <a:pt x="409956" y="4491228"/>
                  </a:moveTo>
                  <a:lnTo>
                    <a:pt x="409955" y="2286"/>
                  </a:lnTo>
                  <a:lnTo>
                    <a:pt x="408431" y="0"/>
                  </a:lnTo>
                  <a:lnTo>
                    <a:pt x="1523" y="0"/>
                  </a:lnTo>
                  <a:lnTo>
                    <a:pt x="0" y="2286"/>
                  </a:lnTo>
                  <a:lnTo>
                    <a:pt x="0" y="4491228"/>
                  </a:lnTo>
                  <a:lnTo>
                    <a:pt x="1524" y="4492752"/>
                  </a:lnTo>
                  <a:lnTo>
                    <a:pt x="3048" y="4492752"/>
                  </a:lnTo>
                  <a:lnTo>
                    <a:pt x="3047" y="7619"/>
                  </a:lnTo>
                  <a:lnTo>
                    <a:pt x="6857" y="3810"/>
                  </a:lnTo>
                  <a:lnTo>
                    <a:pt x="6857" y="7619"/>
                  </a:lnTo>
                  <a:lnTo>
                    <a:pt x="403097" y="7619"/>
                  </a:lnTo>
                  <a:lnTo>
                    <a:pt x="403097" y="3810"/>
                  </a:lnTo>
                  <a:lnTo>
                    <a:pt x="406145" y="7619"/>
                  </a:lnTo>
                  <a:lnTo>
                    <a:pt x="406146" y="4492752"/>
                  </a:lnTo>
                  <a:lnTo>
                    <a:pt x="408432" y="4492752"/>
                  </a:lnTo>
                  <a:lnTo>
                    <a:pt x="409956" y="4491228"/>
                  </a:lnTo>
                  <a:close/>
                </a:path>
                <a:path w="410209" h="4493259">
                  <a:moveTo>
                    <a:pt x="6857" y="7619"/>
                  </a:moveTo>
                  <a:lnTo>
                    <a:pt x="6857" y="3810"/>
                  </a:lnTo>
                  <a:lnTo>
                    <a:pt x="3047" y="7619"/>
                  </a:lnTo>
                  <a:lnTo>
                    <a:pt x="6857" y="7619"/>
                  </a:lnTo>
                  <a:close/>
                </a:path>
                <a:path w="410209" h="4493259">
                  <a:moveTo>
                    <a:pt x="6858" y="4485894"/>
                  </a:moveTo>
                  <a:lnTo>
                    <a:pt x="6857" y="7619"/>
                  </a:lnTo>
                  <a:lnTo>
                    <a:pt x="3047" y="7619"/>
                  </a:lnTo>
                  <a:lnTo>
                    <a:pt x="3048" y="4485894"/>
                  </a:lnTo>
                  <a:lnTo>
                    <a:pt x="6858" y="4485894"/>
                  </a:lnTo>
                  <a:close/>
                </a:path>
                <a:path w="410209" h="4493259">
                  <a:moveTo>
                    <a:pt x="406146" y="4485894"/>
                  </a:moveTo>
                  <a:lnTo>
                    <a:pt x="3048" y="4485894"/>
                  </a:lnTo>
                  <a:lnTo>
                    <a:pt x="6858" y="4488942"/>
                  </a:lnTo>
                  <a:lnTo>
                    <a:pt x="6858" y="4492752"/>
                  </a:lnTo>
                  <a:lnTo>
                    <a:pt x="403098" y="4492752"/>
                  </a:lnTo>
                  <a:lnTo>
                    <a:pt x="403098" y="4488942"/>
                  </a:lnTo>
                  <a:lnTo>
                    <a:pt x="406146" y="4485894"/>
                  </a:lnTo>
                  <a:close/>
                </a:path>
                <a:path w="410209" h="4493259">
                  <a:moveTo>
                    <a:pt x="6858" y="4492752"/>
                  </a:moveTo>
                  <a:lnTo>
                    <a:pt x="6858" y="4488942"/>
                  </a:lnTo>
                  <a:lnTo>
                    <a:pt x="3048" y="4485894"/>
                  </a:lnTo>
                  <a:lnTo>
                    <a:pt x="3048" y="4492752"/>
                  </a:lnTo>
                  <a:lnTo>
                    <a:pt x="6858" y="4492752"/>
                  </a:lnTo>
                  <a:close/>
                </a:path>
                <a:path w="410209" h="4493259">
                  <a:moveTo>
                    <a:pt x="406145" y="7619"/>
                  </a:moveTo>
                  <a:lnTo>
                    <a:pt x="403097" y="3810"/>
                  </a:lnTo>
                  <a:lnTo>
                    <a:pt x="403097" y="7619"/>
                  </a:lnTo>
                  <a:lnTo>
                    <a:pt x="406145" y="7619"/>
                  </a:lnTo>
                  <a:close/>
                </a:path>
                <a:path w="410209" h="4493259">
                  <a:moveTo>
                    <a:pt x="406146" y="4485894"/>
                  </a:moveTo>
                  <a:lnTo>
                    <a:pt x="406145" y="7619"/>
                  </a:lnTo>
                  <a:lnTo>
                    <a:pt x="403097" y="7619"/>
                  </a:lnTo>
                  <a:lnTo>
                    <a:pt x="403098" y="4485894"/>
                  </a:lnTo>
                  <a:lnTo>
                    <a:pt x="406146" y="4485894"/>
                  </a:lnTo>
                  <a:close/>
                </a:path>
                <a:path w="410209" h="4493259">
                  <a:moveTo>
                    <a:pt x="406146" y="4492752"/>
                  </a:moveTo>
                  <a:lnTo>
                    <a:pt x="406146" y="4485894"/>
                  </a:lnTo>
                  <a:lnTo>
                    <a:pt x="403098" y="4488942"/>
                  </a:lnTo>
                  <a:lnTo>
                    <a:pt x="403098" y="4492752"/>
                  </a:lnTo>
                  <a:lnTo>
                    <a:pt x="406146" y="4492752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9087912" y="4280656"/>
            <a:ext cx="1002030" cy="1808480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 marR="800735">
              <a:lnSpc>
                <a:spcPct val="102699"/>
              </a:lnSpc>
              <a:spcBef>
                <a:spcPts val="2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quejas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no</a:t>
            </a:r>
            <a:r>
              <a:rPr dirty="0" sz="750">
                <a:latin typeface="Arial"/>
                <a:cs typeface="Arial"/>
              </a:rPr>
              <a:t> resueltas</a:t>
            </a:r>
            <a:r>
              <a:rPr dirty="0" sz="750" spc="7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7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exceden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2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2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meses</a:t>
            </a:r>
            <a:endParaRPr sz="750">
              <a:latin typeface="Arial"/>
              <a:cs typeface="Arial"/>
            </a:endParaRPr>
          </a:p>
          <a:p>
            <a:pPr marL="26034" marR="809625">
              <a:lnSpc>
                <a:spcPct val="102699"/>
              </a:lnSpc>
              <a:spcBef>
                <a:spcPts val="63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cumplimiento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de</a:t>
            </a:r>
            <a:r>
              <a:rPr dirty="0" sz="750">
                <a:latin typeface="Arial"/>
                <a:cs typeface="Arial"/>
              </a:rPr>
              <a:t> plazos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resolución</a:t>
            </a:r>
            <a:r>
              <a:rPr dirty="0" sz="750">
                <a:latin typeface="Arial"/>
                <a:cs typeface="Arial"/>
              </a:rPr>
              <a:t> de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problemas</a:t>
            </a:r>
            <a:endParaRPr sz="75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67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avisos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descubierto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1523885" y="1951482"/>
            <a:ext cx="8531860" cy="4750435"/>
            <a:chOff x="1523885" y="1951482"/>
            <a:chExt cx="8531860" cy="4750435"/>
          </a:xfrm>
        </p:grpSpPr>
        <p:sp>
          <p:nvSpPr>
            <p:cNvPr id="45" name="object 45" descr=""/>
            <p:cNvSpPr/>
            <p:nvPr/>
          </p:nvSpPr>
          <p:spPr>
            <a:xfrm>
              <a:off x="1526933" y="3075432"/>
              <a:ext cx="8524875" cy="129539"/>
            </a:xfrm>
            <a:custGeom>
              <a:avLst/>
              <a:gdLst/>
              <a:ahLst/>
              <a:cxnLst/>
              <a:rect l="l" t="t" r="r" b="b"/>
              <a:pathLst>
                <a:path w="8524875" h="129539">
                  <a:moveTo>
                    <a:pt x="8524494" y="129539"/>
                  </a:moveTo>
                  <a:lnTo>
                    <a:pt x="8524494" y="0"/>
                  </a:lnTo>
                  <a:lnTo>
                    <a:pt x="0" y="0"/>
                  </a:lnTo>
                  <a:lnTo>
                    <a:pt x="0" y="129540"/>
                  </a:lnTo>
                  <a:lnTo>
                    <a:pt x="8524494" y="129539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523885" y="3072384"/>
              <a:ext cx="8531860" cy="135890"/>
            </a:xfrm>
            <a:custGeom>
              <a:avLst/>
              <a:gdLst/>
              <a:ahLst/>
              <a:cxnLst/>
              <a:rect l="l" t="t" r="r" b="b"/>
              <a:pathLst>
                <a:path w="8531860" h="135889">
                  <a:moveTo>
                    <a:pt x="8531352" y="134112"/>
                  </a:moveTo>
                  <a:lnTo>
                    <a:pt x="8531352" y="1524"/>
                  </a:lnTo>
                  <a:lnTo>
                    <a:pt x="8529828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34112"/>
                  </a:lnTo>
                  <a:lnTo>
                    <a:pt x="1524" y="135636"/>
                  </a:lnTo>
                  <a:lnTo>
                    <a:pt x="3048" y="135636"/>
                  </a:lnTo>
                  <a:lnTo>
                    <a:pt x="3048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8523732" y="6858"/>
                  </a:lnTo>
                  <a:lnTo>
                    <a:pt x="8523732" y="3048"/>
                  </a:lnTo>
                  <a:lnTo>
                    <a:pt x="8527542" y="6858"/>
                  </a:lnTo>
                  <a:lnTo>
                    <a:pt x="8527542" y="135636"/>
                  </a:lnTo>
                  <a:lnTo>
                    <a:pt x="8529828" y="135636"/>
                  </a:lnTo>
                  <a:lnTo>
                    <a:pt x="8531352" y="134112"/>
                  </a:lnTo>
                  <a:close/>
                </a:path>
                <a:path w="8531860" h="135889">
                  <a:moveTo>
                    <a:pt x="6857" y="6858"/>
                  </a:moveTo>
                  <a:lnTo>
                    <a:pt x="6857" y="3048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8531860" h="135889">
                  <a:moveTo>
                    <a:pt x="6857" y="128778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128778"/>
                  </a:lnTo>
                  <a:lnTo>
                    <a:pt x="6857" y="128778"/>
                  </a:lnTo>
                  <a:close/>
                </a:path>
                <a:path w="8531860" h="135889">
                  <a:moveTo>
                    <a:pt x="8527542" y="128778"/>
                  </a:moveTo>
                  <a:lnTo>
                    <a:pt x="3048" y="128778"/>
                  </a:lnTo>
                  <a:lnTo>
                    <a:pt x="6857" y="132588"/>
                  </a:lnTo>
                  <a:lnTo>
                    <a:pt x="6857" y="135636"/>
                  </a:lnTo>
                  <a:lnTo>
                    <a:pt x="8523732" y="135636"/>
                  </a:lnTo>
                  <a:lnTo>
                    <a:pt x="8523732" y="132588"/>
                  </a:lnTo>
                  <a:lnTo>
                    <a:pt x="8527542" y="128778"/>
                  </a:lnTo>
                  <a:close/>
                </a:path>
                <a:path w="8531860" h="135889">
                  <a:moveTo>
                    <a:pt x="6857" y="135636"/>
                  </a:moveTo>
                  <a:lnTo>
                    <a:pt x="6857" y="132588"/>
                  </a:lnTo>
                  <a:lnTo>
                    <a:pt x="3048" y="128778"/>
                  </a:lnTo>
                  <a:lnTo>
                    <a:pt x="3048" y="135636"/>
                  </a:lnTo>
                  <a:lnTo>
                    <a:pt x="6857" y="135636"/>
                  </a:lnTo>
                  <a:close/>
                </a:path>
                <a:path w="8531860" h="135889">
                  <a:moveTo>
                    <a:pt x="8527542" y="6858"/>
                  </a:moveTo>
                  <a:lnTo>
                    <a:pt x="8523732" y="3048"/>
                  </a:lnTo>
                  <a:lnTo>
                    <a:pt x="8523732" y="6858"/>
                  </a:lnTo>
                  <a:lnTo>
                    <a:pt x="8527542" y="6858"/>
                  </a:lnTo>
                  <a:close/>
                </a:path>
                <a:path w="8531860" h="135889">
                  <a:moveTo>
                    <a:pt x="8527542" y="128778"/>
                  </a:moveTo>
                  <a:lnTo>
                    <a:pt x="8527542" y="6858"/>
                  </a:lnTo>
                  <a:lnTo>
                    <a:pt x="8523732" y="6858"/>
                  </a:lnTo>
                  <a:lnTo>
                    <a:pt x="8523732" y="128778"/>
                  </a:lnTo>
                  <a:lnTo>
                    <a:pt x="8527542" y="128778"/>
                  </a:lnTo>
                  <a:close/>
                </a:path>
                <a:path w="8531860" h="135889">
                  <a:moveTo>
                    <a:pt x="8527542" y="135636"/>
                  </a:moveTo>
                  <a:lnTo>
                    <a:pt x="8527542" y="128778"/>
                  </a:lnTo>
                  <a:lnTo>
                    <a:pt x="8523732" y="132588"/>
                  </a:lnTo>
                  <a:lnTo>
                    <a:pt x="8523732" y="135636"/>
                  </a:lnTo>
                  <a:lnTo>
                    <a:pt x="8527542" y="135636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526933" y="2757678"/>
              <a:ext cx="8517890" cy="158750"/>
            </a:xfrm>
            <a:custGeom>
              <a:avLst/>
              <a:gdLst/>
              <a:ahLst/>
              <a:cxnLst/>
              <a:rect l="l" t="t" r="r" b="b"/>
              <a:pathLst>
                <a:path w="8517890" h="158750">
                  <a:moveTo>
                    <a:pt x="8517636" y="158495"/>
                  </a:moveTo>
                  <a:lnTo>
                    <a:pt x="8517636" y="0"/>
                  </a:lnTo>
                  <a:lnTo>
                    <a:pt x="0" y="0"/>
                  </a:lnTo>
                  <a:lnTo>
                    <a:pt x="0" y="158496"/>
                  </a:lnTo>
                  <a:lnTo>
                    <a:pt x="8517636" y="158495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523885" y="2754630"/>
              <a:ext cx="8524875" cy="165735"/>
            </a:xfrm>
            <a:custGeom>
              <a:avLst/>
              <a:gdLst/>
              <a:ahLst/>
              <a:cxnLst/>
              <a:rect l="l" t="t" r="r" b="b"/>
              <a:pathLst>
                <a:path w="8524875" h="165735">
                  <a:moveTo>
                    <a:pt x="8524494" y="163830"/>
                  </a:moveTo>
                  <a:lnTo>
                    <a:pt x="8524494" y="1524"/>
                  </a:lnTo>
                  <a:lnTo>
                    <a:pt x="8522970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63830"/>
                  </a:lnTo>
                  <a:lnTo>
                    <a:pt x="1524" y="165354"/>
                  </a:lnTo>
                  <a:lnTo>
                    <a:pt x="3048" y="165354"/>
                  </a:lnTo>
                  <a:lnTo>
                    <a:pt x="3048" y="6858"/>
                  </a:lnTo>
                  <a:lnTo>
                    <a:pt x="6858" y="3048"/>
                  </a:lnTo>
                  <a:lnTo>
                    <a:pt x="6857" y="6858"/>
                  </a:lnTo>
                  <a:lnTo>
                    <a:pt x="8516873" y="6858"/>
                  </a:lnTo>
                  <a:lnTo>
                    <a:pt x="8516873" y="3047"/>
                  </a:lnTo>
                  <a:lnTo>
                    <a:pt x="8520684" y="6858"/>
                  </a:lnTo>
                  <a:lnTo>
                    <a:pt x="8520684" y="165354"/>
                  </a:lnTo>
                  <a:lnTo>
                    <a:pt x="8522970" y="165354"/>
                  </a:lnTo>
                  <a:lnTo>
                    <a:pt x="8524494" y="163830"/>
                  </a:lnTo>
                  <a:close/>
                </a:path>
                <a:path w="8524875" h="165735">
                  <a:moveTo>
                    <a:pt x="6858" y="6858"/>
                  </a:moveTo>
                  <a:lnTo>
                    <a:pt x="6858" y="3048"/>
                  </a:lnTo>
                  <a:lnTo>
                    <a:pt x="3048" y="6858"/>
                  </a:lnTo>
                  <a:lnTo>
                    <a:pt x="6858" y="6858"/>
                  </a:lnTo>
                  <a:close/>
                </a:path>
                <a:path w="8524875" h="165735">
                  <a:moveTo>
                    <a:pt x="6858" y="158496"/>
                  </a:moveTo>
                  <a:lnTo>
                    <a:pt x="6858" y="6858"/>
                  </a:lnTo>
                  <a:lnTo>
                    <a:pt x="3048" y="6858"/>
                  </a:lnTo>
                  <a:lnTo>
                    <a:pt x="3048" y="158496"/>
                  </a:lnTo>
                  <a:lnTo>
                    <a:pt x="6858" y="158496"/>
                  </a:lnTo>
                  <a:close/>
                </a:path>
                <a:path w="8524875" h="165735">
                  <a:moveTo>
                    <a:pt x="8520684" y="158496"/>
                  </a:moveTo>
                  <a:lnTo>
                    <a:pt x="3048" y="158496"/>
                  </a:lnTo>
                  <a:lnTo>
                    <a:pt x="6858" y="161544"/>
                  </a:lnTo>
                  <a:lnTo>
                    <a:pt x="6858" y="165354"/>
                  </a:lnTo>
                  <a:lnTo>
                    <a:pt x="8516873" y="165354"/>
                  </a:lnTo>
                  <a:lnTo>
                    <a:pt x="8516873" y="161544"/>
                  </a:lnTo>
                  <a:lnTo>
                    <a:pt x="8520684" y="158496"/>
                  </a:lnTo>
                  <a:close/>
                </a:path>
                <a:path w="8524875" h="165735">
                  <a:moveTo>
                    <a:pt x="6858" y="165354"/>
                  </a:moveTo>
                  <a:lnTo>
                    <a:pt x="6858" y="161544"/>
                  </a:lnTo>
                  <a:lnTo>
                    <a:pt x="3048" y="158496"/>
                  </a:lnTo>
                  <a:lnTo>
                    <a:pt x="3048" y="165354"/>
                  </a:lnTo>
                  <a:lnTo>
                    <a:pt x="6858" y="165354"/>
                  </a:lnTo>
                  <a:close/>
                </a:path>
                <a:path w="8524875" h="165735">
                  <a:moveTo>
                    <a:pt x="8520684" y="6858"/>
                  </a:moveTo>
                  <a:lnTo>
                    <a:pt x="8516873" y="3047"/>
                  </a:lnTo>
                  <a:lnTo>
                    <a:pt x="8516873" y="6858"/>
                  </a:lnTo>
                  <a:lnTo>
                    <a:pt x="8520684" y="6858"/>
                  </a:lnTo>
                  <a:close/>
                </a:path>
                <a:path w="8524875" h="165735">
                  <a:moveTo>
                    <a:pt x="8520684" y="158496"/>
                  </a:moveTo>
                  <a:lnTo>
                    <a:pt x="8520684" y="6858"/>
                  </a:lnTo>
                  <a:lnTo>
                    <a:pt x="8516873" y="6858"/>
                  </a:lnTo>
                  <a:lnTo>
                    <a:pt x="8516873" y="158496"/>
                  </a:lnTo>
                  <a:lnTo>
                    <a:pt x="8520684" y="158496"/>
                  </a:lnTo>
                  <a:close/>
                </a:path>
                <a:path w="8524875" h="165735">
                  <a:moveTo>
                    <a:pt x="8520684" y="165354"/>
                  </a:moveTo>
                  <a:lnTo>
                    <a:pt x="8520684" y="158496"/>
                  </a:lnTo>
                  <a:lnTo>
                    <a:pt x="8516873" y="161544"/>
                  </a:lnTo>
                  <a:lnTo>
                    <a:pt x="8516873" y="165354"/>
                  </a:lnTo>
                  <a:lnTo>
                    <a:pt x="8520684" y="165354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106815" y="2930652"/>
              <a:ext cx="7938134" cy="134620"/>
            </a:xfrm>
            <a:custGeom>
              <a:avLst/>
              <a:gdLst/>
              <a:ahLst/>
              <a:cxnLst/>
              <a:rect l="l" t="t" r="r" b="b"/>
              <a:pathLst>
                <a:path w="7938134" h="134619">
                  <a:moveTo>
                    <a:pt x="7937754" y="134112"/>
                  </a:moveTo>
                  <a:lnTo>
                    <a:pt x="7937754" y="0"/>
                  </a:lnTo>
                  <a:lnTo>
                    <a:pt x="0" y="0"/>
                  </a:lnTo>
                  <a:lnTo>
                    <a:pt x="0" y="134112"/>
                  </a:lnTo>
                  <a:lnTo>
                    <a:pt x="7937754" y="134112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103767" y="2926842"/>
              <a:ext cx="7945120" cy="142240"/>
            </a:xfrm>
            <a:custGeom>
              <a:avLst/>
              <a:gdLst/>
              <a:ahLst/>
              <a:cxnLst/>
              <a:rect l="l" t="t" r="r" b="b"/>
              <a:pathLst>
                <a:path w="7945120" h="142239">
                  <a:moveTo>
                    <a:pt x="7944611" y="140207"/>
                  </a:moveTo>
                  <a:lnTo>
                    <a:pt x="7944611" y="1523"/>
                  </a:lnTo>
                  <a:lnTo>
                    <a:pt x="7943088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40208"/>
                  </a:lnTo>
                  <a:lnTo>
                    <a:pt x="1524" y="141732"/>
                  </a:lnTo>
                  <a:lnTo>
                    <a:pt x="3048" y="141732"/>
                  </a:lnTo>
                  <a:lnTo>
                    <a:pt x="3048" y="6858"/>
                  </a:lnTo>
                  <a:lnTo>
                    <a:pt x="6857" y="3810"/>
                  </a:lnTo>
                  <a:lnTo>
                    <a:pt x="6857" y="6858"/>
                  </a:lnTo>
                  <a:lnTo>
                    <a:pt x="7937754" y="6857"/>
                  </a:lnTo>
                  <a:lnTo>
                    <a:pt x="7937754" y="3809"/>
                  </a:lnTo>
                  <a:lnTo>
                    <a:pt x="7940802" y="6857"/>
                  </a:lnTo>
                  <a:lnTo>
                    <a:pt x="7940802" y="141731"/>
                  </a:lnTo>
                  <a:lnTo>
                    <a:pt x="7943088" y="141731"/>
                  </a:lnTo>
                  <a:lnTo>
                    <a:pt x="7944611" y="140207"/>
                  </a:lnTo>
                  <a:close/>
                </a:path>
                <a:path w="7945120" h="142239">
                  <a:moveTo>
                    <a:pt x="6857" y="6858"/>
                  </a:moveTo>
                  <a:lnTo>
                    <a:pt x="6857" y="3810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7945120" h="142239">
                  <a:moveTo>
                    <a:pt x="6857" y="134874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134874"/>
                  </a:lnTo>
                  <a:lnTo>
                    <a:pt x="6857" y="134874"/>
                  </a:lnTo>
                  <a:close/>
                </a:path>
                <a:path w="7945120" h="142239">
                  <a:moveTo>
                    <a:pt x="7940802" y="134873"/>
                  </a:moveTo>
                  <a:lnTo>
                    <a:pt x="3048" y="134874"/>
                  </a:lnTo>
                  <a:lnTo>
                    <a:pt x="6857" y="137921"/>
                  </a:lnTo>
                  <a:lnTo>
                    <a:pt x="6858" y="141732"/>
                  </a:lnTo>
                  <a:lnTo>
                    <a:pt x="7937754" y="141731"/>
                  </a:lnTo>
                  <a:lnTo>
                    <a:pt x="7937754" y="137921"/>
                  </a:lnTo>
                  <a:lnTo>
                    <a:pt x="7940802" y="134873"/>
                  </a:lnTo>
                  <a:close/>
                </a:path>
                <a:path w="7945120" h="142239">
                  <a:moveTo>
                    <a:pt x="6858" y="141732"/>
                  </a:moveTo>
                  <a:lnTo>
                    <a:pt x="6857" y="137921"/>
                  </a:lnTo>
                  <a:lnTo>
                    <a:pt x="3048" y="134874"/>
                  </a:lnTo>
                  <a:lnTo>
                    <a:pt x="3048" y="141732"/>
                  </a:lnTo>
                  <a:lnTo>
                    <a:pt x="6858" y="141732"/>
                  </a:lnTo>
                  <a:close/>
                </a:path>
                <a:path w="7945120" h="142239">
                  <a:moveTo>
                    <a:pt x="7940802" y="6857"/>
                  </a:moveTo>
                  <a:lnTo>
                    <a:pt x="7937754" y="3809"/>
                  </a:lnTo>
                  <a:lnTo>
                    <a:pt x="7937754" y="6857"/>
                  </a:lnTo>
                  <a:lnTo>
                    <a:pt x="7940802" y="6857"/>
                  </a:lnTo>
                  <a:close/>
                </a:path>
                <a:path w="7945120" h="142239">
                  <a:moveTo>
                    <a:pt x="7940802" y="134873"/>
                  </a:moveTo>
                  <a:lnTo>
                    <a:pt x="7940802" y="6857"/>
                  </a:lnTo>
                  <a:lnTo>
                    <a:pt x="7937754" y="6857"/>
                  </a:lnTo>
                  <a:lnTo>
                    <a:pt x="7937754" y="134873"/>
                  </a:lnTo>
                  <a:lnTo>
                    <a:pt x="7940802" y="134873"/>
                  </a:lnTo>
                  <a:close/>
                </a:path>
                <a:path w="7945120" h="142239">
                  <a:moveTo>
                    <a:pt x="7940802" y="141731"/>
                  </a:moveTo>
                  <a:lnTo>
                    <a:pt x="7940802" y="134873"/>
                  </a:lnTo>
                  <a:lnTo>
                    <a:pt x="7937754" y="137921"/>
                  </a:lnTo>
                  <a:lnTo>
                    <a:pt x="7937754" y="141731"/>
                  </a:lnTo>
                  <a:lnTo>
                    <a:pt x="7940802" y="141731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526933" y="2591562"/>
              <a:ext cx="8514715" cy="135890"/>
            </a:xfrm>
            <a:custGeom>
              <a:avLst/>
              <a:gdLst/>
              <a:ahLst/>
              <a:cxnLst/>
              <a:rect l="l" t="t" r="r" b="b"/>
              <a:pathLst>
                <a:path w="8514715" h="135889">
                  <a:moveTo>
                    <a:pt x="8514588" y="135636"/>
                  </a:moveTo>
                  <a:lnTo>
                    <a:pt x="8514588" y="0"/>
                  </a:lnTo>
                  <a:lnTo>
                    <a:pt x="0" y="0"/>
                  </a:lnTo>
                  <a:lnTo>
                    <a:pt x="0" y="135636"/>
                  </a:lnTo>
                  <a:lnTo>
                    <a:pt x="8514588" y="1356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523885" y="2587752"/>
              <a:ext cx="8521700" cy="143510"/>
            </a:xfrm>
            <a:custGeom>
              <a:avLst/>
              <a:gdLst/>
              <a:ahLst/>
              <a:cxnLst/>
              <a:rect l="l" t="t" r="r" b="b"/>
              <a:pathLst>
                <a:path w="8521700" h="143510">
                  <a:moveTo>
                    <a:pt x="8521446" y="141732"/>
                  </a:moveTo>
                  <a:lnTo>
                    <a:pt x="8521446" y="1524"/>
                  </a:lnTo>
                  <a:lnTo>
                    <a:pt x="8519922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41732"/>
                  </a:lnTo>
                  <a:lnTo>
                    <a:pt x="1524" y="143256"/>
                  </a:lnTo>
                  <a:lnTo>
                    <a:pt x="3048" y="143256"/>
                  </a:lnTo>
                  <a:lnTo>
                    <a:pt x="3048" y="6858"/>
                  </a:lnTo>
                  <a:lnTo>
                    <a:pt x="6857" y="3810"/>
                  </a:lnTo>
                  <a:lnTo>
                    <a:pt x="6857" y="6858"/>
                  </a:lnTo>
                  <a:lnTo>
                    <a:pt x="8514588" y="6858"/>
                  </a:lnTo>
                  <a:lnTo>
                    <a:pt x="8514588" y="3809"/>
                  </a:lnTo>
                  <a:lnTo>
                    <a:pt x="8517636" y="6858"/>
                  </a:lnTo>
                  <a:lnTo>
                    <a:pt x="8517636" y="143256"/>
                  </a:lnTo>
                  <a:lnTo>
                    <a:pt x="8519922" y="143256"/>
                  </a:lnTo>
                  <a:lnTo>
                    <a:pt x="8521446" y="141732"/>
                  </a:lnTo>
                  <a:close/>
                </a:path>
                <a:path w="8521700" h="143510">
                  <a:moveTo>
                    <a:pt x="6857" y="6858"/>
                  </a:moveTo>
                  <a:lnTo>
                    <a:pt x="6857" y="3810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8521700" h="143510">
                  <a:moveTo>
                    <a:pt x="6857" y="136398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136398"/>
                  </a:lnTo>
                  <a:lnTo>
                    <a:pt x="6857" y="136398"/>
                  </a:lnTo>
                  <a:close/>
                </a:path>
                <a:path w="8521700" h="143510">
                  <a:moveTo>
                    <a:pt x="8517636" y="136398"/>
                  </a:moveTo>
                  <a:lnTo>
                    <a:pt x="3048" y="136398"/>
                  </a:lnTo>
                  <a:lnTo>
                    <a:pt x="6857" y="139446"/>
                  </a:lnTo>
                  <a:lnTo>
                    <a:pt x="6857" y="143256"/>
                  </a:lnTo>
                  <a:lnTo>
                    <a:pt x="8514588" y="143256"/>
                  </a:lnTo>
                  <a:lnTo>
                    <a:pt x="8514588" y="139446"/>
                  </a:lnTo>
                  <a:lnTo>
                    <a:pt x="8517636" y="136398"/>
                  </a:lnTo>
                  <a:close/>
                </a:path>
                <a:path w="8521700" h="143510">
                  <a:moveTo>
                    <a:pt x="6857" y="143256"/>
                  </a:moveTo>
                  <a:lnTo>
                    <a:pt x="6857" y="139446"/>
                  </a:lnTo>
                  <a:lnTo>
                    <a:pt x="3048" y="136398"/>
                  </a:lnTo>
                  <a:lnTo>
                    <a:pt x="3048" y="143256"/>
                  </a:lnTo>
                  <a:lnTo>
                    <a:pt x="6857" y="143256"/>
                  </a:lnTo>
                  <a:close/>
                </a:path>
                <a:path w="8521700" h="143510">
                  <a:moveTo>
                    <a:pt x="8517636" y="6858"/>
                  </a:moveTo>
                  <a:lnTo>
                    <a:pt x="8514588" y="3809"/>
                  </a:lnTo>
                  <a:lnTo>
                    <a:pt x="8514588" y="6858"/>
                  </a:lnTo>
                  <a:lnTo>
                    <a:pt x="8517636" y="6858"/>
                  </a:lnTo>
                  <a:close/>
                </a:path>
                <a:path w="8521700" h="143510">
                  <a:moveTo>
                    <a:pt x="8517636" y="136398"/>
                  </a:moveTo>
                  <a:lnTo>
                    <a:pt x="8517636" y="6858"/>
                  </a:lnTo>
                  <a:lnTo>
                    <a:pt x="8514588" y="6858"/>
                  </a:lnTo>
                  <a:lnTo>
                    <a:pt x="8514588" y="136398"/>
                  </a:lnTo>
                  <a:lnTo>
                    <a:pt x="8517636" y="136398"/>
                  </a:lnTo>
                  <a:close/>
                </a:path>
                <a:path w="8521700" h="143510">
                  <a:moveTo>
                    <a:pt x="8517636" y="143256"/>
                  </a:moveTo>
                  <a:lnTo>
                    <a:pt x="8517636" y="136398"/>
                  </a:lnTo>
                  <a:lnTo>
                    <a:pt x="8514588" y="139446"/>
                  </a:lnTo>
                  <a:lnTo>
                    <a:pt x="8514588" y="143256"/>
                  </a:lnTo>
                  <a:lnTo>
                    <a:pt x="8517636" y="143256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526933" y="3230118"/>
              <a:ext cx="8524875" cy="121920"/>
            </a:xfrm>
            <a:custGeom>
              <a:avLst/>
              <a:gdLst/>
              <a:ahLst/>
              <a:cxnLst/>
              <a:rect l="l" t="t" r="r" b="b"/>
              <a:pathLst>
                <a:path w="8524875" h="121920">
                  <a:moveTo>
                    <a:pt x="8524494" y="121920"/>
                  </a:moveTo>
                  <a:lnTo>
                    <a:pt x="8524494" y="0"/>
                  </a:lnTo>
                  <a:lnTo>
                    <a:pt x="0" y="0"/>
                  </a:lnTo>
                  <a:lnTo>
                    <a:pt x="0" y="121920"/>
                  </a:lnTo>
                  <a:lnTo>
                    <a:pt x="8524494" y="121920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523885" y="3226308"/>
              <a:ext cx="8531860" cy="128905"/>
            </a:xfrm>
            <a:custGeom>
              <a:avLst/>
              <a:gdLst/>
              <a:ahLst/>
              <a:cxnLst/>
              <a:rect l="l" t="t" r="r" b="b"/>
              <a:pathLst>
                <a:path w="8531860" h="128904">
                  <a:moveTo>
                    <a:pt x="8531352" y="127254"/>
                  </a:moveTo>
                  <a:lnTo>
                    <a:pt x="8531352" y="1524"/>
                  </a:lnTo>
                  <a:lnTo>
                    <a:pt x="8529828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27254"/>
                  </a:lnTo>
                  <a:lnTo>
                    <a:pt x="1524" y="128778"/>
                  </a:lnTo>
                  <a:lnTo>
                    <a:pt x="3048" y="128778"/>
                  </a:lnTo>
                  <a:lnTo>
                    <a:pt x="3048" y="6858"/>
                  </a:lnTo>
                  <a:lnTo>
                    <a:pt x="6858" y="3810"/>
                  </a:lnTo>
                  <a:lnTo>
                    <a:pt x="6857" y="6858"/>
                  </a:lnTo>
                  <a:lnTo>
                    <a:pt x="8524494" y="6858"/>
                  </a:lnTo>
                  <a:lnTo>
                    <a:pt x="8524494" y="3810"/>
                  </a:lnTo>
                  <a:lnTo>
                    <a:pt x="8527542" y="6858"/>
                  </a:lnTo>
                  <a:lnTo>
                    <a:pt x="8527542" y="128778"/>
                  </a:lnTo>
                  <a:lnTo>
                    <a:pt x="8529828" y="128778"/>
                  </a:lnTo>
                  <a:lnTo>
                    <a:pt x="8531352" y="127254"/>
                  </a:lnTo>
                  <a:close/>
                </a:path>
                <a:path w="8531860" h="128904">
                  <a:moveTo>
                    <a:pt x="6858" y="6858"/>
                  </a:moveTo>
                  <a:lnTo>
                    <a:pt x="6858" y="3810"/>
                  </a:lnTo>
                  <a:lnTo>
                    <a:pt x="3048" y="6858"/>
                  </a:lnTo>
                  <a:lnTo>
                    <a:pt x="6858" y="6858"/>
                  </a:lnTo>
                  <a:close/>
                </a:path>
                <a:path w="8531860" h="128904">
                  <a:moveTo>
                    <a:pt x="6858" y="121920"/>
                  </a:moveTo>
                  <a:lnTo>
                    <a:pt x="6858" y="6858"/>
                  </a:lnTo>
                  <a:lnTo>
                    <a:pt x="3048" y="6858"/>
                  </a:lnTo>
                  <a:lnTo>
                    <a:pt x="3048" y="121920"/>
                  </a:lnTo>
                  <a:lnTo>
                    <a:pt x="6858" y="121920"/>
                  </a:lnTo>
                  <a:close/>
                </a:path>
                <a:path w="8531860" h="128904">
                  <a:moveTo>
                    <a:pt x="8527542" y="121920"/>
                  </a:moveTo>
                  <a:lnTo>
                    <a:pt x="3048" y="121920"/>
                  </a:lnTo>
                  <a:lnTo>
                    <a:pt x="6858" y="125730"/>
                  </a:lnTo>
                  <a:lnTo>
                    <a:pt x="6857" y="128778"/>
                  </a:lnTo>
                  <a:lnTo>
                    <a:pt x="8524494" y="128778"/>
                  </a:lnTo>
                  <a:lnTo>
                    <a:pt x="8524494" y="125730"/>
                  </a:lnTo>
                  <a:lnTo>
                    <a:pt x="8527542" y="121920"/>
                  </a:lnTo>
                  <a:close/>
                </a:path>
                <a:path w="8531860" h="128904">
                  <a:moveTo>
                    <a:pt x="6857" y="128778"/>
                  </a:moveTo>
                  <a:lnTo>
                    <a:pt x="6858" y="125730"/>
                  </a:lnTo>
                  <a:lnTo>
                    <a:pt x="3048" y="121920"/>
                  </a:lnTo>
                  <a:lnTo>
                    <a:pt x="3048" y="128778"/>
                  </a:lnTo>
                  <a:lnTo>
                    <a:pt x="6857" y="128778"/>
                  </a:lnTo>
                  <a:close/>
                </a:path>
                <a:path w="8531860" h="128904">
                  <a:moveTo>
                    <a:pt x="8527542" y="6858"/>
                  </a:moveTo>
                  <a:lnTo>
                    <a:pt x="8524494" y="3810"/>
                  </a:lnTo>
                  <a:lnTo>
                    <a:pt x="8524494" y="6858"/>
                  </a:lnTo>
                  <a:lnTo>
                    <a:pt x="8527542" y="6858"/>
                  </a:lnTo>
                  <a:close/>
                </a:path>
                <a:path w="8531860" h="128904">
                  <a:moveTo>
                    <a:pt x="8527542" y="121920"/>
                  </a:moveTo>
                  <a:lnTo>
                    <a:pt x="8527542" y="6858"/>
                  </a:lnTo>
                  <a:lnTo>
                    <a:pt x="8524494" y="6858"/>
                  </a:lnTo>
                  <a:lnTo>
                    <a:pt x="8524494" y="121920"/>
                  </a:lnTo>
                  <a:lnTo>
                    <a:pt x="8527542" y="121920"/>
                  </a:lnTo>
                  <a:close/>
                </a:path>
                <a:path w="8531860" h="128904">
                  <a:moveTo>
                    <a:pt x="8527542" y="128778"/>
                  </a:moveTo>
                  <a:lnTo>
                    <a:pt x="8527542" y="121920"/>
                  </a:lnTo>
                  <a:lnTo>
                    <a:pt x="8524494" y="125730"/>
                  </a:lnTo>
                  <a:lnTo>
                    <a:pt x="8524494" y="128778"/>
                  </a:lnTo>
                  <a:lnTo>
                    <a:pt x="8527542" y="12877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943235" y="1954530"/>
              <a:ext cx="375920" cy="4743450"/>
            </a:xfrm>
            <a:custGeom>
              <a:avLst/>
              <a:gdLst/>
              <a:ahLst/>
              <a:cxnLst/>
              <a:rect l="l" t="t" r="r" b="b"/>
              <a:pathLst>
                <a:path w="375920" h="4743450">
                  <a:moveTo>
                    <a:pt x="375666" y="4743450"/>
                  </a:moveTo>
                  <a:lnTo>
                    <a:pt x="375665" y="0"/>
                  </a:lnTo>
                  <a:lnTo>
                    <a:pt x="0" y="0"/>
                  </a:lnTo>
                  <a:lnTo>
                    <a:pt x="0" y="4743450"/>
                  </a:lnTo>
                  <a:lnTo>
                    <a:pt x="375666" y="4743450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940187" y="1951482"/>
              <a:ext cx="382270" cy="4750435"/>
            </a:xfrm>
            <a:custGeom>
              <a:avLst/>
              <a:gdLst/>
              <a:ahLst/>
              <a:cxnLst/>
              <a:rect l="l" t="t" r="r" b="b"/>
              <a:pathLst>
                <a:path w="382270" h="4750434">
                  <a:moveTo>
                    <a:pt x="381762" y="4748784"/>
                  </a:moveTo>
                  <a:lnTo>
                    <a:pt x="381761" y="1524"/>
                  </a:lnTo>
                  <a:lnTo>
                    <a:pt x="380237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4748784"/>
                  </a:lnTo>
                  <a:lnTo>
                    <a:pt x="1524" y="4750308"/>
                  </a:lnTo>
                  <a:lnTo>
                    <a:pt x="3048" y="4750308"/>
                  </a:lnTo>
                  <a:lnTo>
                    <a:pt x="3047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374903" y="6858"/>
                  </a:lnTo>
                  <a:lnTo>
                    <a:pt x="374903" y="3048"/>
                  </a:lnTo>
                  <a:lnTo>
                    <a:pt x="378713" y="6858"/>
                  </a:lnTo>
                  <a:lnTo>
                    <a:pt x="378714" y="4750308"/>
                  </a:lnTo>
                  <a:lnTo>
                    <a:pt x="380238" y="4750308"/>
                  </a:lnTo>
                  <a:lnTo>
                    <a:pt x="381762" y="4748784"/>
                  </a:lnTo>
                  <a:close/>
                </a:path>
                <a:path w="382270" h="4750434">
                  <a:moveTo>
                    <a:pt x="6857" y="6858"/>
                  </a:moveTo>
                  <a:lnTo>
                    <a:pt x="6857" y="3048"/>
                  </a:lnTo>
                  <a:lnTo>
                    <a:pt x="3047" y="6858"/>
                  </a:lnTo>
                  <a:lnTo>
                    <a:pt x="6857" y="6858"/>
                  </a:lnTo>
                  <a:close/>
                </a:path>
                <a:path w="382270" h="4750434">
                  <a:moveTo>
                    <a:pt x="6858" y="4743450"/>
                  </a:moveTo>
                  <a:lnTo>
                    <a:pt x="6857" y="6858"/>
                  </a:lnTo>
                  <a:lnTo>
                    <a:pt x="3047" y="6858"/>
                  </a:lnTo>
                  <a:lnTo>
                    <a:pt x="3048" y="4743450"/>
                  </a:lnTo>
                  <a:lnTo>
                    <a:pt x="6858" y="4743450"/>
                  </a:lnTo>
                  <a:close/>
                </a:path>
                <a:path w="382270" h="4750434">
                  <a:moveTo>
                    <a:pt x="378714" y="4743450"/>
                  </a:moveTo>
                  <a:lnTo>
                    <a:pt x="3048" y="4743450"/>
                  </a:lnTo>
                  <a:lnTo>
                    <a:pt x="6858" y="4746498"/>
                  </a:lnTo>
                  <a:lnTo>
                    <a:pt x="6858" y="4750308"/>
                  </a:lnTo>
                  <a:lnTo>
                    <a:pt x="374904" y="4750308"/>
                  </a:lnTo>
                  <a:lnTo>
                    <a:pt x="374904" y="4746498"/>
                  </a:lnTo>
                  <a:lnTo>
                    <a:pt x="378714" y="4743450"/>
                  </a:lnTo>
                  <a:close/>
                </a:path>
                <a:path w="382270" h="4750434">
                  <a:moveTo>
                    <a:pt x="6858" y="4750308"/>
                  </a:moveTo>
                  <a:lnTo>
                    <a:pt x="6858" y="4746498"/>
                  </a:lnTo>
                  <a:lnTo>
                    <a:pt x="3048" y="4743450"/>
                  </a:lnTo>
                  <a:lnTo>
                    <a:pt x="3048" y="4750308"/>
                  </a:lnTo>
                  <a:lnTo>
                    <a:pt x="6858" y="4750308"/>
                  </a:lnTo>
                  <a:close/>
                </a:path>
                <a:path w="382270" h="4750434">
                  <a:moveTo>
                    <a:pt x="378713" y="6858"/>
                  </a:moveTo>
                  <a:lnTo>
                    <a:pt x="374903" y="3048"/>
                  </a:lnTo>
                  <a:lnTo>
                    <a:pt x="374903" y="6858"/>
                  </a:lnTo>
                  <a:lnTo>
                    <a:pt x="378713" y="6858"/>
                  </a:lnTo>
                  <a:close/>
                </a:path>
                <a:path w="382270" h="4750434">
                  <a:moveTo>
                    <a:pt x="378714" y="4743450"/>
                  </a:moveTo>
                  <a:lnTo>
                    <a:pt x="378713" y="6858"/>
                  </a:lnTo>
                  <a:lnTo>
                    <a:pt x="374903" y="6858"/>
                  </a:lnTo>
                  <a:lnTo>
                    <a:pt x="374904" y="4743450"/>
                  </a:lnTo>
                  <a:lnTo>
                    <a:pt x="378714" y="4743450"/>
                  </a:lnTo>
                  <a:close/>
                </a:path>
                <a:path w="382270" h="4750434">
                  <a:moveTo>
                    <a:pt x="378714" y="4750308"/>
                  </a:moveTo>
                  <a:lnTo>
                    <a:pt x="378714" y="4743450"/>
                  </a:lnTo>
                  <a:lnTo>
                    <a:pt x="374904" y="4746498"/>
                  </a:lnTo>
                  <a:lnTo>
                    <a:pt x="374904" y="4750308"/>
                  </a:lnTo>
                  <a:lnTo>
                    <a:pt x="378714" y="475030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3948222" y="5232436"/>
            <a:ext cx="370205" cy="867410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2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2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disponibilidad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sistemas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20">
                <a:latin typeface="Arial"/>
                <a:cs typeface="Arial"/>
              </a:rPr>
              <a:t>(por</a:t>
            </a:r>
            <a:r>
              <a:rPr dirty="0" sz="750">
                <a:latin typeface="Arial"/>
                <a:cs typeface="Arial"/>
              </a:rPr>
              <a:t> canal,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uptime)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379105" y="6185153"/>
            <a:ext cx="8666480" cy="154940"/>
            <a:chOff x="1379105" y="6185153"/>
            <a:chExt cx="8666480" cy="154940"/>
          </a:xfrm>
        </p:grpSpPr>
        <p:sp>
          <p:nvSpPr>
            <p:cNvPr id="59" name="object 59" descr=""/>
            <p:cNvSpPr/>
            <p:nvPr/>
          </p:nvSpPr>
          <p:spPr>
            <a:xfrm>
              <a:off x="1382915" y="6188963"/>
              <a:ext cx="8658860" cy="147320"/>
            </a:xfrm>
            <a:custGeom>
              <a:avLst/>
              <a:gdLst/>
              <a:ahLst/>
              <a:cxnLst/>
              <a:rect l="l" t="t" r="r" b="b"/>
              <a:pathLst>
                <a:path w="8658860" h="147320">
                  <a:moveTo>
                    <a:pt x="8658605" y="147065"/>
                  </a:moveTo>
                  <a:lnTo>
                    <a:pt x="8658605" y="0"/>
                  </a:lnTo>
                  <a:lnTo>
                    <a:pt x="0" y="0"/>
                  </a:lnTo>
                  <a:lnTo>
                    <a:pt x="0" y="147066"/>
                  </a:lnTo>
                  <a:lnTo>
                    <a:pt x="8658605" y="147065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379105" y="6185153"/>
              <a:ext cx="8666480" cy="154940"/>
            </a:xfrm>
            <a:custGeom>
              <a:avLst/>
              <a:gdLst/>
              <a:ahLst/>
              <a:cxnLst/>
              <a:rect l="l" t="t" r="r" b="b"/>
              <a:pathLst>
                <a:path w="8666480" h="154939">
                  <a:moveTo>
                    <a:pt x="8666226" y="153161"/>
                  </a:moveTo>
                  <a:lnTo>
                    <a:pt x="8666226" y="1523"/>
                  </a:lnTo>
                  <a:lnTo>
                    <a:pt x="8664702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53162"/>
                  </a:lnTo>
                  <a:lnTo>
                    <a:pt x="1524" y="154686"/>
                  </a:lnTo>
                  <a:lnTo>
                    <a:pt x="3809" y="154686"/>
                  </a:lnTo>
                  <a:lnTo>
                    <a:pt x="3810" y="6858"/>
                  </a:lnTo>
                  <a:lnTo>
                    <a:pt x="6858" y="3810"/>
                  </a:lnTo>
                  <a:lnTo>
                    <a:pt x="6857" y="6858"/>
                  </a:lnTo>
                  <a:lnTo>
                    <a:pt x="8659367" y="6857"/>
                  </a:lnTo>
                  <a:lnTo>
                    <a:pt x="8659367" y="3809"/>
                  </a:lnTo>
                  <a:lnTo>
                    <a:pt x="8662416" y="6857"/>
                  </a:lnTo>
                  <a:lnTo>
                    <a:pt x="8662416" y="154685"/>
                  </a:lnTo>
                  <a:lnTo>
                    <a:pt x="8664702" y="154685"/>
                  </a:lnTo>
                  <a:lnTo>
                    <a:pt x="8666226" y="153161"/>
                  </a:lnTo>
                  <a:close/>
                </a:path>
                <a:path w="8666480" h="154939">
                  <a:moveTo>
                    <a:pt x="6858" y="6858"/>
                  </a:moveTo>
                  <a:lnTo>
                    <a:pt x="6858" y="3810"/>
                  </a:lnTo>
                  <a:lnTo>
                    <a:pt x="3810" y="6858"/>
                  </a:lnTo>
                  <a:lnTo>
                    <a:pt x="6858" y="6858"/>
                  </a:lnTo>
                  <a:close/>
                </a:path>
                <a:path w="8666480" h="154939">
                  <a:moveTo>
                    <a:pt x="6858" y="147828"/>
                  </a:moveTo>
                  <a:lnTo>
                    <a:pt x="6858" y="6858"/>
                  </a:lnTo>
                  <a:lnTo>
                    <a:pt x="3810" y="6858"/>
                  </a:lnTo>
                  <a:lnTo>
                    <a:pt x="3810" y="147828"/>
                  </a:lnTo>
                  <a:lnTo>
                    <a:pt x="6858" y="147828"/>
                  </a:lnTo>
                  <a:close/>
                </a:path>
                <a:path w="8666480" h="154939">
                  <a:moveTo>
                    <a:pt x="8662416" y="147827"/>
                  </a:moveTo>
                  <a:lnTo>
                    <a:pt x="3810" y="147828"/>
                  </a:lnTo>
                  <a:lnTo>
                    <a:pt x="6858" y="150876"/>
                  </a:lnTo>
                  <a:lnTo>
                    <a:pt x="6857" y="154686"/>
                  </a:lnTo>
                  <a:lnTo>
                    <a:pt x="8659367" y="154685"/>
                  </a:lnTo>
                  <a:lnTo>
                    <a:pt x="8659367" y="150876"/>
                  </a:lnTo>
                  <a:lnTo>
                    <a:pt x="8662416" y="147827"/>
                  </a:lnTo>
                  <a:close/>
                </a:path>
                <a:path w="8666480" h="154939">
                  <a:moveTo>
                    <a:pt x="6857" y="154686"/>
                  </a:moveTo>
                  <a:lnTo>
                    <a:pt x="6858" y="150876"/>
                  </a:lnTo>
                  <a:lnTo>
                    <a:pt x="3810" y="147828"/>
                  </a:lnTo>
                  <a:lnTo>
                    <a:pt x="3809" y="154686"/>
                  </a:lnTo>
                  <a:lnTo>
                    <a:pt x="6857" y="154686"/>
                  </a:lnTo>
                  <a:close/>
                </a:path>
                <a:path w="8666480" h="154939">
                  <a:moveTo>
                    <a:pt x="8662416" y="6857"/>
                  </a:moveTo>
                  <a:lnTo>
                    <a:pt x="8659367" y="3809"/>
                  </a:lnTo>
                  <a:lnTo>
                    <a:pt x="8659367" y="6857"/>
                  </a:lnTo>
                  <a:lnTo>
                    <a:pt x="8662416" y="6857"/>
                  </a:lnTo>
                  <a:close/>
                </a:path>
                <a:path w="8666480" h="154939">
                  <a:moveTo>
                    <a:pt x="8662416" y="147827"/>
                  </a:moveTo>
                  <a:lnTo>
                    <a:pt x="8662416" y="6857"/>
                  </a:lnTo>
                  <a:lnTo>
                    <a:pt x="8659367" y="6857"/>
                  </a:lnTo>
                  <a:lnTo>
                    <a:pt x="8659367" y="147827"/>
                  </a:lnTo>
                  <a:lnTo>
                    <a:pt x="8662416" y="147827"/>
                  </a:lnTo>
                  <a:close/>
                </a:path>
                <a:path w="8666480" h="154939">
                  <a:moveTo>
                    <a:pt x="8662416" y="154685"/>
                  </a:moveTo>
                  <a:lnTo>
                    <a:pt x="8662416" y="147827"/>
                  </a:lnTo>
                  <a:lnTo>
                    <a:pt x="8659367" y="150876"/>
                  </a:lnTo>
                  <a:lnTo>
                    <a:pt x="8659367" y="154685"/>
                  </a:lnTo>
                  <a:lnTo>
                    <a:pt x="8662416" y="154685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6130423" y="6187694"/>
            <a:ext cx="181927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Tiempo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32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respuesta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canal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telefónico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4656467" y="1930907"/>
            <a:ext cx="861060" cy="4629150"/>
            <a:chOff x="4656467" y="1930907"/>
            <a:chExt cx="861060" cy="4629150"/>
          </a:xfrm>
        </p:grpSpPr>
        <p:sp>
          <p:nvSpPr>
            <p:cNvPr id="63" name="object 63" descr=""/>
            <p:cNvSpPr/>
            <p:nvPr/>
          </p:nvSpPr>
          <p:spPr>
            <a:xfrm>
              <a:off x="4659515" y="1933955"/>
              <a:ext cx="854710" cy="4623435"/>
            </a:xfrm>
            <a:custGeom>
              <a:avLst/>
              <a:gdLst/>
              <a:ahLst/>
              <a:cxnLst/>
              <a:rect l="l" t="t" r="r" b="b"/>
              <a:pathLst>
                <a:path w="854710" h="4623434">
                  <a:moveTo>
                    <a:pt x="854202" y="4623054"/>
                  </a:moveTo>
                  <a:lnTo>
                    <a:pt x="854201" y="0"/>
                  </a:lnTo>
                  <a:lnTo>
                    <a:pt x="0" y="0"/>
                  </a:lnTo>
                  <a:lnTo>
                    <a:pt x="0" y="4623054"/>
                  </a:lnTo>
                  <a:lnTo>
                    <a:pt x="854202" y="4623054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656467" y="1930907"/>
              <a:ext cx="861060" cy="4629150"/>
            </a:xfrm>
            <a:custGeom>
              <a:avLst/>
              <a:gdLst/>
              <a:ahLst/>
              <a:cxnLst/>
              <a:rect l="l" t="t" r="r" b="b"/>
              <a:pathLst>
                <a:path w="861060" h="4629150">
                  <a:moveTo>
                    <a:pt x="861060" y="4627626"/>
                  </a:moveTo>
                  <a:lnTo>
                    <a:pt x="861059" y="1524"/>
                  </a:lnTo>
                  <a:lnTo>
                    <a:pt x="859535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4627626"/>
                  </a:lnTo>
                  <a:lnTo>
                    <a:pt x="1524" y="4629150"/>
                  </a:lnTo>
                  <a:lnTo>
                    <a:pt x="3048" y="4629150"/>
                  </a:lnTo>
                  <a:lnTo>
                    <a:pt x="3047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853439" y="6858"/>
                  </a:lnTo>
                  <a:lnTo>
                    <a:pt x="853439" y="3048"/>
                  </a:lnTo>
                  <a:lnTo>
                    <a:pt x="857249" y="6858"/>
                  </a:lnTo>
                  <a:lnTo>
                    <a:pt x="857250" y="4629150"/>
                  </a:lnTo>
                  <a:lnTo>
                    <a:pt x="859536" y="4629150"/>
                  </a:lnTo>
                  <a:lnTo>
                    <a:pt x="861060" y="4627626"/>
                  </a:lnTo>
                  <a:close/>
                </a:path>
                <a:path w="861060" h="4629150">
                  <a:moveTo>
                    <a:pt x="6857" y="6858"/>
                  </a:moveTo>
                  <a:lnTo>
                    <a:pt x="6857" y="3048"/>
                  </a:lnTo>
                  <a:lnTo>
                    <a:pt x="3047" y="6858"/>
                  </a:lnTo>
                  <a:lnTo>
                    <a:pt x="6857" y="6858"/>
                  </a:lnTo>
                  <a:close/>
                </a:path>
                <a:path w="861060" h="4629150">
                  <a:moveTo>
                    <a:pt x="6858" y="4622292"/>
                  </a:moveTo>
                  <a:lnTo>
                    <a:pt x="6857" y="6858"/>
                  </a:lnTo>
                  <a:lnTo>
                    <a:pt x="3047" y="6858"/>
                  </a:lnTo>
                  <a:lnTo>
                    <a:pt x="3048" y="4622292"/>
                  </a:lnTo>
                  <a:lnTo>
                    <a:pt x="6858" y="4622292"/>
                  </a:lnTo>
                  <a:close/>
                </a:path>
                <a:path w="861060" h="4629150">
                  <a:moveTo>
                    <a:pt x="857250" y="4622292"/>
                  </a:moveTo>
                  <a:lnTo>
                    <a:pt x="3048" y="4622292"/>
                  </a:lnTo>
                  <a:lnTo>
                    <a:pt x="6858" y="4626102"/>
                  </a:lnTo>
                  <a:lnTo>
                    <a:pt x="6858" y="4629150"/>
                  </a:lnTo>
                  <a:lnTo>
                    <a:pt x="853440" y="4629150"/>
                  </a:lnTo>
                  <a:lnTo>
                    <a:pt x="853440" y="4626102"/>
                  </a:lnTo>
                  <a:lnTo>
                    <a:pt x="857250" y="4622292"/>
                  </a:lnTo>
                  <a:close/>
                </a:path>
                <a:path w="861060" h="4629150">
                  <a:moveTo>
                    <a:pt x="6858" y="4629150"/>
                  </a:moveTo>
                  <a:lnTo>
                    <a:pt x="6858" y="4626102"/>
                  </a:lnTo>
                  <a:lnTo>
                    <a:pt x="3048" y="4622292"/>
                  </a:lnTo>
                  <a:lnTo>
                    <a:pt x="3048" y="4629150"/>
                  </a:lnTo>
                  <a:lnTo>
                    <a:pt x="6858" y="4629150"/>
                  </a:lnTo>
                  <a:close/>
                </a:path>
                <a:path w="861060" h="4629150">
                  <a:moveTo>
                    <a:pt x="857249" y="6858"/>
                  </a:moveTo>
                  <a:lnTo>
                    <a:pt x="853439" y="3048"/>
                  </a:lnTo>
                  <a:lnTo>
                    <a:pt x="853439" y="6858"/>
                  </a:lnTo>
                  <a:lnTo>
                    <a:pt x="857249" y="6858"/>
                  </a:lnTo>
                  <a:close/>
                </a:path>
                <a:path w="861060" h="4629150">
                  <a:moveTo>
                    <a:pt x="857250" y="4622292"/>
                  </a:moveTo>
                  <a:lnTo>
                    <a:pt x="857249" y="6858"/>
                  </a:lnTo>
                  <a:lnTo>
                    <a:pt x="853439" y="6858"/>
                  </a:lnTo>
                  <a:lnTo>
                    <a:pt x="853440" y="4622292"/>
                  </a:lnTo>
                  <a:lnTo>
                    <a:pt x="857250" y="4622292"/>
                  </a:lnTo>
                  <a:close/>
                </a:path>
                <a:path w="861060" h="4629150">
                  <a:moveTo>
                    <a:pt x="857250" y="4629150"/>
                  </a:moveTo>
                  <a:lnTo>
                    <a:pt x="857250" y="4622292"/>
                  </a:lnTo>
                  <a:lnTo>
                    <a:pt x="853440" y="4626102"/>
                  </a:lnTo>
                  <a:lnTo>
                    <a:pt x="853440" y="4629150"/>
                  </a:lnTo>
                  <a:lnTo>
                    <a:pt x="857250" y="462915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4727581" y="4285741"/>
            <a:ext cx="675640" cy="496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9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20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de</a:t>
            </a:r>
            <a:r>
              <a:rPr dirty="0" sz="750" spc="-10">
                <a:latin typeface="Arial"/>
                <a:cs typeface="Arial"/>
              </a:rPr>
              <a:t> contrataciones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se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pueden realizar</a:t>
            </a:r>
            <a:endParaRPr sz="75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4727581" y="4755891"/>
            <a:ext cx="43053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canal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1789823" y="6374129"/>
            <a:ext cx="8258809" cy="158115"/>
            <a:chOff x="1789823" y="6374129"/>
            <a:chExt cx="8258809" cy="158115"/>
          </a:xfrm>
        </p:grpSpPr>
        <p:sp>
          <p:nvSpPr>
            <p:cNvPr id="68" name="object 68" descr=""/>
            <p:cNvSpPr/>
            <p:nvPr/>
          </p:nvSpPr>
          <p:spPr>
            <a:xfrm>
              <a:off x="1792871" y="6377177"/>
              <a:ext cx="8251825" cy="151765"/>
            </a:xfrm>
            <a:custGeom>
              <a:avLst/>
              <a:gdLst/>
              <a:ahLst/>
              <a:cxnLst/>
              <a:rect l="l" t="t" r="r" b="b"/>
              <a:pathLst>
                <a:path w="8251825" h="151765">
                  <a:moveTo>
                    <a:pt x="8251698" y="151638"/>
                  </a:moveTo>
                  <a:lnTo>
                    <a:pt x="8251698" y="0"/>
                  </a:lnTo>
                  <a:lnTo>
                    <a:pt x="0" y="0"/>
                  </a:lnTo>
                  <a:lnTo>
                    <a:pt x="0" y="151638"/>
                  </a:lnTo>
                  <a:lnTo>
                    <a:pt x="8251698" y="151638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789823" y="6374129"/>
              <a:ext cx="8258809" cy="158115"/>
            </a:xfrm>
            <a:custGeom>
              <a:avLst/>
              <a:gdLst/>
              <a:ahLst/>
              <a:cxnLst/>
              <a:rect l="l" t="t" r="r" b="b"/>
              <a:pathLst>
                <a:path w="8258809" h="158115">
                  <a:moveTo>
                    <a:pt x="8258556" y="156209"/>
                  </a:moveTo>
                  <a:lnTo>
                    <a:pt x="8258556" y="1523"/>
                  </a:lnTo>
                  <a:lnTo>
                    <a:pt x="8257032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56210"/>
                  </a:lnTo>
                  <a:lnTo>
                    <a:pt x="1524" y="157734"/>
                  </a:lnTo>
                  <a:lnTo>
                    <a:pt x="3048" y="157734"/>
                  </a:lnTo>
                  <a:lnTo>
                    <a:pt x="3048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8250935" y="6857"/>
                  </a:lnTo>
                  <a:lnTo>
                    <a:pt x="8250935" y="3047"/>
                  </a:lnTo>
                  <a:lnTo>
                    <a:pt x="8254746" y="6857"/>
                  </a:lnTo>
                  <a:lnTo>
                    <a:pt x="8254746" y="157733"/>
                  </a:lnTo>
                  <a:lnTo>
                    <a:pt x="8257032" y="157733"/>
                  </a:lnTo>
                  <a:lnTo>
                    <a:pt x="8258556" y="156209"/>
                  </a:lnTo>
                  <a:close/>
                </a:path>
                <a:path w="8258809" h="158115">
                  <a:moveTo>
                    <a:pt x="6857" y="6858"/>
                  </a:moveTo>
                  <a:lnTo>
                    <a:pt x="6857" y="3048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8258809" h="158115">
                  <a:moveTo>
                    <a:pt x="6857" y="150876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150876"/>
                  </a:lnTo>
                  <a:lnTo>
                    <a:pt x="6857" y="150876"/>
                  </a:lnTo>
                  <a:close/>
                </a:path>
                <a:path w="8258809" h="158115">
                  <a:moveTo>
                    <a:pt x="8254746" y="150875"/>
                  </a:moveTo>
                  <a:lnTo>
                    <a:pt x="3048" y="150876"/>
                  </a:lnTo>
                  <a:lnTo>
                    <a:pt x="6857" y="154685"/>
                  </a:lnTo>
                  <a:lnTo>
                    <a:pt x="6857" y="157734"/>
                  </a:lnTo>
                  <a:lnTo>
                    <a:pt x="8250935" y="157733"/>
                  </a:lnTo>
                  <a:lnTo>
                    <a:pt x="8250935" y="154685"/>
                  </a:lnTo>
                  <a:lnTo>
                    <a:pt x="8254746" y="150875"/>
                  </a:lnTo>
                  <a:close/>
                </a:path>
                <a:path w="8258809" h="158115">
                  <a:moveTo>
                    <a:pt x="6857" y="157734"/>
                  </a:moveTo>
                  <a:lnTo>
                    <a:pt x="6857" y="154685"/>
                  </a:lnTo>
                  <a:lnTo>
                    <a:pt x="3048" y="150876"/>
                  </a:lnTo>
                  <a:lnTo>
                    <a:pt x="3048" y="157734"/>
                  </a:lnTo>
                  <a:lnTo>
                    <a:pt x="6857" y="157734"/>
                  </a:lnTo>
                  <a:close/>
                </a:path>
                <a:path w="8258809" h="158115">
                  <a:moveTo>
                    <a:pt x="8254746" y="6857"/>
                  </a:moveTo>
                  <a:lnTo>
                    <a:pt x="8250935" y="3047"/>
                  </a:lnTo>
                  <a:lnTo>
                    <a:pt x="8250935" y="6857"/>
                  </a:lnTo>
                  <a:lnTo>
                    <a:pt x="8254746" y="6857"/>
                  </a:lnTo>
                  <a:close/>
                </a:path>
                <a:path w="8258809" h="158115">
                  <a:moveTo>
                    <a:pt x="8254746" y="150875"/>
                  </a:moveTo>
                  <a:lnTo>
                    <a:pt x="8254746" y="6857"/>
                  </a:lnTo>
                  <a:lnTo>
                    <a:pt x="8250935" y="6857"/>
                  </a:lnTo>
                  <a:lnTo>
                    <a:pt x="8250935" y="150875"/>
                  </a:lnTo>
                  <a:lnTo>
                    <a:pt x="8254746" y="150875"/>
                  </a:lnTo>
                  <a:close/>
                </a:path>
                <a:path w="8258809" h="158115">
                  <a:moveTo>
                    <a:pt x="8254746" y="157733"/>
                  </a:moveTo>
                  <a:lnTo>
                    <a:pt x="8254746" y="150875"/>
                  </a:lnTo>
                  <a:lnTo>
                    <a:pt x="8250935" y="154685"/>
                  </a:lnTo>
                  <a:lnTo>
                    <a:pt x="8250935" y="157733"/>
                  </a:lnTo>
                  <a:lnTo>
                    <a:pt x="8254746" y="157733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3685165" y="6378194"/>
            <a:ext cx="147637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Llamadas</a:t>
            </a:r>
            <a:r>
              <a:rPr dirty="0" sz="750" spc="8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entrantes</a:t>
            </a:r>
            <a:r>
              <a:rPr dirty="0" sz="750" spc="8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no</a:t>
            </a:r>
            <a:r>
              <a:rPr dirty="0" sz="750" spc="8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atendidas</a:t>
            </a:r>
            <a:endParaRPr sz="750">
              <a:latin typeface="Arial"/>
              <a:cs typeface="Arial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551821" y="365252"/>
            <a:ext cx="7592695" cy="657225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34"/>
              </a:spcBef>
            </a:pPr>
            <a:r>
              <a:rPr dirty="0"/>
              <a:t>Selected</a:t>
            </a:r>
            <a:r>
              <a:rPr dirty="0" spc="-30"/>
              <a:t> </a:t>
            </a:r>
            <a:r>
              <a:rPr dirty="0"/>
              <a:t>KPIs</a:t>
            </a:r>
            <a:r>
              <a:rPr dirty="0" spc="-25"/>
              <a:t> </a:t>
            </a:r>
            <a:r>
              <a:rPr dirty="0"/>
              <a:t>cover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whole</a:t>
            </a:r>
            <a:r>
              <a:rPr dirty="0" spc="-15"/>
              <a:t> </a:t>
            </a:r>
            <a:r>
              <a:rPr dirty="0"/>
              <a:t>spectrum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client</a:t>
            </a:r>
            <a:r>
              <a:rPr dirty="0" spc="-25"/>
              <a:t> </a:t>
            </a:r>
            <a:r>
              <a:rPr dirty="0" spc="-10"/>
              <a:t>interactions </a:t>
            </a:r>
            <a:r>
              <a:rPr dirty="0">
                <a:solidFill>
                  <a:srgbClr val="008AB3"/>
                </a:solidFill>
              </a:rPr>
              <a:t>KPIs</a:t>
            </a:r>
            <a:r>
              <a:rPr dirty="0" spc="-4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by</a:t>
            </a:r>
            <a:r>
              <a:rPr dirty="0" spc="-4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channel</a:t>
            </a:r>
            <a:r>
              <a:rPr dirty="0" spc="-4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and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contact</a:t>
            </a:r>
          </a:p>
        </p:txBody>
      </p:sp>
      <p:grpSp>
        <p:nvGrpSpPr>
          <p:cNvPr id="72" name="object 72" descr=""/>
          <p:cNvGrpSpPr/>
          <p:nvPr/>
        </p:nvGrpSpPr>
        <p:grpSpPr>
          <a:xfrm>
            <a:off x="550811" y="1907285"/>
            <a:ext cx="1030605" cy="4791075"/>
            <a:chOff x="550811" y="1907285"/>
            <a:chExt cx="1030605" cy="4791075"/>
          </a:xfrm>
        </p:grpSpPr>
        <p:sp>
          <p:nvSpPr>
            <p:cNvPr id="73" name="object 73" descr=""/>
            <p:cNvSpPr/>
            <p:nvPr/>
          </p:nvSpPr>
          <p:spPr>
            <a:xfrm>
              <a:off x="550811" y="2103893"/>
              <a:ext cx="449580" cy="3286125"/>
            </a:xfrm>
            <a:custGeom>
              <a:avLst/>
              <a:gdLst/>
              <a:ahLst/>
              <a:cxnLst/>
              <a:rect l="l" t="t" r="r" b="b"/>
              <a:pathLst>
                <a:path w="449580" h="3286125">
                  <a:moveTo>
                    <a:pt x="171450" y="114300"/>
                  </a:moveTo>
                  <a:lnTo>
                    <a:pt x="107442" y="114300"/>
                  </a:lnTo>
                  <a:lnTo>
                    <a:pt x="107442" y="121920"/>
                  </a:lnTo>
                  <a:lnTo>
                    <a:pt x="112014" y="121920"/>
                  </a:lnTo>
                  <a:lnTo>
                    <a:pt x="112014" y="128778"/>
                  </a:lnTo>
                  <a:lnTo>
                    <a:pt x="113538" y="131826"/>
                  </a:lnTo>
                  <a:lnTo>
                    <a:pt x="116586" y="133350"/>
                  </a:lnTo>
                  <a:lnTo>
                    <a:pt x="116586" y="267462"/>
                  </a:lnTo>
                  <a:lnTo>
                    <a:pt x="113538" y="268986"/>
                  </a:lnTo>
                  <a:lnTo>
                    <a:pt x="112014" y="272796"/>
                  </a:lnTo>
                  <a:lnTo>
                    <a:pt x="112014" y="278892"/>
                  </a:lnTo>
                  <a:lnTo>
                    <a:pt x="107442" y="278892"/>
                  </a:lnTo>
                  <a:lnTo>
                    <a:pt x="107442" y="286512"/>
                  </a:lnTo>
                  <a:lnTo>
                    <a:pt x="116586" y="286512"/>
                  </a:lnTo>
                  <a:lnTo>
                    <a:pt x="162306" y="286512"/>
                  </a:lnTo>
                  <a:lnTo>
                    <a:pt x="171450" y="286512"/>
                  </a:lnTo>
                  <a:lnTo>
                    <a:pt x="171450" y="278892"/>
                  </a:lnTo>
                  <a:lnTo>
                    <a:pt x="167640" y="278892"/>
                  </a:lnTo>
                  <a:lnTo>
                    <a:pt x="167640" y="272796"/>
                  </a:lnTo>
                  <a:lnTo>
                    <a:pt x="165354" y="268986"/>
                  </a:lnTo>
                  <a:lnTo>
                    <a:pt x="162306" y="267462"/>
                  </a:lnTo>
                  <a:lnTo>
                    <a:pt x="162306" y="133350"/>
                  </a:lnTo>
                  <a:lnTo>
                    <a:pt x="165354" y="131826"/>
                  </a:lnTo>
                  <a:lnTo>
                    <a:pt x="167640" y="128778"/>
                  </a:lnTo>
                  <a:lnTo>
                    <a:pt x="167640" y="121920"/>
                  </a:lnTo>
                  <a:lnTo>
                    <a:pt x="171450" y="121920"/>
                  </a:lnTo>
                  <a:lnTo>
                    <a:pt x="171450" y="114300"/>
                  </a:lnTo>
                  <a:close/>
                </a:path>
                <a:path w="449580" h="3286125">
                  <a:moveTo>
                    <a:pt x="228600" y="3155442"/>
                  </a:moveTo>
                  <a:lnTo>
                    <a:pt x="227076" y="3153918"/>
                  </a:lnTo>
                  <a:lnTo>
                    <a:pt x="144018" y="3153918"/>
                  </a:lnTo>
                  <a:lnTo>
                    <a:pt x="142494" y="3155442"/>
                  </a:lnTo>
                  <a:lnTo>
                    <a:pt x="142494" y="3160014"/>
                  </a:lnTo>
                  <a:lnTo>
                    <a:pt x="144018" y="3161538"/>
                  </a:lnTo>
                  <a:lnTo>
                    <a:pt x="227076" y="3161538"/>
                  </a:lnTo>
                  <a:lnTo>
                    <a:pt x="228600" y="3160014"/>
                  </a:lnTo>
                  <a:lnTo>
                    <a:pt x="228600" y="3155442"/>
                  </a:lnTo>
                  <a:close/>
                </a:path>
                <a:path w="449580" h="3286125">
                  <a:moveTo>
                    <a:pt x="252222" y="3029712"/>
                  </a:moveTo>
                  <a:lnTo>
                    <a:pt x="246126" y="3023616"/>
                  </a:lnTo>
                  <a:lnTo>
                    <a:pt x="245364" y="3023616"/>
                  </a:lnTo>
                  <a:lnTo>
                    <a:pt x="245364" y="3035808"/>
                  </a:lnTo>
                  <a:lnTo>
                    <a:pt x="245364" y="3054096"/>
                  </a:lnTo>
                  <a:lnTo>
                    <a:pt x="245364" y="3090672"/>
                  </a:lnTo>
                  <a:lnTo>
                    <a:pt x="245364" y="3179826"/>
                  </a:lnTo>
                  <a:lnTo>
                    <a:pt x="240030" y="3185160"/>
                  </a:lnTo>
                  <a:lnTo>
                    <a:pt x="11430" y="3185160"/>
                  </a:lnTo>
                  <a:lnTo>
                    <a:pt x="6858" y="3179826"/>
                  </a:lnTo>
                  <a:lnTo>
                    <a:pt x="6858" y="3090672"/>
                  </a:lnTo>
                  <a:lnTo>
                    <a:pt x="245364" y="3090672"/>
                  </a:lnTo>
                  <a:lnTo>
                    <a:pt x="245364" y="3054096"/>
                  </a:lnTo>
                  <a:lnTo>
                    <a:pt x="6858" y="3054096"/>
                  </a:lnTo>
                  <a:lnTo>
                    <a:pt x="6858" y="3035808"/>
                  </a:lnTo>
                  <a:lnTo>
                    <a:pt x="11430" y="3031236"/>
                  </a:lnTo>
                  <a:lnTo>
                    <a:pt x="240030" y="3031236"/>
                  </a:lnTo>
                  <a:lnTo>
                    <a:pt x="245364" y="3035808"/>
                  </a:lnTo>
                  <a:lnTo>
                    <a:pt x="245364" y="3023616"/>
                  </a:lnTo>
                  <a:lnTo>
                    <a:pt x="5334" y="3023616"/>
                  </a:lnTo>
                  <a:lnTo>
                    <a:pt x="0" y="3029712"/>
                  </a:lnTo>
                  <a:lnTo>
                    <a:pt x="0" y="3186684"/>
                  </a:lnTo>
                  <a:lnTo>
                    <a:pt x="5334" y="3192018"/>
                  </a:lnTo>
                  <a:lnTo>
                    <a:pt x="6858" y="3192018"/>
                  </a:lnTo>
                  <a:lnTo>
                    <a:pt x="245364" y="3192018"/>
                  </a:lnTo>
                  <a:lnTo>
                    <a:pt x="246126" y="3192018"/>
                  </a:lnTo>
                  <a:lnTo>
                    <a:pt x="252222" y="3186684"/>
                  </a:lnTo>
                  <a:lnTo>
                    <a:pt x="252222" y="3029712"/>
                  </a:lnTo>
                  <a:close/>
                </a:path>
                <a:path w="449580" h="3286125">
                  <a:moveTo>
                    <a:pt x="257556" y="3198876"/>
                  </a:moveTo>
                  <a:lnTo>
                    <a:pt x="256794" y="3199638"/>
                  </a:lnTo>
                  <a:lnTo>
                    <a:pt x="257556" y="3199638"/>
                  </a:lnTo>
                  <a:lnTo>
                    <a:pt x="257556" y="3198876"/>
                  </a:lnTo>
                  <a:close/>
                </a:path>
                <a:path w="449580" h="3286125">
                  <a:moveTo>
                    <a:pt x="260604" y="114300"/>
                  </a:moveTo>
                  <a:lnTo>
                    <a:pt x="196596" y="114300"/>
                  </a:lnTo>
                  <a:lnTo>
                    <a:pt x="196596" y="121920"/>
                  </a:lnTo>
                  <a:lnTo>
                    <a:pt x="201168" y="121920"/>
                  </a:lnTo>
                  <a:lnTo>
                    <a:pt x="201168" y="128778"/>
                  </a:lnTo>
                  <a:lnTo>
                    <a:pt x="202692" y="131826"/>
                  </a:lnTo>
                  <a:lnTo>
                    <a:pt x="205740" y="133350"/>
                  </a:lnTo>
                  <a:lnTo>
                    <a:pt x="205740" y="267462"/>
                  </a:lnTo>
                  <a:lnTo>
                    <a:pt x="202692" y="268986"/>
                  </a:lnTo>
                  <a:lnTo>
                    <a:pt x="201168" y="272796"/>
                  </a:lnTo>
                  <a:lnTo>
                    <a:pt x="201168" y="278892"/>
                  </a:lnTo>
                  <a:lnTo>
                    <a:pt x="196596" y="278892"/>
                  </a:lnTo>
                  <a:lnTo>
                    <a:pt x="196596" y="286512"/>
                  </a:lnTo>
                  <a:lnTo>
                    <a:pt x="205740" y="286512"/>
                  </a:lnTo>
                  <a:lnTo>
                    <a:pt x="251460" y="286512"/>
                  </a:lnTo>
                  <a:lnTo>
                    <a:pt x="260604" y="286512"/>
                  </a:lnTo>
                  <a:lnTo>
                    <a:pt x="260604" y="278892"/>
                  </a:lnTo>
                  <a:lnTo>
                    <a:pt x="256794" y="278892"/>
                  </a:lnTo>
                  <a:lnTo>
                    <a:pt x="256794" y="272796"/>
                  </a:lnTo>
                  <a:lnTo>
                    <a:pt x="254508" y="268986"/>
                  </a:lnTo>
                  <a:lnTo>
                    <a:pt x="251460" y="267462"/>
                  </a:lnTo>
                  <a:lnTo>
                    <a:pt x="251460" y="133350"/>
                  </a:lnTo>
                  <a:lnTo>
                    <a:pt x="254508" y="131826"/>
                  </a:lnTo>
                  <a:lnTo>
                    <a:pt x="256794" y="128778"/>
                  </a:lnTo>
                  <a:lnTo>
                    <a:pt x="256794" y="121920"/>
                  </a:lnTo>
                  <a:lnTo>
                    <a:pt x="260604" y="121920"/>
                  </a:lnTo>
                  <a:lnTo>
                    <a:pt x="260604" y="114300"/>
                  </a:lnTo>
                  <a:close/>
                </a:path>
                <a:path w="449580" h="3286125">
                  <a:moveTo>
                    <a:pt x="312420" y="3244596"/>
                  </a:moveTo>
                  <a:lnTo>
                    <a:pt x="310896" y="3243834"/>
                  </a:lnTo>
                  <a:lnTo>
                    <a:pt x="252984" y="3243834"/>
                  </a:lnTo>
                  <a:lnTo>
                    <a:pt x="251460" y="3244596"/>
                  </a:lnTo>
                  <a:lnTo>
                    <a:pt x="251460" y="3261360"/>
                  </a:lnTo>
                  <a:lnTo>
                    <a:pt x="252984" y="3262884"/>
                  </a:lnTo>
                  <a:lnTo>
                    <a:pt x="310896" y="3262884"/>
                  </a:lnTo>
                  <a:lnTo>
                    <a:pt x="312420" y="3261360"/>
                  </a:lnTo>
                  <a:lnTo>
                    <a:pt x="312420" y="3244596"/>
                  </a:lnTo>
                  <a:close/>
                </a:path>
                <a:path w="449580" h="3286125">
                  <a:moveTo>
                    <a:pt x="350520" y="114300"/>
                  </a:moveTo>
                  <a:lnTo>
                    <a:pt x="285750" y="114300"/>
                  </a:lnTo>
                  <a:lnTo>
                    <a:pt x="285750" y="121920"/>
                  </a:lnTo>
                  <a:lnTo>
                    <a:pt x="290322" y="121920"/>
                  </a:lnTo>
                  <a:lnTo>
                    <a:pt x="290322" y="128778"/>
                  </a:lnTo>
                  <a:lnTo>
                    <a:pt x="292608" y="131826"/>
                  </a:lnTo>
                  <a:lnTo>
                    <a:pt x="295656" y="133350"/>
                  </a:lnTo>
                  <a:lnTo>
                    <a:pt x="295656" y="267462"/>
                  </a:lnTo>
                  <a:lnTo>
                    <a:pt x="292608" y="268986"/>
                  </a:lnTo>
                  <a:lnTo>
                    <a:pt x="290322" y="272796"/>
                  </a:lnTo>
                  <a:lnTo>
                    <a:pt x="290322" y="278892"/>
                  </a:lnTo>
                  <a:lnTo>
                    <a:pt x="285750" y="278892"/>
                  </a:lnTo>
                  <a:lnTo>
                    <a:pt x="285750" y="286512"/>
                  </a:lnTo>
                  <a:lnTo>
                    <a:pt x="295656" y="286512"/>
                  </a:lnTo>
                  <a:lnTo>
                    <a:pt x="340614" y="286512"/>
                  </a:lnTo>
                  <a:lnTo>
                    <a:pt x="350520" y="286512"/>
                  </a:lnTo>
                  <a:lnTo>
                    <a:pt x="350520" y="278892"/>
                  </a:lnTo>
                  <a:lnTo>
                    <a:pt x="345948" y="278892"/>
                  </a:lnTo>
                  <a:lnTo>
                    <a:pt x="345948" y="272796"/>
                  </a:lnTo>
                  <a:lnTo>
                    <a:pt x="343662" y="268986"/>
                  </a:lnTo>
                  <a:lnTo>
                    <a:pt x="340614" y="267462"/>
                  </a:lnTo>
                  <a:lnTo>
                    <a:pt x="340614" y="133350"/>
                  </a:lnTo>
                  <a:lnTo>
                    <a:pt x="343662" y="131826"/>
                  </a:lnTo>
                  <a:lnTo>
                    <a:pt x="345948" y="128778"/>
                  </a:lnTo>
                  <a:lnTo>
                    <a:pt x="345948" y="121920"/>
                  </a:lnTo>
                  <a:lnTo>
                    <a:pt x="350520" y="121920"/>
                  </a:lnTo>
                  <a:lnTo>
                    <a:pt x="350520" y="114300"/>
                  </a:lnTo>
                  <a:close/>
                </a:path>
                <a:path w="449580" h="3286125">
                  <a:moveTo>
                    <a:pt x="354330" y="3272790"/>
                  </a:moveTo>
                  <a:lnTo>
                    <a:pt x="352044" y="3270504"/>
                  </a:lnTo>
                  <a:lnTo>
                    <a:pt x="211074" y="3270504"/>
                  </a:lnTo>
                  <a:lnTo>
                    <a:pt x="208788" y="3272790"/>
                  </a:lnTo>
                  <a:lnTo>
                    <a:pt x="208788" y="3283458"/>
                  </a:lnTo>
                  <a:lnTo>
                    <a:pt x="211074" y="3285744"/>
                  </a:lnTo>
                  <a:lnTo>
                    <a:pt x="352044" y="3285744"/>
                  </a:lnTo>
                  <a:lnTo>
                    <a:pt x="354330" y="3283458"/>
                  </a:lnTo>
                  <a:lnTo>
                    <a:pt x="354330" y="3272790"/>
                  </a:lnTo>
                  <a:close/>
                </a:path>
                <a:path w="449580" h="3286125">
                  <a:moveTo>
                    <a:pt x="373380" y="300228"/>
                  </a:moveTo>
                  <a:lnTo>
                    <a:pt x="84582" y="300228"/>
                  </a:lnTo>
                  <a:lnTo>
                    <a:pt x="84582" y="321564"/>
                  </a:lnTo>
                  <a:lnTo>
                    <a:pt x="373380" y="321564"/>
                  </a:lnTo>
                  <a:lnTo>
                    <a:pt x="373380" y="300228"/>
                  </a:lnTo>
                  <a:close/>
                </a:path>
                <a:path w="449580" h="3286125">
                  <a:moveTo>
                    <a:pt x="377190" y="79248"/>
                  </a:moveTo>
                  <a:lnTo>
                    <a:pt x="246126" y="8991"/>
                  </a:lnTo>
                  <a:lnTo>
                    <a:pt x="246126" y="48768"/>
                  </a:lnTo>
                  <a:lnTo>
                    <a:pt x="246126" y="68580"/>
                  </a:lnTo>
                  <a:lnTo>
                    <a:pt x="238506" y="76962"/>
                  </a:lnTo>
                  <a:lnTo>
                    <a:pt x="219456" y="76962"/>
                  </a:lnTo>
                  <a:lnTo>
                    <a:pt x="211836" y="68580"/>
                  </a:lnTo>
                  <a:lnTo>
                    <a:pt x="211836" y="48768"/>
                  </a:lnTo>
                  <a:lnTo>
                    <a:pt x="219456" y="41148"/>
                  </a:lnTo>
                  <a:lnTo>
                    <a:pt x="238506" y="41148"/>
                  </a:lnTo>
                  <a:lnTo>
                    <a:pt x="246126" y="48768"/>
                  </a:lnTo>
                  <a:lnTo>
                    <a:pt x="246126" y="8991"/>
                  </a:lnTo>
                  <a:lnTo>
                    <a:pt x="229362" y="0"/>
                  </a:lnTo>
                  <a:lnTo>
                    <a:pt x="80772" y="76962"/>
                  </a:lnTo>
                  <a:lnTo>
                    <a:pt x="80772" y="101346"/>
                  </a:lnTo>
                  <a:lnTo>
                    <a:pt x="211836" y="101346"/>
                  </a:lnTo>
                  <a:lnTo>
                    <a:pt x="246126" y="101346"/>
                  </a:lnTo>
                  <a:lnTo>
                    <a:pt x="377190" y="101346"/>
                  </a:lnTo>
                  <a:lnTo>
                    <a:pt x="377190" y="79248"/>
                  </a:lnTo>
                  <a:close/>
                </a:path>
                <a:path w="449580" h="3286125">
                  <a:moveTo>
                    <a:pt x="387096" y="336804"/>
                  </a:moveTo>
                  <a:lnTo>
                    <a:pt x="70104" y="336804"/>
                  </a:lnTo>
                  <a:lnTo>
                    <a:pt x="70104" y="359664"/>
                  </a:lnTo>
                  <a:lnTo>
                    <a:pt x="387096" y="359664"/>
                  </a:lnTo>
                  <a:lnTo>
                    <a:pt x="387096" y="336804"/>
                  </a:lnTo>
                  <a:close/>
                </a:path>
                <a:path w="449580" h="3286125">
                  <a:moveTo>
                    <a:pt x="449580" y="2980944"/>
                  </a:moveTo>
                  <a:lnTo>
                    <a:pt x="444246" y="2975610"/>
                  </a:lnTo>
                  <a:lnTo>
                    <a:pt x="119634" y="2975610"/>
                  </a:lnTo>
                  <a:lnTo>
                    <a:pt x="113538" y="2980944"/>
                  </a:lnTo>
                  <a:lnTo>
                    <a:pt x="113538" y="3012186"/>
                  </a:lnTo>
                  <a:lnTo>
                    <a:pt x="135636" y="3012186"/>
                  </a:lnTo>
                  <a:lnTo>
                    <a:pt x="135636" y="2996184"/>
                  </a:lnTo>
                  <a:lnTo>
                    <a:pt x="428244" y="2996184"/>
                  </a:lnTo>
                  <a:lnTo>
                    <a:pt x="428244" y="3215640"/>
                  </a:lnTo>
                  <a:lnTo>
                    <a:pt x="135636" y="3215640"/>
                  </a:lnTo>
                  <a:lnTo>
                    <a:pt x="135636" y="3199638"/>
                  </a:lnTo>
                  <a:lnTo>
                    <a:pt x="113538" y="3199638"/>
                  </a:lnTo>
                  <a:lnTo>
                    <a:pt x="113538" y="3230118"/>
                  </a:lnTo>
                  <a:lnTo>
                    <a:pt x="119634" y="3235452"/>
                  </a:lnTo>
                  <a:lnTo>
                    <a:pt x="428244" y="3235452"/>
                  </a:lnTo>
                  <a:lnTo>
                    <a:pt x="444246" y="3235452"/>
                  </a:lnTo>
                  <a:lnTo>
                    <a:pt x="449580" y="3230118"/>
                  </a:lnTo>
                  <a:lnTo>
                    <a:pt x="449580" y="298094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343" y="5737859"/>
              <a:ext cx="326898" cy="314705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967" y="6409182"/>
              <a:ext cx="247650" cy="28879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733" y="3850385"/>
              <a:ext cx="126492" cy="127253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612533" y="4166615"/>
              <a:ext cx="427990" cy="22860"/>
            </a:xfrm>
            <a:custGeom>
              <a:avLst/>
              <a:gdLst/>
              <a:ahLst/>
              <a:cxnLst/>
              <a:rect l="l" t="t" r="r" b="b"/>
              <a:pathLst>
                <a:path w="427990" h="22860">
                  <a:moveTo>
                    <a:pt x="427481" y="17525"/>
                  </a:moveTo>
                  <a:lnTo>
                    <a:pt x="427481" y="5333"/>
                  </a:lnTo>
                  <a:lnTo>
                    <a:pt x="423672" y="0"/>
                  </a:lnTo>
                  <a:lnTo>
                    <a:pt x="3809" y="0"/>
                  </a:lnTo>
                  <a:lnTo>
                    <a:pt x="0" y="5333"/>
                  </a:lnTo>
                  <a:lnTo>
                    <a:pt x="0" y="17525"/>
                  </a:lnTo>
                  <a:lnTo>
                    <a:pt x="3810" y="22859"/>
                  </a:lnTo>
                  <a:lnTo>
                    <a:pt x="423672" y="22859"/>
                  </a:lnTo>
                  <a:lnTo>
                    <a:pt x="427481" y="1752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155" y="3992879"/>
              <a:ext cx="231647" cy="163067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894473" y="4043184"/>
              <a:ext cx="125095" cy="113030"/>
            </a:xfrm>
            <a:custGeom>
              <a:avLst/>
              <a:gdLst/>
              <a:ahLst/>
              <a:cxnLst/>
              <a:rect l="l" t="t" r="r" b="b"/>
              <a:pathLst>
                <a:path w="125094" h="113029">
                  <a:moveTo>
                    <a:pt x="39624" y="1524"/>
                  </a:moveTo>
                  <a:lnTo>
                    <a:pt x="38100" y="0"/>
                  </a:lnTo>
                  <a:lnTo>
                    <a:pt x="15240" y="0"/>
                  </a:lnTo>
                  <a:lnTo>
                    <a:pt x="13716" y="1524"/>
                  </a:lnTo>
                  <a:lnTo>
                    <a:pt x="13716" y="94488"/>
                  </a:lnTo>
                  <a:lnTo>
                    <a:pt x="15240" y="96012"/>
                  </a:lnTo>
                  <a:lnTo>
                    <a:pt x="17526" y="96012"/>
                  </a:lnTo>
                  <a:lnTo>
                    <a:pt x="38100" y="96012"/>
                  </a:lnTo>
                  <a:lnTo>
                    <a:pt x="39624" y="94488"/>
                  </a:lnTo>
                  <a:lnTo>
                    <a:pt x="39624" y="1524"/>
                  </a:lnTo>
                  <a:close/>
                </a:path>
                <a:path w="125094" h="113029">
                  <a:moveTo>
                    <a:pt x="124968" y="6096"/>
                  </a:moveTo>
                  <a:lnTo>
                    <a:pt x="121920" y="3810"/>
                  </a:lnTo>
                  <a:lnTo>
                    <a:pt x="108204" y="3810"/>
                  </a:lnTo>
                  <a:lnTo>
                    <a:pt x="108204" y="22098"/>
                  </a:lnTo>
                  <a:lnTo>
                    <a:pt x="108204" y="35814"/>
                  </a:lnTo>
                  <a:lnTo>
                    <a:pt x="108204" y="92202"/>
                  </a:lnTo>
                  <a:lnTo>
                    <a:pt x="106680" y="92964"/>
                  </a:lnTo>
                  <a:lnTo>
                    <a:pt x="96012" y="92964"/>
                  </a:lnTo>
                  <a:lnTo>
                    <a:pt x="94488" y="92202"/>
                  </a:lnTo>
                  <a:lnTo>
                    <a:pt x="94488" y="85344"/>
                  </a:lnTo>
                  <a:lnTo>
                    <a:pt x="96012" y="83058"/>
                  </a:lnTo>
                  <a:lnTo>
                    <a:pt x="106680" y="83058"/>
                  </a:lnTo>
                  <a:lnTo>
                    <a:pt x="108204" y="85344"/>
                  </a:lnTo>
                  <a:lnTo>
                    <a:pt x="108204" y="79248"/>
                  </a:lnTo>
                  <a:lnTo>
                    <a:pt x="106680" y="80010"/>
                  </a:lnTo>
                  <a:lnTo>
                    <a:pt x="96012" y="80010"/>
                  </a:lnTo>
                  <a:lnTo>
                    <a:pt x="94488" y="79248"/>
                  </a:lnTo>
                  <a:lnTo>
                    <a:pt x="94488" y="72390"/>
                  </a:lnTo>
                  <a:lnTo>
                    <a:pt x="96012" y="70104"/>
                  </a:lnTo>
                  <a:lnTo>
                    <a:pt x="106680" y="70104"/>
                  </a:lnTo>
                  <a:lnTo>
                    <a:pt x="108204" y="72390"/>
                  </a:lnTo>
                  <a:lnTo>
                    <a:pt x="108204" y="66294"/>
                  </a:lnTo>
                  <a:lnTo>
                    <a:pt x="106680" y="67056"/>
                  </a:lnTo>
                  <a:lnTo>
                    <a:pt x="96012" y="67056"/>
                  </a:lnTo>
                  <a:lnTo>
                    <a:pt x="94488" y="66294"/>
                  </a:lnTo>
                  <a:lnTo>
                    <a:pt x="94488" y="59436"/>
                  </a:lnTo>
                  <a:lnTo>
                    <a:pt x="96012" y="57150"/>
                  </a:lnTo>
                  <a:lnTo>
                    <a:pt x="106680" y="57150"/>
                  </a:lnTo>
                  <a:lnTo>
                    <a:pt x="108204" y="59436"/>
                  </a:lnTo>
                  <a:lnTo>
                    <a:pt x="108204" y="52578"/>
                  </a:lnTo>
                  <a:lnTo>
                    <a:pt x="106680" y="54102"/>
                  </a:lnTo>
                  <a:lnTo>
                    <a:pt x="96012" y="54102"/>
                  </a:lnTo>
                  <a:lnTo>
                    <a:pt x="94488" y="52578"/>
                  </a:lnTo>
                  <a:lnTo>
                    <a:pt x="94488" y="46482"/>
                  </a:lnTo>
                  <a:lnTo>
                    <a:pt x="96012" y="44196"/>
                  </a:lnTo>
                  <a:lnTo>
                    <a:pt x="106680" y="44196"/>
                  </a:lnTo>
                  <a:lnTo>
                    <a:pt x="108204" y="46482"/>
                  </a:lnTo>
                  <a:lnTo>
                    <a:pt x="108204" y="35814"/>
                  </a:lnTo>
                  <a:lnTo>
                    <a:pt x="104394" y="37338"/>
                  </a:lnTo>
                  <a:lnTo>
                    <a:pt x="90678" y="37338"/>
                  </a:lnTo>
                  <a:lnTo>
                    <a:pt x="90678" y="46482"/>
                  </a:lnTo>
                  <a:lnTo>
                    <a:pt x="90678" y="92202"/>
                  </a:lnTo>
                  <a:lnTo>
                    <a:pt x="89154" y="92964"/>
                  </a:lnTo>
                  <a:lnTo>
                    <a:pt x="78486" y="92964"/>
                  </a:lnTo>
                  <a:lnTo>
                    <a:pt x="77724" y="92202"/>
                  </a:lnTo>
                  <a:lnTo>
                    <a:pt x="77724" y="85344"/>
                  </a:lnTo>
                  <a:lnTo>
                    <a:pt x="78486" y="83058"/>
                  </a:lnTo>
                  <a:lnTo>
                    <a:pt x="89154" y="83058"/>
                  </a:lnTo>
                  <a:lnTo>
                    <a:pt x="90678" y="85344"/>
                  </a:lnTo>
                  <a:lnTo>
                    <a:pt x="90678" y="79248"/>
                  </a:lnTo>
                  <a:lnTo>
                    <a:pt x="89154" y="80010"/>
                  </a:lnTo>
                  <a:lnTo>
                    <a:pt x="78486" y="80010"/>
                  </a:lnTo>
                  <a:lnTo>
                    <a:pt x="77724" y="79248"/>
                  </a:lnTo>
                  <a:lnTo>
                    <a:pt x="77724" y="72390"/>
                  </a:lnTo>
                  <a:lnTo>
                    <a:pt x="78486" y="70104"/>
                  </a:lnTo>
                  <a:lnTo>
                    <a:pt x="89154" y="70104"/>
                  </a:lnTo>
                  <a:lnTo>
                    <a:pt x="90678" y="72390"/>
                  </a:lnTo>
                  <a:lnTo>
                    <a:pt x="90678" y="66294"/>
                  </a:lnTo>
                  <a:lnTo>
                    <a:pt x="89154" y="67056"/>
                  </a:lnTo>
                  <a:lnTo>
                    <a:pt x="78486" y="67056"/>
                  </a:lnTo>
                  <a:lnTo>
                    <a:pt x="77724" y="66294"/>
                  </a:lnTo>
                  <a:lnTo>
                    <a:pt x="77724" y="59436"/>
                  </a:lnTo>
                  <a:lnTo>
                    <a:pt x="78486" y="57150"/>
                  </a:lnTo>
                  <a:lnTo>
                    <a:pt x="89154" y="57150"/>
                  </a:lnTo>
                  <a:lnTo>
                    <a:pt x="90678" y="59436"/>
                  </a:lnTo>
                  <a:lnTo>
                    <a:pt x="90678" y="52578"/>
                  </a:lnTo>
                  <a:lnTo>
                    <a:pt x="89154" y="54102"/>
                  </a:lnTo>
                  <a:lnTo>
                    <a:pt x="78486" y="54102"/>
                  </a:lnTo>
                  <a:lnTo>
                    <a:pt x="77724" y="52578"/>
                  </a:lnTo>
                  <a:lnTo>
                    <a:pt x="77724" y="46482"/>
                  </a:lnTo>
                  <a:lnTo>
                    <a:pt x="78486" y="44196"/>
                  </a:lnTo>
                  <a:lnTo>
                    <a:pt x="89154" y="44196"/>
                  </a:lnTo>
                  <a:lnTo>
                    <a:pt x="90678" y="46482"/>
                  </a:lnTo>
                  <a:lnTo>
                    <a:pt x="90678" y="37338"/>
                  </a:lnTo>
                  <a:lnTo>
                    <a:pt x="73152" y="37338"/>
                  </a:lnTo>
                  <a:lnTo>
                    <a:pt x="73152" y="46482"/>
                  </a:lnTo>
                  <a:lnTo>
                    <a:pt x="73152" y="52578"/>
                  </a:lnTo>
                  <a:lnTo>
                    <a:pt x="73152" y="92202"/>
                  </a:lnTo>
                  <a:lnTo>
                    <a:pt x="72390" y="92964"/>
                  </a:lnTo>
                  <a:lnTo>
                    <a:pt x="60960" y="92964"/>
                  </a:lnTo>
                  <a:lnTo>
                    <a:pt x="60198" y="92202"/>
                  </a:lnTo>
                  <a:lnTo>
                    <a:pt x="60198" y="85344"/>
                  </a:lnTo>
                  <a:lnTo>
                    <a:pt x="60960" y="83058"/>
                  </a:lnTo>
                  <a:lnTo>
                    <a:pt x="72390" y="83058"/>
                  </a:lnTo>
                  <a:lnTo>
                    <a:pt x="73152" y="85344"/>
                  </a:lnTo>
                  <a:lnTo>
                    <a:pt x="73152" y="79248"/>
                  </a:lnTo>
                  <a:lnTo>
                    <a:pt x="72390" y="80010"/>
                  </a:lnTo>
                  <a:lnTo>
                    <a:pt x="60960" y="80010"/>
                  </a:lnTo>
                  <a:lnTo>
                    <a:pt x="60198" y="79248"/>
                  </a:lnTo>
                  <a:lnTo>
                    <a:pt x="60198" y="72390"/>
                  </a:lnTo>
                  <a:lnTo>
                    <a:pt x="60960" y="70104"/>
                  </a:lnTo>
                  <a:lnTo>
                    <a:pt x="72390" y="70104"/>
                  </a:lnTo>
                  <a:lnTo>
                    <a:pt x="73152" y="72390"/>
                  </a:lnTo>
                  <a:lnTo>
                    <a:pt x="73152" y="66294"/>
                  </a:lnTo>
                  <a:lnTo>
                    <a:pt x="72390" y="67056"/>
                  </a:lnTo>
                  <a:lnTo>
                    <a:pt x="60960" y="67056"/>
                  </a:lnTo>
                  <a:lnTo>
                    <a:pt x="60198" y="66294"/>
                  </a:lnTo>
                  <a:lnTo>
                    <a:pt x="60198" y="59436"/>
                  </a:lnTo>
                  <a:lnTo>
                    <a:pt x="60960" y="57150"/>
                  </a:lnTo>
                  <a:lnTo>
                    <a:pt x="72390" y="57150"/>
                  </a:lnTo>
                  <a:lnTo>
                    <a:pt x="73152" y="59436"/>
                  </a:lnTo>
                  <a:lnTo>
                    <a:pt x="73152" y="52578"/>
                  </a:lnTo>
                  <a:lnTo>
                    <a:pt x="72390" y="54102"/>
                  </a:lnTo>
                  <a:lnTo>
                    <a:pt x="60960" y="54102"/>
                  </a:lnTo>
                  <a:lnTo>
                    <a:pt x="60198" y="52578"/>
                  </a:lnTo>
                  <a:lnTo>
                    <a:pt x="60198" y="46482"/>
                  </a:lnTo>
                  <a:lnTo>
                    <a:pt x="60960" y="44196"/>
                  </a:lnTo>
                  <a:lnTo>
                    <a:pt x="72390" y="44196"/>
                  </a:lnTo>
                  <a:lnTo>
                    <a:pt x="73152" y="46482"/>
                  </a:lnTo>
                  <a:lnTo>
                    <a:pt x="73152" y="37338"/>
                  </a:lnTo>
                  <a:lnTo>
                    <a:pt x="63246" y="37338"/>
                  </a:lnTo>
                  <a:lnTo>
                    <a:pt x="60198" y="35814"/>
                  </a:lnTo>
                  <a:lnTo>
                    <a:pt x="60198" y="22098"/>
                  </a:lnTo>
                  <a:lnTo>
                    <a:pt x="63246" y="20574"/>
                  </a:lnTo>
                  <a:lnTo>
                    <a:pt x="104394" y="20574"/>
                  </a:lnTo>
                  <a:lnTo>
                    <a:pt x="108204" y="22098"/>
                  </a:lnTo>
                  <a:lnTo>
                    <a:pt x="108204" y="3810"/>
                  </a:lnTo>
                  <a:lnTo>
                    <a:pt x="43434" y="3810"/>
                  </a:lnTo>
                  <a:lnTo>
                    <a:pt x="43434" y="96012"/>
                  </a:lnTo>
                  <a:lnTo>
                    <a:pt x="40386" y="100584"/>
                  </a:lnTo>
                  <a:lnTo>
                    <a:pt x="13716" y="100584"/>
                  </a:lnTo>
                  <a:lnTo>
                    <a:pt x="9144" y="96012"/>
                  </a:lnTo>
                  <a:lnTo>
                    <a:pt x="9144" y="3810"/>
                  </a:lnTo>
                  <a:lnTo>
                    <a:pt x="4572" y="3810"/>
                  </a:lnTo>
                  <a:lnTo>
                    <a:pt x="1524" y="5334"/>
                  </a:lnTo>
                  <a:lnTo>
                    <a:pt x="0" y="7620"/>
                  </a:lnTo>
                  <a:lnTo>
                    <a:pt x="0" y="110490"/>
                  </a:lnTo>
                  <a:lnTo>
                    <a:pt x="3810" y="112776"/>
                  </a:lnTo>
                  <a:lnTo>
                    <a:pt x="60198" y="112776"/>
                  </a:lnTo>
                  <a:lnTo>
                    <a:pt x="73152" y="112776"/>
                  </a:lnTo>
                  <a:lnTo>
                    <a:pt x="121920" y="112776"/>
                  </a:lnTo>
                  <a:lnTo>
                    <a:pt x="124968" y="110490"/>
                  </a:lnTo>
                  <a:lnTo>
                    <a:pt x="124968" y="6096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340243" y="1911095"/>
              <a:ext cx="238125" cy="4690110"/>
            </a:xfrm>
            <a:custGeom>
              <a:avLst/>
              <a:gdLst/>
              <a:ahLst/>
              <a:cxnLst/>
              <a:rect l="l" t="t" r="r" b="b"/>
              <a:pathLst>
                <a:path w="238125" h="4690109">
                  <a:moveTo>
                    <a:pt x="237744" y="4690109"/>
                  </a:moveTo>
                  <a:lnTo>
                    <a:pt x="237744" y="0"/>
                  </a:lnTo>
                  <a:lnTo>
                    <a:pt x="0" y="0"/>
                  </a:lnTo>
                  <a:lnTo>
                    <a:pt x="0" y="4690109"/>
                  </a:lnTo>
                  <a:lnTo>
                    <a:pt x="237744" y="4690109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337195" y="1907285"/>
              <a:ext cx="243840" cy="4697730"/>
            </a:xfrm>
            <a:custGeom>
              <a:avLst/>
              <a:gdLst/>
              <a:ahLst/>
              <a:cxnLst/>
              <a:rect l="l" t="t" r="r" b="b"/>
              <a:pathLst>
                <a:path w="243840" h="4697730">
                  <a:moveTo>
                    <a:pt x="243840" y="4696206"/>
                  </a:moveTo>
                  <a:lnTo>
                    <a:pt x="243840" y="1524"/>
                  </a:lnTo>
                  <a:lnTo>
                    <a:pt x="242316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4696206"/>
                  </a:lnTo>
                  <a:lnTo>
                    <a:pt x="1524" y="4697730"/>
                  </a:lnTo>
                  <a:lnTo>
                    <a:pt x="3048" y="4697730"/>
                  </a:lnTo>
                  <a:lnTo>
                    <a:pt x="3048" y="6857"/>
                  </a:lnTo>
                  <a:lnTo>
                    <a:pt x="6857" y="3809"/>
                  </a:lnTo>
                  <a:lnTo>
                    <a:pt x="6857" y="6857"/>
                  </a:lnTo>
                  <a:lnTo>
                    <a:pt x="236982" y="6857"/>
                  </a:lnTo>
                  <a:lnTo>
                    <a:pt x="236982" y="3809"/>
                  </a:lnTo>
                  <a:lnTo>
                    <a:pt x="240792" y="6857"/>
                  </a:lnTo>
                  <a:lnTo>
                    <a:pt x="240792" y="4697730"/>
                  </a:lnTo>
                  <a:lnTo>
                    <a:pt x="242316" y="4697730"/>
                  </a:lnTo>
                  <a:lnTo>
                    <a:pt x="243840" y="4696206"/>
                  </a:lnTo>
                  <a:close/>
                </a:path>
                <a:path w="243840" h="4697730">
                  <a:moveTo>
                    <a:pt x="6857" y="6857"/>
                  </a:moveTo>
                  <a:lnTo>
                    <a:pt x="6857" y="3809"/>
                  </a:lnTo>
                  <a:lnTo>
                    <a:pt x="3048" y="6857"/>
                  </a:lnTo>
                  <a:lnTo>
                    <a:pt x="6857" y="6857"/>
                  </a:lnTo>
                  <a:close/>
                </a:path>
                <a:path w="243840" h="4697730">
                  <a:moveTo>
                    <a:pt x="6858" y="4690871"/>
                  </a:moveTo>
                  <a:lnTo>
                    <a:pt x="6857" y="6857"/>
                  </a:lnTo>
                  <a:lnTo>
                    <a:pt x="3048" y="6857"/>
                  </a:lnTo>
                  <a:lnTo>
                    <a:pt x="3048" y="4690871"/>
                  </a:lnTo>
                  <a:lnTo>
                    <a:pt x="6858" y="4690871"/>
                  </a:lnTo>
                  <a:close/>
                </a:path>
                <a:path w="243840" h="4697730">
                  <a:moveTo>
                    <a:pt x="240792" y="4690871"/>
                  </a:moveTo>
                  <a:lnTo>
                    <a:pt x="3048" y="4690871"/>
                  </a:lnTo>
                  <a:lnTo>
                    <a:pt x="6858" y="4693920"/>
                  </a:lnTo>
                  <a:lnTo>
                    <a:pt x="6858" y="4697730"/>
                  </a:lnTo>
                  <a:lnTo>
                    <a:pt x="236982" y="4697730"/>
                  </a:lnTo>
                  <a:lnTo>
                    <a:pt x="236982" y="4693920"/>
                  </a:lnTo>
                  <a:lnTo>
                    <a:pt x="240792" y="4690871"/>
                  </a:lnTo>
                  <a:close/>
                </a:path>
                <a:path w="243840" h="4697730">
                  <a:moveTo>
                    <a:pt x="6858" y="4697730"/>
                  </a:moveTo>
                  <a:lnTo>
                    <a:pt x="6858" y="4693920"/>
                  </a:lnTo>
                  <a:lnTo>
                    <a:pt x="3048" y="4690871"/>
                  </a:lnTo>
                  <a:lnTo>
                    <a:pt x="3048" y="4697730"/>
                  </a:lnTo>
                  <a:lnTo>
                    <a:pt x="6858" y="4697730"/>
                  </a:lnTo>
                  <a:close/>
                </a:path>
                <a:path w="243840" h="4697730">
                  <a:moveTo>
                    <a:pt x="240792" y="6857"/>
                  </a:moveTo>
                  <a:lnTo>
                    <a:pt x="236982" y="3809"/>
                  </a:lnTo>
                  <a:lnTo>
                    <a:pt x="236982" y="6857"/>
                  </a:lnTo>
                  <a:lnTo>
                    <a:pt x="240792" y="6857"/>
                  </a:lnTo>
                  <a:close/>
                </a:path>
                <a:path w="243840" h="4697730">
                  <a:moveTo>
                    <a:pt x="240792" y="4690871"/>
                  </a:moveTo>
                  <a:lnTo>
                    <a:pt x="240792" y="6857"/>
                  </a:lnTo>
                  <a:lnTo>
                    <a:pt x="236982" y="6857"/>
                  </a:lnTo>
                  <a:lnTo>
                    <a:pt x="236982" y="4690871"/>
                  </a:lnTo>
                  <a:lnTo>
                    <a:pt x="240792" y="4690871"/>
                  </a:lnTo>
                  <a:close/>
                </a:path>
                <a:path w="243840" h="4697730">
                  <a:moveTo>
                    <a:pt x="240792" y="4697730"/>
                  </a:moveTo>
                  <a:lnTo>
                    <a:pt x="240792" y="4690871"/>
                  </a:lnTo>
                  <a:lnTo>
                    <a:pt x="236982" y="4693920"/>
                  </a:lnTo>
                  <a:lnTo>
                    <a:pt x="236982" y="4697730"/>
                  </a:lnTo>
                  <a:lnTo>
                    <a:pt x="240792" y="469773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1393236" y="4617005"/>
            <a:ext cx="135255" cy="191643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productos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preconcedidos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3402977" y="3644646"/>
            <a:ext cx="6645909" cy="167640"/>
            <a:chOff x="3402977" y="3644646"/>
            <a:chExt cx="6645909" cy="167640"/>
          </a:xfrm>
        </p:grpSpPr>
        <p:sp>
          <p:nvSpPr>
            <p:cNvPr id="84" name="object 84" descr=""/>
            <p:cNvSpPr/>
            <p:nvPr/>
          </p:nvSpPr>
          <p:spPr>
            <a:xfrm>
              <a:off x="3406025" y="3647694"/>
              <a:ext cx="6638925" cy="161925"/>
            </a:xfrm>
            <a:custGeom>
              <a:avLst/>
              <a:gdLst/>
              <a:ahLst/>
              <a:cxnLst/>
              <a:rect l="l" t="t" r="r" b="b"/>
              <a:pathLst>
                <a:path w="6638925" h="161925">
                  <a:moveTo>
                    <a:pt x="6638544" y="161544"/>
                  </a:moveTo>
                  <a:lnTo>
                    <a:pt x="6638544" y="0"/>
                  </a:lnTo>
                  <a:lnTo>
                    <a:pt x="0" y="0"/>
                  </a:lnTo>
                  <a:lnTo>
                    <a:pt x="0" y="161544"/>
                  </a:lnTo>
                  <a:lnTo>
                    <a:pt x="6638544" y="161544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3402977" y="3644646"/>
              <a:ext cx="6645909" cy="167640"/>
            </a:xfrm>
            <a:custGeom>
              <a:avLst/>
              <a:gdLst/>
              <a:ahLst/>
              <a:cxnLst/>
              <a:rect l="l" t="t" r="r" b="b"/>
              <a:pathLst>
                <a:path w="6645909" h="167639">
                  <a:moveTo>
                    <a:pt x="6645402" y="166115"/>
                  </a:moveTo>
                  <a:lnTo>
                    <a:pt x="6645402" y="1523"/>
                  </a:lnTo>
                  <a:lnTo>
                    <a:pt x="6643878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66116"/>
                  </a:lnTo>
                  <a:lnTo>
                    <a:pt x="1524" y="167640"/>
                  </a:lnTo>
                  <a:lnTo>
                    <a:pt x="3048" y="167640"/>
                  </a:lnTo>
                  <a:lnTo>
                    <a:pt x="3048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6637782" y="6857"/>
                  </a:lnTo>
                  <a:lnTo>
                    <a:pt x="6637782" y="3047"/>
                  </a:lnTo>
                  <a:lnTo>
                    <a:pt x="6641592" y="6857"/>
                  </a:lnTo>
                  <a:lnTo>
                    <a:pt x="6641592" y="167639"/>
                  </a:lnTo>
                  <a:lnTo>
                    <a:pt x="6643878" y="167639"/>
                  </a:lnTo>
                  <a:lnTo>
                    <a:pt x="6645402" y="166115"/>
                  </a:lnTo>
                  <a:close/>
                </a:path>
                <a:path w="6645909" h="167639">
                  <a:moveTo>
                    <a:pt x="6857" y="6858"/>
                  </a:moveTo>
                  <a:lnTo>
                    <a:pt x="6857" y="3048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6645909" h="167639">
                  <a:moveTo>
                    <a:pt x="6857" y="160782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160782"/>
                  </a:lnTo>
                  <a:lnTo>
                    <a:pt x="6857" y="160782"/>
                  </a:lnTo>
                  <a:close/>
                </a:path>
                <a:path w="6645909" h="167639">
                  <a:moveTo>
                    <a:pt x="6641592" y="160781"/>
                  </a:moveTo>
                  <a:lnTo>
                    <a:pt x="3048" y="160782"/>
                  </a:lnTo>
                  <a:lnTo>
                    <a:pt x="6857" y="164591"/>
                  </a:lnTo>
                  <a:lnTo>
                    <a:pt x="6857" y="167640"/>
                  </a:lnTo>
                  <a:lnTo>
                    <a:pt x="6637782" y="167639"/>
                  </a:lnTo>
                  <a:lnTo>
                    <a:pt x="6637782" y="164591"/>
                  </a:lnTo>
                  <a:lnTo>
                    <a:pt x="6641592" y="160781"/>
                  </a:lnTo>
                  <a:close/>
                </a:path>
                <a:path w="6645909" h="167639">
                  <a:moveTo>
                    <a:pt x="6857" y="167640"/>
                  </a:moveTo>
                  <a:lnTo>
                    <a:pt x="6857" y="164591"/>
                  </a:lnTo>
                  <a:lnTo>
                    <a:pt x="3048" y="160782"/>
                  </a:lnTo>
                  <a:lnTo>
                    <a:pt x="3048" y="167640"/>
                  </a:lnTo>
                  <a:lnTo>
                    <a:pt x="6857" y="167640"/>
                  </a:lnTo>
                  <a:close/>
                </a:path>
                <a:path w="6645909" h="167639">
                  <a:moveTo>
                    <a:pt x="6641592" y="6857"/>
                  </a:moveTo>
                  <a:lnTo>
                    <a:pt x="6637782" y="3047"/>
                  </a:lnTo>
                  <a:lnTo>
                    <a:pt x="6637782" y="6857"/>
                  </a:lnTo>
                  <a:lnTo>
                    <a:pt x="6641592" y="6857"/>
                  </a:lnTo>
                  <a:close/>
                </a:path>
                <a:path w="6645909" h="167639">
                  <a:moveTo>
                    <a:pt x="6641592" y="160781"/>
                  </a:moveTo>
                  <a:lnTo>
                    <a:pt x="6641592" y="6857"/>
                  </a:lnTo>
                  <a:lnTo>
                    <a:pt x="6637782" y="6857"/>
                  </a:lnTo>
                  <a:lnTo>
                    <a:pt x="6637782" y="160781"/>
                  </a:lnTo>
                  <a:lnTo>
                    <a:pt x="6641592" y="160781"/>
                  </a:lnTo>
                  <a:close/>
                </a:path>
                <a:path w="6645909" h="167639">
                  <a:moveTo>
                    <a:pt x="6641592" y="167639"/>
                  </a:moveTo>
                  <a:lnTo>
                    <a:pt x="6641592" y="160781"/>
                  </a:lnTo>
                  <a:lnTo>
                    <a:pt x="6637782" y="164591"/>
                  </a:lnTo>
                  <a:lnTo>
                    <a:pt x="6637782" y="167639"/>
                  </a:lnTo>
                  <a:lnTo>
                    <a:pt x="6641592" y="167639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 descr=""/>
          <p:cNvSpPr txBox="1"/>
          <p:nvPr/>
        </p:nvSpPr>
        <p:spPr>
          <a:xfrm>
            <a:off x="6333115" y="3653282"/>
            <a:ext cx="364109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#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contactos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(llamadas,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correos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electrónicos)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los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últimos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12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meses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1523885" y="3822953"/>
            <a:ext cx="8524875" cy="167640"/>
            <a:chOff x="1523885" y="3822953"/>
            <a:chExt cx="8524875" cy="167640"/>
          </a:xfrm>
        </p:grpSpPr>
        <p:sp>
          <p:nvSpPr>
            <p:cNvPr id="88" name="object 88" descr=""/>
            <p:cNvSpPr/>
            <p:nvPr/>
          </p:nvSpPr>
          <p:spPr>
            <a:xfrm>
              <a:off x="1526933" y="3826001"/>
              <a:ext cx="8517890" cy="161925"/>
            </a:xfrm>
            <a:custGeom>
              <a:avLst/>
              <a:gdLst/>
              <a:ahLst/>
              <a:cxnLst/>
              <a:rect l="l" t="t" r="r" b="b"/>
              <a:pathLst>
                <a:path w="8517890" h="161925">
                  <a:moveTo>
                    <a:pt x="8517636" y="161544"/>
                  </a:moveTo>
                  <a:lnTo>
                    <a:pt x="8517636" y="0"/>
                  </a:lnTo>
                  <a:lnTo>
                    <a:pt x="0" y="0"/>
                  </a:lnTo>
                  <a:lnTo>
                    <a:pt x="0" y="161544"/>
                  </a:lnTo>
                  <a:lnTo>
                    <a:pt x="8517636" y="161544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523885" y="3822953"/>
              <a:ext cx="8524875" cy="167640"/>
            </a:xfrm>
            <a:custGeom>
              <a:avLst/>
              <a:gdLst/>
              <a:ahLst/>
              <a:cxnLst/>
              <a:rect l="l" t="t" r="r" b="b"/>
              <a:pathLst>
                <a:path w="8524875" h="167639">
                  <a:moveTo>
                    <a:pt x="8524494" y="166116"/>
                  </a:moveTo>
                  <a:lnTo>
                    <a:pt x="8524494" y="1524"/>
                  </a:lnTo>
                  <a:lnTo>
                    <a:pt x="8522970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66116"/>
                  </a:lnTo>
                  <a:lnTo>
                    <a:pt x="1524" y="167640"/>
                  </a:lnTo>
                  <a:lnTo>
                    <a:pt x="3047" y="167640"/>
                  </a:lnTo>
                  <a:lnTo>
                    <a:pt x="3048" y="6858"/>
                  </a:lnTo>
                  <a:lnTo>
                    <a:pt x="6858" y="3048"/>
                  </a:lnTo>
                  <a:lnTo>
                    <a:pt x="6858" y="6858"/>
                  </a:lnTo>
                  <a:lnTo>
                    <a:pt x="8516873" y="6858"/>
                  </a:lnTo>
                  <a:lnTo>
                    <a:pt x="8516873" y="3047"/>
                  </a:lnTo>
                  <a:lnTo>
                    <a:pt x="8520684" y="6858"/>
                  </a:lnTo>
                  <a:lnTo>
                    <a:pt x="8520684" y="167640"/>
                  </a:lnTo>
                  <a:lnTo>
                    <a:pt x="8522970" y="167640"/>
                  </a:lnTo>
                  <a:lnTo>
                    <a:pt x="8524494" y="166116"/>
                  </a:lnTo>
                  <a:close/>
                </a:path>
                <a:path w="8524875" h="167639">
                  <a:moveTo>
                    <a:pt x="6858" y="6858"/>
                  </a:moveTo>
                  <a:lnTo>
                    <a:pt x="6858" y="3048"/>
                  </a:lnTo>
                  <a:lnTo>
                    <a:pt x="3048" y="6858"/>
                  </a:lnTo>
                  <a:lnTo>
                    <a:pt x="6858" y="6858"/>
                  </a:lnTo>
                  <a:close/>
                </a:path>
                <a:path w="8524875" h="167639">
                  <a:moveTo>
                    <a:pt x="6858" y="160782"/>
                  </a:moveTo>
                  <a:lnTo>
                    <a:pt x="6858" y="6858"/>
                  </a:lnTo>
                  <a:lnTo>
                    <a:pt x="3048" y="6858"/>
                  </a:lnTo>
                  <a:lnTo>
                    <a:pt x="3048" y="160782"/>
                  </a:lnTo>
                  <a:lnTo>
                    <a:pt x="6858" y="160782"/>
                  </a:lnTo>
                  <a:close/>
                </a:path>
                <a:path w="8524875" h="167639">
                  <a:moveTo>
                    <a:pt x="8520684" y="160782"/>
                  </a:moveTo>
                  <a:lnTo>
                    <a:pt x="3048" y="160782"/>
                  </a:lnTo>
                  <a:lnTo>
                    <a:pt x="6858" y="164592"/>
                  </a:lnTo>
                  <a:lnTo>
                    <a:pt x="6857" y="167640"/>
                  </a:lnTo>
                  <a:lnTo>
                    <a:pt x="8516873" y="167640"/>
                  </a:lnTo>
                  <a:lnTo>
                    <a:pt x="8516873" y="164592"/>
                  </a:lnTo>
                  <a:lnTo>
                    <a:pt x="8520684" y="160782"/>
                  </a:lnTo>
                  <a:close/>
                </a:path>
                <a:path w="8524875" h="167639">
                  <a:moveTo>
                    <a:pt x="6857" y="167640"/>
                  </a:moveTo>
                  <a:lnTo>
                    <a:pt x="6858" y="164592"/>
                  </a:lnTo>
                  <a:lnTo>
                    <a:pt x="3048" y="160782"/>
                  </a:lnTo>
                  <a:lnTo>
                    <a:pt x="3047" y="167640"/>
                  </a:lnTo>
                  <a:lnTo>
                    <a:pt x="6857" y="167640"/>
                  </a:lnTo>
                  <a:close/>
                </a:path>
                <a:path w="8524875" h="167639">
                  <a:moveTo>
                    <a:pt x="8520684" y="6858"/>
                  </a:moveTo>
                  <a:lnTo>
                    <a:pt x="8516873" y="3047"/>
                  </a:lnTo>
                  <a:lnTo>
                    <a:pt x="8516873" y="6858"/>
                  </a:lnTo>
                  <a:lnTo>
                    <a:pt x="8520684" y="6858"/>
                  </a:lnTo>
                  <a:close/>
                </a:path>
                <a:path w="8524875" h="167639">
                  <a:moveTo>
                    <a:pt x="8520684" y="160782"/>
                  </a:moveTo>
                  <a:lnTo>
                    <a:pt x="8520684" y="6858"/>
                  </a:lnTo>
                  <a:lnTo>
                    <a:pt x="8516873" y="6858"/>
                  </a:lnTo>
                  <a:lnTo>
                    <a:pt x="8516873" y="160782"/>
                  </a:lnTo>
                  <a:lnTo>
                    <a:pt x="8520684" y="160782"/>
                  </a:lnTo>
                  <a:close/>
                </a:path>
                <a:path w="8524875" h="167639">
                  <a:moveTo>
                    <a:pt x="8520684" y="167640"/>
                  </a:moveTo>
                  <a:lnTo>
                    <a:pt x="8520684" y="160782"/>
                  </a:lnTo>
                  <a:lnTo>
                    <a:pt x="8516873" y="164592"/>
                  </a:lnTo>
                  <a:lnTo>
                    <a:pt x="8516873" y="167640"/>
                  </a:lnTo>
                  <a:lnTo>
                    <a:pt x="8520684" y="16764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7489831" y="3832352"/>
            <a:ext cx="248539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dicen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tener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una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persona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referencia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1523885" y="4008120"/>
            <a:ext cx="8524875" cy="168910"/>
            <a:chOff x="1523885" y="4008120"/>
            <a:chExt cx="8524875" cy="168910"/>
          </a:xfrm>
        </p:grpSpPr>
        <p:sp>
          <p:nvSpPr>
            <p:cNvPr id="92" name="object 92" descr=""/>
            <p:cNvSpPr/>
            <p:nvPr/>
          </p:nvSpPr>
          <p:spPr>
            <a:xfrm>
              <a:off x="1526933" y="4011930"/>
              <a:ext cx="8517890" cy="161290"/>
            </a:xfrm>
            <a:custGeom>
              <a:avLst/>
              <a:gdLst/>
              <a:ahLst/>
              <a:cxnLst/>
              <a:rect l="l" t="t" r="r" b="b"/>
              <a:pathLst>
                <a:path w="8517890" h="161289">
                  <a:moveTo>
                    <a:pt x="8517636" y="160782"/>
                  </a:moveTo>
                  <a:lnTo>
                    <a:pt x="8517636" y="0"/>
                  </a:lnTo>
                  <a:lnTo>
                    <a:pt x="0" y="0"/>
                  </a:lnTo>
                  <a:lnTo>
                    <a:pt x="0" y="160782"/>
                  </a:lnTo>
                  <a:lnTo>
                    <a:pt x="8517636" y="160782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523885" y="4008120"/>
              <a:ext cx="8524875" cy="168910"/>
            </a:xfrm>
            <a:custGeom>
              <a:avLst/>
              <a:gdLst/>
              <a:ahLst/>
              <a:cxnLst/>
              <a:rect l="l" t="t" r="r" b="b"/>
              <a:pathLst>
                <a:path w="8524875" h="168910">
                  <a:moveTo>
                    <a:pt x="8524494" y="166878"/>
                  </a:moveTo>
                  <a:lnTo>
                    <a:pt x="8524494" y="1524"/>
                  </a:lnTo>
                  <a:lnTo>
                    <a:pt x="8522970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66878"/>
                  </a:lnTo>
                  <a:lnTo>
                    <a:pt x="1524" y="168402"/>
                  </a:lnTo>
                  <a:lnTo>
                    <a:pt x="3048" y="168402"/>
                  </a:lnTo>
                  <a:lnTo>
                    <a:pt x="3048" y="6858"/>
                  </a:lnTo>
                  <a:lnTo>
                    <a:pt x="6857" y="3810"/>
                  </a:lnTo>
                  <a:lnTo>
                    <a:pt x="6857" y="6858"/>
                  </a:lnTo>
                  <a:lnTo>
                    <a:pt x="8516874" y="6858"/>
                  </a:lnTo>
                  <a:lnTo>
                    <a:pt x="8516874" y="3810"/>
                  </a:lnTo>
                  <a:lnTo>
                    <a:pt x="8520684" y="6858"/>
                  </a:lnTo>
                  <a:lnTo>
                    <a:pt x="8520684" y="168402"/>
                  </a:lnTo>
                  <a:lnTo>
                    <a:pt x="8522970" y="168402"/>
                  </a:lnTo>
                  <a:lnTo>
                    <a:pt x="8524494" y="166878"/>
                  </a:lnTo>
                  <a:close/>
                </a:path>
                <a:path w="8524875" h="168910">
                  <a:moveTo>
                    <a:pt x="6857" y="6858"/>
                  </a:moveTo>
                  <a:lnTo>
                    <a:pt x="6857" y="3810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8524875" h="168910">
                  <a:moveTo>
                    <a:pt x="6857" y="161544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161544"/>
                  </a:lnTo>
                  <a:lnTo>
                    <a:pt x="6857" y="161544"/>
                  </a:lnTo>
                  <a:close/>
                </a:path>
                <a:path w="8524875" h="168910">
                  <a:moveTo>
                    <a:pt x="8520684" y="161544"/>
                  </a:moveTo>
                  <a:lnTo>
                    <a:pt x="3048" y="161544"/>
                  </a:lnTo>
                  <a:lnTo>
                    <a:pt x="6857" y="164591"/>
                  </a:lnTo>
                  <a:lnTo>
                    <a:pt x="6857" y="168402"/>
                  </a:lnTo>
                  <a:lnTo>
                    <a:pt x="8516874" y="168402"/>
                  </a:lnTo>
                  <a:lnTo>
                    <a:pt x="8516874" y="164592"/>
                  </a:lnTo>
                  <a:lnTo>
                    <a:pt x="8520684" y="161544"/>
                  </a:lnTo>
                  <a:close/>
                </a:path>
                <a:path w="8524875" h="168910">
                  <a:moveTo>
                    <a:pt x="6857" y="168402"/>
                  </a:moveTo>
                  <a:lnTo>
                    <a:pt x="6857" y="164591"/>
                  </a:lnTo>
                  <a:lnTo>
                    <a:pt x="3048" y="161544"/>
                  </a:lnTo>
                  <a:lnTo>
                    <a:pt x="3048" y="168402"/>
                  </a:lnTo>
                  <a:lnTo>
                    <a:pt x="6857" y="168402"/>
                  </a:lnTo>
                  <a:close/>
                </a:path>
                <a:path w="8524875" h="168910">
                  <a:moveTo>
                    <a:pt x="8520684" y="6858"/>
                  </a:moveTo>
                  <a:lnTo>
                    <a:pt x="8516874" y="3810"/>
                  </a:lnTo>
                  <a:lnTo>
                    <a:pt x="8516874" y="6858"/>
                  </a:lnTo>
                  <a:lnTo>
                    <a:pt x="8520684" y="6858"/>
                  </a:lnTo>
                  <a:close/>
                </a:path>
                <a:path w="8524875" h="168910">
                  <a:moveTo>
                    <a:pt x="8520684" y="161544"/>
                  </a:moveTo>
                  <a:lnTo>
                    <a:pt x="8520684" y="6858"/>
                  </a:lnTo>
                  <a:lnTo>
                    <a:pt x="8516874" y="6858"/>
                  </a:lnTo>
                  <a:lnTo>
                    <a:pt x="8516874" y="161544"/>
                  </a:lnTo>
                  <a:lnTo>
                    <a:pt x="8520684" y="161544"/>
                  </a:lnTo>
                  <a:close/>
                </a:path>
                <a:path w="8524875" h="168910">
                  <a:moveTo>
                    <a:pt x="8520684" y="168402"/>
                  </a:moveTo>
                  <a:lnTo>
                    <a:pt x="8520684" y="161544"/>
                  </a:lnTo>
                  <a:lnTo>
                    <a:pt x="8516874" y="164592"/>
                  </a:lnTo>
                  <a:lnTo>
                    <a:pt x="8516874" y="168402"/>
                  </a:lnTo>
                  <a:lnTo>
                    <a:pt x="8520684" y="168402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 descr=""/>
          <p:cNvSpPr txBox="1"/>
          <p:nvPr/>
        </p:nvSpPr>
        <p:spPr>
          <a:xfrm>
            <a:off x="8175631" y="4017517"/>
            <a:ext cx="1799589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carterizados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segmento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5" name="object 95" descr=""/>
          <p:cNvGrpSpPr/>
          <p:nvPr/>
        </p:nvGrpSpPr>
        <p:grpSpPr>
          <a:xfrm>
            <a:off x="1523885" y="1888998"/>
            <a:ext cx="8524875" cy="525145"/>
            <a:chOff x="1523885" y="1888998"/>
            <a:chExt cx="8524875" cy="525145"/>
          </a:xfrm>
        </p:grpSpPr>
        <p:sp>
          <p:nvSpPr>
            <p:cNvPr id="96" name="object 96" descr=""/>
            <p:cNvSpPr/>
            <p:nvPr/>
          </p:nvSpPr>
          <p:spPr>
            <a:xfrm>
              <a:off x="1526933" y="2265426"/>
              <a:ext cx="8517890" cy="146050"/>
            </a:xfrm>
            <a:custGeom>
              <a:avLst/>
              <a:gdLst/>
              <a:ahLst/>
              <a:cxnLst/>
              <a:rect l="l" t="t" r="r" b="b"/>
              <a:pathLst>
                <a:path w="8517890" h="146050">
                  <a:moveTo>
                    <a:pt x="8517636" y="145542"/>
                  </a:moveTo>
                  <a:lnTo>
                    <a:pt x="8517636" y="0"/>
                  </a:lnTo>
                  <a:lnTo>
                    <a:pt x="0" y="0"/>
                  </a:lnTo>
                  <a:lnTo>
                    <a:pt x="0" y="145542"/>
                  </a:lnTo>
                  <a:lnTo>
                    <a:pt x="8517636" y="145542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523885" y="2262378"/>
              <a:ext cx="8524875" cy="151765"/>
            </a:xfrm>
            <a:custGeom>
              <a:avLst/>
              <a:gdLst/>
              <a:ahLst/>
              <a:cxnLst/>
              <a:rect l="l" t="t" r="r" b="b"/>
              <a:pathLst>
                <a:path w="8524875" h="151764">
                  <a:moveTo>
                    <a:pt x="8524494" y="150114"/>
                  </a:moveTo>
                  <a:lnTo>
                    <a:pt x="8524494" y="1524"/>
                  </a:lnTo>
                  <a:lnTo>
                    <a:pt x="8522970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50114"/>
                  </a:lnTo>
                  <a:lnTo>
                    <a:pt x="1524" y="151638"/>
                  </a:lnTo>
                  <a:lnTo>
                    <a:pt x="3048" y="151638"/>
                  </a:lnTo>
                  <a:lnTo>
                    <a:pt x="3048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8516874" y="6858"/>
                  </a:lnTo>
                  <a:lnTo>
                    <a:pt x="8516874" y="3048"/>
                  </a:lnTo>
                  <a:lnTo>
                    <a:pt x="8520684" y="6858"/>
                  </a:lnTo>
                  <a:lnTo>
                    <a:pt x="8520684" y="151638"/>
                  </a:lnTo>
                  <a:lnTo>
                    <a:pt x="8522970" y="151638"/>
                  </a:lnTo>
                  <a:lnTo>
                    <a:pt x="8524494" y="150114"/>
                  </a:lnTo>
                  <a:close/>
                </a:path>
                <a:path w="8524875" h="151764">
                  <a:moveTo>
                    <a:pt x="6857" y="6858"/>
                  </a:moveTo>
                  <a:lnTo>
                    <a:pt x="6857" y="3048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8524875" h="151764">
                  <a:moveTo>
                    <a:pt x="6857" y="144780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144780"/>
                  </a:lnTo>
                  <a:lnTo>
                    <a:pt x="6857" y="144780"/>
                  </a:lnTo>
                  <a:close/>
                </a:path>
                <a:path w="8524875" h="151764">
                  <a:moveTo>
                    <a:pt x="8520684" y="144780"/>
                  </a:moveTo>
                  <a:lnTo>
                    <a:pt x="3048" y="144780"/>
                  </a:lnTo>
                  <a:lnTo>
                    <a:pt x="6857" y="148590"/>
                  </a:lnTo>
                  <a:lnTo>
                    <a:pt x="6857" y="151638"/>
                  </a:lnTo>
                  <a:lnTo>
                    <a:pt x="8516874" y="151638"/>
                  </a:lnTo>
                  <a:lnTo>
                    <a:pt x="8516874" y="148590"/>
                  </a:lnTo>
                  <a:lnTo>
                    <a:pt x="8520684" y="144780"/>
                  </a:lnTo>
                  <a:close/>
                </a:path>
                <a:path w="8524875" h="151764">
                  <a:moveTo>
                    <a:pt x="6857" y="151638"/>
                  </a:moveTo>
                  <a:lnTo>
                    <a:pt x="6857" y="148590"/>
                  </a:lnTo>
                  <a:lnTo>
                    <a:pt x="3048" y="144780"/>
                  </a:lnTo>
                  <a:lnTo>
                    <a:pt x="3048" y="151638"/>
                  </a:lnTo>
                  <a:lnTo>
                    <a:pt x="6857" y="151638"/>
                  </a:lnTo>
                  <a:close/>
                </a:path>
                <a:path w="8524875" h="151764">
                  <a:moveTo>
                    <a:pt x="8520684" y="6858"/>
                  </a:moveTo>
                  <a:lnTo>
                    <a:pt x="8516874" y="3048"/>
                  </a:lnTo>
                  <a:lnTo>
                    <a:pt x="8516874" y="6858"/>
                  </a:lnTo>
                  <a:lnTo>
                    <a:pt x="8520684" y="6858"/>
                  </a:lnTo>
                  <a:close/>
                </a:path>
                <a:path w="8524875" h="151764">
                  <a:moveTo>
                    <a:pt x="8520684" y="144780"/>
                  </a:moveTo>
                  <a:lnTo>
                    <a:pt x="8520684" y="6858"/>
                  </a:lnTo>
                  <a:lnTo>
                    <a:pt x="8516874" y="6858"/>
                  </a:lnTo>
                  <a:lnTo>
                    <a:pt x="8516874" y="144780"/>
                  </a:lnTo>
                  <a:lnTo>
                    <a:pt x="8520684" y="144780"/>
                  </a:lnTo>
                  <a:close/>
                </a:path>
                <a:path w="8524875" h="151764">
                  <a:moveTo>
                    <a:pt x="8520684" y="151638"/>
                  </a:moveTo>
                  <a:lnTo>
                    <a:pt x="8520684" y="144780"/>
                  </a:lnTo>
                  <a:lnTo>
                    <a:pt x="8516874" y="148590"/>
                  </a:lnTo>
                  <a:lnTo>
                    <a:pt x="8516874" y="151638"/>
                  </a:lnTo>
                  <a:lnTo>
                    <a:pt x="8520684" y="15163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526933" y="2093976"/>
              <a:ext cx="8517890" cy="147955"/>
            </a:xfrm>
            <a:custGeom>
              <a:avLst/>
              <a:gdLst/>
              <a:ahLst/>
              <a:cxnLst/>
              <a:rect l="l" t="t" r="r" b="b"/>
              <a:pathLst>
                <a:path w="8517890" h="147955">
                  <a:moveTo>
                    <a:pt x="8517636" y="147827"/>
                  </a:moveTo>
                  <a:lnTo>
                    <a:pt x="8517636" y="0"/>
                  </a:lnTo>
                  <a:lnTo>
                    <a:pt x="0" y="0"/>
                  </a:lnTo>
                  <a:lnTo>
                    <a:pt x="0" y="147828"/>
                  </a:lnTo>
                  <a:lnTo>
                    <a:pt x="8517636" y="147827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523885" y="2090928"/>
              <a:ext cx="8524875" cy="154305"/>
            </a:xfrm>
            <a:custGeom>
              <a:avLst/>
              <a:gdLst/>
              <a:ahLst/>
              <a:cxnLst/>
              <a:rect l="l" t="t" r="r" b="b"/>
              <a:pathLst>
                <a:path w="8524875" h="154305">
                  <a:moveTo>
                    <a:pt x="8524494" y="152400"/>
                  </a:moveTo>
                  <a:lnTo>
                    <a:pt x="8524494" y="1524"/>
                  </a:lnTo>
                  <a:lnTo>
                    <a:pt x="8522970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52400"/>
                  </a:lnTo>
                  <a:lnTo>
                    <a:pt x="1524" y="153924"/>
                  </a:lnTo>
                  <a:lnTo>
                    <a:pt x="3048" y="153924"/>
                  </a:lnTo>
                  <a:lnTo>
                    <a:pt x="3048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8516874" y="6858"/>
                  </a:lnTo>
                  <a:lnTo>
                    <a:pt x="8516874" y="3048"/>
                  </a:lnTo>
                  <a:lnTo>
                    <a:pt x="8520684" y="6858"/>
                  </a:lnTo>
                  <a:lnTo>
                    <a:pt x="8520684" y="153924"/>
                  </a:lnTo>
                  <a:lnTo>
                    <a:pt x="8522970" y="153924"/>
                  </a:lnTo>
                  <a:lnTo>
                    <a:pt x="8524494" y="152400"/>
                  </a:lnTo>
                  <a:close/>
                </a:path>
                <a:path w="8524875" h="154305">
                  <a:moveTo>
                    <a:pt x="6857" y="6858"/>
                  </a:moveTo>
                  <a:lnTo>
                    <a:pt x="6857" y="3048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8524875" h="154305">
                  <a:moveTo>
                    <a:pt x="6857" y="147066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147066"/>
                  </a:lnTo>
                  <a:lnTo>
                    <a:pt x="6857" y="147066"/>
                  </a:lnTo>
                  <a:close/>
                </a:path>
                <a:path w="8524875" h="154305">
                  <a:moveTo>
                    <a:pt x="8520684" y="147066"/>
                  </a:moveTo>
                  <a:lnTo>
                    <a:pt x="3048" y="147066"/>
                  </a:lnTo>
                  <a:lnTo>
                    <a:pt x="6857" y="150876"/>
                  </a:lnTo>
                  <a:lnTo>
                    <a:pt x="6857" y="153924"/>
                  </a:lnTo>
                  <a:lnTo>
                    <a:pt x="8516874" y="153924"/>
                  </a:lnTo>
                  <a:lnTo>
                    <a:pt x="8516874" y="150876"/>
                  </a:lnTo>
                  <a:lnTo>
                    <a:pt x="8520684" y="147066"/>
                  </a:lnTo>
                  <a:close/>
                </a:path>
                <a:path w="8524875" h="154305">
                  <a:moveTo>
                    <a:pt x="6857" y="153924"/>
                  </a:moveTo>
                  <a:lnTo>
                    <a:pt x="6857" y="150876"/>
                  </a:lnTo>
                  <a:lnTo>
                    <a:pt x="3048" y="147066"/>
                  </a:lnTo>
                  <a:lnTo>
                    <a:pt x="3048" y="153924"/>
                  </a:lnTo>
                  <a:lnTo>
                    <a:pt x="6857" y="153924"/>
                  </a:lnTo>
                  <a:close/>
                </a:path>
                <a:path w="8524875" h="154305">
                  <a:moveTo>
                    <a:pt x="8520684" y="6858"/>
                  </a:moveTo>
                  <a:lnTo>
                    <a:pt x="8516874" y="3048"/>
                  </a:lnTo>
                  <a:lnTo>
                    <a:pt x="8516874" y="6858"/>
                  </a:lnTo>
                  <a:lnTo>
                    <a:pt x="8520684" y="6858"/>
                  </a:lnTo>
                  <a:close/>
                </a:path>
                <a:path w="8524875" h="154305">
                  <a:moveTo>
                    <a:pt x="8520684" y="147066"/>
                  </a:moveTo>
                  <a:lnTo>
                    <a:pt x="8520684" y="6858"/>
                  </a:lnTo>
                  <a:lnTo>
                    <a:pt x="8516874" y="6858"/>
                  </a:lnTo>
                  <a:lnTo>
                    <a:pt x="8516874" y="147066"/>
                  </a:lnTo>
                  <a:lnTo>
                    <a:pt x="8520684" y="147066"/>
                  </a:lnTo>
                  <a:close/>
                </a:path>
                <a:path w="8524875" h="154305">
                  <a:moveTo>
                    <a:pt x="8520684" y="153924"/>
                  </a:moveTo>
                  <a:lnTo>
                    <a:pt x="8520684" y="147066"/>
                  </a:lnTo>
                  <a:lnTo>
                    <a:pt x="8516874" y="150876"/>
                  </a:lnTo>
                  <a:lnTo>
                    <a:pt x="8516874" y="153924"/>
                  </a:lnTo>
                  <a:lnTo>
                    <a:pt x="8520684" y="153924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2038235" y="1892046"/>
              <a:ext cx="8006715" cy="177165"/>
            </a:xfrm>
            <a:custGeom>
              <a:avLst/>
              <a:gdLst/>
              <a:ahLst/>
              <a:cxnLst/>
              <a:rect l="l" t="t" r="r" b="b"/>
              <a:pathLst>
                <a:path w="8006715" h="177164">
                  <a:moveTo>
                    <a:pt x="8006333" y="176784"/>
                  </a:moveTo>
                  <a:lnTo>
                    <a:pt x="8006333" y="0"/>
                  </a:lnTo>
                  <a:lnTo>
                    <a:pt x="0" y="0"/>
                  </a:lnTo>
                  <a:lnTo>
                    <a:pt x="0" y="176784"/>
                  </a:lnTo>
                  <a:lnTo>
                    <a:pt x="8006333" y="176784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2035187" y="1888998"/>
              <a:ext cx="8013700" cy="184150"/>
            </a:xfrm>
            <a:custGeom>
              <a:avLst/>
              <a:gdLst/>
              <a:ahLst/>
              <a:cxnLst/>
              <a:rect l="l" t="t" r="r" b="b"/>
              <a:pathLst>
                <a:path w="8013700" h="184150">
                  <a:moveTo>
                    <a:pt x="8013192" y="182118"/>
                  </a:moveTo>
                  <a:lnTo>
                    <a:pt x="8013192" y="1524"/>
                  </a:lnTo>
                  <a:lnTo>
                    <a:pt x="8011668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82118"/>
                  </a:lnTo>
                  <a:lnTo>
                    <a:pt x="1524" y="183642"/>
                  </a:lnTo>
                  <a:lnTo>
                    <a:pt x="3048" y="183642"/>
                  </a:lnTo>
                  <a:lnTo>
                    <a:pt x="3048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8005572" y="6858"/>
                  </a:lnTo>
                  <a:lnTo>
                    <a:pt x="8005572" y="3048"/>
                  </a:lnTo>
                  <a:lnTo>
                    <a:pt x="8009382" y="6858"/>
                  </a:lnTo>
                  <a:lnTo>
                    <a:pt x="8009382" y="183642"/>
                  </a:lnTo>
                  <a:lnTo>
                    <a:pt x="8011668" y="183642"/>
                  </a:lnTo>
                  <a:lnTo>
                    <a:pt x="8013192" y="182118"/>
                  </a:lnTo>
                  <a:close/>
                </a:path>
                <a:path w="8013700" h="184150">
                  <a:moveTo>
                    <a:pt x="6857" y="6858"/>
                  </a:moveTo>
                  <a:lnTo>
                    <a:pt x="6857" y="3048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8013700" h="184150">
                  <a:moveTo>
                    <a:pt x="6857" y="176022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176022"/>
                  </a:lnTo>
                  <a:lnTo>
                    <a:pt x="6857" y="176022"/>
                  </a:lnTo>
                  <a:close/>
                </a:path>
                <a:path w="8013700" h="184150">
                  <a:moveTo>
                    <a:pt x="8009382" y="176022"/>
                  </a:moveTo>
                  <a:lnTo>
                    <a:pt x="3048" y="176022"/>
                  </a:lnTo>
                  <a:lnTo>
                    <a:pt x="6857" y="179832"/>
                  </a:lnTo>
                  <a:lnTo>
                    <a:pt x="6857" y="183642"/>
                  </a:lnTo>
                  <a:lnTo>
                    <a:pt x="8005572" y="183642"/>
                  </a:lnTo>
                  <a:lnTo>
                    <a:pt x="8005572" y="179832"/>
                  </a:lnTo>
                  <a:lnTo>
                    <a:pt x="8009382" y="176022"/>
                  </a:lnTo>
                  <a:close/>
                </a:path>
                <a:path w="8013700" h="184150">
                  <a:moveTo>
                    <a:pt x="6857" y="183642"/>
                  </a:moveTo>
                  <a:lnTo>
                    <a:pt x="6857" y="179832"/>
                  </a:lnTo>
                  <a:lnTo>
                    <a:pt x="3048" y="176022"/>
                  </a:lnTo>
                  <a:lnTo>
                    <a:pt x="3048" y="183642"/>
                  </a:lnTo>
                  <a:lnTo>
                    <a:pt x="6857" y="183642"/>
                  </a:lnTo>
                  <a:close/>
                </a:path>
                <a:path w="8013700" h="184150">
                  <a:moveTo>
                    <a:pt x="8009382" y="6858"/>
                  </a:moveTo>
                  <a:lnTo>
                    <a:pt x="8005572" y="3048"/>
                  </a:lnTo>
                  <a:lnTo>
                    <a:pt x="8005572" y="6858"/>
                  </a:lnTo>
                  <a:lnTo>
                    <a:pt x="8009382" y="6858"/>
                  </a:lnTo>
                  <a:close/>
                </a:path>
                <a:path w="8013700" h="184150">
                  <a:moveTo>
                    <a:pt x="8009382" y="176022"/>
                  </a:moveTo>
                  <a:lnTo>
                    <a:pt x="8009382" y="6858"/>
                  </a:lnTo>
                  <a:lnTo>
                    <a:pt x="8005572" y="6858"/>
                  </a:lnTo>
                  <a:lnTo>
                    <a:pt x="8005572" y="176022"/>
                  </a:lnTo>
                  <a:lnTo>
                    <a:pt x="8009382" y="176022"/>
                  </a:lnTo>
                  <a:close/>
                </a:path>
                <a:path w="8013700" h="184150">
                  <a:moveTo>
                    <a:pt x="8009382" y="183642"/>
                  </a:moveTo>
                  <a:lnTo>
                    <a:pt x="8009382" y="176022"/>
                  </a:lnTo>
                  <a:lnTo>
                    <a:pt x="8005572" y="179832"/>
                  </a:lnTo>
                  <a:lnTo>
                    <a:pt x="8005572" y="183642"/>
                  </a:lnTo>
                  <a:lnTo>
                    <a:pt x="8009382" y="183642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7262755" y="1906016"/>
            <a:ext cx="271145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operaciones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solo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se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pueden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hacer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oficina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origen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03" name="object 103" descr=""/>
          <p:cNvGrpSpPr/>
          <p:nvPr/>
        </p:nvGrpSpPr>
        <p:grpSpPr>
          <a:xfrm>
            <a:off x="2035187" y="2430017"/>
            <a:ext cx="8013700" cy="139065"/>
            <a:chOff x="2035187" y="2430017"/>
            <a:chExt cx="8013700" cy="139065"/>
          </a:xfrm>
        </p:grpSpPr>
        <p:sp>
          <p:nvSpPr>
            <p:cNvPr id="104" name="object 104" descr=""/>
            <p:cNvSpPr/>
            <p:nvPr/>
          </p:nvSpPr>
          <p:spPr>
            <a:xfrm>
              <a:off x="2038235" y="2433065"/>
              <a:ext cx="8006715" cy="132080"/>
            </a:xfrm>
            <a:custGeom>
              <a:avLst/>
              <a:gdLst/>
              <a:ahLst/>
              <a:cxnLst/>
              <a:rect l="l" t="t" r="r" b="b"/>
              <a:pathLst>
                <a:path w="8006715" h="132080">
                  <a:moveTo>
                    <a:pt x="8006333" y="131826"/>
                  </a:moveTo>
                  <a:lnTo>
                    <a:pt x="8006333" y="0"/>
                  </a:lnTo>
                  <a:lnTo>
                    <a:pt x="0" y="0"/>
                  </a:lnTo>
                  <a:lnTo>
                    <a:pt x="0" y="131826"/>
                  </a:lnTo>
                  <a:lnTo>
                    <a:pt x="8006333" y="131826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2035187" y="2430017"/>
              <a:ext cx="8013700" cy="139065"/>
            </a:xfrm>
            <a:custGeom>
              <a:avLst/>
              <a:gdLst/>
              <a:ahLst/>
              <a:cxnLst/>
              <a:rect l="l" t="t" r="r" b="b"/>
              <a:pathLst>
                <a:path w="8013700" h="139064">
                  <a:moveTo>
                    <a:pt x="8013192" y="137160"/>
                  </a:moveTo>
                  <a:lnTo>
                    <a:pt x="8013192" y="1524"/>
                  </a:lnTo>
                  <a:lnTo>
                    <a:pt x="8011668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37160"/>
                  </a:lnTo>
                  <a:lnTo>
                    <a:pt x="1524" y="138684"/>
                  </a:lnTo>
                  <a:lnTo>
                    <a:pt x="3048" y="138684"/>
                  </a:lnTo>
                  <a:lnTo>
                    <a:pt x="3048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8005572" y="6858"/>
                  </a:lnTo>
                  <a:lnTo>
                    <a:pt x="8005572" y="3048"/>
                  </a:lnTo>
                  <a:lnTo>
                    <a:pt x="8009382" y="6858"/>
                  </a:lnTo>
                  <a:lnTo>
                    <a:pt x="8009382" y="138684"/>
                  </a:lnTo>
                  <a:lnTo>
                    <a:pt x="8011668" y="138684"/>
                  </a:lnTo>
                  <a:lnTo>
                    <a:pt x="8013192" y="137160"/>
                  </a:lnTo>
                  <a:close/>
                </a:path>
                <a:path w="8013700" h="139064">
                  <a:moveTo>
                    <a:pt x="6857" y="6858"/>
                  </a:moveTo>
                  <a:lnTo>
                    <a:pt x="6857" y="3048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8013700" h="139064">
                  <a:moveTo>
                    <a:pt x="6857" y="131064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131064"/>
                  </a:lnTo>
                  <a:lnTo>
                    <a:pt x="6857" y="131064"/>
                  </a:lnTo>
                  <a:close/>
                </a:path>
                <a:path w="8013700" h="139064">
                  <a:moveTo>
                    <a:pt x="8009382" y="131064"/>
                  </a:moveTo>
                  <a:lnTo>
                    <a:pt x="3048" y="131064"/>
                  </a:lnTo>
                  <a:lnTo>
                    <a:pt x="6857" y="134874"/>
                  </a:lnTo>
                  <a:lnTo>
                    <a:pt x="6857" y="138684"/>
                  </a:lnTo>
                  <a:lnTo>
                    <a:pt x="8005572" y="138684"/>
                  </a:lnTo>
                  <a:lnTo>
                    <a:pt x="8005572" y="134874"/>
                  </a:lnTo>
                  <a:lnTo>
                    <a:pt x="8009382" y="131064"/>
                  </a:lnTo>
                  <a:close/>
                </a:path>
                <a:path w="8013700" h="139064">
                  <a:moveTo>
                    <a:pt x="6857" y="138684"/>
                  </a:moveTo>
                  <a:lnTo>
                    <a:pt x="6857" y="134874"/>
                  </a:lnTo>
                  <a:lnTo>
                    <a:pt x="3048" y="131064"/>
                  </a:lnTo>
                  <a:lnTo>
                    <a:pt x="3048" y="138684"/>
                  </a:lnTo>
                  <a:lnTo>
                    <a:pt x="6857" y="138684"/>
                  </a:lnTo>
                  <a:close/>
                </a:path>
                <a:path w="8013700" h="139064">
                  <a:moveTo>
                    <a:pt x="8009382" y="6858"/>
                  </a:moveTo>
                  <a:lnTo>
                    <a:pt x="8005572" y="3048"/>
                  </a:lnTo>
                  <a:lnTo>
                    <a:pt x="8005572" y="6858"/>
                  </a:lnTo>
                  <a:lnTo>
                    <a:pt x="8009382" y="6858"/>
                  </a:lnTo>
                  <a:close/>
                </a:path>
                <a:path w="8013700" h="139064">
                  <a:moveTo>
                    <a:pt x="8009382" y="131064"/>
                  </a:moveTo>
                  <a:lnTo>
                    <a:pt x="8009382" y="6858"/>
                  </a:lnTo>
                  <a:lnTo>
                    <a:pt x="8005572" y="6858"/>
                  </a:lnTo>
                  <a:lnTo>
                    <a:pt x="8005572" y="131064"/>
                  </a:lnTo>
                  <a:lnTo>
                    <a:pt x="8009382" y="131064"/>
                  </a:lnTo>
                  <a:close/>
                </a:path>
                <a:path w="8013700" h="139064">
                  <a:moveTo>
                    <a:pt x="8009382" y="138684"/>
                  </a:moveTo>
                  <a:lnTo>
                    <a:pt x="8009382" y="131064"/>
                  </a:lnTo>
                  <a:lnTo>
                    <a:pt x="8005572" y="134874"/>
                  </a:lnTo>
                  <a:lnTo>
                    <a:pt x="8005572" y="138684"/>
                  </a:lnTo>
                  <a:lnTo>
                    <a:pt x="8009382" y="138684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 descr=""/>
          <p:cNvSpPr txBox="1"/>
          <p:nvPr/>
        </p:nvSpPr>
        <p:spPr>
          <a:xfrm>
            <a:off x="6463417" y="2039975"/>
            <a:ext cx="3519170" cy="131953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algn="r" marR="12700">
              <a:lnSpc>
                <a:spcPct val="100000"/>
              </a:lnSpc>
              <a:spcBef>
                <a:spcPts val="54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a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menos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1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km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una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oficina</a:t>
            </a:r>
            <a:endParaRPr sz="750">
              <a:latin typeface="Arial"/>
              <a:cs typeface="Arial"/>
            </a:endParaRPr>
          </a:p>
          <a:p>
            <a:pPr algn="r" marL="1450340" marR="12065" indent="562610">
              <a:lnSpc>
                <a:spcPct val="140700"/>
              </a:lnSpc>
              <a:spcBef>
                <a:spcPts val="7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invisibles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oficina </a:t>
            </a:r>
            <a:r>
              <a:rPr dirty="0" sz="750">
                <a:latin typeface="Arial"/>
                <a:cs typeface="Arial"/>
              </a:rPr>
              <a:t>Tiempo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medio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espera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oficina/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oficina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 spc="-20">
                <a:latin typeface="Arial"/>
                <a:cs typeface="Arial"/>
              </a:rPr>
              <a:t>ágil</a:t>
            </a:r>
            <a:endParaRPr sz="750">
              <a:latin typeface="Arial"/>
              <a:cs typeface="Arial"/>
            </a:endParaRPr>
          </a:p>
          <a:p>
            <a:pPr algn="r" marR="15240">
              <a:lnSpc>
                <a:spcPct val="100000"/>
              </a:lnSpc>
              <a:spcBef>
                <a:spcPts val="36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forman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parte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un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programa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fidelización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y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lo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conocen</a:t>
            </a:r>
            <a:endParaRPr sz="750">
              <a:latin typeface="Arial"/>
              <a:cs typeface="Arial"/>
            </a:endParaRPr>
          </a:p>
          <a:p>
            <a:pPr algn="r" marR="13335">
              <a:lnSpc>
                <a:spcPct val="100000"/>
              </a:lnSpc>
              <a:spcBef>
                <a:spcPts val="50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7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manifiestan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haber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tenido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alguna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incidencia</a:t>
            </a:r>
            <a:endParaRPr sz="750">
              <a:latin typeface="Arial"/>
              <a:cs typeface="Arial"/>
            </a:endParaRPr>
          </a:p>
          <a:p>
            <a:pPr algn="r" marR="12700">
              <a:lnSpc>
                <a:spcPct val="100000"/>
              </a:lnSpc>
              <a:spcBef>
                <a:spcPts val="36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cumplimiento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plazos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procesos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comerciales</a:t>
            </a:r>
            <a:endParaRPr sz="7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21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no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carterizados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persona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referencia</a:t>
            </a:r>
            <a:endParaRPr sz="7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29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los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contactos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a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(con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gestor)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realizados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su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gestor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referencia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07" name="object 107" descr=""/>
          <p:cNvGrpSpPr/>
          <p:nvPr/>
        </p:nvGrpSpPr>
        <p:grpSpPr>
          <a:xfrm>
            <a:off x="1547507" y="1949957"/>
            <a:ext cx="3990340" cy="3443604"/>
            <a:chOff x="1547507" y="1949957"/>
            <a:chExt cx="3990340" cy="3443604"/>
          </a:xfrm>
        </p:grpSpPr>
        <p:sp>
          <p:nvSpPr>
            <p:cNvPr id="108" name="object 108" descr=""/>
            <p:cNvSpPr/>
            <p:nvPr/>
          </p:nvSpPr>
          <p:spPr>
            <a:xfrm>
              <a:off x="1550555" y="1953005"/>
              <a:ext cx="151765" cy="3436620"/>
            </a:xfrm>
            <a:custGeom>
              <a:avLst/>
              <a:gdLst/>
              <a:ahLst/>
              <a:cxnLst/>
              <a:rect l="l" t="t" r="r" b="b"/>
              <a:pathLst>
                <a:path w="151764" h="3436620">
                  <a:moveTo>
                    <a:pt x="151638" y="3436620"/>
                  </a:moveTo>
                  <a:lnTo>
                    <a:pt x="151637" y="0"/>
                  </a:lnTo>
                  <a:lnTo>
                    <a:pt x="0" y="0"/>
                  </a:lnTo>
                  <a:lnTo>
                    <a:pt x="0" y="3436620"/>
                  </a:lnTo>
                  <a:lnTo>
                    <a:pt x="151638" y="3436620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547507" y="1949957"/>
              <a:ext cx="158750" cy="3443604"/>
            </a:xfrm>
            <a:custGeom>
              <a:avLst/>
              <a:gdLst/>
              <a:ahLst/>
              <a:cxnLst/>
              <a:rect l="l" t="t" r="r" b="b"/>
              <a:pathLst>
                <a:path w="158750" h="3443604">
                  <a:moveTo>
                    <a:pt x="158496" y="3441954"/>
                  </a:moveTo>
                  <a:lnTo>
                    <a:pt x="158496" y="1524"/>
                  </a:lnTo>
                  <a:lnTo>
                    <a:pt x="156972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3441954"/>
                  </a:lnTo>
                  <a:lnTo>
                    <a:pt x="1524" y="3443478"/>
                  </a:lnTo>
                  <a:lnTo>
                    <a:pt x="3048" y="3443478"/>
                  </a:lnTo>
                  <a:lnTo>
                    <a:pt x="3048" y="6857"/>
                  </a:lnTo>
                  <a:lnTo>
                    <a:pt x="6858" y="3048"/>
                  </a:lnTo>
                  <a:lnTo>
                    <a:pt x="6858" y="6857"/>
                  </a:lnTo>
                  <a:lnTo>
                    <a:pt x="151638" y="6857"/>
                  </a:lnTo>
                  <a:lnTo>
                    <a:pt x="151638" y="3048"/>
                  </a:lnTo>
                  <a:lnTo>
                    <a:pt x="154686" y="6857"/>
                  </a:lnTo>
                  <a:lnTo>
                    <a:pt x="154686" y="3443478"/>
                  </a:lnTo>
                  <a:lnTo>
                    <a:pt x="156972" y="3443478"/>
                  </a:lnTo>
                  <a:lnTo>
                    <a:pt x="158496" y="3441954"/>
                  </a:lnTo>
                  <a:close/>
                </a:path>
                <a:path w="158750" h="3443604">
                  <a:moveTo>
                    <a:pt x="6858" y="6857"/>
                  </a:moveTo>
                  <a:lnTo>
                    <a:pt x="6858" y="3048"/>
                  </a:lnTo>
                  <a:lnTo>
                    <a:pt x="3048" y="6857"/>
                  </a:lnTo>
                  <a:lnTo>
                    <a:pt x="6858" y="6857"/>
                  </a:lnTo>
                  <a:close/>
                </a:path>
                <a:path w="158750" h="3443604">
                  <a:moveTo>
                    <a:pt x="6858" y="3436619"/>
                  </a:moveTo>
                  <a:lnTo>
                    <a:pt x="6858" y="6857"/>
                  </a:lnTo>
                  <a:lnTo>
                    <a:pt x="3048" y="6857"/>
                  </a:lnTo>
                  <a:lnTo>
                    <a:pt x="3048" y="3436619"/>
                  </a:lnTo>
                  <a:lnTo>
                    <a:pt x="6858" y="3436619"/>
                  </a:lnTo>
                  <a:close/>
                </a:path>
                <a:path w="158750" h="3443604">
                  <a:moveTo>
                    <a:pt x="154686" y="3436619"/>
                  </a:moveTo>
                  <a:lnTo>
                    <a:pt x="3048" y="3436619"/>
                  </a:lnTo>
                  <a:lnTo>
                    <a:pt x="6858" y="3439667"/>
                  </a:lnTo>
                  <a:lnTo>
                    <a:pt x="6858" y="3443478"/>
                  </a:lnTo>
                  <a:lnTo>
                    <a:pt x="151638" y="3443478"/>
                  </a:lnTo>
                  <a:lnTo>
                    <a:pt x="151638" y="3439667"/>
                  </a:lnTo>
                  <a:lnTo>
                    <a:pt x="154686" y="3436619"/>
                  </a:lnTo>
                  <a:close/>
                </a:path>
                <a:path w="158750" h="3443604">
                  <a:moveTo>
                    <a:pt x="6858" y="3443478"/>
                  </a:moveTo>
                  <a:lnTo>
                    <a:pt x="6858" y="3439667"/>
                  </a:lnTo>
                  <a:lnTo>
                    <a:pt x="3048" y="3436619"/>
                  </a:lnTo>
                  <a:lnTo>
                    <a:pt x="3048" y="3443478"/>
                  </a:lnTo>
                  <a:lnTo>
                    <a:pt x="6858" y="3443478"/>
                  </a:lnTo>
                  <a:close/>
                </a:path>
                <a:path w="158750" h="3443604">
                  <a:moveTo>
                    <a:pt x="154686" y="6857"/>
                  </a:moveTo>
                  <a:lnTo>
                    <a:pt x="151638" y="3048"/>
                  </a:lnTo>
                  <a:lnTo>
                    <a:pt x="151638" y="6857"/>
                  </a:lnTo>
                  <a:lnTo>
                    <a:pt x="154686" y="6857"/>
                  </a:lnTo>
                  <a:close/>
                </a:path>
                <a:path w="158750" h="3443604">
                  <a:moveTo>
                    <a:pt x="154686" y="3436619"/>
                  </a:moveTo>
                  <a:lnTo>
                    <a:pt x="154686" y="6857"/>
                  </a:lnTo>
                  <a:lnTo>
                    <a:pt x="151638" y="6857"/>
                  </a:lnTo>
                  <a:lnTo>
                    <a:pt x="151638" y="3436619"/>
                  </a:lnTo>
                  <a:lnTo>
                    <a:pt x="154686" y="3436619"/>
                  </a:lnTo>
                  <a:close/>
                </a:path>
                <a:path w="158750" h="3443604">
                  <a:moveTo>
                    <a:pt x="154686" y="3443478"/>
                  </a:moveTo>
                  <a:lnTo>
                    <a:pt x="154686" y="3436619"/>
                  </a:lnTo>
                  <a:lnTo>
                    <a:pt x="151638" y="3439667"/>
                  </a:lnTo>
                  <a:lnTo>
                    <a:pt x="151638" y="3443478"/>
                  </a:lnTo>
                  <a:lnTo>
                    <a:pt x="154686" y="344347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3619385" y="2570225"/>
              <a:ext cx="288925" cy="1660525"/>
            </a:xfrm>
            <a:custGeom>
              <a:avLst/>
              <a:gdLst/>
              <a:ahLst/>
              <a:cxnLst/>
              <a:rect l="l" t="t" r="r" b="b"/>
              <a:pathLst>
                <a:path w="288925" h="1660525">
                  <a:moveTo>
                    <a:pt x="288798" y="1660398"/>
                  </a:moveTo>
                  <a:lnTo>
                    <a:pt x="288798" y="0"/>
                  </a:lnTo>
                  <a:lnTo>
                    <a:pt x="0" y="0"/>
                  </a:lnTo>
                  <a:lnTo>
                    <a:pt x="0" y="1660398"/>
                  </a:lnTo>
                  <a:lnTo>
                    <a:pt x="288798" y="1660398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3615575" y="2567177"/>
              <a:ext cx="296545" cy="1666875"/>
            </a:xfrm>
            <a:custGeom>
              <a:avLst/>
              <a:gdLst/>
              <a:ahLst/>
              <a:cxnLst/>
              <a:rect l="l" t="t" r="r" b="b"/>
              <a:pathLst>
                <a:path w="296545" h="1666875">
                  <a:moveTo>
                    <a:pt x="296418" y="1664970"/>
                  </a:moveTo>
                  <a:lnTo>
                    <a:pt x="296418" y="1524"/>
                  </a:lnTo>
                  <a:lnTo>
                    <a:pt x="294894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664970"/>
                  </a:lnTo>
                  <a:lnTo>
                    <a:pt x="1524" y="1666494"/>
                  </a:lnTo>
                  <a:lnTo>
                    <a:pt x="3810" y="1666494"/>
                  </a:lnTo>
                  <a:lnTo>
                    <a:pt x="3810" y="6858"/>
                  </a:lnTo>
                  <a:lnTo>
                    <a:pt x="7620" y="3048"/>
                  </a:lnTo>
                  <a:lnTo>
                    <a:pt x="7620" y="6858"/>
                  </a:lnTo>
                  <a:lnTo>
                    <a:pt x="289560" y="6858"/>
                  </a:lnTo>
                  <a:lnTo>
                    <a:pt x="289560" y="3048"/>
                  </a:lnTo>
                  <a:lnTo>
                    <a:pt x="292608" y="6858"/>
                  </a:lnTo>
                  <a:lnTo>
                    <a:pt x="292608" y="1666494"/>
                  </a:lnTo>
                  <a:lnTo>
                    <a:pt x="294894" y="1666494"/>
                  </a:lnTo>
                  <a:lnTo>
                    <a:pt x="296418" y="1664970"/>
                  </a:lnTo>
                  <a:close/>
                </a:path>
                <a:path w="296545" h="1666875">
                  <a:moveTo>
                    <a:pt x="7620" y="6858"/>
                  </a:moveTo>
                  <a:lnTo>
                    <a:pt x="7620" y="3048"/>
                  </a:lnTo>
                  <a:lnTo>
                    <a:pt x="3810" y="6858"/>
                  </a:lnTo>
                  <a:lnTo>
                    <a:pt x="7620" y="6858"/>
                  </a:lnTo>
                  <a:close/>
                </a:path>
                <a:path w="296545" h="1666875">
                  <a:moveTo>
                    <a:pt x="7620" y="1659636"/>
                  </a:moveTo>
                  <a:lnTo>
                    <a:pt x="7620" y="6858"/>
                  </a:lnTo>
                  <a:lnTo>
                    <a:pt x="3810" y="6858"/>
                  </a:lnTo>
                  <a:lnTo>
                    <a:pt x="3810" y="1659636"/>
                  </a:lnTo>
                  <a:lnTo>
                    <a:pt x="7620" y="1659636"/>
                  </a:lnTo>
                  <a:close/>
                </a:path>
                <a:path w="296545" h="1666875">
                  <a:moveTo>
                    <a:pt x="292608" y="1659636"/>
                  </a:moveTo>
                  <a:lnTo>
                    <a:pt x="3810" y="1659636"/>
                  </a:lnTo>
                  <a:lnTo>
                    <a:pt x="7620" y="1663446"/>
                  </a:lnTo>
                  <a:lnTo>
                    <a:pt x="7620" y="1666494"/>
                  </a:lnTo>
                  <a:lnTo>
                    <a:pt x="289560" y="1666494"/>
                  </a:lnTo>
                  <a:lnTo>
                    <a:pt x="289560" y="1663446"/>
                  </a:lnTo>
                  <a:lnTo>
                    <a:pt x="292608" y="1659636"/>
                  </a:lnTo>
                  <a:close/>
                </a:path>
                <a:path w="296545" h="1666875">
                  <a:moveTo>
                    <a:pt x="7620" y="1666494"/>
                  </a:moveTo>
                  <a:lnTo>
                    <a:pt x="7620" y="1663446"/>
                  </a:lnTo>
                  <a:lnTo>
                    <a:pt x="3810" y="1659636"/>
                  </a:lnTo>
                  <a:lnTo>
                    <a:pt x="3810" y="1666494"/>
                  </a:lnTo>
                  <a:lnTo>
                    <a:pt x="7620" y="1666494"/>
                  </a:lnTo>
                  <a:close/>
                </a:path>
                <a:path w="296545" h="1666875">
                  <a:moveTo>
                    <a:pt x="292608" y="6858"/>
                  </a:moveTo>
                  <a:lnTo>
                    <a:pt x="289560" y="3048"/>
                  </a:lnTo>
                  <a:lnTo>
                    <a:pt x="289560" y="6858"/>
                  </a:lnTo>
                  <a:lnTo>
                    <a:pt x="292608" y="6858"/>
                  </a:lnTo>
                  <a:close/>
                </a:path>
                <a:path w="296545" h="1666875">
                  <a:moveTo>
                    <a:pt x="292608" y="1659636"/>
                  </a:moveTo>
                  <a:lnTo>
                    <a:pt x="292608" y="6858"/>
                  </a:lnTo>
                  <a:lnTo>
                    <a:pt x="289560" y="6858"/>
                  </a:lnTo>
                  <a:lnTo>
                    <a:pt x="289560" y="1659636"/>
                  </a:lnTo>
                  <a:lnTo>
                    <a:pt x="292608" y="1659636"/>
                  </a:lnTo>
                  <a:close/>
                </a:path>
                <a:path w="296545" h="1666875">
                  <a:moveTo>
                    <a:pt x="292608" y="1666494"/>
                  </a:moveTo>
                  <a:lnTo>
                    <a:pt x="292608" y="1659636"/>
                  </a:lnTo>
                  <a:lnTo>
                    <a:pt x="289560" y="1663446"/>
                  </a:lnTo>
                  <a:lnTo>
                    <a:pt x="289560" y="1666494"/>
                  </a:lnTo>
                  <a:lnTo>
                    <a:pt x="292608" y="1666494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4744097" y="3472433"/>
              <a:ext cx="790575" cy="657860"/>
            </a:xfrm>
            <a:custGeom>
              <a:avLst/>
              <a:gdLst/>
              <a:ahLst/>
              <a:cxnLst/>
              <a:rect l="l" t="t" r="r" b="b"/>
              <a:pathLst>
                <a:path w="790575" h="657860">
                  <a:moveTo>
                    <a:pt x="790193" y="657606"/>
                  </a:moveTo>
                  <a:lnTo>
                    <a:pt x="790193" y="0"/>
                  </a:lnTo>
                  <a:lnTo>
                    <a:pt x="0" y="0"/>
                  </a:lnTo>
                  <a:lnTo>
                    <a:pt x="0" y="657606"/>
                  </a:lnTo>
                  <a:lnTo>
                    <a:pt x="790193" y="657606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4741049" y="3469385"/>
              <a:ext cx="796290" cy="664845"/>
            </a:xfrm>
            <a:custGeom>
              <a:avLst/>
              <a:gdLst/>
              <a:ahLst/>
              <a:cxnLst/>
              <a:rect l="l" t="t" r="r" b="b"/>
              <a:pathLst>
                <a:path w="796289" h="664845">
                  <a:moveTo>
                    <a:pt x="796290" y="662940"/>
                  </a:moveTo>
                  <a:lnTo>
                    <a:pt x="796290" y="1524"/>
                  </a:lnTo>
                  <a:lnTo>
                    <a:pt x="794766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662940"/>
                  </a:lnTo>
                  <a:lnTo>
                    <a:pt x="1524" y="664464"/>
                  </a:lnTo>
                  <a:lnTo>
                    <a:pt x="3047" y="664464"/>
                  </a:lnTo>
                  <a:lnTo>
                    <a:pt x="3048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789432" y="6858"/>
                  </a:lnTo>
                  <a:lnTo>
                    <a:pt x="789432" y="3048"/>
                  </a:lnTo>
                  <a:lnTo>
                    <a:pt x="793242" y="6858"/>
                  </a:lnTo>
                  <a:lnTo>
                    <a:pt x="793242" y="664464"/>
                  </a:lnTo>
                  <a:lnTo>
                    <a:pt x="794766" y="664464"/>
                  </a:lnTo>
                  <a:lnTo>
                    <a:pt x="796290" y="662940"/>
                  </a:lnTo>
                  <a:close/>
                </a:path>
                <a:path w="796289" h="664845">
                  <a:moveTo>
                    <a:pt x="6857" y="6858"/>
                  </a:moveTo>
                  <a:lnTo>
                    <a:pt x="6857" y="3048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796289" h="664845">
                  <a:moveTo>
                    <a:pt x="6858" y="657606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657606"/>
                  </a:lnTo>
                  <a:lnTo>
                    <a:pt x="6858" y="657606"/>
                  </a:lnTo>
                  <a:close/>
                </a:path>
                <a:path w="796289" h="664845">
                  <a:moveTo>
                    <a:pt x="793242" y="657606"/>
                  </a:moveTo>
                  <a:lnTo>
                    <a:pt x="3048" y="657606"/>
                  </a:lnTo>
                  <a:lnTo>
                    <a:pt x="6858" y="660654"/>
                  </a:lnTo>
                  <a:lnTo>
                    <a:pt x="6858" y="664464"/>
                  </a:lnTo>
                  <a:lnTo>
                    <a:pt x="789432" y="664464"/>
                  </a:lnTo>
                  <a:lnTo>
                    <a:pt x="789432" y="660654"/>
                  </a:lnTo>
                  <a:lnTo>
                    <a:pt x="793242" y="657606"/>
                  </a:lnTo>
                  <a:close/>
                </a:path>
                <a:path w="796289" h="664845">
                  <a:moveTo>
                    <a:pt x="6858" y="664464"/>
                  </a:moveTo>
                  <a:lnTo>
                    <a:pt x="6858" y="660654"/>
                  </a:lnTo>
                  <a:lnTo>
                    <a:pt x="3048" y="657606"/>
                  </a:lnTo>
                  <a:lnTo>
                    <a:pt x="3047" y="664464"/>
                  </a:lnTo>
                  <a:lnTo>
                    <a:pt x="6858" y="664464"/>
                  </a:lnTo>
                  <a:close/>
                </a:path>
                <a:path w="796289" h="664845">
                  <a:moveTo>
                    <a:pt x="793242" y="6858"/>
                  </a:moveTo>
                  <a:lnTo>
                    <a:pt x="789432" y="3048"/>
                  </a:lnTo>
                  <a:lnTo>
                    <a:pt x="789432" y="6858"/>
                  </a:lnTo>
                  <a:lnTo>
                    <a:pt x="793242" y="6858"/>
                  </a:lnTo>
                  <a:close/>
                </a:path>
                <a:path w="796289" h="664845">
                  <a:moveTo>
                    <a:pt x="793242" y="657606"/>
                  </a:moveTo>
                  <a:lnTo>
                    <a:pt x="793242" y="6858"/>
                  </a:lnTo>
                  <a:lnTo>
                    <a:pt x="789432" y="6858"/>
                  </a:lnTo>
                  <a:lnTo>
                    <a:pt x="789432" y="657606"/>
                  </a:lnTo>
                  <a:lnTo>
                    <a:pt x="793242" y="657606"/>
                  </a:lnTo>
                  <a:close/>
                </a:path>
                <a:path w="796289" h="664845">
                  <a:moveTo>
                    <a:pt x="793242" y="664464"/>
                  </a:moveTo>
                  <a:lnTo>
                    <a:pt x="793242" y="657606"/>
                  </a:lnTo>
                  <a:lnTo>
                    <a:pt x="789432" y="660654"/>
                  </a:lnTo>
                  <a:lnTo>
                    <a:pt x="789432" y="664464"/>
                  </a:lnTo>
                  <a:lnTo>
                    <a:pt x="793242" y="664464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 descr=""/>
          <p:cNvSpPr txBox="1"/>
          <p:nvPr/>
        </p:nvSpPr>
        <p:spPr>
          <a:xfrm>
            <a:off x="4754251" y="3496310"/>
            <a:ext cx="76835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del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número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de</a:t>
            </a:r>
            <a:endParaRPr sz="750">
              <a:latin typeface="Arial"/>
              <a:cs typeface="Arial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4740538" y="3613658"/>
            <a:ext cx="795655" cy="496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02899"/>
              </a:lnSpc>
              <a:spcBef>
                <a:spcPts val="95"/>
              </a:spcBef>
            </a:pP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los</a:t>
            </a:r>
            <a:r>
              <a:rPr dirty="0" sz="750">
                <a:latin typeface="Arial"/>
                <a:cs typeface="Arial"/>
              </a:rPr>
              <a:t> que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se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ha</a:t>
            </a:r>
            <a:r>
              <a:rPr dirty="0" sz="750">
                <a:latin typeface="Arial"/>
                <a:cs typeface="Arial"/>
              </a:rPr>
              <a:t> contactado</a:t>
            </a:r>
            <a:r>
              <a:rPr dirty="0" sz="750" spc="7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70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los</a:t>
            </a:r>
            <a:r>
              <a:rPr dirty="0" sz="750">
                <a:latin typeface="Arial"/>
                <a:cs typeface="Arial"/>
              </a:rPr>
              <a:t> últimos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12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meses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16" name="object 116" descr=""/>
          <p:cNvGrpSpPr/>
          <p:nvPr/>
        </p:nvGrpSpPr>
        <p:grpSpPr>
          <a:xfrm>
            <a:off x="1728101" y="1907285"/>
            <a:ext cx="1870075" cy="4697730"/>
            <a:chOff x="1728101" y="1907285"/>
            <a:chExt cx="1870075" cy="4697730"/>
          </a:xfrm>
        </p:grpSpPr>
        <p:sp>
          <p:nvSpPr>
            <p:cNvPr id="117" name="object 117" descr=""/>
            <p:cNvSpPr/>
            <p:nvPr/>
          </p:nvSpPr>
          <p:spPr>
            <a:xfrm>
              <a:off x="3450983" y="1911095"/>
              <a:ext cx="144145" cy="4690110"/>
            </a:xfrm>
            <a:custGeom>
              <a:avLst/>
              <a:gdLst/>
              <a:ahLst/>
              <a:cxnLst/>
              <a:rect l="l" t="t" r="r" b="b"/>
              <a:pathLst>
                <a:path w="144145" h="4690109">
                  <a:moveTo>
                    <a:pt x="144018" y="4690110"/>
                  </a:moveTo>
                  <a:lnTo>
                    <a:pt x="144017" y="0"/>
                  </a:lnTo>
                  <a:lnTo>
                    <a:pt x="0" y="0"/>
                  </a:lnTo>
                  <a:lnTo>
                    <a:pt x="0" y="4690110"/>
                  </a:lnTo>
                  <a:lnTo>
                    <a:pt x="144018" y="4690110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3447935" y="1907285"/>
              <a:ext cx="150495" cy="4697730"/>
            </a:xfrm>
            <a:custGeom>
              <a:avLst/>
              <a:gdLst/>
              <a:ahLst/>
              <a:cxnLst/>
              <a:rect l="l" t="t" r="r" b="b"/>
              <a:pathLst>
                <a:path w="150495" h="4697730">
                  <a:moveTo>
                    <a:pt x="150114" y="4696206"/>
                  </a:moveTo>
                  <a:lnTo>
                    <a:pt x="150113" y="1524"/>
                  </a:lnTo>
                  <a:lnTo>
                    <a:pt x="148589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4696206"/>
                  </a:lnTo>
                  <a:lnTo>
                    <a:pt x="1524" y="4697730"/>
                  </a:lnTo>
                  <a:lnTo>
                    <a:pt x="3048" y="4697730"/>
                  </a:lnTo>
                  <a:lnTo>
                    <a:pt x="3047" y="6857"/>
                  </a:lnTo>
                  <a:lnTo>
                    <a:pt x="6857" y="3809"/>
                  </a:lnTo>
                  <a:lnTo>
                    <a:pt x="6857" y="6857"/>
                  </a:lnTo>
                  <a:lnTo>
                    <a:pt x="143255" y="6857"/>
                  </a:lnTo>
                  <a:lnTo>
                    <a:pt x="143255" y="3809"/>
                  </a:lnTo>
                  <a:lnTo>
                    <a:pt x="147065" y="6857"/>
                  </a:lnTo>
                  <a:lnTo>
                    <a:pt x="147066" y="4697730"/>
                  </a:lnTo>
                  <a:lnTo>
                    <a:pt x="148590" y="4697730"/>
                  </a:lnTo>
                  <a:lnTo>
                    <a:pt x="150114" y="4696206"/>
                  </a:lnTo>
                  <a:close/>
                </a:path>
                <a:path w="150495" h="4697730">
                  <a:moveTo>
                    <a:pt x="6857" y="6857"/>
                  </a:moveTo>
                  <a:lnTo>
                    <a:pt x="6857" y="3809"/>
                  </a:lnTo>
                  <a:lnTo>
                    <a:pt x="3047" y="6857"/>
                  </a:lnTo>
                  <a:lnTo>
                    <a:pt x="6857" y="6857"/>
                  </a:lnTo>
                  <a:close/>
                </a:path>
                <a:path w="150495" h="4697730">
                  <a:moveTo>
                    <a:pt x="6858" y="4690871"/>
                  </a:moveTo>
                  <a:lnTo>
                    <a:pt x="6857" y="6857"/>
                  </a:lnTo>
                  <a:lnTo>
                    <a:pt x="3047" y="6857"/>
                  </a:lnTo>
                  <a:lnTo>
                    <a:pt x="3048" y="4690871"/>
                  </a:lnTo>
                  <a:lnTo>
                    <a:pt x="6858" y="4690871"/>
                  </a:lnTo>
                  <a:close/>
                </a:path>
                <a:path w="150495" h="4697730">
                  <a:moveTo>
                    <a:pt x="147066" y="4690871"/>
                  </a:moveTo>
                  <a:lnTo>
                    <a:pt x="3048" y="4690871"/>
                  </a:lnTo>
                  <a:lnTo>
                    <a:pt x="6858" y="4693920"/>
                  </a:lnTo>
                  <a:lnTo>
                    <a:pt x="6858" y="4697730"/>
                  </a:lnTo>
                  <a:lnTo>
                    <a:pt x="143256" y="4697730"/>
                  </a:lnTo>
                  <a:lnTo>
                    <a:pt x="143256" y="4693920"/>
                  </a:lnTo>
                  <a:lnTo>
                    <a:pt x="147066" y="4690871"/>
                  </a:lnTo>
                  <a:close/>
                </a:path>
                <a:path w="150495" h="4697730">
                  <a:moveTo>
                    <a:pt x="6858" y="4697730"/>
                  </a:moveTo>
                  <a:lnTo>
                    <a:pt x="6858" y="4693920"/>
                  </a:lnTo>
                  <a:lnTo>
                    <a:pt x="3048" y="4690871"/>
                  </a:lnTo>
                  <a:lnTo>
                    <a:pt x="3048" y="4697730"/>
                  </a:lnTo>
                  <a:lnTo>
                    <a:pt x="6858" y="4697730"/>
                  </a:lnTo>
                  <a:close/>
                </a:path>
                <a:path w="150495" h="4697730">
                  <a:moveTo>
                    <a:pt x="147065" y="6857"/>
                  </a:moveTo>
                  <a:lnTo>
                    <a:pt x="143255" y="3809"/>
                  </a:lnTo>
                  <a:lnTo>
                    <a:pt x="143255" y="6857"/>
                  </a:lnTo>
                  <a:lnTo>
                    <a:pt x="147065" y="6857"/>
                  </a:lnTo>
                  <a:close/>
                </a:path>
                <a:path w="150495" h="4697730">
                  <a:moveTo>
                    <a:pt x="147066" y="4690871"/>
                  </a:moveTo>
                  <a:lnTo>
                    <a:pt x="147065" y="6857"/>
                  </a:lnTo>
                  <a:lnTo>
                    <a:pt x="143255" y="6857"/>
                  </a:lnTo>
                  <a:lnTo>
                    <a:pt x="143256" y="4690871"/>
                  </a:lnTo>
                  <a:lnTo>
                    <a:pt x="147066" y="4690871"/>
                  </a:lnTo>
                  <a:close/>
                </a:path>
                <a:path w="150495" h="4697730">
                  <a:moveTo>
                    <a:pt x="147066" y="4697730"/>
                  </a:moveTo>
                  <a:lnTo>
                    <a:pt x="147066" y="4690871"/>
                  </a:lnTo>
                  <a:lnTo>
                    <a:pt x="143256" y="4693920"/>
                  </a:lnTo>
                  <a:lnTo>
                    <a:pt x="143256" y="4697730"/>
                  </a:lnTo>
                  <a:lnTo>
                    <a:pt x="147066" y="469773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731149" y="1953005"/>
              <a:ext cx="151765" cy="4612005"/>
            </a:xfrm>
            <a:custGeom>
              <a:avLst/>
              <a:gdLst/>
              <a:ahLst/>
              <a:cxnLst/>
              <a:rect l="l" t="t" r="r" b="b"/>
              <a:pathLst>
                <a:path w="151764" h="4612005">
                  <a:moveTo>
                    <a:pt x="151638" y="4611624"/>
                  </a:moveTo>
                  <a:lnTo>
                    <a:pt x="151637" y="0"/>
                  </a:lnTo>
                  <a:lnTo>
                    <a:pt x="0" y="0"/>
                  </a:lnTo>
                  <a:lnTo>
                    <a:pt x="0" y="4611624"/>
                  </a:lnTo>
                  <a:lnTo>
                    <a:pt x="151638" y="4611624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728101" y="1949957"/>
              <a:ext cx="158750" cy="4617720"/>
            </a:xfrm>
            <a:custGeom>
              <a:avLst/>
              <a:gdLst/>
              <a:ahLst/>
              <a:cxnLst/>
              <a:rect l="l" t="t" r="r" b="b"/>
              <a:pathLst>
                <a:path w="158750" h="4617720">
                  <a:moveTo>
                    <a:pt x="158496" y="4616196"/>
                  </a:moveTo>
                  <a:lnTo>
                    <a:pt x="158495" y="1524"/>
                  </a:lnTo>
                  <a:lnTo>
                    <a:pt x="156971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4616196"/>
                  </a:lnTo>
                  <a:lnTo>
                    <a:pt x="1524" y="4617720"/>
                  </a:lnTo>
                  <a:lnTo>
                    <a:pt x="3048" y="4617720"/>
                  </a:lnTo>
                  <a:lnTo>
                    <a:pt x="3047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151637" y="6858"/>
                  </a:lnTo>
                  <a:lnTo>
                    <a:pt x="151637" y="3048"/>
                  </a:lnTo>
                  <a:lnTo>
                    <a:pt x="154685" y="6858"/>
                  </a:lnTo>
                  <a:lnTo>
                    <a:pt x="154686" y="4617720"/>
                  </a:lnTo>
                  <a:lnTo>
                    <a:pt x="156972" y="4617720"/>
                  </a:lnTo>
                  <a:lnTo>
                    <a:pt x="158496" y="4616196"/>
                  </a:lnTo>
                  <a:close/>
                </a:path>
                <a:path w="158750" h="4617720">
                  <a:moveTo>
                    <a:pt x="6857" y="6858"/>
                  </a:moveTo>
                  <a:lnTo>
                    <a:pt x="6857" y="3048"/>
                  </a:lnTo>
                  <a:lnTo>
                    <a:pt x="3047" y="6858"/>
                  </a:lnTo>
                  <a:lnTo>
                    <a:pt x="6857" y="6858"/>
                  </a:lnTo>
                  <a:close/>
                </a:path>
                <a:path w="158750" h="4617720">
                  <a:moveTo>
                    <a:pt x="6858" y="4610862"/>
                  </a:moveTo>
                  <a:lnTo>
                    <a:pt x="6857" y="6858"/>
                  </a:lnTo>
                  <a:lnTo>
                    <a:pt x="3047" y="6858"/>
                  </a:lnTo>
                  <a:lnTo>
                    <a:pt x="3048" y="4610862"/>
                  </a:lnTo>
                  <a:lnTo>
                    <a:pt x="6858" y="4610862"/>
                  </a:lnTo>
                  <a:close/>
                </a:path>
                <a:path w="158750" h="4617720">
                  <a:moveTo>
                    <a:pt x="154686" y="4610862"/>
                  </a:moveTo>
                  <a:lnTo>
                    <a:pt x="3048" y="4610862"/>
                  </a:lnTo>
                  <a:lnTo>
                    <a:pt x="6858" y="4614672"/>
                  </a:lnTo>
                  <a:lnTo>
                    <a:pt x="6858" y="4617720"/>
                  </a:lnTo>
                  <a:lnTo>
                    <a:pt x="151638" y="4617720"/>
                  </a:lnTo>
                  <a:lnTo>
                    <a:pt x="151638" y="4614672"/>
                  </a:lnTo>
                  <a:lnTo>
                    <a:pt x="154686" y="4610862"/>
                  </a:lnTo>
                  <a:close/>
                </a:path>
                <a:path w="158750" h="4617720">
                  <a:moveTo>
                    <a:pt x="6858" y="4617720"/>
                  </a:moveTo>
                  <a:lnTo>
                    <a:pt x="6858" y="4614672"/>
                  </a:lnTo>
                  <a:lnTo>
                    <a:pt x="3048" y="4610862"/>
                  </a:lnTo>
                  <a:lnTo>
                    <a:pt x="3048" y="4617720"/>
                  </a:lnTo>
                  <a:lnTo>
                    <a:pt x="6858" y="4617720"/>
                  </a:lnTo>
                  <a:close/>
                </a:path>
                <a:path w="158750" h="4617720">
                  <a:moveTo>
                    <a:pt x="154685" y="6858"/>
                  </a:moveTo>
                  <a:lnTo>
                    <a:pt x="151637" y="3048"/>
                  </a:lnTo>
                  <a:lnTo>
                    <a:pt x="151637" y="6858"/>
                  </a:lnTo>
                  <a:lnTo>
                    <a:pt x="154685" y="6858"/>
                  </a:lnTo>
                  <a:close/>
                </a:path>
                <a:path w="158750" h="4617720">
                  <a:moveTo>
                    <a:pt x="154686" y="4610862"/>
                  </a:moveTo>
                  <a:lnTo>
                    <a:pt x="154685" y="6858"/>
                  </a:lnTo>
                  <a:lnTo>
                    <a:pt x="151637" y="6858"/>
                  </a:lnTo>
                  <a:lnTo>
                    <a:pt x="151638" y="4610862"/>
                  </a:lnTo>
                  <a:lnTo>
                    <a:pt x="154686" y="4610862"/>
                  </a:lnTo>
                  <a:close/>
                </a:path>
                <a:path w="158750" h="4617720">
                  <a:moveTo>
                    <a:pt x="154686" y="4617720"/>
                  </a:moveTo>
                  <a:lnTo>
                    <a:pt x="154686" y="4610862"/>
                  </a:lnTo>
                  <a:lnTo>
                    <a:pt x="151638" y="4614672"/>
                  </a:lnTo>
                  <a:lnTo>
                    <a:pt x="151638" y="4617720"/>
                  </a:lnTo>
                  <a:lnTo>
                    <a:pt x="154686" y="461772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2102243" y="1953005"/>
              <a:ext cx="151130" cy="2639060"/>
            </a:xfrm>
            <a:custGeom>
              <a:avLst/>
              <a:gdLst/>
              <a:ahLst/>
              <a:cxnLst/>
              <a:rect l="l" t="t" r="r" b="b"/>
              <a:pathLst>
                <a:path w="151130" h="2639060">
                  <a:moveTo>
                    <a:pt x="150876" y="2638806"/>
                  </a:moveTo>
                  <a:lnTo>
                    <a:pt x="150875" y="0"/>
                  </a:lnTo>
                  <a:lnTo>
                    <a:pt x="0" y="0"/>
                  </a:lnTo>
                  <a:lnTo>
                    <a:pt x="0" y="2638806"/>
                  </a:lnTo>
                  <a:lnTo>
                    <a:pt x="150876" y="2638806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2098433" y="1949957"/>
              <a:ext cx="158750" cy="2645410"/>
            </a:xfrm>
            <a:custGeom>
              <a:avLst/>
              <a:gdLst/>
              <a:ahLst/>
              <a:cxnLst/>
              <a:rect l="l" t="t" r="r" b="b"/>
              <a:pathLst>
                <a:path w="158750" h="2645410">
                  <a:moveTo>
                    <a:pt x="158496" y="2643378"/>
                  </a:moveTo>
                  <a:lnTo>
                    <a:pt x="158496" y="1524"/>
                  </a:lnTo>
                  <a:lnTo>
                    <a:pt x="156972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2643378"/>
                  </a:lnTo>
                  <a:lnTo>
                    <a:pt x="1524" y="2644902"/>
                  </a:lnTo>
                  <a:lnTo>
                    <a:pt x="3810" y="2644902"/>
                  </a:lnTo>
                  <a:lnTo>
                    <a:pt x="3810" y="6858"/>
                  </a:lnTo>
                  <a:lnTo>
                    <a:pt x="7619" y="3048"/>
                  </a:lnTo>
                  <a:lnTo>
                    <a:pt x="7619" y="6858"/>
                  </a:lnTo>
                  <a:lnTo>
                    <a:pt x="151638" y="6858"/>
                  </a:lnTo>
                  <a:lnTo>
                    <a:pt x="151638" y="3048"/>
                  </a:lnTo>
                  <a:lnTo>
                    <a:pt x="154686" y="6858"/>
                  </a:lnTo>
                  <a:lnTo>
                    <a:pt x="154686" y="2644902"/>
                  </a:lnTo>
                  <a:lnTo>
                    <a:pt x="156972" y="2644902"/>
                  </a:lnTo>
                  <a:lnTo>
                    <a:pt x="158496" y="2643378"/>
                  </a:lnTo>
                  <a:close/>
                </a:path>
                <a:path w="158750" h="2645410">
                  <a:moveTo>
                    <a:pt x="7619" y="6858"/>
                  </a:moveTo>
                  <a:lnTo>
                    <a:pt x="7619" y="3048"/>
                  </a:lnTo>
                  <a:lnTo>
                    <a:pt x="3810" y="6858"/>
                  </a:lnTo>
                  <a:lnTo>
                    <a:pt x="7619" y="6858"/>
                  </a:lnTo>
                  <a:close/>
                </a:path>
                <a:path w="158750" h="2645410">
                  <a:moveTo>
                    <a:pt x="7620" y="2638044"/>
                  </a:moveTo>
                  <a:lnTo>
                    <a:pt x="7619" y="6858"/>
                  </a:lnTo>
                  <a:lnTo>
                    <a:pt x="3810" y="6858"/>
                  </a:lnTo>
                  <a:lnTo>
                    <a:pt x="3810" y="2638044"/>
                  </a:lnTo>
                  <a:lnTo>
                    <a:pt x="7620" y="2638044"/>
                  </a:lnTo>
                  <a:close/>
                </a:path>
                <a:path w="158750" h="2645410">
                  <a:moveTo>
                    <a:pt x="154686" y="2638044"/>
                  </a:moveTo>
                  <a:lnTo>
                    <a:pt x="3810" y="2638044"/>
                  </a:lnTo>
                  <a:lnTo>
                    <a:pt x="7620" y="2641854"/>
                  </a:lnTo>
                  <a:lnTo>
                    <a:pt x="7620" y="2644902"/>
                  </a:lnTo>
                  <a:lnTo>
                    <a:pt x="151638" y="2644902"/>
                  </a:lnTo>
                  <a:lnTo>
                    <a:pt x="151638" y="2641854"/>
                  </a:lnTo>
                  <a:lnTo>
                    <a:pt x="154686" y="2638044"/>
                  </a:lnTo>
                  <a:close/>
                </a:path>
                <a:path w="158750" h="2645410">
                  <a:moveTo>
                    <a:pt x="7620" y="2644902"/>
                  </a:moveTo>
                  <a:lnTo>
                    <a:pt x="7620" y="2641854"/>
                  </a:lnTo>
                  <a:lnTo>
                    <a:pt x="3810" y="2638044"/>
                  </a:lnTo>
                  <a:lnTo>
                    <a:pt x="3810" y="2644902"/>
                  </a:lnTo>
                  <a:lnTo>
                    <a:pt x="7620" y="2644902"/>
                  </a:lnTo>
                  <a:close/>
                </a:path>
                <a:path w="158750" h="2645410">
                  <a:moveTo>
                    <a:pt x="154686" y="6858"/>
                  </a:moveTo>
                  <a:lnTo>
                    <a:pt x="151638" y="3048"/>
                  </a:lnTo>
                  <a:lnTo>
                    <a:pt x="151638" y="6858"/>
                  </a:lnTo>
                  <a:lnTo>
                    <a:pt x="154686" y="6858"/>
                  </a:lnTo>
                  <a:close/>
                </a:path>
                <a:path w="158750" h="2645410">
                  <a:moveTo>
                    <a:pt x="154686" y="2638044"/>
                  </a:moveTo>
                  <a:lnTo>
                    <a:pt x="154686" y="6858"/>
                  </a:lnTo>
                  <a:lnTo>
                    <a:pt x="151638" y="6858"/>
                  </a:lnTo>
                  <a:lnTo>
                    <a:pt x="151638" y="2638044"/>
                  </a:lnTo>
                  <a:lnTo>
                    <a:pt x="154686" y="2638044"/>
                  </a:lnTo>
                  <a:close/>
                </a:path>
                <a:path w="158750" h="2645410">
                  <a:moveTo>
                    <a:pt x="154686" y="2644902"/>
                  </a:moveTo>
                  <a:lnTo>
                    <a:pt x="154686" y="2638044"/>
                  </a:lnTo>
                  <a:lnTo>
                    <a:pt x="151638" y="2641854"/>
                  </a:lnTo>
                  <a:lnTo>
                    <a:pt x="151638" y="2644902"/>
                  </a:lnTo>
                  <a:lnTo>
                    <a:pt x="154686" y="2644902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2484767" y="1953005"/>
              <a:ext cx="302260" cy="1519555"/>
            </a:xfrm>
            <a:custGeom>
              <a:avLst/>
              <a:gdLst/>
              <a:ahLst/>
              <a:cxnLst/>
              <a:rect l="l" t="t" r="r" b="b"/>
              <a:pathLst>
                <a:path w="302260" h="1519554">
                  <a:moveTo>
                    <a:pt x="301752" y="1519428"/>
                  </a:moveTo>
                  <a:lnTo>
                    <a:pt x="301751" y="0"/>
                  </a:lnTo>
                  <a:lnTo>
                    <a:pt x="0" y="0"/>
                  </a:lnTo>
                  <a:lnTo>
                    <a:pt x="0" y="1519428"/>
                  </a:lnTo>
                  <a:lnTo>
                    <a:pt x="301752" y="151942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2480957" y="1949957"/>
              <a:ext cx="309880" cy="1526540"/>
            </a:xfrm>
            <a:custGeom>
              <a:avLst/>
              <a:gdLst/>
              <a:ahLst/>
              <a:cxnLst/>
              <a:rect l="l" t="t" r="r" b="b"/>
              <a:pathLst>
                <a:path w="309880" h="1526539">
                  <a:moveTo>
                    <a:pt x="309372" y="1524762"/>
                  </a:moveTo>
                  <a:lnTo>
                    <a:pt x="309372" y="1524"/>
                  </a:lnTo>
                  <a:lnTo>
                    <a:pt x="307848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524762"/>
                  </a:lnTo>
                  <a:lnTo>
                    <a:pt x="1524" y="1526286"/>
                  </a:lnTo>
                  <a:lnTo>
                    <a:pt x="3810" y="1526286"/>
                  </a:lnTo>
                  <a:lnTo>
                    <a:pt x="3810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302514" y="6858"/>
                  </a:lnTo>
                  <a:lnTo>
                    <a:pt x="302514" y="3048"/>
                  </a:lnTo>
                  <a:lnTo>
                    <a:pt x="305562" y="6858"/>
                  </a:lnTo>
                  <a:lnTo>
                    <a:pt x="305562" y="1526286"/>
                  </a:lnTo>
                  <a:lnTo>
                    <a:pt x="307848" y="1526286"/>
                  </a:lnTo>
                  <a:lnTo>
                    <a:pt x="309372" y="1524762"/>
                  </a:lnTo>
                  <a:close/>
                </a:path>
                <a:path w="309880" h="1526539">
                  <a:moveTo>
                    <a:pt x="6857" y="6858"/>
                  </a:moveTo>
                  <a:lnTo>
                    <a:pt x="6857" y="3048"/>
                  </a:lnTo>
                  <a:lnTo>
                    <a:pt x="3810" y="6858"/>
                  </a:lnTo>
                  <a:lnTo>
                    <a:pt x="6857" y="6858"/>
                  </a:lnTo>
                  <a:close/>
                </a:path>
                <a:path w="309880" h="1526539">
                  <a:moveTo>
                    <a:pt x="6858" y="1519428"/>
                  </a:moveTo>
                  <a:lnTo>
                    <a:pt x="6857" y="6858"/>
                  </a:lnTo>
                  <a:lnTo>
                    <a:pt x="3810" y="6858"/>
                  </a:lnTo>
                  <a:lnTo>
                    <a:pt x="3810" y="1519428"/>
                  </a:lnTo>
                  <a:lnTo>
                    <a:pt x="6858" y="1519428"/>
                  </a:lnTo>
                  <a:close/>
                </a:path>
                <a:path w="309880" h="1526539">
                  <a:moveTo>
                    <a:pt x="305562" y="1519428"/>
                  </a:moveTo>
                  <a:lnTo>
                    <a:pt x="3810" y="1519428"/>
                  </a:lnTo>
                  <a:lnTo>
                    <a:pt x="6858" y="1522476"/>
                  </a:lnTo>
                  <a:lnTo>
                    <a:pt x="6857" y="1526286"/>
                  </a:lnTo>
                  <a:lnTo>
                    <a:pt x="302514" y="1526286"/>
                  </a:lnTo>
                  <a:lnTo>
                    <a:pt x="302514" y="1522476"/>
                  </a:lnTo>
                  <a:lnTo>
                    <a:pt x="305562" y="1519428"/>
                  </a:lnTo>
                  <a:close/>
                </a:path>
                <a:path w="309880" h="1526539">
                  <a:moveTo>
                    <a:pt x="6857" y="1526286"/>
                  </a:moveTo>
                  <a:lnTo>
                    <a:pt x="6858" y="1522476"/>
                  </a:lnTo>
                  <a:lnTo>
                    <a:pt x="3810" y="1519428"/>
                  </a:lnTo>
                  <a:lnTo>
                    <a:pt x="3810" y="1526286"/>
                  </a:lnTo>
                  <a:lnTo>
                    <a:pt x="6857" y="1526286"/>
                  </a:lnTo>
                  <a:close/>
                </a:path>
                <a:path w="309880" h="1526539">
                  <a:moveTo>
                    <a:pt x="305562" y="6858"/>
                  </a:moveTo>
                  <a:lnTo>
                    <a:pt x="302514" y="3048"/>
                  </a:lnTo>
                  <a:lnTo>
                    <a:pt x="302514" y="6858"/>
                  </a:lnTo>
                  <a:lnTo>
                    <a:pt x="305562" y="6858"/>
                  </a:lnTo>
                  <a:close/>
                </a:path>
                <a:path w="309880" h="1526539">
                  <a:moveTo>
                    <a:pt x="305562" y="1519428"/>
                  </a:moveTo>
                  <a:lnTo>
                    <a:pt x="305562" y="6858"/>
                  </a:lnTo>
                  <a:lnTo>
                    <a:pt x="302514" y="6858"/>
                  </a:lnTo>
                  <a:lnTo>
                    <a:pt x="302514" y="1519428"/>
                  </a:lnTo>
                  <a:lnTo>
                    <a:pt x="305562" y="1519428"/>
                  </a:lnTo>
                  <a:close/>
                </a:path>
                <a:path w="309880" h="1526539">
                  <a:moveTo>
                    <a:pt x="305562" y="1526286"/>
                  </a:moveTo>
                  <a:lnTo>
                    <a:pt x="305562" y="1519428"/>
                  </a:lnTo>
                  <a:lnTo>
                    <a:pt x="302514" y="1522476"/>
                  </a:lnTo>
                  <a:lnTo>
                    <a:pt x="302514" y="1526286"/>
                  </a:lnTo>
                  <a:lnTo>
                    <a:pt x="305562" y="1526286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 descr=""/>
          <p:cNvSpPr txBox="1"/>
          <p:nvPr/>
        </p:nvSpPr>
        <p:spPr>
          <a:xfrm>
            <a:off x="2517186" y="2020564"/>
            <a:ext cx="252729" cy="1171575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oficinas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hace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20">
                <a:latin typeface="Arial"/>
                <a:cs typeface="Arial"/>
              </a:rPr>
              <a:t>venta</a:t>
            </a:r>
            <a:endParaRPr sz="7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25"/>
              </a:spcBef>
            </a:pPr>
            <a:r>
              <a:rPr dirty="0" sz="750" spc="-10">
                <a:latin typeface="Arial"/>
                <a:cs typeface="Arial"/>
              </a:rPr>
              <a:t>institucional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26" name="object 126" descr=""/>
          <p:cNvGrpSpPr/>
          <p:nvPr/>
        </p:nvGrpSpPr>
        <p:grpSpPr>
          <a:xfrm>
            <a:off x="1379105" y="1949957"/>
            <a:ext cx="5429250" cy="4771390"/>
            <a:chOff x="1379105" y="1949957"/>
            <a:chExt cx="5429250" cy="4771390"/>
          </a:xfrm>
        </p:grpSpPr>
        <p:sp>
          <p:nvSpPr>
            <p:cNvPr id="127" name="object 127" descr=""/>
            <p:cNvSpPr/>
            <p:nvPr/>
          </p:nvSpPr>
          <p:spPr>
            <a:xfrm>
              <a:off x="1919363" y="1953005"/>
              <a:ext cx="151765" cy="3436620"/>
            </a:xfrm>
            <a:custGeom>
              <a:avLst/>
              <a:gdLst/>
              <a:ahLst/>
              <a:cxnLst/>
              <a:rect l="l" t="t" r="r" b="b"/>
              <a:pathLst>
                <a:path w="151764" h="3436620">
                  <a:moveTo>
                    <a:pt x="151638" y="3436620"/>
                  </a:moveTo>
                  <a:lnTo>
                    <a:pt x="151637" y="0"/>
                  </a:lnTo>
                  <a:lnTo>
                    <a:pt x="0" y="0"/>
                  </a:lnTo>
                  <a:lnTo>
                    <a:pt x="0" y="3436620"/>
                  </a:lnTo>
                  <a:lnTo>
                    <a:pt x="151638" y="3436620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1916315" y="1949957"/>
              <a:ext cx="158115" cy="3443604"/>
            </a:xfrm>
            <a:custGeom>
              <a:avLst/>
              <a:gdLst/>
              <a:ahLst/>
              <a:cxnLst/>
              <a:rect l="l" t="t" r="r" b="b"/>
              <a:pathLst>
                <a:path w="158114" h="3443604">
                  <a:moveTo>
                    <a:pt x="157734" y="3441954"/>
                  </a:moveTo>
                  <a:lnTo>
                    <a:pt x="157734" y="1524"/>
                  </a:lnTo>
                  <a:lnTo>
                    <a:pt x="156210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3441954"/>
                  </a:lnTo>
                  <a:lnTo>
                    <a:pt x="1524" y="3443478"/>
                  </a:lnTo>
                  <a:lnTo>
                    <a:pt x="3048" y="3443478"/>
                  </a:lnTo>
                  <a:lnTo>
                    <a:pt x="3048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150876" y="6858"/>
                  </a:lnTo>
                  <a:lnTo>
                    <a:pt x="150876" y="3048"/>
                  </a:lnTo>
                  <a:lnTo>
                    <a:pt x="154686" y="6858"/>
                  </a:lnTo>
                  <a:lnTo>
                    <a:pt x="154686" y="3443478"/>
                  </a:lnTo>
                  <a:lnTo>
                    <a:pt x="156210" y="3443478"/>
                  </a:lnTo>
                  <a:lnTo>
                    <a:pt x="157734" y="3441954"/>
                  </a:lnTo>
                  <a:close/>
                </a:path>
                <a:path w="158114" h="3443604">
                  <a:moveTo>
                    <a:pt x="6857" y="6858"/>
                  </a:moveTo>
                  <a:lnTo>
                    <a:pt x="6857" y="3048"/>
                  </a:lnTo>
                  <a:lnTo>
                    <a:pt x="3048" y="6858"/>
                  </a:lnTo>
                  <a:lnTo>
                    <a:pt x="6857" y="6858"/>
                  </a:lnTo>
                  <a:close/>
                </a:path>
                <a:path w="158114" h="3443604">
                  <a:moveTo>
                    <a:pt x="6858" y="3436620"/>
                  </a:moveTo>
                  <a:lnTo>
                    <a:pt x="6857" y="6858"/>
                  </a:lnTo>
                  <a:lnTo>
                    <a:pt x="3048" y="6858"/>
                  </a:lnTo>
                  <a:lnTo>
                    <a:pt x="3048" y="3436620"/>
                  </a:lnTo>
                  <a:lnTo>
                    <a:pt x="6858" y="3436620"/>
                  </a:lnTo>
                  <a:close/>
                </a:path>
                <a:path w="158114" h="3443604">
                  <a:moveTo>
                    <a:pt x="154686" y="3436620"/>
                  </a:moveTo>
                  <a:lnTo>
                    <a:pt x="3048" y="3436620"/>
                  </a:lnTo>
                  <a:lnTo>
                    <a:pt x="6858" y="3439668"/>
                  </a:lnTo>
                  <a:lnTo>
                    <a:pt x="6858" y="3443478"/>
                  </a:lnTo>
                  <a:lnTo>
                    <a:pt x="150876" y="3443478"/>
                  </a:lnTo>
                  <a:lnTo>
                    <a:pt x="150876" y="3439668"/>
                  </a:lnTo>
                  <a:lnTo>
                    <a:pt x="154686" y="3436620"/>
                  </a:lnTo>
                  <a:close/>
                </a:path>
                <a:path w="158114" h="3443604">
                  <a:moveTo>
                    <a:pt x="6858" y="3443478"/>
                  </a:moveTo>
                  <a:lnTo>
                    <a:pt x="6858" y="3439668"/>
                  </a:lnTo>
                  <a:lnTo>
                    <a:pt x="3048" y="3436620"/>
                  </a:lnTo>
                  <a:lnTo>
                    <a:pt x="3048" y="3443478"/>
                  </a:lnTo>
                  <a:lnTo>
                    <a:pt x="6858" y="3443478"/>
                  </a:lnTo>
                  <a:close/>
                </a:path>
                <a:path w="158114" h="3443604">
                  <a:moveTo>
                    <a:pt x="154686" y="6858"/>
                  </a:moveTo>
                  <a:lnTo>
                    <a:pt x="150876" y="3048"/>
                  </a:lnTo>
                  <a:lnTo>
                    <a:pt x="150876" y="6858"/>
                  </a:lnTo>
                  <a:lnTo>
                    <a:pt x="154686" y="6858"/>
                  </a:lnTo>
                  <a:close/>
                </a:path>
                <a:path w="158114" h="3443604">
                  <a:moveTo>
                    <a:pt x="154686" y="3436620"/>
                  </a:moveTo>
                  <a:lnTo>
                    <a:pt x="154686" y="6858"/>
                  </a:lnTo>
                  <a:lnTo>
                    <a:pt x="150876" y="6858"/>
                  </a:lnTo>
                  <a:lnTo>
                    <a:pt x="150876" y="3436620"/>
                  </a:lnTo>
                  <a:lnTo>
                    <a:pt x="154686" y="3436620"/>
                  </a:lnTo>
                  <a:close/>
                </a:path>
                <a:path w="158114" h="3443604">
                  <a:moveTo>
                    <a:pt x="154686" y="3443478"/>
                  </a:moveTo>
                  <a:lnTo>
                    <a:pt x="154686" y="3436620"/>
                  </a:lnTo>
                  <a:lnTo>
                    <a:pt x="150876" y="3439668"/>
                  </a:lnTo>
                  <a:lnTo>
                    <a:pt x="150876" y="3443478"/>
                  </a:lnTo>
                  <a:lnTo>
                    <a:pt x="154686" y="344347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382915" y="6561581"/>
              <a:ext cx="5422900" cy="155575"/>
            </a:xfrm>
            <a:custGeom>
              <a:avLst/>
              <a:gdLst/>
              <a:ahLst/>
              <a:cxnLst/>
              <a:rect l="l" t="t" r="r" b="b"/>
              <a:pathLst>
                <a:path w="5422900" h="155575">
                  <a:moveTo>
                    <a:pt x="5422392" y="155448"/>
                  </a:moveTo>
                  <a:lnTo>
                    <a:pt x="5422392" y="0"/>
                  </a:lnTo>
                  <a:lnTo>
                    <a:pt x="0" y="0"/>
                  </a:lnTo>
                  <a:lnTo>
                    <a:pt x="0" y="155448"/>
                  </a:lnTo>
                  <a:lnTo>
                    <a:pt x="5422392" y="15544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1379105" y="6557772"/>
              <a:ext cx="5429250" cy="163195"/>
            </a:xfrm>
            <a:custGeom>
              <a:avLst/>
              <a:gdLst/>
              <a:ahLst/>
              <a:cxnLst/>
              <a:rect l="l" t="t" r="r" b="b"/>
              <a:pathLst>
                <a:path w="5429250" h="163195">
                  <a:moveTo>
                    <a:pt x="5429250" y="161544"/>
                  </a:moveTo>
                  <a:lnTo>
                    <a:pt x="5429250" y="1524"/>
                  </a:lnTo>
                  <a:lnTo>
                    <a:pt x="5427726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61544"/>
                  </a:lnTo>
                  <a:lnTo>
                    <a:pt x="1524" y="163068"/>
                  </a:lnTo>
                  <a:lnTo>
                    <a:pt x="3809" y="163068"/>
                  </a:lnTo>
                  <a:lnTo>
                    <a:pt x="3810" y="6858"/>
                  </a:lnTo>
                  <a:lnTo>
                    <a:pt x="6858" y="3810"/>
                  </a:lnTo>
                  <a:lnTo>
                    <a:pt x="6858" y="6858"/>
                  </a:lnTo>
                  <a:lnTo>
                    <a:pt x="5422392" y="6858"/>
                  </a:lnTo>
                  <a:lnTo>
                    <a:pt x="5422392" y="3810"/>
                  </a:lnTo>
                  <a:lnTo>
                    <a:pt x="5426202" y="6858"/>
                  </a:lnTo>
                  <a:lnTo>
                    <a:pt x="5426202" y="163068"/>
                  </a:lnTo>
                  <a:lnTo>
                    <a:pt x="5427726" y="163068"/>
                  </a:lnTo>
                  <a:lnTo>
                    <a:pt x="5429250" y="161544"/>
                  </a:lnTo>
                  <a:close/>
                </a:path>
                <a:path w="5429250" h="163195">
                  <a:moveTo>
                    <a:pt x="6858" y="6858"/>
                  </a:moveTo>
                  <a:lnTo>
                    <a:pt x="6858" y="3810"/>
                  </a:lnTo>
                  <a:lnTo>
                    <a:pt x="3810" y="6858"/>
                  </a:lnTo>
                  <a:lnTo>
                    <a:pt x="6858" y="6858"/>
                  </a:lnTo>
                  <a:close/>
                </a:path>
                <a:path w="5429250" h="163195">
                  <a:moveTo>
                    <a:pt x="6858" y="156210"/>
                  </a:moveTo>
                  <a:lnTo>
                    <a:pt x="6858" y="6858"/>
                  </a:lnTo>
                  <a:lnTo>
                    <a:pt x="3810" y="6858"/>
                  </a:lnTo>
                  <a:lnTo>
                    <a:pt x="3810" y="156210"/>
                  </a:lnTo>
                  <a:lnTo>
                    <a:pt x="6858" y="156210"/>
                  </a:lnTo>
                  <a:close/>
                </a:path>
                <a:path w="5429250" h="163195">
                  <a:moveTo>
                    <a:pt x="5426202" y="156210"/>
                  </a:moveTo>
                  <a:lnTo>
                    <a:pt x="3810" y="156210"/>
                  </a:lnTo>
                  <a:lnTo>
                    <a:pt x="6858" y="159258"/>
                  </a:lnTo>
                  <a:lnTo>
                    <a:pt x="6857" y="163068"/>
                  </a:lnTo>
                  <a:lnTo>
                    <a:pt x="5422392" y="163068"/>
                  </a:lnTo>
                  <a:lnTo>
                    <a:pt x="5422392" y="159258"/>
                  </a:lnTo>
                  <a:lnTo>
                    <a:pt x="5426202" y="156210"/>
                  </a:lnTo>
                  <a:close/>
                </a:path>
                <a:path w="5429250" h="163195">
                  <a:moveTo>
                    <a:pt x="6857" y="163068"/>
                  </a:moveTo>
                  <a:lnTo>
                    <a:pt x="6858" y="159258"/>
                  </a:lnTo>
                  <a:lnTo>
                    <a:pt x="3810" y="156210"/>
                  </a:lnTo>
                  <a:lnTo>
                    <a:pt x="3809" y="163068"/>
                  </a:lnTo>
                  <a:lnTo>
                    <a:pt x="6857" y="163068"/>
                  </a:lnTo>
                  <a:close/>
                </a:path>
                <a:path w="5429250" h="163195">
                  <a:moveTo>
                    <a:pt x="5426202" y="6858"/>
                  </a:moveTo>
                  <a:lnTo>
                    <a:pt x="5422392" y="3810"/>
                  </a:lnTo>
                  <a:lnTo>
                    <a:pt x="5422392" y="6858"/>
                  </a:lnTo>
                  <a:lnTo>
                    <a:pt x="5426202" y="6858"/>
                  </a:lnTo>
                  <a:close/>
                </a:path>
                <a:path w="5429250" h="163195">
                  <a:moveTo>
                    <a:pt x="5426202" y="156210"/>
                  </a:moveTo>
                  <a:lnTo>
                    <a:pt x="5426202" y="6858"/>
                  </a:lnTo>
                  <a:lnTo>
                    <a:pt x="5422392" y="6858"/>
                  </a:lnTo>
                  <a:lnTo>
                    <a:pt x="5422392" y="156210"/>
                  </a:lnTo>
                  <a:lnTo>
                    <a:pt x="5426202" y="156210"/>
                  </a:lnTo>
                  <a:close/>
                </a:path>
                <a:path w="5429250" h="163195">
                  <a:moveTo>
                    <a:pt x="5426202" y="163068"/>
                  </a:moveTo>
                  <a:lnTo>
                    <a:pt x="5426202" y="156210"/>
                  </a:lnTo>
                  <a:lnTo>
                    <a:pt x="5422392" y="159258"/>
                  </a:lnTo>
                  <a:lnTo>
                    <a:pt x="5422392" y="163068"/>
                  </a:lnTo>
                  <a:lnTo>
                    <a:pt x="5426202" y="16306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 descr=""/>
          <p:cNvSpPr txBox="1"/>
          <p:nvPr/>
        </p:nvSpPr>
        <p:spPr>
          <a:xfrm>
            <a:off x="3226441" y="6564883"/>
            <a:ext cx="352996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7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7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llamadas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para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aclarar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consultas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relacionadas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términos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7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contratación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32" name="object 132" descr=""/>
          <p:cNvGrpSpPr/>
          <p:nvPr/>
        </p:nvGrpSpPr>
        <p:grpSpPr>
          <a:xfrm>
            <a:off x="3037979" y="1951482"/>
            <a:ext cx="1679575" cy="4750435"/>
            <a:chOff x="3037979" y="1951482"/>
            <a:chExt cx="1679575" cy="4750435"/>
          </a:xfrm>
        </p:grpSpPr>
        <p:sp>
          <p:nvSpPr>
            <p:cNvPr id="133" name="object 133" descr=""/>
            <p:cNvSpPr/>
            <p:nvPr/>
          </p:nvSpPr>
          <p:spPr>
            <a:xfrm>
              <a:off x="3041027" y="1954530"/>
              <a:ext cx="151765" cy="4743450"/>
            </a:xfrm>
            <a:custGeom>
              <a:avLst/>
              <a:gdLst/>
              <a:ahLst/>
              <a:cxnLst/>
              <a:rect l="l" t="t" r="r" b="b"/>
              <a:pathLst>
                <a:path w="151764" h="4743450">
                  <a:moveTo>
                    <a:pt x="151638" y="4743450"/>
                  </a:moveTo>
                  <a:lnTo>
                    <a:pt x="151637" y="0"/>
                  </a:lnTo>
                  <a:lnTo>
                    <a:pt x="0" y="0"/>
                  </a:lnTo>
                  <a:lnTo>
                    <a:pt x="0" y="4743450"/>
                  </a:lnTo>
                  <a:lnTo>
                    <a:pt x="151638" y="4743450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3037979" y="1951482"/>
              <a:ext cx="158750" cy="4750435"/>
            </a:xfrm>
            <a:custGeom>
              <a:avLst/>
              <a:gdLst/>
              <a:ahLst/>
              <a:cxnLst/>
              <a:rect l="l" t="t" r="r" b="b"/>
              <a:pathLst>
                <a:path w="158750" h="4750434">
                  <a:moveTo>
                    <a:pt x="158496" y="4748784"/>
                  </a:moveTo>
                  <a:lnTo>
                    <a:pt x="158495" y="1524"/>
                  </a:lnTo>
                  <a:lnTo>
                    <a:pt x="156971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4748784"/>
                  </a:lnTo>
                  <a:lnTo>
                    <a:pt x="1524" y="4750308"/>
                  </a:lnTo>
                  <a:lnTo>
                    <a:pt x="3048" y="4750308"/>
                  </a:lnTo>
                  <a:lnTo>
                    <a:pt x="3047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151637" y="6858"/>
                  </a:lnTo>
                  <a:lnTo>
                    <a:pt x="151637" y="3048"/>
                  </a:lnTo>
                  <a:lnTo>
                    <a:pt x="154685" y="6858"/>
                  </a:lnTo>
                  <a:lnTo>
                    <a:pt x="154686" y="4750308"/>
                  </a:lnTo>
                  <a:lnTo>
                    <a:pt x="156972" y="4750308"/>
                  </a:lnTo>
                  <a:lnTo>
                    <a:pt x="158496" y="4748784"/>
                  </a:lnTo>
                  <a:close/>
                </a:path>
                <a:path w="158750" h="4750434">
                  <a:moveTo>
                    <a:pt x="6857" y="6858"/>
                  </a:moveTo>
                  <a:lnTo>
                    <a:pt x="6857" y="3048"/>
                  </a:lnTo>
                  <a:lnTo>
                    <a:pt x="3047" y="6858"/>
                  </a:lnTo>
                  <a:lnTo>
                    <a:pt x="6857" y="6858"/>
                  </a:lnTo>
                  <a:close/>
                </a:path>
                <a:path w="158750" h="4750434">
                  <a:moveTo>
                    <a:pt x="6858" y="4743450"/>
                  </a:moveTo>
                  <a:lnTo>
                    <a:pt x="6857" y="6858"/>
                  </a:lnTo>
                  <a:lnTo>
                    <a:pt x="3047" y="6858"/>
                  </a:lnTo>
                  <a:lnTo>
                    <a:pt x="3048" y="4743450"/>
                  </a:lnTo>
                  <a:lnTo>
                    <a:pt x="6858" y="4743450"/>
                  </a:lnTo>
                  <a:close/>
                </a:path>
                <a:path w="158750" h="4750434">
                  <a:moveTo>
                    <a:pt x="154686" y="4743450"/>
                  </a:moveTo>
                  <a:lnTo>
                    <a:pt x="3048" y="4743450"/>
                  </a:lnTo>
                  <a:lnTo>
                    <a:pt x="6858" y="4746498"/>
                  </a:lnTo>
                  <a:lnTo>
                    <a:pt x="6858" y="4750308"/>
                  </a:lnTo>
                  <a:lnTo>
                    <a:pt x="151638" y="4750308"/>
                  </a:lnTo>
                  <a:lnTo>
                    <a:pt x="151638" y="4746498"/>
                  </a:lnTo>
                  <a:lnTo>
                    <a:pt x="154686" y="4743450"/>
                  </a:lnTo>
                  <a:close/>
                </a:path>
                <a:path w="158750" h="4750434">
                  <a:moveTo>
                    <a:pt x="6858" y="4750308"/>
                  </a:moveTo>
                  <a:lnTo>
                    <a:pt x="6858" y="4746498"/>
                  </a:lnTo>
                  <a:lnTo>
                    <a:pt x="3048" y="4743450"/>
                  </a:lnTo>
                  <a:lnTo>
                    <a:pt x="3048" y="4750308"/>
                  </a:lnTo>
                  <a:lnTo>
                    <a:pt x="6858" y="4750308"/>
                  </a:lnTo>
                  <a:close/>
                </a:path>
                <a:path w="158750" h="4750434">
                  <a:moveTo>
                    <a:pt x="154685" y="6858"/>
                  </a:moveTo>
                  <a:lnTo>
                    <a:pt x="151637" y="3048"/>
                  </a:lnTo>
                  <a:lnTo>
                    <a:pt x="151637" y="6858"/>
                  </a:lnTo>
                  <a:lnTo>
                    <a:pt x="154685" y="6858"/>
                  </a:lnTo>
                  <a:close/>
                </a:path>
                <a:path w="158750" h="4750434">
                  <a:moveTo>
                    <a:pt x="154686" y="4743450"/>
                  </a:moveTo>
                  <a:lnTo>
                    <a:pt x="154685" y="6858"/>
                  </a:lnTo>
                  <a:lnTo>
                    <a:pt x="151637" y="6858"/>
                  </a:lnTo>
                  <a:lnTo>
                    <a:pt x="151638" y="4743450"/>
                  </a:lnTo>
                  <a:lnTo>
                    <a:pt x="154686" y="4743450"/>
                  </a:lnTo>
                  <a:close/>
                </a:path>
                <a:path w="158750" h="4750434">
                  <a:moveTo>
                    <a:pt x="154686" y="4750308"/>
                  </a:moveTo>
                  <a:lnTo>
                    <a:pt x="154686" y="4743450"/>
                  </a:lnTo>
                  <a:lnTo>
                    <a:pt x="151638" y="4746498"/>
                  </a:lnTo>
                  <a:lnTo>
                    <a:pt x="151638" y="4750308"/>
                  </a:lnTo>
                  <a:lnTo>
                    <a:pt x="154686" y="475030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3924185" y="3472434"/>
              <a:ext cx="789940" cy="657860"/>
            </a:xfrm>
            <a:custGeom>
              <a:avLst/>
              <a:gdLst/>
              <a:ahLst/>
              <a:cxnLst/>
              <a:rect l="l" t="t" r="r" b="b"/>
              <a:pathLst>
                <a:path w="789939" h="657860">
                  <a:moveTo>
                    <a:pt x="789431" y="657606"/>
                  </a:moveTo>
                  <a:lnTo>
                    <a:pt x="789431" y="0"/>
                  </a:lnTo>
                  <a:lnTo>
                    <a:pt x="0" y="0"/>
                  </a:lnTo>
                  <a:lnTo>
                    <a:pt x="0" y="657606"/>
                  </a:lnTo>
                  <a:lnTo>
                    <a:pt x="789431" y="657606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3920375" y="3469386"/>
              <a:ext cx="797560" cy="664845"/>
            </a:xfrm>
            <a:custGeom>
              <a:avLst/>
              <a:gdLst/>
              <a:ahLst/>
              <a:cxnLst/>
              <a:rect l="l" t="t" r="r" b="b"/>
              <a:pathLst>
                <a:path w="797560" h="664845">
                  <a:moveTo>
                    <a:pt x="797052" y="662940"/>
                  </a:moveTo>
                  <a:lnTo>
                    <a:pt x="797052" y="1524"/>
                  </a:lnTo>
                  <a:lnTo>
                    <a:pt x="794766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662940"/>
                  </a:lnTo>
                  <a:lnTo>
                    <a:pt x="1524" y="664464"/>
                  </a:lnTo>
                  <a:lnTo>
                    <a:pt x="3810" y="664464"/>
                  </a:lnTo>
                  <a:lnTo>
                    <a:pt x="3810" y="6858"/>
                  </a:lnTo>
                  <a:lnTo>
                    <a:pt x="6858" y="3048"/>
                  </a:lnTo>
                  <a:lnTo>
                    <a:pt x="6857" y="6858"/>
                  </a:lnTo>
                  <a:lnTo>
                    <a:pt x="789431" y="6858"/>
                  </a:lnTo>
                  <a:lnTo>
                    <a:pt x="789431" y="3047"/>
                  </a:lnTo>
                  <a:lnTo>
                    <a:pt x="793242" y="6858"/>
                  </a:lnTo>
                  <a:lnTo>
                    <a:pt x="793242" y="664464"/>
                  </a:lnTo>
                  <a:lnTo>
                    <a:pt x="794766" y="664464"/>
                  </a:lnTo>
                  <a:lnTo>
                    <a:pt x="797052" y="662940"/>
                  </a:lnTo>
                  <a:close/>
                </a:path>
                <a:path w="797560" h="664845">
                  <a:moveTo>
                    <a:pt x="6858" y="6858"/>
                  </a:moveTo>
                  <a:lnTo>
                    <a:pt x="6858" y="3048"/>
                  </a:lnTo>
                  <a:lnTo>
                    <a:pt x="3810" y="6858"/>
                  </a:lnTo>
                  <a:lnTo>
                    <a:pt x="6858" y="6858"/>
                  </a:lnTo>
                  <a:close/>
                </a:path>
                <a:path w="797560" h="664845">
                  <a:moveTo>
                    <a:pt x="6858" y="657606"/>
                  </a:moveTo>
                  <a:lnTo>
                    <a:pt x="6858" y="6858"/>
                  </a:lnTo>
                  <a:lnTo>
                    <a:pt x="3810" y="6858"/>
                  </a:lnTo>
                  <a:lnTo>
                    <a:pt x="3810" y="657606"/>
                  </a:lnTo>
                  <a:lnTo>
                    <a:pt x="6858" y="657606"/>
                  </a:lnTo>
                  <a:close/>
                </a:path>
                <a:path w="797560" h="664845">
                  <a:moveTo>
                    <a:pt x="793242" y="657606"/>
                  </a:moveTo>
                  <a:lnTo>
                    <a:pt x="3810" y="657606"/>
                  </a:lnTo>
                  <a:lnTo>
                    <a:pt x="6858" y="660654"/>
                  </a:lnTo>
                  <a:lnTo>
                    <a:pt x="6858" y="664464"/>
                  </a:lnTo>
                  <a:lnTo>
                    <a:pt x="789431" y="664464"/>
                  </a:lnTo>
                  <a:lnTo>
                    <a:pt x="789431" y="660654"/>
                  </a:lnTo>
                  <a:lnTo>
                    <a:pt x="793242" y="657606"/>
                  </a:lnTo>
                  <a:close/>
                </a:path>
                <a:path w="797560" h="664845">
                  <a:moveTo>
                    <a:pt x="6858" y="664464"/>
                  </a:moveTo>
                  <a:lnTo>
                    <a:pt x="6858" y="660654"/>
                  </a:lnTo>
                  <a:lnTo>
                    <a:pt x="3810" y="657606"/>
                  </a:lnTo>
                  <a:lnTo>
                    <a:pt x="3810" y="664464"/>
                  </a:lnTo>
                  <a:lnTo>
                    <a:pt x="6858" y="664464"/>
                  </a:lnTo>
                  <a:close/>
                </a:path>
                <a:path w="797560" h="664845">
                  <a:moveTo>
                    <a:pt x="793242" y="6858"/>
                  </a:moveTo>
                  <a:lnTo>
                    <a:pt x="789431" y="3047"/>
                  </a:lnTo>
                  <a:lnTo>
                    <a:pt x="789431" y="6858"/>
                  </a:lnTo>
                  <a:lnTo>
                    <a:pt x="793242" y="6858"/>
                  </a:lnTo>
                  <a:close/>
                </a:path>
                <a:path w="797560" h="664845">
                  <a:moveTo>
                    <a:pt x="793242" y="657606"/>
                  </a:moveTo>
                  <a:lnTo>
                    <a:pt x="793242" y="6858"/>
                  </a:lnTo>
                  <a:lnTo>
                    <a:pt x="789431" y="6858"/>
                  </a:lnTo>
                  <a:lnTo>
                    <a:pt x="789431" y="657606"/>
                  </a:lnTo>
                  <a:lnTo>
                    <a:pt x="793242" y="657606"/>
                  </a:lnTo>
                  <a:close/>
                </a:path>
                <a:path w="797560" h="664845">
                  <a:moveTo>
                    <a:pt x="793242" y="664464"/>
                  </a:moveTo>
                  <a:lnTo>
                    <a:pt x="793242" y="657606"/>
                  </a:lnTo>
                  <a:lnTo>
                    <a:pt x="789431" y="660654"/>
                  </a:lnTo>
                  <a:lnTo>
                    <a:pt x="789431" y="664464"/>
                  </a:lnTo>
                  <a:lnTo>
                    <a:pt x="793242" y="664464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 descr=""/>
          <p:cNvSpPr txBox="1"/>
          <p:nvPr/>
        </p:nvSpPr>
        <p:spPr>
          <a:xfrm>
            <a:off x="3926719" y="3687572"/>
            <a:ext cx="783590" cy="260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marR="5080" indent="-177165">
              <a:lnSpc>
                <a:spcPct val="102699"/>
              </a:lnSpc>
              <a:spcBef>
                <a:spcPts val="100"/>
              </a:spcBef>
            </a:pPr>
            <a:r>
              <a:rPr dirty="0" sz="750">
                <a:latin typeface="Arial"/>
                <a:cs typeface="Arial"/>
              </a:rPr>
              <a:t>Tasa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éxito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por</a:t>
            </a:r>
            <a:r>
              <a:rPr dirty="0" sz="750" spc="-10">
                <a:latin typeface="Arial"/>
                <a:cs typeface="Arial"/>
              </a:rPr>
              <a:t> campaña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38" name="object 138" descr=""/>
          <p:cNvGrpSpPr/>
          <p:nvPr/>
        </p:nvGrpSpPr>
        <p:grpSpPr>
          <a:xfrm>
            <a:off x="1680095" y="4337303"/>
            <a:ext cx="2802255" cy="384175"/>
            <a:chOff x="1680095" y="4337303"/>
            <a:chExt cx="2802255" cy="384175"/>
          </a:xfrm>
        </p:grpSpPr>
        <p:sp>
          <p:nvSpPr>
            <p:cNvPr id="139" name="object 139" descr=""/>
            <p:cNvSpPr/>
            <p:nvPr/>
          </p:nvSpPr>
          <p:spPr>
            <a:xfrm>
              <a:off x="1683905" y="4341113"/>
              <a:ext cx="2795270" cy="377190"/>
            </a:xfrm>
            <a:custGeom>
              <a:avLst/>
              <a:gdLst/>
              <a:ahLst/>
              <a:cxnLst/>
              <a:rect l="l" t="t" r="r" b="b"/>
              <a:pathLst>
                <a:path w="2795270" h="377189">
                  <a:moveTo>
                    <a:pt x="2795016" y="377189"/>
                  </a:moveTo>
                  <a:lnTo>
                    <a:pt x="2795016" y="0"/>
                  </a:lnTo>
                  <a:lnTo>
                    <a:pt x="0" y="0"/>
                  </a:lnTo>
                  <a:lnTo>
                    <a:pt x="0" y="377189"/>
                  </a:lnTo>
                  <a:lnTo>
                    <a:pt x="2795016" y="37718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1680095" y="4337303"/>
              <a:ext cx="2802255" cy="384175"/>
            </a:xfrm>
            <a:custGeom>
              <a:avLst/>
              <a:gdLst/>
              <a:ahLst/>
              <a:cxnLst/>
              <a:rect l="l" t="t" r="r" b="b"/>
              <a:pathLst>
                <a:path w="2802254" h="384175">
                  <a:moveTo>
                    <a:pt x="2801874" y="382523"/>
                  </a:moveTo>
                  <a:lnTo>
                    <a:pt x="2801874" y="1523"/>
                  </a:lnTo>
                  <a:lnTo>
                    <a:pt x="2800350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382524"/>
                  </a:lnTo>
                  <a:lnTo>
                    <a:pt x="1524" y="384048"/>
                  </a:lnTo>
                  <a:lnTo>
                    <a:pt x="3810" y="384048"/>
                  </a:lnTo>
                  <a:lnTo>
                    <a:pt x="3810" y="6858"/>
                  </a:lnTo>
                  <a:lnTo>
                    <a:pt x="6858" y="3810"/>
                  </a:lnTo>
                  <a:lnTo>
                    <a:pt x="6857" y="6858"/>
                  </a:lnTo>
                  <a:lnTo>
                    <a:pt x="2795016" y="6857"/>
                  </a:lnTo>
                  <a:lnTo>
                    <a:pt x="2795016" y="3809"/>
                  </a:lnTo>
                  <a:lnTo>
                    <a:pt x="2798826" y="6857"/>
                  </a:lnTo>
                  <a:lnTo>
                    <a:pt x="2798826" y="384048"/>
                  </a:lnTo>
                  <a:lnTo>
                    <a:pt x="2800350" y="384048"/>
                  </a:lnTo>
                  <a:lnTo>
                    <a:pt x="2801874" y="382523"/>
                  </a:lnTo>
                  <a:close/>
                </a:path>
                <a:path w="2802254" h="384175">
                  <a:moveTo>
                    <a:pt x="6858" y="6858"/>
                  </a:moveTo>
                  <a:lnTo>
                    <a:pt x="6858" y="3810"/>
                  </a:lnTo>
                  <a:lnTo>
                    <a:pt x="3810" y="6858"/>
                  </a:lnTo>
                  <a:lnTo>
                    <a:pt x="6858" y="6858"/>
                  </a:lnTo>
                  <a:close/>
                </a:path>
                <a:path w="2802254" h="384175">
                  <a:moveTo>
                    <a:pt x="6858" y="377190"/>
                  </a:moveTo>
                  <a:lnTo>
                    <a:pt x="6858" y="6858"/>
                  </a:lnTo>
                  <a:lnTo>
                    <a:pt x="3810" y="6858"/>
                  </a:lnTo>
                  <a:lnTo>
                    <a:pt x="3810" y="377190"/>
                  </a:lnTo>
                  <a:lnTo>
                    <a:pt x="6858" y="377190"/>
                  </a:lnTo>
                  <a:close/>
                </a:path>
                <a:path w="2802254" h="384175">
                  <a:moveTo>
                    <a:pt x="2798826" y="377189"/>
                  </a:moveTo>
                  <a:lnTo>
                    <a:pt x="3810" y="377190"/>
                  </a:lnTo>
                  <a:lnTo>
                    <a:pt x="6858" y="381000"/>
                  </a:lnTo>
                  <a:lnTo>
                    <a:pt x="6857" y="384048"/>
                  </a:lnTo>
                  <a:lnTo>
                    <a:pt x="2795016" y="384048"/>
                  </a:lnTo>
                  <a:lnTo>
                    <a:pt x="2795016" y="380999"/>
                  </a:lnTo>
                  <a:lnTo>
                    <a:pt x="2798826" y="377189"/>
                  </a:lnTo>
                  <a:close/>
                </a:path>
                <a:path w="2802254" h="384175">
                  <a:moveTo>
                    <a:pt x="6857" y="384048"/>
                  </a:moveTo>
                  <a:lnTo>
                    <a:pt x="6858" y="381000"/>
                  </a:lnTo>
                  <a:lnTo>
                    <a:pt x="3810" y="377190"/>
                  </a:lnTo>
                  <a:lnTo>
                    <a:pt x="3810" y="384048"/>
                  </a:lnTo>
                  <a:lnTo>
                    <a:pt x="6857" y="384048"/>
                  </a:lnTo>
                  <a:close/>
                </a:path>
                <a:path w="2802254" h="384175">
                  <a:moveTo>
                    <a:pt x="2798826" y="6857"/>
                  </a:moveTo>
                  <a:lnTo>
                    <a:pt x="2795016" y="3809"/>
                  </a:lnTo>
                  <a:lnTo>
                    <a:pt x="2795016" y="6857"/>
                  </a:lnTo>
                  <a:lnTo>
                    <a:pt x="2798826" y="6857"/>
                  </a:lnTo>
                  <a:close/>
                </a:path>
                <a:path w="2802254" h="384175">
                  <a:moveTo>
                    <a:pt x="2798826" y="377189"/>
                  </a:moveTo>
                  <a:lnTo>
                    <a:pt x="2798826" y="6857"/>
                  </a:lnTo>
                  <a:lnTo>
                    <a:pt x="2795016" y="6857"/>
                  </a:lnTo>
                  <a:lnTo>
                    <a:pt x="2795016" y="377189"/>
                  </a:lnTo>
                  <a:lnTo>
                    <a:pt x="2798826" y="377189"/>
                  </a:lnTo>
                  <a:close/>
                </a:path>
                <a:path w="2802254" h="384175">
                  <a:moveTo>
                    <a:pt x="2798826" y="384048"/>
                  </a:moveTo>
                  <a:lnTo>
                    <a:pt x="2798826" y="377189"/>
                  </a:lnTo>
                  <a:lnTo>
                    <a:pt x="2795016" y="380999"/>
                  </a:lnTo>
                  <a:lnTo>
                    <a:pt x="2795016" y="384048"/>
                  </a:lnTo>
                  <a:lnTo>
                    <a:pt x="2798826" y="38404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 descr=""/>
          <p:cNvSpPr txBox="1"/>
          <p:nvPr/>
        </p:nvSpPr>
        <p:spPr>
          <a:xfrm>
            <a:off x="3495427" y="4336796"/>
            <a:ext cx="73723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contratos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que</a:t>
            </a:r>
            <a:endParaRPr sz="750">
              <a:latin typeface="Arial"/>
              <a:cs typeface="Arial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3495427" y="4454144"/>
            <a:ext cx="71882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cumplen</a:t>
            </a:r>
            <a:r>
              <a:rPr dirty="0" sz="750" spc="8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criterio</a:t>
            </a:r>
            <a:endParaRPr sz="750">
              <a:latin typeface="Arial"/>
              <a:cs typeface="Arial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3495427" y="4571492"/>
            <a:ext cx="505459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claridad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44" name="object 144" descr=""/>
          <p:cNvGrpSpPr/>
          <p:nvPr/>
        </p:nvGrpSpPr>
        <p:grpSpPr>
          <a:xfrm>
            <a:off x="2284361" y="1949957"/>
            <a:ext cx="159385" cy="4620895"/>
            <a:chOff x="2284361" y="1949957"/>
            <a:chExt cx="159385" cy="4620895"/>
          </a:xfrm>
        </p:grpSpPr>
        <p:sp>
          <p:nvSpPr>
            <p:cNvPr id="145" name="object 145" descr=""/>
            <p:cNvSpPr/>
            <p:nvPr/>
          </p:nvSpPr>
          <p:spPr>
            <a:xfrm>
              <a:off x="2288171" y="1953005"/>
              <a:ext cx="151765" cy="4613910"/>
            </a:xfrm>
            <a:custGeom>
              <a:avLst/>
              <a:gdLst/>
              <a:ahLst/>
              <a:cxnLst/>
              <a:rect l="l" t="t" r="r" b="b"/>
              <a:pathLst>
                <a:path w="151764" h="4613909">
                  <a:moveTo>
                    <a:pt x="151638" y="4613910"/>
                  </a:moveTo>
                  <a:lnTo>
                    <a:pt x="151637" y="0"/>
                  </a:lnTo>
                  <a:lnTo>
                    <a:pt x="0" y="0"/>
                  </a:lnTo>
                  <a:lnTo>
                    <a:pt x="0" y="4613910"/>
                  </a:lnTo>
                  <a:lnTo>
                    <a:pt x="151638" y="4613910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2284361" y="1949957"/>
              <a:ext cx="159385" cy="4620895"/>
            </a:xfrm>
            <a:custGeom>
              <a:avLst/>
              <a:gdLst/>
              <a:ahLst/>
              <a:cxnLst/>
              <a:rect l="l" t="t" r="r" b="b"/>
              <a:pathLst>
                <a:path w="159385" h="4620895">
                  <a:moveTo>
                    <a:pt x="159258" y="4619244"/>
                  </a:moveTo>
                  <a:lnTo>
                    <a:pt x="159257" y="1523"/>
                  </a:lnTo>
                  <a:lnTo>
                    <a:pt x="157733" y="0"/>
                  </a:lnTo>
                  <a:lnTo>
                    <a:pt x="1523" y="0"/>
                  </a:lnTo>
                  <a:lnTo>
                    <a:pt x="0" y="1523"/>
                  </a:lnTo>
                  <a:lnTo>
                    <a:pt x="0" y="4619244"/>
                  </a:lnTo>
                  <a:lnTo>
                    <a:pt x="1524" y="4620768"/>
                  </a:lnTo>
                  <a:lnTo>
                    <a:pt x="3810" y="4620768"/>
                  </a:lnTo>
                  <a:lnTo>
                    <a:pt x="3809" y="6857"/>
                  </a:lnTo>
                  <a:lnTo>
                    <a:pt x="6857" y="3047"/>
                  </a:lnTo>
                  <a:lnTo>
                    <a:pt x="6857" y="6857"/>
                  </a:lnTo>
                  <a:lnTo>
                    <a:pt x="152399" y="6857"/>
                  </a:lnTo>
                  <a:lnTo>
                    <a:pt x="152399" y="3047"/>
                  </a:lnTo>
                  <a:lnTo>
                    <a:pt x="155447" y="6857"/>
                  </a:lnTo>
                  <a:lnTo>
                    <a:pt x="155448" y="4620768"/>
                  </a:lnTo>
                  <a:lnTo>
                    <a:pt x="157734" y="4620768"/>
                  </a:lnTo>
                  <a:lnTo>
                    <a:pt x="159258" y="4619244"/>
                  </a:lnTo>
                  <a:close/>
                </a:path>
                <a:path w="159385" h="4620895">
                  <a:moveTo>
                    <a:pt x="6857" y="6857"/>
                  </a:moveTo>
                  <a:lnTo>
                    <a:pt x="6857" y="3047"/>
                  </a:lnTo>
                  <a:lnTo>
                    <a:pt x="3809" y="6857"/>
                  </a:lnTo>
                  <a:lnTo>
                    <a:pt x="6857" y="6857"/>
                  </a:lnTo>
                  <a:close/>
                </a:path>
                <a:path w="159385" h="4620895">
                  <a:moveTo>
                    <a:pt x="6858" y="4613147"/>
                  </a:moveTo>
                  <a:lnTo>
                    <a:pt x="6857" y="6857"/>
                  </a:lnTo>
                  <a:lnTo>
                    <a:pt x="3809" y="6857"/>
                  </a:lnTo>
                  <a:lnTo>
                    <a:pt x="3810" y="4613147"/>
                  </a:lnTo>
                  <a:lnTo>
                    <a:pt x="6858" y="4613147"/>
                  </a:lnTo>
                  <a:close/>
                </a:path>
                <a:path w="159385" h="4620895">
                  <a:moveTo>
                    <a:pt x="155448" y="4613147"/>
                  </a:moveTo>
                  <a:lnTo>
                    <a:pt x="3810" y="4613147"/>
                  </a:lnTo>
                  <a:lnTo>
                    <a:pt x="6858" y="4616958"/>
                  </a:lnTo>
                  <a:lnTo>
                    <a:pt x="6858" y="4620768"/>
                  </a:lnTo>
                  <a:lnTo>
                    <a:pt x="152400" y="4620768"/>
                  </a:lnTo>
                  <a:lnTo>
                    <a:pt x="152400" y="4616958"/>
                  </a:lnTo>
                  <a:lnTo>
                    <a:pt x="155448" y="4613147"/>
                  </a:lnTo>
                  <a:close/>
                </a:path>
                <a:path w="159385" h="4620895">
                  <a:moveTo>
                    <a:pt x="6858" y="4620768"/>
                  </a:moveTo>
                  <a:lnTo>
                    <a:pt x="6858" y="4616958"/>
                  </a:lnTo>
                  <a:lnTo>
                    <a:pt x="3810" y="4613147"/>
                  </a:lnTo>
                  <a:lnTo>
                    <a:pt x="3810" y="4620768"/>
                  </a:lnTo>
                  <a:lnTo>
                    <a:pt x="6858" y="4620768"/>
                  </a:lnTo>
                  <a:close/>
                </a:path>
                <a:path w="159385" h="4620895">
                  <a:moveTo>
                    <a:pt x="155447" y="6857"/>
                  </a:moveTo>
                  <a:lnTo>
                    <a:pt x="152399" y="3047"/>
                  </a:lnTo>
                  <a:lnTo>
                    <a:pt x="152399" y="6857"/>
                  </a:lnTo>
                  <a:lnTo>
                    <a:pt x="155447" y="6857"/>
                  </a:lnTo>
                  <a:close/>
                </a:path>
                <a:path w="159385" h="4620895">
                  <a:moveTo>
                    <a:pt x="155448" y="4613147"/>
                  </a:moveTo>
                  <a:lnTo>
                    <a:pt x="155447" y="6857"/>
                  </a:lnTo>
                  <a:lnTo>
                    <a:pt x="152399" y="6857"/>
                  </a:lnTo>
                  <a:lnTo>
                    <a:pt x="152400" y="4613147"/>
                  </a:lnTo>
                  <a:lnTo>
                    <a:pt x="155448" y="4613147"/>
                  </a:lnTo>
                  <a:close/>
                </a:path>
                <a:path w="159385" h="4620895">
                  <a:moveTo>
                    <a:pt x="155448" y="4620768"/>
                  </a:moveTo>
                  <a:lnTo>
                    <a:pt x="155448" y="4613147"/>
                  </a:lnTo>
                  <a:lnTo>
                    <a:pt x="152400" y="4616958"/>
                  </a:lnTo>
                  <a:lnTo>
                    <a:pt x="152400" y="4620768"/>
                  </a:lnTo>
                  <a:lnTo>
                    <a:pt x="155448" y="462076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7" name="object 147" descr=""/>
          <p:cNvSpPr txBox="1"/>
          <p:nvPr/>
        </p:nvSpPr>
        <p:spPr>
          <a:xfrm>
            <a:off x="1560876" y="2019945"/>
            <a:ext cx="873125" cy="278130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algn="r" marR="7620">
              <a:lnSpc>
                <a:spcPct val="100000"/>
              </a:lnSpc>
              <a:spcBef>
                <a:spcPts val="5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ofertas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personalizadas</a:t>
            </a:r>
            <a:endParaRPr sz="75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  <a:spcBef>
                <a:spcPts val="520"/>
              </a:spcBef>
            </a:pPr>
            <a:r>
              <a:rPr dirty="0" sz="750">
                <a:latin typeface="Arial"/>
                <a:cs typeface="Arial"/>
              </a:rPr>
              <a:t>#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productos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segmento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(LPs)</a:t>
            </a:r>
            <a:endParaRPr sz="750">
              <a:latin typeface="Arial"/>
              <a:cs typeface="Arial"/>
            </a:endParaRPr>
          </a:p>
          <a:p>
            <a:pPr algn="r" marL="1290320" marR="5080" indent="-265430">
              <a:lnSpc>
                <a:spcPct val="160000"/>
              </a:lnSpc>
              <a:spcBef>
                <a:spcPts val="4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ofertas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basadas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modelos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BI</a:t>
            </a:r>
            <a:r>
              <a:rPr dirty="0" sz="750">
                <a:latin typeface="Arial"/>
                <a:cs typeface="Arial"/>
              </a:rPr>
              <a:t> Tasa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venta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cruzada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cliente</a:t>
            </a:r>
            <a:endParaRPr sz="750">
              <a:latin typeface="Arial"/>
              <a:cs typeface="Arial"/>
            </a:endParaRPr>
          </a:p>
          <a:p>
            <a:pPr algn="r" marR="8890">
              <a:lnSpc>
                <a:spcPct val="100000"/>
              </a:lnSpc>
              <a:spcBef>
                <a:spcPts val="56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información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completa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ficha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comercial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(mail)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48" name="object 148" descr=""/>
          <p:cNvGrpSpPr/>
          <p:nvPr/>
        </p:nvGrpSpPr>
        <p:grpSpPr>
          <a:xfrm>
            <a:off x="5624207" y="2050542"/>
            <a:ext cx="448945" cy="4493260"/>
            <a:chOff x="5624207" y="2050542"/>
            <a:chExt cx="448945" cy="4493260"/>
          </a:xfrm>
        </p:grpSpPr>
        <p:sp>
          <p:nvSpPr>
            <p:cNvPr id="149" name="object 149" descr=""/>
            <p:cNvSpPr/>
            <p:nvPr/>
          </p:nvSpPr>
          <p:spPr>
            <a:xfrm>
              <a:off x="5627255" y="2053590"/>
              <a:ext cx="441959" cy="4486910"/>
            </a:xfrm>
            <a:custGeom>
              <a:avLst/>
              <a:gdLst/>
              <a:ahLst/>
              <a:cxnLst/>
              <a:rect l="l" t="t" r="r" b="b"/>
              <a:pathLst>
                <a:path w="441960" h="4486909">
                  <a:moveTo>
                    <a:pt x="441960" y="4486656"/>
                  </a:moveTo>
                  <a:lnTo>
                    <a:pt x="441960" y="0"/>
                  </a:lnTo>
                  <a:lnTo>
                    <a:pt x="0" y="0"/>
                  </a:lnTo>
                  <a:lnTo>
                    <a:pt x="0" y="4486656"/>
                  </a:lnTo>
                  <a:lnTo>
                    <a:pt x="441960" y="448665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5624207" y="2050542"/>
              <a:ext cx="448945" cy="4493260"/>
            </a:xfrm>
            <a:custGeom>
              <a:avLst/>
              <a:gdLst/>
              <a:ahLst/>
              <a:cxnLst/>
              <a:rect l="l" t="t" r="r" b="b"/>
              <a:pathLst>
                <a:path w="448945" h="4493259">
                  <a:moveTo>
                    <a:pt x="448818" y="4491228"/>
                  </a:moveTo>
                  <a:lnTo>
                    <a:pt x="448817" y="1524"/>
                  </a:lnTo>
                  <a:lnTo>
                    <a:pt x="447293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4491228"/>
                  </a:lnTo>
                  <a:lnTo>
                    <a:pt x="1524" y="4492752"/>
                  </a:lnTo>
                  <a:lnTo>
                    <a:pt x="3048" y="4492752"/>
                  </a:lnTo>
                  <a:lnTo>
                    <a:pt x="3047" y="6857"/>
                  </a:lnTo>
                  <a:lnTo>
                    <a:pt x="6857" y="3048"/>
                  </a:lnTo>
                  <a:lnTo>
                    <a:pt x="6857" y="6857"/>
                  </a:lnTo>
                  <a:lnTo>
                    <a:pt x="441959" y="6857"/>
                  </a:lnTo>
                  <a:lnTo>
                    <a:pt x="441959" y="3048"/>
                  </a:lnTo>
                  <a:lnTo>
                    <a:pt x="445007" y="6857"/>
                  </a:lnTo>
                  <a:lnTo>
                    <a:pt x="445008" y="4492752"/>
                  </a:lnTo>
                  <a:lnTo>
                    <a:pt x="447294" y="4492752"/>
                  </a:lnTo>
                  <a:lnTo>
                    <a:pt x="448818" y="4491228"/>
                  </a:lnTo>
                  <a:close/>
                </a:path>
                <a:path w="448945" h="4493259">
                  <a:moveTo>
                    <a:pt x="6857" y="6857"/>
                  </a:moveTo>
                  <a:lnTo>
                    <a:pt x="6857" y="3048"/>
                  </a:lnTo>
                  <a:lnTo>
                    <a:pt x="3047" y="6857"/>
                  </a:lnTo>
                  <a:lnTo>
                    <a:pt x="6857" y="6857"/>
                  </a:lnTo>
                  <a:close/>
                </a:path>
                <a:path w="448945" h="4493259">
                  <a:moveTo>
                    <a:pt x="6858" y="4485894"/>
                  </a:moveTo>
                  <a:lnTo>
                    <a:pt x="6857" y="6857"/>
                  </a:lnTo>
                  <a:lnTo>
                    <a:pt x="3047" y="6857"/>
                  </a:lnTo>
                  <a:lnTo>
                    <a:pt x="3048" y="4485894"/>
                  </a:lnTo>
                  <a:lnTo>
                    <a:pt x="6858" y="4485894"/>
                  </a:lnTo>
                  <a:close/>
                </a:path>
                <a:path w="448945" h="4493259">
                  <a:moveTo>
                    <a:pt x="445008" y="4485894"/>
                  </a:moveTo>
                  <a:lnTo>
                    <a:pt x="3048" y="4485894"/>
                  </a:lnTo>
                  <a:lnTo>
                    <a:pt x="6858" y="4489704"/>
                  </a:lnTo>
                  <a:lnTo>
                    <a:pt x="6858" y="4492752"/>
                  </a:lnTo>
                  <a:lnTo>
                    <a:pt x="441960" y="4492752"/>
                  </a:lnTo>
                  <a:lnTo>
                    <a:pt x="441960" y="4489704"/>
                  </a:lnTo>
                  <a:lnTo>
                    <a:pt x="445008" y="4485894"/>
                  </a:lnTo>
                  <a:close/>
                </a:path>
                <a:path w="448945" h="4493259">
                  <a:moveTo>
                    <a:pt x="6858" y="4492752"/>
                  </a:moveTo>
                  <a:lnTo>
                    <a:pt x="6858" y="4489704"/>
                  </a:lnTo>
                  <a:lnTo>
                    <a:pt x="3048" y="4485894"/>
                  </a:lnTo>
                  <a:lnTo>
                    <a:pt x="3048" y="4492752"/>
                  </a:lnTo>
                  <a:lnTo>
                    <a:pt x="6858" y="4492752"/>
                  </a:lnTo>
                  <a:close/>
                </a:path>
                <a:path w="448945" h="4493259">
                  <a:moveTo>
                    <a:pt x="445007" y="6857"/>
                  </a:moveTo>
                  <a:lnTo>
                    <a:pt x="441959" y="3048"/>
                  </a:lnTo>
                  <a:lnTo>
                    <a:pt x="441959" y="6857"/>
                  </a:lnTo>
                  <a:lnTo>
                    <a:pt x="445007" y="6857"/>
                  </a:lnTo>
                  <a:close/>
                </a:path>
                <a:path w="448945" h="4493259">
                  <a:moveTo>
                    <a:pt x="445008" y="4485894"/>
                  </a:moveTo>
                  <a:lnTo>
                    <a:pt x="445007" y="6857"/>
                  </a:lnTo>
                  <a:lnTo>
                    <a:pt x="441959" y="6857"/>
                  </a:lnTo>
                  <a:lnTo>
                    <a:pt x="441960" y="4485894"/>
                  </a:lnTo>
                  <a:lnTo>
                    <a:pt x="445008" y="4485894"/>
                  </a:lnTo>
                  <a:close/>
                </a:path>
                <a:path w="448945" h="4493259">
                  <a:moveTo>
                    <a:pt x="445008" y="4492752"/>
                  </a:moveTo>
                  <a:lnTo>
                    <a:pt x="445008" y="4485894"/>
                  </a:lnTo>
                  <a:lnTo>
                    <a:pt x="441960" y="4489704"/>
                  </a:lnTo>
                  <a:lnTo>
                    <a:pt x="441960" y="4492752"/>
                  </a:lnTo>
                  <a:lnTo>
                    <a:pt x="445008" y="449275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1" name="object 151" descr=""/>
          <p:cNvSpPr txBox="1"/>
          <p:nvPr/>
        </p:nvSpPr>
        <p:spPr>
          <a:xfrm>
            <a:off x="5724444" y="2147535"/>
            <a:ext cx="252729" cy="2023745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2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7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7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comunicaciones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7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cumplen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criterio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de</a:t>
            </a:r>
            <a:r>
              <a:rPr dirty="0" sz="750">
                <a:latin typeface="Arial"/>
                <a:cs typeface="Arial"/>
              </a:rPr>
              <a:t> claridad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-</a:t>
            </a:r>
            <a:r>
              <a:rPr dirty="0" sz="750" spc="7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(ej.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letra,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págs,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explicación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riesgos)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52" name="object 152" descr=""/>
          <p:cNvGrpSpPr/>
          <p:nvPr/>
        </p:nvGrpSpPr>
        <p:grpSpPr>
          <a:xfrm>
            <a:off x="5522099" y="4680965"/>
            <a:ext cx="2765425" cy="115570"/>
            <a:chOff x="5522099" y="4680965"/>
            <a:chExt cx="2765425" cy="115570"/>
          </a:xfrm>
        </p:grpSpPr>
        <p:sp>
          <p:nvSpPr>
            <p:cNvPr id="153" name="object 153" descr=""/>
            <p:cNvSpPr/>
            <p:nvPr/>
          </p:nvSpPr>
          <p:spPr>
            <a:xfrm>
              <a:off x="5525147" y="4684775"/>
              <a:ext cx="2759710" cy="107950"/>
            </a:xfrm>
            <a:custGeom>
              <a:avLst/>
              <a:gdLst/>
              <a:ahLst/>
              <a:cxnLst/>
              <a:rect l="l" t="t" r="r" b="b"/>
              <a:pathLst>
                <a:path w="2759709" h="107950">
                  <a:moveTo>
                    <a:pt x="2759201" y="107441"/>
                  </a:moveTo>
                  <a:lnTo>
                    <a:pt x="2759201" y="0"/>
                  </a:lnTo>
                  <a:lnTo>
                    <a:pt x="0" y="0"/>
                  </a:lnTo>
                  <a:lnTo>
                    <a:pt x="0" y="107442"/>
                  </a:lnTo>
                  <a:lnTo>
                    <a:pt x="2759201" y="107441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5522099" y="4680965"/>
              <a:ext cx="2765425" cy="115570"/>
            </a:xfrm>
            <a:custGeom>
              <a:avLst/>
              <a:gdLst/>
              <a:ahLst/>
              <a:cxnLst/>
              <a:rect l="l" t="t" r="r" b="b"/>
              <a:pathLst>
                <a:path w="2765425" h="115570">
                  <a:moveTo>
                    <a:pt x="2765298" y="113537"/>
                  </a:moveTo>
                  <a:lnTo>
                    <a:pt x="2765298" y="1523"/>
                  </a:lnTo>
                  <a:lnTo>
                    <a:pt x="2763774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13538"/>
                  </a:lnTo>
                  <a:lnTo>
                    <a:pt x="1524" y="115062"/>
                  </a:lnTo>
                  <a:lnTo>
                    <a:pt x="3047" y="115062"/>
                  </a:lnTo>
                  <a:lnTo>
                    <a:pt x="3048" y="7620"/>
                  </a:lnTo>
                  <a:lnTo>
                    <a:pt x="6857" y="3810"/>
                  </a:lnTo>
                  <a:lnTo>
                    <a:pt x="6857" y="7620"/>
                  </a:lnTo>
                  <a:lnTo>
                    <a:pt x="2758440" y="7619"/>
                  </a:lnTo>
                  <a:lnTo>
                    <a:pt x="2758440" y="3809"/>
                  </a:lnTo>
                  <a:lnTo>
                    <a:pt x="2762250" y="7619"/>
                  </a:lnTo>
                  <a:lnTo>
                    <a:pt x="2762250" y="115061"/>
                  </a:lnTo>
                  <a:lnTo>
                    <a:pt x="2763774" y="115061"/>
                  </a:lnTo>
                  <a:lnTo>
                    <a:pt x="2765298" y="113537"/>
                  </a:lnTo>
                  <a:close/>
                </a:path>
                <a:path w="2765425" h="115570">
                  <a:moveTo>
                    <a:pt x="6857" y="7620"/>
                  </a:moveTo>
                  <a:lnTo>
                    <a:pt x="6857" y="3810"/>
                  </a:lnTo>
                  <a:lnTo>
                    <a:pt x="3048" y="7620"/>
                  </a:lnTo>
                  <a:lnTo>
                    <a:pt x="6857" y="7620"/>
                  </a:lnTo>
                  <a:close/>
                </a:path>
                <a:path w="2765425" h="115570">
                  <a:moveTo>
                    <a:pt x="6857" y="108204"/>
                  </a:moveTo>
                  <a:lnTo>
                    <a:pt x="6857" y="7620"/>
                  </a:lnTo>
                  <a:lnTo>
                    <a:pt x="3048" y="7620"/>
                  </a:lnTo>
                  <a:lnTo>
                    <a:pt x="3048" y="108204"/>
                  </a:lnTo>
                  <a:lnTo>
                    <a:pt x="6857" y="108204"/>
                  </a:lnTo>
                  <a:close/>
                </a:path>
                <a:path w="2765425" h="115570">
                  <a:moveTo>
                    <a:pt x="2762250" y="108204"/>
                  </a:moveTo>
                  <a:lnTo>
                    <a:pt x="3048" y="108204"/>
                  </a:lnTo>
                  <a:lnTo>
                    <a:pt x="6857" y="111252"/>
                  </a:lnTo>
                  <a:lnTo>
                    <a:pt x="6857" y="115062"/>
                  </a:lnTo>
                  <a:lnTo>
                    <a:pt x="2758440" y="115061"/>
                  </a:lnTo>
                  <a:lnTo>
                    <a:pt x="2758440" y="111252"/>
                  </a:lnTo>
                  <a:lnTo>
                    <a:pt x="2762250" y="108204"/>
                  </a:lnTo>
                  <a:close/>
                </a:path>
                <a:path w="2765425" h="115570">
                  <a:moveTo>
                    <a:pt x="6857" y="115062"/>
                  </a:moveTo>
                  <a:lnTo>
                    <a:pt x="6857" y="111252"/>
                  </a:lnTo>
                  <a:lnTo>
                    <a:pt x="3048" y="108204"/>
                  </a:lnTo>
                  <a:lnTo>
                    <a:pt x="3047" y="115062"/>
                  </a:lnTo>
                  <a:lnTo>
                    <a:pt x="6857" y="115062"/>
                  </a:lnTo>
                  <a:close/>
                </a:path>
                <a:path w="2765425" h="115570">
                  <a:moveTo>
                    <a:pt x="2762250" y="7619"/>
                  </a:moveTo>
                  <a:lnTo>
                    <a:pt x="2758440" y="3809"/>
                  </a:lnTo>
                  <a:lnTo>
                    <a:pt x="2758440" y="7619"/>
                  </a:lnTo>
                  <a:lnTo>
                    <a:pt x="2762250" y="7619"/>
                  </a:lnTo>
                  <a:close/>
                </a:path>
                <a:path w="2765425" h="115570">
                  <a:moveTo>
                    <a:pt x="2762250" y="108204"/>
                  </a:moveTo>
                  <a:lnTo>
                    <a:pt x="2762250" y="7619"/>
                  </a:lnTo>
                  <a:lnTo>
                    <a:pt x="2758440" y="7619"/>
                  </a:lnTo>
                  <a:lnTo>
                    <a:pt x="2758440" y="108204"/>
                  </a:lnTo>
                  <a:lnTo>
                    <a:pt x="2762250" y="108204"/>
                  </a:lnTo>
                  <a:close/>
                </a:path>
                <a:path w="2765425" h="115570">
                  <a:moveTo>
                    <a:pt x="2762250" y="115061"/>
                  </a:moveTo>
                  <a:lnTo>
                    <a:pt x="2762250" y="108204"/>
                  </a:lnTo>
                  <a:lnTo>
                    <a:pt x="2758440" y="111252"/>
                  </a:lnTo>
                  <a:lnTo>
                    <a:pt x="2758440" y="115061"/>
                  </a:lnTo>
                  <a:lnTo>
                    <a:pt x="2762250" y="115061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5" name="object 155" descr=""/>
          <p:cNvSpPr txBox="1"/>
          <p:nvPr/>
        </p:nvSpPr>
        <p:spPr>
          <a:xfrm>
            <a:off x="5512441" y="4663694"/>
            <a:ext cx="250126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interrupciones</a:t>
            </a:r>
            <a:r>
              <a:rPr dirty="0" sz="750" spc="33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contratación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productos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online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56" name="object 156" descr=""/>
          <p:cNvGrpSpPr/>
          <p:nvPr/>
        </p:nvGrpSpPr>
        <p:grpSpPr>
          <a:xfrm>
            <a:off x="5522099" y="4815078"/>
            <a:ext cx="2765425" cy="123189"/>
            <a:chOff x="5522099" y="4815078"/>
            <a:chExt cx="2765425" cy="123189"/>
          </a:xfrm>
        </p:grpSpPr>
        <p:sp>
          <p:nvSpPr>
            <p:cNvPr id="157" name="object 157" descr=""/>
            <p:cNvSpPr/>
            <p:nvPr/>
          </p:nvSpPr>
          <p:spPr>
            <a:xfrm>
              <a:off x="5525147" y="4818126"/>
              <a:ext cx="2759710" cy="116205"/>
            </a:xfrm>
            <a:custGeom>
              <a:avLst/>
              <a:gdLst/>
              <a:ahLst/>
              <a:cxnLst/>
              <a:rect l="l" t="t" r="r" b="b"/>
              <a:pathLst>
                <a:path w="2759709" h="116204">
                  <a:moveTo>
                    <a:pt x="2759201" y="115824"/>
                  </a:moveTo>
                  <a:lnTo>
                    <a:pt x="2759201" y="0"/>
                  </a:lnTo>
                  <a:lnTo>
                    <a:pt x="0" y="0"/>
                  </a:lnTo>
                  <a:lnTo>
                    <a:pt x="0" y="115824"/>
                  </a:lnTo>
                  <a:lnTo>
                    <a:pt x="2759201" y="115824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5522099" y="4815078"/>
              <a:ext cx="2765425" cy="123189"/>
            </a:xfrm>
            <a:custGeom>
              <a:avLst/>
              <a:gdLst/>
              <a:ahLst/>
              <a:cxnLst/>
              <a:rect l="l" t="t" r="r" b="b"/>
              <a:pathLst>
                <a:path w="2765425" h="123189">
                  <a:moveTo>
                    <a:pt x="2765298" y="121157"/>
                  </a:moveTo>
                  <a:lnTo>
                    <a:pt x="2765298" y="1523"/>
                  </a:lnTo>
                  <a:lnTo>
                    <a:pt x="2763774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21158"/>
                  </a:lnTo>
                  <a:lnTo>
                    <a:pt x="1524" y="122682"/>
                  </a:lnTo>
                  <a:lnTo>
                    <a:pt x="3047" y="122682"/>
                  </a:lnTo>
                  <a:lnTo>
                    <a:pt x="3048" y="6858"/>
                  </a:lnTo>
                  <a:lnTo>
                    <a:pt x="6858" y="3048"/>
                  </a:lnTo>
                  <a:lnTo>
                    <a:pt x="6857" y="6858"/>
                  </a:lnTo>
                  <a:lnTo>
                    <a:pt x="2758440" y="6857"/>
                  </a:lnTo>
                  <a:lnTo>
                    <a:pt x="2758440" y="3047"/>
                  </a:lnTo>
                  <a:lnTo>
                    <a:pt x="2762250" y="6857"/>
                  </a:lnTo>
                  <a:lnTo>
                    <a:pt x="2762250" y="122681"/>
                  </a:lnTo>
                  <a:lnTo>
                    <a:pt x="2763774" y="122681"/>
                  </a:lnTo>
                  <a:lnTo>
                    <a:pt x="2765298" y="121157"/>
                  </a:lnTo>
                  <a:close/>
                </a:path>
                <a:path w="2765425" h="123189">
                  <a:moveTo>
                    <a:pt x="6858" y="6858"/>
                  </a:moveTo>
                  <a:lnTo>
                    <a:pt x="6858" y="3048"/>
                  </a:lnTo>
                  <a:lnTo>
                    <a:pt x="3048" y="6858"/>
                  </a:lnTo>
                  <a:lnTo>
                    <a:pt x="6858" y="6858"/>
                  </a:lnTo>
                  <a:close/>
                </a:path>
                <a:path w="2765425" h="123189">
                  <a:moveTo>
                    <a:pt x="6858" y="115062"/>
                  </a:moveTo>
                  <a:lnTo>
                    <a:pt x="6858" y="6858"/>
                  </a:lnTo>
                  <a:lnTo>
                    <a:pt x="3048" y="6858"/>
                  </a:lnTo>
                  <a:lnTo>
                    <a:pt x="3048" y="115062"/>
                  </a:lnTo>
                  <a:lnTo>
                    <a:pt x="6858" y="115062"/>
                  </a:lnTo>
                  <a:close/>
                </a:path>
                <a:path w="2765425" h="123189">
                  <a:moveTo>
                    <a:pt x="2762250" y="115061"/>
                  </a:moveTo>
                  <a:lnTo>
                    <a:pt x="3048" y="115062"/>
                  </a:lnTo>
                  <a:lnTo>
                    <a:pt x="6858" y="118872"/>
                  </a:lnTo>
                  <a:lnTo>
                    <a:pt x="6857" y="122682"/>
                  </a:lnTo>
                  <a:lnTo>
                    <a:pt x="2758440" y="122681"/>
                  </a:lnTo>
                  <a:lnTo>
                    <a:pt x="2758440" y="118871"/>
                  </a:lnTo>
                  <a:lnTo>
                    <a:pt x="2762250" y="115061"/>
                  </a:lnTo>
                  <a:close/>
                </a:path>
                <a:path w="2765425" h="123189">
                  <a:moveTo>
                    <a:pt x="6857" y="122682"/>
                  </a:moveTo>
                  <a:lnTo>
                    <a:pt x="6858" y="118872"/>
                  </a:lnTo>
                  <a:lnTo>
                    <a:pt x="3048" y="115062"/>
                  </a:lnTo>
                  <a:lnTo>
                    <a:pt x="3047" y="122682"/>
                  </a:lnTo>
                  <a:lnTo>
                    <a:pt x="6857" y="122682"/>
                  </a:lnTo>
                  <a:close/>
                </a:path>
                <a:path w="2765425" h="123189">
                  <a:moveTo>
                    <a:pt x="2762250" y="6857"/>
                  </a:moveTo>
                  <a:lnTo>
                    <a:pt x="2758440" y="3047"/>
                  </a:lnTo>
                  <a:lnTo>
                    <a:pt x="2758440" y="6857"/>
                  </a:lnTo>
                  <a:lnTo>
                    <a:pt x="2762250" y="6857"/>
                  </a:lnTo>
                  <a:close/>
                </a:path>
                <a:path w="2765425" h="123189">
                  <a:moveTo>
                    <a:pt x="2762250" y="115061"/>
                  </a:moveTo>
                  <a:lnTo>
                    <a:pt x="2762250" y="6857"/>
                  </a:lnTo>
                  <a:lnTo>
                    <a:pt x="2758440" y="6857"/>
                  </a:lnTo>
                  <a:lnTo>
                    <a:pt x="2758440" y="115061"/>
                  </a:lnTo>
                  <a:lnTo>
                    <a:pt x="2762250" y="115061"/>
                  </a:lnTo>
                  <a:close/>
                </a:path>
                <a:path w="2765425" h="123189">
                  <a:moveTo>
                    <a:pt x="2762250" y="122681"/>
                  </a:moveTo>
                  <a:lnTo>
                    <a:pt x="2762250" y="115061"/>
                  </a:lnTo>
                  <a:lnTo>
                    <a:pt x="2758440" y="118871"/>
                  </a:lnTo>
                  <a:lnTo>
                    <a:pt x="2758440" y="122681"/>
                  </a:lnTo>
                  <a:lnTo>
                    <a:pt x="2762250" y="122681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9" name="object 159" descr=""/>
          <p:cNvSpPr txBox="1"/>
          <p:nvPr/>
        </p:nvSpPr>
        <p:spPr>
          <a:xfrm>
            <a:off x="5552827" y="4801616"/>
            <a:ext cx="274383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productos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se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pueden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contratar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menos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3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clicks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60" name="object 160" descr=""/>
          <p:cNvGrpSpPr/>
          <p:nvPr/>
        </p:nvGrpSpPr>
        <p:grpSpPr>
          <a:xfrm>
            <a:off x="2985401" y="4930140"/>
            <a:ext cx="6944359" cy="118110"/>
            <a:chOff x="2985401" y="4930140"/>
            <a:chExt cx="6944359" cy="118110"/>
          </a:xfrm>
        </p:grpSpPr>
        <p:sp>
          <p:nvSpPr>
            <p:cNvPr id="161" name="object 161" descr=""/>
            <p:cNvSpPr/>
            <p:nvPr/>
          </p:nvSpPr>
          <p:spPr>
            <a:xfrm>
              <a:off x="2988449" y="4933950"/>
              <a:ext cx="6937375" cy="110489"/>
            </a:xfrm>
            <a:custGeom>
              <a:avLst/>
              <a:gdLst/>
              <a:ahLst/>
              <a:cxnLst/>
              <a:rect l="l" t="t" r="r" b="b"/>
              <a:pathLst>
                <a:path w="6937375" h="110489">
                  <a:moveTo>
                    <a:pt x="6937248" y="110489"/>
                  </a:moveTo>
                  <a:lnTo>
                    <a:pt x="6937248" y="0"/>
                  </a:lnTo>
                  <a:lnTo>
                    <a:pt x="0" y="0"/>
                  </a:lnTo>
                  <a:lnTo>
                    <a:pt x="0" y="110490"/>
                  </a:lnTo>
                  <a:lnTo>
                    <a:pt x="6937248" y="110489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2985401" y="4930140"/>
              <a:ext cx="6944359" cy="118110"/>
            </a:xfrm>
            <a:custGeom>
              <a:avLst/>
              <a:gdLst/>
              <a:ahLst/>
              <a:cxnLst/>
              <a:rect l="l" t="t" r="r" b="b"/>
              <a:pathLst>
                <a:path w="6944359" h="118110">
                  <a:moveTo>
                    <a:pt x="6944106" y="116586"/>
                  </a:moveTo>
                  <a:lnTo>
                    <a:pt x="6944106" y="2286"/>
                  </a:lnTo>
                  <a:lnTo>
                    <a:pt x="6942582" y="0"/>
                  </a:lnTo>
                  <a:lnTo>
                    <a:pt x="1523" y="0"/>
                  </a:lnTo>
                  <a:lnTo>
                    <a:pt x="0" y="2286"/>
                  </a:lnTo>
                  <a:lnTo>
                    <a:pt x="0" y="116586"/>
                  </a:lnTo>
                  <a:lnTo>
                    <a:pt x="1524" y="118110"/>
                  </a:lnTo>
                  <a:lnTo>
                    <a:pt x="3048" y="118110"/>
                  </a:lnTo>
                  <a:lnTo>
                    <a:pt x="3048" y="7620"/>
                  </a:lnTo>
                  <a:lnTo>
                    <a:pt x="6857" y="3810"/>
                  </a:lnTo>
                  <a:lnTo>
                    <a:pt x="6857" y="7620"/>
                  </a:lnTo>
                  <a:lnTo>
                    <a:pt x="6936485" y="7620"/>
                  </a:lnTo>
                  <a:lnTo>
                    <a:pt x="6936485" y="3810"/>
                  </a:lnTo>
                  <a:lnTo>
                    <a:pt x="6940296" y="7620"/>
                  </a:lnTo>
                  <a:lnTo>
                    <a:pt x="6940296" y="118110"/>
                  </a:lnTo>
                  <a:lnTo>
                    <a:pt x="6942582" y="118110"/>
                  </a:lnTo>
                  <a:lnTo>
                    <a:pt x="6944106" y="116586"/>
                  </a:lnTo>
                  <a:close/>
                </a:path>
                <a:path w="6944359" h="118110">
                  <a:moveTo>
                    <a:pt x="6857" y="7620"/>
                  </a:moveTo>
                  <a:lnTo>
                    <a:pt x="6857" y="3810"/>
                  </a:lnTo>
                  <a:lnTo>
                    <a:pt x="3048" y="7620"/>
                  </a:lnTo>
                  <a:lnTo>
                    <a:pt x="6857" y="7620"/>
                  </a:lnTo>
                  <a:close/>
                </a:path>
                <a:path w="6944359" h="118110">
                  <a:moveTo>
                    <a:pt x="6857" y="111252"/>
                  </a:moveTo>
                  <a:lnTo>
                    <a:pt x="6857" y="7620"/>
                  </a:lnTo>
                  <a:lnTo>
                    <a:pt x="3048" y="7620"/>
                  </a:lnTo>
                  <a:lnTo>
                    <a:pt x="3048" y="111252"/>
                  </a:lnTo>
                  <a:lnTo>
                    <a:pt x="6857" y="111252"/>
                  </a:lnTo>
                  <a:close/>
                </a:path>
                <a:path w="6944359" h="118110">
                  <a:moveTo>
                    <a:pt x="6940296" y="111252"/>
                  </a:moveTo>
                  <a:lnTo>
                    <a:pt x="3048" y="111252"/>
                  </a:lnTo>
                  <a:lnTo>
                    <a:pt x="6857" y="114300"/>
                  </a:lnTo>
                  <a:lnTo>
                    <a:pt x="6857" y="118110"/>
                  </a:lnTo>
                  <a:lnTo>
                    <a:pt x="6936485" y="118110"/>
                  </a:lnTo>
                  <a:lnTo>
                    <a:pt x="6936485" y="114300"/>
                  </a:lnTo>
                  <a:lnTo>
                    <a:pt x="6940296" y="111252"/>
                  </a:lnTo>
                  <a:close/>
                </a:path>
                <a:path w="6944359" h="118110">
                  <a:moveTo>
                    <a:pt x="6857" y="118110"/>
                  </a:moveTo>
                  <a:lnTo>
                    <a:pt x="6857" y="114300"/>
                  </a:lnTo>
                  <a:lnTo>
                    <a:pt x="3048" y="111252"/>
                  </a:lnTo>
                  <a:lnTo>
                    <a:pt x="3048" y="118110"/>
                  </a:lnTo>
                  <a:lnTo>
                    <a:pt x="6857" y="118110"/>
                  </a:lnTo>
                  <a:close/>
                </a:path>
                <a:path w="6944359" h="118110">
                  <a:moveTo>
                    <a:pt x="6940296" y="7620"/>
                  </a:moveTo>
                  <a:lnTo>
                    <a:pt x="6936485" y="3810"/>
                  </a:lnTo>
                  <a:lnTo>
                    <a:pt x="6936485" y="7620"/>
                  </a:lnTo>
                  <a:lnTo>
                    <a:pt x="6940296" y="7620"/>
                  </a:lnTo>
                  <a:close/>
                </a:path>
                <a:path w="6944359" h="118110">
                  <a:moveTo>
                    <a:pt x="6940296" y="111252"/>
                  </a:moveTo>
                  <a:lnTo>
                    <a:pt x="6940296" y="7620"/>
                  </a:lnTo>
                  <a:lnTo>
                    <a:pt x="6936485" y="7620"/>
                  </a:lnTo>
                  <a:lnTo>
                    <a:pt x="6936485" y="111252"/>
                  </a:lnTo>
                  <a:lnTo>
                    <a:pt x="6940296" y="111252"/>
                  </a:lnTo>
                  <a:close/>
                </a:path>
                <a:path w="6944359" h="118110">
                  <a:moveTo>
                    <a:pt x="6940296" y="118110"/>
                  </a:moveTo>
                  <a:lnTo>
                    <a:pt x="6940296" y="111252"/>
                  </a:lnTo>
                  <a:lnTo>
                    <a:pt x="6936485" y="114300"/>
                  </a:lnTo>
                  <a:lnTo>
                    <a:pt x="6936485" y="118110"/>
                  </a:lnTo>
                  <a:lnTo>
                    <a:pt x="6940296" y="11811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3" name="object 163" descr=""/>
          <p:cNvSpPr txBox="1"/>
          <p:nvPr/>
        </p:nvSpPr>
        <p:spPr>
          <a:xfrm>
            <a:off x="5537587" y="4914391"/>
            <a:ext cx="317309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utilizan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funciones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básicas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la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oficina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internet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y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móvil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64" name="object 164" descr=""/>
          <p:cNvGrpSpPr/>
          <p:nvPr/>
        </p:nvGrpSpPr>
        <p:grpSpPr>
          <a:xfrm>
            <a:off x="2913773" y="4185665"/>
            <a:ext cx="3492500" cy="121285"/>
            <a:chOff x="2913773" y="4185665"/>
            <a:chExt cx="3492500" cy="121285"/>
          </a:xfrm>
        </p:grpSpPr>
        <p:sp>
          <p:nvSpPr>
            <p:cNvPr id="165" name="object 165" descr=""/>
            <p:cNvSpPr/>
            <p:nvPr/>
          </p:nvSpPr>
          <p:spPr>
            <a:xfrm>
              <a:off x="2916821" y="4189475"/>
              <a:ext cx="3485515" cy="113664"/>
            </a:xfrm>
            <a:custGeom>
              <a:avLst/>
              <a:gdLst/>
              <a:ahLst/>
              <a:cxnLst/>
              <a:rect l="l" t="t" r="r" b="b"/>
              <a:pathLst>
                <a:path w="3485515" h="113664">
                  <a:moveTo>
                    <a:pt x="3485387" y="113537"/>
                  </a:moveTo>
                  <a:lnTo>
                    <a:pt x="3485387" y="0"/>
                  </a:lnTo>
                  <a:lnTo>
                    <a:pt x="0" y="0"/>
                  </a:lnTo>
                  <a:lnTo>
                    <a:pt x="0" y="113538"/>
                  </a:lnTo>
                  <a:lnTo>
                    <a:pt x="3485387" y="113537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2913773" y="4185665"/>
              <a:ext cx="3492500" cy="121285"/>
            </a:xfrm>
            <a:custGeom>
              <a:avLst/>
              <a:gdLst/>
              <a:ahLst/>
              <a:cxnLst/>
              <a:rect l="l" t="t" r="r" b="b"/>
              <a:pathLst>
                <a:path w="3492500" h="121285">
                  <a:moveTo>
                    <a:pt x="3492246" y="119633"/>
                  </a:moveTo>
                  <a:lnTo>
                    <a:pt x="3492246" y="1523"/>
                  </a:lnTo>
                  <a:lnTo>
                    <a:pt x="3490722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119634"/>
                  </a:lnTo>
                  <a:lnTo>
                    <a:pt x="1524" y="121158"/>
                  </a:lnTo>
                  <a:lnTo>
                    <a:pt x="3048" y="121158"/>
                  </a:lnTo>
                  <a:lnTo>
                    <a:pt x="3048" y="7620"/>
                  </a:lnTo>
                  <a:lnTo>
                    <a:pt x="6858" y="3810"/>
                  </a:lnTo>
                  <a:lnTo>
                    <a:pt x="6858" y="7620"/>
                  </a:lnTo>
                  <a:lnTo>
                    <a:pt x="3485388" y="7619"/>
                  </a:lnTo>
                  <a:lnTo>
                    <a:pt x="3485388" y="3809"/>
                  </a:lnTo>
                  <a:lnTo>
                    <a:pt x="3488436" y="7619"/>
                  </a:lnTo>
                  <a:lnTo>
                    <a:pt x="3488436" y="121157"/>
                  </a:lnTo>
                  <a:lnTo>
                    <a:pt x="3490722" y="121157"/>
                  </a:lnTo>
                  <a:lnTo>
                    <a:pt x="3492246" y="119633"/>
                  </a:lnTo>
                  <a:close/>
                </a:path>
                <a:path w="3492500" h="121285">
                  <a:moveTo>
                    <a:pt x="6858" y="7620"/>
                  </a:moveTo>
                  <a:lnTo>
                    <a:pt x="6858" y="3810"/>
                  </a:lnTo>
                  <a:lnTo>
                    <a:pt x="3048" y="7620"/>
                  </a:lnTo>
                  <a:lnTo>
                    <a:pt x="6858" y="7620"/>
                  </a:lnTo>
                  <a:close/>
                </a:path>
                <a:path w="3492500" h="121285">
                  <a:moveTo>
                    <a:pt x="6858" y="114300"/>
                  </a:moveTo>
                  <a:lnTo>
                    <a:pt x="6858" y="7620"/>
                  </a:lnTo>
                  <a:lnTo>
                    <a:pt x="3048" y="7620"/>
                  </a:lnTo>
                  <a:lnTo>
                    <a:pt x="3048" y="114300"/>
                  </a:lnTo>
                  <a:lnTo>
                    <a:pt x="6858" y="114300"/>
                  </a:lnTo>
                  <a:close/>
                </a:path>
                <a:path w="3492500" h="121285">
                  <a:moveTo>
                    <a:pt x="3488436" y="114299"/>
                  </a:moveTo>
                  <a:lnTo>
                    <a:pt x="3048" y="114300"/>
                  </a:lnTo>
                  <a:lnTo>
                    <a:pt x="6858" y="117348"/>
                  </a:lnTo>
                  <a:lnTo>
                    <a:pt x="6858" y="121158"/>
                  </a:lnTo>
                  <a:lnTo>
                    <a:pt x="3485388" y="121157"/>
                  </a:lnTo>
                  <a:lnTo>
                    <a:pt x="3485388" y="117347"/>
                  </a:lnTo>
                  <a:lnTo>
                    <a:pt x="3488436" y="114299"/>
                  </a:lnTo>
                  <a:close/>
                </a:path>
                <a:path w="3492500" h="121285">
                  <a:moveTo>
                    <a:pt x="6858" y="121158"/>
                  </a:moveTo>
                  <a:lnTo>
                    <a:pt x="6858" y="117348"/>
                  </a:lnTo>
                  <a:lnTo>
                    <a:pt x="3048" y="114300"/>
                  </a:lnTo>
                  <a:lnTo>
                    <a:pt x="3048" y="121158"/>
                  </a:lnTo>
                  <a:lnTo>
                    <a:pt x="6858" y="121158"/>
                  </a:lnTo>
                  <a:close/>
                </a:path>
                <a:path w="3492500" h="121285">
                  <a:moveTo>
                    <a:pt x="3488436" y="7619"/>
                  </a:moveTo>
                  <a:lnTo>
                    <a:pt x="3485388" y="3809"/>
                  </a:lnTo>
                  <a:lnTo>
                    <a:pt x="3485388" y="7619"/>
                  </a:lnTo>
                  <a:lnTo>
                    <a:pt x="3488436" y="7619"/>
                  </a:lnTo>
                  <a:close/>
                </a:path>
                <a:path w="3492500" h="121285">
                  <a:moveTo>
                    <a:pt x="3488436" y="114299"/>
                  </a:moveTo>
                  <a:lnTo>
                    <a:pt x="3488436" y="7619"/>
                  </a:lnTo>
                  <a:lnTo>
                    <a:pt x="3485388" y="7619"/>
                  </a:lnTo>
                  <a:lnTo>
                    <a:pt x="3485388" y="114299"/>
                  </a:lnTo>
                  <a:lnTo>
                    <a:pt x="3488436" y="114299"/>
                  </a:lnTo>
                  <a:close/>
                </a:path>
                <a:path w="3492500" h="121285">
                  <a:moveTo>
                    <a:pt x="3488436" y="121157"/>
                  </a:moveTo>
                  <a:lnTo>
                    <a:pt x="3488436" y="114299"/>
                  </a:lnTo>
                  <a:lnTo>
                    <a:pt x="3485388" y="117347"/>
                  </a:lnTo>
                  <a:lnTo>
                    <a:pt x="3485388" y="121157"/>
                  </a:lnTo>
                  <a:lnTo>
                    <a:pt x="3488436" y="121157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7" name="object 167" descr=""/>
          <p:cNvSpPr txBox="1"/>
          <p:nvPr/>
        </p:nvSpPr>
        <p:spPr>
          <a:xfrm>
            <a:off x="3935101" y="4171442"/>
            <a:ext cx="223139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Media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del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#</a:t>
            </a:r>
            <a:r>
              <a:rPr dirty="0" sz="750" spc="4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entrevistas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gestor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12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meses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68" name="object 168" descr=""/>
          <p:cNvGrpSpPr/>
          <p:nvPr/>
        </p:nvGrpSpPr>
        <p:grpSpPr>
          <a:xfrm>
            <a:off x="2832239" y="1907285"/>
            <a:ext cx="599440" cy="4734560"/>
            <a:chOff x="2832239" y="1907285"/>
            <a:chExt cx="599440" cy="4734560"/>
          </a:xfrm>
        </p:grpSpPr>
        <p:sp>
          <p:nvSpPr>
            <p:cNvPr id="169" name="object 169" descr=""/>
            <p:cNvSpPr/>
            <p:nvPr/>
          </p:nvSpPr>
          <p:spPr>
            <a:xfrm>
              <a:off x="3216287" y="1953005"/>
              <a:ext cx="212090" cy="2639060"/>
            </a:xfrm>
            <a:custGeom>
              <a:avLst/>
              <a:gdLst/>
              <a:ahLst/>
              <a:cxnLst/>
              <a:rect l="l" t="t" r="r" b="b"/>
              <a:pathLst>
                <a:path w="212089" h="2639060">
                  <a:moveTo>
                    <a:pt x="211835" y="2638806"/>
                  </a:moveTo>
                  <a:lnTo>
                    <a:pt x="211835" y="0"/>
                  </a:lnTo>
                  <a:lnTo>
                    <a:pt x="0" y="0"/>
                  </a:lnTo>
                  <a:lnTo>
                    <a:pt x="0" y="2638806"/>
                  </a:lnTo>
                  <a:lnTo>
                    <a:pt x="211835" y="263880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3212477" y="1949957"/>
              <a:ext cx="219075" cy="2645410"/>
            </a:xfrm>
            <a:custGeom>
              <a:avLst/>
              <a:gdLst/>
              <a:ahLst/>
              <a:cxnLst/>
              <a:rect l="l" t="t" r="r" b="b"/>
              <a:pathLst>
                <a:path w="219075" h="2645410">
                  <a:moveTo>
                    <a:pt x="218694" y="2643378"/>
                  </a:moveTo>
                  <a:lnTo>
                    <a:pt x="218694" y="1524"/>
                  </a:lnTo>
                  <a:lnTo>
                    <a:pt x="217170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2643378"/>
                  </a:lnTo>
                  <a:lnTo>
                    <a:pt x="1524" y="2644902"/>
                  </a:lnTo>
                  <a:lnTo>
                    <a:pt x="3810" y="2644902"/>
                  </a:lnTo>
                  <a:lnTo>
                    <a:pt x="3810" y="6858"/>
                  </a:lnTo>
                  <a:lnTo>
                    <a:pt x="6857" y="3048"/>
                  </a:lnTo>
                  <a:lnTo>
                    <a:pt x="6857" y="6858"/>
                  </a:lnTo>
                  <a:lnTo>
                    <a:pt x="211836" y="6858"/>
                  </a:lnTo>
                  <a:lnTo>
                    <a:pt x="211836" y="3048"/>
                  </a:lnTo>
                  <a:lnTo>
                    <a:pt x="215646" y="6858"/>
                  </a:lnTo>
                  <a:lnTo>
                    <a:pt x="215646" y="2644902"/>
                  </a:lnTo>
                  <a:lnTo>
                    <a:pt x="217170" y="2644902"/>
                  </a:lnTo>
                  <a:lnTo>
                    <a:pt x="218694" y="2643378"/>
                  </a:lnTo>
                  <a:close/>
                </a:path>
                <a:path w="219075" h="2645410">
                  <a:moveTo>
                    <a:pt x="6857" y="6858"/>
                  </a:moveTo>
                  <a:lnTo>
                    <a:pt x="6857" y="3048"/>
                  </a:lnTo>
                  <a:lnTo>
                    <a:pt x="3810" y="6858"/>
                  </a:lnTo>
                  <a:lnTo>
                    <a:pt x="6857" y="6858"/>
                  </a:lnTo>
                  <a:close/>
                </a:path>
                <a:path w="219075" h="2645410">
                  <a:moveTo>
                    <a:pt x="6858" y="2638044"/>
                  </a:moveTo>
                  <a:lnTo>
                    <a:pt x="6857" y="6858"/>
                  </a:lnTo>
                  <a:lnTo>
                    <a:pt x="3810" y="6858"/>
                  </a:lnTo>
                  <a:lnTo>
                    <a:pt x="3810" y="2638044"/>
                  </a:lnTo>
                  <a:lnTo>
                    <a:pt x="6858" y="2638044"/>
                  </a:lnTo>
                  <a:close/>
                </a:path>
                <a:path w="219075" h="2645410">
                  <a:moveTo>
                    <a:pt x="215646" y="2638044"/>
                  </a:moveTo>
                  <a:lnTo>
                    <a:pt x="3810" y="2638044"/>
                  </a:lnTo>
                  <a:lnTo>
                    <a:pt x="6858" y="2641854"/>
                  </a:lnTo>
                  <a:lnTo>
                    <a:pt x="6858" y="2644902"/>
                  </a:lnTo>
                  <a:lnTo>
                    <a:pt x="211836" y="2644902"/>
                  </a:lnTo>
                  <a:lnTo>
                    <a:pt x="211836" y="2641854"/>
                  </a:lnTo>
                  <a:lnTo>
                    <a:pt x="215646" y="2638044"/>
                  </a:lnTo>
                  <a:close/>
                </a:path>
                <a:path w="219075" h="2645410">
                  <a:moveTo>
                    <a:pt x="6858" y="2644902"/>
                  </a:moveTo>
                  <a:lnTo>
                    <a:pt x="6858" y="2641854"/>
                  </a:lnTo>
                  <a:lnTo>
                    <a:pt x="3810" y="2638044"/>
                  </a:lnTo>
                  <a:lnTo>
                    <a:pt x="3810" y="2644902"/>
                  </a:lnTo>
                  <a:lnTo>
                    <a:pt x="6858" y="2644902"/>
                  </a:lnTo>
                  <a:close/>
                </a:path>
                <a:path w="219075" h="2645410">
                  <a:moveTo>
                    <a:pt x="215646" y="6858"/>
                  </a:moveTo>
                  <a:lnTo>
                    <a:pt x="211836" y="3048"/>
                  </a:lnTo>
                  <a:lnTo>
                    <a:pt x="211836" y="6858"/>
                  </a:lnTo>
                  <a:lnTo>
                    <a:pt x="215646" y="6858"/>
                  </a:lnTo>
                  <a:close/>
                </a:path>
                <a:path w="219075" h="2645410">
                  <a:moveTo>
                    <a:pt x="215646" y="2638044"/>
                  </a:moveTo>
                  <a:lnTo>
                    <a:pt x="215646" y="6858"/>
                  </a:lnTo>
                  <a:lnTo>
                    <a:pt x="211836" y="6858"/>
                  </a:lnTo>
                  <a:lnTo>
                    <a:pt x="211836" y="2638044"/>
                  </a:lnTo>
                  <a:lnTo>
                    <a:pt x="215646" y="2638044"/>
                  </a:lnTo>
                  <a:close/>
                </a:path>
                <a:path w="219075" h="2645410">
                  <a:moveTo>
                    <a:pt x="215646" y="2644902"/>
                  </a:moveTo>
                  <a:lnTo>
                    <a:pt x="215646" y="2638044"/>
                  </a:lnTo>
                  <a:lnTo>
                    <a:pt x="211836" y="2641854"/>
                  </a:lnTo>
                  <a:lnTo>
                    <a:pt x="211836" y="2644902"/>
                  </a:lnTo>
                  <a:lnTo>
                    <a:pt x="215646" y="264490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2836049" y="1911095"/>
              <a:ext cx="152400" cy="4726940"/>
            </a:xfrm>
            <a:custGeom>
              <a:avLst/>
              <a:gdLst/>
              <a:ahLst/>
              <a:cxnLst/>
              <a:rect l="l" t="t" r="r" b="b"/>
              <a:pathLst>
                <a:path w="152400" h="4726940">
                  <a:moveTo>
                    <a:pt x="152400" y="4726686"/>
                  </a:moveTo>
                  <a:lnTo>
                    <a:pt x="152400" y="0"/>
                  </a:lnTo>
                  <a:lnTo>
                    <a:pt x="0" y="0"/>
                  </a:lnTo>
                  <a:lnTo>
                    <a:pt x="0" y="4726686"/>
                  </a:lnTo>
                  <a:lnTo>
                    <a:pt x="152400" y="4726686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2832239" y="1907285"/>
              <a:ext cx="160020" cy="4734560"/>
            </a:xfrm>
            <a:custGeom>
              <a:avLst/>
              <a:gdLst/>
              <a:ahLst/>
              <a:cxnLst/>
              <a:rect l="l" t="t" r="r" b="b"/>
              <a:pathLst>
                <a:path w="160019" h="4734559">
                  <a:moveTo>
                    <a:pt x="160020" y="4732782"/>
                  </a:moveTo>
                  <a:lnTo>
                    <a:pt x="160019" y="1523"/>
                  </a:lnTo>
                  <a:lnTo>
                    <a:pt x="158495" y="0"/>
                  </a:lnTo>
                  <a:lnTo>
                    <a:pt x="1523" y="0"/>
                  </a:lnTo>
                  <a:lnTo>
                    <a:pt x="0" y="1523"/>
                  </a:lnTo>
                  <a:lnTo>
                    <a:pt x="0" y="4732782"/>
                  </a:lnTo>
                  <a:lnTo>
                    <a:pt x="1524" y="4734306"/>
                  </a:lnTo>
                  <a:lnTo>
                    <a:pt x="3810" y="4734306"/>
                  </a:lnTo>
                  <a:lnTo>
                    <a:pt x="3809" y="6857"/>
                  </a:lnTo>
                  <a:lnTo>
                    <a:pt x="6857" y="3809"/>
                  </a:lnTo>
                  <a:lnTo>
                    <a:pt x="6857" y="6857"/>
                  </a:lnTo>
                  <a:lnTo>
                    <a:pt x="153161" y="6857"/>
                  </a:lnTo>
                  <a:lnTo>
                    <a:pt x="153161" y="3809"/>
                  </a:lnTo>
                  <a:lnTo>
                    <a:pt x="156209" y="6857"/>
                  </a:lnTo>
                  <a:lnTo>
                    <a:pt x="156210" y="4734306"/>
                  </a:lnTo>
                  <a:lnTo>
                    <a:pt x="158496" y="4734306"/>
                  </a:lnTo>
                  <a:lnTo>
                    <a:pt x="160020" y="4732782"/>
                  </a:lnTo>
                  <a:close/>
                </a:path>
                <a:path w="160019" h="4734559">
                  <a:moveTo>
                    <a:pt x="6857" y="6857"/>
                  </a:moveTo>
                  <a:lnTo>
                    <a:pt x="6857" y="3809"/>
                  </a:lnTo>
                  <a:lnTo>
                    <a:pt x="3809" y="6857"/>
                  </a:lnTo>
                  <a:lnTo>
                    <a:pt x="6857" y="6857"/>
                  </a:lnTo>
                  <a:close/>
                </a:path>
                <a:path w="160019" h="4734559">
                  <a:moveTo>
                    <a:pt x="6858" y="4727447"/>
                  </a:moveTo>
                  <a:lnTo>
                    <a:pt x="6857" y="6857"/>
                  </a:lnTo>
                  <a:lnTo>
                    <a:pt x="3809" y="6857"/>
                  </a:lnTo>
                  <a:lnTo>
                    <a:pt x="3810" y="4727447"/>
                  </a:lnTo>
                  <a:lnTo>
                    <a:pt x="6858" y="4727447"/>
                  </a:lnTo>
                  <a:close/>
                </a:path>
                <a:path w="160019" h="4734559">
                  <a:moveTo>
                    <a:pt x="156210" y="4727447"/>
                  </a:moveTo>
                  <a:lnTo>
                    <a:pt x="3810" y="4727447"/>
                  </a:lnTo>
                  <a:lnTo>
                    <a:pt x="6858" y="4730495"/>
                  </a:lnTo>
                  <a:lnTo>
                    <a:pt x="6858" y="4734306"/>
                  </a:lnTo>
                  <a:lnTo>
                    <a:pt x="153162" y="4734306"/>
                  </a:lnTo>
                  <a:lnTo>
                    <a:pt x="153162" y="4730495"/>
                  </a:lnTo>
                  <a:lnTo>
                    <a:pt x="156210" y="4727447"/>
                  </a:lnTo>
                  <a:close/>
                </a:path>
                <a:path w="160019" h="4734559">
                  <a:moveTo>
                    <a:pt x="6858" y="4734306"/>
                  </a:moveTo>
                  <a:lnTo>
                    <a:pt x="6858" y="4730495"/>
                  </a:lnTo>
                  <a:lnTo>
                    <a:pt x="3810" y="4727447"/>
                  </a:lnTo>
                  <a:lnTo>
                    <a:pt x="3810" y="4734306"/>
                  </a:lnTo>
                  <a:lnTo>
                    <a:pt x="6858" y="4734306"/>
                  </a:lnTo>
                  <a:close/>
                </a:path>
                <a:path w="160019" h="4734559">
                  <a:moveTo>
                    <a:pt x="156209" y="6857"/>
                  </a:moveTo>
                  <a:lnTo>
                    <a:pt x="153161" y="3809"/>
                  </a:lnTo>
                  <a:lnTo>
                    <a:pt x="153161" y="6857"/>
                  </a:lnTo>
                  <a:lnTo>
                    <a:pt x="156209" y="6857"/>
                  </a:lnTo>
                  <a:close/>
                </a:path>
                <a:path w="160019" h="4734559">
                  <a:moveTo>
                    <a:pt x="156210" y="4727447"/>
                  </a:moveTo>
                  <a:lnTo>
                    <a:pt x="156209" y="6857"/>
                  </a:lnTo>
                  <a:lnTo>
                    <a:pt x="153161" y="6857"/>
                  </a:lnTo>
                  <a:lnTo>
                    <a:pt x="153162" y="4727447"/>
                  </a:lnTo>
                  <a:lnTo>
                    <a:pt x="156210" y="4727447"/>
                  </a:lnTo>
                  <a:close/>
                </a:path>
                <a:path w="160019" h="4734559">
                  <a:moveTo>
                    <a:pt x="156210" y="4734306"/>
                  </a:moveTo>
                  <a:lnTo>
                    <a:pt x="156210" y="4727447"/>
                  </a:lnTo>
                  <a:lnTo>
                    <a:pt x="153162" y="4730495"/>
                  </a:lnTo>
                  <a:lnTo>
                    <a:pt x="153162" y="4734306"/>
                  </a:lnTo>
                  <a:lnTo>
                    <a:pt x="156210" y="4734306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3" name="object 173" descr=""/>
          <p:cNvSpPr txBox="1"/>
          <p:nvPr/>
        </p:nvSpPr>
        <p:spPr>
          <a:xfrm>
            <a:off x="2847132" y="1980362"/>
            <a:ext cx="1045210" cy="257175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contratos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han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sido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revisados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y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adaptados</a:t>
            </a:r>
            <a:endParaRPr sz="750">
              <a:latin typeface="Arial"/>
              <a:cs typeface="Arial"/>
            </a:endParaRPr>
          </a:p>
          <a:p>
            <a:pPr algn="r" marR="52069">
              <a:lnSpc>
                <a:spcPct val="100000"/>
              </a:lnSpc>
              <a:spcBef>
                <a:spcPts val="70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por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tipología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ventas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no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cumplen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criterio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necesidad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cliente</a:t>
            </a:r>
            <a:endParaRPr sz="750">
              <a:latin typeface="Arial"/>
              <a:cs typeface="Arial"/>
            </a:endParaRPr>
          </a:p>
          <a:p>
            <a:pPr marL="341630" marR="5080" indent="390525">
              <a:lnSpc>
                <a:spcPct val="159300"/>
              </a:lnSpc>
              <a:spcBef>
                <a:spcPts val="15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5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clientes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que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entienden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lo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contratado </a:t>
            </a:r>
            <a:r>
              <a:rPr dirty="0" sz="750">
                <a:latin typeface="Arial"/>
                <a:cs typeface="Arial"/>
              </a:rPr>
              <a:t>Tiempo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medio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7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respuesta</a:t>
            </a:r>
            <a:r>
              <a:rPr dirty="0" sz="750" spc="60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en</a:t>
            </a:r>
            <a:endParaRPr sz="750">
              <a:latin typeface="Arial"/>
              <a:cs typeface="Arial"/>
            </a:endParaRPr>
          </a:p>
          <a:p>
            <a:pPr marL="341630">
              <a:lnSpc>
                <a:spcPct val="100000"/>
              </a:lnSpc>
              <a:spcBef>
                <a:spcPts val="25"/>
              </a:spcBef>
            </a:pPr>
            <a:r>
              <a:rPr dirty="0" sz="750">
                <a:latin typeface="Arial"/>
                <a:cs typeface="Arial"/>
              </a:rPr>
              <a:t>hipoteca</a:t>
            </a:r>
            <a:r>
              <a:rPr dirty="0" sz="750" spc="5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y</a:t>
            </a:r>
            <a:r>
              <a:rPr dirty="0" sz="750" spc="4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préstamos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4" name="object 174" descr=""/>
          <p:cNvGrpSpPr/>
          <p:nvPr/>
        </p:nvGrpSpPr>
        <p:grpSpPr>
          <a:xfrm>
            <a:off x="2600591" y="6052565"/>
            <a:ext cx="672465" cy="665480"/>
            <a:chOff x="2600591" y="6052565"/>
            <a:chExt cx="672465" cy="665480"/>
          </a:xfrm>
        </p:grpSpPr>
        <p:sp>
          <p:nvSpPr>
            <p:cNvPr id="175" name="object 175" descr=""/>
            <p:cNvSpPr/>
            <p:nvPr/>
          </p:nvSpPr>
          <p:spPr>
            <a:xfrm>
              <a:off x="2604401" y="6055613"/>
              <a:ext cx="664845" cy="658495"/>
            </a:xfrm>
            <a:custGeom>
              <a:avLst/>
              <a:gdLst/>
              <a:ahLst/>
              <a:cxnLst/>
              <a:rect l="l" t="t" r="r" b="b"/>
              <a:pathLst>
                <a:path w="664845" h="658495">
                  <a:moveTo>
                    <a:pt x="664464" y="658367"/>
                  </a:moveTo>
                  <a:lnTo>
                    <a:pt x="664464" y="0"/>
                  </a:lnTo>
                  <a:lnTo>
                    <a:pt x="0" y="0"/>
                  </a:lnTo>
                  <a:lnTo>
                    <a:pt x="0" y="658367"/>
                  </a:lnTo>
                  <a:lnTo>
                    <a:pt x="664464" y="658367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2600591" y="6052565"/>
              <a:ext cx="672465" cy="665480"/>
            </a:xfrm>
            <a:custGeom>
              <a:avLst/>
              <a:gdLst/>
              <a:ahLst/>
              <a:cxnLst/>
              <a:rect l="l" t="t" r="r" b="b"/>
              <a:pathLst>
                <a:path w="672464" h="665479">
                  <a:moveTo>
                    <a:pt x="672084" y="663702"/>
                  </a:moveTo>
                  <a:lnTo>
                    <a:pt x="672084" y="1523"/>
                  </a:lnTo>
                  <a:lnTo>
                    <a:pt x="670560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663702"/>
                  </a:lnTo>
                  <a:lnTo>
                    <a:pt x="1524" y="665226"/>
                  </a:lnTo>
                  <a:lnTo>
                    <a:pt x="3810" y="665226"/>
                  </a:lnTo>
                  <a:lnTo>
                    <a:pt x="3810" y="6858"/>
                  </a:lnTo>
                  <a:lnTo>
                    <a:pt x="6858" y="3048"/>
                  </a:lnTo>
                  <a:lnTo>
                    <a:pt x="6858" y="6858"/>
                  </a:lnTo>
                  <a:lnTo>
                    <a:pt x="664464" y="6858"/>
                  </a:lnTo>
                  <a:lnTo>
                    <a:pt x="664464" y="3048"/>
                  </a:lnTo>
                  <a:lnTo>
                    <a:pt x="668274" y="6858"/>
                  </a:lnTo>
                  <a:lnTo>
                    <a:pt x="668274" y="665226"/>
                  </a:lnTo>
                  <a:lnTo>
                    <a:pt x="670560" y="665226"/>
                  </a:lnTo>
                  <a:lnTo>
                    <a:pt x="672084" y="663702"/>
                  </a:lnTo>
                  <a:close/>
                </a:path>
                <a:path w="672464" h="665479">
                  <a:moveTo>
                    <a:pt x="6858" y="6858"/>
                  </a:moveTo>
                  <a:lnTo>
                    <a:pt x="6858" y="3048"/>
                  </a:lnTo>
                  <a:lnTo>
                    <a:pt x="3810" y="6858"/>
                  </a:lnTo>
                  <a:lnTo>
                    <a:pt x="6858" y="6858"/>
                  </a:lnTo>
                  <a:close/>
                </a:path>
                <a:path w="672464" h="665479">
                  <a:moveTo>
                    <a:pt x="6858" y="658368"/>
                  </a:moveTo>
                  <a:lnTo>
                    <a:pt x="6858" y="6858"/>
                  </a:lnTo>
                  <a:lnTo>
                    <a:pt x="3810" y="6858"/>
                  </a:lnTo>
                  <a:lnTo>
                    <a:pt x="3810" y="658368"/>
                  </a:lnTo>
                  <a:lnTo>
                    <a:pt x="6858" y="658368"/>
                  </a:lnTo>
                  <a:close/>
                </a:path>
                <a:path w="672464" h="665479">
                  <a:moveTo>
                    <a:pt x="668274" y="658368"/>
                  </a:moveTo>
                  <a:lnTo>
                    <a:pt x="3810" y="658368"/>
                  </a:lnTo>
                  <a:lnTo>
                    <a:pt x="6858" y="661416"/>
                  </a:lnTo>
                  <a:lnTo>
                    <a:pt x="6858" y="665226"/>
                  </a:lnTo>
                  <a:lnTo>
                    <a:pt x="664464" y="665226"/>
                  </a:lnTo>
                  <a:lnTo>
                    <a:pt x="664464" y="661416"/>
                  </a:lnTo>
                  <a:lnTo>
                    <a:pt x="668274" y="658368"/>
                  </a:lnTo>
                  <a:close/>
                </a:path>
                <a:path w="672464" h="665479">
                  <a:moveTo>
                    <a:pt x="6858" y="665226"/>
                  </a:moveTo>
                  <a:lnTo>
                    <a:pt x="6858" y="661416"/>
                  </a:lnTo>
                  <a:lnTo>
                    <a:pt x="3810" y="658368"/>
                  </a:lnTo>
                  <a:lnTo>
                    <a:pt x="3810" y="665226"/>
                  </a:lnTo>
                  <a:lnTo>
                    <a:pt x="6858" y="665226"/>
                  </a:lnTo>
                  <a:close/>
                </a:path>
                <a:path w="672464" h="665479">
                  <a:moveTo>
                    <a:pt x="668274" y="6858"/>
                  </a:moveTo>
                  <a:lnTo>
                    <a:pt x="664464" y="3048"/>
                  </a:lnTo>
                  <a:lnTo>
                    <a:pt x="664464" y="6858"/>
                  </a:lnTo>
                  <a:lnTo>
                    <a:pt x="668274" y="6858"/>
                  </a:lnTo>
                  <a:close/>
                </a:path>
                <a:path w="672464" h="665479">
                  <a:moveTo>
                    <a:pt x="668274" y="658368"/>
                  </a:moveTo>
                  <a:lnTo>
                    <a:pt x="668274" y="6858"/>
                  </a:lnTo>
                  <a:lnTo>
                    <a:pt x="664464" y="6858"/>
                  </a:lnTo>
                  <a:lnTo>
                    <a:pt x="664464" y="658368"/>
                  </a:lnTo>
                  <a:lnTo>
                    <a:pt x="668274" y="658368"/>
                  </a:lnTo>
                  <a:close/>
                </a:path>
                <a:path w="672464" h="665479">
                  <a:moveTo>
                    <a:pt x="668274" y="665226"/>
                  </a:moveTo>
                  <a:lnTo>
                    <a:pt x="668274" y="658368"/>
                  </a:lnTo>
                  <a:lnTo>
                    <a:pt x="664464" y="661416"/>
                  </a:lnTo>
                  <a:lnTo>
                    <a:pt x="664464" y="665226"/>
                  </a:lnTo>
                  <a:lnTo>
                    <a:pt x="668274" y="665226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7" name="object 177" descr=""/>
          <p:cNvSpPr txBox="1"/>
          <p:nvPr/>
        </p:nvSpPr>
        <p:spPr>
          <a:xfrm>
            <a:off x="2590933" y="6074917"/>
            <a:ext cx="68326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2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contratos</a:t>
            </a:r>
            <a:endParaRPr sz="750">
              <a:latin typeface="Arial"/>
              <a:cs typeface="Arial"/>
            </a:endParaRPr>
          </a:p>
        </p:txBody>
      </p:sp>
      <p:sp>
        <p:nvSpPr>
          <p:cNvPr id="178" name="object 178" descr=""/>
          <p:cNvSpPr txBox="1"/>
          <p:nvPr/>
        </p:nvSpPr>
        <p:spPr>
          <a:xfrm>
            <a:off x="2590933" y="6192266"/>
            <a:ext cx="60325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 spc="-10">
                <a:latin typeface="Arial"/>
                <a:cs typeface="Arial"/>
              </a:rPr>
              <a:t>formalizables</a:t>
            </a:r>
            <a:endParaRPr sz="750">
              <a:latin typeface="Arial"/>
              <a:cs typeface="Arial"/>
            </a:endParaRPr>
          </a:p>
        </p:txBody>
      </p:sp>
      <p:sp>
        <p:nvSpPr>
          <p:cNvPr id="179" name="object 179" descr=""/>
          <p:cNvSpPr txBox="1"/>
          <p:nvPr/>
        </p:nvSpPr>
        <p:spPr>
          <a:xfrm>
            <a:off x="2590933" y="6309614"/>
            <a:ext cx="13525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 spc="-25">
                <a:latin typeface="Arial"/>
                <a:cs typeface="Arial"/>
              </a:rPr>
              <a:t>de</a:t>
            </a:r>
            <a:endParaRPr sz="750">
              <a:latin typeface="Arial"/>
              <a:cs typeface="Arial"/>
            </a:endParaRPr>
          </a:p>
        </p:txBody>
      </p:sp>
      <p:sp>
        <p:nvSpPr>
          <p:cNvPr id="180" name="object 180" descr=""/>
          <p:cNvSpPr txBox="1"/>
          <p:nvPr/>
        </p:nvSpPr>
        <p:spPr>
          <a:xfrm>
            <a:off x="2590933" y="6427728"/>
            <a:ext cx="41529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forma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no</a:t>
            </a:r>
            <a:endParaRPr sz="750">
              <a:latin typeface="Arial"/>
              <a:cs typeface="Arial"/>
            </a:endParaRPr>
          </a:p>
        </p:txBody>
      </p:sp>
      <p:sp>
        <p:nvSpPr>
          <p:cNvPr id="181" name="object 181" descr=""/>
          <p:cNvSpPr txBox="1"/>
          <p:nvPr/>
        </p:nvSpPr>
        <p:spPr>
          <a:xfrm>
            <a:off x="2590933" y="6545077"/>
            <a:ext cx="47244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 spc="-10">
                <a:latin typeface="Arial"/>
                <a:cs typeface="Arial"/>
              </a:rPr>
              <a:t>presencial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82" name="object 182" descr=""/>
          <p:cNvGrpSpPr/>
          <p:nvPr/>
        </p:nvGrpSpPr>
        <p:grpSpPr>
          <a:xfrm>
            <a:off x="2600591" y="4724400"/>
            <a:ext cx="672465" cy="666115"/>
            <a:chOff x="2600591" y="4724400"/>
            <a:chExt cx="672465" cy="666115"/>
          </a:xfrm>
        </p:grpSpPr>
        <p:sp>
          <p:nvSpPr>
            <p:cNvPr id="183" name="object 183" descr=""/>
            <p:cNvSpPr/>
            <p:nvPr/>
          </p:nvSpPr>
          <p:spPr>
            <a:xfrm>
              <a:off x="2604401" y="4728210"/>
              <a:ext cx="664845" cy="658495"/>
            </a:xfrm>
            <a:custGeom>
              <a:avLst/>
              <a:gdLst/>
              <a:ahLst/>
              <a:cxnLst/>
              <a:rect l="l" t="t" r="r" b="b"/>
              <a:pathLst>
                <a:path w="664845" h="658495">
                  <a:moveTo>
                    <a:pt x="664463" y="658367"/>
                  </a:moveTo>
                  <a:lnTo>
                    <a:pt x="664463" y="0"/>
                  </a:lnTo>
                  <a:lnTo>
                    <a:pt x="0" y="0"/>
                  </a:lnTo>
                  <a:lnTo>
                    <a:pt x="0" y="658367"/>
                  </a:lnTo>
                  <a:lnTo>
                    <a:pt x="664463" y="658367"/>
                  </a:lnTo>
                  <a:close/>
                </a:path>
              </a:pathLst>
            </a:custGeom>
            <a:solidFill>
              <a:srgbClr val="F6D7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2600591" y="4724400"/>
              <a:ext cx="672465" cy="666115"/>
            </a:xfrm>
            <a:custGeom>
              <a:avLst/>
              <a:gdLst/>
              <a:ahLst/>
              <a:cxnLst/>
              <a:rect l="l" t="t" r="r" b="b"/>
              <a:pathLst>
                <a:path w="672464" h="666114">
                  <a:moveTo>
                    <a:pt x="672084" y="664464"/>
                  </a:moveTo>
                  <a:lnTo>
                    <a:pt x="672084" y="2285"/>
                  </a:lnTo>
                  <a:lnTo>
                    <a:pt x="670560" y="0"/>
                  </a:lnTo>
                  <a:lnTo>
                    <a:pt x="1524" y="0"/>
                  </a:lnTo>
                  <a:lnTo>
                    <a:pt x="0" y="2286"/>
                  </a:lnTo>
                  <a:lnTo>
                    <a:pt x="0" y="664464"/>
                  </a:lnTo>
                  <a:lnTo>
                    <a:pt x="1524" y="665988"/>
                  </a:lnTo>
                  <a:lnTo>
                    <a:pt x="3810" y="665988"/>
                  </a:lnTo>
                  <a:lnTo>
                    <a:pt x="3810" y="7620"/>
                  </a:lnTo>
                  <a:lnTo>
                    <a:pt x="6858" y="3810"/>
                  </a:lnTo>
                  <a:lnTo>
                    <a:pt x="6858" y="7620"/>
                  </a:lnTo>
                  <a:lnTo>
                    <a:pt x="664464" y="7620"/>
                  </a:lnTo>
                  <a:lnTo>
                    <a:pt x="664464" y="3809"/>
                  </a:lnTo>
                  <a:lnTo>
                    <a:pt x="668274" y="7620"/>
                  </a:lnTo>
                  <a:lnTo>
                    <a:pt x="668274" y="665988"/>
                  </a:lnTo>
                  <a:lnTo>
                    <a:pt x="670560" y="665988"/>
                  </a:lnTo>
                  <a:lnTo>
                    <a:pt x="672084" y="664464"/>
                  </a:lnTo>
                  <a:close/>
                </a:path>
                <a:path w="672464" h="666114">
                  <a:moveTo>
                    <a:pt x="6858" y="7620"/>
                  </a:moveTo>
                  <a:lnTo>
                    <a:pt x="6858" y="3810"/>
                  </a:lnTo>
                  <a:lnTo>
                    <a:pt x="3810" y="7620"/>
                  </a:lnTo>
                  <a:lnTo>
                    <a:pt x="6858" y="7620"/>
                  </a:lnTo>
                  <a:close/>
                </a:path>
                <a:path w="672464" h="666114">
                  <a:moveTo>
                    <a:pt x="6858" y="659130"/>
                  </a:moveTo>
                  <a:lnTo>
                    <a:pt x="6858" y="7620"/>
                  </a:lnTo>
                  <a:lnTo>
                    <a:pt x="3810" y="7620"/>
                  </a:lnTo>
                  <a:lnTo>
                    <a:pt x="3810" y="659130"/>
                  </a:lnTo>
                  <a:lnTo>
                    <a:pt x="6858" y="659130"/>
                  </a:lnTo>
                  <a:close/>
                </a:path>
                <a:path w="672464" h="666114">
                  <a:moveTo>
                    <a:pt x="668274" y="659130"/>
                  </a:moveTo>
                  <a:lnTo>
                    <a:pt x="3810" y="659130"/>
                  </a:lnTo>
                  <a:lnTo>
                    <a:pt x="6858" y="662178"/>
                  </a:lnTo>
                  <a:lnTo>
                    <a:pt x="6858" y="665988"/>
                  </a:lnTo>
                  <a:lnTo>
                    <a:pt x="664464" y="665988"/>
                  </a:lnTo>
                  <a:lnTo>
                    <a:pt x="664464" y="662178"/>
                  </a:lnTo>
                  <a:lnTo>
                    <a:pt x="668274" y="659130"/>
                  </a:lnTo>
                  <a:close/>
                </a:path>
                <a:path w="672464" h="666114">
                  <a:moveTo>
                    <a:pt x="6858" y="665988"/>
                  </a:moveTo>
                  <a:lnTo>
                    <a:pt x="6858" y="662178"/>
                  </a:lnTo>
                  <a:lnTo>
                    <a:pt x="3810" y="659130"/>
                  </a:lnTo>
                  <a:lnTo>
                    <a:pt x="3810" y="665988"/>
                  </a:lnTo>
                  <a:lnTo>
                    <a:pt x="6858" y="665988"/>
                  </a:lnTo>
                  <a:close/>
                </a:path>
                <a:path w="672464" h="666114">
                  <a:moveTo>
                    <a:pt x="668274" y="7620"/>
                  </a:moveTo>
                  <a:lnTo>
                    <a:pt x="664464" y="3809"/>
                  </a:lnTo>
                  <a:lnTo>
                    <a:pt x="664464" y="7620"/>
                  </a:lnTo>
                  <a:lnTo>
                    <a:pt x="668274" y="7620"/>
                  </a:lnTo>
                  <a:close/>
                </a:path>
                <a:path w="672464" h="666114">
                  <a:moveTo>
                    <a:pt x="668274" y="659130"/>
                  </a:moveTo>
                  <a:lnTo>
                    <a:pt x="668274" y="7620"/>
                  </a:lnTo>
                  <a:lnTo>
                    <a:pt x="664464" y="7620"/>
                  </a:lnTo>
                  <a:lnTo>
                    <a:pt x="664464" y="659130"/>
                  </a:lnTo>
                  <a:lnTo>
                    <a:pt x="668274" y="659130"/>
                  </a:lnTo>
                  <a:close/>
                </a:path>
                <a:path w="672464" h="666114">
                  <a:moveTo>
                    <a:pt x="668274" y="665988"/>
                  </a:moveTo>
                  <a:lnTo>
                    <a:pt x="668274" y="659130"/>
                  </a:lnTo>
                  <a:lnTo>
                    <a:pt x="664464" y="662178"/>
                  </a:lnTo>
                  <a:lnTo>
                    <a:pt x="664464" y="665988"/>
                  </a:lnTo>
                  <a:lnTo>
                    <a:pt x="668274" y="665988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5" name="object 185" descr=""/>
          <p:cNvSpPr txBox="1"/>
          <p:nvPr/>
        </p:nvSpPr>
        <p:spPr>
          <a:xfrm>
            <a:off x="2590933" y="4747514"/>
            <a:ext cx="68326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>
                <a:latin typeface="Arial"/>
                <a:cs typeface="Arial"/>
              </a:rPr>
              <a:t>%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de</a:t>
            </a:r>
            <a:r>
              <a:rPr dirty="0" sz="750" spc="2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contratos</a:t>
            </a:r>
            <a:endParaRPr sz="750">
              <a:latin typeface="Arial"/>
              <a:cs typeface="Arial"/>
            </a:endParaRPr>
          </a:p>
        </p:txBody>
      </p:sp>
      <p:sp>
        <p:nvSpPr>
          <p:cNvPr id="186" name="object 186" descr=""/>
          <p:cNvSpPr txBox="1"/>
          <p:nvPr/>
        </p:nvSpPr>
        <p:spPr>
          <a:xfrm>
            <a:off x="2590933" y="4864862"/>
            <a:ext cx="60325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 spc="-10">
                <a:latin typeface="Arial"/>
                <a:cs typeface="Arial"/>
              </a:rPr>
              <a:t>formalizables</a:t>
            </a:r>
            <a:endParaRPr sz="750">
              <a:latin typeface="Arial"/>
              <a:cs typeface="Arial"/>
            </a:endParaRPr>
          </a:p>
        </p:txBody>
      </p:sp>
      <p:sp>
        <p:nvSpPr>
          <p:cNvPr id="187" name="object 187" descr=""/>
          <p:cNvSpPr txBox="1"/>
          <p:nvPr/>
        </p:nvSpPr>
        <p:spPr>
          <a:xfrm>
            <a:off x="2590933" y="4982210"/>
            <a:ext cx="13525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 spc="-25">
                <a:latin typeface="Arial"/>
                <a:cs typeface="Arial"/>
              </a:rPr>
              <a:t>de</a:t>
            </a:r>
            <a:endParaRPr sz="750">
              <a:latin typeface="Arial"/>
              <a:cs typeface="Arial"/>
            </a:endParaRPr>
          </a:p>
        </p:txBody>
      </p:sp>
      <p:sp>
        <p:nvSpPr>
          <p:cNvPr id="188" name="object 188" descr=""/>
          <p:cNvSpPr txBox="1"/>
          <p:nvPr/>
        </p:nvSpPr>
        <p:spPr>
          <a:xfrm>
            <a:off x="2590933" y="5100315"/>
            <a:ext cx="472440" cy="260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100"/>
              </a:spcBef>
            </a:pPr>
            <a:r>
              <a:rPr dirty="0" sz="750">
                <a:latin typeface="Arial"/>
                <a:cs typeface="Arial"/>
              </a:rPr>
              <a:t>forma</a:t>
            </a:r>
            <a:r>
              <a:rPr dirty="0" sz="750" spc="65">
                <a:latin typeface="Arial"/>
                <a:cs typeface="Arial"/>
              </a:rPr>
              <a:t> </a:t>
            </a:r>
            <a:r>
              <a:rPr dirty="0" sz="750" spc="-25">
                <a:latin typeface="Arial"/>
                <a:cs typeface="Arial"/>
              </a:rPr>
              <a:t>no</a:t>
            </a:r>
            <a:r>
              <a:rPr dirty="0" sz="750" spc="-10">
                <a:latin typeface="Arial"/>
                <a:cs typeface="Arial"/>
              </a:rPr>
              <a:t> presencial</a:t>
            </a:r>
            <a:endParaRPr sz="750">
              <a:latin typeface="Arial"/>
              <a:cs typeface="Arial"/>
            </a:endParaRPr>
          </a:p>
        </p:txBody>
      </p:sp>
      <p:sp>
        <p:nvSpPr>
          <p:cNvPr id="189" name="object 189" descr=""/>
          <p:cNvSpPr/>
          <p:nvPr/>
        </p:nvSpPr>
        <p:spPr>
          <a:xfrm>
            <a:off x="7797431" y="65531"/>
            <a:ext cx="2338705" cy="352425"/>
          </a:xfrm>
          <a:custGeom>
            <a:avLst/>
            <a:gdLst/>
            <a:ahLst/>
            <a:cxnLst/>
            <a:rect l="l" t="t" r="r" b="b"/>
            <a:pathLst>
              <a:path w="2338704" h="352425">
                <a:moveTo>
                  <a:pt x="2338578" y="349757"/>
                </a:moveTo>
                <a:lnTo>
                  <a:pt x="2338578" y="2285"/>
                </a:lnTo>
                <a:lnTo>
                  <a:pt x="2336292" y="0"/>
                </a:lnTo>
                <a:lnTo>
                  <a:pt x="2285" y="0"/>
                </a:lnTo>
                <a:lnTo>
                  <a:pt x="0" y="2285"/>
                </a:lnTo>
                <a:lnTo>
                  <a:pt x="0" y="349757"/>
                </a:lnTo>
                <a:lnTo>
                  <a:pt x="2286" y="352043"/>
                </a:lnTo>
                <a:lnTo>
                  <a:pt x="4572" y="352043"/>
                </a:lnTo>
                <a:lnTo>
                  <a:pt x="4572" y="10667"/>
                </a:lnTo>
                <a:lnTo>
                  <a:pt x="9905" y="5333"/>
                </a:lnTo>
                <a:lnTo>
                  <a:pt x="9905" y="10667"/>
                </a:lnTo>
                <a:lnTo>
                  <a:pt x="2328672" y="10667"/>
                </a:lnTo>
                <a:lnTo>
                  <a:pt x="2328672" y="5333"/>
                </a:lnTo>
                <a:lnTo>
                  <a:pt x="2334006" y="10667"/>
                </a:lnTo>
                <a:lnTo>
                  <a:pt x="2334006" y="352043"/>
                </a:lnTo>
                <a:lnTo>
                  <a:pt x="2336292" y="352043"/>
                </a:lnTo>
                <a:lnTo>
                  <a:pt x="2338578" y="349757"/>
                </a:lnTo>
                <a:close/>
              </a:path>
              <a:path w="2338704" h="352425">
                <a:moveTo>
                  <a:pt x="9905" y="10667"/>
                </a:moveTo>
                <a:lnTo>
                  <a:pt x="9905" y="5333"/>
                </a:lnTo>
                <a:lnTo>
                  <a:pt x="4572" y="10667"/>
                </a:lnTo>
                <a:lnTo>
                  <a:pt x="9905" y="10667"/>
                </a:lnTo>
                <a:close/>
              </a:path>
              <a:path w="2338704" h="352425">
                <a:moveTo>
                  <a:pt x="9905" y="342137"/>
                </a:moveTo>
                <a:lnTo>
                  <a:pt x="9905" y="10667"/>
                </a:lnTo>
                <a:lnTo>
                  <a:pt x="4572" y="10667"/>
                </a:lnTo>
                <a:lnTo>
                  <a:pt x="4572" y="342137"/>
                </a:lnTo>
                <a:lnTo>
                  <a:pt x="9905" y="342137"/>
                </a:lnTo>
                <a:close/>
              </a:path>
              <a:path w="2338704" h="352425">
                <a:moveTo>
                  <a:pt x="2334006" y="342137"/>
                </a:moveTo>
                <a:lnTo>
                  <a:pt x="4572" y="342137"/>
                </a:lnTo>
                <a:lnTo>
                  <a:pt x="9905" y="346709"/>
                </a:lnTo>
                <a:lnTo>
                  <a:pt x="9905" y="352043"/>
                </a:lnTo>
                <a:lnTo>
                  <a:pt x="2328672" y="352043"/>
                </a:lnTo>
                <a:lnTo>
                  <a:pt x="2328672" y="346709"/>
                </a:lnTo>
                <a:lnTo>
                  <a:pt x="2334006" y="342137"/>
                </a:lnTo>
                <a:close/>
              </a:path>
              <a:path w="2338704" h="352425">
                <a:moveTo>
                  <a:pt x="9905" y="352043"/>
                </a:moveTo>
                <a:lnTo>
                  <a:pt x="9905" y="346709"/>
                </a:lnTo>
                <a:lnTo>
                  <a:pt x="4572" y="342137"/>
                </a:lnTo>
                <a:lnTo>
                  <a:pt x="4572" y="352043"/>
                </a:lnTo>
                <a:lnTo>
                  <a:pt x="9905" y="352043"/>
                </a:lnTo>
                <a:close/>
              </a:path>
              <a:path w="2338704" h="352425">
                <a:moveTo>
                  <a:pt x="2334006" y="10667"/>
                </a:moveTo>
                <a:lnTo>
                  <a:pt x="2328672" y="5333"/>
                </a:lnTo>
                <a:lnTo>
                  <a:pt x="2328672" y="10667"/>
                </a:lnTo>
                <a:lnTo>
                  <a:pt x="2334006" y="10667"/>
                </a:lnTo>
                <a:close/>
              </a:path>
              <a:path w="2338704" h="352425">
                <a:moveTo>
                  <a:pt x="2334006" y="342137"/>
                </a:moveTo>
                <a:lnTo>
                  <a:pt x="2334006" y="10667"/>
                </a:lnTo>
                <a:lnTo>
                  <a:pt x="2328672" y="10667"/>
                </a:lnTo>
                <a:lnTo>
                  <a:pt x="2328672" y="342137"/>
                </a:lnTo>
                <a:lnTo>
                  <a:pt x="2334006" y="342137"/>
                </a:lnTo>
                <a:close/>
              </a:path>
              <a:path w="2338704" h="352425">
                <a:moveTo>
                  <a:pt x="2334006" y="352043"/>
                </a:moveTo>
                <a:lnTo>
                  <a:pt x="2334006" y="342137"/>
                </a:lnTo>
                <a:lnTo>
                  <a:pt x="2328672" y="346709"/>
                </a:lnTo>
                <a:lnTo>
                  <a:pt x="2328672" y="352043"/>
                </a:lnTo>
                <a:lnTo>
                  <a:pt x="2334006" y="352043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 descr=""/>
          <p:cNvSpPr txBox="1"/>
          <p:nvPr/>
        </p:nvSpPr>
        <p:spPr>
          <a:xfrm>
            <a:off x="7906645" y="107696"/>
            <a:ext cx="2135505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Sanitized</a:t>
            </a:r>
            <a:r>
              <a:rPr dirty="0" sz="1550" spc="-4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client</a:t>
            </a:r>
            <a:r>
              <a:rPr dirty="0" sz="1550" spc="-4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example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91" name="object 19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395" y="423672"/>
            <a:ext cx="252222" cy="251459"/>
          </a:xfrm>
          <a:prstGeom prst="rect">
            <a:avLst/>
          </a:prstGeom>
        </p:spPr>
      </p:pic>
      <p:sp>
        <p:nvSpPr>
          <p:cNvPr id="192" name="object 192" descr=""/>
          <p:cNvSpPr txBox="1"/>
          <p:nvPr/>
        </p:nvSpPr>
        <p:spPr>
          <a:xfrm>
            <a:off x="344558" y="44831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4" name="object 19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27</a:t>
            </a:r>
          </a:p>
        </p:txBody>
      </p:sp>
      <p:sp>
        <p:nvSpPr>
          <p:cNvPr id="195" name="object 19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193" name="object 193" descr=""/>
          <p:cNvSpPr txBox="1"/>
          <p:nvPr/>
        </p:nvSpPr>
        <p:spPr>
          <a:xfrm>
            <a:off x="548011" y="94741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479" y="423672"/>
            <a:ext cx="251459" cy="25145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35641" y="44831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91134" y="2824289"/>
            <a:ext cx="5881370" cy="3584575"/>
            <a:chOff x="591134" y="2824289"/>
            <a:chExt cx="5881370" cy="358457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5107" y="2831591"/>
              <a:ext cx="5065014" cy="356463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395107" y="2831591"/>
              <a:ext cx="0" cy="3569970"/>
            </a:xfrm>
            <a:custGeom>
              <a:avLst/>
              <a:gdLst/>
              <a:ahLst/>
              <a:cxnLst/>
              <a:rect l="l" t="t" r="r" b="b"/>
              <a:pathLst>
                <a:path w="0" h="3569970">
                  <a:moveTo>
                    <a:pt x="0" y="0"/>
                  </a:moveTo>
                  <a:lnTo>
                    <a:pt x="0" y="3569970"/>
                  </a:lnTo>
                </a:path>
              </a:pathLst>
            </a:custGeom>
            <a:ln w="1399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660789" y="2831591"/>
              <a:ext cx="0" cy="3569970"/>
            </a:xfrm>
            <a:custGeom>
              <a:avLst/>
              <a:gdLst/>
              <a:ahLst/>
              <a:cxnLst/>
              <a:rect l="l" t="t" r="r" b="b"/>
              <a:pathLst>
                <a:path w="0" h="3569970">
                  <a:moveTo>
                    <a:pt x="0" y="0"/>
                  </a:moveTo>
                  <a:lnTo>
                    <a:pt x="0" y="3569970"/>
                  </a:lnTo>
                </a:path>
              </a:pathLst>
            </a:custGeom>
            <a:ln w="1399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927233" y="2831591"/>
              <a:ext cx="0" cy="3569970"/>
            </a:xfrm>
            <a:custGeom>
              <a:avLst/>
              <a:gdLst/>
              <a:ahLst/>
              <a:cxnLst/>
              <a:rect l="l" t="t" r="r" b="b"/>
              <a:pathLst>
                <a:path w="0" h="3569970">
                  <a:moveTo>
                    <a:pt x="0" y="0"/>
                  </a:moveTo>
                  <a:lnTo>
                    <a:pt x="0" y="3569970"/>
                  </a:lnTo>
                </a:path>
              </a:pathLst>
            </a:custGeom>
            <a:ln w="1399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193677" y="2831591"/>
              <a:ext cx="0" cy="3569970"/>
            </a:xfrm>
            <a:custGeom>
              <a:avLst/>
              <a:gdLst/>
              <a:ahLst/>
              <a:cxnLst/>
              <a:rect l="l" t="t" r="r" b="b"/>
              <a:pathLst>
                <a:path w="0" h="3569970">
                  <a:moveTo>
                    <a:pt x="0" y="0"/>
                  </a:moveTo>
                  <a:lnTo>
                    <a:pt x="0" y="3569970"/>
                  </a:lnTo>
                </a:path>
              </a:pathLst>
            </a:custGeom>
            <a:ln w="1399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96531" y="3544823"/>
              <a:ext cx="5870575" cy="0"/>
            </a:xfrm>
            <a:custGeom>
              <a:avLst/>
              <a:gdLst/>
              <a:ahLst/>
              <a:cxnLst/>
              <a:rect l="l" t="t" r="r" b="b"/>
              <a:pathLst>
                <a:path w="5870575" h="0">
                  <a:moveTo>
                    <a:pt x="0" y="0"/>
                  </a:moveTo>
                  <a:lnTo>
                    <a:pt x="587044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96531" y="4257293"/>
              <a:ext cx="5870575" cy="0"/>
            </a:xfrm>
            <a:custGeom>
              <a:avLst/>
              <a:gdLst/>
              <a:ahLst/>
              <a:cxnLst/>
              <a:rect l="l" t="t" r="r" b="b"/>
              <a:pathLst>
                <a:path w="5870575" h="0">
                  <a:moveTo>
                    <a:pt x="0" y="0"/>
                  </a:moveTo>
                  <a:lnTo>
                    <a:pt x="587044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96531" y="4970525"/>
              <a:ext cx="5870575" cy="0"/>
            </a:xfrm>
            <a:custGeom>
              <a:avLst/>
              <a:gdLst/>
              <a:ahLst/>
              <a:cxnLst/>
              <a:rect l="l" t="t" r="r" b="b"/>
              <a:pathLst>
                <a:path w="5870575" h="0">
                  <a:moveTo>
                    <a:pt x="0" y="0"/>
                  </a:moveTo>
                  <a:lnTo>
                    <a:pt x="587044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96531" y="5682995"/>
              <a:ext cx="5870575" cy="0"/>
            </a:xfrm>
            <a:custGeom>
              <a:avLst/>
              <a:gdLst/>
              <a:ahLst/>
              <a:cxnLst/>
              <a:rect l="l" t="t" r="r" b="b"/>
              <a:pathLst>
                <a:path w="5870575" h="0">
                  <a:moveTo>
                    <a:pt x="0" y="0"/>
                  </a:moveTo>
                  <a:lnTo>
                    <a:pt x="587044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460121" y="2831591"/>
              <a:ext cx="0" cy="3569970"/>
            </a:xfrm>
            <a:custGeom>
              <a:avLst/>
              <a:gdLst/>
              <a:ahLst/>
              <a:cxnLst/>
              <a:rect l="l" t="t" r="r" b="b"/>
              <a:pathLst>
                <a:path w="0" h="3569970">
                  <a:moveTo>
                    <a:pt x="0" y="0"/>
                  </a:moveTo>
                  <a:lnTo>
                    <a:pt x="0" y="3569970"/>
                  </a:lnTo>
                </a:path>
              </a:pathLst>
            </a:custGeom>
            <a:ln w="1399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96531" y="6396227"/>
              <a:ext cx="5870575" cy="0"/>
            </a:xfrm>
            <a:custGeom>
              <a:avLst/>
              <a:gdLst/>
              <a:ahLst/>
              <a:cxnLst/>
              <a:rect l="l" t="t" r="r" b="b"/>
              <a:pathLst>
                <a:path w="5870575" h="0">
                  <a:moveTo>
                    <a:pt x="0" y="0"/>
                  </a:moveTo>
                  <a:lnTo>
                    <a:pt x="5870448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23449" y="2599062"/>
            <a:ext cx="592455" cy="39687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950" spc="-10" b="1">
                <a:latin typeface="Arial"/>
                <a:cs typeface="Arial"/>
              </a:rPr>
              <a:t>Channels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850" spc="-10" b="1">
                <a:solidFill>
                  <a:srgbClr val="008AB3"/>
                </a:solidFill>
                <a:latin typeface="Arial"/>
                <a:cs typeface="Arial"/>
              </a:rPr>
              <a:t>Branch</a:t>
            </a:r>
            <a:endParaRPr sz="8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3449" y="3548121"/>
            <a:ext cx="19939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solidFill>
                  <a:srgbClr val="008AB3"/>
                </a:solidFill>
                <a:latin typeface="Arial"/>
                <a:cs typeface="Arial"/>
              </a:rPr>
              <a:t>RM</a:t>
            </a:r>
            <a:endParaRPr sz="8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23449" y="4261347"/>
            <a:ext cx="26289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solidFill>
                  <a:srgbClr val="008AB3"/>
                </a:solidFill>
                <a:latin typeface="Arial"/>
                <a:cs typeface="Arial"/>
              </a:rPr>
              <a:t>Web</a:t>
            </a:r>
            <a:endParaRPr sz="8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23449" y="4973812"/>
            <a:ext cx="26670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 b="1">
                <a:solidFill>
                  <a:srgbClr val="008AB3"/>
                </a:solidFill>
                <a:latin typeface="Arial"/>
                <a:cs typeface="Arial"/>
              </a:rPr>
              <a:t>ATM</a:t>
            </a:r>
            <a:endParaRPr sz="8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3449" y="5687039"/>
            <a:ext cx="61912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b="1">
                <a:solidFill>
                  <a:srgbClr val="008AB3"/>
                </a:solidFill>
                <a:latin typeface="Arial"/>
                <a:cs typeface="Arial"/>
              </a:rPr>
              <a:t>Call</a:t>
            </a:r>
            <a:r>
              <a:rPr dirty="0" sz="850" spc="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850" spc="-10" b="1">
                <a:solidFill>
                  <a:srgbClr val="008AB3"/>
                </a:solidFill>
                <a:latin typeface="Arial"/>
                <a:cs typeface="Arial"/>
              </a:rPr>
              <a:t>Center</a:t>
            </a:r>
            <a:endParaRPr sz="85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7009510" y="2494026"/>
            <a:ext cx="3123565" cy="0"/>
          </a:xfrm>
          <a:custGeom>
            <a:avLst/>
            <a:gdLst/>
            <a:ahLst/>
            <a:cxnLst/>
            <a:rect l="l" t="t" r="r" b="b"/>
            <a:pathLst>
              <a:path w="3123565" h="0">
                <a:moveTo>
                  <a:pt x="0" y="0"/>
                </a:moveTo>
                <a:lnTo>
                  <a:pt x="3123438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7009510" y="4519421"/>
            <a:ext cx="3123565" cy="0"/>
          </a:xfrm>
          <a:custGeom>
            <a:avLst/>
            <a:gdLst/>
            <a:ahLst/>
            <a:cxnLst/>
            <a:rect l="l" t="t" r="r" b="b"/>
            <a:pathLst>
              <a:path w="3123565" h="0">
                <a:moveTo>
                  <a:pt x="0" y="0"/>
                </a:moveTo>
                <a:lnTo>
                  <a:pt x="3123438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7009510" y="6612635"/>
            <a:ext cx="3123565" cy="0"/>
          </a:xfrm>
          <a:custGeom>
            <a:avLst/>
            <a:gdLst/>
            <a:ahLst/>
            <a:cxnLst/>
            <a:rect l="l" t="t" r="r" b="b"/>
            <a:pathLst>
              <a:path w="3123565" h="0">
                <a:moveTo>
                  <a:pt x="0" y="0"/>
                </a:moveTo>
                <a:lnTo>
                  <a:pt x="3123438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7097401" y="2088133"/>
            <a:ext cx="69596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 i="1">
                <a:solidFill>
                  <a:srgbClr val="008AB3"/>
                </a:solidFill>
                <a:latin typeface="Arial"/>
                <a:cs typeface="Arial"/>
              </a:rPr>
              <a:t>KPI</a:t>
            </a:r>
            <a:r>
              <a:rPr dirty="0" sz="1300" spc="20" b="1" i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0" b="1" i="1">
                <a:solidFill>
                  <a:srgbClr val="008AB3"/>
                </a:solidFill>
                <a:latin typeface="Arial"/>
                <a:cs typeface="Arial"/>
              </a:rPr>
              <a:t>type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798193" y="2088133"/>
            <a:ext cx="105156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KPI</a:t>
            </a:r>
            <a:r>
              <a:rPr dirty="0" sz="1300" spc="2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ambition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097401" y="2527046"/>
            <a:ext cx="111760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i="1">
                <a:solidFill>
                  <a:srgbClr val="008AB3"/>
                </a:solidFill>
                <a:latin typeface="Arial"/>
                <a:cs typeface="Arial"/>
              </a:rPr>
              <a:t>KPI</a:t>
            </a:r>
            <a:r>
              <a:rPr dirty="0" sz="1200" spc="-10" i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008AB3"/>
                </a:solidFill>
                <a:latin typeface="Arial"/>
                <a:cs typeface="Arial"/>
              </a:rPr>
              <a:t>per</a:t>
            </a:r>
            <a:r>
              <a:rPr dirty="0" sz="1200" spc="-5" i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spc="-10" i="1">
                <a:solidFill>
                  <a:srgbClr val="008AB3"/>
                </a:solidFill>
                <a:latin typeface="Arial"/>
                <a:cs typeface="Arial"/>
              </a:rPr>
              <a:t>channel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752977" y="1523492"/>
            <a:ext cx="3181985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KPI</a:t>
            </a:r>
            <a:r>
              <a:rPr dirty="0" sz="155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typology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and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ambition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setting</a:t>
            </a:r>
            <a:endParaRPr sz="15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57925" y="1537200"/>
            <a:ext cx="4547235" cy="49530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850"/>
              </a:lnSpc>
              <a:spcBef>
                <a:spcPts val="16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Illustrative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KPI</a:t>
            </a:r>
            <a:r>
              <a:rPr dirty="0" sz="1550" spc="-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distribution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in</a:t>
            </a:r>
            <a:r>
              <a:rPr dirty="0" sz="155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</a:t>
            </a:r>
            <a:r>
              <a:rPr dirty="0" sz="1550" spc="-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bank-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by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channel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and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high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level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customer</a:t>
            </a:r>
            <a:r>
              <a:rPr dirty="0" sz="1550" spc="-4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journey</a:t>
            </a:r>
            <a:endParaRPr sz="155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70337" y="362203"/>
            <a:ext cx="7682865" cy="657225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34"/>
              </a:spcBef>
            </a:pPr>
            <a:r>
              <a:rPr dirty="0"/>
              <a:t>A</a:t>
            </a:r>
            <a:r>
              <a:rPr dirty="0" spc="-45"/>
              <a:t> </a:t>
            </a:r>
            <a:r>
              <a:rPr dirty="0"/>
              <a:t>target</a:t>
            </a:r>
            <a:r>
              <a:rPr dirty="0" spc="-65"/>
              <a:t> </a:t>
            </a:r>
            <a:r>
              <a:rPr dirty="0"/>
              <a:t>ambition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45"/>
              <a:t> </a:t>
            </a:r>
            <a:r>
              <a:rPr dirty="0"/>
              <a:t>set</a:t>
            </a:r>
            <a:r>
              <a:rPr dirty="0" spc="-60"/>
              <a:t> </a:t>
            </a:r>
            <a:r>
              <a:rPr dirty="0"/>
              <a:t>for</a:t>
            </a:r>
            <a:r>
              <a:rPr dirty="0" spc="-60"/>
              <a:t> </a:t>
            </a:r>
            <a:r>
              <a:rPr dirty="0"/>
              <a:t>each</a:t>
            </a:r>
            <a:r>
              <a:rPr dirty="0" spc="-45"/>
              <a:t> </a:t>
            </a:r>
            <a:r>
              <a:rPr dirty="0"/>
              <a:t>KPI,</a:t>
            </a:r>
            <a:r>
              <a:rPr dirty="0" spc="-55"/>
              <a:t> </a:t>
            </a:r>
            <a:r>
              <a:rPr dirty="0"/>
              <a:t>ensuring</a:t>
            </a:r>
            <a:r>
              <a:rPr dirty="0" spc="-45"/>
              <a:t> </a:t>
            </a:r>
            <a:r>
              <a:rPr dirty="0"/>
              <a:t>full</a:t>
            </a:r>
            <a:r>
              <a:rPr dirty="0" spc="-45"/>
              <a:t> </a:t>
            </a:r>
            <a:r>
              <a:rPr dirty="0"/>
              <a:t>coverage</a:t>
            </a:r>
            <a:r>
              <a:rPr dirty="0" spc="-45"/>
              <a:t> </a:t>
            </a:r>
            <a:r>
              <a:rPr dirty="0" spc="-25"/>
              <a:t>of </a:t>
            </a:r>
            <a:r>
              <a:rPr dirty="0"/>
              <a:t>the</a:t>
            </a:r>
            <a:r>
              <a:rPr dirty="0" spc="-75"/>
              <a:t> </a:t>
            </a:r>
            <a:r>
              <a:rPr dirty="0"/>
              <a:t>bank’s</a:t>
            </a:r>
            <a:r>
              <a:rPr dirty="0" spc="-70"/>
              <a:t> </a:t>
            </a:r>
            <a:r>
              <a:rPr dirty="0"/>
              <a:t>customer</a:t>
            </a:r>
            <a:r>
              <a:rPr dirty="0" spc="-90"/>
              <a:t> </a:t>
            </a:r>
            <a:r>
              <a:rPr dirty="0"/>
              <a:t>experience</a:t>
            </a:r>
            <a:r>
              <a:rPr dirty="0" spc="-70"/>
              <a:t> </a:t>
            </a:r>
            <a:r>
              <a:rPr dirty="0" spc="-10"/>
              <a:t>touchpoints</a:t>
            </a:r>
          </a:p>
        </p:txBody>
      </p:sp>
      <p:pic>
        <p:nvPicPr>
          <p:cNvPr id="30" name="object 3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0723" y="2247138"/>
            <a:ext cx="5324093" cy="544830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1988191" y="2436367"/>
            <a:ext cx="40576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10">
                <a:solidFill>
                  <a:srgbClr val="FFFFFF"/>
                </a:solidFill>
                <a:latin typeface="Arial"/>
                <a:cs typeface="Arial"/>
              </a:rPr>
              <a:t>Explore</a:t>
            </a:r>
            <a:endParaRPr sz="8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210439" y="2436367"/>
            <a:ext cx="50038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10">
                <a:solidFill>
                  <a:srgbClr val="FFFFFF"/>
                </a:solidFill>
                <a:latin typeface="Arial"/>
                <a:cs typeface="Arial"/>
              </a:rPr>
              <a:t>Purchase</a:t>
            </a:r>
            <a:endParaRPr sz="8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696339" y="2436367"/>
            <a:ext cx="22542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25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8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845435" y="2436367"/>
            <a:ext cx="30734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10">
                <a:solidFill>
                  <a:srgbClr val="FFFFFF"/>
                </a:solidFill>
                <a:latin typeface="Arial"/>
                <a:cs typeface="Arial"/>
              </a:rPr>
              <a:t>Solve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7122286" y="2744723"/>
            <a:ext cx="1366520" cy="463550"/>
            <a:chOff x="7122286" y="2744723"/>
            <a:chExt cx="1366520" cy="463550"/>
          </a:xfrm>
        </p:grpSpPr>
        <p:sp>
          <p:nvSpPr>
            <p:cNvPr id="36" name="object 36" descr=""/>
            <p:cNvSpPr/>
            <p:nvPr/>
          </p:nvSpPr>
          <p:spPr>
            <a:xfrm>
              <a:off x="7133831" y="2755277"/>
              <a:ext cx="1349375" cy="447675"/>
            </a:xfrm>
            <a:custGeom>
              <a:avLst/>
              <a:gdLst/>
              <a:ahLst/>
              <a:cxnLst/>
              <a:rect l="l" t="t" r="r" b="b"/>
              <a:pathLst>
                <a:path w="1349375" h="447675">
                  <a:moveTo>
                    <a:pt x="660" y="401701"/>
                  </a:moveTo>
                  <a:lnTo>
                    <a:pt x="0" y="401624"/>
                  </a:lnTo>
                  <a:lnTo>
                    <a:pt x="660" y="402577"/>
                  </a:lnTo>
                  <a:lnTo>
                    <a:pt x="660" y="401701"/>
                  </a:lnTo>
                  <a:close/>
                </a:path>
                <a:path w="1349375" h="447675">
                  <a:moveTo>
                    <a:pt x="19062" y="14782"/>
                  </a:moveTo>
                  <a:lnTo>
                    <a:pt x="16078" y="16789"/>
                  </a:lnTo>
                  <a:lnTo>
                    <a:pt x="15341" y="17856"/>
                  </a:lnTo>
                  <a:lnTo>
                    <a:pt x="19062" y="14782"/>
                  </a:lnTo>
                  <a:close/>
                </a:path>
                <a:path w="1349375" h="447675">
                  <a:moveTo>
                    <a:pt x="19380" y="427634"/>
                  </a:moveTo>
                  <a:lnTo>
                    <a:pt x="14389" y="422922"/>
                  </a:lnTo>
                  <a:lnTo>
                    <a:pt x="16078" y="425411"/>
                  </a:lnTo>
                  <a:lnTo>
                    <a:pt x="19380" y="427634"/>
                  </a:lnTo>
                  <a:close/>
                </a:path>
                <a:path w="1349375" h="447675">
                  <a:moveTo>
                    <a:pt x="43434" y="0"/>
                  </a:moveTo>
                  <a:lnTo>
                    <a:pt x="40081" y="685"/>
                  </a:lnTo>
                  <a:lnTo>
                    <a:pt x="38239" y="1917"/>
                  </a:lnTo>
                  <a:lnTo>
                    <a:pt x="43434" y="0"/>
                  </a:lnTo>
                  <a:close/>
                </a:path>
                <a:path w="1349375" h="447675">
                  <a:moveTo>
                    <a:pt x="44056" y="442328"/>
                  </a:moveTo>
                  <a:lnTo>
                    <a:pt x="36804" y="439318"/>
                  </a:lnTo>
                  <a:lnTo>
                    <a:pt x="40081" y="441515"/>
                  </a:lnTo>
                  <a:lnTo>
                    <a:pt x="44056" y="442328"/>
                  </a:lnTo>
                  <a:close/>
                </a:path>
                <a:path w="1349375" h="447675">
                  <a:moveTo>
                    <a:pt x="1273949" y="447408"/>
                  </a:moveTo>
                  <a:lnTo>
                    <a:pt x="69227" y="446659"/>
                  </a:lnTo>
                  <a:lnTo>
                    <a:pt x="65468" y="446659"/>
                  </a:lnTo>
                  <a:lnTo>
                    <a:pt x="69227" y="447421"/>
                  </a:lnTo>
                  <a:lnTo>
                    <a:pt x="1273949" y="447408"/>
                  </a:lnTo>
                  <a:close/>
                </a:path>
                <a:path w="1349375" h="447675">
                  <a:moveTo>
                    <a:pt x="1307312" y="438899"/>
                  </a:moveTo>
                  <a:lnTo>
                    <a:pt x="1294409" y="443318"/>
                  </a:lnTo>
                  <a:lnTo>
                    <a:pt x="1303413" y="441515"/>
                  </a:lnTo>
                  <a:lnTo>
                    <a:pt x="1307312" y="438899"/>
                  </a:lnTo>
                  <a:close/>
                </a:path>
                <a:path w="1349375" h="447675">
                  <a:moveTo>
                    <a:pt x="1328508" y="423735"/>
                  </a:moveTo>
                  <a:lnTo>
                    <a:pt x="1318501" y="431380"/>
                  </a:lnTo>
                  <a:lnTo>
                    <a:pt x="1327378" y="425411"/>
                  </a:lnTo>
                  <a:lnTo>
                    <a:pt x="1328508" y="423735"/>
                  </a:lnTo>
                  <a:close/>
                </a:path>
                <a:path w="1349375" h="447675">
                  <a:moveTo>
                    <a:pt x="1345196" y="392899"/>
                  </a:moveTo>
                  <a:lnTo>
                    <a:pt x="1341843" y="403898"/>
                  </a:lnTo>
                  <a:lnTo>
                    <a:pt x="1343482" y="401447"/>
                  </a:lnTo>
                  <a:lnTo>
                    <a:pt x="1345196" y="392899"/>
                  </a:lnTo>
                  <a:close/>
                </a:path>
                <a:path w="1349375" h="447675">
                  <a:moveTo>
                    <a:pt x="1349375" y="70231"/>
                  </a:moveTo>
                  <a:lnTo>
                    <a:pt x="1348625" y="375780"/>
                  </a:lnTo>
                  <a:lnTo>
                    <a:pt x="1349375" y="372021"/>
                  </a:lnTo>
                  <a:lnTo>
                    <a:pt x="1349375" y="70231"/>
                  </a:lnTo>
                  <a:close/>
                </a:path>
              </a:pathLst>
            </a:custGeom>
            <a:solidFill>
              <a:srgbClr val="FBEB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122286" y="2744723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13010" y="5334"/>
                  </a:moveTo>
                  <a:lnTo>
                    <a:pt x="1293876" y="0"/>
                  </a:lnTo>
                  <a:lnTo>
                    <a:pt x="80772" y="0"/>
                  </a:lnTo>
                  <a:lnTo>
                    <a:pt x="55353" y="3941"/>
                  </a:lnTo>
                  <a:lnTo>
                    <a:pt x="15119" y="33984"/>
                  </a:lnTo>
                  <a:lnTo>
                    <a:pt x="0" y="80772"/>
                  </a:lnTo>
                  <a:lnTo>
                    <a:pt x="0" y="382524"/>
                  </a:lnTo>
                  <a:lnTo>
                    <a:pt x="761" y="390906"/>
                  </a:lnTo>
                  <a:lnTo>
                    <a:pt x="2285" y="399288"/>
                  </a:lnTo>
                  <a:lnTo>
                    <a:pt x="3809" y="406908"/>
                  </a:lnTo>
                  <a:lnTo>
                    <a:pt x="5334" y="410337"/>
                  </a:lnTo>
                  <a:lnTo>
                    <a:pt x="5334" y="76962"/>
                  </a:lnTo>
                  <a:lnTo>
                    <a:pt x="10680" y="52464"/>
                  </a:lnTo>
                  <a:lnTo>
                    <a:pt x="43281" y="14859"/>
                  </a:lnTo>
                  <a:lnTo>
                    <a:pt x="71640" y="5334"/>
                  </a:lnTo>
                  <a:lnTo>
                    <a:pt x="1313010" y="5334"/>
                  </a:lnTo>
                  <a:close/>
                </a:path>
                <a:path w="1366520" h="463550">
                  <a:moveTo>
                    <a:pt x="1311878" y="457961"/>
                  </a:moveTo>
                  <a:lnTo>
                    <a:pt x="80772" y="457204"/>
                  </a:lnTo>
                  <a:lnTo>
                    <a:pt x="34061" y="441135"/>
                  </a:lnTo>
                  <a:lnTo>
                    <a:pt x="23634" y="431292"/>
                  </a:lnTo>
                  <a:lnTo>
                    <a:pt x="22860" y="431292"/>
                  </a:lnTo>
                  <a:lnTo>
                    <a:pt x="22860" y="429768"/>
                  </a:lnTo>
                  <a:lnTo>
                    <a:pt x="21336" y="428244"/>
                  </a:lnTo>
                  <a:lnTo>
                    <a:pt x="20574" y="428244"/>
                  </a:lnTo>
                  <a:lnTo>
                    <a:pt x="20574" y="426720"/>
                  </a:lnTo>
                  <a:lnTo>
                    <a:pt x="19050" y="425196"/>
                  </a:lnTo>
                  <a:lnTo>
                    <a:pt x="18288" y="425196"/>
                  </a:lnTo>
                  <a:lnTo>
                    <a:pt x="18288" y="423672"/>
                  </a:lnTo>
                  <a:lnTo>
                    <a:pt x="17526" y="422910"/>
                  </a:lnTo>
                  <a:lnTo>
                    <a:pt x="16764" y="422910"/>
                  </a:lnTo>
                  <a:lnTo>
                    <a:pt x="16764" y="421386"/>
                  </a:lnTo>
                  <a:lnTo>
                    <a:pt x="16002" y="421386"/>
                  </a:lnTo>
                  <a:lnTo>
                    <a:pt x="16002" y="419862"/>
                  </a:lnTo>
                  <a:lnTo>
                    <a:pt x="15119" y="419100"/>
                  </a:lnTo>
                  <a:lnTo>
                    <a:pt x="14490" y="419100"/>
                  </a:lnTo>
                  <a:lnTo>
                    <a:pt x="14490" y="417576"/>
                  </a:lnTo>
                  <a:lnTo>
                    <a:pt x="13728" y="417576"/>
                  </a:lnTo>
                  <a:lnTo>
                    <a:pt x="13728" y="416052"/>
                  </a:lnTo>
                  <a:lnTo>
                    <a:pt x="12966" y="416052"/>
                  </a:lnTo>
                  <a:lnTo>
                    <a:pt x="12966" y="414528"/>
                  </a:lnTo>
                  <a:lnTo>
                    <a:pt x="12204" y="414528"/>
                  </a:lnTo>
                  <a:lnTo>
                    <a:pt x="12204" y="412242"/>
                  </a:lnTo>
                  <a:lnTo>
                    <a:pt x="11442" y="412242"/>
                  </a:lnTo>
                  <a:lnTo>
                    <a:pt x="11442" y="410718"/>
                  </a:lnTo>
                  <a:lnTo>
                    <a:pt x="10680" y="410718"/>
                  </a:lnTo>
                  <a:lnTo>
                    <a:pt x="10680" y="408432"/>
                  </a:lnTo>
                  <a:lnTo>
                    <a:pt x="9918" y="408432"/>
                  </a:lnTo>
                  <a:lnTo>
                    <a:pt x="9918" y="406908"/>
                  </a:lnTo>
                  <a:lnTo>
                    <a:pt x="9156" y="406908"/>
                  </a:lnTo>
                  <a:lnTo>
                    <a:pt x="9156" y="404622"/>
                  </a:lnTo>
                  <a:lnTo>
                    <a:pt x="8394" y="404622"/>
                  </a:lnTo>
                  <a:lnTo>
                    <a:pt x="8394" y="401574"/>
                  </a:lnTo>
                  <a:lnTo>
                    <a:pt x="7632" y="401574"/>
                  </a:lnTo>
                  <a:lnTo>
                    <a:pt x="7632" y="398526"/>
                  </a:lnTo>
                  <a:lnTo>
                    <a:pt x="6857" y="398526"/>
                  </a:lnTo>
                  <a:lnTo>
                    <a:pt x="6857" y="393954"/>
                  </a:lnTo>
                  <a:lnTo>
                    <a:pt x="6108" y="393954"/>
                  </a:lnTo>
                  <a:lnTo>
                    <a:pt x="6108" y="386334"/>
                  </a:lnTo>
                  <a:lnTo>
                    <a:pt x="5334" y="386334"/>
                  </a:lnTo>
                  <a:lnTo>
                    <a:pt x="5334" y="410337"/>
                  </a:lnTo>
                  <a:lnTo>
                    <a:pt x="6857" y="413765"/>
                  </a:lnTo>
                  <a:lnTo>
                    <a:pt x="10322" y="421756"/>
                  </a:lnTo>
                  <a:lnTo>
                    <a:pt x="42672" y="453389"/>
                  </a:lnTo>
                  <a:lnTo>
                    <a:pt x="80772" y="463296"/>
                  </a:lnTo>
                  <a:lnTo>
                    <a:pt x="1285494" y="463296"/>
                  </a:lnTo>
                  <a:lnTo>
                    <a:pt x="1302257" y="461772"/>
                  </a:lnTo>
                  <a:lnTo>
                    <a:pt x="1311878" y="457961"/>
                  </a:lnTo>
                  <a:close/>
                </a:path>
                <a:path w="1366520" h="463550">
                  <a:moveTo>
                    <a:pt x="1360944" y="409181"/>
                  </a:moveTo>
                  <a:lnTo>
                    <a:pt x="1360944" y="71628"/>
                  </a:lnTo>
                  <a:lnTo>
                    <a:pt x="1360182" y="391668"/>
                  </a:lnTo>
                  <a:lnTo>
                    <a:pt x="1353312" y="415223"/>
                  </a:lnTo>
                  <a:lnTo>
                    <a:pt x="1353312" y="414997"/>
                  </a:lnTo>
                  <a:lnTo>
                    <a:pt x="1340042" y="434278"/>
                  </a:lnTo>
                  <a:lnTo>
                    <a:pt x="1321297" y="448612"/>
                  </a:lnTo>
                  <a:lnTo>
                    <a:pt x="1298460" y="456437"/>
                  </a:lnTo>
                  <a:lnTo>
                    <a:pt x="1294638" y="456982"/>
                  </a:lnTo>
                  <a:lnTo>
                    <a:pt x="1293876" y="457091"/>
                  </a:lnTo>
                  <a:lnTo>
                    <a:pt x="1293114" y="457200"/>
                  </a:lnTo>
                  <a:lnTo>
                    <a:pt x="1293114" y="457961"/>
                  </a:lnTo>
                  <a:lnTo>
                    <a:pt x="1312056" y="457891"/>
                  </a:lnTo>
                  <a:lnTo>
                    <a:pt x="1326409" y="452207"/>
                  </a:lnTo>
                  <a:lnTo>
                    <a:pt x="1345704" y="436241"/>
                  </a:lnTo>
                  <a:lnTo>
                    <a:pt x="1359281" y="415132"/>
                  </a:lnTo>
                  <a:lnTo>
                    <a:pt x="1360944" y="409181"/>
                  </a:lnTo>
                  <a:close/>
                </a:path>
                <a:path w="1366520" h="463550">
                  <a:moveTo>
                    <a:pt x="1366266" y="390144"/>
                  </a:moveTo>
                  <a:lnTo>
                    <a:pt x="1366266" y="72389"/>
                  </a:lnTo>
                  <a:lnTo>
                    <a:pt x="1364742" y="64008"/>
                  </a:lnTo>
                  <a:lnTo>
                    <a:pt x="1355540" y="40071"/>
                  </a:lnTo>
                  <a:lnTo>
                    <a:pt x="1339605" y="20626"/>
                  </a:lnTo>
                  <a:lnTo>
                    <a:pt x="1318521" y="6870"/>
                  </a:lnTo>
                  <a:lnTo>
                    <a:pt x="1313010" y="5334"/>
                  </a:lnTo>
                  <a:lnTo>
                    <a:pt x="1294638" y="5334"/>
                  </a:lnTo>
                  <a:lnTo>
                    <a:pt x="1299984" y="6096"/>
                  </a:lnTo>
                  <a:lnTo>
                    <a:pt x="1311878" y="9452"/>
                  </a:lnTo>
                  <a:lnTo>
                    <a:pt x="1312056" y="9502"/>
                  </a:lnTo>
                  <a:lnTo>
                    <a:pt x="1323311" y="14859"/>
                  </a:lnTo>
                  <a:lnTo>
                    <a:pt x="1333571" y="21930"/>
                  </a:lnTo>
                  <a:lnTo>
                    <a:pt x="1342656" y="30480"/>
                  </a:lnTo>
                  <a:lnTo>
                    <a:pt x="1342656" y="32004"/>
                  </a:lnTo>
                  <a:lnTo>
                    <a:pt x="1343418" y="32004"/>
                  </a:lnTo>
                  <a:lnTo>
                    <a:pt x="1345704" y="34289"/>
                  </a:lnTo>
                  <a:lnTo>
                    <a:pt x="1345704" y="35813"/>
                  </a:lnTo>
                  <a:lnTo>
                    <a:pt x="1346466" y="35813"/>
                  </a:lnTo>
                  <a:lnTo>
                    <a:pt x="1347990" y="37337"/>
                  </a:lnTo>
                  <a:lnTo>
                    <a:pt x="1347990" y="38861"/>
                  </a:lnTo>
                  <a:lnTo>
                    <a:pt x="1348740" y="38861"/>
                  </a:lnTo>
                  <a:lnTo>
                    <a:pt x="1349502" y="39624"/>
                  </a:lnTo>
                  <a:lnTo>
                    <a:pt x="1349502" y="41148"/>
                  </a:lnTo>
                  <a:lnTo>
                    <a:pt x="1350264" y="41148"/>
                  </a:lnTo>
                  <a:lnTo>
                    <a:pt x="1350264" y="42672"/>
                  </a:lnTo>
                  <a:lnTo>
                    <a:pt x="1351026" y="42672"/>
                  </a:lnTo>
                  <a:lnTo>
                    <a:pt x="1351788" y="43434"/>
                  </a:lnTo>
                  <a:lnTo>
                    <a:pt x="1351788" y="44958"/>
                  </a:lnTo>
                  <a:lnTo>
                    <a:pt x="1352550" y="44958"/>
                  </a:lnTo>
                  <a:lnTo>
                    <a:pt x="1352550" y="46482"/>
                  </a:lnTo>
                  <a:lnTo>
                    <a:pt x="1353312" y="46482"/>
                  </a:lnTo>
                  <a:lnTo>
                    <a:pt x="1353312" y="48006"/>
                  </a:lnTo>
                  <a:lnTo>
                    <a:pt x="1354086" y="48006"/>
                  </a:lnTo>
                  <a:lnTo>
                    <a:pt x="1354086" y="49530"/>
                  </a:lnTo>
                  <a:lnTo>
                    <a:pt x="1354836" y="49530"/>
                  </a:lnTo>
                  <a:lnTo>
                    <a:pt x="1354836" y="51054"/>
                  </a:lnTo>
                  <a:lnTo>
                    <a:pt x="1355540" y="51054"/>
                  </a:lnTo>
                  <a:lnTo>
                    <a:pt x="1355540" y="53339"/>
                  </a:lnTo>
                  <a:lnTo>
                    <a:pt x="1356360" y="53339"/>
                  </a:lnTo>
                  <a:lnTo>
                    <a:pt x="1356360" y="55626"/>
                  </a:lnTo>
                  <a:lnTo>
                    <a:pt x="1357134" y="55626"/>
                  </a:lnTo>
                  <a:lnTo>
                    <a:pt x="1357134" y="57150"/>
                  </a:lnTo>
                  <a:lnTo>
                    <a:pt x="1357896" y="57150"/>
                  </a:lnTo>
                  <a:lnTo>
                    <a:pt x="1357896" y="60198"/>
                  </a:lnTo>
                  <a:lnTo>
                    <a:pt x="1358658" y="60198"/>
                  </a:lnTo>
                  <a:lnTo>
                    <a:pt x="1358658" y="63246"/>
                  </a:lnTo>
                  <a:lnTo>
                    <a:pt x="1359420" y="63246"/>
                  </a:lnTo>
                  <a:lnTo>
                    <a:pt x="1359420" y="66294"/>
                  </a:lnTo>
                  <a:lnTo>
                    <a:pt x="1360182" y="66294"/>
                  </a:lnTo>
                  <a:lnTo>
                    <a:pt x="1360182" y="71628"/>
                  </a:lnTo>
                  <a:lnTo>
                    <a:pt x="1360944" y="71628"/>
                  </a:lnTo>
                  <a:lnTo>
                    <a:pt x="1360944" y="409181"/>
                  </a:lnTo>
                  <a:lnTo>
                    <a:pt x="1366266" y="390144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127620" y="2750058"/>
              <a:ext cx="1355725" cy="452755"/>
            </a:xfrm>
            <a:custGeom>
              <a:avLst/>
              <a:gdLst/>
              <a:ahLst/>
              <a:cxnLst/>
              <a:rect l="l" t="t" r="r" b="b"/>
              <a:pathLst>
                <a:path w="1355725" h="452755">
                  <a:moveTo>
                    <a:pt x="1355598" y="377189"/>
                  </a:moveTo>
                  <a:lnTo>
                    <a:pt x="1355598" y="75437"/>
                  </a:lnTo>
                  <a:lnTo>
                    <a:pt x="1349704" y="45970"/>
                  </a:lnTo>
                  <a:lnTo>
                    <a:pt x="1333595" y="22002"/>
                  </a:lnTo>
                  <a:lnTo>
                    <a:pt x="1309627" y="5893"/>
                  </a:lnTo>
                  <a:lnTo>
                    <a:pt x="1280160" y="0"/>
                  </a:lnTo>
                  <a:lnTo>
                    <a:pt x="75438" y="0"/>
                  </a:lnTo>
                  <a:lnTo>
                    <a:pt x="46291" y="5893"/>
                  </a:lnTo>
                  <a:lnTo>
                    <a:pt x="22288" y="22002"/>
                  </a:lnTo>
                  <a:lnTo>
                    <a:pt x="6000" y="45970"/>
                  </a:lnTo>
                  <a:lnTo>
                    <a:pt x="0" y="75437"/>
                  </a:lnTo>
                  <a:lnTo>
                    <a:pt x="0" y="377190"/>
                  </a:lnTo>
                  <a:lnTo>
                    <a:pt x="6000" y="406657"/>
                  </a:lnTo>
                  <a:lnTo>
                    <a:pt x="22288" y="430625"/>
                  </a:lnTo>
                  <a:lnTo>
                    <a:pt x="46291" y="446734"/>
                  </a:lnTo>
                  <a:lnTo>
                    <a:pt x="75438" y="452628"/>
                  </a:lnTo>
                  <a:lnTo>
                    <a:pt x="1280160" y="452627"/>
                  </a:lnTo>
                  <a:lnTo>
                    <a:pt x="1309627" y="446734"/>
                  </a:lnTo>
                  <a:lnTo>
                    <a:pt x="1333595" y="430625"/>
                  </a:lnTo>
                  <a:lnTo>
                    <a:pt x="1349704" y="406657"/>
                  </a:lnTo>
                  <a:lnTo>
                    <a:pt x="1355598" y="377189"/>
                  </a:lnTo>
                  <a:close/>
                </a:path>
              </a:pathLst>
            </a:custGeom>
            <a:solidFill>
              <a:srgbClr val="FBEB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122286" y="2744724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66266" y="390144"/>
                  </a:moveTo>
                  <a:lnTo>
                    <a:pt x="1366266" y="72390"/>
                  </a:lnTo>
                  <a:lnTo>
                    <a:pt x="1364742" y="64008"/>
                  </a:lnTo>
                  <a:lnTo>
                    <a:pt x="1355540" y="40071"/>
                  </a:lnTo>
                  <a:lnTo>
                    <a:pt x="1339605" y="20626"/>
                  </a:lnTo>
                  <a:lnTo>
                    <a:pt x="1318521" y="6870"/>
                  </a:lnTo>
                  <a:lnTo>
                    <a:pt x="1293876" y="0"/>
                  </a:lnTo>
                  <a:lnTo>
                    <a:pt x="80772" y="0"/>
                  </a:lnTo>
                  <a:lnTo>
                    <a:pt x="32885" y="15759"/>
                  </a:lnTo>
                  <a:lnTo>
                    <a:pt x="3809" y="57150"/>
                  </a:lnTo>
                  <a:lnTo>
                    <a:pt x="0" y="80772"/>
                  </a:lnTo>
                  <a:lnTo>
                    <a:pt x="0" y="382524"/>
                  </a:lnTo>
                  <a:lnTo>
                    <a:pt x="762" y="390906"/>
                  </a:lnTo>
                  <a:lnTo>
                    <a:pt x="2286" y="399288"/>
                  </a:lnTo>
                  <a:lnTo>
                    <a:pt x="3810" y="406908"/>
                  </a:lnTo>
                  <a:lnTo>
                    <a:pt x="6858" y="413766"/>
                  </a:lnTo>
                  <a:lnTo>
                    <a:pt x="10322" y="421756"/>
                  </a:lnTo>
                  <a:lnTo>
                    <a:pt x="10668" y="422260"/>
                  </a:lnTo>
                  <a:lnTo>
                    <a:pt x="10668" y="80772"/>
                  </a:lnTo>
                  <a:lnTo>
                    <a:pt x="11430" y="73152"/>
                  </a:lnTo>
                  <a:lnTo>
                    <a:pt x="31030" y="30785"/>
                  </a:lnTo>
                  <a:lnTo>
                    <a:pt x="71696" y="10769"/>
                  </a:lnTo>
                  <a:lnTo>
                    <a:pt x="1293876" y="10752"/>
                  </a:lnTo>
                  <a:lnTo>
                    <a:pt x="1299972" y="11430"/>
                  </a:lnTo>
                  <a:lnTo>
                    <a:pt x="1320913" y="19887"/>
                  </a:lnTo>
                  <a:lnTo>
                    <a:pt x="1337933" y="33780"/>
                  </a:lnTo>
                  <a:lnTo>
                    <a:pt x="1349880" y="52119"/>
                  </a:lnTo>
                  <a:lnTo>
                    <a:pt x="1355540" y="73696"/>
                  </a:lnTo>
                  <a:lnTo>
                    <a:pt x="1355540" y="420948"/>
                  </a:lnTo>
                  <a:lnTo>
                    <a:pt x="1359281" y="415132"/>
                  </a:lnTo>
                  <a:lnTo>
                    <a:pt x="1366266" y="390144"/>
                  </a:lnTo>
                  <a:close/>
                </a:path>
                <a:path w="1366520" h="463550">
                  <a:moveTo>
                    <a:pt x="1355540" y="420948"/>
                  </a:moveTo>
                  <a:lnTo>
                    <a:pt x="1355540" y="390401"/>
                  </a:lnTo>
                  <a:lnTo>
                    <a:pt x="1354074" y="397002"/>
                  </a:lnTo>
                  <a:lnTo>
                    <a:pt x="1346189" y="417979"/>
                  </a:lnTo>
                  <a:lnTo>
                    <a:pt x="1332476" y="434782"/>
                  </a:lnTo>
                  <a:lnTo>
                    <a:pt x="1314131" y="446602"/>
                  </a:lnTo>
                  <a:lnTo>
                    <a:pt x="1292352" y="452628"/>
                  </a:lnTo>
                  <a:lnTo>
                    <a:pt x="80772" y="452628"/>
                  </a:lnTo>
                  <a:lnTo>
                    <a:pt x="58580" y="449223"/>
                  </a:lnTo>
                  <a:lnTo>
                    <a:pt x="23698" y="423111"/>
                  </a:lnTo>
                  <a:lnTo>
                    <a:pt x="10668" y="382524"/>
                  </a:lnTo>
                  <a:lnTo>
                    <a:pt x="10668" y="422260"/>
                  </a:lnTo>
                  <a:lnTo>
                    <a:pt x="42672" y="453390"/>
                  </a:lnTo>
                  <a:lnTo>
                    <a:pt x="80772" y="463296"/>
                  </a:lnTo>
                  <a:lnTo>
                    <a:pt x="1285494" y="463296"/>
                  </a:lnTo>
                  <a:lnTo>
                    <a:pt x="1302258" y="461772"/>
                  </a:lnTo>
                  <a:lnTo>
                    <a:pt x="1326409" y="452207"/>
                  </a:lnTo>
                  <a:lnTo>
                    <a:pt x="1345706" y="436240"/>
                  </a:lnTo>
                  <a:lnTo>
                    <a:pt x="1355540" y="420948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7344289" y="2808985"/>
            <a:ext cx="921385" cy="3276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0960" marR="5080" indent="-48895">
              <a:lnSpc>
                <a:spcPct val="104200"/>
              </a:lnSpc>
              <a:spcBef>
                <a:spcPts val="90"/>
              </a:spcBef>
            </a:pPr>
            <a:r>
              <a:rPr dirty="0" sz="950">
                <a:latin typeface="Arial"/>
                <a:cs typeface="Arial"/>
              </a:rPr>
              <a:t>Average</a:t>
            </a:r>
            <a:r>
              <a:rPr dirty="0" sz="950" spc="145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waiting </a:t>
            </a:r>
            <a:r>
              <a:rPr dirty="0" sz="950">
                <a:latin typeface="Arial"/>
                <a:cs typeface="Arial"/>
              </a:rPr>
              <a:t>time</a:t>
            </a:r>
            <a:r>
              <a:rPr dirty="0" sz="950" spc="60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at</a:t>
            </a:r>
            <a:r>
              <a:rPr dirty="0" sz="950" spc="60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branch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7122286" y="5374385"/>
            <a:ext cx="1366520" cy="463550"/>
            <a:chOff x="7122286" y="5374385"/>
            <a:chExt cx="1366520" cy="463550"/>
          </a:xfrm>
        </p:grpSpPr>
        <p:sp>
          <p:nvSpPr>
            <p:cNvPr id="42" name="object 42" descr=""/>
            <p:cNvSpPr/>
            <p:nvPr/>
          </p:nvSpPr>
          <p:spPr>
            <a:xfrm>
              <a:off x="7148957" y="5384329"/>
              <a:ext cx="1334770" cy="443865"/>
            </a:xfrm>
            <a:custGeom>
              <a:avLst/>
              <a:gdLst/>
              <a:ahLst/>
              <a:cxnLst/>
              <a:rect l="l" t="t" r="r" b="b"/>
              <a:pathLst>
                <a:path w="1334770" h="443864">
                  <a:moveTo>
                    <a:pt x="6375" y="13754"/>
                  </a:moveTo>
                  <a:lnTo>
                    <a:pt x="952" y="17399"/>
                  </a:lnTo>
                  <a:lnTo>
                    <a:pt x="0" y="18783"/>
                  </a:lnTo>
                  <a:lnTo>
                    <a:pt x="6375" y="13754"/>
                  </a:lnTo>
                  <a:close/>
                </a:path>
                <a:path w="1334770" h="443864">
                  <a:moveTo>
                    <a:pt x="26568" y="442455"/>
                  </a:moveTo>
                  <a:lnTo>
                    <a:pt x="24955" y="441794"/>
                  </a:lnTo>
                  <a:lnTo>
                    <a:pt x="24955" y="442125"/>
                  </a:lnTo>
                  <a:lnTo>
                    <a:pt x="26568" y="442455"/>
                  </a:lnTo>
                  <a:close/>
                </a:path>
                <a:path w="1334770" h="443864">
                  <a:moveTo>
                    <a:pt x="31318" y="0"/>
                  </a:moveTo>
                  <a:lnTo>
                    <a:pt x="24955" y="1295"/>
                  </a:lnTo>
                  <a:lnTo>
                    <a:pt x="22339" y="3035"/>
                  </a:lnTo>
                  <a:lnTo>
                    <a:pt x="31318" y="0"/>
                  </a:lnTo>
                  <a:close/>
                </a:path>
                <a:path w="1334770" h="443864">
                  <a:moveTo>
                    <a:pt x="1291640" y="439877"/>
                  </a:moveTo>
                  <a:lnTo>
                    <a:pt x="1282700" y="443242"/>
                  </a:lnTo>
                  <a:lnTo>
                    <a:pt x="1288288" y="442125"/>
                  </a:lnTo>
                  <a:lnTo>
                    <a:pt x="1291640" y="439877"/>
                  </a:lnTo>
                  <a:close/>
                </a:path>
                <a:path w="1334770" h="443864">
                  <a:moveTo>
                    <a:pt x="1313103" y="424764"/>
                  </a:moveTo>
                  <a:lnTo>
                    <a:pt x="1307452" y="429247"/>
                  </a:lnTo>
                  <a:lnTo>
                    <a:pt x="1312252" y="426021"/>
                  </a:lnTo>
                  <a:lnTo>
                    <a:pt x="1313103" y="424764"/>
                  </a:lnTo>
                  <a:close/>
                </a:path>
                <a:path w="1334770" h="443864">
                  <a:moveTo>
                    <a:pt x="1329728" y="395211"/>
                  </a:moveTo>
                  <a:lnTo>
                    <a:pt x="1327429" y="403453"/>
                  </a:lnTo>
                  <a:lnTo>
                    <a:pt x="1328356" y="402056"/>
                  </a:lnTo>
                  <a:lnTo>
                    <a:pt x="1329728" y="395211"/>
                  </a:lnTo>
                  <a:close/>
                </a:path>
                <a:path w="1334770" h="443864">
                  <a:moveTo>
                    <a:pt x="1334249" y="70840"/>
                  </a:moveTo>
                  <a:lnTo>
                    <a:pt x="1333525" y="376262"/>
                  </a:lnTo>
                  <a:lnTo>
                    <a:pt x="1334249" y="372630"/>
                  </a:lnTo>
                  <a:lnTo>
                    <a:pt x="1334249" y="70840"/>
                  </a:lnTo>
                  <a:close/>
                </a:path>
              </a:pathLst>
            </a:custGeom>
            <a:solidFill>
              <a:srgbClr val="FEF0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122286" y="5374385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11656" y="5334"/>
                  </a:moveTo>
                  <a:lnTo>
                    <a:pt x="1293876" y="762"/>
                  </a:lnTo>
                  <a:lnTo>
                    <a:pt x="1285494" y="0"/>
                  </a:lnTo>
                  <a:lnTo>
                    <a:pt x="80772" y="0"/>
                  </a:lnTo>
                  <a:lnTo>
                    <a:pt x="33056" y="16130"/>
                  </a:lnTo>
                  <a:lnTo>
                    <a:pt x="3809" y="57150"/>
                  </a:lnTo>
                  <a:lnTo>
                    <a:pt x="0" y="80772"/>
                  </a:lnTo>
                  <a:lnTo>
                    <a:pt x="0" y="383286"/>
                  </a:lnTo>
                  <a:lnTo>
                    <a:pt x="761" y="391668"/>
                  </a:lnTo>
                  <a:lnTo>
                    <a:pt x="3809" y="406908"/>
                  </a:lnTo>
                  <a:lnTo>
                    <a:pt x="5334" y="410718"/>
                  </a:lnTo>
                  <a:lnTo>
                    <a:pt x="5334" y="76962"/>
                  </a:lnTo>
                  <a:lnTo>
                    <a:pt x="11099" y="51628"/>
                  </a:lnTo>
                  <a:lnTo>
                    <a:pt x="24842" y="30170"/>
                  </a:lnTo>
                  <a:lnTo>
                    <a:pt x="44837" y="14391"/>
                  </a:lnTo>
                  <a:lnTo>
                    <a:pt x="69354" y="6096"/>
                  </a:lnTo>
                  <a:lnTo>
                    <a:pt x="76200" y="5334"/>
                  </a:lnTo>
                  <a:lnTo>
                    <a:pt x="1311656" y="5334"/>
                  </a:lnTo>
                  <a:close/>
                </a:path>
                <a:path w="1366520" h="463550">
                  <a:moveTo>
                    <a:pt x="1312450" y="457962"/>
                  </a:moveTo>
                  <a:lnTo>
                    <a:pt x="80772" y="457206"/>
                  </a:lnTo>
                  <a:lnTo>
                    <a:pt x="36415" y="443289"/>
                  </a:lnTo>
                  <a:lnTo>
                    <a:pt x="26682" y="435102"/>
                  </a:lnTo>
                  <a:lnTo>
                    <a:pt x="25920" y="435102"/>
                  </a:lnTo>
                  <a:lnTo>
                    <a:pt x="25920" y="433578"/>
                  </a:lnTo>
                  <a:lnTo>
                    <a:pt x="22110" y="429768"/>
                  </a:lnTo>
                  <a:lnTo>
                    <a:pt x="21336" y="429768"/>
                  </a:lnTo>
                  <a:lnTo>
                    <a:pt x="21336" y="428244"/>
                  </a:lnTo>
                  <a:lnTo>
                    <a:pt x="19812" y="426719"/>
                  </a:lnTo>
                  <a:lnTo>
                    <a:pt x="19050" y="426719"/>
                  </a:lnTo>
                  <a:lnTo>
                    <a:pt x="19050" y="425196"/>
                  </a:lnTo>
                  <a:lnTo>
                    <a:pt x="18288" y="424434"/>
                  </a:lnTo>
                  <a:lnTo>
                    <a:pt x="17526" y="424434"/>
                  </a:lnTo>
                  <a:lnTo>
                    <a:pt x="17526" y="422910"/>
                  </a:lnTo>
                  <a:lnTo>
                    <a:pt x="16764" y="422910"/>
                  </a:lnTo>
                  <a:lnTo>
                    <a:pt x="16764" y="421386"/>
                  </a:lnTo>
                  <a:lnTo>
                    <a:pt x="16002" y="420624"/>
                  </a:lnTo>
                  <a:lnTo>
                    <a:pt x="15240" y="420624"/>
                  </a:lnTo>
                  <a:lnTo>
                    <a:pt x="15240" y="419100"/>
                  </a:lnTo>
                  <a:lnTo>
                    <a:pt x="14490" y="419100"/>
                  </a:lnTo>
                  <a:lnTo>
                    <a:pt x="14490" y="417576"/>
                  </a:lnTo>
                  <a:lnTo>
                    <a:pt x="13728" y="417576"/>
                  </a:lnTo>
                  <a:lnTo>
                    <a:pt x="13728" y="416052"/>
                  </a:lnTo>
                  <a:lnTo>
                    <a:pt x="12966" y="416052"/>
                  </a:lnTo>
                  <a:lnTo>
                    <a:pt x="12966" y="414554"/>
                  </a:lnTo>
                  <a:lnTo>
                    <a:pt x="12204" y="414554"/>
                  </a:lnTo>
                  <a:lnTo>
                    <a:pt x="12204" y="413004"/>
                  </a:lnTo>
                  <a:lnTo>
                    <a:pt x="11442" y="413004"/>
                  </a:lnTo>
                  <a:lnTo>
                    <a:pt x="11442" y="410718"/>
                  </a:lnTo>
                  <a:lnTo>
                    <a:pt x="10680" y="410718"/>
                  </a:lnTo>
                  <a:lnTo>
                    <a:pt x="10680" y="409194"/>
                  </a:lnTo>
                  <a:lnTo>
                    <a:pt x="9918" y="409194"/>
                  </a:lnTo>
                  <a:lnTo>
                    <a:pt x="9918" y="406908"/>
                  </a:lnTo>
                  <a:lnTo>
                    <a:pt x="9156" y="406908"/>
                  </a:lnTo>
                  <a:lnTo>
                    <a:pt x="9156" y="404622"/>
                  </a:lnTo>
                  <a:lnTo>
                    <a:pt x="8394" y="404622"/>
                  </a:lnTo>
                  <a:lnTo>
                    <a:pt x="8394" y="401574"/>
                  </a:lnTo>
                  <a:lnTo>
                    <a:pt x="7632" y="401574"/>
                  </a:lnTo>
                  <a:lnTo>
                    <a:pt x="7632" y="398526"/>
                  </a:lnTo>
                  <a:lnTo>
                    <a:pt x="6857" y="398526"/>
                  </a:lnTo>
                  <a:lnTo>
                    <a:pt x="6857" y="394716"/>
                  </a:lnTo>
                  <a:lnTo>
                    <a:pt x="6108" y="394716"/>
                  </a:lnTo>
                  <a:lnTo>
                    <a:pt x="6108" y="387096"/>
                  </a:lnTo>
                  <a:lnTo>
                    <a:pt x="5334" y="387096"/>
                  </a:lnTo>
                  <a:lnTo>
                    <a:pt x="16463" y="431077"/>
                  </a:lnTo>
                  <a:lnTo>
                    <a:pt x="51714" y="458159"/>
                  </a:lnTo>
                  <a:lnTo>
                    <a:pt x="80772" y="463296"/>
                  </a:lnTo>
                  <a:lnTo>
                    <a:pt x="1293876" y="463296"/>
                  </a:lnTo>
                  <a:lnTo>
                    <a:pt x="1302257" y="461772"/>
                  </a:lnTo>
                  <a:lnTo>
                    <a:pt x="1312450" y="457962"/>
                  </a:lnTo>
                  <a:close/>
                </a:path>
                <a:path w="1366520" h="463550">
                  <a:moveTo>
                    <a:pt x="1366266" y="390906"/>
                  </a:moveTo>
                  <a:lnTo>
                    <a:pt x="1366266" y="72390"/>
                  </a:lnTo>
                  <a:lnTo>
                    <a:pt x="1364742" y="64770"/>
                  </a:lnTo>
                  <a:lnTo>
                    <a:pt x="1355794" y="40911"/>
                  </a:lnTo>
                  <a:lnTo>
                    <a:pt x="1339767" y="21083"/>
                  </a:lnTo>
                  <a:lnTo>
                    <a:pt x="1318511" y="7096"/>
                  </a:lnTo>
                  <a:lnTo>
                    <a:pt x="1311656" y="5334"/>
                  </a:lnTo>
                  <a:lnTo>
                    <a:pt x="1290840" y="5334"/>
                  </a:lnTo>
                  <a:lnTo>
                    <a:pt x="1297686" y="6096"/>
                  </a:lnTo>
                  <a:lnTo>
                    <a:pt x="1308922" y="8828"/>
                  </a:lnTo>
                  <a:lnTo>
                    <a:pt x="1319604" y="13192"/>
                  </a:lnTo>
                  <a:lnTo>
                    <a:pt x="1329427" y="19151"/>
                  </a:lnTo>
                  <a:lnTo>
                    <a:pt x="1338084" y="26669"/>
                  </a:lnTo>
                  <a:lnTo>
                    <a:pt x="1339608" y="27431"/>
                  </a:lnTo>
                  <a:lnTo>
                    <a:pt x="1339608" y="28955"/>
                  </a:lnTo>
                  <a:lnTo>
                    <a:pt x="1340370" y="28955"/>
                  </a:lnTo>
                  <a:lnTo>
                    <a:pt x="1344942" y="33528"/>
                  </a:lnTo>
                  <a:lnTo>
                    <a:pt x="1344942" y="35052"/>
                  </a:lnTo>
                  <a:lnTo>
                    <a:pt x="1345704" y="35052"/>
                  </a:lnTo>
                  <a:lnTo>
                    <a:pt x="1347228" y="36576"/>
                  </a:lnTo>
                  <a:lnTo>
                    <a:pt x="1347228" y="38100"/>
                  </a:lnTo>
                  <a:lnTo>
                    <a:pt x="1347990" y="38100"/>
                  </a:lnTo>
                  <a:lnTo>
                    <a:pt x="1348740" y="38862"/>
                  </a:lnTo>
                  <a:lnTo>
                    <a:pt x="1348740" y="40386"/>
                  </a:lnTo>
                  <a:lnTo>
                    <a:pt x="1349502" y="40386"/>
                  </a:lnTo>
                  <a:lnTo>
                    <a:pt x="1350264" y="41148"/>
                  </a:lnTo>
                  <a:lnTo>
                    <a:pt x="1350264" y="42672"/>
                  </a:lnTo>
                  <a:lnTo>
                    <a:pt x="1351026" y="42672"/>
                  </a:lnTo>
                  <a:lnTo>
                    <a:pt x="1351026" y="44196"/>
                  </a:lnTo>
                  <a:lnTo>
                    <a:pt x="1351788" y="44196"/>
                  </a:lnTo>
                  <a:lnTo>
                    <a:pt x="1352550" y="44958"/>
                  </a:lnTo>
                  <a:lnTo>
                    <a:pt x="1352550" y="47243"/>
                  </a:lnTo>
                  <a:lnTo>
                    <a:pt x="1353312" y="47243"/>
                  </a:lnTo>
                  <a:lnTo>
                    <a:pt x="1353312" y="48767"/>
                  </a:lnTo>
                  <a:lnTo>
                    <a:pt x="1354086" y="48767"/>
                  </a:lnTo>
                  <a:lnTo>
                    <a:pt x="1354086" y="50292"/>
                  </a:lnTo>
                  <a:lnTo>
                    <a:pt x="1354836" y="50292"/>
                  </a:lnTo>
                  <a:lnTo>
                    <a:pt x="1354836" y="51816"/>
                  </a:lnTo>
                  <a:lnTo>
                    <a:pt x="1355610" y="51816"/>
                  </a:lnTo>
                  <a:lnTo>
                    <a:pt x="1355610" y="54102"/>
                  </a:lnTo>
                  <a:lnTo>
                    <a:pt x="1356360" y="54102"/>
                  </a:lnTo>
                  <a:lnTo>
                    <a:pt x="1356360" y="55626"/>
                  </a:lnTo>
                  <a:lnTo>
                    <a:pt x="1357134" y="55626"/>
                  </a:lnTo>
                  <a:lnTo>
                    <a:pt x="1357134" y="57912"/>
                  </a:lnTo>
                  <a:lnTo>
                    <a:pt x="1357896" y="57912"/>
                  </a:lnTo>
                  <a:lnTo>
                    <a:pt x="1357896" y="60198"/>
                  </a:lnTo>
                  <a:lnTo>
                    <a:pt x="1358658" y="60198"/>
                  </a:lnTo>
                  <a:lnTo>
                    <a:pt x="1358658" y="63246"/>
                  </a:lnTo>
                  <a:lnTo>
                    <a:pt x="1359338" y="63246"/>
                  </a:lnTo>
                  <a:lnTo>
                    <a:pt x="1359338" y="67055"/>
                  </a:lnTo>
                  <a:lnTo>
                    <a:pt x="1360182" y="67055"/>
                  </a:lnTo>
                  <a:lnTo>
                    <a:pt x="1360182" y="71628"/>
                  </a:lnTo>
                  <a:lnTo>
                    <a:pt x="1360944" y="71628"/>
                  </a:lnTo>
                  <a:lnTo>
                    <a:pt x="1360944" y="409720"/>
                  </a:lnTo>
                  <a:lnTo>
                    <a:pt x="1366266" y="390906"/>
                  </a:lnTo>
                  <a:close/>
                </a:path>
                <a:path w="1366520" h="463550">
                  <a:moveTo>
                    <a:pt x="1360944" y="409720"/>
                  </a:moveTo>
                  <a:lnTo>
                    <a:pt x="1360944" y="71628"/>
                  </a:lnTo>
                  <a:lnTo>
                    <a:pt x="1360182" y="391667"/>
                  </a:lnTo>
                  <a:lnTo>
                    <a:pt x="1353772" y="414554"/>
                  </a:lnTo>
                  <a:lnTo>
                    <a:pt x="1340994" y="433730"/>
                  </a:lnTo>
                  <a:lnTo>
                    <a:pt x="1322951" y="448067"/>
                  </a:lnTo>
                  <a:lnTo>
                    <a:pt x="1300746" y="456438"/>
                  </a:lnTo>
                  <a:lnTo>
                    <a:pt x="1296162" y="457200"/>
                  </a:lnTo>
                  <a:lnTo>
                    <a:pt x="1296162" y="457962"/>
                  </a:lnTo>
                  <a:lnTo>
                    <a:pt x="1312450" y="457962"/>
                  </a:lnTo>
                  <a:lnTo>
                    <a:pt x="1326066" y="452872"/>
                  </a:lnTo>
                  <a:lnTo>
                    <a:pt x="1345515" y="436735"/>
                  </a:lnTo>
                  <a:lnTo>
                    <a:pt x="1359338" y="415400"/>
                  </a:lnTo>
                  <a:lnTo>
                    <a:pt x="1360944" y="4097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127620" y="5379719"/>
              <a:ext cx="1355725" cy="452755"/>
            </a:xfrm>
            <a:custGeom>
              <a:avLst/>
              <a:gdLst/>
              <a:ahLst/>
              <a:cxnLst/>
              <a:rect l="l" t="t" r="r" b="b"/>
              <a:pathLst>
                <a:path w="1355725" h="452754">
                  <a:moveTo>
                    <a:pt x="1355598" y="377189"/>
                  </a:moveTo>
                  <a:lnTo>
                    <a:pt x="1355598" y="75437"/>
                  </a:lnTo>
                  <a:lnTo>
                    <a:pt x="1349704" y="45970"/>
                  </a:lnTo>
                  <a:lnTo>
                    <a:pt x="1333595" y="22002"/>
                  </a:lnTo>
                  <a:lnTo>
                    <a:pt x="1309627" y="5893"/>
                  </a:lnTo>
                  <a:lnTo>
                    <a:pt x="1280160" y="0"/>
                  </a:lnTo>
                  <a:lnTo>
                    <a:pt x="75438" y="0"/>
                  </a:lnTo>
                  <a:lnTo>
                    <a:pt x="46291" y="5893"/>
                  </a:lnTo>
                  <a:lnTo>
                    <a:pt x="22288" y="22002"/>
                  </a:lnTo>
                  <a:lnTo>
                    <a:pt x="6000" y="45970"/>
                  </a:lnTo>
                  <a:lnTo>
                    <a:pt x="0" y="75437"/>
                  </a:lnTo>
                  <a:lnTo>
                    <a:pt x="0" y="377190"/>
                  </a:lnTo>
                  <a:lnTo>
                    <a:pt x="6000" y="406657"/>
                  </a:lnTo>
                  <a:lnTo>
                    <a:pt x="22288" y="430625"/>
                  </a:lnTo>
                  <a:lnTo>
                    <a:pt x="46291" y="446734"/>
                  </a:lnTo>
                  <a:lnTo>
                    <a:pt x="75438" y="452628"/>
                  </a:lnTo>
                  <a:lnTo>
                    <a:pt x="1280160" y="452627"/>
                  </a:lnTo>
                  <a:lnTo>
                    <a:pt x="1309627" y="446734"/>
                  </a:lnTo>
                  <a:lnTo>
                    <a:pt x="1333595" y="430625"/>
                  </a:lnTo>
                  <a:lnTo>
                    <a:pt x="1349704" y="406657"/>
                  </a:lnTo>
                  <a:lnTo>
                    <a:pt x="1355598" y="377189"/>
                  </a:lnTo>
                  <a:close/>
                </a:path>
              </a:pathLst>
            </a:custGeom>
            <a:solidFill>
              <a:srgbClr val="FEF0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122286" y="5374385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66266" y="390906"/>
                  </a:moveTo>
                  <a:lnTo>
                    <a:pt x="1366266" y="72390"/>
                  </a:lnTo>
                  <a:lnTo>
                    <a:pt x="1364742" y="64770"/>
                  </a:lnTo>
                  <a:lnTo>
                    <a:pt x="1339767" y="21083"/>
                  </a:lnTo>
                  <a:lnTo>
                    <a:pt x="1293876" y="762"/>
                  </a:lnTo>
                  <a:lnTo>
                    <a:pt x="1285494" y="0"/>
                  </a:lnTo>
                  <a:lnTo>
                    <a:pt x="80772" y="0"/>
                  </a:lnTo>
                  <a:lnTo>
                    <a:pt x="33056" y="16130"/>
                  </a:lnTo>
                  <a:lnTo>
                    <a:pt x="3809" y="57150"/>
                  </a:lnTo>
                  <a:lnTo>
                    <a:pt x="0" y="80772"/>
                  </a:lnTo>
                  <a:lnTo>
                    <a:pt x="0" y="383286"/>
                  </a:lnTo>
                  <a:lnTo>
                    <a:pt x="10460" y="422189"/>
                  </a:lnTo>
                  <a:lnTo>
                    <a:pt x="10668" y="422496"/>
                  </a:lnTo>
                  <a:lnTo>
                    <a:pt x="10668" y="80772"/>
                  </a:lnTo>
                  <a:lnTo>
                    <a:pt x="11430" y="73152"/>
                  </a:lnTo>
                  <a:lnTo>
                    <a:pt x="29907" y="32453"/>
                  </a:lnTo>
                  <a:lnTo>
                    <a:pt x="64346" y="12653"/>
                  </a:lnTo>
                  <a:lnTo>
                    <a:pt x="1285494" y="10668"/>
                  </a:lnTo>
                  <a:lnTo>
                    <a:pt x="1292352" y="11353"/>
                  </a:lnTo>
                  <a:lnTo>
                    <a:pt x="1337791" y="33975"/>
                  </a:lnTo>
                  <a:lnTo>
                    <a:pt x="1355598" y="73914"/>
                  </a:lnTo>
                  <a:lnTo>
                    <a:pt x="1355598" y="421173"/>
                  </a:lnTo>
                  <a:lnTo>
                    <a:pt x="1359338" y="415400"/>
                  </a:lnTo>
                  <a:lnTo>
                    <a:pt x="1366266" y="390906"/>
                  </a:lnTo>
                  <a:close/>
                </a:path>
                <a:path w="1366520" h="463550">
                  <a:moveTo>
                    <a:pt x="1355598" y="421173"/>
                  </a:moveTo>
                  <a:lnTo>
                    <a:pt x="1355598" y="390144"/>
                  </a:lnTo>
                  <a:lnTo>
                    <a:pt x="1354074" y="397002"/>
                  </a:lnTo>
                  <a:lnTo>
                    <a:pt x="1346496" y="417841"/>
                  </a:lnTo>
                  <a:lnTo>
                    <a:pt x="1313852" y="447290"/>
                  </a:lnTo>
                  <a:lnTo>
                    <a:pt x="80772" y="453390"/>
                  </a:lnTo>
                  <a:lnTo>
                    <a:pt x="58419" y="449300"/>
                  </a:lnTo>
                  <a:lnTo>
                    <a:pt x="23688" y="423504"/>
                  </a:lnTo>
                  <a:lnTo>
                    <a:pt x="10668" y="382524"/>
                  </a:lnTo>
                  <a:lnTo>
                    <a:pt x="10668" y="422496"/>
                  </a:lnTo>
                  <a:lnTo>
                    <a:pt x="42672" y="454152"/>
                  </a:lnTo>
                  <a:lnTo>
                    <a:pt x="80772" y="463296"/>
                  </a:lnTo>
                  <a:lnTo>
                    <a:pt x="1293876" y="463296"/>
                  </a:lnTo>
                  <a:lnTo>
                    <a:pt x="1302258" y="461772"/>
                  </a:lnTo>
                  <a:lnTo>
                    <a:pt x="1326066" y="452872"/>
                  </a:lnTo>
                  <a:lnTo>
                    <a:pt x="1345515" y="436735"/>
                  </a:lnTo>
                  <a:lnTo>
                    <a:pt x="1355598" y="42117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 descr=""/>
          <p:cNvGrpSpPr/>
          <p:nvPr/>
        </p:nvGrpSpPr>
        <p:grpSpPr>
          <a:xfrm>
            <a:off x="7122286" y="3304032"/>
            <a:ext cx="1366520" cy="463550"/>
            <a:chOff x="7122286" y="3304032"/>
            <a:chExt cx="1366520" cy="463550"/>
          </a:xfrm>
        </p:grpSpPr>
        <p:sp>
          <p:nvSpPr>
            <p:cNvPr id="47" name="object 47" descr=""/>
            <p:cNvSpPr/>
            <p:nvPr/>
          </p:nvSpPr>
          <p:spPr>
            <a:xfrm>
              <a:off x="7149052" y="3314173"/>
              <a:ext cx="1334770" cy="448945"/>
            </a:xfrm>
            <a:custGeom>
              <a:avLst/>
              <a:gdLst/>
              <a:ahLst/>
              <a:cxnLst/>
              <a:rect l="l" t="t" r="r" b="b"/>
              <a:pathLst>
                <a:path w="1334770" h="448945">
                  <a:moveTo>
                    <a:pt x="4854" y="14768"/>
                  </a:moveTo>
                  <a:lnTo>
                    <a:pt x="857" y="17481"/>
                  </a:lnTo>
                  <a:lnTo>
                    <a:pt x="178" y="18471"/>
                  </a:lnTo>
                  <a:lnTo>
                    <a:pt x="4854" y="14768"/>
                  </a:lnTo>
                  <a:close/>
                </a:path>
                <a:path w="1334770" h="448945">
                  <a:moveTo>
                    <a:pt x="30656" y="0"/>
                  </a:moveTo>
                  <a:lnTo>
                    <a:pt x="24860" y="1193"/>
                  </a:lnTo>
                  <a:lnTo>
                    <a:pt x="22588" y="2735"/>
                  </a:lnTo>
                  <a:lnTo>
                    <a:pt x="30656" y="0"/>
                  </a:lnTo>
                  <a:close/>
                </a:path>
                <a:path w="1334770" h="448945">
                  <a:moveTo>
                    <a:pt x="1258728" y="448581"/>
                  </a:moveTo>
                  <a:lnTo>
                    <a:pt x="54006" y="447821"/>
                  </a:lnTo>
                  <a:lnTo>
                    <a:pt x="52495" y="447820"/>
                  </a:lnTo>
                  <a:lnTo>
                    <a:pt x="47133" y="447164"/>
                  </a:lnTo>
                  <a:lnTo>
                    <a:pt x="54006" y="448582"/>
                  </a:lnTo>
                  <a:lnTo>
                    <a:pt x="1258728" y="448581"/>
                  </a:lnTo>
                  <a:close/>
                </a:path>
                <a:path w="1334770" h="448945">
                  <a:moveTo>
                    <a:pt x="31053" y="443847"/>
                  </a:moveTo>
                  <a:lnTo>
                    <a:pt x="23348" y="441248"/>
                  </a:lnTo>
                  <a:lnTo>
                    <a:pt x="20614" y="439674"/>
                  </a:lnTo>
                  <a:lnTo>
                    <a:pt x="24860" y="442569"/>
                  </a:lnTo>
                  <a:lnTo>
                    <a:pt x="31053" y="443847"/>
                  </a:lnTo>
                  <a:close/>
                </a:path>
                <a:path w="1334770" h="448945">
                  <a:moveTo>
                    <a:pt x="4202" y="428480"/>
                  </a:moveTo>
                  <a:lnTo>
                    <a:pt x="0" y="424914"/>
                  </a:lnTo>
                  <a:lnTo>
                    <a:pt x="857" y="426198"/>
                  </a:lnTo>
                  <a:lnTo>
                    <a:pt x="4202" y="428480"/>
                  </a:lnTo>
                  <a:close/>
                </a:path>
                <a:path w="1334770" h="448945">
                  <a:moveTo>
                    <a:pt x="1334159" y="372419"/>
                  </a:moveTo>
                  <a:lnTo>
                    <a:pt x="1334159" y="70630"/>
                  </a:lnTo>
                  <a:lnTo>
                    <a:pt x="1333430" y="376078"/>
                  </a:lnTo>
                  <a:lnTo>
                    <a:pt x="1334159" y="372419"/>
                  </a:lnTo>
                  <a:close/>
                </a:path>
                <a:path w="1334770" h="448945">
                  <a:moveTo>
                    <a:pt x="1329909" y="393755"/>
                  </a:moveTo>
                  <a:lnTo>
                    <a:pt x="1327006" y="403874"/>
                  </a:lnTo>
                  <a:lnTo>
                    <a:pt x="1328273" y="401969"/>
                  </a:lnTo>
                  <a:lnTo>
                    <a:pt x="1329909" y="393755"/>
                  </a:lnTo>
                  <a:close/>
                </a:path>
                <a:path w="1334770" h="448945">
                  <a:moveTo>
                    <a:pt x="1312707" y="425381"/>
                  </a:moveTo>
                  <a:lnTo>
                    <a:pt x="1302996" y="432460"/>
                  </a:lnTo>
                  <a:lnTo>
                    <a:pt x="1312164" y="426198"/>
                  </a:lnTo>
                  <a:lnTo>
                    <a:pt x="1312707" y="425381"/>
                  </a:lnTo>
                  <a:close/>
                </a:path>
                <a:path w="1334770" h="448945">
                  <a:moveTo>
                    <a:pt x="1291811" y="440100"/>
                  </a:moveTo>
                  <a:lnTo>
                    <a:pt x="1275532" y="445153"/>
                  </a:lnTo>
                  <a:lnTo>
                    <a:pt x="1288196" y="442569"/>
                  </a:lnTo>
                  <a:lnTo>
                    <a:pt x="1291811" y="440100"/>
                  </a:lnTo>
                  <a:close/>
                </a:path>
              </a:pathLst>
            </a:custGeom>
            <a:solidFill>
              <a:srgbClr val="D9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122286" y="3304032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10716" y="5334"/>
                  </a:moveTo>
                  <a:lnTo>
                    <a:pt x="1310562" y="5189"/>
                  </a:lnTo>
                  <a:lnTo>
                    <a:pt x="1293876" y="761"/>
                  </a:lnTo>
                  <a:lnTo>
                    <a:pt x="1285494" y="0"/>
                  </a:lnTo>
                  <a:lnTo>
                    <a:pt x="80772" y="0"/>
                  </a:lnTo>
                  <a:lnTo>
                    <a:pt x="32956" y="16149"/>
                  </a:lnTo>
                  <a:lnTo>
                    <a:pt x="3809" y="57150"/>
                  </a:lnTo>
                  <a:lnTo>
                    <a:pt x="0" y="80772"/>
                  </a:lnTo>
                  <a:lnTo>
                    <a:pt x="0" y="383286"/>
                  </a:lnTo>
                  <a:lnTo>
                    <a:pt x="761" y="391668"/>
                  </a:lnTo>
                  <a:lnTo>
                    <a:pt x="3809" y="406908"/>
                  </a:lnTo>
                  <a:lnTo>
                    <a:pt x="5334" y="410718"/>
                  </a:lnTo>
                  <a:lnTo>
                    <a:pt x="5334" y="76962"/>
                  </a:lnTo>
                  <a:lnTo>
                    <a:pt x="11063" y="51816"/>
                  </a:lnTo>
                  <a:lnTo>
                    <a:pt x="44915" y="14380"/>
                  </a:lnTo>
                  <a:lnTo>
                    <a:pt x="76962" y="5334"/>
                  </a:lnTo>
                  <a:lnTo>
                    <a:pt x="1310716" y="5334"/>
                  </a:lnTo>
                  <a:close/>
                </a:path>
                <a:path w="1366520" h="463550">
                  <a:moveTo>
                    <a:pt x="1310562" y="458723"/>
                  </a:moveTo>
                  <a:lnTo>
                    <a:pt x="80772" y="457962"/>
                  </a:lnTo>
                  <a:lnTo>
                    <a:pt x="37369" y="444053"/>
                  </a:lnTo>
                  <a:lnTo>
                    <a:pt x="25920" y="434340"/>
                  </a:lnTo>
                  <a:lnTo>
                    <a:pt x="25158" y="434340"/>
                  </a:lnTo>
                  <a:lnTo>
                    <a:pt x="25158" y="432816"/>
                  </a:lnTo>
                  <a:lnTo>
                    <a:pt x="22110" y="429768"/>
                  </a:lnTo>
                  <a:lnTo>
                    <a:pt x="21336" y="429768"/>
                  </a:lnTo>
                  <a:lnTo>
                    <a:pt x="21336" y="428244"/>
                  </a:lnTo>
                  <a:lnTo>
                    <a:pt x="19812" y="426720"/>
                  </a:lnTo>
                  <a:lnTo>
                    <a:pt x="19050" y="426720"/>
                  </a:lnTo>
                  <a:lnTo>
                    <a:pt x="19050" y="425196"/>
                  </a:lnTo>
                  <a:lnTo>
                    <a:pt x="18288" y="424434"/>
                  </a:lnTo>
                  <a:lnTo>
                    <a:pt x="17526" y="424434"/>
                  </a:lnTo>
                  <a:lnTo>
                    <a:pt x="17526" y="422910"/>
                  </a:lnTo>
                  <a:lnTo>
                    <a:pt x="16764" y="422148"/>
                  </a:lnTo>
                  <a:lnTo>
                    <a:pt x="16002" y="422148"/>
                  </a:lnTo>
                  <a:lnTo>
                    <a:pt x="16002" y="420624"/>
                  </a:lnTo>
                  <a:lnTo>
                    <a:pt x="15240" y="420624"/>
                  </a:lnTo>
                  <a:lnTo>
                    <a:pt x="15240" y="419100"/>
                  </a:lnTo>
                  <a:lnTo>
                    <a:pt x="14490" y="419100"/>
                  </a:lnTo>
                  <a:lnTo>
                    <a:pt x="14490" y="417576"/>
                  </a:lnTo>
                  <a:lnTo>
                    <a:pt x="13728" y="417576"/>
                  </a:lnTo>
                  <a:lnTo>
                    <a:pt x="13728" y="416052"/>
                  </a:lnTo>
                  <a:lnTo>
                    <a:pt x="12966" y="416052"/>
                  </a:lnTo>
                  <a:lnTo>
                    <a:pt x="12966" y="414528"/>
                  </a:lnTo>
                  <a:lnTo>
                    <a:pt x="12204" y="414528"/>
                  </a:lnTo>
                  <a:lnTo>
                    <a:pt x="12204" y="413004"/>
                  </a:lnTo>
                  <a:lnTo>
                    <a:pt x="11442" y="413004"/>
                  </a:lnTo>
                  <a:lnTo>
                    <a:pt x="11442" y="411480"/>
                  </a:lnTo>
                  <a:lnTo>
                    <a:pt x="10680" y="411480"/>
                  </a:lnTo>
                  <a:lnTo>
                    <a:pt x="10680" y="409194"/>
                  </a:lnTo>
                  <a:lnTo>
                    <a:pt x="9918" y="409194"/>
                  </a:lnTo>
                  <a:lnTo>
                    <a:pt x="9918" y="406908"/>
                  </a:lnTo>
                  <a:lnTo>
                    <a:pt x="9156" y="406908"/>
                  </a:lnTo>
                  <a:lnTo>
                    <a:pt x="9156" y="404622"/>
                  </a:lnTo>
                  <a:lnTo>
                    <a:pt x="8394" y="404622"/>
                  </a:lnTo>
                  <a:lnTo>
                    <a:pt x="8394" y="401574"/>
                  </a:lnTo>
                  <a:lnTo>
                    <a:pt x="7632" y="401574"/>
                  </a:lnTo>
                  <a:lnTo>
                    <a:pt x="7632" y="398526"/>
                  </a:lnTo>
                  <a:lnTo>
                    <a:pt x="6857" y="398526"/>
                  </a:lnTo>
                  <a:lnTo>
                    <a:pt x="6857" y="394716"/>
                  </a:lnTo>
                  <a:lnTo>
                    <a:pt x="6108" y="394716"/>
                  </a:lnTo>
                  <a:lnTo>
                    <a:pt x="6108" y="387096"/>
                  </a:lnTo>
                  <a:lnTo>
                    <a:pt x="5334" y="387096"/>
                  </a:lnTo>
                  <a:lnTo>
                    <a:pt x="16463" y="431077"/>
                  </a:lnTo>
                  <a:lnTo>
                    <a:pt x="51714" y="458159"/>
                  </a:lnTo>
                  <a:lnTo>
                    <a:pt x="1293876" y="463296"/>
                  </a:lnTo>
                  <a:lnTo>
                    <a:pt x="1302257" y="461772"/>
                  </a:lnTo>
                  <a:lnTo>
                    <a:pt x="1310562" y="458723"/>
                  </a:lnTo>
                  <a:close/>
                </a:path>
                <a:path w="1366520" h="463550">
                  <a:moveTo>
                    <a:pt x="1360944" y="409634"/>
                  </a:moveTo>
                  <a:lnTo>
                    <a:pt x="1360944" y="72390"/>
                  </a:lnTo>
                  <a:lnTo>
                    <a:pt x="1360182" y="391668"/>
                  </a:lnTo>
                  <a:lnTo>
                    <a:pt x="1353312" y="415570"/>
                  </a:lnTo>
                  <a:lnTo>
                    <a:pt x="1339368" y="435454"/>
                  </a:lnTo>
                  <a:lnTo>
                    <a:pt x="1319804" y="449860"/>
                  </a:lnTo>
                  <a:lnTo>
                    <a:pt x="1296162" y="457200"/>
                  </a:lnTo>
                  <a:lnTo>
                    <a:pt x="1287792" y="457962"/>
                  </a:lnTo>
                  <a:lnTo>
                    <a:pt x="1287792" y="458723"/>
                  </a:lnTo>
                  <a:lnTo>
                    <a:pt x="1310716" y="458667"/>
                  </a:lnTo>
                  <a:lnTo>
                    <a:pt x="1326091" y="453024"/>
                  </a:lnTo>
                  <a:lnTo>
                    <a:pt x="1345506" y="436854"/>
                  </a:lnTo>
                  <a:lnTo>
                    <a:pt x="1359299" y="415426"/>
                  </a:lnTo>
                  <a:lnTo>
                    <a:pt x="1360944" y="409634"/>
                  </a:lnTo>
                  <a:close/>
                </a:path>
                <a:path w="1366520" h="463550">
                  <a:moveTo>
                    <a:pt x="1366266" y="390906"/>
                  </a:moveTo>
                  <a:lnTo>
                    <a:pt x="1366266" y="72389"/>
                  </a:lnTo>
                  <a:lnTo>
                    <a:pt x="1364742" y="64770"/>
                  </a:lnTo>
                  <a:lnTo>
                    <a:pt x="1339757" y="21159"/>
                  </a:lnTo>
                  <a:lnTo>
                    <a:pt x="1311105" y="5334"/>
                  </a:lnTo>
                  <a:lnTo>
                    <a:pt x="1289316" y="5334"/>
                  </a:lnTo>
                  <a:lnTo>
                    <a:pt x="1296162" y="6018"/>
                  </a:lnTo>
                  <a:lnTo>
                    <a:pt x="1296936" y="6096"/>
                  </a:lnTo>
                  <a:lnTo>
                    <a:pt x="1334962" y="23532"/>
                  </a:lnTo>
                  <a:lnTo>
                    <a:pt x="1344942" y="33528"/>
                  </a:lnTo>
                  <a:lnTo>
                    <a:pt x="1344942" y="35052"/>
                  </a:lnTo>
                  <a:lnTo>
                    <a:pt x="1345704" y="35052"/>
                  </a:lnTo>
                  <a:lnTo>
                    <a:pt x="1346466" y="35814"/>
                  </a:lnTo>
                  <a:lnTo>
                    <a:pt x="1346466" y="37338"/>
                  </a:lnTo>
                  <a:lnTo>
                    <a:pt x="1347228" y="37338"/>
                  </a:lnTo>
                  <a:lnTo>
                    <a:pt x="1348740" y="38862"/>
                  </a:lnTo>
                  <a:lnTo>
                    <a:pt x="1348740" y="40386"/>
                  </a:lnTo>
                  <a:lnTo>
                    <a:pt x="1349502" y="40386"/>
                  </a:lnTo>
                  <a:lnTo>
                    <a:pt x="1349502" y="41910"/>
                  </a:lnTo>
                  <a:lnTo>
                    <a:pt x="1350264" y="41910"/>
                  </a:lnTo>
                  <a:lnTo>
                    <a:pt x="1351026" y="42672"/>
                  </a:lnTo>
                  <a:lnTo>
                    <a:pt x="1351026" y="44196"/>
                  </a:lnTo>
                  <a:lnTo>
                    <a:pt x="1351788" y="44196"/>
                  </a:lnTo>
                  <a:lnTo>
                    <a:pt x="1351788" y="45720"/>
                  </a:lnTo>
                  <a:lnTo>
                    <a:pt x="1352550" y="45720"/>
                  </a:lnTo>
                  <a:lnTo>
                    <a:pt x="1352550" y="47244"/>
                  </a:lnTo>
                  <a:lnTo>
                    <a:pt x="1353312" y="47244"/>
                  </a:lnTo>
                  <a:lnTo>
                    <a:pt x="1353312" y="48768"/>
                  </a:lnTo>
                  <a:lnTo>
                    <a:pt x="1354086" y="48768"/>
                  </a:lnTo>
                  <a:lnTo>
                    <a:pt x="1354086" y="50292"/>
                  </a:lnTo>
                  <a:lnTo>
                    <a:pt x="1354836" y="50292"/>
                  </a:lnTo>
                  <a:lnTo>
                    <a:pt x="1354836" y="51816"/>
                  </a:lnTo>
                  <a:lnTo>
                    <a:pt x="1355610" y="51816"/>
                  </a:lnTo>
                  <a:lnTo>
                    <a:pt x="1355610" y="54102"/>
                  </a:lnTo>
                  <a:lnTo>
                    <a:pt x="1356360" y="54102"/>
                  </a:lnTo>
                  <a:lnTo>
                    <a:pt x="1356360" y="55626"/>
                  </a:lnTo>
                  <a:lnTo>
                    <a:pt x="1357134" y="55626"/>
                  </a:lnTo>
                  <a:lnTo>
                    <a:pt x="1357134" y="57912"/>
                  </a:lnTo>
                  <a:lnTo>
                    <a:pt x="1357896" y="57912"/>
                  </a:lnTo>
                  <a:lnTo>
                    <a:pt x="1357896" y="60960"/>
                  </a:lnTo>
                  <a:lnTo>
                    <a:pt x="1358658" y="60960"/>
                  </a:lnTo>
                  <a:lnTo>
                    <a:pt x="1358658" y="63246"/>
                  </a:lnTo>
                  <a:lnTo>
                    <a:pt x="1359299" y="63246"/>
                  </a:lnTo>
                  <a:lnTo>
                    <a:pt x="1359299" y="67056"/>
                  </a:lnTo>
                  <a:lnTo>
                    <a:pt x="1360182" y="67056"/>
                  </a:lnTo>
                  <a:lnTo>
                    <a:pt x="1360182" y="72390"/>
                  </a:lnTo>
                  <a:lnTo>
                    <a:pt x="1360944" y="72390"/>
                  </a:lnTo>
                  <a:lnTo>
                    <a:pt x="1360944" y="409634"/>
                  </a:lnTo>
                  <a:lnTo>
                    <a:pt x="1366266" y="390906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127620" y="3309366"/>
              <a:ext cx="1355725" cy="453390"/>
            </a:xfrm>
            <a:custGeom>
              <a:avLst/>
              <a:gdLst/>
              <a:ahLst/>
              <a:cxnLst/>
              <a:rect l="l" t="t" r="r" b="b"/>
              <a:pathLst>
                <a:path w="1355725" h="453389">
                  <a:moveTo>
                    <a:pt x="1355598" y="377189"/>
                  </a:moveTo>
                  <a:lnTo>
                    <a:pt x="1355598" y="75437"/>
                  </a:lnTo>
                  <a:lnTo>
                    <a:pt x="1349704" y="46291"/>
                  </a:lnTo>
                  <a:lnTo>
                    <a:pt x="1333595" y="22288"/>
                  </a:lnTo>
                  <a:lnTo>
                    <a:pt x="1309627" y="6000"/>
                  </a:lnTo>
                  <a:lnTo>
                    <a:pt x="1280160" y="0"/>
                  </a:lnTo>
                  <a:lnTo>
                    <a:pt x="75438" y="0"/>
                  </a:lnTo>
                  <a:lnTo>
                    <a:pt x="46291" y="6000"/>
                  </a:lnTo>
                  <a:lnTo>
                    <a:pt x="22288" y="22288"/>
                  </a:lnTo>
                  <a:lnTo>
                    <a:pt x="6000" y="46291"/>
                  </a:lnTo>
                  <a:lnTo>
                    <a:pt x="0" y="75437"/>
                  </a:lnTo>
                  <a:lnTo>
                    <a:pt x="0" y="377190"/>
                  </a:lnTo>
                  <a:lnTo>
                    <a:pt x="6000" y="406777"/>
                  </a:lnTo>
                  <a:lnTo>
                    <a:pt x="22288" y="431006"/>
                  </a:lnTo>
                  <a:lnTo>
                    <a:pt x="46291" y="447377"/>
                  </a:lnTo>
                  <a:lnTo>
                    <a:pt x="75438" y="453390"/>
                  </a:lnTo>
                  <a:lnTo>
                    <a:pt x="1280160" y="453389"/>
                  </a:lnTo>
                  <a:lnTo>
                    <a:pt x="1309627" y="447377"/>
                  </a:lnTo>
                  <a:lnTo>
                    <a:pt x="1333595" y="431006"/>
                  </a:lnTo>
                  <a:lnTo>
                    <a:pt x="1349704" y="406777"/>
                  </a:lnTo>
                  <a:lnTo>
                    <a:pt x="1355598" y="377189"/>
                  </a:lnTo>
                  <a:close/>
                </a:path>
              </a:pathLst>
            </a:custGeom>
            <a:solidFill>
              <a:srgbClr val="D9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122286" y="3304032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66266" y="390906"/>
                  </a:moveTo>
                  <a:lnTo>
                    <a:pt x="1366266" y="72390"/>
                  </a:lnTo>
                  <a:lnTo>
                    <a:pt x="1364742" y="64770"/>
                  </a:lnTo>
                  <a:lnTo>
                    <a:pt x="1339757" y="21159"/>
                  </a:lnTo>
                  <a:lnTo>
                    <a:pt x="1293876" y="762"/>
                  </a:lnTo>
                  <a:lnTo>
                    <a:pt x="1285494" y="0"/>
                  </a:lnTo>
                  <a:lnTo>
                    <a:pt x="80772" y="0"/>
                  </a:lnTo>
                  <a:lnTo>
                    <a:pt x="32956" y="16149"/>
                  </a:lnTo>
                  <a:lnTo>
                    <a:pt x="3809" y="57150"/>
                  </a:lnTo>
                  <a:lnTo>
                    <a:pt x="0" y="80772"/>
                  </a:lnTo>
                  <a:lnTo>
                    <a:pt x="0" y="383286"/>
                  </a:lnTo>
                  <a:lnTo>
                    <a:pt x="10460" y="422189"/>
                  </a:lnTo>
                  <a:lnTo>
                    <a:pt x="10668" y="422496"/>
                  </a:lnTo>
                  <a:lnTo>
                    <a:pt x="10668" y="80772"/>
                  </a:lnTo>
                  <a:lnTo>
                    <a:pt x="11430" y="73152"/>
                  </a:lnTo>
                  <a:lnTo>
                    <a:pt x="29907" y="32453"/>
                  </a:lnTo>
                  <a:lnTo>
                    <a:pt x="64288" y="12720"/>
                  </a:lnTo>
                  <a:lnTo>
                    <a:pt x="1285494" y="10668"/>
                  </a:lnTo>
                  <a:lnTo>
                    <a:pt x="1292352" y="11353"/>
                  </a:lnTo>
                  <a:lnTo>
                    <a:pt x="1337791" y="33975"/>
                  </a:lnTo>
                  <a:lnTo>
                    <a:pt x="1355598" y="73914"/>
                  </a:lnTo>
                  <a:lnTo>
                    <a:pt x="1355598" y="421176"/>
                  </a:lnTo>
                  <a:lnTo>
                    <a:pt x="1359299" y="415426"/>
                  </a:lnTo>
                  <a:lnTo>
                    <a:pt x="1366266" y="390906"/>
                  </a:lnTo>
                  <a:close/>
                </a:path>
                <a:path w="1366520" h="463550">
                  <a:moveTo>
                    <a:pt x="1355598" y="421176"/>
                  </a:moveTo>
                  <a:lnTo>
                    <a:pt x="1355598" y="390144"/>
                  </a:lnTo>
                  <a:lnTo>
                    <a:pt x="1354074" y="397002"/>
                  </a:lnTo>
                  <a:lnTo>
                    <a:pt x="1346640" y="417575"/>
                  </a:lnTo>
                  <a:lnTo>
                    <a:pt x="1313686" y="447577"/>
                  </a:lnTo>
                  <a:lnTo>
                    <a:pt x="80772" y="453390"/>
                  </a:lnTo>
                  <a:lnTo>
                    <a:pt x="58437" y="449303"/>
                  </a:lnTo>
                  <a:lnTo>
                    <a:pt x="24127" y="424055"/>
                  </a:lnTo>
                  <a:lnTo>
                    <a:pt x="10668" y="382524"/>
                  </a:lnTo>
                  <a:lnTo>
                    <a:pt x="10668" y="422496"/>
                  </a:lnTo>
                  <a:lnTo>
                    <a:pt x="42672" y="454152"/>
                  </a:lnTo>
                  <a:lnTo>
                    <a:pt x="80772" y="463296"/>
                  </a:lnTo>
                  <a:lnTo>
                    <a:pt x="1293876" y="463296"/>
                  </a:lnTo>
                  <a:lnTo>
                    <a:pt x="1302258" y="461772"/>
                  </a:lnTo>
                  <a:lnTo>
                    <a:pt x="1326091" y="453024"/>
                  </a:lnTo>
                  <a:lnTo>
                    <a:pt x="1345506" y="436854"/>
                  </a:lnTo>
                  <a:lnTo>
                    <a:pt x="1355598" y="421176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7232275" y="3292855"/>
            <a:ext cx="1145540" cy="4781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4200"/>
              </a:lnSpc>
              <a:spcBef>
                <a:spcPts val="90"/>
              </a:spcBef>
            </a:pPr>
            <a:r>
              <a:rPr dirty="0" sz="950">
                <a:latin typeface="Arial"/>
                <a:cs typeface="Arial"/>
              </a:rPr>
              <a:t>%</a:t>
            </a:r>
            <a:r>
              <a:rPr dirty="0" sz="950" spc="50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of</a:t>
            </a:r>
            <a:r>
              <a:rPr dirty="0" sz="950" spc="50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calls</a:t>
            </a:r>
            <a:r>
              <a:rPr dirty="0" sz="950" spc="50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answered </a:t>
            </a:r>
            <a:r>
              <a:rPr dirty="0" sz="950">
                <a:latin typeface="Arial"/>
                <a:cs typeface="Arial"/>
              </a:rPr>
              <a:t>by</a:t>
            </a:r>
            <a:r>
              <a:rPr dirty="0" sz="950" spc="75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call</a:t>
            </a:r>
            <a:r>
              <a:rPr dirty="0" sz="950" spc="75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center</a:t>
            </a:r>
            <a:r>
              <a:rPr dirty="0" sz="950" spc="70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within </a:t>
            </a:r>
            <a:r>
              <a:rPr dirty="0" sz="950">
                <a:latin typeface="Arial"/>
                <a:cs typeface="Arial"/>
              </a:rPr>
              <a:t>20</a:t>
            </a:r>
            <a:r>
              <a:rPr dirty="0" sz="950" spc="50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seconds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7122286" y="4783835"/>
            <a:ext cx="1366520" cy="463550"/>
            <a:chOff x="7122286" y="4783835"/>
            <a:chExt cx="1366520" cy="463550"/>
          </a:xfrm>
        </p:grpSpPr>
        <p:sp>
          <p:nvSpPr>
            <p:cNvPr id="53" name="object 53" descr=""/>
            <p:cNvSpPr/>
            <p:nvPr/>
          </p:nvSpPr>
          <p:spPr>
            <a:xfrm>
              <a:off x="7133831" y="4794414"/>
              <a:ext cx="1349375" cy="443865"/>
            </a:xfrm>
            <a:custGeom>
              <a:avLst/>
              <a:gdLst/>
              <a:ahLst/>
              <a:cxnLst/>
              <a:rect l="l" t="t" r="r" b="b"/>
              <a:pathLst>
                <a:path w="1349375" h="443864">
                  <a:moveTo>
                    <a:pt x="660" y="401675"/>
                  </a:moveTo>
                  <a:lnTo>
                    <a:pt x="0" y="401599"/>
                  </a:lnTo>
                  <a:lnTo>
                    <a:pt x="660" y="402551"/>
                  </a:lnTo>
                  <a:lnTo>
                    <a:pt x="660" y="401675"/>
                  </a:lnTo>
                  <a:close/>
                </a:path>
                <a:path w="1349375" h="443864">
                  <a:moveTo>
                    <a:pt x="18948" y="14833"/>
                  </a:moveTo>
                  <a:lnTo>
                    <a:pt x="16078" y="16764"/>
                  </a:lnTo>
                  <a:lnTo>
                    <a:pt x="15379" y="17780"/>
                  </a:lnTo>
                  <a:lnTo>
                    <a:pt x="18948" y="14833"/>
                  </a:lnTo>
                  <a:close/>
                </a:path>
                <a:path w="1349375" h="443864">
                  <a:moveTo>
                    <a:pt x="19329" y="427570"/>
                  </a:moveTo>
                  <a:lnTo>
                    <a:pt x="14401" y="422910"/>
                  </a:lnTo>
                  <a:lnTo>
                    <a:pt x="16078" y="425386"/>
                  </a:lnTo>
                  <a:lnTo>
                    <a:pt x="19329" y="427570"/>
                  </a:lnTo>
                  <a:close/>
                </a:path>
                <a:path w="1349375" h="443864">
                  <a:moveTo>
                    <a:pt x="43345" y="0"/>
                  </a:moveTo>
                  <a:lnTo>
                    <a:pt x="40081" y="660"/>
                  </a:lnTo>
                  <a:lnTo>
                    <a:pt x="38303" y="1841"/>
                  </a:lnTo>
                  <a:lnTo>
                    <a:pt x="43345" y="0"/>
                  </a:lnTo>
                  <a:close/>
                </a:path>
                <a:path w="1349375" h="443864">
                  <a:moveTo>
                    <a:pt x="44196" y="442328"/>
                  </a:moveTo>
                  <a:lnTo>
                    <a:pt x="36703" y="439229"/>
                  </a:lnTo>
                  <a:lnTo>
                    <a:pt x="40081" y="441490"/>
                  </a:lnTo>
                  <a:lnTo>
                    <a:pt x="44196" y="442328"/>
                  </a:lnTo>
                  <a:close/>
                </a:path>
                <a:path w="1349375" h="443864">
                  <a:moveTo>
                    <a:pt x="1307376" y="438835"/>
                  </a:moveTo>
                  <a:lnTo>
                    <a:pt x="1294358" y="443306"/>
                  </a:lnTo>
                  <a:lnTo>
                    <a:pt x="1303413" y="441490"/>
                  </a:lnTo>
                  <a:lnTo>
                    <a:pt x="1307376" y="438835"/>
                  </a:lnTo>
                  <a:close/>
                </a:path>
                <a:path w="1349375" h="443864">
                  <a:moveTo>
                    <a:pt x="1328508" y="423697"/>
                  </a:moveTo>
                  <a:lnTo>
                    <a:pt x="1318450" y="431393"/>
                  </a:lnTo>
                  <a:lnTo>
                    <a:pt x="1327378" y="425386"/>
                  </a:lnTo>
                  <a:lnTo>
                    <a:pt x="1328508" y="423697"/>
                  </a:lnTo>
                  <a:close/>
                </a:path>
                <a:path w="1349375" h="443864">
                  <a:moveTo>
                    <a:pt x="1345222" y="392734"/>
                  </a:moveTo>
                  <a:lnTo>
                    <a:pt x="1341831" y="403885"/>
                  </a:lnTo>
                  <a:lnTo>
                    <a:pt x="1343482" y="401421"/>
                  </a:lnTo>
                  <a:lnTo>
                    <a:pt x="1345222" y="392734"/>
                  </a:lnTo>
                  <a:close/>
                </a:path>
                <a:path w="1349375" h="443864">
                  <a:moveTo>
                    <a:pt x="1349375" y="70205"/>
                  </a:moveTo>
                  <a:lnTo>
                    <a:pt x="1348625" y="375754"/>
                  </a:lnTo>
                  <a:lnTo>
                    <a:pt x="1349375" y="371995"/>
                  </a:lnTo>
                  <a:lnTo>
                    <a:pt x="1349375" y="70205"/>
                  </a:lnTo>
                  <a:close/>
                </a:path>
              </a:pathLst>
            </a:custGeom>
            <a:solidFill>
              <a:srgbClr val="FBEB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122286" y="4783835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12951" y="5334"/>
                  </a:moveTo>
                  <a:lnTo>
                    <a:pt x="1293876" y="0"/>
                  </a:lnTo>
                  <a:lnTo>
                    <a:pt x="80772" y="0"/>
                  </a:lnTo>
                  <a:lnTo>
                    <a:pt x="55353" y="3941"/>
                  </a:lnTo>
                  <a:lnTo>
                    <a:pt x="15119" y="33984"/>
                  </a:lnTo>
                  <a:lnTo>
                    <a:pt x="0" y="80772"/>
                  </a:lnTo>
                  <a:lnTo>
                    <a:pt x="0" y="382524"/>
                  </a:lnTo>
                  <a:lnTo>
                    <a:pt x="761" y="390906"/>
                  </a:lnTo>
                  <a:lnTo>
                    <a:pt x="2285" y="399288"/>
                  </a:lnTo>
                  <a:lnTo>
                    <a:pt x="3809" y="406908"/>
                  </a:lnTo>
                  <a:lnTo>
                    <a:pt x="5334" y="410337"/>
                  </a:lnTo>
                  <a:lnTo>
                    <a:pt x="5334" y="76962"/>
                  </a:lnTo>
                  <a:lnTo>
                    <a:pt x="10680" y="52336"/>
                  </a:lnTo>
                  <a:lnTo>
                    <a:pt x="43335" y="14811"/>
                  </a:lnTo>
                  <a:lnTo>
                    <a:pt x="71640" y="5334"/>
                  </a:lnTo>
                  <a:lnTo>
                    <a:pt x="1312951" y="5334"/>
                  </a:lnTo>
                  <a:close/>
                </a:path>
                <a:path w="1366520" h="463550">
                  <a:moveTo>
                    <a:pt x="1311878" y="457962"/>
                  </a:moveTo>
                  <a:lnTo>
                    <a:pt x="80772" y="457204"/>
                  </a:lnTo>
                  <a:lnTo>
                    <a:pt x="34016" y="441114"/>
                  </a:lnTo>
                  <a:lnTo>
                    <a:pt x="23634" y="431292"/>
                  </a:lnTo>
                  <a:lnTo>
                    <a:pt x="22860" y="431292"/>
                  </a:lnTo>
                  <a:lnTo>
                    <a:pt x="22860" y="429768"/>
                  </a:lnTo>
                  <a:lnTo>
                    <a:pt x="21336" y="428244"/>
                  </a:lnTo>
                  <a:lnTo>
                    <a:pt x="20574" y="428244"/>
                  </a:lnTo>
                  <a:lnTo>
                    <a:pt x="20574" y="426719"/>
                  </a:lnTo>
                  <a:lnTo>
                    <a:pt x="19050" y="425196"/>
                  </a:lnTo>
                  <a:lnTo>
                    <a:pt x="18288" y="425196"/>
                  </a:lnTo>
                  <a:lnTo>
                    <a:pt x="18288" y="423672"/>
                  </a:lnTo>
                  <a:lnTo>
                    <a:pt x="17526" y="422910"/>
                  </a:lnTo>
                  <a:lnTo>
                    <a:pt x="16764" y="422910"/>
                  </a:lnTo>
                  <a:lnTo>
                    <a:pt x="16764" y="421386"/>
                  </a:lnTo>
                  <a:lnTo>
                    <a:pt x="16002" y="421386"/>
                  </a:lnTo>
                  <a:lnTo>
                    <a:pt x="16002" y="419862"/>
                  </a:lnTo>
                  <a:lnTo>
                    <a:pt x="15119" y="419100"/>
                  </a:lnTo>
                  <a:lnTo>
                    <a:pt x="14490" y="419100"/>
                  </a:lnTo>
                  <a:lnTo>
                    <a:pt x="14490" y="417576"/>
                  </a:lnTo>
                  <a:lnTo>
                    <a:pt x="13728" y="417576"/>
                  </a:lnTo>
                  <a:lnTo>
                    <a:pt x="13728" y="416052"/>
                  </a:lnTo>
                  <a:lnTo>
                    <a:pt x="12966" y="416052"/>
                  </a:lnTo>
                  <a:lnTo>
                    <a:pt x="12966" y="414528"/>
                  </a:lnTo>
                  <a:lnTo>
                    <a:pt x="12204" y="414528"/>
                  </a:lnTo>
                  <a:lnTo>
                    <a:pt x="12204" y="412242"/>
                  </a:lnTo>
                  <a:lnTo>
                    <a:pt x="11442" y="412242"/>
                  </a:lnTo>
                  <a:lnTo>
                    <a:pt x="11442" y="410718"/>
                  </a:lnTo>
                  <a:lnTo>
                    <a:pt x="10680" y="410718"/>
                  </a:lnTo>
                  <a:lnTo>
                    <a:pt x="10680" y="408431"/>
                  </a:lnTo>
                  <a:lnTo>
                    <a:pt x="9918" y="408431"/>
                  </a:lnTo>
                  <a:lnTo>
                    <a:pt x="9918" y="406908"/>
                  </a:lnTo>
                  <a:lnTo>
                    <a:pt x="9156" y="406908"/>
                  </a:lnTo>
                  <a:lnTo>
                    <a:pt x="9156" y="404622"/>
                  </a:lnTo>
                  <a:lnTo>
                    <a:pt x="8394" y="404622"/>
                  </a:lnTo>
                  <a:lnTo>
                    <a:pt x="8394" y="401574"/>
                  </a:lnTo>
                  <a:lnTo>
                    <a:pt x="7632" y="401574"/>
                  </a:lnTo>
                  <a:lnTo>
                    <a:pt x="7632" y="398526"/>
                  </a:lnTo>
                  <a:lnTo>
                    <a:pt x="6857" y="398526"/>
                  </a:lnTo>
                  <a:lnTo>
                    <a:pt x="6857" y="393954"/>
                  </a:lnTo>
                  <a:lnTo>
                    <a:pt x="6108" y="393954"/>
                  </a:lnTo>
                  <a:lnTo>
                    <a:pt x="6108" y="386334"/>
                  </a:lnTo>
                  <a:lnTo>
                    <a:pt x="5334" y="386334"/>
                  </a:lnTo>
                  <a:lnTo>
                    <a:pt x="5334" y="410337"/>
                  </a:lnTo>
                  <a:lnTo>
                    <a:pt x="6857" y="413766"/>
                  </a:lnTo>
                  <a:lnTo>
                    <a:pt x="10322" y="421751"/>
                  </a:lnTo>
                  <a:lnTo>
                    <a:pt x="42672" y="453390"/>
                  </a:lnTo>
                  <a:lnTo>
                    <a:pt x="80772" y="463296"/>
                  </a:lnTo>
                  <a:lnTo>
                    <a:pt x="1285494" y="463296"/>
                  </a:lnTo>
                  <a:lnTo>
                    <a:pt x="1302257" y="461772"/>
                  </a:lnTo>
                  <a:lnTo>
                    <a:pt x="1311878" y="457962"/>
                  </a:lnTo>
                  <a:close/>
                </a:path>
                <a:path w="1366520" h="463550">
                  <a:moveTo>
                    <a:pt x="1360944" y="409181"/>
                  </a:moveTo>
                  <a:lnTo>
                    <a:pt x="1360944" y="71628"/>
                  </a:lnTo>
                  <a:lnTo>
                    <a:pt x="1360182" y="391667"/>
                  </a:lnTo>
                  <a:lnTo>
                    <a:pt x="1353312" y="415138"/>
                  </a:lnTo>
                  <a:lnTo>
                    <a:pt x="1353312" y="414973"/>
                  </a:lnTo>
                  <a:lnTo>
                    <a:pt x="1340056" y="434263"/>
                  </a:lnTo>
                  <a:lnTo>
                    <a:pt x="1321349" y="448571"/>
                  </a:lnTo>
                  <a:lnTo>
                    <a:pt x="1298460" y="456438"/>
                  </a:lnTo>
                  <a:lnTo>
                    <a:pt x="1294638" y="456982"/>
                  </a:lnTo>
                  <a:lnTo>
                    <a:pt x="1293876" y="457091"/>
                  </a:lnTo>
                  <a:lnTo>
                    <a:pt x="1293114" y="457200"/>
                  </a:lnTo>
                  <a:lnTo>
                    <a:pt x="1293114" y="457962"/>
                  </a:lnTo>
                  <a:lnTo>
                    <a:pt x="1311878" y="457962"/>
                  </a:lnTo>
                  <a:lnTo>
                    <a:pt x="1326409" y="452207"/>
                  </a:lnTo>
                  <a:lnTo>
                    <a:pt x="1345704" y="436241"/>
                  </a:lnTo>
                  <a:lnTo>
                    <a:pt x="1359281" y="415132"/>
                  </a:lnTo>
                  <a:lnTo>
                    <a:pt x="1360944" y="409181"/>
                  </a:lnTo>
                  <a:close/>
                </a:path>
                <a:path w="1366520" h="463550">
                  <a:moveTo>
                    <a:pt x="1366266" y="390144"/>
                  </a:moveTo>
                  <a:lnTo>
                    <a:pt x="1366266" y="71628"/>
                  </a:lnTo>
                  <a:lnTo>
                    <a:pt x="1364742" y="64008"/>
                  </a:lnTo>
                  <a:lnTo>
                    <a:pt x="1355485" y="39878"/>
                  </a:lnTo>
                  <a:lnTo>
                    <a:pt x="1339705" y="20550"/>
                  </a:lnTo>
                  <a:lnTo>
                    <a:pt x="1318727" y="6949"/>
                  </a:lnTo>
                  <a:lnTo>
                    <a:pt x="1312951" y="5334"/>
                  </a:lnTo>
                  <a:lnTo>
                    <a:pt x="1294638" y="5334"/>
                  </a:lnTo>
                  <a:lnTo>
                    <a:pt x="1299984" y="6096"/>
                  </a:lnTo>
                  <a:lnTo>
                    <a:pt x="1311878" y="9477"/>
                  </a:lnTo>
                  <a:lnTo>
                    <a:pt x="1312307" y="9600"/>
                  </a:lnTo>
                  <a:lnTo>
                    <a:pt x="1323768" y="15135"/>
                  </a:lnTo>
                  <a:lnTo>
                    <a:pt x="1334196" y="22437"/>
                  </a:lnTo>
                  <a:lnTo>
                    <a:pt x="1343418" y="31242"/>
                  </a:lnTo>
                  <a:lnTo>
                    <a:pt x="1343418" y="32766"/>
                  </a:lnTo>
                  <a:lnTo>
                    <a:pt x="1344180" y="32766"/>
                  </a:lnTo>
                  <a:lnTo>
                    <a:pt x="1345704" y="34290"/>
                  </a:lnTo>
                  <a:lnTo>
                    <a:pt x="1345704" y="35814"/>
                  </a:lnTo>
                  <a:lnTo>
                    <a:pt x="1346466" y="35814"/>
                  </a:lnTo>
                  <a:lnTo>
                    <a:pt x="1347990" y="37338"/>
                  </a:lnTo>
                  <a:lnTo>
                    <a:pt x="1347990" y="38862"/>
                  </a:lnTo>
                  <a:lnTo>
                    <a:pt x="1348740" y="38862"/>
                  </a:lnTo>
                  <a:lnTo>
                    <a:pt x="1349502" y="39624"/>
                  </a:lnTo>
                  <a:lnTo>
                    <a:pt x="1349502" y="41148"/>
                  </a:lnTo>
                  <a:lnTo>
                    <a:pt x="1350264" y="41148"/>
                  </a:lnTo>
                  <a:lnTo>
                    <a:pt x="1350264" y="42672"/>
                  </a:lnTo>
                  <a:lnTo>
                    <a:pt x="1351026" y="42672"/>
                  </a:lnTo>
                  <a:lnTo>
                    <a:pt x="1351788" y="43434"/>
                  </a:lnTo>
                  <a:lnTo>
                    <a:pt x="1351788" y="44958"/>
                  </a:lnTo>
                  <a:lnTo>
                    <a:pt x="1352550" y="44958"/>
                  </a:lnTo>
                  <a:lnTo>
                    <a:pt x="1352550" y="46481"/>
                  </a:lnTo>
                  <a:lnTo>
                    <a:pt x="1353312" y="46481"/>
                  </a:lnTo>
                  <a:lnTo>
                    <a:pt x="1353312" y="48005"/>
                  </a:lnTo>
                  <a:lnTo>
                    <a:pt x="1354086" y="48005"/>
                  </a:lnTo>
                  <a:lnTo>
                    <a:pt x="1354086" y="49529"/>
                  </a:lnTo>
                  <a:lnTo>
                    <a:pt x="1354836" y="49529"/>
                  </a:lnTo>
                  <a:lnTo>
                    <a:pt x="1354836" y="51054"/>
                  </a:lnTo>
                  <a:lnTo>
                    <a:pt x="1355485" y="51054"/>
                  </a:lnTo>
                  <a:lnTo>
                    <a:pt x="1355485" y="53340"/>
                  </a:lnTo>
                  <a:lnTo>
                    <a:pt x="1356360" y="53340"/>
                  </a:lnTo>
                  <a:lnTo>
                    <a:pt x="1356360" y="55626"/>
                  </a:lnTo>
                  <a:lnTo>
                    <a:pt x="1357134" y="55626"/>
                  </a:lnTo>
                  <a:lnTo>
                    <a:pt x="1357134" y="57150"/>
                  </a:lnTo>
                  <a:lnTo>
                    <a:pt x="1357896" y="57150"/>
                  </a:lnTo>
                  <a:lnTo>
                    <a:pt x="1357896" y="60198"/>
                  </a:lnTo>
                  <a:lnTo>
                    <a:pt x="1358658" y="60198"/>
                  </a:lnTo>
                  <a:lnTo>
                    <a:pt x="1358658" y="63246"/>
                  </a:lnTo>
                  <a:lnTo>
                    <a:pt x="1359420" y="63246"/>
                  </a:lnTo>
                  <a:lnTo>
                    <a:pt x="1359420" y="66293"/>
                  </a:lnTo>
                  <a:lnTo>
                    <a:pt x="1360182" y="66293"/>
                  </a:lnTo>
                  <a:lnTo>
                    <a:pt x="1360182" y="71628"/>
                  </a:lnTo>
                  <a:lnTo>
                    <a:pt x="1360944" y="71628"/>
                  </a:lnTo>
                  <a:lnTo>
                    <a:pt x="1360944" y="409181"/>
                  </a:lnTo>
                  <a:lnTo>
                    <a:pt x="1366266" y="390144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127620" y="4789169"/>
              <a:ext cx="1355725" cy="452755"/>
            </a:xfrm>
            <a:custGeom>
              <a:avLst/>
              <a:gdLst/>
              <a:ahLst/>
              <a:cxnLst/>
              <a:rect l="l" t="t" r="r" b="b"/>
              <a:pathLst>
                <a:path w="1355725" h="452754">
                  <a:moveTo>
                    <a:pt x="1355598" y="377189"/>
                  </a:moveTo>
                  <a:lnTo>
                    <a:pt x="1355598" y="75437"/>
                  </a:lnTo>
                  <a:lnTo>
                    <a:pt x="1349704" y="45970"/>
                  </a:lnTo>
                  <a:lnTo>
                    <a:pt x="1333595" y="22002"/>
                  </a:lnTo>
                  <a:lnTo>
                    <a:pt x="1309627" y="5893"/>
                  </a:lnTo>
                  <a:lnTo>
                    <a:pt x="1280160" y="0"/>
                  </a:lnTo>
                  <a:lnTo>
                    <a:pt x="75438" y="0"/>
                  </a:lnTo>
                  <a:lnTo>
                    <a:pt x="46291" y="5893"/>
                  </a:lnTo>
                  <a:lnTo>
                    <a:pt x="22288" y="22002"/>
                  </a:lnTo>
                  <a:lnTo>
                    <a:pt x="6000" y="45970"/>
                  </a:lnTo>
                  <a:lnTo>
                    <a:pt x="0" y="75437"/>
                  </a:lnTo>
                  <a:lnTo>
                    <a:pt x="0" y="377190"/>
                  </a:lnTo>
                  <a:lnTo>
                    <a:pt x="6000" y="406657"/>
                  </a:lnTo>
                  <a:lnTo>
                    <a:pt x="22288" y="430625"/>
                  </a:lnTo>
                  <a:lnTo>
                    <a:pt x="46291" y="446734"/>
                  </a:lnTo>
                  <a:lnTo>
                    <a:pt x="75438" y="452628"/>
                  </a:lnTo>
                  <a:lnTo>
                    <a:pt x="1280160" y="452627"/>
                  </a:lnTo>
                  <a:lnTo>
                    <a:pt x="1309627" y="446734"/>
                  </a:lnTo>
                  <a:lnTo>
                    <a:pt x="1333595" y="430625"/>
                  </a:lnTo>
                  <a:lnTo>
                    <a:pt x="1349704" y="406657"/>
                  </a:lnTo>
                  <a:lnTo>
                    <a:pt x="1355598" y="377189"/>
                  </a:lnTo>
                  <a:close/>
                </a:path>
              </a:pathLst>
            </a:custGeom>
            <a:solidFill>
              <a:srgbClr val="FBEB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122286" y="4783835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66266" y="390144"/>
                  </a:moveTo>
                  <a:lnTo>
                    <a:pt x="1366266" y="71628"/>
                  </a:lnTo>
                  <a:lnTo>
                    <a:pt x="1364742" y="64008"/>
                  </a:lnTo>
                  <a:lnTo>
                    <a:pt x="1355485" y="39878"/>
                  </a:lnTo>
                  <a:lnTo>
                    <a:pt x="1339705" y="20550"/>
                  </a:lnTo>
                  <a:lnTo>
                    <a:pt x="1318727" y="6949"/>
                  </a:lnTo>
                  <a:lnTo>
                    <a:pt x="1293876" y="0"/>
                  </a:lnTo>
                  <a:lnTo>
                    <a:pt x="80772" y="0"/>
                  </a:lnTo>
                  <a:lnTo>
                    <a:pt x="32885" y="15759"/>
                  </a:lnTo>
                  <a:lnTo>
                    <a:pt x="3809" y="57150"/>
                  </a:lnTo>
                  <a:lnTo>
                    <a:pt x="0" y="80772"/>
                  </a:lnTo>
                  <a:lnTo>
                    <a:pt x="0" y="382524"/>
                  </a:lnTo>
                  <a:lnTo>
                    <a:pt x="762" y="390906"/>
                  </a:lnTo>
                  <a:lnTo>
                    <a:pt x="2286" y="399288"/>
                  </a:lnTo>
                  <a:lnTo>
                    <a:pt x="3810" y="406908"/>
                  </a:lnTo>
                  <a:lnTo>
                    <a:pt x="6858" y="413766"/>
                  </a:lnTo>
                  <a:lnTo>
                    <a:pt x="10322" y="421751"/>
                  </a:lnTo>
                  <a:lnTo>
                    <a:pt x="10668" y="422255"/>
                  </a:lnTo>
                  <a:lnTo>
                    <a:pt x="10668" y="80772"/>
                  </a:lnTo>
                  <a:lnTo>
                    <a:pt x="11430" y="73152"/>
                  </a:lnTo>
                  <a:lnTo>
                    <a:pt x="30998" y="30816"/>
                  </a:lnTo>
                  <a:lnTo>
                    <a:pt x="70515" y="10944"/>
                  </a:lnTo>
                  <a:lnTo>
                    <a:pt x="1285494" y="9906"/>
                  </a:lnTo>
                  <a:lnTo>
                    <a:pt x="1292352" y="10591"/>
                  </a:lnTo>
                  <a:lnTo>
                    <a:pt x="1337933" y="33780"/>
                  </a:lnTo>
                  <a:lnTo>
                    <a:pt x="1355485" y="73485"/>
                  </a:lnTo>
                  <a:lnTo>
                    <a:pt x="1355485" y="421034"/>
                  </a:lnTo>
                  <a:lnTo>
                    <a:pt x="1359281" y="415132"/>
                  </a:lnTo>
                  <a:lnTo>
                    <a:pt x="1366266" y="390144"/>
                  </a:lnTo>
                  <a:close/>
                </a:path>
                <a:path w="1366520" h="463550">
                  <a:moveTo>
                    <a:pt x="1355485" y="421034"/>
                  </a:moveTo>
                  <a:lnTo>
                    <a:pt x="1355485" y="390650"/>
                  </a:lnTo>
                  <a:lnTo>
                    <a:pt x="1354074" y="397002"/>
                  </a:lnTo>
                  <a:lnTo>
                    <a:pt x="1346189" y="417979"/>
                  </a:lnTo>
                  <a:lnTo>
                    <a:pt x="1332476" y="434782"/>
                  </a:lnTo>
                  <a:lnTo>
                    <a:pt x="1314131" y="446602"/>
                  </a:lnTo>
                  <a:lnTo>
                    <a:pt x="1292352" y="452628"/>
                  </a:lnTo>
                  <a:lnTo>
                    <a:pt x="80772" y="452628"/>
                  </a:lnTo>
                  <a:lnTo>
                    <a:pt x="58580" y="449225"/>
                  </a:lnTo>
                  <a:lnTo>
                    <a:pt x="23698" y="423117"/>
                  </a:lnTo>
                  <a:lnTo>
                    <a:pt x="10668" y="382524"/>
                  </a:lnTo>
                  <a:lnTo>
                    <a:pt x="10668" y="422255"/>
                  </a:lnTo>
                  <a:lnTo>
                    <a:pt x="42672" y="453390"/>
                  </a:lnTo>
                  <a:lnTo>
                    <a:pt x="80772" y="463296"/>
                  </a:lnTo>
                  <a:lnTo>
                    <a:pt x="1285494" y="463296"/>
                  </a:lnTo>
                  <a:lnTo>
                    <a:pt x="1302258" y="461772"/>
                  </a:lnTo>
                  <a:lnTo>
                    <a:pt x="1326409" y="452207"/>
                  </a:lnTo>
                  <a:lnTo>
                    <a:pt x="1345706" y="436240"/>
                  </a:lnTo>
                  <a:lnTo>
                    <a:pt x="1355485" y="421034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 descr=""/>
          <p:cNvGrpSpPr/>
          <p:nvPr/>
        </p:nvGrpSpPr>
        <p:grpSpPr>
          <a:xfrm>
            <a:off x="794651" y="2830520"/>
            <a:ext cx="6248400" cy="3463290"/>
            <a:chOff x="794651" y="2830520"/>
            <a:chExt cx="6248400" cy="3463290"/>
          </a:xfrm>
        </p:grpSpPr>
        <p:sp>
          <p:nvSpPr>
            <p:cNvPr id="58" name="object 58" descr=""/>
            <p:cNvSpPr/>
            <p:nvPr/>
          </p:nvSpPr>
          <p:spPr>
            <a:xfrm>
              <a:off x="794651" y="3068586"/>
              <a:ext cx="449580" cy="1781810"/>
            </a:xfrm>
            <a:custGeom>
              <a:avLst/>
              <a:gdLst/>
              <a:ahLst/>
              <a:cxnLst/>
              <a:rect l="l" t="t" r="r" b="b"/>
              <a:pathLst>
                <a:path w="449580" h="1781810">
                  <a:moveTo>
                    <a:pt x="147828" y="114300"/>
                  </a:moveTo>
                  <a:lnTo>
                    <a:pt x="83820" y="114300"/>
                  </a:lnTo>
                  <a:lnTo>
                    <a:pt x="83820" y="121920"/>
                  </a:lnTo>
                  <a:lnTo>
                    <a:pt x="88392" y="121920"/>
                  </a:lnTo>
                  <a:lnTo>
                    <a:pt x="88392" y="128778"/>
                  </a:lnTo>
                  <a:lnTo>
                    <a:pt x="89916" y="131826"/>
                  </a:lnTo>
                  <a:lnTo>
                    <a:pt x="92964" y="133350"/>
                  </a:lnTo>
                  <a:lnTo>
                    <a:pt x="92964" y="267462"/>
                  </a:lnTo>
                  <a:lnTo>
                    <a:pt x="89916" y="268986"/>
                  </a:lnTo>
                  <a:lnTo>
                    <a:pt x="88392" y="272034"/>
                  </a:lnTo>
                  <a:lnTo>
                    <a:pt x="88392" y="278892"/>
                  </a:lnTo>
                  <a:lnTo>
                    <a:pt x="83820" y="278892"/>
                  </a:lnTo>
                  <a:lnTo>
                    <a:pt x="83820" y="286512"/>
                  </a:lnTo>
                  <a:lnTo>
                    <a:pt x="92964" y="286512"/>
                  </a:lnTo>
                  <a:lnTo>
                    <a:pt x="138684" y="286512"/>
                  </a:lnTo>
                  <a:lnTo>
                    <a:pt x="147828" y="286512"/>
                  </a:lnTo>
                  <a:lnTo>
                    <a:pt x="147828" y="278892"/>
                  </a:lnTo>
                  <a:lnTo>
                    <a:pt x="144018" y="278892"/>
                  </a:lnTo>
                  <a:lnTo>
                    <a:pt x="144018" y="272034"/>
                  </a:lnTo>
                  <a:lnTo>
                    <a:pt x="141732" y="268986"/>
                  </a:lnTo>
                  <a:lnTo>
                    <a:pt x="138684" y="267462"/>
                  </a:lnTo>
                  <a:lnTo>
                    <a:pt x="138684" y="133350"/>
                  </a:lnTo>
                  <a:lnTo>
                    <a:pt x="141732" y="131826"/>
                  </a:lnTo>
                  <a:lnTo>
                    <a:pt x="144018" y="128778"/>
                  </a:lnTo>
                  <a:lnTo>
                    <a:pt x="144018" y="121920"/>
                  </a:lnTo>
                  <a:lnTo>
                    <a:pt x="147828" y="121920"/>
                  </a:lnTo>
                  <a:lnTo>
                    <a:pt x="147828" y="114300"/>
                  </a:lnTo>
                  <a:close/>
                </a:path>
                <a:path w="449580" h="1781810">
                  <a:moveTo>
                    <a:pt x="228600" y="1651254"/>
                  </a:moveTo>
                  <a:lnTo>
                    <a:pt x="227076" y="1649730"/>
                  </a:lnTo>
                  <a:lnTo>
                    <a:pt x="144018" y="1649730"/>
                  </a:lnTo>
                  <a:lnTo>
                    <a:pt x="142494" y="1651254"/>
                  </a:lnTo>
                  <a:lnTo>
                    <a:pt x="142494" y="1655826"/>
                  </a:lnTo>
                  <a:lnTo>
                    <a:pt x="144018" y="1657350"/>
                  </a:lnTo>
                  <a:lnTo>
                    <a:pt x="227076" y="1657350"/>
                  </a:lnTo>
                  <a:lnTo>
                    <a:pt x="228600" y="1655826"/>
                  </a:lnTo>
                  <a:lnTo>
                    <a:pt x="228600" y="1651254"/>
                  </a:lnTo>
                  <a:close/>
                </a:path>
                <a:path w="449580" h="1781810">
                  <a:moveTo>
                    <a:pt x="236982" y="114300"/>
                  </a:moveTo>
                  <a:lnTo>
                    <a:pt x="172974" y="114300"/>
                  </a:lnTo>
                  <a:lnTo>
                    <a:pt x="172974" y="121920"/>
                  </a:lnTo>
                  <a:lnTo>
                    <a:pt x="177546" y="121920"/>
                  </a:lnTo>
                  <a:lnTo>
                    <a:pt x="177546" y="128778"/>
                  </a:lnTo>
                  <a:lnTo>
                    <a:pt x="179070" y="131826"/>
                  </a:lnTo>
                  <a:lnTo>
                    <a:pt x="182118" y="133350"/>
                  </a:lnTo>
                  <a:lnTo>
                    <a:pt x="182118" y="267462"/>
                  </a:lnTo>
                  <a:lnTo>
                    <a:pt x="179070" y="268986"/>
                  </a:lnTo>
                  <a:lnTo>
                    <a:pt x="177546" y="272034"/>
                  </a:lnTo>
                  <a:lnTo>
                    <a:pt x="177546" y="278892"/>
                  </a:lnTo>
                  <a:lnTo>
                    <a:pt x="172974" y="278892"/>
                  </a:lnTo>
                  <a:lnTo>
                    <a:pt x="172974" y="286512"/>
                  </a:lnTo>
                  <a:lnTo>
                    <a:pt x="182118" y="286512"/>
                  </a:lnTo>
                  <a:lnTo>
                    <a:pt x="227838" y="286512"/>
                  </a:lnTo>
                  <a:lnTo>
                    <a:pt x="236982" y="286512"/>
                  </a:lnTo>
                  <a:lnTo>
                    <a:pt x="236982" y="278892"/>
                  </a:lnTo>
                  <a:lnTo>
                    <a:pt x="233172" y="278892"/>
                  </a:lnTo>
                  <a:lnTo>
                    <a:pt x="233172" y="272034"/>
                  </a:lnTo>
                  <a:lnTo>
                    <a:pt x="230886" y="268986"/>
                  </a:lnTo>
                  <a:lnTo>
                    <a:pt x="227838" y="267462"/>
                  </a:lnTo>
                  <a:lnTo>
                    <a:pt x="227838" y="133350"/>
                  </a:lnTo>
                  <a:lnTo>
                    <a:pt x="230886" y="131826"/>
                  </a:lnTo>
                  <a:lnTo>
                    <a:pt x="233172" y="128778"/>
                  </a:lnTo>
                  <a:lnTo>
                    <a:pt x="233172" y="121920"/>
                  </a:lnTo>
                  <a:lnTo>
                    <a:pt x="236982" y="121920"/>
                  </a:lnTo>
                  <a:lnTo>
                    <a:pt x="236982" y="114300"/>
                  </a:lnTo>
                  <a:close/>
                </a:path>
                <a:path w="449580" h="1781810">
                  <a:moveTo>
                    <a:pt x="252222" y="1525524"/>
                  </a:moveTo>
                  <a:lnTo>
                    <a:pt x="246126" y="1519428"/>
                  </a:lnTo>
                  <a:lnTo>
                    <a:pt x="245364" y="1519428"/>
                  </a:lnTo>
                  <a:lnTo>
                    <a:pt x="245364" y="1531620"/>
                  </a:lnTo>
                  <a:lnTo>
                    <a:pt x="245364" y="1549908"/>
                  </a:lnTo>
                  <a:lnTo>
                    <a:pt x="245364" y="1586484"/>
                  </a:lnTo>
                  <a:lnTo>
                    <a:pt x="245364" y="1675638"/>
                  </a:lnTo>
                  <a:lnTo>
                    <a:pt x="240030" y="1680972"/>
                  </a:lnTo>
                  <a:lnTo>
                    <a:pt x="11430" y="1680972"/>
                  </a:lnTo>
                  <a:lnTo>
                    <a:pt x="6858" y="1675638"/>
                  </a:lnTo>
                  <a:lnTo>
                    <a:pt x="6858" y="1586484"/>
                  </a:lnTo>
                  <a:lnTo>
                    <a:pt x="245364" y="1586484"/>
                  </a:lnTo>
                  <a:lnTo>
                    <a:pt x="245364" y="1549908"/>
                  </a:lnTo>
                  <a:lnTo>
                    <a:pt x="6858" y="1549908"/>
                  </a:lnTo>
                  <a:lnTo>
                    <a:pt x="6858" y="1531620"/>
                  </a:lnTo>
                  <a:lnTo>
                    <a:pt x="11430" y="1527048"/>
                  </a:lnTo>
                  <a:lnTo>
                    <a:pt x="240030" y="1527048"/>
                  </a:lnTo>
                  <a:lnTo>
                    <a:pt x="245364" y="1531620"/>
                  </a:lnTo>
                  <a:lnTo>
                    <a:pt x="245364" y="1519428"/>
                  </a:lnTo>
                  <a:lnTo>
                    <a:pt x="5334" y="1519428"/>
                  </a:lnTo>
                  <a:lnTo>
                    <a:pt x="0" y="1525524"/>
                  </a:lnTo>
                  <a:lnTo>
                    <a:pt x="0" y="1682496"/>
                  </a:lnTo>
                  <a:lnTo>
                    <a:pt x="5334" y="1687830"/>
                  </a:lnTo>
                  <a:lnTo>
                    <a:pt x="6858" y="1687830"/>
                  </a:lnTo>
                  <a:lnTo>
                    <a:pt x="245364" y="1687830"/>
                  </a:lnTo>
                  <a:lnTo>
                    <a:pt x="246126" y="1687830"/>
                  </a:lnTo>
                  <a:lnTo>
                    <a:pt x="252222" y="1682496"/>
                  </a:lnTo>
                  <a:lnTo>
                    <a:pt x="252222" y="1525524"/>
                  </a:lnTo>
                  <a:close/>
                </a:path>
                <a:path w="449580" h="1781810">
                  <a:moveTo>
                    <a:pt x="257556" y="1694688"/>
                  </a:moveTo>
                  <a:lnTo>
                    <a:pt x="256794" y="1695450"/>
                  </a:lnTo>
                  <a:lnTo>
                    <a:pt x="257556" y="1695450"/>
                  </a:lnTo>
                  <a:lnTo>
                    <a:pt x="257556" y="1694688"/>
                  </a:lnTo>
                  <a:close/>
                </a:path>
                <a:path w="449580" h="1781810">
                  <a:moveTo>
                    <a:pt x="312420" y="1740408"/>
                  </a:moveTo>
                  <a:lnTo>
                    <a:pt x="310896" y="1739646"/>
                  </a:lnTo>
                  <a:lnTo>
                    <a:pt x="252984" y="1739646"/>
                  </a:lnTo>
                  <a:lnTo>
                    <a:pt x="251460" y="1740408"/>
                  </a:lnTo>
                  <a:lnTo>
                    <a:pt x="251460" y="1757172"/>
                  </a:lnTo>
                  <a:lnTo>
                    <a:pt x="252984" y="1758696"/>
                  </a:lnTo>
                  <a:lnTo>
                    <a:pt x="310896" y="1758696"/>
                  </a:lnTo>
                  <a:lnTo>
                    <a:pt x="312420" y="1757172"/>
                  </a:lnTo>
                  <a:lnTo>
                    <a:pt x="312420" y="1740408"/>
                  </a:lnTo>
                  <a:close/>
                </a:path>
                <a:path w="449580" h="1781810">
                  <a:moveTo>
                    <a:pt x="326898" y="114300"/>
                  </a:moveTo>
                  <a:lnTo>
                    <a:pt x="262128" y="114300"/>
                  </a:lnTo>
                  <a:lnTo>
                    <a:pt x="262128" y="121920"/>
                  </a:lnTo>
                  <a:lnTo>
                    <a:pt x="266700" y="121920"/>
                  </a:lnTo>
                  <a:lnTo>
                    <a:pt x="266700" y="128778"/>
                  </a:lnTo>
                  <a:lnTo>
                    <a:pt x="268986" y="131826"/>
                  </a:lnTo>
                  <a:lnTo>
                    <a:pt x="271272" y="133350"/>
                  </a:lnTo>
                  <a:lnTo>
                    <a:pt x="271272" y="267462"/>
                  </a:lnTo>
                  <a:lnTo>
                    <a:pt x="268986" y="268986"/>
                  </a:lnTo>
                  <a:lnTo>
                    <a:pt x="266700" y="272034"/>
                  </a:lnTo>
                  <a:lnTo>
                    <a:pt x="266700" y="278892"/>
                  </a:lnTo>
                  <a:lnTo>
                    <a:pt x="262128" y="278892"/>
                  </a:lnTo>
                  <a:lnTo>
                    <a:pt x="262128" y="286512"/>
                  </a:lnTo>
                  <a:lnTo>
                    <a:pt x="271272" y="286512"/>
                  </a:lnTo>
                  <a:lnTo>
                    <a:pt x="316992" y="286512"/>
                  </a:lnTo>
                  <a:lnTo>
                    <a:pt x="326898" y="286512"/>
                  </a:lnTo>
                  <a:lnTo>
                    <a:pt x="326898" y="278892"/>
                  </a:lnTo>
                  <a:lnTo>
                    <a:pt x="322326" y="278892"/>
                  </a:lnTo>
                  <a:lnTo>
                    <a:pt x="322326" y="272034"/>
                  </a:lnTo>
                  <a:lnTo>
                    <a:pt x="320040" y="268986"/>
                  </a:lnTo>
                  <a:lnTo>
                    <a:pt x="316992" y="267462"/>
                  </a:lnTo>
                  <a:lnTo>
                    <a:pt x="316992" y="133350"/>
                  </a:lnTo>
                  <a:lnTo>
                    <a:pt x="320040" y="131826"/>
                  </a:lnTo>
                  <a:lnTo>
                    <a:pt x="322326" y="128778"/>
                  </a:lnTo>
                  <a:lnTo>
                    <a:pt x="322326" y="121920"/>
                  </a:lnTo>
                  <a:lnTo>
                    <a:pt x="326898" y="121920"/>
                  </a:lnTo>
                  <a:lnTo>
                    <a:pt x="326898" y="114300"/>
                  </a:lnTo>
                  <a:close/>
                </a:path>
                <a:path w="449580" h="1781810">
                  <a:moveTo>
                    <a:pt x="349758" y="300228"/>
                  </a:moveTo>
                  <a:lnTo>
                    <a:pt x="60960" y="300228"/>
                  </a:lnTo>
                  <a:lnTo>
                    <a:pt x="60960" y="320802"/>
                  </a:lnTo>
                  <a:lnTo>
                    <a:pt x="349758" y="320802"/>
                  </a:lnTo>
                  <a:lnTo>
                    <a:pt x="349758" y="300228"/>
                  </a:lnTo>
                  <a:close/>
                </a:path>
                <a:path w="449580" h="1781810">
                  <a:moveTo>
                    <a:pt x="353568" y="79248"/>
                  </a:moveTo>
                  <a:lnTo>
                    <a:pt x="222504" y="8991"/>
                  </a:lnTo>
                  <a:lnTo>
                    <a:pt x="222504" y="48768"/>
                  </a:lnTo>
                  <a:lnTo>
                    <a:pt x="222504" y="68580"/>
                  </a:lnTo>
                  <a:lnTo>
                    <a:pt x="214884" y="76962"/>
                  </a:lnTo>
                  <a:lnTo>
                    <a:pt x="195834" y="76962"/>
                  </a:lnTo>
                  <a:lnTo>
                    <a:pt x="188214" y="68580"/>
                  </a:lnTo>
                  <a:lnTo>
                    <a:pt x="188214" y="48768"/>
                  </a:lnTo>
                  <a:lnTo>
                    <a:pt x="195834" y="41148"/>
                  </a:lnTo>
                  <a:lnTo>
                    <a:pt x="214884" y="41148"/>
                  </a:lnTo>
                  <a:lnTo>
                    <a:pt x="222504" y="48768"/>
                  </a:lnTo>
                  <a:lnTo>
                    <a:pt x="222504" y="8991"/>
                  </a:lnTo>
                  <a:lnTo>
                    <a:pt x="205740" y="0"/>
                  </a:lnTo>
                  <a:lnTo>
                    <a:pt x="57150" y="76962"/>
                  </a:lnTo>
                  <a:lnTo>
                    <a:pt x="57150" y="100584"/>
                  </a:lnTo>
                  <a:lnTo>
                    <a:pt x="188214" y="100584"/>
                  </a:lnTo>
                  <a:lnTo>
                    <a:pt x="222504" y="100584"/>
                  </a:lnTo>
                  <a:lnTo>
                    <a:pt x="353568" y="100584"/>
                  </a:lnTo>
                  <a:lnTo>
                    <a:pt x="353568" y="79248"/>
                  </a:lnTo>
                  <a:close/>
                </a:path>
                <a:path w="449580" h="1781810">
                  <a:moveTo>
                    <a:pt x="354330" y="1768602"/>
                  </a:moveTo>
                  <a:lnTo>
                    <a:pt x="352044" y="1766316"/>
                  </a:lnTo>
                  <a:lnTo>
                    <a:pt x="211074" y="1766316"/>
                  </a:lnTo>
                  <a:lnTo>
                    <a:pt x="208788" y="1768602"/>
                  </a:lnTo>
                  <a:lnTo>
                    <a:pt x="208788" y="1779270"/>
                  </a:lnTo>
                  <a:lnTo>
                    <a:pt x="211074" y="1781556"/>
                  </a:lnTo>
                  <a:lnTo>
                    <a:pt x="352044" y="1781556"/>
                  </a:lnTo>
                  <a:lnTo>
                    <a:pt x="354330" y="1779270"/>
                  </a:lnTo>
                  <a:lnTo>
                    <a:pt x="354330" y="1768602"/>
                  </a:lnTo>
                  <a:close/>
                </a:path>
                <a:path w="449580" h="1781810">
                  <a:moveTo>
                    <a:pt x="363474" y="336042"/>
                  </a:moveTo>
                  <a:lnTo>
                    <a:pt x="46482" y="336042"/>
                  </a:lnTo>
                  <a:lnTo>
                    <a:pt x="46482" y="359664"/>
                  </a:lnTo>
                  <a:lnTo>
                    <a:pt x="363474" y="359664"/>
                  </a:lnTo>
                  <a:lnTo>
                    <a:pt x="363474" y="336042"/>
                  </a:lnTo>
                  <a:close/>
                </a:path>
                <a:path w="449580" h="1781810">
                  <a:moveTo>
                    <a:pt x="449580" y="1476756"/>
                  </a:moveTo>
                  <a:lnTo>
                    <a:pt x="444246" y="1471422"/>
                  </a:lnTo>
                  <a:lnTo>
                    <a:pt x="119634" y="1471422"/>
                  </a:lnTo>
                  <a:lnTo>
                    <a:pt x="114300" y="1476756"/>
                  </a:lnTo>
                  <a:lnTo>
                    <a:pt x="114300" y="1507998"/>
                  </a:lnTo>
                  <a:lnTo>
                    <a:pt x="135636" y="1507998"/>
                  </a:lnTo>
                  <a:lnTo>
                    <a:pt x="135636" y="1491996"/>
                  </a:lnTo>
                  <a:lnTo>
                    <a:pt x="428244" y="1491996"/>
                  </a:lnTo>
                  <a:lnTo>
                    <a:pt x="428244" y="1711452"/>
                  </a:lnTo>
                  <a:lnTo>
                    <a:pt x="135636" y="1711452"/>
                  </a:lnTo>
                  <a:lnTo>
                    <a:pt x="135636" y="1695450"/>
                  </a:lnTo>
                  <a:lnTo>
                    <a:pt x="114300" y="1695450"/>
                  </a:lnTo>
                  <a:lnTo>
                    <a:pt x="114300" y="1725930"/>
                  </a:lnTo>
                  <a:lnTo>
                    <a:pt x="119634" y="1731264"/>
                  </a:lnTo>
                  <a:lnTo>
                    <a:pt x="428244" y="1731264"/>
                  </a:lnTo>
                  <a:lnTo>
                    <a:pt x="444246" y="1731264"/>
                  </a:lnTo>
                  <a:lnTo>
                    <a:pt x="449580" y="1725930"/>
                  </a:lnTo>
                  <a:lnTo>
                    <a:pt x="449580" y="1476756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613" y="5234177"/>
              <a:ext cx="326898" cy="31470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517" y="5985510"/>
              <a:ext cx="246887" cy="28879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759" y="3816096"/>
              <a:ext cx="127254" cy="126491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820559" y="4131563"/>
              <a:ext cx="428625" cy="22860"/>
            </a:xfrm>
            <a:custGeom>
              <a:avLst/>
              <a:gdLst/>
              <a:ahLst/>
              <a:cxnLst/>
              <a:rect l="l" t="t" r="r" b="b"/>
              <a:pathLst>
                <a:path w="428625" h="22860">
                  <a:moveTo>
                    <a:pt x="428244" y="17525"/>
                  </a:moveTo>
                  <a:lnTo>
                    <a:pt x="428244" y="6095"/>
                  </a:lnTo>
                  <a:lnTo>
                    <a:pt x="423672" y="0"/>
                  </a:lnTo>
                  <a:lnTo>
                    <a:pt x="4571" y="0"/>
                  </a:lnTo>
                  <a:lnTo>
                    <a:pt x="0" y="6095"/>
                  </a:lnTo>
                  <a:lnTo>
                    <a:pt x="0" y="17525"/>
                  </a:lnTo>
                  <a:lnTo>
                    <a:pt x="4572" y="22859"/>
                  </a:lnTo>
                  <a:lnTo>
                    <a:pt x="423672" y="22859"/>
                  </a:lnTo>
                  <a:lnTo>
                    <a:pt x="428244" y="1752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181" y="3957827"/>
              <a:ext cx="231647" cy="16306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3261" y="4008119"/>
              <a:ext cx="124968" cy="112775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6544703" y="4221480"/>
              <a:ext cx="313690" cy="595630"/>
            </a:xfrm>
            <a:custGeom>
              <a:avLst/>
              <a:gdLst/>
              <a:ahLst/>
              <a:cxnLst/>
              <a:rect l="l" t="t" r="r" b="b"/>
              <a:pathLst>
                <a:path w="313690" h="595629">
                  <a:moveTo>
                    <a:pt x="313182" y="297180"/>
                  </a:moveTo>
                  <a:lnTo>
                    <a:pt x="0" y="0"/>
                  </a:lnTo>
                  <a:lnTo>
                    <a:pt x="0" y="147066"/>
                  </a:lnTo>
                  <a:lnTo>
                    <a:pt x="152400" y="297180"/>
                  </a:lnTo>
                  <a:lnTo>
                    <a:pt x="0" y="454914"/>
                  </a:lnTo>
                  <a:lnTo>
                    <a:pt x="0" y="595122"/>
                  </a:lnTo>
                  <a:lnTo>
                    <a:pt x="313182" y="29718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2660789" y="5049773"/>
              <a:ext cx="0" cy="482600"/>
            </a:xfrm>
            <a:custGeom>
              <a:avLst/>
              <a:gdLst/>
              <a:ahLst/>
              <a:cxnLst/>
              <a:rect l="l" t="t" r="r" b="b"/>
              <a:pathLst>
                <a:path w="0" h="482600">
                  <a:moveTo>
                    <a:pt x="0" y="0"/>
                  </a:moveTo>
                  <a:lnTo>
                    <a:pt x="0" y="482346"/>
                  </a:lnTo>
                </a:path>
              </a:pathLst>
            </a:custGeom>
            <a:ln w="10668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924185" y="5049773"/>
              <a:ext cx="1275715" cy="482600"/>
            </a:xfrm>
            <a:custGeom>
              <a:avLst/>
              <a:gdLst/>
              <a:ahLst/>
              <a:cxnLst/>
              <a:rect l="l" t="t" r="r" b="b"/>
              <a:pathLst>
                <a:path w="1275714" h="482600">
                  <a:moveTo>
                    <a:pt x="0" y="0"/>
                  </a:moveTo>
                  <a:lnTo>
                    <a:pt x="0" y="482346"/>
                  </a:lnTo>
                </a:path>
                <a:path w="1275714" h="482600">
                  <a:moveTo>
                    <a:pt x="1275588" y="0"/>
                  </a:moveTo>
                  <a:lnTo>
                    <a:pt x="1275588" y="482346"/>
                  </a:lnTo>
                </a:path>
              </a:pathLst>
            </a:custGeom>
            <a:ln w="10667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652788" y="5804916"/>
              <a:ext cx="0" cy="483234"/>
            </a:xfrm>
            <a:custGeom>
              <a:avLst/>
              <a:gdLst/>
              <a:ahLst/>
              <a:cxnLst/>
              <a:rect l="l" t="t" r="r" b="b"/>
              <a:pathLst>
                <a:path w="0" h="483235">
                  <a:moveTo>
                    <a:pt x="0" y="0"/>
                  </a:moveTo>
                  <a:lnTo>
                    <a:pt x="0" y="483108"/>
                  </a:lnTo>
                </a:path>
              </a:pathLst>
            </a:custGeom>
            <a:ln w="9906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916565" y="5804916"/>
              <a:ext cx="1275080" cy="483234"/>
            </a:xfrm>
            <a:custGeom>
              <a:avLst/>
              <a:gdLst/>
              <a:ahLst/>
              <a:cxnLst/>
              <a:rect l="l" t="t" r="r" b="b"/>
              <a:pathLst>
                <a:path w="1275079" h="483235">
                  <a:moveTo>
                    <a:pt x="0" y="0"/>
                  </a:moveTo>
                  <a:lnTo>
                    <a:pt x="0" y="483108"/>
                  </a:lnTo>
                </a:path>
                <a:path w="1275079" h="483235">
                  <a:moveTo>
                    <a:pt x="1274826" y="0"/>
                  </a:moveTo>
                  <a:lnTo>
                    <a:pt x="1274826" y="483108"/>
                  </a:lnTo>
                </a:path>
              </a:pathLst>
            </a:custGeom>
            <a:ln w="10668">
              <a:solidFill>
                <a:srgbClr val="6060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014863" y="2927603"/>
              <a:ext cx="1085215" cy="518159"/>
            </a:xfrm>
            <a:custGeom>
              <a:avLst/>
              <a:gdLst/>
              <a:ahLst/>
              <a:cxnLst/>
              <a:rect l="l" t="t" r="r" b="b"/>
              <a:pathLst>
                <a:path w="1085214" h="518160">
                  <a:moveTo>
                    <a:pt x="1085088" y="5334"/>
                  </a:moveTo>
                  <a:lnTo>
                    <a:pt x="1085088" y="3048"/>
                  </a:lnTo>
                  <a:lnTo>
                    <a:pt x="1082802" y="0"/>
                  </a:lnTo>
                  <a:lnTo>
                    <a:pt x="2286" y="0"/>
                  </a:lnTo>
                  <a:lnTo>
                    <a:pt x="0" y="3048"/>
                  </a:lnTo>
                  <a:lnTo>
                    <a:pt x="0" y="515874"/>
                  </a:lnTo>
                  <a:lnTo>
                    <a:pt x="2286" y="518160"/>
                  </a:lnTo>
                  <a:lnTo>
                    <a:pt x="5334" y="518160"/>
                  </a:lnTo>
                  <a:lnTo>
                    <a:pt x="5334" y="5334"/>
                  </a:lnTo>
                  <a:lnTo>
                    <a:pt x="1085088" y="5334"/>
                  </a:lnTo>
                  <a:close/>
                </a:path>
                <a:path w="1085214" h="518160">
                  <a:moveTo>
                    <a:pt x="1085088" y="515873"/>
                  </a:moveTo>
                  <a:lnTo>
                    <a:pt x="1085088" y="512826"/>
                  </a:lnTo>
                  <a:lnTo>
                    <a:pt x="5334" y="512826"/>
                  </a:lnTo>
                  <a:lnTo>
                    <a:pt x="5334" y="518160"/>
                  </a:lnTo>
                  <a:lnTo>
                    <a:pt x="1082802" y="518160"/>
                  </a:lnTo>
                  <a:lnTo>
                    <a:pt x="1085088" y="515873"/>
                  </a:lnTo>
                  <a:close/>
                </a:path>
                <a:path w="1085214" h="518160">
                  <a:moveTo>
                    <a:pt x="1085088" y="512826"/>
                  </a:moveTo>
                  <a:lnTo>
                    <a:pt x="1085088" y="5334"/>
                  </a:lnTo>
                  <a:lnTo>
                    <a:pt x="1080515" y="5334"/>
                  </a:lnTo>
                  <a:lnTo>
                    <a:pt x="1080515" y="512826"/>
                  </a:lnTo>
                  <a:lnTo>
                    <a:pt x="1085088" y="512826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020197" y="2932938"/>
              <a:ext cx="1075690" cy="508000"/>
            </a:xfrm>
            <a:custGeom>
              <a:avLst/>
              <a:gdLst/>
              <a:ahLst/>
              <a:cxnLst/>
              <a:rect l="l" t="t" r="r" b="b"/>
              <a:pathLst>
                <a:path w="1075689" h="508000">
                  <a:moveTo>
                    <a:pt x="1075182" y="507492"/>
                  </a:moveTo>
                  <a:lnTo>
                    <a:pt x="1075182" y="0"/>
                  </a:lnTo>
                  <a:lnTo>
                    <a:pt x="0" y="0"/>
                  </a:lnTo>
                  <a:lnTo>
                    <a:pt x="0" y="507492"/>
                  </a:lnTo>
                  <a:lnTo>
                    <a:pt x="1075182" y="507492"/>
                  </a:lnTo>
                  <a:close/>
                </a:path>
              </a:pathLst>
            </a:custGeom>
            <a:solidFill>
              <a:srgbClr val="FFF5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4014863" y="2927604"/>
              <a:ext cx="1085215" cy="518159"/>
            </a:xfrm>
            <a:custGeom>
              <a:avLst/>
              <a:gdLst/>
              <a:ahLst/>
              <a:cxnLst/>
              <a:rect l="l" t="t" r="r" b="b"/>
              <a:pathLst>
                <a:path w="1085214" h="518160">
                  <a:moveTo>
                    <a:pt x="1085088" y="515874"/>
                  </a:moveTo>
                  <a:lnTo>
                    <a:pt x="1085088" y="3048"/>
                  </a:lnTo>
                  <a:lnTo>
                    <a:pt x="1082802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515874"/>
                  </a:lnTo>
                  <a:lnTo>
                    <a:pt x="2286" y="518160"/>
                  </a:lnTo>
                  <a:lnTo>
                    <a:pt x="5334" y="518160"/>
                  </a:lnTo>
                  <a:lnTo>
                    <a:pt x="5334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1075182" y="10668"/>
                  </a:lnTo>
                  <a:lnTo>
                    <a:pt x="1075182" y="5334"/>
                  </a:lnTo>
                  <a:lnTo>
                    <a:pt x="1080516" y="10668"/>
                  </a:lnTo>
                  <a:lnTo>
                    <a:pt x="1080516" y="518160"/>
                  </a:lnTo>
                  <a:lnTo>
                    <a:pt x="1082802" y="518160"/>
                  </a:lnTo>
                  <a:lnTo>
                    <a:pt x="1085088" y="515874"/>
                  </a:lnTo>
                  <a:close/>
                </a:path>
                <a:path w="1085214" h="518160">
                  <a:moveTo>
                    <a:pt x="10667" y="10668"/>
                  </a:moveTo>
                  <a:lnTo>
                    <a:pt x="10667" y="5334"/>
                  </a:lnTo>
                  <a:lnTo>
                    <a:pt x="5334" y="10668"/>
                  </a:lnTo>
                  <a:lnTo>
                    <a:pt x="10667" y="10668"/>
                  </a:lnTo>
                  <a:close/>
                </a:path>
                <a:path w="1085214" h="518160">
                  <a:moveTo>
                    <a:pt x="10667" y="507492"/>
                  </a:moveTo>
                  <a:lnTo>
                    <a:pt x="10667" y="10668"/>
                  </a:lnTo>
                  <a:lnTo>
                    <a:pt x="5334" y="10668"/>
                  </a:lnTo>
                  <a:lnTo>
                    <a:pt x="5334" y="507492"/>
                  </a:lnTo>
                  <a:lnTo>
                    <a:pt x="10667" y="507492"/>
                  </a:lnTo>
                  <a:close/>
                </a:path>
                <a:path w="1085214" h="518160">
                  <a:moveTo>
                    <a:pt x="1080516" y="507492"/>
                  </a:moveTo>
                  <a:lnTo>
                    <a:pt x="5334" y="507492"/>
                  </a:lnTo>
                  <a:lnTo>
                    <a:pt x="10667" y="512826"/>
                  </a:lnTo>
                  <a:lnTo>
                    <a:pt x="10667" y="518160"/>
                  </a:lnTo>
                  <a:lnTo>
                    <a:pt x="1075182" y="518160"/>
                  </a:lnTo>
                  <a:lnTo>
                    <a:pt x="1075182" y="512826"/>
                  </a:lnTo>
                  <a:lnTo>
                    <a:pt x="1080516" y="507492"/>
                  </a:lnTo>
                  <a:close/>
                </a:path>
                <a:path w="1085214" h="518160">
                  <a:moveTo>
                    <a:pt x="10667" y="518160"/>
                  </a:moveTo>
                  <a:lnTo>
                    <a:pt x="10667" y="512826"/>
                  </a:lnTo>
                  <a:lnTo>
                    <a:pt x="5334" y="507492"/>
                  </a:lnTo>
                  <a:lnTo>
                    <a:pt x="5334" y="518160"/>
                  </a:lnTo>
                  <a:lnTo>
                    <a:pt x="10667" y="518160"/>
                  </a:lnTo>
                  <a:close/>
                </a:path>
                <a:path w="1085214" h="518160">
                  <a:moveTo>
                    <a:pt x="1080516" y="10668"/>
                  </a:moveTo>
                  <a:lnTo>
                    <a:pt x="1075182" y="5334"/>
                  </a:lnTo>
                  <a:lnTo>
                    <a:pt x="1075182" y="10668"/>
                  </a:lnTo>
                  <a:lnTo>
                    <a:pt x="1080516" y="10668"/>
                  </a:lnTo>
                  <a:close/>
                </a:path>
                <a:path w="1085214" h="518160">
                  <a:moveTo>
                    <a:pt x="1080516" y="507492"/>
                  </a:moveTo>
                  <a:lnTo>
                    <a:pt x="1080516" y="10668"/>
                  </a:lnTo>
                  <a:lnTo>
                    <a:pt x="1075182" y="10668"/>
                  </a:lnTo>
                  <a:lnTo>
                    <a:pt x="1075182" y="507492"/>
                  </a:lnTo>
                  <a:lnTo>
                    <a:pt x="1080516" y="507492"/>
                  </a:lnTo>
                  <a:close/>
                </a:path>
                <a:path w="1085214" h="518160">
                  <a:moveTo>
                    <a:pt x="1080516" y="518160"/>
                  </a:moveTo>
                  <a:lnTo>
                    <a:pt x="1080516" y="507492"/>
                  </a:lnTo>
                  <a:lnTo>
                    <a:pt x="1075182" y="512826"/>
                  </a:lnTo>
                  <a:lnTo>
                    <a:pt x="1075182" y="518160"/>
                  </a:lnTo>
                  <a:lnTo>
                    <a:pt x="1080516" y="51816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481213" y="5766053"/>
              <a:ext cx="4861560" cy="517525"/>
            </a:xfrm>
            <a:custGeom>
              <a:avLst/>
              <a:gdLst/>
              <a:ahLst/>
              <a:cxnLst/>
              <a:rect l="l" t="t" r="r" b="b"/>
              <a:pathLst>
                <a:path w="4861560" h="517525">
                  <a:moveTo>
                    <a:pt x="4861560" y="4572"/>
                  </a:moveTo>
                  <a:lnTo>
                    <a:pt x="4861560" y="2285"/>
                  </a:lnTo>
                  <a:lnTo>
                    <a:pt x="4859274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0" y="515112"/>
                  </a:lnTo>
                  <a:lnTo>
                    <a:pt x="2286" y="517398"/>
                  </a:lnTo>
                  <a:lnTo>
                    <a:pt x="5334" y="517398"/>
                  </a:lnTo>
                  <a:lnTo>
                    <a:pt x="5334" y="4572"/>
                  </a:lnTo>
                  <a:lnTo>
                    <a:pt x="4861560" y="4572"/>
                  </a:lnTo>
                  <a:close/>
                </a:path>
                <a:path w="4861560" h="517525">
                  <a:moveTo>
                    <a:pt x="4861560" y="515112"/>
                  </a:moveTo>
                  <a:lnTo>
                    <a:pt x="4861560" y="512064"/>
                  </a:lnTo>
                  <a:lnTo>
                    <a:pt x="5334" y="512064"/>
                  </a:lnTo>
                  <a:lnTo>
                    <a:pt x="5334" y="517398"/>
                  </a:lnTo>
                  <a:lnTo>
                    <a:pt x="4859274" y="517398"/>
                  </a:lnTo>
                  <a:lnTo>
                    <a:pt x="4861560" y="515112"/>
                  </a:lnTo>
                  <a:close/>
                </a:path>
                <a:path w="4861560" h="517525">
                  <a:moveTo>
                    <a:pt x="4861560" y="512063"/>
                  </a:moveTo>
                  <a:lnTo>
                    <a:pt x="4861560" y="4572"/>
                  </a:lnTo>
                  <a:lnTo>
                    <a:pt x="4856987" y="4572"/>
                  </a:lnTo>
                  <a:lnTo>
                    <a:pt x="4856987" y="512064"/>
                  </a:lnTo>
                  <a:lnTo>
                    <a:pt x="4861560" y="512063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486547" y="5770626"/>
              <a:ext cx="4852035" cy="508000"/>
            </a:xfrm>
            <a:custGeom>
              <a:avLst/>
              <a:gdLst/>
              <a:ahLst/>
              <a:cxnLst/>
              <a:rect l="l" t="t" r="r" b="b"/>
              <a:pathLst>
                <a:path w="4852035" h="508000">
                  <a:moveTo>
                    <a:pt x="4851654" y="507491"/>
                  </a:moveTo>
                  <a:lnTo>
                    <a:pt x="4851653" y="0"/>
                  </a:lnTo>
                  <a:lnTo>
                    <a:pt x="0" y="0"/>
                  </a:lnTo>
                  <a:lnTo>
                    <a:pt x="0" y="507492"/>
                  </a:lnTo>
                  <a:lnTo>
                    <a:pt x="4851654" y="507491"/>
                  </a:lnTo>
                  <a:close/>
                </a:path>
              </a:pathLst>
            </a:custGeom>
            <a:solidFill>
              <a:srgbClr val="D9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481213" y="5766054"/>
              <a:ext cx="4861560" cy="517525"/>
            </a:xfrm>
            <a:custGeom>
              <a:avLst/>
              <a:gdLst/>
              <a:ahLst/>
              <a:cxnLst/>
              <a:rect l="l" t="t" r="r" b="b"/>
              <a:pathLst>
                <a:path w="4861560" h="517525">
                  <a:moveTo>
                    <a:pt x="4861560" y="515111"/>
                  </a:moveTo>
                  <a:lnTo>
                    <a:pt x="4861560" y="2285"/>
                  </a:lnTo>
                  <a:lnTo>
                    <a:pt x="4859274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515112"/>
                  </a:lnTo>
                  <a:lnTo>
                    <a:pt x="2286" y="517398"/>
                  </a:lnTo>
                  <a:lnTo>
                    <a:pt x="5334" y="517398"/>
                  </a:lnTo>
                  <a:lnTo>
                    <a:pt x="5334" y="9906"/>
                  </a:lnTo>
                  <a:lnTo>
                    <a:pt x="10667" y="4572"/>
                  </a:lnTo>
                  <a:lnTo>
                    <a:pt x="10667" y="9906"/>
                  </a:lnTo>
                  <a:lnTo>
                    <a:pt x="4851654" y="9905"/>
                  </a:lnTo>
                  <a:lnTo>
                    <a:pt x="4851654" y="4571"/>
                  </a:lnTo>
                  <a:lnTo>
                    <a:pt x="4856988" y="9905"/>
                  </a:lnTo>
                  <a:lnTo>
                    <a:pt x="4856988" y="517397"/>
                  </a:lnTo>
                  <a:lnTo>
                    <a:pt x="4859274" y="517397"/>
                  </a:lnTo>
                  <a:lnTo>
                    <a:pt x="4861560" y="515111"/>
                  </a:lnTo>
                  <a:close/>
                </a:path>
                <a:path w="4861560" h="517525">
                  <a:moveTo>
                    <a:pt x="10667" y="9906"/>
                  </a:moveTo>
                  <a:lnTo>
                    <a:pt x="10667" y="4572"/>
                  </a:lnTo>
                  <a:lnTo>
                    <a:pt x="5334" y="9906"/>
                  </a:lnTo>
                  <a:lnTo>
                    <a:pt x="10667" y="9906"/>
                  </a:lnTo>
                  <a:close/>
                </a:path>
                <a:path w="4861560" h="517525">
                  <a:moveTo>
                    <a:pt x="10667" y="506730"/>
                  </a:moveTo>
                  <a:lnTo>
                    <a:pt x="10667" y="9906"/>
                  </a:lnTo>
                  <a:lnTo>
                    <a:pt x="5334" y="9906"/>
                  </a:lnTo>
                  <a:lnTo>
                    <a:pt x="5334" y="506730"/>
                  </a:lnTo>
                  <a:lnTo>
                    <a:pt x="10667" y="506730"/>
                  </a:lnTo>
                  <a:close/>
                </a:path>
                <a:path w="4861560" h="517525">
                  <a:moveTo>
                    <a:pt x="4856988" y="506729"/>
                  </a:moveTo>
                  <a:lnTo>
                    <a:pt x="5334" y="506730"/>
                  </a:lnTo>
                  <a:lnTo>
                    <a:pt x="10667" y="512063"/>
                  </a:lnTo>
                  <a:lnTo>
                    <a:pt x="10667" y="517398"/>
                  </a:lnTo>
                  <a:lnTo>
                    <a:pt x="4851654" y="517397"/>
                  </a:lnTo>
                  <a:lnTo>
                    <a:pt x="4851654" y="512063"/>
                  </a:lnTo>
                  <a:lnTo>
                    <a:pt x="4856988" y="506729"/>
                  </a:lnTo>
                  <a:close/>
                </a:path>
                <a:path w="4861560" h="517525">
                  <a:moveTo>
                    <a:pt x="10667" y="517398"/>
                  </a:moveTo>
                  <a:lnTo>
                    <a:pt x="10667" y="512063"/>
                  </a:lnTo>
                  <a:lnTo>
                    <a:pt x="5334" y="506730"/>
                  </a:lnTo>
                  <a:lnTo>
                    <a:pt x="5334" y="517398"/>
                  </a:lnTo>
                  <a:lnTo>
                    <a:pt x="10667" y="517398"/>
                  </a:lnTo>
                  <a:close/>
                </a:path>
                <a:path w="4861560" h="517525">
                  <a:moveTo>
                    <a:pt x="4856988" y="9905"/>
                  </a:moveTo>
                  <a:lnTo>
                    <a:pt x="4851654" y="4571"/>
                  </a:lnTo>
                  <a:lnTo>
                    <a:pt x="4851654" y="9905"/>
                  </a:lnTo>
                  <a:lnTo>
                    <a:pt x="4856988" y="9905"/>
                  </a:lnTo>
                  <a:close/>
                </a:path>
                <a:path w="4861560" h="517525">
                  <a:moveTo>
                    <a:pt x="4856988" y="506729"/>
                  </a:moveTo>
                  <a:lnTo>
                    <a:pt x="4856988" y="9905"/>
                  </a:lnTo>
                  <a:lnTo>
                    <a:pt x="4851654" y="9905"/>
                  </a:lnTo>
                  <a:lnTo>
                    <a:pt x="4851654" y="506729"/>
                  </a:lnTo>
                  <a:lnTo>
                    <a:pt x="4856988" y="506729"/>
                  </a:lnTo>
                  <a:close/>
                </a:path>
                <a:path w="4861560" h="517525">
                  <a:moveTo>
                    <a:pt x="4856988" y="517397"/>
                  </a:moveTo>
                  <a:lnTo>
                    <a:pt x="4856988" y="506729"/>
                  </a:lnTo>
                  <a:lnTo>
                    <a:pt x="4851654" y="512063"/>
                  </a:lnTo>
                  <a:lnTo>
                    <a:pt x="4851654" y="517397"/>
                  </a:lnTo>
                  <a:lnTo>
                    <a:pt x="4856988" y="517397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481213" y="5085588"/>
              <a:ext cx="4869180" cy="517525"/>
            </a:xfrm>
            <a:custGeom>
              <a:avLst/>
              <a:gdLst/>
              <a:ahLst/>
              <a:cxnLst/>
              <a:rect l="l" t="t" r="r" b="b"/>
              <a:pathLst>
                <a:path w="4869180" h="517525">
                  <a:moveTo>
                    <a:pt x="4869180" y="5334"/>
                  </a:moveTo>
                  <a:lnTo>
                    <a:pt x="4869180" y="2285"/>
                  </a:lnTo>
                  <a:lnTo>
                    <a:pt x="4866894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0" y="515112"/>
                  </a:lnTo>
                  <a:lnTo>
                    <a:pt x="2286" y="517398"/>
                  </a:lnTo>
                  <a:lnTo>
                    <a:pt x="5334" y="517398"/>
                  </a:lnTo>
                  <a:lnTo>
                    <a:pt x="5334" y="5334"/>
                  </a:lnTo>
                  <a:lnTo>
                    <a:pt x="4869180" y="5334"/>
                  </a:lnTo>
                  <a:close/>
                </a:path>
                <a:path w="4869180" h="517525">
                  <a:moveTo>
                    <a:pt x="4869180" y="515112"/>
                  </a:moveTo>
                  <a:lnTo>
                    <a:pt x="4869180" y="512064"/>
                  </a:lnTo>
                  <a:lnTo>
                    <a:pt x="5334" y="512063"/>
                  </a:lnTo>
                  <a:lnTo>
                    <a:pt x="5334" y="517398"/>
                  </a:lnTo>
                  <a:lnTo>
                    <a:pt x="4866894" y="517398"/>
                  </a:lnTo>
                  <a:lnTo>
                    <a:pt x="4869180" y="515112"/>
                  </a:lnTo>
                  <a:close/>
                </a:path>
                <a:path w="4869180" h="517525">
                  <a:moveTo>
                    <a:pt x="4869180" y="512064"/>
                  </a:moveTo>
                  <a:lnTo>
                    <a:pt x="4869180" y="5334"/>
                  </a:lnTo>
                  <a:lnTo>
                    <a:pt x="4863845" y="5334"/>
                  </a:lnTo>
                  <a:lnTo>
                    <a:pt x="4863845" y="512064"/>
                  </a:lnTo>
                  <a:lnTo>
                    <a:pt x="4869180" y="512064"/>
                  </a:lnTo>
                  <a:close/>
                </a:path>
              </a:pathLst>
            </a:custGeom>
            <a:solidFill>
              <a:srgbClr val="CB22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486547" y="5090922"/>
              <a:ext cx="4859020" cy="506730"/>
            </a:xfrm>
            <a:custGeom>
              <a:avLst/>
              <a:gdLst/>
              <a:ahLst/>
              <a:cxnLst/>
              <a:rect l="l" t="t" r="r" b="b"/>
              <a:pathLst>
                <a:path w="4859020" h="506729">
                  <a:moveTo>
                    <a:pt x="4858511" y="506729"/>
                  </a:moveTo>
                  <a:lnTo>
                    <a:pt x="4858511" y="0"/>
                  </a:lnTo>
                  <a:lnTo>
                    <a:pt x="0" y="0"/>
                  </a:lnTo>
                  <a:lnTo>
                    <a:pt x="0" y="506730"/>
                  </a:lnTo>
                  <a:lnTo>
                    <a:pt x="4858511" y="506729"/>
                  </a:lnTo>
                  <a:close/>
                </a:path>
              </a:pathLst>
            </a:custGeom>
            <a:solidFill>
              <a:srgbClr val="FEF0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481213" y="5085588"/>
              <a:ext cx="4869180" cy="517525"/>
            </a:xfrm>
            <a:custGeom>
              <a:avLst/>
              <a:gdLst/>
              <a:ahLst/>
              <a:cxnLst/>
              <a:rect l="l" t="t" r="r" b="b"/>
              <a:pathLst>
                <a:path w="4869180" h="517525">
                  <a:moveTo>
                    <a:pt x="4869180" y="515111"/>
                  </a:moveTo>
                  <a:lnTo>
                    <a:pt x="4869180" y="2285"/>
                  </a:lnTo>
                  <a:lnTo>
                    <a:pt x="4866894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515112"/>
                  </a:lnTo>
                  <a:lnTo>
                    <a:pt x="2286" y="517398"/>
                  </a:lnTo>
                  <a:lnTo>
                    <a:pt x="5334" y="517398"/>
                  </a:lnTo>
                  <a:lnTo>
                    <a:pt x="5334" y="9906"/>
                  </a:lnTo>
                  <a:lnTo>
                    <a:pt x="10668" y="5334"/>
                  </a:lnTo>
                  <a:lnTo>
                    <a:pt x="10667" y="9906"/>
                  </a:lnTo>
                  <a:lnTo>
                    <a:pt x="4859273" y="9905"/>
                  </a:lnTo>
                  <a:lnTo>
                    <a:pt x="4859273" y="5333"/>
                  </a:lnTo>
                  <a:lnTo>
                    <a:pt x="4863846" y="9905"/>
                  </a:lnTo>
                  <a:lnTo>
                    <a:pt x="4863846" y="517397"/>
                  </a:lnTo>
                  <a:lnTo>
                    <a:pt x="4866894" y="517397"/>
                  </a:lnTo>
                  <a:lnTo>
                    <a:pt x="4869180" y="515111"/>
                  </a:lnTo>
                  <a:close/>
                </a:path>
                <a:path w="4869180" h="517525">
                  <a:moveTo>
                    <a:pt x="10668" y="9906"/>
                  </a:moveTo>
                  <a:lnTo>
                    <a:pt x="10668" y="5334"/>
                  </a:lnTo>
                  <a:lnTo>
                    <a:pt x="5334" y="9906"/>
                  </a:lnTo>
                  <a:lnTo>
                    <a:pt x="10668" y="9906"/>
                  </a:lnTo>
                  <a:close/>
                </a:path>
                <a:path w="4869180" h="517525">
                  <a:moveTo>
                    <a:pt x="10668" y="506730"/>
                  </a:moveTo>
                  <a:lnTo>
                    <a:pt x="10668" y="9906"/>
                  </a:lnTo>
                  <a:lnTo>
                    <a:pt x="5334" y="9906"/>
                  </a:lnTo>
                  <a:lnTo>
                    <a:pt x="5334" y="506730"/>
                  </a:lnTo>
                  <a:lnTo>
                    <a:pt x="10668" y="506730"/>
                  </a:lnTo>
                  <a:close/>
                </a:path>
                <a:path w="4869180" h="517525">
                  <a:moveTo>
                    <a:pt x="4863846" y="506729"/>
                  </a:moveTo>
                  <a:lnTo>
                    <a:pt x="5334" y="506730"/>
                  </a:lnTo>
                  <a:lnTo>
                    <a:pt x="10668" y="512064"/>
                  </a:lnTo>
                  <a:lnTo>
                    <a:pt x="10667" y="517398"/>
                  </a:lnTo>
                  <a:lnTo>
                    <a:pt x="4859273" y="517397"/>
                  </a:lnTo>
                  <a:lnTo>
                    <a:pt x="4859273" y="512064"/>
                  </a:lnTo>
                  <a:lnTo>
                    <a:pt x="4863846" y="506729"/>
                  </a:lnTo>
                  <a:close/>
                </a:path>
                <a:path w="4869180" h="517525">
                  <a:moveTo>
                    <a:pt x="10667" y="517398"/>
                  </a:moveTo>
                  <a:lnTo>
                    <a:pt x="10668" y="512064"/>
                  </a:lnTo>
                  <a:lnTo>
                    <a:pt x="5334" y="506730"/>
                  </a:lnTo>
                  <a:lnTo>
                    <a:pt x="5334" y="517398"/>
                  </a:lnTo>
                  <a:lnTo>
                    <a:pt x="10667" y="517398"/>
                  </a:lnTo>
                  <a:close/>
                </a:path>
                <a:path w="4869180" h="517525">
                  <a:moveTo>
                    <a:pt x="4863846" y="9905"/>
                  </a:moveTo>
                  <a:lnTo>
                    <a:pt x="4859273" y="5333"/>
                  </a:lnTo>
                  <a:lnTo>
                    <a:pt x="4859273" y="9905"/>
                  </a:lnTo>
                  <a:lnTo>
                    <a:pt x="4863846" y="9905"/>
                  </a:lnTo>
                  <a:close/>
                </a:path>
                <a:path w="4869180" h="517525">
                  <a:moveTo>
                    <a:pt x="4863846" y="506729"/>
                  </a:moveTo>
                  <a:lnTo>
                    <a:pt x="4863846" y="9905"/>
                  </a:lnTo>
                  <a:lnTo>
                    <a:pt x="4859273" y="9905"/>
                  </a:lnTo>
                  <a:lnTo>
                    <a:pt x="4859273" y="506729"/>
                  </a:lnTo>
                  <a:lnTo>
                    <a:pt x="4863846" y="506729"/>
                  </a:lnTo>
                  <a:close/>
                </a:path>
                <a:path w="4869180" h="517525">
                  <a:moveTo>
                    <a:pt x="4863846" y="517397"/>
                  </a:moveTo>
                  <a:lnTo>
                    <a:pt x="4863846" y="506729"/>
                  </a:lnTo>
                  <a:lnTo>
                    <a:pt x="4859273" y="512064"/>
                  </a:lnTo>
                  <a:lnTo>
                    <a:pt x="4859273" y="517397"/>
                  </a:lnTo>
                  <a:lnTo>
                    <a:pt x="4863846" y="517397"/>
                  </a:lnTo>
                  <a:close/>
                </a:path>
              </a:pathLst>
            </a:custGeom>
            <a:solidFill>
              <a:srgbClr val="CB22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5296547" y="4341875"/>
              <a:ext cx="1054100" cy="517525"/>
            </a:xfrm>
            <a:custGeom>
              <a:avLst/>
              <a:gdLst/>
              <a:ahLst/>
              <a:cxnLst/>
              <a:rect l="l" t="t" r="r" b="b"/>
              <a:pathLst>
                <a:path w="1054100" h="517525">
                  <a:moveTo>
                    <a:pt x="1053846" y="5333"/>
                  </a:moveTo>
                  <a:lnTo>
                    <a:pt x="1053846" y="2285"/>
                  </a:lnTo>
                  <a:lnTo>
                    <a:pt x="1051560" y="0"/>
                  </a:lnTo>
                  <a:lnTo>
                    <a:pt x="3048" y="0"/>
                  </a:lnTo>
                  <a:lnTo>
                    <a:pt x="0" y="2285"/>
                  </a:lnTo>
                  <a:lnTo>
                    <a:pt x="0" y="515111"/>
                  </a:lnTo>
                  <a:lnTo>
                    <a:pt x="3048" y="517397"/>
                  </a:lnTo>
                  <a:lnTo>
                    <a:pt x="5334" y="517397"/>
                  </a:lnTo>
                  <a:lnTo>
                    <a:pt x="5334" y="5333"/>
                  </a:lnTo>
                  <a:lnTo>
                    <a:pt x="1053846" y="5333"/>
                  </a:lnTo>
                  <a:close/>
                </a:path>
                <a:path w="1054100" h="517525">
                  <a:moveTo>
                    <a:pt x="1053846" y="515111"/>
                  </a:moveTo>
                  <a:lnTo>
                    <a:pt x="1053846" y="512063"/>
                  </a:lnTo>
                  <a:lnTo>
                    <a:pt x="5334" y="512063"/>
                  </a:lnTo>
                  <a:lnTo>
                    <a:pt x="5334" y="517397"/>
                  </a:lnTo>
                  <a:lnTo>
                    <a:pt x="1051560" y="517397"/>
                  </a:lnTo>
                  <a:lnTo>
                    <a:pt x="1053846" y="515111"/>
                  </a:lnTo>
                  <a:close/>
                </a:path>
                <a:path w="1054100" h="517525">
                  <a:moveTo>
                    <a:pt x="1053846" y="512063"/>
                  </a:moveTo>
                  <a:lnTo>
                    <a:pt x="1053846" y="5333"/>
                  </a:lnTo>
                  <a:lnTo>
                    <a:pt x="1048512" y="5333"/>
                  </a:lnTo>
                  <a:lnTo>
                    <a:pt x="1048512" y="512063"/>
                  </a:lnTo>
                  <a:lnTo>
                    <a:pt x="1053846" y="512063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301881" y="4347210"/>
              <a:ext cx="1043305" cy="506730"/>
            </a:xfrm>
            <a:custGeom>
              <a:avLst/>
              <a:gdLst/>
              <a:ahLst/>
              <a:cxnLst/>
              <a:rect l="l" t="t" r="r" b="b"/>
              <a:pathLst>
                <a:path w="1043304" h="506729">
                  <a:moveTo>
                    <a:pt x="1043177" y="506729"/>
                  </a:moveTo>
                  <a:lnTo>
                    <a:pt x="1043177" y="0"/>
                  </a:lnTo>
                  <a:lnTo>
                    <a:pt x="0" y="0"/>
                  </a:lnTo>
                  <a:lnTo>
                    <a:pt x="0" y="506730"/>
                  </a:lnTo>
                  <a:lnTo>
                    <a:pt x="1043177" y="506729"/>
                  </a:lnTo>
                  <a:close/>
                </a:path>
              </a:pathLst>
            </a:custGeom>
            <a:solidFill>
              <a:srgbClr val="D9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5296547" y="4341875"/>
              <a:ext cx="1054100" cy="517525"/>
            </a:xfrm>
            <a:custGeom>
              <a:avLst/>
              <a:gdLst/>
              <a:ahLst/>
              <a:cxnLst/>
              <a:rect l="l" t="t" r="r" b="b"/>
              <a:pathLst>
                <a:path w="1054100" h="517525">
                  <a:moveTo>
                    <a:pt x="1053846" y="515112"/>
                  </a:moveTo>
                  <a:lnTo>
                    <a:pt x="1053846" y="2286"/>
                  </a:lnTo>
                  <a:lnTo>
                    <a:pt x="1051560" y="0"/>
                  </a:lnTo>
                  <a:lnTo>
                    <a:pt x="3047" y="0"/>
                  </a:lnTo>
                  <a:lnTo>
                    <a:pt x="0" y="2286"/>
                  </a:lnTo>
                  <a:lnTo>
                    <a:pt x="0" y="515112"/>
                  </a:lnTo>
                  <a:lnTo>
                    <a:pt x="3048" y="517398"/>
                  </a:lnTo>
                  <a:lnTo>
                    <a:pt x="5334" y="517398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1043940" y="10668"/>
                  </a:lnTo>
                  <a:lnTo>
                    <a:pt x="1043940" y="5334"/>
                  </a:lnTo>
                  <a:lnTo>
                    <a:pt x="1048512" y="10668"/>
                  </a:lnTo>
                  <a:lnTo>
                    <a:pt x="1048512" y="517398"/>
                  </a:lnTo>
                  <a:lnTo>
                    <a:pt x="1051560" y="517398"/>
                  </a:lnTo>
                  <a:lnTo>
                    <a:pt x="1053846" y="515112"/>
                  </a:lnTo>
                  <a:close/>
                </a:path>
                <a:path w="1054100" h="517525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1054100" h="517525">
                  <a:moveTo>
                    <a:pt x="10668" y="506730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506730"/>
                  </a:lnTo>
                  <a:lnTo>
                    <a:pt x="10668" y="506730"/>
                  </a:lnTo>
                  <a:close/>
                </a:path>
                <a:path w="1054100" h="517525">
                  <a:moveTo>
                    <a:pt x="1048512" y="506730"/>
                  </a:moveTo>
                  <a:lnTo>
                    <a:pt x="5334" y="506730"/>
                  </a:lnTo>
                  <a:lnTo>
                    <a:pt x="10668" y="512064"/>
                  </a:lnTo>
                  <a:lnTo>
                    <a:pt x="10668" y="517398"/>
                  </a:lnTo>
                  <a:lnTo>
                    <a:pt x="1043940" y="517398"/>
                  </a:lnTo>
                  <a:lnTo>
                    <a:pt x="1043940" y="512064"/>
                  </a:lnTo>
                  <a:lnTo>
                    <a:pt x="1048512" y="506730"/>
                  </a:lnTo>
                  <a:close/>
                </a:path>
                <a:path w="1054100" h="517525">
                  <a:moveTo>
                    <a:pt x="10668" y="517398"/>
                  </a:moveTo>
                  <a:lnTo>
                    <a:pt x="10668" y="512064"/>
                  </a:lnTo>
                  <a:lnTo>
                    <a:pt x="5334" y="506730"/>
                  </a:lnTo>
                  <a:lnTo>
                    <a:pt x="5334" y="517398"/>
                  </a:lnTo>
                  <a:lnTo>
                    <a:pt x="10668" y="517398"/>
                  </a:lnTo>
                  <a:close/>
                </a:path>
                <a:path w="1054100" h="517525">
                  <a:moveTo>
                    <a:pt x="1048512" y="10668"/>
                  </a:moveTo>
                  <a:lnTo>
                    <a:pt x="1043940" y="5334"/>
                  </a:lnTo>
                  <a:lnTo>
                    <a:pt x="1043940" y="10668"/>
                  </a:lnTo>
                  <a:lnTo>
                    <a:pt x="1048512" y="10668"/>
                  </a:lnTo>
                  <a:close/>
                </a:path>
                <a:path w="1054100" h="517525">
                  <a:moveTo>
                    <a:pt x="1048512" y="506730"/>
                  </a:moveTo>
                  <a:lnTo>
                    <a:pt x="1048512" y="10668"/>
                  </a:lnTo>
                  <a:lnTo>
                    <a:pt x="1043940" y="10668"/>
                  </a:lnTo>
                  <a:lnTo>
                    <a:pt x="1043940" y="506730"/>
                  </a:lnTo>
                  <a:lnTo>
                    <a:pt x="1048512" y="506730"/>
                  </a:lnTo>
                  <a:close/>
                </a:path>
                <a:path w="1054100" h="517525">
                  <a:moveTo>
                    <a:pt x="1048512" y="517398"/>
                  </a:moveTo>
                  <a:lnTo>
                    <a:pt x="1048512" y="506730"/>
                  </a:lnTo>
                  <a:lnTo>
                    <a:pt x="1043940" y="512064"/>
                  </a:lnTo>
                  <a:lnTo>
                    <a:pt x="1043940" y="517398"/>
                  </a:lnTo>
                  <a:lnTo>
                    <a:pt x="1048512" y="517398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481213" y="3640073"/>
              <a:ext cx="2387600" cy="517525"/>
            </a:xfrm>
            <a:custGeom>
              <a:avLst/>
              <a:gdLst/>
              <a:ahLst/>
              <a:cxnLst/>
              <a:rect l="l" t="t" r="r" b="b"/>
              <a:pathLst>
                <a:path w="2387600" h="517525">
                  <a:moveTo>
                    <a:pt x="2387345" y="5334"/>
                  </a:moveTo>
                  <a:lnTo>
                    <a:pt x="2387345" y="2285"/>
                  </a:lnTo>
                  <a:lnTo>
                    <a:pt x="2385060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0" y="515112"/>
                  </a:lnTo>
                  <a:lnTo>
                    <a:pt x="2286" y="517398"/>
                  </a:lnTo>
                  <a:lnTo>
                    <a:pt x="5334" y="517398"/>
                  </a:lnTo>
                  <a:lnTo>
                    <a:pt x="5334" y="5334"/>
                  </a:lnTo>
                  <a:lnTo>
                    <a:pt x="2387345" y="5334"/>
                  </a:lnTo>
                  <a:close/>
                </a:path>
                <a:path w="2387600" h="517525">
                  <a:moveTo>
                    <a:pt x="2387345" y="515111"/>
                  </a:moveTo>
                  <a:lnTo>
                    <a:pt x="2387345" y="512063"/>
                  </a:lnTo>
                  <a:lnTo>
                    <a:pt x="5334" y="512063"/>
                  </a:lnTo>
                  <a:lnTo>
                    <a:pt x="5334" y="517398"/>
                  </a:lnTo>
                  <a:lnTo>
                    <a:pt x="2385060" y="517397"/>
                  </a:lnTo>
                  <a:lnTo>
                    <a:pt x="2387345" y="515111"/>
                  </a:lnTo>
                  <a:close/>
                </a:path>
                <a:path w="2387600" h="517525">
                  <a:moveTo>
                    <a:pt x="2387345" y="512063"/>
                  </a:moveTo>
                  <a:lnTo>
                    <a:pt x="2387345" y="5334"/>
                  </a:lnTo>
                  <a:lnTo>
                    <a:pt x="2382011" y="5334"/>
                  </a:lnTo>
                  <a:lnTo>
                    <a:pt x="2382011" y="512063"/>
                  </a:lnTo>
                  <a:lnTo>
                    <a:pt x="2387345" y="512063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486547" y="3645408"/>
              <a:ext cx="2376805" cy="506730"/>
            </a:xfrm>
            <a:custGeom>
              <a:avLst/>
              <a:gdLst/>
              <a:ahLst/>
              <a:cxnLst/>
              <a:rect l="l" t="t" r="r" b="b"/>
              <a:pathLst>
                <a:path w="2376804" h="506729">
                  <a:moveTo>
                    <a:pt x="2376677" y="506729"/>
                  </a:moveTo>
                  <a:lnTo>
                    <a:pt x="2376677" y="0"/>
                  </a:lnTo>
                  <a:lnTo>
                    <a:pt x="0" y="0"/>
                  </a:lnTo>
                  <a:lnTo>
                    <a:pt x="0" y="506729"/>
                  </a:lnTo>
                  <a:lnTo>
                    <a:pt x="2376677" y="506729"/>
                  </a:lnTo>
                  <a:close/>
                </a:path>
              </a:pathLst>
            </a:custGeom>
            <a:solidFill>
              <a:srgbClr val="FFF5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481213" y="3640073"/>
              <a:ext cx="2387600" cy="517525"/>
            </a:xfrm>
            <a:custGeom>
              <a:avLst/>
              <a:gdLst/>
              <a:ahLst/>
              <a:cxnLst/>
              <a:rect l="l" t="t" r="r" b="b"/>
              <a:pathLst>
                <a:path w="2387600" h="517525">
                  <a:moveTo>
                    <a:pt x="2387346" y="515112"/>
                  </a:moveTo>
                  <a:lnTo>
                    <a:pt x="2387346" y="2286"/>
                  </a:lnTo>
                  <a:lnTo>
                    <a:pt x="2385060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515112"/>
                  </a:lnTo>
                  <a:lnTo>
                    <a:pt x="2286" y="517398"/>
                  </a:lnTo>
                  <a:lnTo>
                    <a:pt x="5334" y="517398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2376678" y="10668"/>
                  </a:lnTo>
                  <a:lnTo>
                    <a:pt x="2376678" y="5334"/>
                  </a:lnTo>
                  <a:lnTo>
                    <a:pt x="2382012" y="10668"/>
                  </a:lnTo>
                  <a:lnTo>
                    <a:pt x="2382012" y="517398"/>
                  </a:lnTo>
                  <a:lnTo>
                    <a:pt x="2385060" y="517398"/>
                  </a:lnTo>
                  <a:lnTo>
                    <a:pt x="2387346" y="515112"/>
                  </a:lnTo>
                  <a:close/>
                </a:path>
                <a:path w="2387600" h="517525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2387600" h="517525">
                  <a:moveTo>
                    <a:pt x="10668" y="506730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506730"/>
                  </a:lnTo>
                  <a:lnTo>
                    <a:pt x="10668" y="506730"/>
                  </a:lnTo>
                  <a:close/>
                </a:path>
                <a:path w="2387600" h="517525">
                  <a:moveTo>
                    <a:pt x="2382012" y="506730"/>
                  </a:moveTo>
                  <a:lnTo>
                    <a:pt x="5334" y="506730"/>
                  </a:lnTo>
                  <a:lnTo>
                    <a:pt x="10668" y="512064"/>
                  </a:lnTo>
                  <a:lnTo>
                    <a:pt x="10668" y="517398"/>
                  </a:lnTo>
                  <a:lnTo>
                    <a:pt x="2376678" y="517398"/>
                  </a:lnTo>
                  <a:lnTo>
                    <a:pt x="2376678" y="512064"/>
                  </a:lnTo>
                  <a:lnTo>
                    <a:pt x="2382012" y="506730"/>
                  </a:lnTo>
                  <a:close/>
                </a:path>
                <a:path w="2387600" h="517525">
                  <a:moveTo>
                    <a:pt x="10668" y="517398"/>
                  </a:moveTo>
                  <a:lnTo>
                    <a:pt x="10668" y="512064"/>
                  </a:lnTo>
                  <a:lnTo>
                    <a:pt x="5334" y="506730"/>
                  </a:lnTo>
                  <a:lnTo>
                    <a:pt x="5334" y="517398"/>
                  </a:lnTo>
                  <a:lnTo>
                    <a:pt x="10668" y="517398"/>
                  </a:lnTo>
                  <a:close/>
                </a:path>
                <a:path w="2387600" h="517525">
                  <a:moveTo>
                    <a:pt x="2382012" y="10668"/>
                  </a:moveTo>
                  <a:lnTo>
                    <a:pt x="2376678" y="5334"/>
                  </a:lnTo>
                  <a:lnTo>
                    <a:pt x="2376678" y="10668"/>
                  </a:lnTo>
                  <a:lnTo>
                    <a:pt x="2382012" y="10668"/>
                  </a:lnTo>
                  <a:close/>
                </a:path>
                <a:path w="2387600" h="517525">
                  <a:moveTo>
                    <a:pt x="2382012" y="506730"/>
                  </a:moveTo>
                  <a:lnTo>
                    <a:pt x="2382012" y="10668"/>
                  </a:lnTo>
                  <a:lnTo>
                    <a:pt x="2376678" y="10668"/>
                  </a:lnTo>
                  <a:lnTo>
                    <a:pt x="2376678" y="506730"/>
                  </a:lnTo>
                  <a:lnTo>
                    <a:pt x="2382012" y="506730"/>
                  </a:lnTo>
                  <a:close/>
                </a:path>
                <a:path w="2387600" h="517525">
                  <a:moveTo>
                    <a:pt x="2382012" y="517398"/>
                  </a:moveTo>
                  <a:lnTo>
                    <a:pt x="2382012" y="506730"/>
                  </a:lnTo>
                  <a:lnTo>
                    <a:pt x="2376678" y="512064"/>
                  </a:lnTo>
                  <a:lnTo>
                    <a:pt x="2376678" y="517398"/>
                  </a:lnTo>
                  <a:lnTo>
                    <a:pt x="2382012" y="517398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5298071" y="2927603"/>
              <a:ext cx="1052830" cy="518159"/>
            </a:xfrm>
            <a:custGeom>
              <a:avLst/>
              <a:gdLst/>
              <a:ahLst/>
              <a:cxnLst/>
              <a:rect l="l" t="t" r="r" b="b"/>
              <a:pathLst>
                <a:path w="1052829" h="518160">
                  <a:moveTo>
                    <a:pt x="1052322" y="5334"/>
                  </a:moveTo>
                  <a:lnTo>
                    <a:pt x="1052322" y="3048"/>
                  </a:lnTo>
                  <a:lnTo>
                    <a:pt x="1050036" y="0"/>
                  </a:lnTo>
                  <a:lnTo>
                    <a:pt x="2286" y="0"/>
                  </a:lnTo>
                  <a:lnTo>
                    <a:pt x="0" y="3048"/>
                  </a:lnTo>
                  <a:lnTo>
                    <a:pt x="0" y="515874"/>
                  </a:lnTo>
                  <a:lnTo>
                    <a:pt x="2286" y="518160"/>
                  </a:lnTo>
                  <a:lnTo>
                    <a:pt x="5334" y="518160"/>
                  </a:lnTo>
                  <a:lnTo>
                    <a:pt x="5334" y="5334"/>
                  </a:lnTo>
                  <a:lnTo>
                    <a:pt x="1052322" y="5334"/>
                  </a:lnTo>
                  <a:close/>
                </a:path>
                <a:path w="1052829" h="518160">
                  <a:moveTo>
                    <a:pt x="1052322" y="515874"/>
                  </a:moveTo>
                  <a:lnTo>
                    <a:pt x="1052322" y="512826"/>
                  </a:lnTo>
                  <a:lnTo>
                    <a:pt x="5334" y="512826"/>
                  </a:lnTo>
                  <a:lnTo>
                    <a:pt x="5334" y="518160"/>
                  </a:lnTo>
                  <a:lnTo>
                    <a:pt x="1050036" y="518160"/>
                  </a:lnTo>
                  <a:lnTo>
                    <a:pt x="1052322" y="515874"/>
                  </a:lnTo>
                  <a:close/>
                </a:path>
                <a:path w="1052829" h="518160">
                  <a:moveTo>
                    <a:pt x="1052322" y="512826"/>
                  </a:moveTo>
                  <a:lnTo>
                    <a:pt x="1052322" y="5334"/>
                  </a:lnTo>
                  <a:lnTo>
                    <a:pt x="1046988" y="5334"/>
                  </a:lnTo>
                  <a:lnTo>
                    <a:pt x="1046988" y="512826"/>
                  </a:lnTo>
                  <a:lnTo>
                    <a:pt x="1052322" y="512826"/>
                  </a:lnTo>
                  <a:close/>
                </a:path>
              </a:pathLst>
            </a:custGeom>
            <a:solidFill>
              <a:srgbClr val="CB22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5303405" y="2932938"/>
              <a:ext cx="1042035" cy="508000"/>
            </a:xfrm>
            <a:custGeom>
              <a:avLst/>
              <a:gdLst/>
              <a:ahLst/>
              <a:cxnLst/>
              <a:rect l="l" t="t" r="r" b="b"/>
              <a:pathLst>
                <a:path w="1042035" h="508000">
                  <a:moveTo>
                    <a:pt x="1041653" y="507491"/>
                  </a:moveTo>
                  <a:lnTo>
                    <a:pt x="1041653" y="0"/>
                  </a:lnTo>
                  <a:lnTo>
                    <a:pt x="0" y="0"/>
                  </a:lnTo>
                  <a:lnTo>
                    <a:pt x="0" y="507492"/>
                  </a:lnTo>
                  <a:lnTo>
                    <a:pt x="1041653" y="507491"/>
                  </a:lnTo>
                  <a:close/>
                </a:path>
              </a:pathLst>
            </a:custGeom>
            <a:solidFill>
              <a:srgbClr val="FEF0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298071" y="2927604"/>
              <a:ext cx="1052830" cy="518159"/>
            </a:xfrm>
            <a:custGeom>
              <a:avLst/>
              <a:gdLst/>
              <a:ahLst/>
              <a:cxnLst/>
              <a:rect l="l" t="t" r="r" b="b"/>
              <a:pathLst>
                <a:path w="1052829" h="518160">
                  <a:moveTo>
                    <a:pt x="1052322" y="515874"/>
                  </a:moveTo>
                  <a:lnTo>
                    <a:pt x="1052322" y="3048"/>
                  </a:lnTo>
                  <a:lnTo>
                    <a:pt x="1050036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515874"/>
                  </a:lnTo>
                  <a:lnTo>
                    <a:pt x="2286" y="518160"/>
                  </a:lnTo>
                  <a:lnTo>
                    <a:pt x="5334" y="518160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1042416" y="10668"/>
                  </a:lnTo>
                  <a:lnTo>
                    <a:pt x="1042416" y="5334"/>
                  </a:lnTo>
                  <a:lnTo>
                    <a:pt x="1046988" y="10668"/>
                  </a:lnTo>
                  <a:lnTo>
                    <a:pt x="1046988" y="518160"/>
                  </a:lnTo>
                  <a:lnTo>
                    <a:pt x="1050036" y="518160"/>
                  </a:lnTo>
                  <a:lnTo>
                    <a:pt x="1052322" y="515874"/>
                  </a:lnTo>
                  <a:close/>
                </a:path>
                <a:path w="1052829" h="518160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1052829" h="518160">
                  <a:moveTo>
                    <a:pt x="10668" y="507492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507492"/>
                  </a:lnTo>
                  <a:lnTo>
                    <a:pt x="10668" y="507492"/>
                  </a:lnTo>
                  <a:close/>
                </a:path>
                <a:path w="1052829" h="518160">
                  <a:moveTo>
                    <a:pt x="1046988" y="507492"/>
                  </a:moveTo>
                  <a:lnTo>
                    <a:pt x="5334" y="507492"/>
                  </a:lnTo>
                  <a:lnTo>
                    <a:pt x="10668" y="512826"/>
                  </a:lnTo>
                  <a:lnTo>
                    <a:pt x="10668" y="518160"/>
                  </a:lnTo>
                  <a:lnTo>
                    <a:pt x="1042416" y="518160"/>
                  </a:lnTo>
                  <a:lnTo>
                    <a:pt x="1042416" y="512826"/>
                  </a:lnTo>
                  <a:lnTo>
                    <a:pt x="1046988" y="507492"/>
                  </a:lnTo>
                  <a:close/>
                </a:path>
                <a:path w="1052829" h="518160">
                  <a:moveTo>
                    <a:pt x="10668" y="518160"/>
                  </a:moveTo>
                  <a:lnTo>
                    <a:pt x="10668" y="512826"/>
                  </a:lnTo>
                  <a:lnTo>
                    <a:pt x="5334" y="507492"/>
                  </a:lnTo>
                  <a:lnTo>
                    <a:pt x="5334" y="518160"/>
                  </a:lnTo>
                  <a:lnTo>
                    <a:pt x="10668" y="518160"/>
                  </a:lnTo>
                  <a:close/>
                </a:path>
                <a:path w="1052829" h="518160">
                  <a:moveTo>
                    <a:pt x="1046988" y="10668"/>
                  </a:moveTo>
                  <a:lnTo>
                    <a:pt x="1042416" y="5334"/>
                  </a:lnTo>
                  <a:lnTo>
                    <a:pt x="1042416" y="10668"/>
                  </a:lnTo>
                  <a:lnTo>
                    <a:pt x="1046988" y="10668"/>
                  </a:lnTo>
                  <a:close/>
                </a:path>
                <a:path w="1052829" h="518160">
                  <a:moveTo>
                    <a:pt x="1046988" y="507492"/>
                  </a:moveTo>
                  <a:lnTo>
                    <a:pt x="1046988" y="10668"/>
                  </a:lnTo>
                  <a:lnTo>
                    <a:pt x="1042416" y="10668"/>
                  </a:lnTo>
                  <a:lnTo>
                    <a:pt x="1042416" y="507492"/>
                  </a:lnTo>
                  <a:lnTo>
                    <a:pt x="1046988" y="507492"/>
                  </a:lnTo>
                  <a:close/>
                </a:path>
                <a:path w="1052829" h="518160">
                  <a:moveTo>
                    <a:pt x="1046988" y="518160"/>
                  </a:moveTo>
                  <a:lnTo>
                    <a:pt x="1046988" y="507492"/>
                  </a:lnTo>
                  <a:lnTo>
                    <a:pt x="1042416" y="512826"/>
                  </a:lnTo>
                  <a:lnTo>
                    <a:pt x="1042416" y="518160"/>
                  </a:lnTo>
                  <a:lnTo>
                    <a:pt x="1046988" y="518160"/>
                  </a:lnTo>
                  <a:close/>
                </a:path>
              </a:pathLst>
            </a:custGeom>
            <a:solidFill>
              <a:srgbClr val="CB22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6749681" y="2830520"/>
              <a:ext cx="293370" cy="294640"/>
            </a:xfrm>
            <a:custGeom>
              <a:avLst/>
              <a:gdLst/>
              <a:ahLst/>
              <a:cxnLst/>
              <a:rect l="l" t="t" r="r" b="b"/>
              <a:pathLst>
                <a:path w="293370" h="294639">
                  <a:moveTo>
                    <a:pt x="762" y="155757"/>
                  </a:moveTo>
                  <a:lnTo>
                    <a:pt x="761" y="140517"/>
                  </a:lnTo>
                  <a:lnTo>
                    <a:pt x="0" y="148137"/>
                  </a:lnTo>
                  <a:lnTo>
                    <a:pt x="762" y="155757"/>
                  </a:lnTo>
                  <a:close/>
                </a:path>
                <a:path w="293370" h="294639">
                  <a:moveTo>
                    <a:pt x="293370" y="147375"/>
                  </a:moveTo>
                  <a:lnTo>
                    <a:pt x="293370" y="139755"/>
                  </a:lnTo>
                  <a:lnTo>
                    <a:pt x="292608" y="132135"/>
                  </a:lnTo>
                  <a:lnTo>
                    <a:pt x="282340" y="91687"/>
                  </a:lnTo>
                  <a:lnTo>
                    <a:pt x="240404" y="32908"/>
                  </a:lnTo>
                  <a:lnTo>
                    <a:pt x="180107" y="3604"/>
                  </a:lnTo>
                  <a:lnTo>
                    <a:pt x="146889" y="0"/>
                  </a:lnTo>
                  <a:lnTo>
                    <a:pt x="113660" y="3757"/>
                  </a:lnTo>
                  <a:lnTo>
                    <a:pt x="53272" y="33350"/>
                  </a:lnTo>
                  <a:lnTo>
                    <a:pt x="11154" y="92363"/>
                  </a:lnTo>
                  <a:lnTo>
                    <a:pt x="761" y="132897"/>
                  </a:lnTo>
                  <a:lnTo>
                    <a:pt x="762" y="163377"/>
                  </a:lnTo>
                  <a:lnTo>
                    <a:pt x="2286" y="170235"/>
                  </a:lnTo>
                  <a:lnTo>
                    <a:pt x="14684" y="211009"/>
                  </a:lnTo>
                  <a:lnTo>
                    <a:pt x="32004" y="239143"/>
                  </a:lnTo>
                  <a:lnTo>
                    <a:pt x="32004" y="135183"/>
                  </a:lnTo>
                  <a:lnTo>
                    <a:pt x="43575" y="96690"/>
                  </a:lnTo>
                  <a:lnTo>
                    <a:pt x="63392" y="67197"/>
                  </a:lnTo>
                  <a:lnTo>
                    <a:pt x="89315" y="46594"/>
                  </a:lnTo>
                  <a:lnTo>
                    <a:pt x="119207" y="34771"/>
                  </a:lnTo>
                  <a:lnTo>
                    <a:pt x="150928" y="31618"/>
                  </a:lnTo>
                  <a:lnTo>
                    <a:pt x="182340" y="37024"/>
                  </a:lnTo>
                  <a:lnTo>
                    <a:pt x="211305" y="50880"/>
                  </a:lnTo>
                  <a:lnTo>
                    <a:pt x="235683" y="73075"/>
                  </a:lnTo>
                  <a:lnTo>
                    <a:pt x="253337" y="103498"/>
                  </a:lnTo>
                  <a:lnTo>
                    <a:pt x="262128" y="142041"/>
                  </a:lnTo>
                  <a:lnTo>
                    <a:pt x="262128" y="238385"/>
                  </a:lnTo>
                  <a:lnTo>
                    <a:pt x="272714" y="224738"/>
                  </a:lnTo>
                  <a:lnTo>
                    <a:pt x="287455" y="189487"/>
                  </a:lnTo>
                  <a:lnTo>
                    <a:pt x="293370" y="147375"/>
                  </a:lnTo>
                  <a:close/>
                </a:path>
                <a:path w="293370" h="294639">
                  <a:moveTo>
                    <a:pt x="262128" y="238385"/>
                  </a:moveTo>
                  <a:lnTo>
                    <a:pt x="262128" y="154233"/>
                  </a:lnTo>
                  <a:lnTo>
                    <a:pt x="251647" y="195919"/>
                  </a:lnTo>
                  <a:lnTo>
                    <a:pt x="230864" y="227783"/>
                  </a:lnTo>
                  <a:lnTo>
                    <a:pt x="202587" y="249695"/>
                  </a:lnTo>
                  <a:lnTo>
                    <a:pt x="169623" y="261525"/>
                  </a:lnTo>
                  <a:lnTo>
                    <a:pt x="134780" y="263143"/>
                  </a:lnTo>
                  <a:lnTo>
                    <a:pt x="100866" y="254419"/>
                  </a:lnTo>
                  <a:lnTo>
                    <a:pt x="70687" y="235224"/>
                  </a:lnTo>
                  <a:lnTo>
                    <a:pt x="47051" y="205428"/>
                  </a:lnTo>
                  <a:lnTo>
                    <a:pt x="32766" y="164901"/>
                  </a:lnTo>
                  <a:lnTo>
                    <a:pt x="32004" y="159567"/>
                  </a:lnTo>
                  <a:lnTo>
                    <a:pt x="32004" y="239143"/>
                  </a:lnTo>
                  <a:lnTo>
                    <a:pt x="60776" y="268063"/>
                  </a:lnTo>
                  <a:lnTo>
                    <a:pt x="124277" y="293360"/>
                  </a:lnTo>
                  <a:lnTo>
                    <a:pt x="158438" y="294436"/>
                  </a:lnTo>
                  <a:lnTo>
                    <a:pt x="192010" y="287977"/>
                  </a:lnTo>
                  <a:lnTo>
                    <a:pt x="223345" y="274118"/>
                  </a:lnTo>
                  <a:lnTo>
                    <a:pt x="250795" y="252994"/>
                  </a:lnTo>
                  <a:lnTo>
                    <a:pt x="262128" y="238385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 descr=""/>
          <p:cNvSpPr txBox="1"/>
          <p:nvPr/>
        </p:nvSpPr>
        <p:spPr>
          <a:xfrm>
            <a:off x="7097401" y="4508964"/>
            <a:ext cx="1323340" cy="74231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200" i="1">
                <a:solidFill>
                  <a:srgbClr val="008AB3"/>
                </a:solidFill>
                <a:latin typeface="Arial"/>
                <a:cs typeface="Arial"/>
              </a:rPr>
              <a:t>KPI</a:t>
            </a:r>
            <a:r>
              <a:rPr dirty="0" sz="1200" spc="-10" i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008AB3"/>
                </a:solidFill>
                <a:latin typeface="Arial"/>
                <a:cs typeface="Arial"/>
              </a:rPr>
              <a:t>per</a:t>
            </a:r>
            <a:r>
              <a:rPr dirty="0" sz="1200" spc="-5" i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200" spc="-10" i="1">
                <a:solidFill>
                  <a:srgbClr val="008AB3"/>
                </a:solidFill>
                <a:latin typeface="Arial"/>
                <a:cs typeface="Arial"/>
              </a:rPr>
              <a:t>phase</a:t>
            </a:r>
            <a:endParaRPr sz="1200">
              <a:latin typeface="Arial"/>
              <a:cs typeface="Arial"/>
            </a:endParaRPr>
          </a:p>
          <a:p>
            <a:pPr algn="ctr" marL="224154" marR="125730">
              <a:lnSpc>
                <a:spcPct val="104200"/>
              </a:lnSpc>
              <a:spcBef>
                <a:spcPts val="270"/>
              </a:spcBef>
            </a:pPr>
            <a:r>
              <a:rPr dirty="0" sz="950">
                <a:latin typeface="Arial"/>
                <a:cs typeface="Arial"/>
              </a:rPr>
              <a:t>%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Contracts </a:t>
            </a:r>
            <a:r>
              <a:rPr dirty="0" sz="950">
                <a:latin typeface="Arial"/>
                <a:cs typeface="Arial"/>
              </a:rPr>
              <a:t>understood</a:t>
            </a:r>
            <a:r>
              <a:rPr dirty="0" sz="950" spc="185">
                <a:latin typeface="Arial"/>
                <a:cs typeface="Arial"/>
              </a:rPr>
              <a:t> </a:t>
            </a:r>
            <a:r>
              <a:rPr dirty="0" sz="950" spc="-20">
                <a:latin typeface="Arial"/>
                <a:cs typeface="Arial"/>
              </a:rPr>
              <a:t>when</a:t>
            </a:r>
            <a:endParaRPr sz="950">
              <a:latin typeface="Arial"/>
              <a:cs typeface="Arial"/>
            </a:endParaRPr>
          </a:p>
          <a:p>
            <a:pPr algn="ctr" marL="88900">
              <a:lnSpc>
                <a:spcPct val="100000"/>
              </a:lnSpc>
              <a:spcBef>
                <a:spcPts val="50"/>
              </a:spcBef>
              <a:tabLst>
                <a:tab pos="1297305" algn="l"/>
              </a:tabLst>
            </a:pPr>
            <a:r>
              <a:rPr dirty="0" u="sng" sz="950" spc="350">
                <a:uFill>
                  <a:solidFill>
                    <a:srgbClr val="FBEBCF"/>
                  </a:solidFill>
                </a:uFill>
                <a:latin typeface="Arial"/>
                <a:cs typeface="Arial"/>
              </a:rPr>
              <a:t>  </a:t>
            </a:r>
            <a:r>
              <a:rPr dirty="0" u="sng" sz="950">
                <a:uFill>
                  <a:solidFill>
                    <a:srgbClr val="FBEBCF"/>
                  </a:solidFill>
                </a:uFill>
                <a:latin typeface="Arial"/>
                <a:cs typeface="Arial"/>
              </a:rPr>
              <a:t>explained</a:t>
            </a:r>
            <a:r>
              <a:rPr dirty="0" u="sng" sz="950" spc="40">
                <a:uFill>
                  <a:solidFill>
                    <a:srgbClr val="FBEBC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>
                <a:uFill>
                  <a:solidFill>
                    <a:srgbClr val="FBEBCF"/>
                  </a:solidFill>
                </a:uFill>
                <a:latin typeface="Arial"/>
                <a:cs typeface="Arial"/>
              </a:rPr>
              <a:t>by</a:t>
            </a:r>
            <a:r>
              <a:rPr dirty="0" u="sng" sz="950" spc="40">
                <a:uFill>
                  <a:solidFill>
                    <a:srgbClr val="FBEBC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-25">
                <a:uFill>
                  <a:solidFill>
                    <a:srgbClr val="FBEBCF"/>
                  </a:solidFill>
                </a:uFill>
                <a:latin typeface="Arial"/>
                <a:cs typeface="Arial"/>
              </a:rPr>
              <a:t>RM</a:t>
            </a:r>
            <a:r>
              <a:rPr dirty="0" u="sng" sz="950">
                <a:uFill>
                  <a:solidFill>
                    <a:srgbClr val="FBEBCF"/>
                  </a:solidFill>
                </a:uFill>
                <a:latin typeface="Arial"/>
                <a:cs typeface="Arial"/>
              </a:rPr>
              <a:t>	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7122286" y="3871721"/>
            <a:ext cx="1366520" cy="463550"/>
            <a:chOff x="7122286" y="3871721"/>
            <a:chExt cx="1366520" cy="463550"/>
          </a:xfrm>
        </p:grpSpPr>
        <p:sp>
          <p:nvSpPr>
            <p:cNvPr id="91" name="object 91" descr=""/>
            <p:cNvSpPr/>
            <p:nvPr/>
          </p:nvSpPr>
          <p:spPr>
            <a:xfrm>
              <a:off x="7133831" y="3882389"/>
              <a:ext cx="1349375" cy="447675"/>
            </a:xfrm>
            <a:custGeom>
              <a:avLst/>
              <a:gdLst/>
              <a:ahLst/>
              <a:cxnLst/>
              <a:rect l="l" t="t" r="r" b="b"/>
              <a:pathLst>
                <a:path w="1349375" h="447675">
                  <a:moveTo>
                    <a:pt x="660" y="401586"/>
                  </a:moveTo>
                  <a:lnTo>
                    <a:pt x="0" y="401510"/>
                  </a:lnTo>
                  <a:lnTo>
                    <a:pt x="660" y="402463"/>
                  </a:lnTo>
                  <a:lnTo>
                    <a:pt x="660" y="401586"/>
                  </a:lnTo>
                  <a:close/>
                </a:path>
                <a:path w="1349375" h="447675">
                  <a:moveTo>
                    <a:pt x="18770" y="14859"/>
                  </a:moveTo>
                  <a:lnTo>
                    <a:pt x="16078" y="16675"/>
                  </a:lnTo>
                  <a:lnTo>
                    <a:pt x="15379" y="17703"/>
                  </a:lnTo>
                  <a:lnTo>
                    <a:pt x="18770" y="14859"/>
                  </a:lnTo>
                  <a:close/>
                </a:path>
                <a:path w="1349375" h="447675">
                  <a:moveTo>
                    <a:pt x="19646" y="427697"/>
                  </a:moveTo>
                  <a:lnTo>
                    <a:pt x="14351" y="422744"/>
                  </a:lnTo>
                  <a:lnTo>
                    <a:pt x="16078" y="425297"/>
                  </a:lnTo>
                  <a:lnTo>
                    <a:pt x="19646" y="427697"/>
                  </a:lnTo>
                  <a:close/>
                </a:path>
                <a:path w="1349375" h="447675">
                  <a:moveTo>
                    <a:pt x="42900" y="0"/>
                  </a:moveTo>
                  <a:lnTo>
                    <a:pt x="40081" y="571"/>
                  </a:lnTo>
                  <a:lnTo>
                    <a:pt x="38277" y="1778"/>
                  </a:lnTo>
                  <a:lnTo>
                    <a:pt x="42900" y="0"/>
                  </a:lnTo>
                  <a:close/>
                </a:path>
                <a:path w="1349375" h="447675">
                  <a:moveTo>
                    <a:pt x="44323" y="442264"/>
                  </a:moveTo>
                  <a:lnTo>
                    <a:pt x="36842" y="439229"/>
                  </a:lnTo>
                  <a:lnTo>
                    <a:pt x="40081" y="441401"/>
                  </a:lnTo>
                  <a:lnTo>
                    <a:pt x="44323" y="442264"/>
                  </a:lnTo>
                  <a:close/>
                </a:path>
                <a:path w="1349375" h="447675">
                  <a:moveTo>
                    <a:pt x="1273949" y="447294"/>
                  </a:moveTo>
                  <a:lnTo>
                    <a:pt x="69227" y="446544"/>
                  </a:lnTo>
                  <a:lnTo>
                    <a:pt x="65468" y="446544"/>
                  </a:lnTo>
                  <a:lnTo>
                    <a:pt x="69227" y="447306"/>
                  </a:lnTo>
                  <a:lnTo>
                    <a:pt x="1273949" y="447294"/>
                  </a:lnTo>
                  <a:close/>
                </a:path>
                <a:path w="1349375" h="447675">
                  <a:moveTo>
                    <a:pt x="1307096" y="438924"/>
                  </a:moveTo>
                  <a:lnTo>
                    <a:pt x="1293355" y="443420"/>
                  </a:lnTo>
                  <a:lnTo>
                    <a:pt x="1303413" y="441401"/>
                  </a:lnTo>
                  <a:lnTo>
                    <a:pt x="1307096" y="438924"/>
                  </a:lnTo>
                  <a:close/>
                </a:path>
                <a:path w="1349375" h="447675">
                  <a:moveTo>
                    <a:pt x="1328293" y="423938"/>
                  </a:moveTo>
                  <a:lnTo>
                    <a:pt x="1318666" y="431152"/>
                  </a:lnTo>
                  <a:lnTo>
                    <a:pt x="1327378" y="425297"/>
                  </a:lnTo>
                  <a:lnTo>
                    <a:pt x="1328293" y="423938"/>
                  </a:lnTo>
                  <a:close/>
                </a:path>
                <a:path w="1349375" h="447675">
                  <a:moveTo>
                    <a:pt x="1345234" y="392569"/>
                  </a:moveTo>
                  <a:lnTo>
                    <a:pt x="1341831" y="403796"/>
                  </a:lnTo>
                  <a:lnTo>
                    <a:pt x="1343482" y="401332"/>
                  </a:lnTo>
                  <a:lnTo>
                    <a:pt x="1345234" y="392569"/>
                  </a:lnTo>
                  <a:close/>
                </a:path>
                <a:path w="1349375" h="447675">
                  <a:moveTo>
                    <a:pt x="1349375" y="70116"/>
                  </a:moveTo>
                  <a:lnTo>
                    <a:pt x="1348625" y="375666"/>
                  </a:lnTo>
                  <a:lnTo>
                    <a:pt x="1349375" y="371906"/>
                  </a:lnTo>
                  <a:lnTo>
                    <a:pt x="1349375" y="70116"/>
                  </a:lnTo>
                  <a:close/>
                </a:path>
              </a:pathLst>
            </a:custGeom>
            <a:solidFill>
              <a:srgbClr val="FEF0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7122286" y="3871721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12951" y="5333"/>
                  </a:moveTo>
                  <a:lnTo>
                    <a:pt x="1293876" y="0"/>
                  </a:lnTo>
                  <a:lnTo>
                    <a:pt x="80772" y="0"/>
                  </a:lnTo>
                  <a:lnTo>
                    <a:pt x="55498" y="3913"/>
                  </a:lnTo>
                  <a:lnTo>
                    <a:pt x="15453" y="33429"/>
                  </a:lnTo>
                  <a:lnTo>
                    <a:pt x="0" y="80772"/>
                  </a:lnTo>
                  <a:lnTo>
                    <a:pt x="0" y="382524"/>
                  </a:lnTo>
                  <a:lnTo>
                    <a:pt x="761" y="390906"/>
                  </a:lnTo>
                  <a:lnTo>
                    <a:pt x="2285" y="399288"/>
                  </a:lnTo>
                  <a:lnTo>
                    <a:pt x="3809" y="406908"/>
                  </a:lnTo>
                  <a:lnTo>
                    <a:pt x="5334" y="410337"/>
                  </a:lnTo>
                  <a:lnTo>
                    <a:pt x="5334" y="76962"/>
                  </a:lnTo>
                  <a:lnTo>
                    <a:pt x="10680" y="52383"/>
                  </a:lnTo>
                  <a:lnTo>
                    <a:pt x="10680" y="52241"/>
                  </a:lnTo>
                  <a:lnTo>
                    <a:pt x="23634" y="31166"/>
                  </a:lnTo>
                  <a:lnTo>
                    <a:pt x="66306" y="6095"/>
                  </a:lnTo>
                  <a:lnTo>
                    <a:pt x="70877" y="5443"/>
                  </a:lnTo>
                  <a:lnTo>
                    <a:pt x="1312951" y="5333"/>
                  </a:lnTo>
                  <a:close/>
                </a:path>
                <a:path w="1366520" h="463550">
                  <a:moveTo>
                    <a:pt x="1311878" y="457961"/>
                  </a:moveTo>
                  <a:lnTo>
                    <a:pt x="80772" y="457204"/>
                  </a:lnTo>
                  <a:lnTo>
                    <a:pt x="34360" y="441312"/>
                  </a:lnTo>
                  <a:lnTo>
                    <a:pt x="23634" y="431291"/>
                  </a:lnTo>
                  <a:lnTo>
                    <a:pt x="22860" y="431291"/>
                  </a:lnTo>
                  <a:lnTo>
                    <a:pt x="22860" y="429767"/>
                  </a:lnTo>
                  <a:lnTo>
                    <a:pt x="21336" y="428243"/>
                  </a:lnTo>
                  <a:lnTo>
                    <a:pt x="20574" y="428243"/>
                  </a:lnTo>
                  <a:lnTo>
                    <a:pt x="20574" y="426719"/>
                  </a:lnTo>
                  <a:lnTo>
                    <a:pt x="19050" y="425195"/>
                  </a:lnTo>
                  <a:lnTo>
                    <a:pt x="18288" y="425195"/>
                  </a:lnTo>
                  <a:lnTo>
                    <a:pt x="18288" y="423672"/>
                  </a:lnTo>
                  <a:lnTo>
                    <a:pt x="17526" y="422910"/>
                  </a:lnTo>
                  <a:lnTo>
                    <a:pt x="16764" y="422910"/>
                  </a:lnTo>
                  <a:lnTo>
                    <a:pt x="16764" y="421386"/>
                  </a:lnTo>
                  <a:lnTo>
                    <a:pt x="16002" y="421386"/>
                  </a:lnTo>
                  <a:lnTo>
                    <a:pt x="16002" y="419862"/>
                  </a:lnTo>
                  <a:lnTo>
                    <a:pt x="15240" y="419100"/>
                  </a:lnTo>
                  <a:lnTo>
                    <a:pt x="14490" y="419100"/>
                  </a:lnTo>
                  <a:lnTo>
                    <a:pt x="14490" y="417575"/>
                  </a:lnTo>
                  <a:lnTo>
                    <a:pt x="13728" y="417575"/>
                  </a:lnTo>
                  <a:lnTo>
                    <a:pt x="13728" y="416051"/>
                  </a:lnTo>
                  <a:lnTo>
                    <a:pt x="12966" y="416051"/>
                  </a:lnTo>
                  <a:lnTo>
                    <a:pt x="12966" y="414527"/>
                  </a:lnTo>
                  <a:lnTo>
                    <a:pt x="12204" y="414527"/>
                  </a:lnTo>
                  <a:lnTo>
                    <a:pt x="12204" y="412241"/>
                  </a:lnTo>
                  <a:lnTo>
                    <a:pt x="11442" y="412241"/>
                  </a:lnTo>
                  <a:lnTo>
                    <a:pt x="11442" y="410717"/>
                  </a:lnTo>
                  <a:lnTo>
                    <a:pt x="10680" y="410717"/>
                  </a:lnTo>
                  <a:lnTo>
                    <a:pt x="10680" y="408431"/>
                  </a:lnTo>
                  <a:lnTo>
                    <a:pt x="9918" y="408431"/>
                  </a:lnTo>
                  <a:lnTo>
                    <a:pt x="9918" y="406907"/>
                  </a:lnTo>
                  <a:lnTo>
                    <a:pt x="9156" y="406907"/>
                  </a:lnTo>
                  <a:lnTo>
                    <a:pt x="9156" y="404622"/>
                  </a:lnTo>
                  <a:lnTo>
                    <a:pt x="8394" y="404622"/>
                  </a:lnTo>
                  <a:lnTo>
                    <a:pt x="8394" y="401574"/>
                  </a:lnTo>
                  <a:lnTo>
                    <a:pt x="7632" y="401574"/>
                  </a:lnTo>
                  <a:lnTo>
                    <a:pt x="7632" y="398525"/>
                  </a:lnTo>
                  <a:lnTo>
                    <a:pt x="6857" y="398525"/>
                  </a:lnTo>
                  <a:lnTo>
                    <a:pt x="6857" y="393953"/>
                  </a:lnTo>
                  <a:lnTo>
                    <a:pt x="6108" y="393953"/>
                  </a:lnTo>
                  <a:lnTo>
                    <a:pt x="6108" y="386333"/>
                  </a:lnTo>
                  <a:lnTo>
                    <a:pt x="5334" y="386333"/>
                  </a:lnTo>
                  <a:lnTo>
                    <a:pt x="5334" y="410337"/>
                  </a:lnTo>
                  <a:lnTo>
                    <a:pt x="6857" y="413765"/>
                  </a:lnTo>
                  <a:lnTo>
                    <a:pt x="10322" y="421756"/>
                  </a:lnTo>
                  <a:lnTo>
                    <a:pt x="42672" y="453389"/>
                  </a:lnTo>
                  <a:lnTo>
                    <a:pt x="80772" y="463295"/>
                  </a:lnTo>
                  <a:lnTo>
                    <a:pt x="1285494" y="463295"/>
                  </a:lnTo>
                  <a:lnTo>
                    <a:pt x="1302257" y="461771"/>
                  </a:lnTo>
                  <a:lnTo>
                    <a:pt x="1311878" y="457961"/>
                  </a:lnTo>
                  <a:close/>
                </a:path>
                <a:path w="1366520" h="463550">
                  <a:moveTo>
                    <a:pt x="1360944" y="409181"/>
                  </a:moveTo>
                  <a:lnTo>
                    <a:pt x="1360944" y="71627"/>
                  </a:lnTo>
                  <a:lnTo>
                    <a:pt x="1360182" y="391667"/>
                  </a:lnTo>
                  <a:lnTo>
                    <a:pt x="1353312" y="415009"/>
                  </a:lnTo>
                  <a:lnTo>
                    <a:pt x="1339705" y="434596"/>
                  </a:lnTo>
                  <a:lnTo>
                    <a:pt x="1320623" y="449008"/>
                  </a:lnTo>
                  <a:lnTo>
                    <a:pt x="1320426" y="449008"/>
                  </a:lnTo>
                  <a:lnTo>
                    <a:pt x="1297686" y="456437"/>
                  </a:lnTo>
                  <a:lnTo>
                    <a:pt x="1292352" y="457199"/>
                  </a:lnTo>
                  <a:lnTo>
                    <a:pt x="1292352" y="457961"/>
                  </a:lnTo>
                  <a:lnTo>
                    <a:pt x="1311878" y="457961"/>
                  </a:lnTo>
                  <a:lnTo>
                    <a:pt x="1326409" y="452207"/>
                  </a:lnTo>
                  <a:lnTo>
                    <a:pt x="1345704" y="436241"/>
                  </a:lnTo>
                  <a:lnTo>
                    <a:pt x="1359281" y="415132"/>
                  </a:lnTo>
                  <a:lnTo>
                    <a:pt x="1360944" y="409181"/>
                  </a:lnTo>
                  <a:close/>
                </a:path>
                <a:path w="1366520" h="463550">
                  <a:moveTo>
                    <a:pt x="1366266" y="390144"/>
                  </a:moveTo>
                  <a:lnTo>
                    <a:pt x="1366266" y="71627"/>
                  </a:lnTo>
                  <a:lnTo>
                    <a:pt x="1364742" y="64008"/>
                  </a:lnTo>
                  <a:lnTo>
                    <a:pt x="1355485" y="39878"/>
                  </a:lnTo>
                  <a:lnTo>
                    <a:pt x="1339705" y="20550"/>
                  </a:lnTo>
                  <a:lnTo>
                    <a:pt x="1318727" y="6949"/>
                  </a:lnTo>
                  <a:lnTo>
                    <a:pt x="1312951" y="5333"/>
                  </a:lnTo>
                  <a:lnTo>
                    <a:pt x="1295400" y="5333"/>
                  </a:lnTo>
                  <a:lnTo>
                    <a:pt x="1299984" y="6095"/>
                  </a:lnTo>
                  <a:lnTo>
                    <a:pt x="1312338" y="9558"/>
                  </a:lnTo>
                  <a:lnTo>
                    <a:pt x="1323919" y="15156"/>
                  </a:lnTo>
                  <a:lnTo>
                    <a:pt x="1334215" y="22385"/>
                  </a:lnTo>
                  <a:lnTo>
                    <a:pt x="1343418" y="31241"/>
                  </a:lnTo>
                  <a:lnTo>
                    <a:pt x="1343418" y="32765"/>
                  </a:lnTo>
                  <a:lnTo>
                    <a:pt x="1344180" y="32765"/>
                  </a:lnTo>
                  <a:lnTo>
                    <a:pt x="1345704" y="34289"/>
                  </a:lnTo>
                  <a:lnTo>
                    <a:pt x="1345704" y="35813"/>
                  </a:lnTo>
                  <a:lnTo>
                    <a:pt x="1346466" y="35813"/>
                  </a:lnTo>
                  <a:lnTo>
                    <a:pt x="1347990" y="37337"/>
                  </a:lnTo>
                  <a:lnTo>
                    <a:pt x="1347990" y="38861"/>
                  </a:lnTo>
                  <a:lnTo>
                    <a:pt x="1348740" y="38861"/>
                  </a:lnTo>
                  <a:lnTo>
                    <a:pt x="1349502" y="39623"/>
                  </a:lnTo>
                  <a:lnTo>
                    <a:pt x="1349502" y="41148"/>
                  </a:lnTo>
                  <a:lnTo>
                    <a:pt x="1350264" y="41148"/>
                  </a:lnTo>
                  <a:lnTo>
                    <a:pt x="1350264" y="42672"/>
                  </a:lnTo>
                  <a:lnTo>
                    <a:pt x="1351026" y="42672"/>
                  </a:lnTo>
                  <a:lnTo>
                    <a:pt x="1351788" y="43433"/>
                  </a:lnTo>
                  <a:lnTo>
                    <a:pt x="1351788" y="44957"/>
                  </a:lnTo>
                  <a:lnTo>
                    <a:pt x="1352550" y="44957"/>
                  </a:lnTo>
                  <a:lnTo>
                    <a:pt x="1352550" y="46481"/>
                  </a:lnTo>
                  <a:lnTo>
                    <a:pt x="1353312" y="46481"/>
                  </a:lnTo>
                  <a:lnTo>
                    <a:pt x="1353312" y="48005"/>
                  </a:lnTo>
                  <a:lnTo>
                    <a:pt x="1354086" y="48005"/>
                  </a:lnTo>
                  <a:lnTo>
                    <a:pt x="1354086" y="49529"/>
                  </a:lnTo>
                  <a:lnTo>
                    <a:pt x="1354836" y="49529"/>
                  </a:lnTo>
                  <a:lnTo>
                    <a:pt x="1354836" y="51053"/>
                  </a:lnTo>
                  <a:lnTo>
                    <a:pt x="1355485" y="51053"/>
                  </a:lnTo>
                  <a:lnTo>
                    <a:pt x="1355485" y="53339"/>
                  </a:lnTo>
                  <a:lnTo>
                    <a:pt x="1356360" y="53339"/>
                  </a:lnTo>
                  <a:lnTo>
                    <a:pt x="1356360" y="55625"/>
                  </a:lnTo>
                  <a:lnTo>
                    <a:pt x="1357134" y="55625"/>
                  </a:lnTo>
                  <a:lnTo>
                    <a:pt x="1357134" y="57149"/>
                  </a:lnTo>
                  <a:lnTo>
                    <a:pt x="1357896" y="57149"/>
                  </a:lnTo>
                  <a:lnTo>
                    <a:pt x="1357896" y="60198"/>
                  </a:lnTo>
                  <a:lnTo>
                    <a:pt x="1358658" y="60198"/>
                  </a:lnTo>
                  <a:lnTo>
                    <a:pt x="1358658" y="63245"/>
                  </a:lnTo>
                  <a:lnTo>
                    <a:pt x="1359420" y="63245"/>
                  </a:lnTo>
                  <a:lnTo>
                    <a:pt x="1359420" y="66293"/>
                  </a:lnTo>
                  <a:lnTo>
                    <a:pt x="1360182" y="66293"/>
                  </a:lnTo>
                  <a:lnTo>
                    <a:pt x="1360182" y="71627"/>
                  </a:lnTo>
                  <a:lnTo>
                    <a:pt x="1360944" y="71627"/>
                  </a:lnTo>
                  <a:lnTo>
                    <a:pt x="1360944" y="409181"/>
                  </a:lnTo>
                  <a:lnTo>
                    <a:pt x="1366266" y="39014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7127620" y="3877055"/>
              <a:ext cx="1355725" cy="452755"/>
            </a:xfrm>
            <a:custGeom>
              <a:avLst/>
              <a:gdLst/>
              <a:ahLst/>
              <a:cxnLst/>
              <a:rect l="l" t="t" r="r" b="b"/>
              <a:pathLst>
                <a:path w="1355725" h="452754">
                  <a:moveTo>
                    <a:pt x="1355598" y="377189"/>
                  </a:moveTo>
                  <a:lnTo>
                    <a:pt x="1355598" y="75437"/>
                  </a:lnTo>
                  <a:lnTo>
                    <a:pt x="1349704" y="45970"/>
                  </a:lnTo>
                  <a:lnTo>
                    <a:pt x="1333595" y="22002"/>
                  </a:lnTo>
                  <a:lnTo>
                    <a:pt x="1309627" y="5893"/>
                  </a:lnTo>
                  <a:lnTo>
                    <a:pt x="1280160" y="0"/>
                  </a:lnTo>
                  <a:lnTo>
                    <a:pt x="75438" y="0"/>
                  </a:lnTo>
                  <a:lnTo>
                    <a:pt x="46291" y="5893"/>
                  </a:lnTo>
                  <a:lnTo>
                    <a:pt x="22288" y="22002"/>
                  </a:lnTo>
                  <a:lnTo>
                    <a:pt x="6000" y="45970"/>
                  </a:lnTo>
                  <a:lnTo>
                    <a:pt x="0" y="75437"/>
                  </a:lnTo>
                  <a:lnTo>
                    <a:pt x="0" y="377190"/>
                  </a:lnTo>
                  <a:lnTo>
                    <a:pt x="6000" y="406657"/>
                  </a:lnTo>
                  <a:lnTo>
                    <a:pt x="22288" y="430625"/>
                  </a:lnTo>
                  <a:lnTo>
                    <a:pt x="46291" y="446734"/>
                  </a:lnTo>
                  <a:lnTo>
                    <a:pt x="75438" y="452628"/>
                  </a:lnTo>
                  <a:lnTo>
                    <a:pt x="1280160" y="452627"/>
                  </a:lnTo>
                  <a:lnTo>
                    <a:pt x="1309627" y="446734"/>
                  </a:lnTo>
                  <a:lnTo>
                    <a:pt x="1333595" y="430625"/>
                  </a:lnTo>
                  <a:lnTo>
                    <a:pt x="1349704" y="406657"/>
                  </a:lnTo>
                  <a:lnTo>
                    <a:pt x="1355598" y="377189"/>
                  </a:lnTo>
                  <a:close/>
                </a:path>
              </a:pathLst>
            </a:custGeom>
            <a:solidFill>
              <a:srgbClr val="FEF0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7122286" y="3871721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66266" y="390144"/>
                  </a:moveTo>
                  <a:lnTo>
                    <a:pt x="1366266" y="71628"/>
                  </a:lnTo>
                  <a:lnTo>
                    <a:pt x="1364742" y="64008"/>
                  </a:lnTo>
                  <a:lnTo>
                    <a:pt x="1355485" y="39878"/>
                  </a:lnTo>
                  <a:lnTo>
                    <a:pt x="1339705" y="20550"/>
                  </a:lnTo>
                  <a:lnTo>
                    <a:pt x="1318727" y="6949"/>
                  </a:lnTo>
                  <a:lnTo>
                    <a:pt x="1293876" y="0"/>
                  </a:lnTo>
                  <a:lnTo>
                    <a:pt x="80772" y="0"/>
                  </a:lnTo>
                  <a:lnTo>
                    <a:pt x="33204" y="15497"/>
                  </a:lnTo>
                  <a:lnTo>
                    <a:pt x="3809" y="56388"/>
                  </a:lnTo>
                  <a:lnTo>
                    <a:pt x="0" y="80772"/>
                  </a:lnTo>
                  <a:lnTo>
                    <a:pt x="0" y="382524"/>
                  </a:lnTo>
                  <a:lnTo>
                    <a:pt x="762" y="390906"/>
                  </a:lnTo>
                  <a:lnTo>
                    <a:pt x="2286" y="399288"/>
                  </a:lnTo>
                  <a:lnTo>
                    <a:pt x="3810" y="406908"/>
                  </a:lnTo>
                  <a:lnTo>
                    <a:pt x="6858" y="413766"/>
                  </a:lnTo>
                  <a:lnTo>
                    <a:pt x="10322" y="421756"/>
                  </a:lnTo>
                  <a:lnTo>
                    <a:pt x="10668" y="422260"/>
                  </a:lnTo>
                  <a:lnTo>
                    <a:pt x="10668" y="80772"/>
                  </a:lnTo>
                  <a:lnTo>
                    <a:pt x="11430" y="73152"/>
                  </a:lnTo>
                  <a:lnTo>
                    <a:pt x="30998" y="30816"/>
                  </a:lnTo>
                  <a:lnTo>
                    <a:pt x="70515" y="10944"/>
                  </a:lnTo>
                  <a:lnTo>
                    <a:pt x="1285494" y="9906"/>
                  </a:lnTo>
                  <a:lnTo>
                    <a:pt x="1292352" y="10591"/>
                  </a:lnTo>
                  <a:lnTo>
                    <a:pt x="1337933" y="33780"/>
                  </a:lnTo>
                  <a:lnTo>
                    <a:pt x="1355485" y="73485"/>
                  </a:lnTo>
                  <a:lnTo>
                    <a:pt x="1355485" y="421034"/>
                  </a:lnTo>
                  <a:lnTo>
                    <a:pt x="1359281" y="415132"/>
                  </a:lnTo>
                  <a:lnTo>
                    <a:pt x="1366266" y="390144"/>
                  </a:lnTo>
                  <a:close/>
                </a:path>
                <a:path w="1366520" h="463550">
                  <a:moveTo>
                    <a:pt x="1355485" y="421034"/>
                  </a:moveTo>
                  <a:lnTo>
                    <a:pt x="1355485" y="390650"/>
                  </a:lnTo>
                  <a:lnTo>
                    <a:pt x="1354074" y="397002"/>
                  </a:lnTo>
                  <a:lnTo>
                    <a:pt x="1346189" y="417980"/>
                  </a:lnTo>
                  <a:lnTo>
                    <a:pt x="1332476" y="434787"/>
                  </a:lnTo>
                  <a:lnTo>
                    <a:pt x="1314131" y="446608"/>
                  </a:lnTo>
                  <a:lnTo>
                    <a:pt x="1292352" y="452628"/>
                  </a:lnTo>
                  <a:lnTo>
                    <a:pt x="80772" y="452628"/>
                  </a:lnTo>
                  <a:lnTo>
                    <a:pt x="58523" y="449234"/>
                  </a:lnTo>
                  <a:lnTo>
                    <a:pt x="23898" y="423186"/>
                  </a:lnTo>
                  <a:lnTo>
                    <a:pt x="10668" y="382524"/>
                  </a:lnTo>
                  <a:lnTo>
                    <a:pt x="10668" y="422260"/>
                  </a:lnTo>
                  <a:lnTo>
                    <a:pt x="42672" y="453390"/>
                  </a:lnTo>
                  <a:lnTo>
                    <a:pt x="80772" y="463296"/>
                  </a:lnTo>
                  <a:lnTo>
                    <a:pt x="1285494" y="463296"/>
                  </a:lnTo>
                  <a:lnTo>
                    <a:pt x="1302258" y="461772"/>
                  </a:lnTo>
                  <a:lnTo>
                    <a:pt x="1326409" y="452207"/>
                  </a:lnTo>
                  <a:lnTo>
                    <a:pt x="1345706" y="436240"/>
                  </a:lnTo>
                  <a:lnTo>
                    <a:pt x="1355485" y="42103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7323714" y="3935984"/>
            <a:ext cx="962660" cy="3276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73355" marR="5080" indent="-161290">
              <a:lnSpc>
                <a:spcPct val="104200"/>
              </a:lnSpc>
              <a:spcBef>
                <a:spcPts val="90"/>
              </a:spcBef>
            </a:pPr>
            <a:r>
              <a:rPr dirty="0" sz="950">
                <a:latin typeface="Arial"/>
                <a:cs typeface="Arial"/>
              </a:rPr>
              <a:t>%</a:t>
            </a:r>
            <a:r>
              <a:rPr dirty="0" sz="950" spc="100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Branches</a:t>
            </a:r>
            <a:r>
              <a:rPr dirty="0" sz="950" spc="95">
                <a:latin typeface="Arial"/>
                <a:cs typeface="Arial"/>
              </a:rPr>
              <a:t> </a:t>
            </a:r>
            <a:r>
              <a:rPr dirty="0" sz="950" spc="-20">
                <a:latin typeface="Arial"/>
                <a:cs typeface="Arial"/>
              </a:rPr>
              <a:t>with </a:t>
            </a:r>
            <a:r>
              <a:rPr dirty="0" sz="950">
                <a:latin typeface="Arial"/>
                <a:cs typeface="Arial"/>
              </a:rPr>
              <a:t>smart</a:t>
            </a:r>
            <a:r>
              <a:rPr dirty="0" sz="950" spc="110">
                <a:latin typeface="Arial"/>
                <a:cs typeface="Arial"/>
              </a:rPr>
              <a:t> </a:t>
            </a:r>
            <a:r>
              <a:rPr dirty="0" sz="950" spc="-25">
                <a:latin typeface="Arial"/>
                <a:cs typeface="Arial"/>
              </a:rPr>
              <a:t>ATM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638441" y="6584442"/>
            <a:ext cx="165735" cy="166370"/>
            <a:chOff x="638441" y="6584442"/>
            <a:chExt cx="165735" cy="166370"/>
          </a:xfrm>
        </p:grpSpPr>
        <p:sp>
          <p:nvSpPr>
            <p:cNvPr id="97" name="object 97" descr=""/>
            <p:cNvSpPr/>
            <p:nvPr/>
          </p:nvSpPr>
          <p:spPr>
            <a:xfrm>
              <a:off x="641489" y="6588252"/>
              <a:ext cx="159385" cy="158750"/>
            </a:xfrm>
            <a:custGeom>
              <a:avLst/>
              <a:gdLst/>
              <a:ahLst/>
              <a:cxnLst/>
              <a:rect l="l" t="t" r="r" b="b"/>
              <a:pathLst>
                <a:path w="159384" h="158750">
                  <a:moveTo>
                    <a:pt x="159258" y="158496"/>
                  </a:moveTo>
                  <a:lnTo>
                    <a:pt x="159258" y="0"/>
                  </a:lnTo>
                  <a:lnTo>
                    <a:pt x="0" y="0"/>
                  </a:lnTo>
                  <a:lnTo>
                    <a:pt x="0" y="158496"/>
                  </a:lnTo>
                  <a:lnTo>
                    <a:pt x="159258" y="15849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638441" y="6584442"/>
              <a:ext cx="165735" cy="166370"/>
            </a:xfrm>
            <a:custGeom>
              <a:avLst/>
              <a:gdLst/>
              <a:ahLst/>
              <a:cxnLst/>
              <a:rect l="l" t="t" r="r" b="b"/>
              <a:pathLst>
                <a:path w="165734" h="166370">
                  <a:moveTo>
                    <a:pt x="165354" y="163829"/>
                  </a:moveTo>
                  <a:lnTo>
                    <a:pt x="165354" y="1523"/>
                  </a:lnTo>
                  <a:lnTo>
                    <a:pt x="163830" y="0"/>
                  </a:lnTo>
                  <a:lnTo>
                    <a:pt x="1523" y="0"/>
                  </a:lnTo>
                  <a:lnTo>
                    <a:pt x="0" y="1523"/>
                  </a:lnTo>
                  <a:lnTo>
                    <a:pt x="0" y="163829"/>
                  </a:lnTo>
                  <a:lnTo>
                    <a:pt x="1524" y="166115"/>
                  </a:lnTo>
                  <a:lnTo>
                    <a:pt x="3048" y="166115"/>
                  </a:lnTo>
                  <a:lnTo>
                    <a:pt x="3048" y="6857"/>
                  </a:lnTo>
                  <a:lnTo>
                    <a:pt x="6858" y="3809"/>
                  </a:lnTo>
                  <a:lnTo>
                    <a:pt x="6857" y="6857"/>
                  </a:lnTo>
                  <a:lnTo>
                    <a:pt x="158495" y="6857"/>
                  </a:lnTo>
                  <a:lnTo>
                    <a:pt x="158495" y="3809"/>
                  </a:lnTo>
                  <a:lnTo>
                    <a:pt x="162306" y="6857"/>
                  </a:lnTo>
                  <a:lnTo>
                    <a:pt x="162306" y="166115"/>
                  </a:lnTo>
                  <a:lnTo>
                    <a:pt x="163830" y="166115"/>
                  </a:lnTo>
                  <a:lnTo>
                    <a:pt x="165354" y="163829"/>
                  </a:lnTo>
                  <a:close/>
                </a:path>
                <a:path w="165734" h="166370">
                  <a:moveTo>
                    <a:pt x="6858" y="6857"/>
                  </a:moveTo>
                  <a:lnTo>
                    <a:pt x="6858" y="3809"/>
                  </a:lnTo>
                  <a:lnTo>
                    <a:pt x="3048" y="6857"/>
                  </a:lnTo>
                  <a:lnTo>
                    <a:pt x="6858" y="6857"/>
                  </a:lnTo>
                  <a:close/>
                </a:path>
                <a:path w="165734" h="166370">
                  <a:moveTo>
                    <a:pt x="6858" y="158495"/>
                  </a:moveTo>
                  <a:lnTo>
                    <a:pt x="6858" y="6857"/>
                  </a:lnTo>
                  <a:lnTo>
                    <a:pt x="3048" y="6857"/>
                  </a:lnTo>
                  <a:lnTo>
                    <a:pt x="3048" y="158495"/>
                  </a:lnTo>
                  <a:lnTo>
                    <a:pt x="6858" y="158495"/>
                  </a:lnTo>
                  <a:close/>
                </a:path>
                <a:path w="165734" h="166370">
                  <a:moveTo>
                    <a:pt x="162306" y="158495"/>
                  </a:moveTo>
                  <a:lnTo>
                    <a:pt x="3048" y="158495"/>
                  </a:lnTo>
                  <a:lnTo>
                    <a:pt x="6858" y="162305"/>
                  </a:lnTo>
                  <a:lnTo>
                    <a:pt x="6857" y="166115"/>
                  </a:lnTo>
                  <a:lnTo>
                    <a:pt x="158495" y="166115"/>
                  </a:lnTo>
                  <a:lnTo>
                    <a:pt x="158495" y="162305"/>
                  </a:lnTo>
                  <a:lnTo>
                    <a:pt x="162306" y="158495"/>
                  </a:lnTo>
                  <a:close/>
                </a:path>
                <a:path w="165734" h="166370">
                  <a:moveTo>
                    <a:pt x="6857" y="166115"/>
                  </a:moveTo>
                  <a:lnTo>
                    <a:pt x="6858" y="162305"/>
                  </a:lnTo>
                  <a:lnTo>
                    <a:pt x="3048" y="158495"/>
                  </a:lnTo>
                  <a:lnTo>
                    <a:pt x="3048" y="166115"/>
                  </a:lnTo>
                  <a:lnTo>
                    <a:pt x="6857" y="166115"/>
                  </a:lnTo>
                  <a:close/>
                </a:path>
                <a:path w="165734" h="166370">
                  <a:moveTo>
                    <a:pt x="162306" y="6857"/>
                  </a:moveTo>
                  <a:lnTo>
                    <a:pt x="158495" y="3809"/>
                  </a:lnTo>
                  <a:lnTo>
                    <a:pt x="158495" y="6857"/>
                  </a:lnTo>
                  <a:lnTo>
                    <a:pt x="162306" y="6857"/>
                  </a:lnTo>
                  <a:close/>
                </a:path>
                <a:path w="165734" h="166370">
                  <a:moveTo>
                    <a:pt x="162306" y="158495"/>
                  </a:moveTo>
                  <a:lnTo>
                    <a:pt x="162306" y="6857"/>
                  </a:lnTo>
                  <a:lnTo>
                    <a:pt x="158495" y="6857"/>
                  </a:lnTo>
                  <a:lnTo>
                    <a:pt x="158495" y="158495"/>
                  </a:lnTo>
                  <a:lnTo>
                    <a:pt x="162306" y="158495"/>
                  </a:lnTo>
                  <a:close/>
                </a:path>
                <a:path w="165734" h="166370">
                  <a:moveTo>
                    <a:pt x="162306" y="166115"/>
                  </a:moveTo>
                  <a:lnTo>
                    <a:pt x="162306" y="158495"/>
                  </a:lnTo>
                  <a:lnTo>
                    <a:pt x="158495" y="162305"/>
                  </a:lnTo>
                  <a:lnTo>
                    <a:pt x="158495" y="166115"/>
                  </a:lnTo>
                  <a:lnTo>
                    <a:pt x="162306" y="16611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826903" y="6557262"/>
            <a:ext cx="274320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>
                <a:latin typeface="Arial"/>
                <a:cs typeface="Arial"/>
              </a:rPr>
              <a:t>KPI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0" name="object 100" descr=""/>
          <p:cNvGrpSpPr/>
          <p:nvPr/>
        </p:nvGrpSpPr>
        <p:grpSpPr>
          <a:xfrm>
            <a:off x="7122286" y="5931408"/>
            <a:ext cx="1366520" cy="463550"/>
            <a:chOff x="7122286" y="5931408"/>
            <a:chExt cx="1366520" cy="463550"/>
          </a:xfrm>
        </p:grpSpPr>
        <p:sp>
          <p:nvSpPr>
            <p:cNvPr id="101" name="object 101" descr=""/>
            <p:cNvSpPr/>
            <p:nvPr/>
          </p:nvSpPr>
          <p:spPr>
            <a:xfrm>
              <a:off x="7148677" y="5942126"/>
              <a:ext cx="1334770" cy="442595"/>
            </a:xfrm>
            <a:custGeom>
              <a:avLst/>
              <a:gdLst/>
              <a:ahLst/>
              <a:cxnLst/>
              <a:rect l="l" t="t" r="r" b="b"/>
              <a:pathLst>
                <a:path w="1334770" h="442595">
                  <a:moveTo>
                    <a:pt x="3708" y="14960"/>
                  </a:moveTo>
                  <a:lnTo>
                    <a:pt x="1231" y="16624"/>
                  </a:lnTo>
                  <a:lnTo>
                    <a:pt x="571" y="17576"/>
                  </a:lnTo>
                  <a:lnTo>
                    <a:pt x="3708" y="14960"/>
                  </a:lnTo>
                  <a:close/>
                </a:path>
                <a:path w="1334770" h="442595">
                  <a:moveTo>
                    <a:pt x="3822" y="426720"/>
                  </a:moveTo>
                  <a:lnTo>
                    <a:pt x="0" y="423164"/>
                  </a:lnTo>
                  <a:lnTo>
                    <a:pt x="1231" y="424967"/>
                  </a:lnTo>
                  <a:lnTo>
                    <a:pt x="3822" y="426720"/>
                  </a:lnTo>
                  <a:close/>
                </a:path>
                <a:path w="1334770" h="442595">
                  <a:moveTo>
                    <a:pt x="27813" y="0"/>
                  </a:moveTo>
                  <a:lnTo>
                    <a:pt x="25234" y="520"/>
                  </a:lnTo>
                  <a:lnTo>
                    <a:pt x="23634" y="1587"/>
                  </a:lnTo>
                  <a:lnTo>
                    <a:pt x="27813" y="0"/>
                  </a:lnTo>
                  <a:close/>
                </a:path>
                <a:path w="1334770" h="442595">
                  <a:moveTo>
                    <a:pt x="29476" y="442125"/>
                  </a:moveTo>
                  <a:lnTo>
                    <a:pt x="22542" y="439432"/>
                  </a:lnTo>
                  <a:lnTo>
                    <a:pt x="25234" y="441248"/>
                  </a:lnTo>
                  <a:lnTo>
                    <a:pt x="29476" y="442125"/>
                  </a:lnTo>
                  <a:close/>
                </a:path>
                <a:path w="1334770" h="442595">
                  <a:moveTo>
                    <a:pt x="1313345" y="423760"/>
                  </a:moveTo>
                  <a:lnTo>
                    <a:pt x="1304823" y="430199"/>
                  </a:lnTo>
                  <a:lnTo>
                    <a:pt x="1312532" y="424967"/>
                  </a:lnTo>
                  <a:lnTo>
                    <a:pt x="1313345" y="423760"/>
                  </a:lnTo>
                  <a:close/>
                </a:path>
                <a:path w="1334770" h="442595">
                  <a:moveTo>
                    <a:pt x="1330248" y="393014"/>
                  </a:moveTo>
                  <a:lnTo>
                    <a:pt x="1327353" y="402869"/>
                  </a:lnTo>
                  <a:lnTo>
                    <a:pt x="1328635" y="400964"/>
                  </a:lnTo>
                  <a:lnTo>
                    <a:pt x="1330248" y="393014"/>
                  </a:lnTo>
                  <a:close/>
                </a:path>
                <a:path w="1334770" h="442595">
                  <a:moveTo>
                    <a:pt x="1334528" y="70065"/>
                  </a:moveTo>
                  <a:lnTo>
                    <a:pt x="1333766" y="375615"/>
                  </a:lnTo>
                  <a:lnTo>
                    <a:pt x="1334528" y="371856"/>
                  </a:lnTo>
                  <a:lnTo>
                    <a:pt x="1334528" y="70065"/>
                  </a:lnTo>
                  <a:close/>
                </a:path>
              </a:pathLst>
            </a:custGeom>
            <a:solidFill>
              <a:srgbClr val="D9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7122286" y="5931408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12955" y="5334"/>
                  </a:moveTo>
                  <a:lnTo>
                    <a:pt x="1293876" y="0"/>
                  </a:lnTo>
                  <a:lnTo>
                    <a:pt x="80772" y="0"/>
                  </a:lnTo>
                  <a:lnTo>
                    <a:pt x="55703" y="3656"/>
                  </a:lnTo>
                  <a:lnTo>
                    <a:pt x="16002" y="32788"/>
                  </a:lnTo>
                  <a:lnTo>
                    <a:pt x="0" y="80772"/>
                  </a:lnTo>
                  <a:lnTo>
                    <a:pt x="0" y="382524"/>
                  </a:lnTo>
                  <a:lnTo>
                    <a:pt x="761" y="390906"/>
                  </a:lnTo>
                  <a:lnTo>
                    <a:pt x="2285" y="398526"/>
                  </a:lnTo>
                  <a:lnTo>
                    <a:pt x="3809" y="406908"/>
                  </a:lnTo>
                  <a:lnTo>
                    <a:pt x="5334" y="410337"/>
                  </a:lnTo>
                  <a:lnTo>
                    <a:pt x="5334" y="76962"/>
                  </a:lnTo>
                  <a:lnTo>
                    <a:pt x="10624" y="52274"/>
                  </a:lnTo>
                  <a:lnTo>
                    <a:pt x="23634" y="31119"/>
                  </a:lnTo>
                  <a:lnTo>
                    <a:pt x="24383" y="30453"/>
                  </a:lnTo>
                  <a:lnTo>
                    <a:pt x="42672" y="15163"/>
                  </a:lnTo>
                  <a:lnTo>
                    <a:pt x="42813" y="15045"/>
                  </a:lnTo>
                  <a:lnTo>
                    <a:pt x="66306" y="6096"/>
                  </a:lnTo>
                  <a:lnTo>
                    <a:pt x="70877" y="5334"/>
                  </a:lnTo>
                  <a:lnTo>
                    <a:pt x="1312955" y="5334"/>
                  </a:lnTo>
                  <a:close/>
                </a:path>
                <a:path w="1366520" h="463550">
                  <a:moveTo>
                    <a:pt x="1311657" y="457962"/>
                  </a:moveTo>
                  <a:lnTo>
                    <a:pt x="80772" y="457203"/>
                  </a:lnTo>
                  <a:lnTo>
                    <a:pt x="34556" y="441481"/>
                  </a:lnTo>
                  <a:lnTo>
                    <a:pt x="23634" y="431292"/>
                  </a:lnTo>
                  <a:lnTo>
                    <a:pt x="22860" y="431292"/>
                  </a:lnTo>
                  <a:lnTo>
                    <a:pt x="22860" y="429768"/>
                  </a:lnTo>
                  <a:lnTo>
                    <a:pt x="21336" y="428244"/>
                  </a:lnTo>
                  <a:lnTo>
                    <a:pt x="20574" y="428244"/>
                  </a:lnTo>
                  <a:lnTo>
                    <a:pt x="20574" y="426720"/>
                  </a:lnTo>
                  <a:lnTo>
                    <a:pt x="19050" y="425196"/>
                  </a:lnTo>
                  <a:lnTo>
                    <a:pt x="18288" y="425196"/>
                  </a:lnTo>
                  <a:lnTo>
                    <a:pt x="18288" y="423672"/>
                  </a:lnTo>
                  <a:lnTo>
                    <a:pt x="17526" y="423672"/>
                  </a:lnTo>
                  <a:lnTo>
                    <a:pt x="17526" y="422148"/>
                  </a:lnTo>
                  <a:lnTo>
                    <a:pt x="16764" y="421386"/>
                  </a:lnTo>
                  <a:lnTo>
                    <a:pt x="16002" y="421386"/>
                  </a:lnTo>
                  <a:lnTo>
                    <a:pt x="16002" y="419862"/>
                  </a:lnTo>
                  <a:lnTo>
                    <a:pt x="15240" y="419100"/>
                  </a:lnTo>
                  <a:lnTo>
                    <a:pt x="14490" y="419100"/>
                  </a:lnTo>
                  <a:lnTo>
                    <a:pt x="14490" y="417576"/>
                  </a:lnTo>
                  <a:lnTo>
                    <a:pt x="13728" y="417576"/>
                  </a:lnTo>
                  <a:lnTo>
                    <a:pt x="13728" y="416052"/>
                  </a:lnTo>
                  <a:lnTo>
                    <a:pt x="12966" y="416052"/>
                  </a:lnTo>
                  <a:lnTo>
                    <a:pt x="12966" y="413766"/>
                  </a:lnTo>
                  <a:lnTo>
                    <a:pt x="12204" y="413766"/>
                  </a:lnTo>
                  <a:lnTo>
                    <a:pt x="12204" y="412242"/>
                  </a:lnTo>
                  <a:lnTo>
                    <a:pt x="11442" y="412242"/>
                  </a:lnTo>
                  <a:lnTo>
                    <a:pt x="11442" y="410718"/>
                  </a:lnTo>
                  <a:lnTo>
                    <a:pt x="10624" y="410718"/>
                  </a:lnTo>
                  <a:lnTo>
                    <a:pt x="10624" y="408432"/>
                  </a:lnTo>
                  <a:lnTo>
                    <a:pt x="9905" y="408432"/>
                  </a:lnTo>
                  <a:lnTo>
                    <a:pt x="9905" y="406146"/>
                  </a:lnTo>
                  <a:lnTo>
                    <a:pt x="9156" y="406146"/>
                  </a:lnTo>
                  <a:lnTo>
                    <a:pt x="9156" y="404622"/>
                  </a:lnTo>
                  <a:lnTo>
                    <a:pt x="8394" y="404622"/>
                  </a:lnTo>
                  <a:lnTo>
                    <a:pt x="8394" y="401574"/>
                  </a:lnTo>
                  <a:lnTo>
                    <a:pt x="7632" y="401574"/>
                  </a:lnTo>
                  <a:lnTo>
                    <a:pt x="7632" y="398526"/>
                  </a:lnTo>
                  <a:lnTo>
                    <a:pt x="6857" y="398526"/>
                  </a:lnTo>
                  <a:lnTo>
                    <a:pt x="6857" y="393954"/>
                  </a:lnTo>
                  <a:lnTo>
                    <a:pt x="6108" y="393954"/>
                  </a:lnTo>
                  <a:lnTo>
                    <a:pt x="6108" y="386334"/>
                  </a:lnTo>
                  <a:lnTo>
                    <a:pt x="5334" y="386334"/>
                  </a:lnTo>
                  <a:lnTo>
                    <a:pt x="5334" y="410337"/>
                  </a:lnTo>
                  <a:lnTo>
                    <a:pt x="6857" y="413766"/>
                  </a:lnTo>
                  <a:lnTo>
                    <a:pt x="9905" y="421386"/>
                  </a:lnTo>
                  <a:lnTo>
                    <a:pt x="35814" y="449580"/>
                  </a:lnTo>
                  <a:lnTo>
                    <a:pt x="80772" y="463296"/>
                  </a:lnTo>
                  <a:lnTo>
                    <a:pt x="1285494" y="463296"/>
                  </a:lnTo>
                  <a:lnTo>
                    <a:pt x="1302257" y="461772"/>
                  </a:lnTo>
                  <a:lnTo>
                    <a:pt x="1311657" y="457962"/>
                  </a:lnTo>
                  <a:close/>
                </a:path>
                <a:path w="1366520" h="463550">
                  <a:moveTo>
                    <a:pt x="1360944" y="409166"/>
                  </a:moveTo>
                  <a:lnTo>
                    <a:pt x="1360944" y="71628"/>
                  </a:lnTo>
                  <a:lnTo>
                    <a:pt x="1360182" y="391668"/>
                  </a:lnTo>
                  <a:lnTo>
                    <a:pt x="1353312" y="415024"/>
                  </a:lnTo>
                  <a:lnTo>
                    <a:pt x="1339710" y="434524"/>
                  </a:lnTo>
                  <a:lnTo>
                    <a:pt x="1320761" y="448780"/>
                  </a:lnTo>
                  <a:lnTo>
                    <a:pt x="1297686" y="456438"/>
                  </a:lnTo>
                  <a:lnTo>
                    <a:pt x="1291590" y="457200"/>
                  </a:lnTo>
                  <a:lnTo>
                    <a:pt x="1291590" y="457962"/>
                  </a:lnTo>
                  <a:lnTo>
                    <a:pt x="1311657" y="457962"/>
                  </a:lnTo>
                  <a:lnTo>
                    <a:pt x="1326286" y="452032"/>
                  </a:lnTo>
                  <a:lnTo>
                    <a:pt x="1345625" y="436106"/>
                  </a:lnTo>
                  <a:lnTo>
                    <a:pt x="1359282" y="415107"/>
                  </a:lnTo>
                  <a:lnTo>
                    <a:pt x="1360944" y="409166"/>
                  </a:lnTo>
                  <a:close/>
                </a:path>
                <a:path w="1366520" h="463550">
                  <a:moveTo>
                    <a:pt x="1366266" y="390144"/>
                  </a:moveTo>
                  <a:lnTo>
                    <a:pt x="1366266" y="71628"/>
                  </a:lnTo>
                  <a:lnTo>
                    <a:pt x="1364742" y="64008"/>
                  </a:lnTo>
                  <a:lnTo>
                    <a:pt x="1339710" y="20550"/>
                  </a:lnTo>
                  <a:lnTo>
                    <a:pt x="1295400" y="5334"/>
                  </a:lnTo>
                  <a:lnTo>
                    <a:pt x="1300746" y="6096"/>
                  </a:lnTo>
                  <a:lnTo>
                    <a:pt x="1312955" y="9796"/>
                  </a:lnTo>
                  <a:lnTo>
                    <a:pt x="1313089" y="9836"/>
                  </a:lnTo>
                  <a:lnTo>
                    <a:pt x="1324602" y="15506"/>
                  </a:lnTo>
                  <a:lnTo>
                    <a:pt x="1335045" y="22948"/>
                  </a:lnTo>
                  <a:lnTo>
                    <a:pt x="1344180" y="32004"/>
                  </a:lnTo>
                  <a:lnTo>
                    <a:pt x="1344180" y="33528"/>
                  </a:lnTo>
                  <a:lnTo>
                    <a:pt x="1344942" y="33528"/>
                  </a:lnTo>
                  <a:lnTo>
                    <a:pt x="1346466" y="35052"/>
                  </a:lnTo>
                  <a:lnTo>
                    <a:pt x="1346466" y="36576"/>
                  </a:lnTo>
                  <a:lnTo>
                    <a:pt x="1347228" y="36576"/>
                  </a:lnTo>
                  <a:lnTo>
                    <a:pt x="1347990" y="37338"/>
                  </a:lnTo>
                  <a:lnTo>
                    <a:pt x="1347990" y="38862"/>
                  </a:lnTo>
                  <a:lnTo>
                    <a:pt x="1348740" y="38862"/>
                  </a:lnTo>
                  <a:lnTo>
                    <a:pt x="1349502" y="39624"/>
                  </a:lnTo>
                  <a:lnTo>
                    <a:pt x="1349502" y="41148"/>
                  </a:lnTo>
                  <a:lnTo>
                    <a:pt x="1350264" y="41148"/>
                  </a:lnTo>
                  <a:lnTo>
                    <a:pt x="1351026" y="41910"/>
                  </a:lnTo>
                  <a:lnTo>
                    <a:pt x="1351026" y="43434"/>
                  </a:lnTo>
                  <a:lnTo>
                    <a:pt x="1351788" y="43434"/>
                  </a:lnTo>
                  <a:lnTo>
                    <a:pt x="1351788" y="44958"/>
                  </a:lnTo>
                  <a:lnTo>
                    <a:pt x="1352550" y="44958"/>
                  </a:lnTo>
                  <a:lnTo>
                    <a:pt x="1352550" y="46482"/>
                  </a:lnTo>
                  <a:lnTo>
                    <a:pt x="1353312" y="46482"/>
                  </a:lnTo>
                  <a:lnTo>
                    <a:pt x="1353312" y="48006"/>
                  </a:lnTo>
                  <a:lnTo>
                    <a:pt x="1354086" y="48006"/>
                  </a:lnTo>
                  <a:lnTo>
                    <a:pt x="1354086" y="49530"/>
                  </a:lnTo>
                  <a:lnTo>
                    <a:pt x="1354836" y="49530"/>
                  </a:lnTo>
                  <a:lnTo>
                    <a:pt x="1354836" y="51054"/>
                  </a:lnTo>
                  <a:lnTo>
                    <a:pt x="1355487" y="51054"/>
                  </a:lnTo>
                  <a:lnTo>
                    <a:pt x="1355487" y="53340"/>
                  </a:lnTo>
                  <a:lnTo>
                    <a:pt x="1356360" y="53340"/>
                  </a:lnTo>
                  <a:lnTo>
                    <a:pt x="1356360" y="55626"/>
                  </a:lnTo>
                  <a:lnTo>
                    <a:pt x="1357134" y="55626"/>
                  </a:lnTo>
                  <a:lnTo>
                    <a:pt x="1357134" y="57150"/>
                  </a:lnTo>
                  <a:lnTo>
                    <a:pt x="1357896" y="57150"/>
                  </a:lnTo>
                  <a:lnTo>
                    <a:pt x="1357896" y="60198"/>
                  </a:lnTo>
                  <a:lnTo>
                    <a:pt x="1358658" y="60198"/>
                  </a:lnTo>
                  <a:lnTo>
                    <a:pt x="1358658" y="63246"/>
                  </a:lnTo>
                  <a:lnTo>
                    <a:pt x="1359420" y="63246"/>
                  </a:lnTo>
                  <a:lnTo>
                    <a:pt x="1359420" y="66294"/>
                  </a:lnTo>
                  <a:lnTo>
                    <a:pt x="1360182" y="66294"/>
                  </a:lnTo>
                  <a:lnTo>
                    <a:pt x="1360182" y="71628"/>
                  </a:lnTo>
                  <a:lnTo>
                    <a:pt x="1360944" y="71628"/>
                  </a:lnTo>
                  <a:lnTo>
                    <a:pt x="1360944" y="409166"/>
                  </a:lnTo>
                  <a:lnTo>
                    <a:pt x="1366266" y="390144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7127620" y="5936742"/>
              <a:ext cx="1355725" cy="452755"/>
            </a:xfrm>
            <a:custGeom>
              <a:avLst/>
              <a:gdLst/>
              <a:ahLst/>
              <a:cxnLst/>
              <a:rect l="l" t="t" r="r" b="b"/>
              <a:pathLst>
                <a:path w="1355725" h="452754">
                  <a:moveTo>
                    <a:pt x="1355598" y="377189"/>
                  </a:moveTo>
                  <a:lnTo>
                    <a:pt x="1355598" y="75437"/>
                  </a:lnTo>
                  <a:lnTo>
                    <a:pt x="1349704" y="45970"/>
                  </a:lnTo>
                  <a:lnTo>
                    <a:pt x="1333595" y="22002"/>
                  </a:lnTo>
                  <a:lnTo>
                    <a:pt x="1309627" y="5893"/>
                  </a:lnTo>
                  <a:lnTo>
                    <a:pt x="1280160" y="0"/>
                  </a:lnTo>
                  <a:lnTo>
                    <a:pt x="75438" y="0"/>
                  </a:lnTo>
                  <a:lnTo>
                    <a:pt x="46291" y="5893"/>
                  </a:lnTo>
                  <a:lnTo>
                    <a:pt x="22288" y="22002"/>
                  </a:lnTo>
                  <a:lnTo>
                    <a:pt x="6000" y="45970"/>
                  </a:lnTo>
                  <a:lnTo>
                    <a:pt x="0" y="75437"/>
                  </a:lnTo>
                  <a:lnTo>
                    <a:pt x="0" y="377190"/>
                  </a:lnTo>
                  <a:lnTo>
                    <a:pt x="6000" y="406336"/>
                  </a:lnTo>
                  <a:lnTo>
                    <a:pt x="22288" y="430339"/>
                  </a:lnTo>
                  <a:lnTo>
                    <a:pt x="46291" y="446627"/>
                  </a:lnTo>
                  <a:lnTo>
                    <a:pt x="75438" y="452628"/>
                  </a:lnTo>
                  <a:lnTo>
                    <a:pt x="1280160" y="452627"/>
                  </a:lnTo>
                  <a:lnTo>
                    <a:pt x="1309627" y="446627"/>
                  </a:lnTo>
                  <a:lnTo>
                    <a:pt x="1333595" y="430339"/>
                  </a:lnTo>
                  <a:lnTo>
                    <a:pt x="1349704" y="406336"/>
                  </a:lnTo>
                  <a:lnTo>
                    <a:pt x="1355598" y="377189"/>
                  </a:lnTo>
                  <a:close/>
                </a:path>
              </a:pathLst>
            </a:custGeom>
            <a:solidFill>
              <a:srgbClr val="D9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7122286" y="5931408"/>
              <a:ext cx="1366520" cy="463550"/>
            </a:xfrm>
            <a:custGeom>
              <a:avLst/>
              <a:gdLst/>
              <a:ahLst/>
              <a:cxnLst/>
              <a:rect l="l" t="t" r="r" b="b"/>
              <a:pathLst>
                <a:path w="1366520" h="463550">
                  <a:moveTo>
                    <a:pt x="1366266" y="390144"/>
                  </a:moveTo>
                  <a:lnTo>
                    <a:pt x="1366266" y="71628"/>
                  </a:lnTo>
                  <a:lnTo>
                    <a:pt x="1364742" y="64008"/>
                  </a:lnTo>
                  <a:lnTo>
                    <a:pt x="1355487" y="39878"/>
                  </a:lnTo>
                  <a:lnTo>
                    <a:pt x="1339710" y="20550"/>
                  </a:lnTo>
                  <a:lnTo>
                    <a:pt x="1318732" y="6949"/>
                  </a:lnTo>
                  <a:lnTo>
                    <a:pt x="1293876" y="0"/>
                  </a:lnTo>
                  <a:lnTo>
                    <a:pt x="80772" y="0"/>
                  </a:lnTo>
                  <a:lnTo>
                    <a:pt x="33227" y="15382"/>
                  </a:lnTo>
                  <a:lnTo>
                    <a:pt x="3809" y="56388"/>
                  </a:lnTo>
                  <a:lnTo>
                    <a:pt x="0" y="80772"/>
                  </a:lnTo>
                  <a:lnTo>
                    <a:pt x="0" y="382524"/>
                  </a:lnTo>
                  <a:lnTo>
                    <a:pt x="762" y="390906"/>
                  </a:lnTo>
                  <a:lnTo>
                    <a:pt x="2286" y="398526"/>
                  </a:lnTo>
                  <a:lnTo>
                    <a:pt x="3810" y="406908"/>
                  </a:lnTo>
                  <a:lnTo>
                    <a:pt x="6858" y="413766"/>
                  </a:lnTo>
                  <a:lnTo>
                    <a:pt x="9906" y="421386"/>
                  </a:lnTo>
                  <a:lnTo>
                    <a:pt x="10668" y="422402"/>
                  </a:lnTo>
                  <a:lnTo>
                    <a:pt x="10668" y="80772"/>
                  </a:lnTo>
                  <a:lnTo>
                    <a:pt x="24922" y="38085"/>
                  </a:lnTo>
                  <a:lnTo>
                    <a:pt x="57838" y="14120"/>
                  </a:lnTo>
                  <a:lnTo>
                    <a:pt x="1285494" y="9906"/>
                  </a:lnTo>
                  <a:lnTo>
                    <a:pt x="1292352" y="10591"/>
                  </a:lnTo>
                  <a:lnTo>
                    <a:pt x="1337648" y="33528"/>
                  </a:lnTo>
                  <a:lnTo>
                    <a:pt x="1355487" y="72744"/>
                  </a:lnTo>
                  <a:lnTo>
                    <a:pt x="1355487" y="420943"/>
                  </a:lnTo>
                  <a:lnTo>
                    <a:pt x="1359282" y="415107"/>
                  </a:lnTo>
                  <a:lnTo>
                    <a:pt x="1366266" y="390144"/>
                  </a:lnTo>
                  <a:close/>
                </a:path>
                <a:path w="1366520" h="463550">
                  <a:moveTo>
                    <a:pt x="1355487" y="420943"/>
                  </a:moveTo>
                  <a:lnTo>
                    <a:pt x="1355487" y="390642"/>
                  </a:lnTo>
                  <a:lnTo>
                    <a:pt x="1354074" y="397002"/>
                  </a:lnTo>
                  <a:lnTo>
                    <a:pt x="1346273" y="417859"/>
                  </a:lnTo>
                  <a:lnTo>
                    <a:pt x="1332376" y="434701"/>
                  </a:lnTo>
                  <a:lnTo>
                    <a:pt x="1313897" y="446601"/>
                  </a:lnTo>
                  <a:lnTo>
                    <a:pt x="1292352" y="452628"/>
                  </a:lnTo>
                  <a:lnTo>
                    <a:pt x="80772" y="452628"/>
                  </a:lnTo>
                  <a:lnTo>
                    <a:pt x="61040" y="449360"/>
                  </a:lnTo>
                  <a:lnTo>
                    <a:pt x="24277" y="423636"/>
                  </a:lnTo>
                  <a:lnTo>
                    <a:pt x="10668" y="381762"/>
                  </a:lnTo>
                  <a:lnTo>
                    <a:pt x="10668" y="422402"/>
                  </a:lnTo>
                  <a:lnTo>
                    <a:pt x="42672" y="453390"/>
                  </a:lnTo>
                  <a:lnTo>
                    <a:pt x="80772" y="463296"/>
                  </a:lnTo>
                  <a:lnTo>
                    <a:pt x="1285494" y="463296"/>
                  </a:lnTo>
                  <a:lnTo>
                    <a:pt x="1302258" y="461772"/>
                  </a:lnTo>
                  <a:lnTo>
                    <a:pt x="1326286" y="452032"/>
                  </a:lnTo>
                  <a:lnTo>
                    <a:pt x="1345625" y="436106"/>
                  </a:lnTo>
                  <a:lnTo>
                    <a:pt x="1355487" y="420943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 descr=""/>
          <p:cNvSpPr txBox="1"/>
          <p:nvPr/>
        </p:nvSpPr>
        <p:spPr>
          <a:xfrm>
            <a:off x="7186609" y="5363209"/>
            <a:ext cx="1267460" cy="1035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47625" marR="71120" indent="635">
              <a:lnSpc>
                <a:spcPct val="104200"/>
              </a:lnSpc>
              <a:spcBef>
                <a:spcPts val="90"/>
              </a:spcBef>
            </a:pPr>
            <a:r>
              <a:rPr dirty="0" sz="950">
                <a:latin typeface="Arial"/>
                <a:cs typeface="Arial"/>
              </a:rPr>
              <a:t>%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Complaints</a:t>
            </a:r>
            <a:r>
              <a:rPr dirty="0" sz="950" spc="500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solved</a:t>
            </a:r>
            <a:r>
              <a:rPr dirty="0" sz="950" spc="65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in</a:t>
            </a:r>
            <a:r>
              <a:rPr dirty="0" sz="950" spc="85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less</a:t>
            </a:r>
            <a:r>
              <a:rPr dirty="0" sz="950" spc="65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than</a:t>
            </a:r>
            <a:r>
              <a:rPr dirty="0" sz="950" spc="85">
                <a:latin typeface="Arial"/>
                <a:cs typeface="Arial"/>
              </a:rPr>
              <a:t> </a:t>
            </a:r>
            <a:r>
              <a:rPr dirty="0" sz="950" spc="-50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  <a:p>
            <a:pPr algn="ctr" marR="25400">
              <a:lnSpc>
                <a:spcPct val="100000"/>
              </a:lnSpc>
              <a:spcBef>
                <a:spcPts val="50"/>
              </a:spcBef>
              <a:tabLst>
                <a:tab pos="1208405" algn="l"/>
              </a:tabLst>
            </a:pPr>
            <a:r>
              <a:rPr dirty="0" u="sng" sz="950" spc="365">
                <a:uFill>
                  <a:solidFill>
                    <a:srgbClr val="FEF0F1"/>
                  </a:solidFill>
                </a:uFill>
                <a:latin typeface="Arial"/>
                <a:cs typeface="Arial"/>
              </a:rPr>
              <a:t>  </a:t>
            </a:r>
            <a:r>
              <a:rPr dirty="0" u="sng" sz="950">
                <a:uFill>
                  <a:solidFill>
                    <a:srgbClr val="FEF0F1"/>
                  </a:solidFill>
                </a:uFill>
                <a:latin typeface="Arial"/>
                <a:cs typeface="Arial"/>
              </a:rPr>
              <a:t>month</a:t>
            </a:r>
            <a:r>
              <a:rPr dirty="0" u="sng" sz="950" spc="35">
                <a:uFill>
                  <a:solidFill>
                    <a:srgbClr val="FEF0F1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>
                <a:uFill>
                  <a:solidFill>
                    <a:srgbClr val="FEF0F1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950" spc="25">
                <a:uFill>
                  <a:solidFill>
                    <a:srgbClr val="FEF0F1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-10">
                <a:uFill>
                  <a:solidFill>
                    <a:srgbClr val="FEF0F1"/>
                  </a:solidFill>
                </a:uFill>
                <a:latin typeface="Arial"/>
                <a:cs typeface="Arial"/>
              </a:rPr>
              <a:t>Branch</a:t>
            </a:r>
            <a:r>
              <a:rPr dirty="0" u="sng" sz="950">
                <a:uFill>
                  <a:solidFill>
                    <a:srgbClr val="FEF0F1"/>
                  </a:solidFill>
                </a:uFill>
                <a:latin typeface="Arial"/>
                <a:cs typeface="Arial"/>
              </a:rPr>
              <a:t>	</a:t>
            </a:r>
            <a:endParaRPr sz="950">
              <a:latin typeface="Arial"/>
              <a:cs typeface="Arial"/>
            </a:endParaRPr>
          </a:p>
          <a:p>
            <a:pPr algn="ctr" marL="47625" marR="71120" indent="635">
              <a:lnSpc>
                <a:spcPct val="104200"/>
              </a:lnSpc>
              <a:spcBef>
                <a:spcPts val="819"/>
              </a:spcBef>
            </a:pPr>
            <a:r>
              <a:rPr dirty="0" sz="950">
                <a:latin typeface="Arial"/>
                <a:cs typeface="Arial"/>
              </a:rPr>
              <a:t>%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Complaints</a:t>
            </a:r>
            <a:r>
              <a:rPr dirty="0" sz="950" spc="500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solved</a:t>
            </a:r>
            <a:r>
              <a:rPr dirty="0" sz="950" spc="65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in</a:t>
            </a:r>
            <a:r>
              <a:rPr dirty="0" sz="950" spc="85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less</a:t>
            </a:r>
            <a:r>
              <a:rPr dirty="0" sz="950" spc="65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than</a:t>
            </a:r>
            <a:r>
              <a:rPr dirty="0" sz="950" spc="85">
                <a:latin typeface="Arial"/>
                <a:cs typeface="Arial"/>
              </a:rPr>
              <a:t> </a:t>
            </a:r>
            <a:r>
              <a:rPr dirty="0" sz="950" spc="-50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  <a:tabLst>
                <a:tab pos="244475" algn="l"/>
                <a:tab pos="1241425" algn="l"/>
              </a:tabLst>
            </a:pPr>
            <a:r>
              <a:rPr dirty="0" u="sng" sz="950">
                <a:uFill>
                  <a:solidFill>
                    <a:srgbClr val="D9ECCA"/>
                  </a:solidFill>
                </a:uFill>
                <a:latin typeface="Arial"/>
                <a:cs typeface="Arial"/>
              </a:rPr>
              <a:t>	month</a:t>
            </a:r>
            <a:r>
              <a:rPr dirty="0" u="sng" sz="950" spc="114">
                <a:uFill>
                  <a:solidFill>
                    <a:srgbClr val="D9ECC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-10">
                <a:uFill>
                  <a:solidFill>
                    <a:srgbClr val="D9ECCA"/>
                  </a:solidFill>
                </a:uFill>
                <a:latin typeface="Arial"/>
                <a:cs typeface="Arial"/>
              </a:rPr>
              <a:t>online</a:t>
            </a:r>
            <a:r>
              <a:rPr dirty="0" u="sng" sz="950">
                <a:uFill>
                  <a:solidFill>
                    <a:srgbClr val="D9ECCA"/>
                  </a:solidFill>
                </a:uFill>
                <a:latin typeface="Arial"/>
                <a:cs typeface="Arial"/>
              </a:rPr>
              <a:t>	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06" name="object 106" descr=""/>
          <p:cNvGrpSpPr/>
          <p:nvPr/>
        </p:nvGrpSpPr>
        <p:grpSpPr>
          <a:xfrm>
            <a:off x="8754503" y="2742438"/>
            <a:ext cx="1296670" cy="353695"/>
            <a:chOff x="8754503" y="2742438"/>
            <a:chExt cx="1296670" cy="353695"/>
          </a:xfrm>
        </p:grpSpPr>
        <p:sp>
          <p:nvSpPr>
            <p:cNvPr id="107" name="object 107" descr=""/>
            <p:cNvSpPr/>
            <p:nvPr/>
          </p:nvSpPr>
          <p:spPr>
            <a:xfrm>
              <a:off x="8761348" y="2750058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19">
                  <a:moveTo>
                    <a:pt x="144018" y="198119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19"/>
                  </a:lnTo>
                  <a:lnTo>
                    <a:pt x="144018" y="19811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8754503" y="274243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810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810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7620"/>
                  </a:lnTo>
                  <a:lnTo>
                    <a:pt x="13715" y="14478"/>
                  </a:lnTo>
                  <a:lnTo>
                    <a:pt x="144018" y="14478"/>
                  </a:lnTo>
                  <a:lnTo>
                    <a:pt x="144018" y="7620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7620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4018" y="7620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8903855" y="2750058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19">
                  <a:moveTo>
                    <a:pt x="144018" y="198119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19"/>
                  </a:lnTo>
                  <a:lnTo>
                    <a:pt x="144018" y="19811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8896997" y="274243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810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810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7620"/>
                  </a:lnTo>
                  <a:lnTo>
                    <a:pt x="13715" y="14478"/>
                  </a:lnTo>
                  <a:lnTo>
                    <a:pt x="143255" y="14478"/>
                  </a:lnTo>
                  <a:lnTo>
                    <a:pt x="143255" y="7620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7620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3256" y="212598"/>
                  </a:lnTo>
                  <a:lnTo>
                    <a:pt x="143256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3255" y="7620"/>
                  </a:lnTo>
                  <a:lnTo>
                    <a:pt x="143255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3255" y="14478"/>
                  </a:lnTo>
                  <a:lnTo>
                    <a:pt x="143256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3256" y="205740"/>
                  </a:lnTo>
                  <a:lnTo>
                    <a:pt x="143256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9046349" y="2750058"/>
              <a:ext cx="142240" cy="198120"/>
            </a:xfrm>
            <a:custGeom>
              <a:avLst/>
              <a:gdLst/>
              <a:ahLst/>
              <a:cxnLst/>
              <a:rect l="l" t="t" r="r" b="b"/>
              <a:pathLst>
                <a:path w="142240" h="198119">
                  <a:moveTo>
                    <a:pt x="0" y="198119"/>
                  </a:moveTo>
                  <a:lnTo>
                    <a:pt x="141731" y="198119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19811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9038729" y="2742438"/>
              <a:ext cx="158750" cy="212725"/>
            </a:xfrm>
            <a:custGeom>
              <a:avLst/>
              <a:gdLst/>
              <a:ahLst/>
              <a:cxnLst/>
              <a:rect l="l" t="t" r="r" b="b"/>
              <a:pathLst>
                <a:path w="158750" h="212725">
                  <a:moveTo>
                    <a:pt x="158496" y="209550"/>
                  </a:moveTo>
                  <a:lnTo>
                    <a:pt x="158496" y="3810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810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7620" y="212598"/>
                  </a:lnTo>
                  <a:lnTo>
                    <a:pt x="7620" y="14478"/>
                  </a:lnTo>
                  <a:lnTo>
                    <a:pt x="14477" y="7620"/>
                  </a:lnTo>
                  <a:lnTo>
                    <a:pt x="14477" y="14478"/>
                  </a:lnTo>
                  <a:lnTo>
                    <a:pt x="144018" y="14478"/>
                  </a:lnTo>
                  <a:lnTo>
                    <a:pt x="144018" y="7620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8496" y="209550"/>
                  </a:lnTo>
                  <a:close/>
                </a:path>
                <a:path w="158750" h="212725">
                  <a:moveTo>
                    <a:pt x="14477" y="14478"/>
                  </a:moveTo>
                  <a:lnTo>
                    <a:pt x="14477" y="7620"/>
                  </a:lnTo>
                  <a:lnTo>
                    <a:pt x="7620" y="14478"/>
                  </a:lnTo>
                  <a:lnTo>
                    <a:pt x="14477" y="14478"/>
                  </a:lnTo>
                  <a:close/>
                </a:path>
                <a:path w="158750" h="212725">
                  <a:moveTo>
                    <a:pt x="14477" y="198882"/>
                  </a:moveTo>
                  <a:lnTo>
                    <a:pt x="14477" y="14478"/>
                  </a:lnTo>
                  <a:lnTo>
                    <a:pt x="7620" y="14478"/>
                  </a:lnTo>
                  <a:lnTo>
                    <a:pt x="7620" y="198882"/>
                  </a:lnTo>
                  <a:lnTo>
                    <a:pt x="14477" y="198882"/>
                  </a:lnTo>
                  <a:close/>
                </a:path>
                <a:path w="158750" h="212725">
                  <a:moveTo>
                    <a:pt x="150876" y="198882"/>
                  </a:moveTo>
                  <a:lnTo>
                    <a:pt x="7620" y="198882"/>
                  </a:lnTo>
                  <a:lnTo>
                    <a:pt x="14477" y="205740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750" h="212725">
                  <a:moveTo>
                    <a:pt x="14477" y="212598"/>
                  </a:moveTo>
                  <a:lnTo>
                    <a:pt x="14477" y="205740"/>
                  </a:lnTo>
                  <a:lnTo>
                    <a:pt x="7620" y="198882"/>
                  </a:lnTo>
                  <a:lnTo>
                    <a:pt x="7620" y="212598"/>
                  </a:lnTo>
                  <a:lnTo>
                    <a:pt x="14477" y="212598"/>
                  </a:lnTo>
                  <a:close/>
                </a:path>
                <a:path w="158750" h="212725">
                  <a:moveTo>
                    <a:pt x="150876" y="14478"/>
                  </a:moveTo>
                  <a:lnTo>
                    <a:pt x="144018" y="7620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750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750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9188081" y="2750058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19">
                  <a:moveTo>
                    <a:pt x="144018" y="198119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19"/>
                  </a:lnTo>
                  <a:lnTo>
                    <a:pt x="144018" y="198119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9181223" y="274243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810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810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7620"/>
                  </a:lnTo>
                  <a:lnTo>
                    <a:pt x="13715" y="14478"/>
                  </a:lnTo>
                  <a:lnTo>
                    <a:pt x="144018" y="14478"/>
                  </a:lnTo>
                  <a:lnTo>
                    <a:pt x="144018" y="7620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7620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4018" y="7620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9330575" y="2750058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19">
                  <a:moveTo>
                    <a:pt x="144018" y="198119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19"/>
                  </a:lnTo>
                  <a:lnTo>
                    <a:pt x="144018" y="198119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9323717" y="274243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810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810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7620"/>
                  </a:lnTo>
                  <a:lnTo>
                    <a:pt x="13715" y="14478"/>
                  </a:lnTo>
                  <a:lnTo>
                    <a:pt x="144018" y="14478"/>
                  </a:lnTo>
                  <a:lnTo>
                    <a:pt x="144018" y="7620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7620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4018" y="7620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9473069" y="2750058"/>
              <a:ext cx="142875" cy="198120"/>
            </a:xfrm>
            <a:custGeom>
              <a:avLst/>
              <a:gdLst/>
              <a:ahLst/>
              <a:cxnLst/>
              <a:rect l="l" t="t" r="r" b="b"/>
              <a:pathLst>
                <a:path w="142875" h="198119">
                  <a:moveTo>
                    <a:pt x="0" y="198119"/>
                  </a:moveTo>
                  <a:lnTo>
                    <a:pt x="142481" y="198119"/>
                  </a:lnTo>
                  <a:lnTo>
                    <a:pt x="142481" y="0"/>
                  </a:lnTo>
                  <a:lnTo>
                    <a:pt x="0" y="0"/>
                  </a:lnTo>
                  <a:lnTo>
                    <a:pt x="0" y="198119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9466198" y="274243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810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810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7620"/>
                  </a:lnTo>
                  <a:lnTo>
                    <a:pt x="13715" y="14478"/>
                  </a:lnTo>
                  <a:lnTo>
                    <a:pt x="143255" y="14478"/>
                  </a:lnTo>
                  <a:lnTo>
                    <a:pt x="143255" y="7620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7620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3256" y="212598"/>
                  </a:lnTo>
                  <a:lnTo>
                    <a:pt x="143256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3255" y="7620"/>
                  </a:lnTo>
                  <a:lnTo>
                    <a:pt x="143255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3255" y="14478"/>
                  </a:lnTo>
                  <a:lnTo>
                    <a:pt x="143256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3256" y="205740"/>
                  </a:lnTo>
                  <a:lnTo>
                    <a:pt x="143256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9615550" y="2750058"/>
              <a:ext cx="143510" cy="198120"/>
            </a:xfrm>
            <a:custGeom>
              <a:avLst/>
              <a:gdLst/>
              <a:ahLst/>
              <a:cxnLst/>
              <a:rect l="l" t="t" r="r" b="b"/>
              <a:pathLst>
                <a:path w="143509" h="198119">
                  <a:moveTo>
                    <a:pt x="143255" y="198119"/>
                  </a:moveTo>
                  <a:lnTo>
                    <a:pt x="143255" y="0"/>
                  </a:lnTo>
                  <a:lnTo>
                    <a:pt x="0" y="0"/>
                  </a:lnTo>
                  <a:lnTo>
                    <a:pt x="0" y="198119"/>
                  </a:lnTo>
                  <a:lnTo>
                    <a:pt x="143255" y="19811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9607943" y="2742438"/>
              <a:ext cx="158750" cy="212725"/>
            </a:xfrm>
            <a:custGeom>
              <a:avLst/>
              <a:gdLst/>
              <a:ahLst/>
              <a:cxnLst/>
              <a:rect l="l" t="t" r="r" b="b"/>
              <a:pathLst>
                <a:path w="158750" h="212725">
                  <a:moveTo>
                    <a:pt x="158496" y="209550"/>
                  </a:moveTo>
                  <a:lnTo>
                    <a:pt x="158496" y="3810"/>
                  </a:lnTo>
                  <a:lnTo>
                    <a:pt x="154686" y="0"/>
                  </a:lnTo>
                  <a:lnTo>
                    <a:pt x="3809" y="0"/>
                  </a:lnTo>
                  <a:lnTo>
                    <a:pt x="0" y="3810"/>
                  </a:lnTo>
                  <a:lnTo>
                    <a:pt x="0" y="209550"/>
                  </a:lnTo>
                  <a:lnTo>
                    <a:pt x="3810" y="212598"/>
                  </a:lnTo>
                  <a:lnTo>
                    <a:pt x="7619" y="212598"/>
                  </a:lnTo>
                  <a:lnTo>
                    <a:pt x="7620" y="14478"/>
                  </a:lnTo>
                  <a:lnTo>
                    <a:pt x="14477" y="7620"/>
                  </a:lnTo>
                  <a:lnTo>
                    <a:pt x="14477" y="14478"/>
                  </a:lnTo>
                  <a:lnTo>
                    <a:pt x="144018" y="14478"/>
                  </a:lnTo>
                  <a:lnTo>
                    <a:pt x="144018" y="7620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8496" y="209550"/>
                  </a:lnTo>
                  <a:close/>
                </a:path>
                <a:path w="158750" h="212725">
                  <a:moveTo>
                    <a:pt x="14477" y="14478"/>
                  </a:moveTo>
                  <a:lnTo>
                    <a:pt x="14477" y="7620"/>
                  </a:lnTo>
                  <a:lnTo>
                    <a:pt x="7620" y="14478"/>
                  </a:lnTo>
                  <a:lnTo>
                    <a:pt x="14477" y="14478"/>
                  </a:lnTo>
                  <a:close/>
                </a:path>
                <a:path w="158750" h="212725">
                  <a:moveTo>
                    <a:pt x="14477" y="198882"/>
                  </a:moveTo>
                  <a:lnTo>
                    <a:pt x="14477" y="14478"/>
                  </a:lnTo>
                  <a:lnTo>
                    <a:pt x="7620" y="14478"/>
                  </a:lnTo>
                  <a:lnTo>
                    <a:pt x="7620" y="198882"/>
                  </a:lnTo>
                  <a:lnTo>
                    <a:pt x="14477" y="198882"/>
                  </a:lnTo>
                  <a:close/>
                </a:path>
                <a:path w="158750" h="212725">
                  <a:moveTo>
                    <a:pt x="150876" y="198882"/>
                  </a:moveTo>
                  <a:lnTo>
                    <a:pt x="7620" y="198882"/>
                  </a:lnTo>
                  <a:lnTo>
                    <a:pt x="14477" y="205740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750" h="212725">
                  <a:moveTo>
                    <a:pt x="14477" y="212598"/>
                  </a:moveTo>
                  <a:lnTo>
                    <a:pt x="14477" y="205740"/>
                  </a:lnTo>
                  <a:lnTo>
                    <a:pt x="7620" y="198882"/>
                  </a:lnTo>
                  <a:lnTo>
                    <a:pt x="7619" y="212598"/>
                  </a:lnTo>
                  <a:lnTo>
                    <a:pt x="14477" y="212598"/>
                  </a:lnTo>
                  <a:close/>
                </a:path>
                <a:path w="158750" h="212725">
                  <a:moveTo>
                    <a:pt x="150876" y="14478"/>
                  </a:moveTo>
                  <a:lnTo>
                    <a:pt x="144018" y="7620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750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750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9757295" y="2750058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19">
                  <a:moveTo>
                    <a:pt x="144018" y="198119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19"/>
                  </a:lnTo>
                  <a:lnTo>
                    <a:pt x="144018" y="19811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9750424" y="274243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810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810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4477" y="7620"/>
                  </a:lnTo>
                  <a:lnTo>
                    <a:pt x="14477" y="14478"/>
                  </a:lnTo>
                  <a:lnTo>
                    <a:pt x="144018" y="14478"/>
                  </a:lnTo>
                  <a:lnTo>
                    <a:pt x="144018" y="7620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4477" y="14478"/>
                  </a:moveTo>
                  <a:lnTo>
                    <a:pt x="14477" y="7620"/>
                  </a:lnTo>
                  <a:lnTo>
                    <a:pt x="6858" y="14478"/>
                  </a:lnTo>
                  <a:lnTo>
                    <a:pt x="14477" y="14478"/>
                  </a:lnTo>
                  <a:close/>
                </a:path>
                <a:path w="158115" h="212725">
                  <a:moveTo>
                    <a:pt x="14477" y="198882"/>
                  </a:moveTo>
                  <a:lnTo>
                    <a:pt x="14477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4477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4477" y="205740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4477" y="212598"/>
                  </a:moveTo>
                  <a:lnTo>
                    <a:pt x="14477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4477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4018" y="7620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9899776" y="2750058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19">
                  <a:moveTo>
                    <a:pt x="144018" y="198119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19"/>
                  </a:lnTo>
                  <a:lnTo>
                    <a:pt x="144018" y="19811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9892931" y="274243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810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810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7620"/>
                  </a:lnTo>
                  <a:lnTo>
                    <a:pt x="13715" y="14478"/>
                  </a:lnTo>
                  <a:lnTo>
                    <a:pt x="144018" y="14478"/>
                  </a:lnTo>
                  <a:lnTo>
                    <a:pt x="144018" y="7620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7620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4018" y="7620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9563747" y="2940558"/>
              <a:ext cx="143510" cy="150495"/>
            </a:xfrm>
            <a:custGeom>
              <a:avLst/>
              <a:gdLst/>
              <a:ahLst/>
              <a:cxnLst/>
              <a:rect l="l" t="t" r="r" b="b"/>
              <a:pathLst>
                <a:path w="143509" h="150494">
                  <a:moveTo>
                    <a:pt x="143256" y="150113"/>
                  </a:moveTo>
                  <a:lnTo>
                    <a:pt x="71627" y="0"/>
                  </a:lnTo>
                  <a:lnTo>
                    <a:pt x="0" y="150113"/>
                  </a:lnTo>
                  <a:lnTo>
                    <a:pt x="143256" y="150113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9558413" y="2935224"/>
              <a:ext cx="154305" cy="161290"/>
            </a:xfrm>
            <a:custGeom>
              <a:avLst/>
              <a:gdLst/>
              <a:ahLst/>
              <a:cxnLst/>
              <a:rect l="l" t="t" r="r" b="b"/>
              <a:pathLst>
                <a:path w="154304" h="161289">
                  <a:moveTo>
                    <a:pt x="153923" y="156972"/>
                  </a:moveTo>
                  <a:lnTo>
                    <a:pt x="153923" y="154686"/>
                  </a:lnTo>
                  <a:lnTo>
                    <a:pt x="153161" y="153162"/>
                  </a:lnTo>
                  <a:lnTo>
                    <a:pt x="81533" y="3048"/>
                  </a:lnTo>
                  <a:lnTo>
                    <a:pt x="80771" y="1524"/>
                  </a:lnTo>
                  <a:lnTo>
                    <a:pt x="79247" y="0"/>
                  </a:lnTo>
                  <a:lnTo>
                    <a:pt x="74675" y="0"/>
                  </a:lnTo>
                  <a:lnTo>
                    <a:pt x="73151" y="1524"/>
                  </a:lnTo>
                  <a:lnTo>
                    <a:pt x="72389" y="3048"/>
                  </a:lnTo>
                  <a:lnTo>
                    <a:pt x="761" y="153162"/>
                  </a:lnTo>
                  <a:lnTo>
                    <a:pt x="0" y="154686"/>
                  </a:lnTo>
                  <a:lnTo>
                    <a:pt x="0" y="156972"/>
                  </a:lnTo>
                  <a:lnTo>
                    <a:pt x="1523" y="160020"/>
                  </a:lnTo>
                  <a:lnTo>
                    <a:pt x="3047" y="160782"/>
                  </a:lnTo>
                  <a:lnTo>
                    <a:pt x="5333" y="160782"/>
                  </a:lnTo>
                  <a:lnTo>
                    <a:pt x="5333" y="150114"/>
                  </a:lnTo>
                  <a:lnTo>
                    <a:pt x="13541" y="150114"/>
                  </a:lnTo>
                  <a:lnTo>
                    <a:pt x="72389" y="26783"/>
                  </a:lnTo>
                  <a:lnTo>
                    <a:pt x="72389" y="7620"/>
                  </a:lnTo>
                  <a:lnTo>
                    <a:pt x="81533" y="7620"/>
                  </a:lnTo>
                  <a:lnTo>
                    <a:pt x="81533" y="26783"/>
                  </a:lnTo>
                  <a:lnTo>
                    <a:pt x="140382" y="150114"/>
                  </a:lnTo>
                  <a:lnTo>
                    <a:pt x="148589" y="150114"/>
                  </a:lnTo>
                  <a:lnTo>
                    <a:pt x="148589" y="160782"/>
                  </a:lnTo>
                  <a:lnTo>
                    <a:pt x="150875" y="160782"/>
                  </a:lnTo>
                  <a:lnTo>
                    <a:pt x="152399" y="160020"/>
                  </a:lnTo>
                  <a:lnTo>
                    <a:pt x="153923" y="156972"/>
                  </a:lnTo>
                  <a:close/>
                </a:path>
                <a:path w="154304" h="161289">
                  <a:moveTo>
                    <a:pt x="13541" y="150114"/>
                  </a:moveTo>
                  <a:lnTo>
                    <a:pt x="5333" y="150114"/>
                  </a:lnTo>
                  <a:lnTo>
                    <a:pt x="9905" y="157734"/>
                  </a:lnTo>
                  <a:lnTo>
                    <a:pt x="13541" y="150114"/>
                  </a:lnTo>
                  <a:close/>
                </a:path>
                <a:path w="154304" h="161289">
                  <a:moveTo>
                    <a:pt x="148589" y="160782"/>
                  </a:moveTo>
                  <a:lnTo>
                    <a:pt x="148589" y="150114"/>
                  </a:lnTo>
                  <a:lnTo>
                    <a:pt x="144017" y="157734"/>
                  </a:lnTo>
                  <a:lnTo>
                    <a:pt x="140382" y="150114"/>
                  </a:lnTo>
                  <a:lnTo>
                    <a:pt x="13541" y="150114"/>
                  </a:lnTo>
                  <a:lnTo>
                    <a:pt x="9905" y="157734"/>
                  </a:lnTo>
                  <a:lnTo>
                    <a:pt x="5333" y="150114"/>
                  </a:lnTo>
                  <a:lnTo>
                    <a:pt x="5333" y="160782"/>
                  </a:lnTo>
                  <a:lnTo>
                    <a:pt x="148589" y="160782"/>
                  </a:lnTo>
                  <a:close/>
                </a:path>
                <a:path w="154304" h="161289">
                  <a:moveTo>
                    <a:pt x="81533" y="7620"/>
                  </a:moveTo>
                  <a:lnTo>
                    <a:pt x="72389" y="7620"/>
                  </a:lnTo>
                  <a:lnTo>
                    <a:pt x="76961" y="17201"/>
                  </a:lnTo>
                  <a:lnTo>
                    <a:pt x="81533" y="7620"/>
                  </a:lnTo>
                  <a:close/>
                </a:path>
                <a:path w="154304" h="161289">
                  <a:moveTo>
                    <a:pt x="76961" y="17201"/>
                  </a:moveTo>
                  <a:lnTo>
                    <a:pt x="72389" y="7620"/>
                  </a:lnTo>
                  <a:lnTo>
                    <a:pt x="72389" y="26783"/>
                  </a:lnTo>
                  <a:lnTo>
                    <a:pt x="76961" y="17201"/>
                  </a:lnTo>
                  <a:close/>
                </a:path>
                <a:path w="154304" h="161289">
                  <a:moveTo>
                    <a:pt x="81533" y="26783"/>
                  </a:moveTo>
                  <a:lnTo>
                    <a:pt x="81533" y="7620"/>
                  </a:lnTo>
                  <a:lnTo>
                    <a:pt x="76961" y="17201"/>
                  </a:lnTo>
                  <a:lnTo>
                    <a:pt x="81533" y="26783"/>
                  </a:lnTo>
                  <a:close/>
                </a:path>
                <a:path w="154304" h="161289">
                  <a:moveTo>
                    <a:pt x="148589" y="150114"/>
                  </a:moveTo>
                  <a:lnTo>
                    <a:pt x="140382" y="150114"/>
                  </a:lnTo>
                  <a:lnTo>
                    <a:pt x="144017" y="157734"/>
                  </a:lnTo>
                  <a:lnTo>
                    <a:pt x="148589" y="15011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9223120" y="2932938"/>
              <a:ext cx="143510" cy="150495"/>
            </a:xfrm>
            <a:custGeom>
              <a:avLst/>
              <a:gdLst/>
              <a:ahLst/>
              <a:cxnLst/>
              <a:rect l="l" t="t" r="r" b="b"/>
              <a:pathLst>
                <a:path w="143509" h="150494">
                  <a:moveTo>
                    <a:pt x="143256" y="150113"/>
                  </a:moveTo>
                  <a:lnTo>
                    <a:pt x="71627" y="0"/>
                  </a:lnTo>
                  <a:lnTo>
                    <a:pt x="0" y="150113"/>
                  </a:lnTo>
                  <a:lnTo>
                    <a:pt x="143256" y="15011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9217024" y="2927604"/>
              <a:ext cx="154940" cy="161290"/>
            </a:xfrm>
            <a:custGeom>
              <a:avLst/>
              <a:gdLst/>
              <a:ahLst/>
              <a:cxnLst/>
              <a:rect l="l" t="t" r="r" b="b"/>
              <a:pathLst>
                <a:path w="154940" h="161289">
                  <a:moveTo>
                    <a:pt x="154686" y="156972"/>
                  </a:moveTo>
                  <a:lnTo>
                    <a:pt x="154686" y="154686"/>
                  </a:lnTo>
                  <a:lnTo>
                    <a:pt x="153924" y="153162"/>
                  </a:lnTo>
                  <a:lnTo>
                    <a:pt x="82296" y="3048"/>
                  </a:lnTo>
                  <a:lnTo>
                    <a:pt x="81534" y="1524"/>
                  </a:lnTo>
                  <a:lnTo>
                    <a:pt x="80010" y="0"/>
                  </a:lnTo>
                  <a:lnTo>
                    <a:pt x="75438" y="0"/>
                  </a:lnTo>
                  <a:lnTo>
                    <a:pt x="73914" y="1524"/>
                  </a:lnTo>
                  <a:lnTo>
                    <a:pt x="73152" y="3048"/>
                  </a:lnTo>
                  <a:lnTo>
                    <a:pt x="762" y="153162"/>
                  </a:lnTo>
                  <a:lnTo>
                    <a:pt x="0" y="154686"/>
                  </a:lnTo>
                  <a:lnTo>
                    <a:pt x="762" y="156972"/>
                  </a:lnTo>
                  <a:lnTo>
                    <a:pt x="2286" y="160020"/>
                  </a:lnTo>
                  <a:lnTo>
                    <a:pt x="3810" y="160782"/>
                  </a:lnTo>
                  <a:lnTo>
                    <a:pt x="6096" y="160782"/>
                  </a:lnTo>
                  <a:lnTo>
                    <a:pt x="6096" y="150114"/>
                  </a:lnTo>
                  <a:lnTo>
                    <a:pt x="14303" y="150114"/>
                  </a:lnTo>
                  <a:lnTo>
                    <a:pt x="73152" y="26783"/>
                  </a:lnTo>
                  <a:lnTo>
                    <a:pt x="73152" y="7620"/>
                  </a:lnTo>
                  <a:lnTo>
                    <a:pt x="82296" y="7620"/>
                  </a:lnTo>
                  <a:lnTo>
                    <a:pt x="82296" y="26783"/>
                  </a:lnTo>
                  <a:lnTo>
                    <a:pt x="141144" y="150114"/>
                  </a:lnTo>
                  <a:lnTo>
                    <a:pt x="149352" y="150114"/>
                  </a:lnTo>
                  <a:lnTo>
                    <a:pt x="149352" y="160782"/>
                  </a:lnTo>
                  <a:lnTo>
                    <a:pt x="150876" y="160782"/>
                  </a:lnTo>
                  <a:lnTo>
                    <a:pt x="153162" y="160020"/>
                  </a:lnTo>
                  <a:lnTo>
                    <a:pt x="154686" y="156972"/>
                  </a:lnTo>
                  <a:close/>
                </a:path>
                <a:path w="154940" h="161289">
                  <a:moveTo>
                    <a:pt x="14303" y="150114"/>
                  </a:moveTo>
                  <a:lnTo>
                    <a:pt x="6096" y="150114"/>
                  </a:lnTo>
                  <a:lnTo>
                    <a:pt x="10668" y="157734"/>
                  </a:lnTo>
                  <a:lnTo>
                    <a:pt x="14303" y="150114"/>
                  </a:lnTo>
                  <a:close/>
                </a:path>
                <a:path w="154940" h="161289">
                  <a:moveTo>
                    <a:pt x="149352" y="160782"/>
                  </a:moveTo>
                  <a:lnTo>
                    <a:pt x="149352" y="150114"/>
                  </a:lnTo>
                  <a:lnTo>
                    <a:pt x="144780" y="157734"/>
                  </a:lnTo>
                  <a:lnTo>
                    <a:pt x="141144" y="150114"/>
                  </a:lnTo>
                  <a:lnTo>
                    <a:pt x="14303" y="150114"/>
                  </a:lnTo>
                  <a:lnTo>
                    <a:pt x="10668" y="157734"/>
                  </a:lnTo>
                  <a:lnTo>
                    <a:pt x="6096" y="150114"/>
                  </a:lnTo>
                  <a:lnTo>
                    <a:pt x="6096" y="160782"/>
                  </a:lnTo>
                  <a:lnTo>
                    <a:pt x="149352" y="160782"/>
                  </a:lnTo>
                  <a:close/>
                </a:path>
                <a:path w="154940" h="161289">
                  <a:moveTo>
                    <a:pt x="82296" y="7620"/>
                  </a:moveTo>
                  <a:lnTo>
                    <a:pt x="73152" y="7620"/>
                  </a:lnTo>
                  <a:lnTo>
                    <a:pt x="77724" y="17201"/>
                  </a:lnTo>
                  <a:lnTo>
                    <a:pt x="82296" y="7620"/>
                  </a:lnTo>
                  <a:close/>
                </a:path>
                <a:path w="154940" h="161289">
                  <a:moveTo>
                    <a:pt x="77724" y="17201"/>
                  </a:moveTo>
                  <a:lnTo>
                    <a:pt x="73152" y="7620"/>
                  </a:lnTo>
                  <a:lnTo>
                    <a:pt x="73152" y="26783"/>
                  </a:lnTo>
                  <a:lnTo>
                    <a:pt x="77724" y="17201"/>
                  </a:lnTo>
                  <a:close/>
                </a:path>
                <a:path w="154940" h="161289">
                  <a:moveTo>
                    <a:pt x="82296" y="26783"/>
                  </a:moveTo>
                  <a:lnTo>
                    <a:pt x="82296" y="7620"/>
                  </a:lnTo>
                  <a:lnTo>
                    <a:pt x="77724" y="17201"/>
                  </a:lnTo>
                  <a:lnTo>
                    <a:pt x="82296" y="26783"/>
                  </a:lnTo>
                  <a:close/>
                </a:path>
                <a:path w="154940" h="161289">
                  <a:moveTo>
                    <a:pt x="149352" y="150114"/>
                  </a:moveTo>
                  <a:lnTo>
                    <a:pt x="141144" y="150114"/>
                  </a:lnTo>
                  <a:lnTo>
                    <a:pt x="144780" y="157734"/>
                  </a:lnTo>
                  <a:lnTo>
                    <a:pt x="149352" y="15011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9" name="object 1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31886" y="6702552"/>
            <a:ext cx="154685" cy="160781"/>
          </a:xfrm>
          <a:prstGeom prst="rect">
            <a:avLst/>
          </a:prstGeom>
        </p:spPr>
      </p:pic>
      <p:sp>
        <p:nvSpPr>
          <p:cNvPr id="130" name="object 130" descr=""/>
          <p:cNvSpPr txBox="1"/>
          <p:nvPr/>
        </p:nvSpPr>
        <p:spPr>
          <a:xfrm>
            <a:off x="7934839" y="6699757"/>
            <a:ext cx="4921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Current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31" name="object 13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68563" y="6702552"/>
            <a:ext cx="154685" cy="160781"/>
          </a:xfrm>
          <a:prstGeom prst="rect">
            <a:avLst/>
          </a:prstGeom>
        </p:spPr>
      </p:pic>
      <p:sp>
        <p:nvSpPr>
          <p:cNvPr id="132" name="object 132" descr=""/>
          <p:cNvSpPr txBox="1"/>
          <p:nvPr/>
        </p:nvSpPr>
        <p:spPr>
          <a:xfrm>
            <a:off x="8771514" y="6699757"/>
            <a:ext cx="10337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Target/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ambition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8641977" y="2924811"/>
            <a:ext cx="4432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60</a:t>
            </a:r>
            <a:r>
              <a:rPr dirty="0" sz="1100" spc="-25">
                <a:latin typeface="Arial"/>
                <a:cs typeface="Arial"/>
              </a:rPr>
              <a:t> min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9450458" y="3075689"/>
            <a:ext cx="3663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5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min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35" name="object 135" descr=""/>
          <p:cNvGrpSpPr/>
          <p:nvPr/>
        </p:nvGrpSpPr>
        <p:grpSpPr>
          <a:xfrm>
            <a:off x="8754503" y="3354323"/>
            <a:ext cx="1296670" cy="353060"/>
            <a:chOff x="8754503" y="3354323"/>
            <a:chExt cx="1296670" cy="353060"/>
          </a:xfrm>
        </p:grpSpPr>
        <p:sp>
          <p:nvSpPr>
            <p:cNvPr id="136" name="object 136" descr=""/>
            <p:cNvSpPr/>
            <p:nvPr/>
          </p:nvSpPr>
          <p:spPr>
            <a:xfrm>
              <a:off x="8761348" y="3361181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8754503" y="3354323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8903855" y="3361181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8896997" y="3354323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3255" y="13716"/>
                  </a:lnTo>
                  <a:lnTo>
                    <a:pt x="143255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3256" y="212598"/>
                  </a:lnTo>
                  <a:lnTo>
                    <a:pt x="143256" y="20574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3255" y="6858"/>
                  </a:lnTo>
                  <a:lnTo>
                    <a:pt x="143255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3255" y="13716"/>
                  </a:lnTo>
                  <a:lnTo>
                    <a:pt x="143256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3256" y="205740"/>
                  </a:lnTo>
                  <a:lnTo>
                    <a:pt x="143256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9046349" y="3361181"/>
              <a:ext cx="142240" cy="199390"/>
            </a:xfrm>
            <a:custGeom>
              <a:avLst/>
              <a:gdLst/>
              <a:ahLst/>
              <a:cxnLst/>
              <a:rect l="l" t="t" r="r" b="b"/>
              <a:pathLst>
                <a:path w="142240" h="199389">
                  <a:moveTo>
                    <a:pt x="0" y="198882"/>
                  </a:moveTo>
                  <a:lnTo>
                    <a:pt x="141731" y="198882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19888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9038729" y="3354323"/>
              <a:ext cx="158750" cy="212725"/>
            </a:xfrm>
            <a:custGeom>
              <a:avLst/>
              <a:gdLst/>
              <a:ahLst/>
              <a:cxnLst/>
              <a:rect l="l" t="t" r="r" b="b"/>
              <a:pathLst>
                <a:path w="158750" h="212725">
                  <a:moveTo>
                    <a:pt x="158496" y="209550"/>
                  </a:moveTo>
                  <a:lnTo>
                    <a:pt x="158496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7620" y="212598"/>
                  </a:lnTo>
                  <a:lnTo>
                    <a:pt x="7620" y="13716"/>
                  </a:lnTo>
                  <a:lnTo>
                    <a:pt x="14478" y="6858"/>
                  </a:lnTo>
                  <a:lnTo>
                    <a:pt x="14478" y="13716"/>
                  </a:lnTo>
                  <a:lnTo>
                    <a:pt x="144017" y="13716"/>
                  </a:lnTo>
                  <a:lnTo>
                    <a:pt x="144017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8496" y="209550"/>
                  </a:lnTo>
                  <a:close/>
                </a:path>
                <a:path w="158750" h="212725">
                  <a:moveTo>
                    <a:pt x="14478" y="13716"/>
                  </a:moveTo>
                  <a:lnTo>
                    <a:pt x="14478" y="6858"/>
                  </a:lnTo>
                  <a:lnTo>
                    <a:pt x="7620" y="13716"/>
                  </a:lnTo>
                  <a:lnTo>
                    <a:pt x="14478" y="13716"/>
                  </a:lnTo>
                  <a:close/>
                </a:path>
                <a:path w="158750" h="212725">
                  <a:moveTo>
                    <a:pt x="14478" y="198120"/>
                  </a:moveTo>
                  <a:lnTo>
                    <a:pt x="14478" y="13716"/>
                  </a:lnTo>
                  <a:lnTo>
                    <a:pt x="7620" y="13716"/>
                  </a:lnTo>
                  <a:lnTo>
                    <a:pt x="7620" y="198120"/>
                  </a:lnTo>
                  <a:lnTo>
                    <a:pt x="14478" y="198120"/>
                  </a:lnTo>
                  <a:close/>
                </a:path>
                <a:path w="158750" h="212725">
                  <a:moveTo>
                    <a:pt x="150876" y="198120"/>
                  </a:moveTo>
                  <a:lnTo>
                    <a:pt x="7620" y="198120"/>
                  </a:lnTo>
                  <a:lnTo>
                    <a:pt x="14478" y="205740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120"/>
                  </a:lnTo>
                  <a:close/>
                </a:path>
                <a:path w="158750" h="212725">
                  <a:moveTo>
                    <a:pt x="14477" y="212598"/>
                  </a:moveTo>
                  <a:lnTo>
                    <a:pt x="14478" y="205740"/>
                  </a:lnTo>
                  <a:lnTo>
                    <a:pt x="7620" y="198120"/>
                  </a:lnTo>
                  <a:lnTo>
                    <a:pt x="7620" y="212598"/>
                  </a:lnTo>
                  <a:lnTo>
                    <a:pt x="14477" y="212598"/>
                  </a:lnTo>
                  <a:close/>
                </a:path>
                <a:path w="158750" h="212725">
                  <a:moveTo>
                    <a:pt x="150876" y="13716"/>
                  </a:moveTo>
                  <a:lnTo>
                    <a:pt x="144017" y="6858"/>
                  </a:lnTo>
                  <a:lnTo>
                    <a:pt x="144017" y="13716"/>
                  </a:lnTo>
                  <a:lnTo>
                    <a:pt x="150876" y="13716"/>
                  </a:lnTo>
                  <a:close/>
                </a:path>
                <a:path w="158750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7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750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9188081" y="3361181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9181223" y="3354323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9330575" y="3361181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9323717" y="3354323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9473069" y="3361181"/>
              <a:ext cx="142875" cy="199390"/>
            </a:xfrm>
            <a:custGeom>
              <a:avLst/>
              <a:gdLst/>
              <a:ahLst/>
              <a:cxnLst/>
              <a:rect l="l" t="t" r="r" b="b"/>
              <a:pathLst>
                <a:path w="142875" h="199389">
                  <a:moveTo>
                    <a:pt x="0" y="198882"/>
                  </a:moveTo>
                  <a:lnTo>
                    <a:pt x="142481" y="198882"/>
                  </a:lnTo>
                  <a:lnTo>
                    <a:pt x="142481" y="0"/>
                  </a:lnTo>
                  <a:lnTo>
                    <a:pt x="0" y="0"/>
                  </a:lnTo>
                  <a:lnTo>
                    <a:pt x="0" y="198882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9466198" y="3354323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3255" y="13716"/>
                  </a:lnTo>
                  <a:lnTo>
                    <a:pt x="143255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3256" y="212598"/>
                  </a:lnTo>
                  <a:lnTo>
                    <a:pt x="143256" y="20574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3255" y="6858"/>
                  </a:lnTo>
                  <a:lnTo>
                    <a:pt x="143255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3255" y="13716"/>
                  </a:lnTo>
                  <a:lnTo>
                    <a:pt x="143256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3256" y="205740"/>
                  </a:lnTo>
                  <a:lnTo>
                    <a:pt x="143256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9615550" y="3361181"/>
              <a:ext cx="143510" cy="199390"/>
            </a:xfrm>
            <a:custGeom>
              <a:avLst/>
              <a:gdLst/>
              <a:ahLst/>
              <a:cxnLst/>
              <a:rect l="l" t="t" r="r" b="b"/>
              <a:pathLst>
                <a:path w="143509" h="199389">
                  <a:moveTo>
                    <a:pt x="143255" y="198882"/>
                  </a:moveTo>
                  <a:lnTo>
                    <a:pt x="143255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3255" y="19888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9607943" y="3354323"/>
              <a:ext cx="158750" cy="212725"/>
            </a:xfrm>
            <a:custGeom>
              <a:avLst/>
              <a:gdLst/>
              <a:ahLst/>
              <a:cxnLst/>
              <a:rect l="l" t="t" r="r" b="b"/>
              <a:pathLst>
                <a:path w="158750" h="212725">
                  <a:moveTo>
                    <a:pt x="158496" y="209550"/>
                  </a:moveTo>
                  <a:lnTo>
                    <a:pt x="158496" y="3048"/>
                  </a:lnTo>
                  <a:lnTo>
                    <a:pt x="154686" y="0"/>
                  </a:lnTo>
                  <a:lnTo>
                    <a:pt x="3809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810" y="212598"/>
                  </a:lnTo>
                  <a:lnTo>
                    <a:pt x="7619" y="212598"/>
                  </a:lnTo>
                  <a:lnTo>
                    <a:pt x="7620" y="13716"/>
                  </a:lnTo>
                  <a:lnTo>
                    <a:pt x="14478" y="6858"/>
                  </a:lnTo>
                  <a:lnTo>
                    <a:pt x="14478" y="13716"/>
                  </a:lnTo>
                  <a:lnTo>
                    <a:pt x="144017" y="13716"/>
                  </a:lnTo>
                  <a:lnTo>
                    <a:pt x="144017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8496" y="209550"/>
                  </a:lnTo>
                  <a:close/>
                </a:path>
                <a:path w="158750" h="212725">
                  <a:moveTo>
                    <a:pt x="14478" y="13716"/>
                  </a:moveTo>
                  <a:lnTo>
                    <a:pt x="14478" y="6858"/>
                  </a:lnTo>
                  <a:lnTo>
                    <a:pt x="7620" y="13716"/>
                  </a:lnTo>
                  <a:lnTo>
                    <a:pt x="14478" y="13716"/>
                  </a:lnTo>
                  <a:close/>
                </a:path>
                <a:path w="158750" h="212725">
                  <a:moveTo>
                    <a:pt x="14478" y="198120"/>
                  </a:moveTo>
                  <a:lnTo>
                    <a:pt x="14478" y="13716"/>
                  </a:lnTo>
                  <a:lnTo>
                    <a:pt x="7620" y="13716"/>
                  </a:lnTo>
                  <a:lnTo>
                    <a:pt x="7620" y="198120"/>
                  </a:lnTo>
                  <a:lnTo>
                    <a:pt x="14478" y="198120"/>
                  </a:lnTo>
                  <a:close/>
                </a:path>
                <a:path w="158750" h="212725">
                  <a:moveTo>
                    <a:pt x="150876" y="198120"/>
                  </a:moveTo>
                  <a:lnTo>
                    <a:pt x="7620" y="198120"/>
                  </a:lnTo>
                  <a:lnTo>
                    <a:pt x="14478" y="205740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120"/>
                  </a:lnTo>
                  <a:close/>
                </a:path>
                <a:path w="158750" h="212725">
                  <a:moveTo>
                    <a:pt x="14477" y="212598"/>
                  </a:moveTo>
                  <a:lnTo>
                    <a:pt x="14478" y="205740"/>
                  </a:lnTo>
                  <a:lnTo>
                    <a:pt x="7620" y="198120"/>
                  </a:lnTo>
                  <a:lnTo>
                    <a:pt x="7619" y="212598"/>
                  </a:lnTo>
                  <a:lnTo>
                    <a:pt x="14477" y="212598"/>
                  </a:lnTo>
                  <a:close/>
                </a:path>
                <a:path w="158750" h="212725">
                  <a:moveTo>
                    <a:pt x="150876" y="13716"/>
                  </a:moveTo>
                  <a:lnTo>
                    <a:pt x="144017" y="6858"/>
                  </a:lnTo>
                  <a:lnTo>
                    <a:pt x="144017" y="13716"/>
                  </a:lnTo>
                  <a:lnTo>
                    <a:pt x="150876" y="13716"/>
                  </a:lnTo>
                  <a:close/>
                </a:path>
                <a:path w="158750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7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750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9757295" y="3361181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9750424" y="3354323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4477" y="6858"/>
                  </a:lnTo>
                  <a:lnTo>
                    <a:pt x="14477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4477" y="13716"/>
                  </a:moveTo>
                  <a:lnTo>
                    <a:pt x="14477" y="6858"/>
                  </a:lnTo>
                  <a:lnTo>
                    <a:pt x="6858" y="13716"/>
                  </a:lnTo>
                  <a:lnTo>
                    <a:pt x="14477" y="13716"/>
                  </a:lnTo>
                  <a:close/>
                </a:path>
                <a:path w="158115" h="212725">
                  <a:moveTo>
                    <a:pt x="14477" y="198120"/>
                  </a:moveTo>
                  <a:lnTo>
                    <a:pt x="14477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4477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4477" y="205740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4477" y="212598"/>
                  </a:moveTo>
                  <a:lnTo>
                    <a:pt x="14477" y="205740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4477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9899776" y="3361181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9892931" y="3354323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9563747" y="3552443"/>
              <a:ext cx="143510" cy="149860"/>
            </a:xfrm>
            <a:custGeom>
              <a:avLst/>
              <a:gdLst/>
              <a:ahLst/>
              <a:cxnLst/>
              <a:rect l="l" t="t" r="r" b="b"/>
              <a:pathLst>
                <a:path w="143509" h="149860">
                  <a:moveTo>
                    <a:pt x="143256" y="149351"/>
                  </a:moveTo>
                  <a:lnTo>
                    <a:pt x="71627" y="0"/>
                  </a:lnTo>
                  <a:lnTo>
                    <a:pt x="0" y="149351"/>
                  </a:lnTo>
                  <a:lnTo>
                    <a:pt x="143256" y="149351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9558413" y="3547109"/>
              <a:ext cx="154305" cy="160020"/>
            </a:xfrm>
            <a:custGeom>
              <a:avLst/>
              <a:gdLst/>
              <a:ahLst/>
              <a:cxnLst/>
              <a:rect l="l" t="t" r="r" b="b"/>
              <a:pathLst>
                <a:path w="154304" h="160020">
                  <a:moveTo>
                    <a:pt x="153923" y="156210"/>
                  </a:moveTo>
                  <a:lnTo>
                    <a:pt x="153923" y="154686"/>
                  </a:lnTo>
                  <a:lnTo>
                    <a:pt x="153161" y="153162"/>
                  </a:lnTo>
                  <a:lnTo>
                    <a:pt x="81533" y="3048"/>
                  </a:lnTo>
                  <a:lnTo>
                    <a:pt x="80771" y="1524"/>
                  </a:lnTo>
                  <a:lnTo>
                    <a:pt x="79247" y="0"/>
                  </a:lnTo>
                  <a:lnTo>
                    <a:pt x="74675" y="0"/>
                  </a:lnTo>
                  <a:lnTo>
                    <a:pt x="73151" y="1524"/>
                  </a:lnTo>
                  <a:lnTo>
                    <a:pt x="72389" y="3048"/>
                  </a:lnTo>
                  <a:lnTo>
                    <a:pt x="761" y="153162"/>
                  </a:lnTo>
                  <a:lnTo>
                    <a:pt x="0" y="154686"/>
                  </a:lnTo>
                  <a:lnTo>
                    <a:pt x="0" y="156210"/>
                  </a:lnTo>
                  <a:lnTo>
                    <a:pt x="1523" y="159258"/>
                  </a:lnTo>
                  <a:lnTo>
                    <a:pt x="3047" y="160020"/>
                  </a:lnTo>
                  <a:lnTo>
                    <a:pt x="5333" y="160020"/>
                  </a:lnTo>
                  <a:lnTo>
                    <a:pt x="5333" y="150114"/>
                  </a:lnTo>
                  <a:lnTo>
                    <a:pt x="13195" y="150114"/>
                  </a:lnTo>
                  <a:lnTo>
                    <a:pt x="72389" y="26686"/>
                  </a:lnTo>
                  <a:lnTo>
                    <a:pt x="72389" y="7620"/>
                  </a:lnTo>
                  <a:lnTo>
                    <a:pt x="81533" y="7620"/>
                  </a:lnTo>
                  <a:lnTo>
                    <a:pt x="81533" y="26686"/>
                  </a:lnTo>
                  <a:lnTo>
                    <a:pt x="140728" y="150114"/>
                  </a:lnTo>
                  <a:lnTo>
                    <a:pt x="148589" y="150114"/>
                  </a:lnTo>
                  <a:lnTo>
                    <a:pt x="148589" y="160020"/>
                  </a:lnTo>
                  <a:lnTo>
                    <a:pt x="150875" y="160020"/>
                  </a:lnTo>
                  <a:lnTo>
                    <a:pt x="152399" y="159258"/>
                  </a:lnTo>
                  <a:lnTo>
                    <a:pt x="153923" y="156210"/>
                  </a:lnTo>
                  <a:close/>
                </a:path>
                <a:path w="154304" h="160020">
                  <a:moveTo>
                    <a:pt x="13195" y="150114"/>
                  </a:moveTo>
                  <a:lnTo>
                    <a:pt x="5333" y="150114"/>
                  </a:lnTo>
                  <a:lnTo>
                    <a:pt x="9905" y="156972"/>
                  </a:lnTo>
                  <a:lnTo>
                    <a:pt x="13195" y="150114"/>
                  </a:lnTo>
                  <a:close/>
                </a:path>
                <a:path w="154304" h="160020">
                  <a:moveTo>
                    <a:pt x="148589" y="160020"/>
                  </a:moveTo>
                  <a:lnTo>
                    <a:pt x="148589" y="150114"/>
                  </a:lnTo>
                  <a:lnTo>
                    <a:pt x="144017" y="156972"/>
                  </a:lnTo>
                  <a:lnTo>
                    <a:pt x="140728" y="150114"/>
                  </a:lnTo>
                  <a:lnTo>
                    <a:pt x="13195" y="150114"/>
                  </a:lnTo>
                  <a:lnTo>
                    <a:pt x="9905" y="156972"/>
                  </a:lnTo>
                  <a:lnTo>
                    <a:pt x="5333" y="150114"/>
                  </a:lnTo>
                  <a:lnTo>
                    <a:pt x="5333" y="160020"/>
                  </a:lnTo>
                  <a:lnTo>
                    <a:pt x="148589" y="160020"/>
                  </a:lnTo>
                  <a:close/>
                </a:path>
                <a:path w="154304" h="160020">
                  <a:moveTo>
                    <a:pt x="81533" y="7620"/>
                  </a:moveTo>
                  <a:lnTo>
                    <a:pt x="72389" y="7620"/>
                  </a:lnTo>
                  <a:lnTo>
                    <a:pt x="76961" y="17153"/>
                  </a:lnTo>
                  <a:lnTo>
                    <a:pt x="81533" y="7620"/>
                  </a:lnTo>
                  <a:close/>
                </a:path>
                <a:path w="154304" h="160020">
                  <a:moveTo>
                    <a:pt x="76961" y="17153"/>
                  </a:moveTo>
                  <a:lnTo>
                    <a:pt x="72389" y="7620"/>
                  </a:lnTo>
                  <a:lnTo>
                    <a:pt x="72389" y="26686"/>
                  </a:lnTo>
                  <a:lnTo>
                    <a:pt x="76961" y="17153"/>
                  </a:lnTo>
                  <a:close/>
                </a:path>
                <a:path w="154304" h="160020">
                  <a:moveTo>
                    <a:pt x="81533" y="26686"/>
                  </a:moveTo>
                  <a:lnTo>
                    <a:pt x="81533" y="7620"/>
                  </a:lnTo>
                  <a:lnTo>
                    <a:pt x="76961" y="17153"/>
                  </a:lnTo>
                  <a:lnTo>
                    <a:pt x="81533" y="26686"/>
                  </a:lnTo>
                  <a:close/>
                </a:path>
                <a:path w="154304" h="160020">
                  <a:moveTo>
                    <a:pt x="148589" y="150114"/>
                  </a:moveTo>
                  <a:lnTo>
                    <a:pt x="140728" y="150114"/>
                  </a:lnTo>
                  <a:lnTo>
                    <a:pt x="144017" y="156972"/>
                  </a:lnTo>
                  <a:lnTo>
                    <a:pt x="148589" y="15011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9756520" y="3544823"/>
              <a:ext cx="144145" cy="149860"/>
            </a:xfrm>
            <a:custGeom>
              <a:avLst/>
              <a:gdLst/>
              <a:ahLst/>
              <a:cxnLst/>
              <a:rect l="l" t="t" r="r" b="b"/>
              <a:pathLst>
                <a:path w="144145" h="149860">
                  <a:moveTo>
                    <a:pt x="144018" y="149351"/>
                  </a:moveTo>
                  <a:lnTo>
                    <a:pt x="72389" y="0"/>
                  </a:lnTo>
                  <a:lnTo>
                    <a:pt x="0" y="149351"/>
                  </a:lnTo>
                  <a:lnTo>
                    <a:pt x="144018" y="149351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9751186" y="3539489"/>
              <a:ext cx="154940" cy="160020"/>
            </a:xfrm>
            <a:custGeom>
              <a:avLst/>
              <a:gdLst/>
              <a:ahLst/>
              <a:cxnLst/>
              <a:rect l="l" t="t" r="r" b="b"/>
              <a:pathLst>
                <a:path w="154940" h="160020">
                  <a:moveTo>
                    <a:pt x="154685" y="156210"/>
                  </a:moveTo>
                  <a:lnTo>
                    <a:pt x="154685" y="154686"/>
                  </a:lnTo>
                  <a:lnTo>
                    <a:pt x="153923" y="153162"/>
                  </a:lnTo>
                  <a:lnTo>
                    <a:pt x="82295" y="3048"/>
                  </a:lnTo>
                  <a:lnTo>
                    <a:pt x="81533" y="1524"/>
                  </a:lnTo>
                  <a:lnTo>
                    <a:pt x="79247" y="0"/>
                  </a:lnTo>
                  <a:lnTo>
                    <a:pt x="75437" y="0"/>
                  </a:lnTo>
                  <a:lnTo>
                    <a:pt x="73151" y="1524"/>
                  </a:lnTo>
                  <a:lnTo>
                    <a:pt x="72389" y="3048"/>
                  </a:lnTo>
                  <a:lnTo>
                    <a:pt x="761" y="153162"/>
                  </a:lnTo>
                  <a:lnTo>
                    <a:pt x="0" y="154686"/>
                  </a:lnTo>
                  <a:lnTo>
                    <a:pt x="0" y="156210"/>
                  </a:lnTo>
                  <a:lnTo>
                    <a:pt x="1523" y="157734"/>
                  </a:lnTo>
                  <a:lnTo>
                    <a:pt x="2285" y="159258"/>
                  </a:lnTo>
                  <a:lnTo>
                    <a:pt x="3809" y="160020"/>
                  </a:lnTo>
                  <a:lnTo>
                    <a:pt x="5333" y="160020"/>
                  </a:lnTo>
                  <a:lnTo>
                    <a:pt x="5333" y="150114"/>
                  </a:lnTo>
                  <a:lnTo>
                    <a:pt x="13957" y="150114"/>
                  </a:lnTo>
                  <a:lnTo>
                    <a:pt x="72389" y="28275"/>
                  </a:lnTo>
                  <a:lnTo>
                    <a:pt x="72389" y="7620"/>
                  </a:lnTo>
                  <a:lnTo>
                    <a:pt x="82295" y="7620"/>
                  </a:lnTo>
                  <a:lnTo>
                    <a:pt x="82295" y="28057"/>
                  </a:lnTo>
                  <a:lnTo>
                    <a:pt x="141455" y="150114"/>
                  </a:lnTo>
                  <a:lnTo>
                    <a:pt x="149351" y="150114"/>
                  </a:lnTo>
                  <a:lnTo>
                    <a:pt x="149351" y="160020"/>
                  </a:lnTo>
                  <a:lnTo>
                    <a:pt x="150875" y="160020"/>
                  </a:lnTo>
                  <a:lnTo>
                    <a:pt x="152399" y="159258"/>
                  </a:lnTo>
                  <a:lnTo>
                    <a:pt x="153923" y="157734"/>
                  </a:lnTo>
                  <a:lnTo>
                    <a:pt x="154685" y="156210"/>
                  </a:lnTo>
                  <a:close/>
                </a:path>
                <a:path w="154940" h="160020">
                  <a:moveTo>
                    <a:pt x="13957" y="150114"/>
                  </a:moveTo>
                  <a:lnTo>
                    <a:pt x="5333" y="150114"/>
                  </a:lnTo>
                  <a:lnTo>
                    <a:pt x="10667" y="156972"/>
                  </a:lnTo>
                  <a:lnTo>
                    <a:pt x="13957" y="150114"/>
                  </a:lnTo>
                  <a:close/>
                </a:path>
                <a:path w="154940" h="160020">
                  <a:moveTo>
                    <a:pt x="149351" y="160020"/>
                  </a:moveTo>
                  <a:lnTo>
                    <a:pt x="149351" y="150114"/>
                  </a:lnTo>
                  <a:lnTo>
                    <a:pt x="144779" y="156972"/>
                  </a:lnTo>
                  <a:lnTo>
                    <a:pt x="141455" y="150114"/>
                  </a:lnTo>
                  <a:lnTo>
                    <a:pt x="13957" y="150114"/>
                  </a:lnTo>
                  <a:lnTo>
                    <a:pt x="10667" y="156972"/>
                  </a:lnTo>
                  <a:lnTo>
                    <a:pt x="5333" y="150114"/>
                  </a:lnTo>
                  <a:lnTo>
                    <a:pt x="5333" y="160020"/>
                  </a:lnTo>
                  <a:lnTo>
                    <a:pt x="149351" y="160020"/>
                  </a:lnTo>
                  <a:close/>
                </a:path>
                <a:path w="154940" h="160020">
                  <a:moveTo>
                    <a:pt x="82295" y="7620"/>
                  </a:moveTo>
                  <a:lnTo>
                    <a:pt x="72389" y="7620"/>
                  </a:lnTo>
                  <a:lnTo>
                    <a:pt x="77369" y="17892"/>
                  </a:lnTo>
                  <a:lnTo>
                    <a:pt x="82295" y="7620"/>
                  </a:lnTo>
                  <a:close/>
                </a:path>
                <a:path w="154940" h="160020">
                  <a:moveTo>
                    <a:pt x="77369" y="17892"/>
                  </a:moveTo>
                  <a:lnTo>
                    <a:pt x="72389" y="7620"/>
                  </a:lnTo>
                  <a:lnTo>
                    <a:pt x="72389" y="28275"/>
                  </a:lnTo>
                  <a:lnTo>
                    <a:pt x="77369" y="17892"/>
                  </a:lnTo>
                  <a:close/>
                </a:path>
                <a:path w="154940" h="160020">
                  <a:moveTo>
                    <a:pt x="82295" y="28057"/>
                  </a:moveTo>
                  <a:lnTo>
                    <a:pt x="82295" y="7620"/>
                  </a:lnTo>
                  <a:lnTo>
                    <a:pt x="77369" y="17892"/>
                  </a:lnTo>
                  <a:lnTo>
                    <a:pt x="82295" y="28057"/>
                  </a:lnTo>
                  <a:close/>
                </a:path>
                <a:path w="154940" h="160020">
                  <a:moveTo>
                    <a:pt x="149351" y="150114"/>
                  </a:moveTo>
                  <a:lnTo>
                    <a:pt x="141455" y="150114"/>
                  </a:lnTo>
                  <a:lnTo>
                    <a:pt x="144779" y="156972"/>
                  </a:lnTo>
                  <a:lnTo>
                    <a:pt x="149351" y="15011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8" name="object 158" descr=""/>
          <p:cNvSpPr txBox="1"/>
          <p:nvPr/>
        </p:nvSpPr>
        <p:spPr>
          <a:xfrm>
            <a:off x="8664835" y="353669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9511410" y="3676146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90%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60" name="object 160" descr=""/>
          <p:cNvGrpSpPr/>
          <p:nvPr/>
        </p:nvGrpSpPr>
        <p:grpSpPr>
          <a:xfrm>
            <a:off x="8754503" y="3965447"/>
            <a:ext cx="1296670" cy="353060"/>
            <a:chOff x="8754503" y="3965447"/>
            <a:chExt cx="1296670" cy="353060"/>
          </a:xfrm>
        </p:grpSpPr>
        <p:sp>
          <p:nvSpPr>
            <p:cNvPr id="161" name="object 161" descr=""/>
            <p:cNvSpPr/>
            <p:nvPr/>
          </p:nvSpPr>
          <p:spPr>
            <a:xfrm>
              <a:off x="8761348" y="3972305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8754503" y="3965447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8788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8903855" y="3972305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8896997" y="3965447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3255" y="13716"/>
                  </a:lnTo>
                  <a:lnTo>
                    <a:pt x="143255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8788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2598"/>
                  </a:lnTo>
                  <a:lnTo>
                    <a:pt x="143256" y="212598"/>
                  </a:lnTo>
                  <a:lnTo>
                    <a:pt x="143256" y="204978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3255" y="6858"/>
                  </a:lnTo>
                  <a:lnTo>
                    <a:pt x="143255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3255" y="13716"/>
                  </a:lnTo>
                  <a:lnTo>
                    <a:pt x="143256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3256" y="204978"/>
                  </a:lnTo>
                  <a:lnTo>
                    <a:pt x="143256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9046349" y="3972305"/>
              <a:ext cx="142240" cy="198120"/>
            </a:xfrm>
            <a:custGeom>
              <a:avLst/>
              <a:gdLst/>
              <a:ahLst/>
              <a:cxnLst/>
              <a:rect l="l" t="t" r="r" b="b"/>
              <a:pathLst>
                <a:path w="142240" h="198120">
                  <a:moveTo>
                    <a:pt x="0" y="198120"/>
                  </a:moveTo>
                  <a:lnTo>
                    <a:pt x="141731" y="198120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9038729" y="3965447"/>
              <a:ext cx="158750" cy="212725"/>
            </a:xfrm>
            <a:custGeom>
              <a:avLst/>
              <a:gdLst/>
              <a:ahLst/>
              <a:cxnLst/>
              <a:rect l="l" t="t" r="r" b="b"/>
              <a:pathLst>
                <a:path w="158750" h="212725">
                  <a:moveTo>
                    <a:pt x="158496" y="208788"/>
                  </a:moveTo>
                  <a:lnTo>
                    <a:pt x="158496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2598"/>
                  </a:lnTo>
                  <a:lnTo>
                    <a:pt x="7620" y="212598"/>
                  </a:lnTo>
                  <a:lnTo>
                    <a:pt x="7620" y="13716"/>
                  </a:lnTo>
                  <a:lnTo>
                    <a:pt x="14477" y="6858"/>
                  </a:lnTo>
                  <a:lnTo>
                    <a:pt x="14477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8496" y="208788"/>
                  </a:lnTo>
                  <a:close/>
                </a:path>
                <a:path w="158750" h="212725">
                  <a:moveTo>
                    <a:pt x="14477" y="13716"/>
                  </a:moveTo>
                  <a:lnTo>
                    <a:pt x="14477" y="6858"/>
                  </a:lnTo>
                  <a:lnTo>
                    <a:pt x="7620" y="13716"/>
                  </a:lnTo>
                  <a:lnTo>
                    <a:pt x="14477" y="13716"/>
                  </a:lnTo>
                  <a:close/>
                </a:path>
                <a:path w="158750" h="212725">
                  <a:moveTo>
                    <a:pt x="14477" y="198120"/>
                  </a:moveTo>
                  <a:lnTo>
                    <a:pt x="14477" y="13716"/>
                  </a:lnTo>
                  <a:lnTo>
                    <a:pt x="7620" y="13716"/>
                  </a:lnTo>
                  <a:lnTo>
                    <a:pt x="7620" y="198120"/>
                  </a:lnTo>
                  <a:lnTo>
                    <a:pt x="14477" y="198120"/>
                  </a:lnTo>
                  <a:close/>
                </a:path>
                <a:path w="158750" h="212725">
                  <a:moveTo>
                    <a:pt x="150876" y="198120"/>
                  </a:moveTo>
                  <a:lnTo>
                    <a:pt x="7620" y="198120"/>
                  </a:lnTo>
                  <a:lnTo>
                    <a:pt x="14477" y="204978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750" h="212725">
                  <a:moveTo>
                    <a:pt x="14477" y="212598"/>
                  </a:moveTo>
                  <a:lnTo>
                    <a:pt x="14477" y="204978"/>
                  </a:lnTo>
                  <a:lnTo>
                    <a:pt x="7620" y="198120"/>
                  </a:lnTo>
                  <a:lnTo>
                    <a:pt x="7620" y="212598"/>
                  </a:lnTo>
                  <a:lnTo>
                    <a:pt x="14477" y="212598"/>
                  </a:lnTo>
                  <a:close/>
                </a:path>
                <a:path w="158750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750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750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9188081" y="3972305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9181223" y="3965447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8788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9330575" y="3972305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9323717" y="3965447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8788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9473069" y="3972305"/>
              <a:ext cx="142875" cy="198120"/>
            </a:xfrm>
            <a:custGeom>
              <a:avLst/>
              <a:gdLst/>
              <a:ahLst/>
              <a:cxnLst/>
              <a:rect l="l" t="t" r="r" b="b"/>
              <a:pathLst>
                <a:path w="142875" h="198120">
                  <a:moveTo>
                    <a:pt x="0" y="198120"/>
                  </a:moveTo>
                  <a:lnTo>
                    <a:pt x="142481" y="198120"/>
                  </a:lnTo>
                  <a:lnTo>
                    <a:pt x="142481" y="0"/>
                  </a:lnTo>
                  <a:lnTo>
                    <a:pt x="0" y="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9466198" y="3965447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3255" y="13716"/>
                  </a:lnTo>
                  <a:lnTo>
                    <a:pt x="143255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8788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2598"/>
                  </a:lnTo>
                  <a:lnTo>
                    <a:pt x="143256" y="212598"/>
                  </a:lnTo>
                  <a:lnTo>
                    <a:pt x="143256" y="204978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3255" y="6858"/>
                  </a:lnTo>
                  <a:lnTo>
                    <a:pt x="143255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3255" y="13716"/>
                  </a:lnTo>
                  <a:lnTo>
                    <a:pt x="143256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3256" y="204978"/>
                  </a:lnTo>
                  <a:lnTo>
                    <a:pt x="143256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9615550" y="3972305"/>
              <a:ext cx="143510" cy="198120"/>
            </a:xfrm>
            <a:custGeom>
              <a:avLst/>
              <a:gdLst/>
              <a:ahLst/>
              <a:cxnLst/>
              <a:rect l="l" t="t" r="r" b="b"/>
              <a:pathLst>
                <a:path w="143509" h="198120">
                  <a:moveTo>
                    <a:pt x="143255" y="198120"/>
                  </a:moveTo>
                  <a:lnTo>
                    <a:pt x="143255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3255" y="19812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9607943" y="3965447"/>
              <a:ext cx="158750" cy="212725"/>
            </a:xfrm>
            <a:custGeom>
              <a:avLst/>
              <a:gdLst/>
              <a:ahLst/>
              <a:cxnLst/>
              <a:rect l="l" t="t" r="r" b="b"/>
              <a:pathLst>
                <a:path w="158750" h="212725">
                  <a:moveTo>
                    <a:pt x="158496" y="208788"/>
                  </a:moveTo>
                  <a:lnTo>
                    <a:pt x="158496" y="3048"/>
                  </a:lnTo>
                  <a:lnTo>
                    <a:pt x="154686" y="0"/>
                  </a:lnTo>
                  <a:lnTo>
                    <a:pt x="3809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810" y="212598"/>
                  </a:lnTo>
                  <a:lnTo>
                    <a:pt x="7619" y="212598"/>
                  </a:lnTo>
                  <a:lnTo>
                    <a:pt x="7620" y="13716"/>
                  </a:lnTo>
                  <a:lnTo>
                    <a:pt x="14477" y="6858"/>
                  </a:lnTo>
                  <a:lnTo>
                    <a:pt x="14477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8496" y="208788"/>
                  </a:lnTo>
                  <a:close/>
                </a:path>
                <a:path w="158750" h="212725">
                  <a:moveTo>
                    <a:pt x="14477" y="13716"/>
                  </a:moveTo>
                  <a:lnTo>
                    <a:pt x="14477" y="6858"/>
                  </a:lnTo>
                  <a:lnTo>
                    <a:pt x="7620" y="13716"/>
                  </a:lnTo>
                  <a:lnTo>
                    <a:pt x="14477" y="13716"/>
                  </a:lnTo>
                  <a:close/>
                </a:path>
                <a:path w="158750" h="212725">
                  <a:moveTo>
                    <a:pt x="14477" y="198120"/>
                  </a:moveTo>
                  <a:lnTo>
                    <a:pt x="14477" y="13716"/>
                  </a:lnTo>
                  <a:lnTo>
                    <a:pt x="7620" y="13716"/>
                  </a:lnTo>
                  <a:lnTo>
                    <a:pt x="7620" y="198120"/>
                  </a:lnTo>
                  <a:lnTo>
                    <a:pt x="14477" y="198120"/>
                  </a:lnTo>
                  <a:close/>
                </a:path>
                <a:path w="158750" h="212725">
                  <a:moveTo>
                    <a:pt x="150876" y="198120"/>
                  </a:moveTo>
                  <a:lnTo>
                    <a:pt x="7620" y="198120"/>
                  </a:lnTo>
                  <a:lnTo>
                    <a:pt x="14477" y="204978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750" h="212725">
                  <a:moveTo>
                    <a:pt x="14477" y="212598"/>
                  </a:moveTo>
                  <a:lnTo>
                    <a:pt x="14477" y="204978"/>
                  </a:lnTo>
                  <a:lnTo>
                    <a:pt x="7620" y="198120"/>
                  </a:lnTo>
                  <a:lnTo>
                    <a:pt x="7619" y="212598"/>
                  </a:lnTo>
                  <a:lnTo>
                    <a:pt x="14477" y="212598"/>
                  </a:lnTo>
                  <a:close/>
                </a:path>
                <a:path w="158750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750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750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9757295" y="3972305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9750424" y="3965447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4477" y="6858"/>
                  </a:lnTo>
                  <a:lnTo>
                    <a:pt x="14477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8788"/>
                  </a:lnTo>
                  <a:close/>
                </a:path>
                <a:path w="158115" h="212725">
                  <a:moveTo>
                    <a:pt x="14477" y="13716"/>
                  </a:moveTo>
                  <a:lnTo>
                    <a:pt x="14477" y="6858"/>
                  </a:lnTo>
                  <a:lnTo>
                    <a:pt x="6858" y="13716"/>
                  </a:lnTo>
                  <a:lnTo>
                    <a:pt x="14477" y="13716"/>
                  </a:lnTo>
                  <a:close/>
                </a:path>
                <a:path w="158115" h="212725">
                  <a:moveTo>
                    <a:pt x="14477" y="198120"/>
                  </a:moveTo>
                  <a:lnTo>
                    <a:pt x="14477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4477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4477" y="204978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4477" y="212598"/>
                  </a:moveTo>
                  <a:lnTo>
                    <a:pt x="14477" y="204978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4477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9899776" y="3972305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9892931" y="3965447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8788"/>
                  </a:lnTo>
                  <a:close/>
                </a:path>
                <a:path w="158115" h="212725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725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725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9563747" y="4163567"/>
              <a:ext cx="143510" cy="149860"/>
            </a:xfrm>
            <a:custGeom>
              <a:avLst/>
              <a:gdLst/>
              <a:ahLst/>
              <a:cxnLst/>
              <a:rect l="l" t="t" r="r" b="b"/>
              <a:pathLst>
                <a:path w="143509" h="149860">
                  <a:moveTo>
                    <a:pt x="143256" y="149351"/>
                  </a:moveTo>
                  <a:lnTo>
                    <a:pt x="71627" y="0"/>
                  </a:lnTo>
                  <a:lnTo>
                    <a:pt x="0" y="149351"/>
                  </a:lnTo>
                  <a:lnTo>
                    <a:pt x="143256" y="149351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9558413" y="4158233"/>
              <a:ext cx="154305" cy="160020"/>
            </a:xfrm>
            <a:custGeom>
              <a:avLst/>
              <a:gdLst/>
              <a:ahLst/>
              <a:cxnLst/>
              <a:rect l="l" t="t" r="r" b="b"/>
              <a:pathLst>
                <a:path w="154304" h="160020">
                  <a:moveTo>
                    <a:pt x="153923" y="156210"/>
                  </a:moveTo>
                  <a:lnTo>
                    <a:pt x="153923" y="153924"/>
                  </a:lnTo>
                  <a:lnTo>
                    <a:pt x="153161" y="152400"/>
                  </a:lnTo>
                  <a:lnTo>
                    <a:pt x="81533" y="3048"/>
                  </a:lnTo>
                  <a:lnTo>
                    <a:pt x="80771" y="762"/>
                  </a:lnTo>
                  <a:lnTo>
                    <a:pt x="79247" y="0"/>
                  </a:lnTo>
                  <a:lnTo>
                    <a:pt x="74675" y="0"/>
                  </a:lnTo>
                  <a:lnTo>
                    <a:pt x="73151" y="762"/>
                  </a:lnTo>
                  <a:lnTo>
                    <a:pt x="72389" y="3048"/>
                  </a:lnTo>
                  <a:lnTo>
                    <a:pt x="761" y="152400"/>
                  </a:lnTo>
                  <a:lnTo>
                    <a:pt x="0" y="153924"/>
                  </a:lnTo>
                  <a:lnTo>
                    <a:pt x="0" y="156210"/>
                  </a:lnTo>
                  <a:lnTo>
                    <a:pt x="1523" y="159258"/>
                  </a:lnTo>
                  <a:lnTo>
                    <a:pt x="3047" y="160020"/>
                  </a:lnTo>
                  <a:lnTo>
                    <a:pt x="5333" y="160020"/>
                  </a:lnTo>
                  <a:lnTo>
                    <a:pt x="5333" y="149352"/>
                  </a:lnTo>
                  <a:lnTo>
                    <a:pt x="13560" y="149352"/>
                  </a:lnTo>
                  <a:lnTo>
                    <a:pt x="72389" y="26686"/>
                  </a:lnTo>
                  <a:lnTo>
                    <a:pt x="72389" y="7620"/>
                  </a:lnTo>
                  <a:lnTo>
                    <a:pt x="81533" y="7620"/>
                  </a:lnTo>
                  <a:lnTo>
                    <a:pt x="81533" y="26686"/>
                  </a:lnTo>
                  <a:lnTo>
                    <a:pt x="140363" y="149352"/>
                  </a:lnTo>
                  <a:lnTo>
                    <a:pt x="148589" y="149352"/>
                  </a:lnTo>
                  <a:lnTo>
                    <a:pt x="148589" y="160020"/>
                  </a:lnTo>
                  <a:lnTo>
                    <a:pt x="150875" y="160020"/>
                  </a:lnTo>
                  <a:lnTo>
                    <a:pt x="152399" y="159258"/>
                  </a:lnTo>
                  <a:lnTo>
                    <a:pt x="153923" y="156210"/>
                  </a:lnTo>
                  <a:close/>
                </a:path>
                <a:path w="154304" h="160020">
                  <a:moveTo>
                    <a:pt x="13560" y="149352"/>
                  </a:moveTo>
                  <a:lnTo>
                    <a:pt x="5333" y="149352"/>
                  </a:lnTo>
                  <a:lnTo>
                    <a:pt x="9905" y="156972"/>
                  </a:lnTo>
                  <a:lnTo>
                    <a:pt x="13560" y="149352"/>
                  </a:lnTo>
                  <a:close/>
                </a:path>
                <a:path w="154304" h="160020">
                  <a:moveTo>
                    <a:pt x="148589" y="160020"/>
                  </a:moveTo>
                  <a:lnTo>
                    <a:pt x="148589" y="149352"/>
                  </a:lnTo>
                  <a:lnTo>
                    <a:pt x="144017" y="156972"/>
                  </a:lnTo>
                  <a:lnTo>
                    <a:pt x="140363" y="149352"/>
                  </a:lnTo>
                  <a:lnTo>
                    <a:pt x="13560" y="149352"/>
                  </a:lnTo>
                  <a:lnTo>
                    <a:pt x="9905" y="156972"/>
                  </a:lnTo>
                  <a:lnTo>
                    <a:pt x="5333" y="149352"/>
                  </a:lnTo>
                  <a:lnTo>
                    <a:pt x="5333" y="160020"/>
                  </a:lnTo>
                  <a:lnTo>
                    <a:pt x="148589" y="160020"/>
                  </a:lnTo>
                  <a:close/>
                </a:path>
                <a:path w="154304" h="160020">
                  <a:moveTo>
                    <a:pt x="81533" y="7620"/>
                  </a:moveTo>
                  <a:lnTo>
                    <a:pt x="72389" y="7620"/>
                  </a:lnTo>
                  <a:lnTo>
                    <a:pt x="76961" y="17153"/>
                  </a:lnTo>
                  <a:lnTo>
                    <a:pt x="81533" y="7620"/>
                  </a:lnTo>
                  <a:close/>
                </a:path>
                <a:path w="154304" h="160020">
                  <a:moveTo>
                    <a:pt x="76961" y="17153"/>
                  </a:moveTo>
                  <a:lnTo>
                    <a:pt x="72389" y="7620"/>
                  </a:lnTo>
                  <a:lnTo>
                    <a:pt x="72389" y="26686"/>
                  </a:lnTo>
                  <a:lnTo>
                    <a:pt x="76961" y="17153"/>
                  </a:lnTo>
                  <a:close/>
                </a:path>
                <a:path w="154304" h="160020">
                  <a:moveTo>
                    <a:pt x="81533" y="26686"/>
                  </a:moveTo>
                  <a:lnTo>
                    <a:pt x="81533" y="7620"/>
                  </a:lnTo>
                  <a:lnTo>
                    <a:pt x="76961" y="17153"/>
                  </a:lnTo>
                  <a:lnTo>
                    <a:pt x="81533" y="26686"/>
                  </a:lnTo>
                  <a:close/>
                </a:path>
                <a:path w="154304" h="160020">
                  <a:moveTo>
                    <a:pt x="148589" y="149352"/>
                  </a:moveTo>
                  <a:lnTo>
                    <a:pt x="140363" y="149352"/>
                  </a:lnTo>
                  <a:lnTo>
                    <a:pt x="144017" y="156972"/>
                  </a:lnTo>
                  <a:lnTo>
                    <a:pt x="148589" y="14935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9092831" y="4155947"/>
              <a:ext cx="143510" cy="149860"/>
            </a:xfrm>
            <a:custGeom>
              <a:avLst/>
              <a:gdLst/>
              <a:ahLst/>
              <a:cxnLst/>
              <a:rect l="l" t="t" r="r" b="b"/>
              <a:pathLst>
                <a:path w="143509" h="149860">
                  <a:moveTo>
                    <a:pt x="143256" y="149351"/>
                  </a:moveTo>
                  <a:lnTo>
                    <a:pt x="71627" y="0"/>
                  </a:lnTo>
                  <a:lnTo>
                    <a:pt x="0" y="149351"/>
                  </a:lnTo>
                  <a:lnTo>
                    <a:pt x="143256" y="149351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9087497" y="4150613"/>
              <a:ext cx="154940" cy="160020"/>
            </a:xfrm>
            <a:custGeom>
              <a:avLst/>
              <a:gdLst/>
              <a:ahLst/>
              <a:cxnLst/>
              <a:rect l="l" t="t" r="r" b="b"/>
              <a:pathLst>
                <a:path w="154940" h="160020">
                  <a:moveTo>
                    <a:pt x="154685" y="156210"/>
                  </a:moveTo>
                  <a:lnTo>
                    <a:pt x="154685" y="153924"/>
                  </a:lnTo>
                  <a:lnTo>
                    <a:pt x="153923" y="152400"/>
                  </a:lnTo>
                  <a:lnTo>
                    <a:pt x="81533" y="3048"/>
                  </a:lnTo>
                  <a:lnTo>
                    <a:pt x="80771" y="762"/>
                  </a:lnTo>
                  <a:lnTo>
                    <a:pt x="79247" y="0"/>
                  </a:lnTo>
                  <a:lnTo>
                    <a:pt x="75437" y="0"/>
                  </a:lnTo>
                  <a:lnTo>
                    <a:pt x="73151" y="762"/>
                  </a:lnTo>
                  <a:lnTo>
                    <a:pt x="72389" y="3048"/>
                  </a:lnTo>
                  <a:lnTo>
                    <a:pt x="761" y="152400"/>
                  </a:lnTo>
                  <a:lnTo>
                    <a:pt x="0" y="153924"/>
                  </a:lnTo>
                  <a:lnTo>
                    <a:pt x="0" y="156210"/>
                  </a:lnTo>
                  <a:lnTo>
                    <a:pt x="761" y="157734"/>
                  </a:lnTo>
                  <a:lnTo>
                    <a:pt x="2285" y="159258"/>
                  </a:lnTo>
                  <a:lnTo>
                    <a:pt x="3809" y="160020"/>
                  </a:lnTo>
                  <a:lnTo>
                    <a:pt x="5333" y="160020"/>
                  </a:lnTo>
                  <a:lnTo>
                    <a:pt x="5333" y="149352"/>
                  </a:lnTo>
                  <a:lnTo>
                    <a:pt x="13560" y="149352"/>
                  </a:lnTo>
                  <a:lnTo>
                    <a:pt x="72389" y="26686"/>
                  </a:lnTo>
                  <a:lnTo>
                    <a:pt x="72389" y="7620"/>
                  </a:lnTo>
                  <a:lnTo>
                    <a:pt x="81533" y="7620"/>
                  </a:lnTo>
                  <a:lnTo>
                    <a:pt x="81533" y="26686"/>
                  </a:lnTo>
                  <a:lnTo>
                    <a:pt x="140363" y="149352"/>
                  </a:lnTo>
                  <a:lnTo>
                    <a:pt x="148589" y="149352"/>
                  </a:lnTo>
                  <a:lnTo>
                    <a:pt x="148589" y="160020"/>
                  </a:lnTo>
                  <a:lnTo>
                    <a:pt x="150875" y="160020"/>
                  </a:lnTo>
                  <a:lnTo>
                    <a:pt x="152399" y="159258"/>
                  </a:lnTo>
                  <a:lnTo>
                    <a:pt x="153161" y="157734"/>
                  </a:lnTo>
                  <a:lnTo>
                    <a:pt x="154685" y="156210"/>
                  </a:lnTo>
                  <a:close/>
                </a:path>
                <a:path w="154940" h="160020">
                  <a:moveTo>
                    <a:pt x="13560" y="149352"/>
                  </a:moveTo>
                  <a:lnTo>
                    <a:pt x="5333" y="149352"/>
                  </a:lnTo>
                  <a:lnTo>
                    <a:pt x="9905" y="156972"/>
                  </a:lnTo>
                  <a:lnTo>
                    <a:pt x="13560" y="149352"/>
                  </a:lnTo>
                  <a:close/>
                </a:path>
                <a:path w="154940" h="160020">
                  <a:moveTo>
                    <a:pt x="148589" y="160020"/>
                  </a:moveTo>
                  <a:lnTo>
                    <a:pt x="148589" y="149352"/>
                  </a:lnTo>
                  <a:lnTo>
                    <a:pt x="144017" y="156972"/>
                  </a:lnTo>
                  <a:lnTo>
                    <a:pt x="140363" y="149352"/>
                  </a:lnTo>
                  <a:lnTo>
                    <a:pt x="13560" y="149352"/>
                  </a:lnTo>
                  <a:lnTo>
                    <a:pt x="9905" y="156972"/>
                  </a:lnTo>
                  <a:lnTo>
                    <a:pt x="5333" y="149352"/>
                  </a:lnTo>
                  <a:lnTo>
                    <a:pt x="5333" y="160020"/>
                  </a:lnTo>
                  <a:lnTo>
                    <a:pt x="148589" y="160020"/>
                  </a:lnTo>
                  <a:close/>
                </a:path>
                <a:path w="154940" h="160020">
                  <a:moveTo>
                    <a:pt x="81533" y="7620"/>
                  </a:moveTo>
                  <a:lnTo>
                    <a:pt x="72389" y="7620"/>
                  </a:lnTo>
                  <a:lnTo>
                    <a:pt x="76961" y="17153"/>
                  </a:lnTo>
                  <a:lnTo>
                    <a:pt x="81533" y="7620"/>
                  </a:lnTo>
                  <a:close/>
                </a:path>
                <a:path w="154940" h="160020">
                  <a:moveTo>
                    <a:pt x="76961" y="17153"/>
                  </a:moveTo>
                  <a:lnTo>
                    <a:pt x="72389" y="7620"/>
                  </a:lnTo>
                  <a:lnTo>
                    <a:pt x="72389" y="26686"/>
                  </a:lnTo>
                  <a:lnTo>
                    <a:pt x="76961" y="17153"/>
                  </a:lnTo>
                  <a:close/>
                </a:path>
                <a:path w="154940" h="160020">
                  <a:moveTo>
                    <a:pt x="81533" y="26686"/>
                  </a:moveTo>
                  <a:lnTo>
                    <a:pt x="81533" y="7620"/>
                  </a:lnTo>
                  <a:lnTo>
                    <a:pt x="76961" y="17153"/>
                  </a:lnTo>
                  <a:lnTo>
                    <a:pt x="81533" y="26686"/>
                  </a:lnTo>
                  <a:close/>
                </a:path>
                <a:path w="154940" h="160020">
                  <a:moveTo>
                    <a:pt x="148589" y="149352"/>
                  </a:moveTo>
                  <a:lnTo>
                    <a:pt x="140363" y="149352"/>
                  </a:lnTo>
                  <a:lnTo>
                    <a:pt x="144017" y="156972"/>
                  </a:lnTo>
                  <a:lnTo>
                    <a:pt x="148589" y="14935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3" name="object 183" descr=""/>
          <p:cNvSpPr txBox="1"/>
          <p:nvPr/>
        </p:nvSpPr>
        <p:spPr>
          <a:xfrm>
            <a:off x="8589397" y="4147057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4" name="object 184" descr=""/>
          <p:cNvSpPr txBox="1"/>
          <p:nvPr/>
        </p:nvSpPr>
        <p:spPr>
          <a:xfrm>
            <a:off x="9488551" y="4291836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80%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5" name="object 185" descr=""/>
          <p:cNvGrpSpPr/>
          <p:nvPr/>
        </p:nvGrpSpPr>
        <p:grpSpPr>
          <a:xfrm>
            <a:off x="8754503" y="4835652"/>
            <a:ext cx="1296670" cy="353060"/>
            <a:chOff x="8754503" y="4835652"/>
            <a:chExt cx="1296670" cy="353060"/>
          </a:xfrm>
        </p:grpSpPr>
        <p:sp>
          <p:nvSpPr>
            <p:cNvPr id="186" name="object 186" descr=""/>
            <p:cNvSpPr/>
            <p:nvPr/>
          </p:nvSpPr>
          <p:spPr>
            <a:xfrm>
              <a:off x="8761348" y="4842510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8754503" y="4835652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7"/>
                  </a:moveTo>
                  <a:lnTo>
                    <a:pt x="157734" y="3047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7"/>
                  </a:lnTo>
                  <a:lnTo>
                    <a:pt x="0" y="208787"/>
                  </a:lnTo>
                  <a:lnTo>
                    <a:pt x="3048" y="211835"/>
                  </a:lnTo>
                  <a:lnTo>
                    <a:pt x="6858" y="211835"/>
                  </a:lnTo>
                  <a:lnTo>
                    <a:pt x="6858" y="13715"/>
                  </a:lnTo>
                  <a:lnTo>
                    <a:pt x="13715" y="6857"/>
                  </a:lnTo>
                  <a:lnTo>
                    <a:pt x="13715" y="13715"/>
                  </a:lnTo>
                  <a:lnTo>
                    <a:pt x="144018" y="13715"/>
                  </a:lnTo>
                  <a:lnTo>
                    <a:pt x="144018" y="6857"/>
                  </a:lnTo>
                  <a:lnTo>
                    <a:pt x="150876" y="13715"/>
                  </a:lnTo>
                  <a:lnTo>
                    <a:pt x="150876" y="211835"/>
                  </a:lnTo>
                  <a:lnTo>
                    <a:pt x="154686" y="211835"/>
                  </a:lnTo>
                  <a:lnTo>
                    <a:pt x="157734" y="208787"/>
                  </a:lnTo>
                  <a:close/>
                </a:path>
                <a:path w="158115" h="212089">
                  <a:moveTo>
                    <a:pt x="13715" y="13715"/>
                  </a:moveTo>
                  <a:lnTo>
                    <a:pt x="13715" y="6857"/>
                  </a:lnTo>
                  <a:lnTo>
                    <a:pt x="6858" y="13715"/>
                  </a:lnTo>
                  <a:lnTo>
                    <a:pt x="13715" y="13715"/>
                  </a:lnTo>
                  <a:close/>
                </a:path>
                <a:path w="158115" h="212089">
                  <a:moveTo>
                    <a:pt x="13715" y="198119"/>
                  </a:moveTo>
                  <a:lnTo>
                    <a:pt x="13715" y="13715"/>
                  </a:lnTo>
                  <a:lnTo>
                    <a:pt x="6858" y="13715"/>
                  </a:lnTo>
                  <a:lnTo>
                    <a:pt x="6858" y="198119"/>
                  </a:lnTo>
                  <a:lnTo>
                    <a:pt x="13715" y="198119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6858" y="198119"/>
                  </a:lnTo>
                  <a:lnTo>
                    <a:pt x="13715" y="204977"/>
                  </a:lnTo>
                  <a:lnTo>
                    <a:pt x="13715" y="211835"/>
                  </a:lnTo>
                  <a:lnTo>
                    <a:pt x="144018" y="211835"/>
                  </a:lnTo>
                  <a:lnTo>
                    <a:pt x="144018" y="204977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3715" y="211835"/>
                  </a:moveTo>
                  <a:lnTo>
                    <a:pt x="13715" y="204977"/>
                  </a:lnTo>
                  <a:lnTo>
                    <a:pt x="6858" y="198119"/>
                  </a:lnTo>
                  <a:lnTo>
                    <a:pt x="6858" y="211835"/>
                  </a:lnTo>
                  <a:lnTo>
                    <a:pt x="13715" y="211835"/>
                  </a:lnTo>
                  <a:close/>
                </a:path>
                <a:path w="158115" h="212089">
                  <a:moveTo>
                    <a:pt x="150876" y="13715"/>
                  </a:moveTo>
                  <a:lnTo>
                    <a:pt x="144018" y="6857"/>
                  </a:lnTo>
                  <a:lnTo>
                    <a:pt x="144018" y="13715"/>
                  </a:lnTo>
                  <a:lnTo>
                    <a:pt x="150876" y="13715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150876" y="13715"/>
                  </a:lnTo>
                  <a:lnTo>
                    <a:pt x="144018" y="13715"/>
                  </a:lnTo>
                  <a:lnTo>
                    <a:pt x="144018" y="198119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50876" y="211835"/>
                  </a:moveTo>
                  <a:lnTo>
                    <a:pt x="150876" y="198119"/>
                  </a:lnTo>
                  <a:lnTo>
                    <a:pt x="144018" y="204977"/>
                  </a:lnTo>
                  <a:lnTo>
                    <a:pt x="144018" y="211835"/>
                  </a:lnTo>
                  <a:lnTo>
                    <a:pt x="150876" y="21183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8903855" y="4842510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8896997" y="4835652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7"/>
                  </a:moveTo>
                  <a:lnTo>
                    <a:pt x="157734" y="3047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7"/>
                  </a:lnTo>
                  <a:lnTo>
                    <a:pt x="0" y="208787"/>
                  </a:lnTo>
                  <a:lnTo>
                    <a:pt x="3048" y="211835"/>
                  </a:lnTo>
                  <a:lnTo>
                    <a:pt x="6858" y="211835"/>
                  </a:lnTo>
                  <a:lnTo>
                    <a:pt x="6858" y="13715"/>
                  </a:lnTo>
                  <a:lnTo>
                    <a:pt x="13715" y="6857"/>
                  </a:lnTo>
                  <a:lnTo>
                    <a:pt x="13715" y="13715"/>
                  </a:lnTo>
                  <a:lnTo>
                    <a:pt x="143255" y="13715"/>
                  </a:lnTo>
                  <a:lnTo>
                    <a:pt x="143255" y="6857"/>
                  </a:lnTo>
                  <a:lnTo>
                    <a:pt x="150876" y="13715"/>
                  </a:lnTo>
                  <a:lnTo>
                    <a:pt x="150876" y="211835"/>
                  </a:lnTo>
                  <a:lnTo>
                    <a:pt x="154686" y="211835"/>
                  </a:lnTo>
                  <a:lnTo>
                    <a:pt x="157734" y="208787"/>
                  </a:lnTo>
                  <a:close/>
                </a:path>
                <a:path w="158115" h="212089">
                  <a:moveTo>
                    <a:pt x="13715" y="13715"/>
                  </a:moveTo>
                  <a:lnTo>
                    <a:pt x="13715" y="6857"/>
                  </a:lnTo>
                  <a:lnTo>
                    <a:pt x="6858" y="13715"/>
                  </a:lnTo>
                  <a:lnTo>
                    <a:pt x="13715" y="13715"/>
                  </a:lnTo>
                  <a:close/>
                </a:path>
                <a:path w="158115" h="212089">
                  <a:moveTo>
                    <a:pt x="13715" y="198119"/>
                  </a:moveTo>
                  <a:lnTo>
                    <a:pt x="13715" y="13715"/>
                  </a:lnTo>
                  <a:lnTo>
                    <a:pt x="6858" y="13715"/>
                  </a:lnTo>
                  <a:lnTo>
                    <a:pt x="6858" y="198119"/>
                  </a:lnTo>
                  <a:lnTo>
                    <a:pt x="13715" y="198119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6858" y="198119"/>
                  </a:lnTo>
                  <a:lnTo>
                    <a:pt x="13715" y="204977"/>
                  </a:lnTo>
                  <a:lnTo>
                    <a:pt x="13715" y="211835"/>
                  </a:lnTo>
                  <a:lnTo>
                    <a:pt x="143256" y="211835"/>
                  </a:lnTo>
                  <a:lnTo>
                    <a:pt x="143256" y="204977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3715" y="211835"/>
                  </a:moveTo>
                  <a:lnTo>
                    <a:pt x="13715" y="204977"/>
                  </a:lnTo>
                  <a:lnTo>
                    <a:pt x="6858" y="198119"/>
                  </a:lnTo>
                  <a:lnTo>
                    <a:pt x="6858" y="211835"/>
                  </a:lnTo>
                  <a:lnTo>
                    <a:pt x="13715" y="211835"/>
                  </a:lnTo>
                  <a:close/>
                </a:path>
                <a:path w="158115" h="212089">
                  <a:moveTo>
                    <a:pt x="150876" y="13715"/>
                  </a:moveTo>
                  <a:lnTo>
                    <a:pt x="143255" y="6857"/>
                  </a:lnTo>
                  <a:lnTo>
                    <a:pt x="143255" y="13715"/>
                  </a:lnTo>
                  <a:lnTo>
                    <a:pt x="150876" y="13715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150876" y="13715"/>
                  </a:lnTo>
                  <a:lnTo>
                    <a:pt x="143255" y="13715"/>
                  </a:lnTo>
                  <a:lnTo>
                    <a:pt x="143256" y="198119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50876" y="211835"/>
                  </a:moveTo>
                  <a:lnTo>
                    <a:pt x="150876" y="198119"/>
                  </a:lnTo>
                  <a:lnTo>
                    <a:pt x="143256" y="204977"/>
                  </a:lnTo>
                  <a:lnTo>
                    <a:pt x="143256" y="211835"/>
                  </a:lnTo>
                  <a:lnTo>
                    <a:pt x="150876" y="21183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9046349" y="4842510"/>
              <a:ext cx="142240" cy="198120"/>
            </a:xfrm>
            <a:custGeom>
              <a:avLst/>
              <a:gdLst/>
              <a:ahLst/>
              <a:cxnLst/>
              <a:rect l="l" t="t" r="r" b="b"/>
              <a:pathLst>
                <a:path w="142240" h="198120">
                  <a:moveTo>
                    <a:pt x="0" y="198120"/>
                  </a:moveTo>
                  <a:lnTo>
                    <a:pt x="141731" y="198120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9038729" y="4835652"/>
              <a:ext cx="158750" cy="212090"/>
            </a:xfrm>
            <a:custGeom>
              <a:avLst/>
              <a:gdLst/>
              <a:ahLst/>
              <a:cxnLst/>
              <a:rect l="l" t="t" r="r" b="b"/>
              <a:pathLst>
                <a:path w="158750" h="212089">
                  <a:moveTo>
                    <a:pt x="158496" y="208787"/>
                  </a:moveTo>
                  <a:lnTo>
                    <a:pt x="158496" y="3047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7"/>
                  </a:lnTo>
                  <a:lnTo>
                    <a:pt x="0" y="208787"/>
                  </a:lnTo>
                  <a:lnTo>
                    <a:pt x="3048" y="211835"/>
                  </a:lnTo>
                  <a:lnTo>
                    <a:pt x="7620" y="211835"/>
                  </a:lnTo>
                  <a:lnTo>
                    <a:pt x="7620" y="13715"/>
                  </a:lnTo>
                  <a:lnTo>
                    <a:pt x="14477" y="6857"/>
                  </a:lnTo>
                  <a:lnTo>
                    <a:pt x="14477" y="13715"/>
                  </a:lnTo>
                  <a:lnTo>
                    <a:pt x="144018" y="13715"/>
                  </a:lnTo>
                  <a:lnTo>
                    <a:pt x="144018" y="6857"/>
                  </a:lnTo>
                  <a:lnTo>
                    <a:pt x="150876" y="13715"/>
                  </a:lnTo>
                  <a:lnTo>
                    <a:pt x="150876" y="211835"/>
                  </a:lnTo>
                  <a:lnTo>
                    <a:pt x="154686" y="211835"/>
                  </a:lnTo>
                  <a:lnTo>
                    <a:pt x="158496" y="208787"/>
                  </a:lnTo>
                  <a:close/>
                </a:path>
                <a:path w="158750" h="212089">
                  <a:moveTo>
                    <a:pt x="14477" y="13715"/>
                  </a:moveTo>
                  <a:lnTo>
                    <a:pt x="14477" y="6857"/>
                  </a:lnTo>
                  <a:lnTo>
                    <a:pt x="7620" y="13715"/>
                  </a:lnTo>
                  <a:lnTo>
                    <a:pt x="14477" y="13715"/>
                  </a:lnTo>
                  <a:close/>
                </a:path>
                <a:path w="158750" h="212089">
                  <a:moveTo>
                    <a:pt x="14477" y="198119"/>
                  </a:moveTo>
                  <a:lnTo>
                    <a:pt x="14477" y="13715"/>
                  </a:lnTo>
                  <a:lnTo>
                    <a:pt x="7620" y="13715"/>
                  </a:lnTo>
                  <a:lnTo>
                    <a:pt x="7620" y="198119"/>
                  </a:lnTo>
                  <a:lnTo>
                    <a:pt x="14477" y="198119"/>
                  </a:lnTo>
                  <a:close/>
                </a:path>
                <a:path w="158750" h="212089">
                  <a:moveTo>
                    <a:pt x="150876" y="198119"/>
                  </a:moveTo>
                  <a:lnTo>
                    <a:pt x="7620" y="198119"/>
                  </a:lnTo>
                  <a:lnTo>
                    <a:pt x="14477" y="204977"/>
                  </a:lnTo>
                  <a:lnTo>
                    <a:pt x="14477" y="211835"/>
                  </a:lnTo>
                  <a:lnTo>
                    <a:pt x="144018" y="211835"/>
                  </a:lnTo>
                  <a:lnTo>
                    <a:pt x="144018" y="204977"/>
                  </a:lnTo>
                  <a:lnTo>
                    <a:pt x="150876" y="198119"/>
                  </a:lnTo>
                  <a:close/>
                </a:path>
                <a:path w="158750" h="212089">
                  <a:moveTo>
                    <a:pt x="14477" y="211835"/>
                  </a:moveTo>
                  <a:lnTo>
                    <a:pt x="14477" y="204977"/>
                  </a:lnTo>
                  <a:lnTo>
                    <a:pt x="7620" y="198119"/>
                  </a:lnTo>
                  <a:lnTo>
                    <a:pt x="7620" y="211835"/>
                  </a:lnTo>
                  <a:lnTo>
                    <a:pt x="14477" y="211835"/>
                  </a:lnTo>
                  <a:close/>
                </a:path>
                <a:path w="158750" h="212089">
                  <a:moveTo>
                    <a:pt x="150876" y="13715"/>
                  </a:moveTo>
                  <a:lnTo>
                    <a:pt x="144018" y="6857"/>
                  </a:lnTo>
                  <a:lnTo>
                    <a:pt x="144018" y="13715"/>
                  </a:lnTo>
                  <a:lnTo>
                    <a:pt x="150876" y="13715"/>
                  </a:lnTo>
                  <a:close/>
                </a:path>
                <a:path w="158750" h="212089">
                  <a:moveTo>
                    <a:pt x="150876" y="198119"/>
                  </a:moveTo>
                  <a:lnTo>
                    <a:pt x="150876" y="13715"/>
                  </a:lnTo>
                  <a:lnTo>
                    <a:pt x="144018" y="13715"/>
                  </a:lnTo>
                  <a:lnTo>
                    <a:pt x="144018" y="198119"/>
                  </a:lnTo>
                  <a:lnTo>
                    <a:pt x="150876" y="198119"/>
                  </a:lnTo>
                  <a:close/>
                </a:path>
                <a:path w="158750" h="212089">
                  <a:moveTo>
                    <a:pt x="150876" y="211835"/>
                  </a:moveTo>
                  <a:lnTo>
                    <a:pt x="150876" y="198119"/>
                  </a:lnTo>
                  <a:lnTo>
                    <a:pt x="144018" y="204977"/>
                  </a:lnTo>
                  <a:lnTo>
                    <a:pt x="144018" y="211835"/>
                  </a:lnTo>
                  <a:lnTo>
                    <a:pt x="150876" y="21183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9188081" y="4842510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9181223" y="4835652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7"/>
                  </a:moveTo>
                  <a:lnTo>
                    <a:pt x="157734" y="3047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7"/>
                  </a:lnTo>
                  <a:lnTo>
                    <a:pt x="0" y="208787"/>
                  </a:lnTo>
                  <a:lnTo>
                    <a:pt x="3048" y="211835"/>
                  </a:lnTo>
                  <a:lnTo>
                    <a:pt x="6858" y="211835"/>
                  </a:lnTo>
                  <a:lnTo>
                    <a:pt x="6858" y="13715"/>
                  </a:lnTo>
                  <a:lnTo>
                    <a:pt x="13715" y="6857"/>
                  </a:lnTo>
                  <a:lnTo>
                    <a:pt x="13715" y="13715"/>
                  </a:lnTo>
                  <a:lnTo>
                    <a:pt x="144018" y="13715"/>
                  </a:lnTo>
                  <a:lnTo>
                    <a:pt x="144018" y="6857"/>
                  </a:lnTo>
                  <a:lnTo>
                    <a:pt x="150876" y="13715"/>
                  </a:lnTo>
                  <a:lnTo>
                    <a:pt x="150876" y="211835"/>
                  </a:lnTo>
                  <a:lnTo>
                    <a:pt x="154686" y="211835"/>
                  </a:lnTo>
                  <a:lnTo>
                    <a:pt x="157734" y="208787"/>
                  </a:lnTo>
                  <a:close/>
                </a:path>
                <a:path w="158115" h="212089">
                  <a:moveTo>
                    <a:pt x="13715" y="13715"/>
                  </a:moveTo>
                  <a:lnTo>
                    <a:pt x="13715" y="6857"/>
                  </a:lnTo>
                  <a:lnTo>
                    <a:pt x="6858" y="13715"/>
                  </a:lnTo>
                  <a:lnTo>
                    <a:pt x="13715" y="13715"/>
                  </a:lnTo>
                  <a:close/>
                </a:path>
                <a:path w="158115" h="212089">
                  <a:moveTo>
                    <a:pt x="13715" y="198119"/>
                  </a:moveTo>
                  <a:lnTo>
                    <a:pt x="13715" y="13715"/>
                  </a:lnTo>
                  <a:lnTo>
                    <a:pt x="6858" y="13715"/>
                  </a:lnTo>
                  <a:lnTo>
                    <a:pt x="6858" y="198119"/>
                  </a:lnTo>
                  <a:lnTo>
                    <a:pt x="13715" y="198119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6858" y="198119"/>
                  </a:lnTo>
                  <a:lnTo>
                    <a:pt x="13715" y="204977"/>
                  </a:lnTo>
                  <a:lnTo>
                    <a:pt x="13715" y="211835"/>
                  </a:lnTo>
                  <a:lnTo>
                    <a:pt x="144018" y="211835"/>
                  </a:lnTo>
                  <a:lnTo>
                    <a:pt x="144018" y="204977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3715" y="211835"/>
                  </a:moveTo>
                  <a:lnTo>
                    <a:pt x="13715" y="204977"/>
                  </a:lnTo>
                  <a:lnTo>
                    <a:pt x="6858" y="198119"/>
                  </a:lnTo>
                  <a:lnTo>
                    <a:pt x="6858" y="211835"/>
                  </a:lnTo>
                  <a:lnTo>
                    <a:pt x="13715" y="211835"/>
                  </a:lnTo>
                  <a:close/>
                </a:path>
                <a:path w="158115" h="212089">
                  <a:moveTo>
                    <a:pt x="150876" y="13715"/>
                  </a:moveTo>
                  <a:lnTo>
                    <a:pt x="144018" y="6857"/>
                  </a:lnTo>
                  <a:lnTo>
                    <a:pt x="144018" y="13715"/>
                  </a:lnTo>
                  <a:lnTo>
                    <a:pt x="150876" y="13715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150876" y="13715"/>
                  </a:lnTo>
                  <a:lnTo>
                    <a:pt x="144018" y="13715"/>
                  </a:lnTo>
                  <a:lnTo>
                    <a:pt x="144018" y="198119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50876" y="211835"/>
                  </a:moveTo>
                  <a:lnTo>
                    <a:pt x="150876" y="198119"/>
                  </a:lnTo>
                  <a:lnTo>
                    <a:pt x="144018" y="204977"/>
                  </a:lnTo>
                  <a:lnTo>
                    <a:pt x="144018" y="211835"/>
                  </a:lnTo>
                  <a:lnTo>
                    <a:pt x="150876" y="21183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9330575" y="4842510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9323717" y="4835652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7"/>
                  </a:moveTo>
                  <a:lnTo>
                    <a:pt x="157734" y="3047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7"/>
                  </a:lnTo>
                  <a:lnTo>
                    <a:pt x="0" y="208787"/>
                  </a:lnTo>
                  <a:lnTo>
                    <a:pt x="3048" y="211835"/>
                  </a:lnTo>
                  <a:lnTo>
                    <a:pt x="6858" y="211835"/>
                  </a:lnTo>
                  <a:lnTo>
                    <a:pt x="6858" y="13715"/>
                  </a:lnTo>
                  <a:lnTo>
                    <a:pt x="13715" y="6857"/>
                  </a:lnTo>
                  <a:lnTo>
                    <a:pt x="13715" y="13715"/>
                  </a:lnTo>
                  <a:lnTo>
                    <a:pt x="144018" y="13715"/>
                  </a:lnTo>
                  <a:lnTo>
                    <a:pt x="144018" y="6857"/>
                  </a:lnTo>
                  <a:lnTo>
                    <a:pt x="150876" y="13715"/>
                  </a:lnTo>
                  <a:lnTo>
                    <a:pt x="150876" y="211835"/>
                  </a:lnTo>
                  <a:lnTo>
                    <a:pt x="154686" y="211835"/>
                  </a:lnTo>
                  <a:lnTo>
                    <a:pt x="157734" y="208787"/>
                  </a:lnTo>
                  <a:close/>
                </a:path>
                <a:path w="158115" h="212089">
                  <a:moveTo>
                    <a:pt x="13715" y="13715"/>
                  </a:moveTo>
                  <a:lnTo>
                    <a:pt x="13715" y="6857"/>
                  </a:lnTo>
                  <a:lnTo>
                    <a:pt x="6858" y="13715"/>
                  </a:lnTo>
                  <a:lnTo>
                    <a:pt x="13715" y="13715"/>
                  </a:lnTo>
                  <a:close/>
                </a:path>
                <a:path w="158115" h="212089">
                  <a:moveTo>
                    <a:pt x="13715" y="198119"/>
                  </a:moveTo>
                  <a:lnTo>
                    <a:pt x="13715" y="13715"/>
                  </a:lnTo>
                  <a:lnTo>
                    <a:pt x="6858" y="13715"/>
                  </a:lnTo>
                  <a:lnTo>
                    <a:pt x="6858" y="198119"/>
                  </a:lnTo>
                  <a:lnTo>
                    <a:pt x="13715" y="198119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6858" y="198119"/>
                  </a:lnTo>
                  <a:lnTo>
                    <a:pt x="13715" y="204977"/>
                  </a:lnTo>
                  <a:lnTo>
                    <a:pt x="13715" y="211835"/>
                  </a:lnTo>
                  <a:lnTo>
                    <a:pt x="144018" y="211835"/>
                  </a:lnTo>
                  <a:lnTo>
                    <a:pt x="144018" y="204977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3715" y="211835"/>
                  </a:moveTo>
                  <a:lnTo>
                    <a:pt x="13715" y="204977"/>
                  </a:lnTo>
                  <a:lnTo>
                    <a:pt x="6858" y="198119"/>
                  </a:lnTo>
                  <a:lnTo>
                    <a:pt x="6858" y="211835"/>
                  </a:lnTo>
                  <a:lnTo>
                    <a:pt x="13715" y="211835"/>
                  </a:lnTo>
                  <a:close/>
                </a:path>
                <a:path w="158115" h="212089">
                  <a:moveTo>
                    <a:pt x="150876" y="13715"/>
                  </a:moveTo>
                  <a:lnTo>
                    <a:pt x="144018" y="6857"/>
                  </a:lnTo>
                  <a:lnTo>
                    <a:pt x="144018" y="13715"/>
                  </a:lnTo>
                  <a:lnTo>
                    <a:pt x="150876" y="13715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150876" y="13715"/>
                  </a:lnTo>
                  <a:lnTo>
                    <a:pt x="144018" y="13715"/>
                  </a:lnTo>
                  <a:lnTo>
                    <a:pt x="144018" y="198119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50876" y="211835"/>
                  </a:moveTo>
                  <a:lnTo>
                    <a:pt x="150876" y="198119"/>
                  </a:lnTo>
                  <a:lnTo>
                    <a:pt x="144018" y="204977"/>
                  </a:lnTo>
                  <a:lnTo>
                    <a:pt x="144018" y="211835"/>
                  </a:lnTo>
                  <a:lnTo>
                    <a:pt x="150876" y="21183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9473069" y="4842510"/>
              <a:ext cx="142875" cy="198120"/>
            </a:xfrm>
            <a:custGeom>
              <a:avLst/>
              <a:gdLst/>
              <a:ahLst/>
              <a:cxnLst/>
              <a:rect l="l" t="t" r="r" b="b"/>
              <a:pathLst>
                <a:path w="142875" h="198120">
                  <a:moveTo>
                    <a:pt x="0" y="198120"/>
                  </a:moveTo>
                  <a:lnTo>
                    <a:pt x="142481" y="198120"/>
                  </a:lnTo>
                  <a:lnTo>
                    <a:pt x="142481" y="0"/>
                  </a:lnTo>
                  <a:lnTo>
                    <a:pt x="0" y="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9466198" y="4835652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7"/>
                  </a:moveTo>
                  <a:lnTo>
                    <a:pt x="157734" y="3047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7"/>
                  </a:lnTo>
                  <a:lnTo>
                    <a:pt x="0" y="208787"/>
                  </a:lnTo>
                  <a:lnTo>
                    <a:pt x="3048" y="211835"/>
                  </a:lnTo>
                  <a:lnTo>
                    <a:pt x="6858" y="211835"/>
                  </a:lnTo>
                  <a:lnTo>
                    <a:pt x="6858" y="13715"/>
                  </a:lnTo>
                  <a:lnTo>
                    <a:pt x="13715" y="6857"/>
                  </a:lnTo>
                  <a:lnTo>
                    <a:pt x="13715" y="13715"/>
                  </a:lnTo>
                  <a:lnTo>
                    <a:pt x="143255" y="13715"/>
                  </a:lnTo>
                  <a:lnTo>
                    <a:pt x="143255" y="6857"/>
                  </a:lnTo>
                  <a:lnTo>
                    <a:pt x="150876" y="13715"/>
                  </a:lnTo>
                  <a:lnTo>
                    <a:pt x="150876" y="211835"/>
                  </a:lnTo>
                  <a:lnTo>
                    <a:pt x="154686" y="211835"/>
                  </a:lnTo>
                  <a:lnTo>
                    <a:pt x="157734" y="208787"/>
                  </a:lnTo>
                  <a:close/>
                </a:path>
                <a:path w="158115" h="212089">
                  <a:moveTo>
                    <a:pt x="13715" y="13715"/>
                  </a:moveTo>
                  <a:lnTo>
                    <a:pt x="13715" y="6857"/>
                  </a:lnTo>
                  <a:lnTo>
                    <a:pt x="6858" y="13715"/>
                  </a:lnTo>
                  <a:lnTo>
                    <a:pt x="13715" y="13715"/>
                  </a:lnTo>
                  <a:close/>
                </a:path>
                <a:path w="158115" h="212089">
                  <a:moveTo>
                    <a:pt x="13715" y="198119"/>
                  </a:moveTo>
                  <a:lnTo>
                    <a:pt x="13715" y="13715"/>
                  </a:lnTo>
                  <a:lnTo>
                    <a:pt x="6858" y="13715"/>
                  </a:lnTo>
                  <a:lnTo>
                    <a:pt x="6858" y="198119"/>
                  </a:lnTo>
                  <a:lnTo>
                    <a:pt x="13715" y="198119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6858" y="198119"/>
                  </a:lnTo>
                  <a:lnTo>
                    <a:pt x="13715" y="204977"/>
                  </a:lnTo>
                  <a:lnTo>
                    <a:pt x="13715" y="211835"/>
                  </a:lnTo>
                  <a:lnTo>
                    <a:pt x="143256" y="211835"/>
                  </a:lnTo>
                  <a:lnTo>
                    <a:pt x="143256" y="204977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3715" y="211835"/>
                  </a:moveTo>
                  <a:lnTo>
                    <a:pt x="13715" y="204977"/>
                  </a:lnTo>
                  <a:lnTo>
                    <a:pt x="6858" y="198119"/>
                  </a:lnTo>
                  <a:lnTo>
                    <a:pt x="6858" y="211835"/>
                  </a:lnTo>
                  <a:lnTo>
                    <a:pt x="13715" y="211835"/>
                  </a:lnTo>
                  <a:close/>
                </a:path>
                <a:path w="158115" h="212089">
                  <a:moveTo>
                    <a:pt x="150876" y="13715"/>
                  </a:moveTo>
                  <a:lnTo>
                    <a:pt x="143255" y="6857"/>
                  </a:lnTo>
                  <a:lnTo>
                    <a:pt x="143255" y="13715"/>
                  </a:lnTo>
                  <a:lnTo>
                    <a:pt x="150876" y="13715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150876" y="13715"/>
                  </a:lnTo>
                  <a:lnTo>
                    <a:pt x="143255" y="13715"/>
                  </a:lnTo>
                  <a:lnTo>
                    <a:pt x="143256" y="198119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50876" y="211835"/>
                  </a:moveTo>
                  <a:lnTo>
                    <a:pt x="150876" y="198119"/>
                  </a:lnTo>
                  <a:lnTo>
                    <a:pt x="143256" y="204977"/>
                  </a:lnTo>
                  <a:lnTo>
                    <a:pt x="143256" y="211835"/>
                  </a:lnTo>
                  <a:lnTo>
                    <a:pt x="150876" y="21183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9615550" y="4842510"/>
              <a:ext cx="143510" cy="198120"/>
            </a:xfrm>
            <a:custGeom>
              <a:avLst/>
              <a:gdLst/>
              <a:ahLst/>
              <a:cxnLst/>
              <a:rect l="l" t="t" r="r" b="b"/>
              <a:pathLst>
                <a:path w="143509" h="198120">
                  <a:moveTo>
                    <a:pt x="143255" y="198120"/>
                  </a:moveTo>
                  <a:lnTo>
                    <a:pt x="143255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3255" y="19812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9607943" y="4835652"/>
              <a:ext cx="158750" cy="212090"/>
            </a:xfrm>
            <a:custGeom>
              <a:avLst/>
              <a:gdLst/>
              <a:ahLst/>
              <a:cxnLst/>
              <a:rect l="l" t="t" r="r" b="b"/>
              <a:pathLst>
                <a:path w="158750" h="212089">
                  <a:moveTo>
                    <a:pt x="158496" y="208787"/>
                  </a:moveTo>
                  <a:lnTo>
                    <a:pt x="158496" y="3047"/>
                  </a:lnTo>
                  <a:lnTo>
                    <a:pt x="154686" y="0"/>
                  </a:lnTo>
                  <a:lnTo>
                    <a:pt x="3809" y="0"/>
                  </a:lnTo>
                  <a:lnTo>
                    <a:pt x="0" y="3047"/>
                  </a:lnTo>
                  <a:lnTo>
                    <a:pt x="0" y="208787"/>
                  </a:lnTo>
                  <a:lnTo>
                    <a:pt x="3810" y="211835"/>
                  </a:lnTo>
                  <a:lnTo>
                    <a:pt x="7619" y="211835"/>
                  </a:lnTo>
                  <a:lnTo>
                    <a:pt x="7620" y="13715"/>
                  </a:lnTo>
                  <a:lnTo>
                    <a:pt x="14477" y="6857"/>
                  </a:lnTo>
                  <a:lnTo>
                    <a:pt x="14477" y="13715"/>
                  </a:lnTo>
                  <a:lnTo>
                    <a:pt x="144018" y="13715"/>
                  </a:lnTo>
                  <a:lnTo>
                    <a:pt x="144018" y="6857"/>
                  </a:lnTo>
                  <a:lnTo>
                    <a:pt x="150876" y="13715"/>
                  </a:lnTo>
                  <a:lnTo>
                    <a:pt x="150876" y="211835"/>
                  </a:lnTo>
                  <a:lnTo>
                    <a:pt x="154686" y="211835"/>
                  </a:lnTo>
                  <a:lnTo>
                    <a:pt x="158496" y="208787"/>
                  </a:lnTo>
                  <a:close/>
                </a:path>
                <a:path w="158750" h="212089">
                  <a:moveTo>
                    <a:pt x="14477" y="13715"/>
                  </a:moveTo>
                  <a:lnTo>
                    <a:pt x="14477" y="6857"/>
                  </a:lnTo>
                  <a:lnTo>
                    <a:pt x="7620" y="13715"/>
                  </a:lnTo>
                  <a:lnTo>
                    <a:pt x="14477" y="13715"/>
                  </a:lnTo>
                  <a:close/>
                </a:path>
                <a:path w="158750" h="212089">
                  <a:moveTo>
                    <a:pt x="14477" y="198119"/>
                  </a:moveTo>
                  <a:lnTo>
                    <a:pt x="14477" y="13715"/>
                  </a:lnTo>
                  <a:lnTo>
                    <a:pt x="7620" y="13715"/>
                  </a:lnTo>
                  <a:lnTo>
                    <a:pt x="7620" y="198119"/>
                  </a:lnTo>
                  <a:lnTo>
                    <a:pt x="14477" y="198119"/>
                  </a:lnTo>
                  <a:close/>
                </a:path>
                <a:path w="158750" h="212089">
                  <a:moveTo>
                    <a:pt x="150876" y="198119"/>
                  </a:moveTo>
                  <a:lnTo>
                    <a:pt x="7620" y="198119"/>
                  </a:lnTo>
                  <a:lnTo>
                    <a:pt x="14477" y="204977"/>
                  </a:lnTo>
                  <a:lnTo>
                    <a:pt x="14477" y="211835"/>
                  </a:lnTo>
                  <a:lnTo>
                    <a:pt x="144018" y="211835"/>
                  </a:lnTo>
                  <a:lnTo>
                    <a:pt x="144018" y="204977"/>
                  </a:lnTo>
                  <a:lnTo>
                    <a:pt x="150876" y="198119"/>
                  </a:lnTo>
                  <a:close/>
                </a:path>
                <a:path w="158750" h="212089">
                  <a:moveTo>
                    <a:pt x="14477" y="211835"/>
                  </a:moveTo>
                  <a:lnTo>
                    <a:pt x="14477" y="204977"/>
                  </a:lnTo>
                  <a:lnTo>
                    <a:pt x="7620" y="198119"/>
                  </a:lnTo>
                  <a:lnTo>
                    <a:pt x="7619" y="211835"/>
                  </a:lnTo>
                  <a:lnTo>
                    <a:pt x="14477" y="211835"/>
                  </a:lnTo>
                  <a:close/>
                </a:path>
                <a:path w="158750" h="212089">
                  <a:moveTo>
                    <a:pt x="150876" y="13715"/>
                  </a:moveTo>
                  <a:lnTo>
                    <a:pt x="144018" y="6857"/>
                  </a:lnTo>
                  <a:lnTo>
                    <a:pt x="144018" y="13715"/>
                  </a:lnTo>
                  <a:lnTo>
                    <a:pt x="150876" y="13715"/>
                  </a:lnTo>
                  <a:close/>
                </a:path>
                <a:path w="158750" h="212089">
                  <a:moveTo>
                    <a:pt x="150876" y="198119"/>
                  </a:moveTo>
                  <a:lnTo>
                    <a:pt x="150876" y="13715"/>
                  </a:lnTo>
                  <a:lnTo>
                    <a:pt x="144018" y="13715"/>
                  </a:lnTo>
                  <a:lnTo>
                    <a:pt x="144018" y="198119"/>
                  </a:lnTo>
                  <a:lnTo>
                    <a:pt x="150876" y="198119"/>
                  </a:lnTo>
                  <a:close/>
                </a:path>
                <a:path w="158750" h="212089">
                  <a:moveTo>
                    <a:pt x="150876" y="211835"/>
                  </a:moveTo>
                  <a:lnTo>
                    <a:pt x="150876" y="198119"/>
                  </a:lnTo>
                  <a:lnTo>
                    <a:pt x="144018" y="204977"/>
                  </a:lnTo>
                  <a:lnTo>
                    <a:pt x="144018" y="211835"/>
                  </a:lnTo>
                  <a:lnTo>
                    <a:pt x="150876" y="21183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9757295" y="4842510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9750424" y="4835652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7"/>
                  </a:moveTo>
                  <a:lnTo>
                    <a:pt x="157734" y="3047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7"/>
                  </a:lnTo>
                  <a:lnTo>
                    <a:pt x="0" y="208787"/>
                  </a:lnTo>
                  <a:lnTo>
                    <a:pt x="3048" y="211835"/>
                  </a:lnTo>
                  <a:lnTo>
                    <a:pt x="6858" y="211835"/>
                  </a:lnTo>
                  <a:lnTo>
                    <a:pt x="6858" y="13715"/>
                  </a:lnTo>
                  <a:lnTo>
                    <a:pt x="14477" y="6857"/>
                  </a:lnTo>
                  <a:lnTo>
                    <a:pt x="14477" y="13715"/>
                  </a:lnTo>
                  <a:lnTo>
                    <a:pt x="144018" y="13715"/>
                  </a:lnTo>
                  <a:lnTo>
                    <a:pt x="144018" y="6857"/>
                  </a:lnTo>
                  <a:lnTo>
                    <a:pt x="150876" y="13715"/>
                  </a:lnTo>
                  <a:lnTo>
                    <a:pt x="150876" y="211835"/>
                  </a:lnTo>
                  <a:lnTo>
                    <a:pt x="154686" y="211835"/>
                  </a:lnTo>
                  <a:lnTo>
                    <a:pt x="157734" y="208787"/>
                  </a:lnTo>
                  <a:close/>
                </a:path>
                <a:path w="158115" h="212089">
                  <a:moveTo>
                    <a:pt x="14477" y="13715"/>
                  </a:moveTo>
                  <a:lnTo>
                    <a:pt x="14477" y="6857"/>
                  </a:lnTo>
                  <a:lnTo>
                    <a:pt x="6858" y="13715"/>
                  </a:lnTo>
                  <a:lnTo>
                    <a:pt x="14477" y="13715"/>
                  </a:lnTo>
                  <a:close/>
                </a:path>
                <a:path w="158115" h="212089">
                  <a:moveTo>
                    <a:pt x="14477" y="198119"/>
                  </a:moveTo>
                  <a:lnTo>
                    <a:pt x="14477" y="13715"/>
                  </a:lnTo>
                  <a:lnTo>
                    <a:pt x="6858" y="13715"/>
                  </a:lnTo>
                  <a:lnTo>
                    <a:pt x="6858" y="198119"/>
                  </a:lnTo>
                  <a:lnTo>
                    <a:pt x="14477" y="198119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6858" y="198119"/>
                  </a:lnTo>
                  <a:lnTo>
                    <a:pt x="14477" y="204977"/>
                  </a:lnTo>
                  <a:lnTo>
                    <a:pt x="14477" y="211835"/>
                  </a:lnTo>
                  <a:lnTo>
                    <a:pt x="144018" y="211835"/>
                  </a:lnTo>
                  <a:lnTo>
                    <a:pt x="144018" y="204977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4477" y="211835"/>
                  </a:moveTo>
                  <a:lnTo>
                    <a:pt x="14477" y="204977"/>
                  </a:lnTo>
                  <a:lnTo>
                    <a:pt x="6858" y="198119"/>
                  </a:lnTo>
                  <a:lnTo>
                    <a:pt x="6858" y="211835"/>
                  </a:lnTo>
                  <a:lnTo>
                    <a:pt x="14477" y="211835"/>
                  </a:lnTo>
                  <a:close/>
                </a:path>
                <a:path w="158115" h="212089">
                  <a:moveTo>
                    <a:pt x="150876" y="13715"/>
                  </a:moveTo>
                  <a:lnTo>
                    <a:pt x="144018" y="6857"/>
                  </a:lnTo>
                  <a:lnTo>
                    <a:pt x="144018" y="13715"/>
                  </a:lnTo>
                  <a:lnTo>
                    <a:pt x="150876" y="13715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150876" y="13715"/>
                  </a:lnTo>
                  <a:lnTo>
                    <a:pt x="144018" y="13715"/>
                  </a:lnTo>
                  <a:lnTo>
                    <a:pt x="144018" y="198119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50876" y="211835"/>
                  </a:moveTo>
                  <a:lnTo>
                    <a:pt x="150876" y="198119"/>
                  </a:lnTo>
                  <a:lnTo>
                    <a:pt x="144018" y="204977"/>
                  </a:lnTo>
                  <a:lnTo>
                    <a:pt x="144018" y="211835"/>
                  </a:lnTo>
                  <a:lnTo>
                    <a:pt x="150876" y="21183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9899776" y="4842510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9892931" y="4835652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7"/>
                  </a:moveTo>
                  <a:lnTo>
                    <a:pt x="157734" y="3047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7"/>
                  </a:lnTo>
                  <a:lnTo>
                    <a:pt x="0" y="208787"/>
                  </a:lnTo>
                  <a:lnTo>
                    <a:pt x="3048" y="211835"/>
                  </a:lnTo>
                  <a:lnTo>
                    <a:pt x="6858" y="211835"/>
                  </a:lnTo>
                  <a:lnTo>
                    <a:pt x="6858" y="13715"/>
                  </a:lnTo>
                  <a:lnTo>
                    <a:pt x="13715" y="6857"/>
                  </a:lnTo>
                  <a:lnTo>
                    <a:pt x="13715" y="13715"/>
                  </a:lnTo>
                  <a:lnTo>
                    <a:pt x="144018" y="13715"/>
                  </a:lnTo>
                  <a:lnTo>
                    <a:pt x="144018" y="6857"/>
                  </a:lnTo>
                  <a:lnTo>
                    <a:pt x="150876" y="13715"/>
                  </a:lnTo>
                  <a:lnTo>
                    <a:pt x="150876" y="211835"/>
                  </a:lnTo>
                  <a:lnTo>
                    <a:pt x="154686" y="211835"/>
                  </a:lnTo>
                  <a:lnTo>
                    <a:pt x="157734" y="208787"/>
                  </a:lnTo>
                  <a:close/>
                </a:path>
                <a:path w="158115" h="212089">
                  <a:moveTo>
                    <a:pt x="13715" y="13715"/>
                  </a:moveTo>
                  <a:lnTo>
                    <a:pt x="13715" y="6857"/>
                  </a:lnTo>
                  <a:lnTo>
                    <a:pt x="6858" y="13715"/>
                  </a:lnTo>
                  <a:lnTo>
                    <a:pt x="13715" y="13715"/>
                  </a:lnTo>
                  <a:close/>
                </a:path>
                <a:path w="158115" h="212089">
                  <a:moveTo>
                    <a:pt x="13715" y="198119"/>
                  </a:moveTo>
                  <a:lnTo>
                    <a:pt x="13715" y="13715"/>
                  </a:lnTo>
                  <a:lnTo>
                    <a:pt x="6858" y="13715"/>
                  </a:lnTo>
                  <a:lnTo>
                    <a:pt x="6858" y="198119"/>
                  </a:lnTo>
                  <a:lnTo>
                    <a:pt x="13715" y="198119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6858" y="198119"/>
                  </a:lnTo>
                  <a:lnTo>
                    <a:pt x="13715" y="204977"/>
                  </a:lnTo>
                  <a:lnTo>
                    <a:pt x="13715" y="211835"/>
                  </a:lnTo>
                  <a:lnTo>
                    <a:pt x="144018" y="211835"/>
                  </a:lnTo>
                  <a:lnTo>
                    <a:pt x="144018" y="204977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3715" y="211835"/>
                  </a:moveTo>
                  <a:lnTo>
                    <a:pt x="13715" y="204977"/>
                  </a:lnTo>
                  <a:lnTo>
                    <a:pt x="6858" y="198119"/>
                  </a:lnTo>
                  <a:lnTo>
                    <a:pt x="6858" y="211835"/>
                  </a:lnTo>
                  <a:lnTo>
                    <a:pt x="13715" y="211835"/>
                  </a:lnTo>
                  <a:close/>
                </a:path>
                <a:path w="158115" h="212089">
                  <a:moveTo>
                    <a:pt x="150876" y="13715"/>
                  </a:moveTo>
                  <a:lnTo>
                    <a:pt x="144018" y="6857"/>
                  </a:lnTo>
                  <a:lnTo>
                    <a:pt x="144018" y="13715"/>
                  </a:lnTo>
                  <a:lnTo>
                    <a:pt x="150876" y="13715"/>
                  </a:lnTo>
                  <a:close/>
                </a:path>
                <a:path w="158115" h="212089">
                  <a:moveTo>
                    <a:pt x="150876" y="198119"/>
                  </a:moveTo>
                  <a:lnTo>
                    <a:pt x="150876" y="13715"/>
                  </a:lnTo>
                  <a:lnTo>
                    <a:pt x="144018" y="13715"/>
                  </a:lnTo>
                  <a:lnTo>
                    <a:pt x="144018" y="198119"/>
                  </a:lnTo>
                  <a:lnTo>
                    <a:pt x="150876" y="198119"/>
                  </a:lnTo>
                  <a:close/>
                </a:path>
                <a:path w="158115" h="212089">
                  <a:moveTo>
                    <a:pt x="150876" y="211835"/>
                  </a:moveTo>
                  <a:lnTo>
                    <a:pt x="150876" y="198119"/>
                  </a:lnTo>
                  <a:lnTo>
                    <a:pt x="144018" y="204977"/>
                  </a:lnTo>
                  <a:lnTo>
                    <a:pt x="144018" y="211835"/>
                  </a:lnTo>
                  <a:lnTo>
                    <a:pt x="150876" y="21183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9563747" y="5033010"/>
              <a:ext cx="143510" cy="150495"/>
            </a:xfrm>
            <a:custGeom>
              <a:avLst/>
              <a:gdLst/>
              <a:ahLst/>
              <a:cxnLst/>
              <a:rect l="l" t="t" r="r" b="b"/>
              <a:pathLst>
                <a:path w="143509" h="150495">
                  <a:moveTo>
                    <a:pt x="143256" y="150113"/>
                  </a:moveTo>
                  <a:lnTo>
                    <a:pt x="71627" y="0"/>
                  </a:lnTo>
                  <a:lnTo>
                    <a:pt x="0" y="150113"/>
                  </a:lnTo>
                  <a:lnTo>
                    <a:pt x="143256" y="150113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9558413" y="5028438"/>
              <a:ext cx="154305" cy="160020"/>
            </a:xfrm>
            <a:custGeom>
              <a:avLst/>
              <a:gdLst/>
              <a:ahLst/>
              <a:cxnLst/>
              <a:rect l="l" t="t" r="r" b="b"/>
              <a:pathLst>
                <a:path w="154304" h="160020">
                  <a:moveTo>
                    <a:pt x="153923" y="156210"/>
                  </a:moveTo>
                  <a:lnTo>
                    <a:pt x="153923" y="153924"/>
                  </a:lnTo>
                  <a:lnTo>
                    <a:pt x="153161" y="152400"/>
                  </a:lnTo>
                  <a:lnTo>
                    <a:pt x="81533" y="3048"/>
                  </a:lnTo>
                  <a:lnTo>
                    <a:pt x="80771" y="762"/>
                  </a:lnTo>
                  <a:lnTo>
                    <a:pt x="79247" y="0"/>
                  </a:lnTo>
                  <a:lnTo>
                    <a:pt x="74675" y="0"/>
                  </a:lnTo>
                  <a:lnTo>
                    <a:pt x="73151" y="762"/>
                  </a:lnTo>
                  <a:lnTo>
                    <a:pt x="72389" y="3048"/>
                  </a:lnTo>
                  <a:lnTo>
                    <a:pt x="761" y="152400"/>
                  </a:lnTo>
                  <a:lnTo>
                    <a:pt x="0" y="153924"/>
                  </a:lnTo>
                  <a:lnTo>
                    <a:pt x="0" y="156210"/>
                  </a:lnTo>
                  <a:lnTo>
                    <a:pt x="1523" y="159258"/>
                  </a:lnTo>
                  <a:lnTo>
                    <a:pt x="3047" y="160020"/>
                  </a:lnTo>
                  <a:lnTo>
                    <a:pt x="5333" y="160020"/>
                  </a:lnTo>
                  <a:lnTo>
                    <a:pt x="5333" y="149352"/>
                  </a:lnTo>
                  <a:lnTo>
                    <a:pt x="13541" y="149352"/>
                  </a:lnTo>
                  <a:lnTo>
                    <a:pt x="72389" y="26021"/>
                  </a:lnTo>
                  <a:lnTo>
                    <a:pt x="72389" y="6858"/>
                  </a:lnTo>
                  <a:lnTo>
                    <a:pt x="81533" y="6858"/>
                  </a:lnTo>
                  <a:lnTo>
                    <a:pt x="81533" y="26021"/>
                  </a:lnTo>
                  <a:lnTo>
                    <a:pt x="140382" y="149352"/>
                  </a:lnTo>
                  <a:lnTo>
                    <a:pt x="148589" y="149352"/>
                  </a:lnTo>
                  <a:lnTo>
                    <a:pt x="148589" y="160020"/>
                  </a:lnTo>
                  <a:lnTo>
                    <a:pt x="150875" y="160020"/>
                  </a:lnTo>
                  <a:lnTo>
                    <a:pt x="152399" y="159258"/>
                  </a:lnTo>
                  <a:lnTo>
                    <a:pt x="153923" y="156210"/>
                  </a:lnTo>
                  <a:close/>
                </a:path>
                <a:path w="154304" h="160020">
                  <a:moveTo>
                    <a:pt x="13541" y="149352"/>
                  </a:moveTo>
                  <a:lnTo>
                    <a:pt x="5333" y="149352"/>
                  </a:lnTo>
                  <a:lnTo>
                    <a:pt x="9905" y="156972"/>
                  </a:lnTo>
                  <a:lnTo>
                    <a:pt x="13541" y="149352"/>
                  </a:lnTo>
                  <a:close/>
                </a:path>
                <a:path w="154304" h="160020">
                  <a:moveTo>
                    <a:pt x="148589" y="160020"/>
                  </a:moveTo>
                  <a:lnTo>
                    <a:pt x="148589" y="149352"/>
                  </a:lnTo>
                  <a:lnTo>
                    <a:pt x="144017" y="156972"/>
                  </a:lnTo>
                  <a:lnTo>
                    <a:pt x="140382" y="149352"/>
                  </a:lnTo>
                  <a:lnTo>
                    <a:pt x="13541" y="149352"/>
                  </a:lnTo>
                  <a:lnTo>
                    <a:pt x="9905" y="156972"/>
                  </a:lnTo>
                  <a:lnTo>
                    <a:pt x="5333" y="149352"/>
                  </a:lnTo>
                  <a:lnTo>
                    <a:pt x="5333" y="160020"/>
                  </a:lnTo>
                  <a:lnTo>
                    <a:pt x="148589" y="160020"/>
                  </a:lnTo>
                  <a:close/>
                </a:path>
                <a:path w="154304" h="160020">
                  <a:moveTo>
                    <a:pt x="81533" y="6858"/>
                  </a:moveTo>
                  <a:lnTo>
                    <a:pt x="72389" y="6858"/>
                  </a:lnTo>
                  <a:lnTo>
                    <a:pt x="76961" y="16439"/>
                  </a:lnTo>
                  <a:lnTo>
                    <a:pt x="81533" y="6858"/>
                  </a:lnTo>
                  <a:close/>
                </a:path>
                <a:path w="154304" h="160020">
                  <a:moveTo>
                    <a:pt x="76961" y="16439"/>
                  </a:moveTo>
                  <a:lnTo>
                    <a:pt x="72389" y="6858"/>
                  </a:lnTo>
                  <a:lnTo>
                    <a:pt x="72389" y="26021"/>
                  </a:lnTo>
                  <a:lnTo>
                    <a:pt x="76961" y="16439"/>
                  </a:lnTo>
                  <a:close/>
                </a:path>
                <a:path w="154304" h="160020">
                  <a:moveTo>
                    <a:pt x="81533" y="26021"/>
                  </a:moveTo>
                  <a:lnTo>
                    <a:pt x="81533" y="6858"/>
                  </a:lnTo>
                  <a:lnTo>
                    <a:pt x="76961" y="16439"/>
                  </a:lnTo>
                  <a:lnTo>
                    <a:pt x="81533" y="26021"/>
                  </a:lnTo>
                  <a:close/>
                </a:path>
                <a:path w="154304" h="160020">
                  <a:moveTo>
                    <a:pt x="148589" y="149352"/>
                  </a:moveTo>
                  <a:lnTo>
                    <a:pt x="140382" y="149352"/>
                  </a:lnTo>
                  <a:lnTo>
                    <a:pt x="144017" y="156972"/>
                  </a:lnTo>
                  <a:lnTo>
                    <a:pt x="148589" y="14935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9368675" y="5025390"/>
              <a:ext cx="144145" cy="150495"/>
            </a:xfrm>
            <a:custGeom>
              <a:avLst/>
              <a:gdLst/>
              <a:ahLst/>
              <a:cxnLst/>
              <a:rect l="l" t="t" r="r" b="b"/>
              <a:pathLst>
                <a:path w="144145" h="150495">
                  <a:moveTo>
                    <a:pt x="144018" y="150113"/>
                  </a:moveTo>
                  <a:lnTo>
                    <a:pt x="71627" y="0"/>
                  </a:lnTo>
                  <a:lnTo>
                    <a:pt x="0" y="150113"/>
                  </a:lnTo>
                  <a:lnTo>
                    <a:pt x="144018" y="15011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9363341" y="5020818"/>
              <a:ext cx="154940" cy="160020"/>
            </a:xfrm>
            <a:custGeom>
              <a:avLst/>
              <a:gdLst/>
              <a:ahLst/>
              <a:cxnLst/>
              <a:rect l="l" t="t" r="r" b="b"/>
              <a:pathLst>
                <a:path w="154940" h="160020">
                  <a:moveTo>
                    <a:pt x="154685" y="156210"/>
                  </a:moveTo>
                  <a:lnTo>
                    <a:pt x="154685" y="153924"/>
                  </a:lnTo>
                  <a:lnTo>
                    <a:pt x="153923" y="152400"/>
                  </a:lnTo>
                  <a:lnTo>
                    <a:pt x="82295" y="2286"/>
                  </a:lnTo>
                  <a:lnTo>
                    <a:pt x="80771" y="762"/>
                  </a:lnTo>
                  <a:lnTo>
                    <a:pt x="79247" y="0"/>
                  </a:lnTo>
                  <a:lnTo>
                    <a:pt x="75437" y="0"/>
                  </a:lnTo>
                  <a:lnTo>
                    <a:pt x="73151" y="762"/>
                  </a:lnTo>
                  <a:lnTo>
                    <a:pt x="72389" y="2286"/>
                  </a:lnTo>
                  <a:lnTo>
                    <a:pt x="761" y="152400"/>
                  </a:lnTo>
                  <a:lnTo>
                    <a:pt x="0" y="153924"/>
                  </a:lnTo>
                  <a:lnTo>
                    <a:pt x="0" y="156210"/>
                  </a:lnTo>
                  <a:lnTo>
                    <a:pt x="761" y="157734"/>
                  </a:lnTo>
                  <a:lnTo>
                    <a:pt x="2285" y="159258"/>
                  </a:lnTo>
                  <a:lnTo>
                    <a:pt x="3809" y="160020"/>
                  </a:lnTo>
                  <a:lnTo>
                    <a:pt x="5333" y="160020"/>
                  </a:lnTo>
                  <a:lnTo>
                    <a:pt x="5333" y="149352"/>
                  </a:lnTo>
                  <a:lnTo>
                    <a:pt x="13580" y="149352"/>
                  </a:lnTo>
                  <a:lnTo>
                    <a:pt x="72389" y="27399"/>
                  </a:lnTo>
                  <a:lnTo>
                    <a:pt x="72389" y="6858"/>
                  </a:lnTo>
                  <a:lnTo>
                    <a:pt x="82295" y="6858"/>
                  </a:lnTo>
                  <a:lnTo>
                    <a:pt x="82295" y="27618"/>
                  </a:lnTo>
                  <a:lnTo>
                    <a:pt x="140382" y="149352"/>
                  </a:lnTo>
                  <a:lnTo>
                    <a:pt x="149351" y="149352"/>
                  </a:lnTo>
                  <a:lnTo>
                    <a:pt x="149351" y="160020"/>
                  </a:lnTo>
                  <a:lnTo>
                    <a:pt x="150875" y="160020"/>
                  </a:lnTo>
                  <a:lnTo>
                    <a:pt x="152399" y="159258"/>
                  </a:lnTo>
                  <a:lnTo>
                    <a:pt x="153161" y="157734"/>
                  </a:lnTo>
                  <a:lnTo>
                    <a:pt x="154685" y="156210"/>
                  </a:lnTo>
                  <a:close/>
                </a:path>
                <a:path w="154940" h="160020">
                  <a:moveTo>
                    <a:pt x="13580" y="149352"/>
                  </a:moveTo>
                  <a:lnTo>
                    <a:pt x="5333" y="149352"/>
                  </a:lnTo>
                  <a:lnTo>
                    <a:pt x="9905" y="156972"/>
                  </a:lnTo>
                  <a:lnTo>
                    <a:pt x="13580" y="149352"/>
                  </a:lnTo>
                  <a:close/>
                </a:path>
                <a:path w="154940" h="160020">
                  <a:moveTo>
                    <a:pt x="149351" y="160020"/>
                  </a:moveTo>
                  <a:lnTo>
                    <a:pt x="149351" y="149352"/>
                  </a:lnTo>
                  <a:lnTo>
                    <a:pt x="144017" y="156972"/>
                  </a:lnTo>
                  <a:lnTo>
                    <a:pt x="140382" y="149352"/>
                  </a:lnTo>
                  <a:lnTo>
                    <a:pt x="13580" y="149352"/>
                  </a:lnTo>
                  <a:lnTo>
                    <a:pt x="9905" y="156972"/>
                  </a:lnTo>
                  <a:lnTo>
                    <a:pt x="5333" y="149352"/>
                  </a:lnTo>
                  <a:lnTo>
                    <a:pt x="5333" y="160020"/>
                  </a:lnTo>
                  <a:lnTo>
                    <a:pt x="149351" y="160020"/>
                  </a:lnTo>
                  <a:close/>
                </a:path>
                <a:path w="154940" h="160020">
                  <a:moveTo>
                    <a:pt x="82295" y="6858"/>
                  </a:moveTo>
                  <a:lnTo>
                    <a:pt x="72389" y="6858"/>
                  </a:lnTo>
                  <a:lnTo>
                    <a:pt x="77316" y="17183"/>
                  </a:lnTo>
                  <a:lnTo>
                    <a:pt x="82295" y="6858"/>
                  </a:lnTo>
                  <a:close/>
                </a:path>
                <a:path w="154940" h="160020">
                  <a:moveTo>
                    <a:pt x="77316" y="17183"/>
                  </a:moveTo>
                  <a:lnTo>
                    <a:pt x="72389" y="6858"/>
                  </a:lnTo>
                  <a:lnTo>
                    <a:pt x="72389" y="27399"/>
                  </a:lnTo>
                  <a:lnTo>
                    <a:pt x="77316" y="17183"/>
                  </a:lnTo>
                  <a:close/>
                </a:path>
                <a:path w="154940" h="160020">
                  <a:moveTo>
                    <a:pt x="82295" y="27618"/>
                  </a:moveTo>
                  <a:lnTo>
                    <a:pt x="82295" y="6858"/>
                  </a:lnTo>
                  <a:lnTo>
                    <a:pt x="77316" y="17183"/>
                  </a:lnTo>
                  <a:lnTo>
                    <a:pt x="82295" y="27618"/>
                  </a:lnTo>
                  <a:close/>
                </a:path>
                <a:path w="154940" h="160020">
                  <a:moveTo>
                    <a:pt x="149351" y="149352"/>
                  </a:moveTo>
                  <a:lnTo>
                    <a:pt x="140382" y="149352"/>
                  </a:lnTo>
                  <a:lnTo>
                    <a:pt x="144017" y="156972"/>
                  </a:lnTo>
                  <a:lnTo>
                    <a:pt x="149351" y="14935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8" name="object 208" descr=""/>
          <p:cNvSpPr txBox="1"/>
          <p:nvPr/>
        </p:nvSpPr>
        <p:spPr>
          <a:xfrm>
            <a:off x="8589397" y="5017261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9" name="object 209" descr=""/>
          <p:cNvSpPr txBox="1"/>
          <p:nvPr/>
        </p:nvSpPr>
        <p:spPr>
          <a:xfrm>
            <a:off x="9487793" y="5146800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90%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10" name="object 210" descr=""/>
          <p:cNvGrpSpPr/>
          <p:nvPr/>
        </p:nvGrpSpPr>
        <p:grpSpPr>
          <a:xfrm>
            <a:off x="8754503" y="5369814"/>
            <a:ext cx="1296670" cy="353060"/>
            <a:chOff x="8754503" y="5369814"/>
            <a:chExt cx="1296670" cy="353060"/>
          </a:xfrm>
        </p:grpSpPr>
        <p:sp>
          <p:nvSpPr>
            <p:cNvPr id="211" name="object 211" descr=""/>
            <p:cNvSpPr/>
            <p:nvPr/>
          </p:nvSpPr>
          <p:spPr>
            <a:xfrm>
              <a:off x="8761348" y="5376672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8754503" y="5369814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1836"/>
                  </a:lnTo>
                  <a:lnTo>
                    <a:pt x="6858" y="211836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1836"/>
                  </a:lnTo>
                  <a:lnTo>
                    <a:pt x="154686" y="211836"/>
                  </a:lnTo>
                  <a:lnTo>
                    <a:pt x="157734" y="208788"/>
                  </a:lnTo>
                  <a:close/>
                </a:path>
                <a:path w="158115" h="212089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089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1836"/>
                  </a:lnTo>
                  <a:lnTo>
                    <a:pt x="144018" y="211836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3715" y="211836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1836"/>
                  </a:lnTo>
                  <a:lnTo>
                    <a:pt x="13715" y="211836"/>
                  </a:lnTo>
                  <a:close/>
                </a:path>
                <a:path w="158115" h="212089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50876" y="211836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1836"/>
                  </a:lnTo>
                  <a:lnTo>
                    <a:pt x="150876" y="2118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8903855" y="5376672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8896997" y="5369814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1836"/>
                  </a:lnTo>
                  <a:lnTo>
                    <a:pt x="6858" y="211836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3255" y="13716"/>
                  </a:lnTo>
                  <a:lnTo>
                    <a:pt x="143255" y="6858"/>
                  </a:lnTo>
                  <a:lnTo>
                    <a:pt x="150876" y="13716"/>
                  </a:lnTo>
                  <a:lnTo>
                    <a:pt x="150876" y="211836"/>
                  </a:lnTo>
                  <a:lnTo>
                    <a:pt x="154686" y="211836"/>
                  </a:lnTo>
                  <a:lnTo>
                    <a:pt x="157734" y="208788"/>
                  </a:lnTo>
                  <a:close/>
                </a:path>
                <a:path w="158115" h="212089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089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1836"/>
                  </a:lnTo>
                  <a:lnTo>
                    <a:pt x="143256" y="211836"/>
                  </a:lnTo>
                  <a:lnTo>
                    <a:pt x="143256" y="204978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3715" y="211836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1836"/>
                  </a:lnTo>
                  <a:lnTo>
                    <a:pt x="13715" y="211836"/>
                  </a:lnTo>
                  <a:close/>
                </a:path>
                <a:path w="158115" h="212089">
                  <a:moveTo>
                    <a:pt x="150876" y="13716"/>
                  </a:moveTo>
                  <a:lnTo>
                    <a:pt x="143255" y="6858"/>
                  </a:lnTo>
                  <a:lnTo>
                    <a:pt x="143255" y="13716"/>
                  </a:lnTo>
                  <a:lnTo>
                    <a:pt x="150876" y="13716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150876" y="13716"/>
                  </a:lnTo>
                  <a:lnTo>
                    <a:pt x="143255" y="13716"/>
                  </a:lnTo>
                  <a:lnTo>
                    <a:pt x="143256" y="198120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50876" y="211836"/>
                  </a:moveTo>
                  <a:lnTo>
                    <a:pt x="150876" y="198120"/>
                  </a:lnTo>
                  <a:lnTo>
                    <a:pt x="143256" y="204978"/>
                  </a:lnTo>
                  <a:lnTo>
                    <a:pt x="143256" y="211836"/>
                  </a:lnTo>
                  <a:lnTo>
                    <a:pt x="150876" y="2118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9046349" y="5376672"/>
              <a:ext cx="142240" cy="198120"/>
            </a:xfrm>
            <a:custGeom>
              <a:avLst/>
              <a:gdLst/>
              <a:ahLst/>
              <a:cxnLst/>
              <a:rect l="l" t="t" r="r" b="b"/>
              <a:pathLst>
                <a:path w="142240" h="198120">
                  <a:moveTo>
                    <a:pt x="0" y="198120"/>
                  </a:moveTo>
                  <a:lnTo>
                    <a:pt x="141731" y="198120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9038729" y="5369814"/>
              <a:ext cx="158750" cy="212090"/>
            </a:xfrm>
            <a:custGeom>
              <a:avLst/>
              <a:gdLst/>
              <a:ahLst/>
              <a:cxnLst/>
              <a:rect l="l" t="t" r="r" b="b"/>
              <a:pathLst>
                <a:path w="158750" h="212089">
                  <a:moveTo>
                    <a:pt x="158496" y="208788"/>
                  </a:moveTo>
                  <a:lnTo>
                    <a:pt x="158496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1836"/>
                  </a:lnTo>
                  <a:lnTo>
                    <a:pt x="7620" y="211836"/>
                  </a:lnTo>
                  <a:lnTo>
                    <a:pt x="7620" y="13716"/>
                  </a:lnTo>
                  <a:lnTo>
                    <a:pt x="14477" y="6858"/>
                  </a:lnTo>
                  <a:lnTo>
                    <a:pt x="14477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1836"/>
                  </a:lnTo>
                  <a:lnTo>
                    <a:pt x="154686" y="211836"/>
                  </a:lnTo>
                  <a:lnTo>
                    <a:pt x="158496" y="208788"/>
                  </a:lnTo>
                  <a:close/>
                </a:path>
                <a:path w="158750" h="212089">
                  <a:moveTo>
                    <a:pt x="14477" y="13716"/>
                  </a:moveTo>
                  <a:lnTo>
                    <a:pt x="14477" y="6858"/>
                  </a:lnTo>
                  <a:lnTo>
                    <a:pt x="7620" y="13716"/>
                  </a:lnTo>
                  <a:lnTo>
                    <a:pt x="14477" y="13716"/>
                  </a:lnTo>
                  <a:close/>
                </a:path>
                <a:path w="158750" h="212089">
                  <a:moveTo>
                    <a:pt x="14477" y="198120"/>
                  </a:moveTo>
                  <a:lnTo>
                    <a:pt x="14477" y="13716"/>
                  </a:lnTo>
                  <a:lnTo>
                    <a:pt x="7620" y="13716"/>
                  </a:lnTo>
                  <a:lnTo>
                    <a:pt x="7620" y="198120"/>
                  </a:lnTo>
                  <a:lnTo>
                    <a:pt x="14477" y="198120"/>
                  </a:lnTo>
                  <a:close/>
                </a:path>
                <a:path w="158750" h="212089">
                  <a:moveTo>
                    <a:pt x="150876" y="198120"/>
                  </a:moveTo>
                  <a:lnTo>
                    <a:pt x="7620" y="198120"/>
                  </a:lnTo>
                  <a:lnTo>
                    <a:pt x="14477" y="204978"/>
                  </a:lnTo>
                  <a:lnTo>
                    <a:pt x="14477" y="211836"/>
                  </a:lnTo>
                  <a:lnTo>
                    <a:pt x="144018" y="211836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750" h="212089">
                  <a:moveTo>
                    <a:pt x="14477" y="211836"/>
                  </a:moveTo>
                  <a:lnTo>
                    <a:pt x="14477" y="204978"/>
                  </a:lnTo>
                  <a:lnTo>
                    <a:pt x="7620" y="198120"/>
                  </a:lnTo>
                  <a:lnTo>
                    <a:pt x="7620" y="211836"/>
                  </a:lnTo>
                  <a:lnTo>
                    <a:pt x="14477" y="211836"/>
                  </a:lnTo>
                  <a:close/>
                </a:path>
                <a:path w="158750" h="212089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750" h="212089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750" h="212089">
                  <a:moveTo>
                    <a:pt x="150876" y="211836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1836"/>
                  </a:lnTo>
                  <a:lnTo>
                    <a:pt x="150876" y="2118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9188081" y="5376672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9181223" y="5369814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1836"/>
                  </a:lnTo>
                  <a:lnTo>
                    <a:pt x="6858" y="211836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1836"/>
                  </a:lnTo>
                  <a:lnTo>
                    <a:pt x="154686" y="211836"/>
                  </a:lnTo>
                  <a:lnTo>
                    <a:pt x="157734" y="208788"/>
                  </a:lnTo>
                  <a:close/>
                </a:path>
                <a:path w="158115" h="212089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089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1836"/>
                  </a:lnTo>
                  <a:lnTo>
                    <a:pt x="144018" y="211836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3715" y="211836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1836"/>
                  </a:lnTo>
                  <a:lnTo>
                    <a:pt x="13715" y="211836"/>
                  </a:lnTo>
                  <a:close/>
                </a:path>
                <a:path w="158115" h="212089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50876" y="211836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1836"/>
                  </a:lnTo>
                  <a:lnTo>
                    <a:pt x="150876" y="2118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9330575" y="5376672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9323717" y="5369814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1836"/>
                  </a:lnTo>
                  <a:lnTo>
                    <a:pt x="6858" y="211836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1836"/>
                  </a:lnTo>
                  <a:lnTo>
                    <a:pt x="154686" y="211836"/>
                  </a:lnTo>
                  <a:lnTo>
                    <a:pt x="157734" y="208788"/>
                  </a:lnTo>
                  <a:close/>
                </a:path>
                <a:path w="158115" h="212089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089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1836"/>
                  </a:lnTo>
                  <a:lnTo>
                    <a:pt x="144018" y="211836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3715" y="211836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1836"/>
                  </a:lnTo>
                  <a:lnTo>
                    <a:pt x="13715" y="211836"/>
                  </a:lnTo>
                  <a:close/>
                </a:path>
                <a:path w="158115" h="212089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50876" y="211836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1836"/>
                  </a:lnTo>
                  <a:lnTo>
                    <a:pt x="150876" y="2118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9473069" y="5376672"/>
              <a:ext cx="142875" cy="198120"/>
            </a:xfrm>
            <a:custGeom>
              <a:avLst/>
              <a:gdLst/>
              <a:ahLst/>
              <a:cxnLst/>
              <a:rect l="l" t="t" r="r" b="b"/>
              <a:pathLst>
                <a:path w="142875" h="198120">
                  <a:moveTo>
                    <a:pt x="0" y="198120"/>
                  </a:moveTo>
                  <a:lnTo>
                    <a:pt x="142481" y="198120"/>
                  </a:lnTo>
                  <a:lnTo>
                    <a:pt x="142481" y="0"/>
                  </a:lnTo>
                  <a:lnTo>
                    <a:pt x="0" y="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9466198" y="5369814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1836"/>
                  </a:lnTo>
                  <a:lnTo>
                    <a:pt x="6858" y="211836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3255" y="13716"/>
                  </a:lnTo>
                  <a:lnTo>
                    <a:pt x="143255" y="6858"/>
                  </a:lnTo>
                  <a:lnTo>
                    <a:pt x="150876" y="13716"/>
                  </a:lnTo>
                  <a:lnTo>
                    <a:pt x="150876" y="211836"/>
                  </a:lnTo>
                  <a:lnTo>
                    <a:pt x="154686" y="211836"/>
                  </a:lnTo>
                  <a:lnTo>
                    <a:pt x="157734" y="208788"/>
                  </a:lnTo>
                  <a:close/>
                </a:path>
                <a:path w="158115" h="212089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089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1836"/>
                  </a:lnTo>
                  <a:lnTo>
                    <a:pt x="143256" y="211836"/>
                  </a:lnTo>
                  <a:lnTo>
                    <a:pt x="143256" y="204978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3715" y="211836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1836"/>
                  </a:lnTo>
                  <a:lnTo>
                    <a:pt x="13715" y="211836"/>
                  </a:lnTo>
                  <a:close/>
                </a:path>
                <a:path w="158115" h="212089">
                  <a:moveTo>
                    <a:pt x="150876" y="13716"/>
                  </a:moveTo>
                  <a:lnTo>
                    <a:pt x="143255" y="6858"/>
                  </a:lnTo>
                  <a:lnTo>
                    <a:pt x="143255" y="13716"/>
                  </a:lnTo>
                  <a:lnTo>
                    <a:pt x="150876" y="13716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150876" y="13716"/>
                  </a:lnTo>
                  <a:lnTo>
                    <a:pt x="143255" y="13716"/>
                  </a:lnTo>
                  <a:lnTo>
                    <a:pt x="143256" y="198120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50876" y="211836"/>
                  </a:moveTo>
                  <a:lnTo>
                    <a:pt x="150876" y="198120"/>
                  </a:lnTo>
                  <a:lnTo>
                    <a:pt x="143256" y="204978"/>
                  </a:lnTo>
                  <a:lnTo>
                    <a:pt x="143256" y="211836"/>
                  </a:lnTo>
                  <a:lnTo>
                    <a:pt x="150876" y="2118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9615550" y="5376672"/>
              <a:ext cx="143510" cy="198120"/>
            </a:xfrm>
            <a:custGeom>
              <a:avLst/>
              <a:gdLst/>
              <a:ahLst/>
              <a:cxnLst/>
              <a:rect l="l" t="t" r="r" b="b"/>
              <a:pathLst>
                <a:path w="143509" h="198120">
                  <a:moveTo>
                    <a:pt x="143255" y="198120"/>
                  </a:moveTo>
                  <a:lnTo>
                    <a:pt x="143255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3255" y="19812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9607943" y="5369814"/>
              <a:ext cx="158750" cy="212090"/>
            </a:xfrm>
            <a:custGeom>
              <a:avLst/>
              <a:gdLst/>
              <a:ahLst/>
              <a:cxnLst/>
              <a:rect l="l" t="t" r="r" b="b"/>
              <a:pathLst>
                <a:path w="158750" h="212089">
                  <a:moveTo>
                    <a:pt x="158496" y="208788"/>
                  </a:moveTo>
                  <a:lnTo>
                    <a:pt x="158496" y="3048"/>
                  </a:lnTo>
                  <a:lnTo>
                    <a:pt x="154686" y="0"/>
                  </a:lnTo>
                  <a:lnTo>
                    <a:pt x="3809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810" y="211836"/>
                  </a:lnTo>
                  <a:lnTo>
                    <a:pt x="7619" y="211836"/>
                  </a:lnTo>
                  <a:lnTo>
                    <a:pt x="7620" y="13716"/>
                  </a:lnTo>
                  <a:lnTo>
                    <a:pt x="14477" y="6858"/>
                  </a:lnTo>
                  <a:lnTo>
                    <a:pt x="14477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1836"/>
                  </a:lnTo>
                  <a:lnTo>
                    <a:pt x="154686" y="211836"/>
                  </a:lnTo>
                  <a:lnTo>
                    <a:pt x="158496" y="208788"/>
                  </a:lnTo>
                  <a:close/>
                </a:path>
                <a:path w="158750" h="212089">
                  <a:moveTo>
                    <a:pt x="14477" y="13716"/>
                  </a:moveTo>
                  <a:lnTo>
                    <a:pt x="14477" y="6858"/>
                  </a:lnTo>
                  <a:lnTo>
                    <a:pt x="7620" y="13716"/>
                  </a:lnTo>
                  <a:lnTo>
                    <a:pt x="14477" y="13716"/>
                  </a:lnTo>
                  <a:close/>
                </a:path>
                <a:path w="158750" h="212089">
                  <a:moveTo>
                    <a:pt x="14477" y="198120"/>
                  </a:moveTo>
                  <a:lnTo>
                    <a:pt x="14477" y="13716"/>
                  </a:lnTo>
                  <a:lnTo>
                    <a:pt x="7620" y="13716"/>
                  </a:lnTo>
                  <a:lnTo>
                    <a:pt x="7620" y="198120"/>
                  </a:lnTo>
                  <a:lnTo>
                    <a:pt x="14477" y="198120"/>
                  </a:lnTo>
                  <a:close/>
                </a:path>
                <a:path w="158750" h="212089">
                  <a:moveTo>
                    <a:pt x="150876" y="198120"/>
                  </a:moveTo>
                  <a:lnTo>
                    <a:pt x="7620" y="198120"/>
                  </a:lnTo>
                  <a:lnTo>
                    <a:pt x="14477" y="204978"/>
                  </a:lnTo>
                  <a:lnTo>
                    <a:pt x="14477" y="211836"/>
                  </a:lnTo>
                  <a:lnTo>
                    <a:pt x="144018" y="211836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750" h="212089">
                  <a:moveTo>
                    <a:pt x="14477" y="211836"/>
                  </a:moveTo>
                  <a:lnTo>
                    <a:pt x="14477" y="204978"/>
                  </a:lnTo>
                  <a:lnTo>
                    <a:pt x="7620" y="198120"/>
                  </a:lnTo>
                  <a:lnTo>
                    <a:pt x="7619" y="211836"/>
                  </a:lnTo>
                  <a:lnTo>
                    <a:pt x="14477" y="211836"/>
                  </a:lnTo>
                  <a:close/>
                </a:path>
                <a:path w="158750" h="212089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750" h="212089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750" h="212089">
                  <a:moveTo>
                    <a:pt x="150876" y="211836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1836"/>
                  </a:lnTo>
                  <a:lnTo>
                    <a:pt x="150876" y="2118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9757295" y="5376672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9750424" y="5369814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1836"/>
                  </a:lnTo>
                  <a:lnTo>
                    <a:pt x="6858" y="211836"/>
                  </a:lnTo>
                  <a:lnTo>
                    <a:pt x="6858" y="13716"/>
                  </a:lnTo>
                  <a:lnTo>
                    <a:pt x="14477" y="6858"/>
                  </a:lnTo>
                  <a:lnTo>
                    <a:pt x="14477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1836"/>
                  </a:lnTo>
                  <a:lnTo>
                    <a:pt x="154686" y="211836"/>
                  </a:lnTo>
                  <a:lnTo>
                    <a:pt x="157734" y="208788"/>
                  </a:lnTo>
                  <a:close/>
                </a:path>
                <a:path w="158115" h="212089">
                  <a:moveTo>
                    <a:pt x="14477" y="13716"/>
                  </a:moveTo>
                  <a:lnTo>
                    <a:pt x="14477" y="6858"/>
                  </a:lnTo>
                  <a:lnTo>
                    <a:pt x="6858" y="13716"/>
                  </a:lnTo>
                  <a:lnTo>
                    <a:pt x="14477" y="13716"/>
                  </a:lnTo>
                  <a:close/>
                </a:path>
                <a:path w="158115" h="212089">
                  <a:moveTo>
                    <a:pt x="14477" y="198120"/>
                  </a:moveTo>
                  <a:lnTo>
                    <a:pt x="14477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4477" y="198120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6858" y="198120"/>
                  </a:lnTo>
                  <a:lnTo>
                    <a:pt x="14477" y="204978"/>
                  </a:lnTo>
                  <a:lnTo>
                    <a:pt x="14477" y="211836"/>
                  </a:lnTo>
                  <a:lnTo>
                    <a:pt x="144018" y="211836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4477" y="211836"/>
                  </a:moveTo>
                  <a:lnTo>
                    <a:pt x="14477" y="204978"/>
                  </a:lnTo>
                  <a:lnTo>
                    <a:pt x="6858" y="198120"/>
                  </a:lnTo>
                  <a:lnTo>
                    <a:pt x="6858" y="211836"/>
                  </a:lnTo>
                  <a:lnTo>
                    <a:pt x="14477" y="211836"/>
                  </a:lnTo>
                  <a:close/>
                </a:path>
                <a:path w="158115" h="212089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50876" y="211836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1836"/>
                  </a:lnTo>
                  <a:lnTo>
                    <a:pt x="150876" y="2118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9899776" y="5376672"/>
              <a:ext cx="144145" cy="198120"/>
            </a:xfrm>
            <a:custGeom>
              <a:avLst/>
              <a:gdLst/>
              <a:ahLst/>
              <a:cxnLst/>
              <a:rect l="l" t="t" r="r" b="b"/>
              <a:pathLst>
                <a:path w="144145" h="198120">
                  <a:moveTo>
                    <a:pt x="144018" y="198120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144018" y="19812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9892931" y="5369814"/>
              <a:ext cx="158115" cy="212090"/>
            </a:xfrm>
            <a:custGeom>
              <a:avLst/>
              <a:gdLst/>
              <a:ahLst/>
              <a:cxnLst/>
              <a:rect l="l" t="t" r="r" b="b"/>
              <a:pathLst>
                <a:path w="158115" h="212089">
                  <a:moveTo>
                    <a:pt x="157734" y="208788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8788"/>
                  </a:lnTo>
                  <a:lnTo>
                    <a:pt x="3048" y="211836"/>
                  </a:lnTo>
                  <a:lnTo>
                    <a:pt x="6858" y="211836"/>
                  </a:lnTo>
                  <a:lnTo>
                    <a:pt x="6858" y="13716"/>
                  </a:lnTo>
                  <a:lnTo>
                    <a:pt x="13715" y="6858"/>
                  </a:lnTo>
                  <a:lnTo>
                    <a:pt x="13715" y="13716"/>
                  </a:lnTo>
                  <a:lnTo>
                    <a:pt x="144018" y="13716"/>
                  </a:lnTo>
                  <a:lnTo>
                    <a:pt x="144018" y="6858"/>
                  </a:lnTo>
                  <a:lnTo>
                    <a:pt x="150876" y="13716"/>
                  </a:lnTo>
                  <a:lnTo>
                    <a:pt x="150876" y="211836"/>
                  </a:lnTo>
                  <a:lnTo>
                    <a:pt x="154686" y="211836"/>
                  </a:lnTo>
                  <a:lnTo>
                    <a:pt x="157734" y="208788"/>
                  </a:lnTo>
                  <a:close/>
                </a:path>
                <a:path w="158115" h="212089">
                  <a:moveTo>
                    <a:pt x="13715" y="13716"/>
                  </a:moveTo>
                  <a:lnTo>
                    <a:pt x="13715" y="6858"/>
                  </a:lnTo>
                  <a:lnTo>
                    <a:pt x="6858" y="13716"/>
                  </a:lnTo>
                  <a:lnTo>
                    <a:pt x="13715" y="13716"/>
                  </a:lnTo>
                  <a:close/>
                </a:path>
                <a:path w="158115" h="212089">
                  <a:moveTo>
                    <a:pt x="13715" y="198120"/>
                  </a:moveTo>
                  <a:lnTo>
                    <a:pt x="13715" y="13716"/>
                  </a:lnTo>
                  <a:lnTo>
                    <a:pt x="6858" y="13716"/>
                  </a:lnTo>
                  <a:lnTo>
                    <a:pt x="6858" y="198120"/>
                  </a:lnTo>
                  <a:lnTo>
                    <a:pt x="13715" y="198120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6858" y="198120"/>
                  </a:lnTo>
                  <a:lnTo>
                    <a:pt x="13715" y="204978"/>
                  </a:lnTo>
                  <a:lnTo>
                    <a:pt x="13715" y="211836"/>
                  </a:lnTo>
                  <a:lnTo>
                    <a:pt x="144018" y="211836"/>
                  </a:lnTo>
                  <a:lnTo>
                    <a:pt x="144018" y="204978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3715" y="211836"/>
                  </a:moveTo>
                  <a:lnTo>
                    <a:pt x="13715" y="204978"/>
                  </a:lnTo>
                  <a:lnTo>
                    <a:pt x="6858" y="198120"/>
                  </a:lnTo>
                  <a:lnTo>
                    <a:pt x="6858" y="211836"/>
                  </a:lnTo>
                  <a:lnTo>
                    <a:pt x="13715" y="211836"/>
                  </a:lnTo>
                  <a:close/>
                </a:path>
                <a:path w="158115" h="212089">
                  <a:moveTo>
                    <a:pt x="150876" y="13716"/>
                  </a:moveTo>
                  <a:lnTo>
                    <a:pt x="144018" y="6858"/>
                  </a:lnTo>
                  <a:lnTo>
                    <a:pt x="144018" y="13716"/>
                  </a:lnTo>
                  <a:lnTo>
                    <a:pt x="150876" y="13716"/>
                  </a:lnTo>
                  <a:close/>
                </a:path>
                <a:path w="158115" h="212089">
                  <a:moveTo>
                    <a:pt x="150876" y="198120"/>
                  </a:moveTo>
                  <a:lnTo>
                    <a:pt x="150876" y="13716"/>
                  </a:lnTo>
                  <a:lnTo>
                    <a:pt x="144018" y="13716"/>
                  </a:lnTo>
                  <a:lnTo>
                    <a:pt x="144018" y="198120"/>
                  </a:lnTo>
                  <a:lnTo>
                    <a:pt x="150876" y="198120"/>
                  </a:lnTo>
                  <a:close/>
                </a:path>
                <a:path w="158115" h="212089">
                  <a:moveTo>
                    <a:pt x="150876" y="211836"/>
                  </a:moveTo>
                  <a:lnTo>
                    <a:pt x="150876" y="198120"/>
                  </a:lnTo>
                  <a:lnTo>
                    <a:pt x="144018" y="204978"/>
                  </a:lnTo>
                  <a:lnTo>
                    <a:pt x="144018" y="211836"/>
                  </a:lnTo>
                  <a:lnTo>
                    <a:pt x="150876" y="2118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9563747" y="5567934"/>
              <a:ext cx="143510" cy="149860"/>
            </a:xfrm>
            <a:custGeom>
              <a:avLst/>
              <a:gdLst/>
              <a:ahLst/>
              <a:cxnLst/>
              <a:rect l="l" t="t" r="r" b="b"/>
              <a:pathLst>
                <a:path w="143509" h="149860">
                  <a:moveTo>
                    <a:pt x="143256" y="149351"/>
                  </a:moveTo>
                  <a:lnTo>
                    <a:pt x="71627" y="0"/>
                  </a:lnTo>
                  <a:lnTo>
                    <a:pt x="0" y="149351"/>
                  </a:lnTo>
                  <a:lnTo>
                    <a:pt x="143256" y="149351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9558413" y="5562600"/>
              <a:ext cx="154305" cy="160020"/>
            </a:xfrm>
            <a:custGeom>
              <a:avLst/>
              <a:gdLst/>
              <a:ahLst/>
              <a:cxnLst/>
              <a:rect l="l" t="t" r="r" b="b"/>
              <a:pathLst>
                <a:path w="154304" h="160020">
                  <a:moveTo>
                    <a:pt x="153923" y="156209"/>
                  </a:moveTo>
                  <a:lnTo>
                    <a:pt x="153923" y="153923"/>
                  </a:lnTo>
                  <a:lnTo>
                    <a:pt x="153161" y="152399"/>
                  </a:lnTo>
                  <a:lnTo>
                    <a:pt x="81533" y="3047"/>
                  </a:lnTo>
                  <a:lnTo>
                    <a:pt x="80771" y="761"/>
                  </a:lnTo>
                  <a:lnTo>
                    <a:pt x="79247" y="0"/>
                  </a:lnTo>
                  <a:lnTo>
                    <a:pt x="74675" y="0"/>
                  </a:lnTo>
                  <a:lnTo>
                    <a:pt x="73151" y="761"/>
                  </a:lnTo>
                  <a:lnTo>
                    <a:pt x="72389" y="3047"/>
                  </a:lnTo>
                  <a:lnTo>
                    <a:pt x="761" y="152399"/>
                  </a:lnTo>
                  <a:lnTo>
                    <a:pt x="0" y="153923"/>
                  </a:lnTo>
                  <a:lnTo>
                    <a:pt x="0" y="156209"/>
                  </a:lnTo>
                  <a:lnTo>
                    <a:pt x="1523" y="159257"/>
                  </a:lnTo>
                  <a:lnTo>
                    <a:pt x="3047" y="160019"/>
                  </a:lnTo>
                  <a:lnTo>
                    <a:pt x="5333" y="160019"/>
                  </a:lnTo>
                  <a:lnTo>
                    <a:pt x="5333" y="149351"/>
                  </a:lnTo>
                  <a:lnTo>
                    <a:pt x="13560" y="149351"/>
                  </a:lnTo>
                  <a:lnTo>
                    <a:pt x="72389" y="26686"/>
                  </a:lnTo>
                  <a:lnTo>
                    <a:pt x="72389" y="7619"/>
                  </a:lnTo>
                  <a:lnTo>
                    <a:pt x="81533" y="7619"/>
                  </a:lnTo>
                  <a:lnTo>
                    <a:pt x="81533" y="26686"/>
                  </a:lnTo>
                  <a:lnTo>
                    <a:pt x="140363" y="149351"/>
                  </a:lnTo>
                  <a:lnTo>
                    <a:pt x="148589" y="149351"/>
                  </a:lnTo>
                  <a:lnTo>
                    <a:pt x="148589" y="160019"/>
                  </a:lnTo>
                  <a:lnTo>
                    <a:pt x="150875" y="160019"/>
                  </a:lnTo>
                  <a:lnTo>
                    <a:pt x="152399" y="159257"/>
                  </a:lnTo>
                  <a:lnTo>
                    <a:pt x="153923" y="156209"/>
                  </a:lnTo>
                  <a:close/>
                </a:path>
                <a:path w="154304" h="160020">
                  <a:moveTo>
                    <a:pt x="13560" y="149351"/>
                  </a:moveTo>
                  <a:lnTo>
                    <a:pt x="5333" y="149351"/>
                  </a:lnTo>
                  <a:lnTo>
                    <a:pt x="9905" y="156971"/>
                  </a:lnTo>
                  <a:lnTo>
                    <a:pt x="13560" y="149351"/>
                  </a:lnTo>
                  <a:close/>
                </a:path>
                <a:path w="154304" h="160020">
                  <a:moveTo>
                    <a:pt x="148589" y="160019"/>
                  </a:moveTo>
                  <a:lnTo>
                    <a:pt x="148589" y="149351"/>
                  </a:lnTo>
                  <a:lnTo>
                    <a:pt x="144017" y="156971"/>
                  </a:lnTo>
                  <a:lnTo>
                    <a:pt x="140363" y="149351"/>
                  </a:lnTo>
                  <a:lnTo>
                    <a:pt x="13560" y="149351"/>
                  </a:lnTo>
                  <a:lnTo>
                    <a:pt x="9905" y="156971"/>
                  </a:lnTo>
                  <a:lnTo>
                    <a:pt x="5333" y="149351"/>
                  </a:lnTo>
                  <a:lnTo>
                    <a:pt x="5333" y="160019"/>
                  </a:lnTo>
                  <a:lnTo>
                    <a:pt x="148589" y="160019"/>
                  </a:lnTo>
                  <a:close/>
                </a:path>
                <a:path w="154304" h="160020">
                  <a:moveTo>
                    <a:pt x="81533" y="7619"/>
                  </a:moveTo>
                  <a:lnTo>
                    <a:pt x="72389" y="7619"/>
                  </a:lnTo>
                  <a:lnTo>
                    <a:pt x="76961" y="17153"/>
                  </a:lnTo>
                  <a:lnTo>
                    <a:pt x="81533" y="7619"/>
                  </a:lnTo>
                  <a:close/>
                </a:path>
                <a:path w="154304" h="160020">
                  <a:moveTo>
                    <a:pt x="76961" y="17153"/>
                  </a:moveTo>
                  <a:lnTo>
                    <a:pt x="72389" y="7619"/>
                  </a:lnTo>
                  <a:lnTo>
                    <a:pt x="72389" y="26686"/>
                  </a:lnTo>
                  <a:lnTo>
                    <a:pt x="76961" y="17153"/>
                  </a:lnTo>
                  <a:close/>
                </a:path>
                <a:path w="154304" h="160020">
                  <a:moveTo>
                    <a:pt x="81533" y="26686"/>
                  </a:moveTo>
                  <a:lnTo>
                    <a:pt x="81533" y="7619"/>
                  </a:lnTo>
                  <a:lnTo>
                    <a:pt x="76961" y="17153"/>
                  </a:lnTo>
                  <a:lnTo>
                    <a:pt x="81533" y="26686"/>
                  </a:lnTo>
                  <a:close/>
                </a:path>
                <a:path w="154304" h="160020">
                  <a:moveTo>
                    <a:pt x="148589" y="149351"/>
                  </a:moveTo>
                  <a:lnTo>
                    <a:pt x="140363" y="149351"/>
                  </a:lnTo>
                  <a:lnTo>
                    <a:pt x="144017" y="156971"/>
                  </a:lnTo>
                  <a:lnTo>
                    <a:pt x="148589" y="149351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8998343" y="5560314"/>
              <a:ext cx="143510" cy="149860"/>
            </a:xfrm>
            <a:custGeom>
              <a:avLst/>
              <a:gdLst/>
              <a:ahLst/>
              <a:cxnLst/>
              <a:rect l="l" t="t" r="r" b="b"/>
              <a:pathLst>
                <a:path w="143509" h="149860">
                  <a:moveTo>
                    <a:pt x="143256" y="149351"/>
                  </a:moveTo>
                  <a:lnTo>
                    <a:pt x="71627" y="0"/>
                  </a:lnTo>
                  <a:lnTo>
                    <a:pt x="0" y="149351"/>
                  </a:lnTo>
                  <a:lnTo>
                    <a:pt x="143256" y="149351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8993009" y="5554980"/>
              <a:ext cx="154305" cy="160020"/>
            </a:xfrm>
            <a:custGeom>
              <a:avLst/>
              <a:gdLst/>
              <a:ahLst/>
              <a:cxnLst/>
              <a:rect l="l" t="t" r="r" b="b"/>
              <a:pathLst>
                <a:path w="154304" h="160020">
                  <a:moveTo>
                    <a:pt x="153923" y="156209"/>
                  </a:moveTo>
                  <a:lnTo>
                    <a:pt x="153923" y="153923"/>
                  </a:lnTo>
                  <a:lnTo>
                    <a:pt x="153161" y="152399"/>
                  </a:lnTo>
                  <a:lnTo>
                    <a:pt x="81533" y="3047"/>
                  </a:lnTo>
                  <a:lnTo>
                    <a:pt x="80771" y="761"/>
                  </a:lnTo>
                  <a:lnTo>
                    <a:pt x="79247" y="0"/>
                  </a:lnTo>
                  <a:lnTo>
                    <a:pt x="74675" y="0"/>
                  </a:lnTo>
                  <a:lnTo>
                    <a:pt x="73151" y="761"/>
                  </a:lnTo>
                  <a:lnTo>
                    <a:pt x="72389" y="3047"/>
                  </a:lnTo>
                  <a:lnTo>
                    <a:pt x="761" y="152399"/>
                  </a:lnTo>
                  <a:lnTo>
                    <a:pt x="0" y="153923"/>
                  </a:lnTo>
                  <a:lnTo>
                    <a:pt x="0" y="156209"/>
                  </a:lnTo>
                  <a:lnTo>
                    <a:pt x="1523" y="159257"/>
                  </a:lnTo>
                  <a:lnTo>
                    <a:pt x="3047" y="160019"/>
                  </a:lnTo>
                  <a:lnTo>
                    <a:pt x="5333" y="160019"/>
                  </a:lnTo>
                  <a:lnTo>
                    <a:pt x="5333" y="149351"/>
                  </a:lnTo>
                  <a:lnTo>
                    <a:pt x="13560" y="149351"/>
                  </a:lnTo>
                  <a:lnTo>
                    <a:pt x="72389" y="26686"/>
                  </a:lnTo>
                  <a:lnTo>
                    <a:pt x="72389" y="7619"/>
                  </a:lnTo>
                  <a:lnTo>
                    <a:pt x="81533" y="7619"/>
                  </a:lnTo>
                  <a:lnTo>
                    <a:pt x="81533" y="26686"/>
                  </a:lnTo>
                  <a:lnTo>
                    <a:pt x="140363" y="149351"/>
                  </a:lnTo>
                  <a:lnTo>
                    <a:pt x="148589" y="149351"/>
                  </a:lnTo>
                  <a:lnTo>
                    <a:pt x="148589" y="160019"/>
                  </a:lnTo>
                  <a:lnTo>
                    <a:pt x="150875" y="160019"/>
                  </a:lnTo>
                  <a:lnTo>
                    <a:pt x="152399" y="159257"/>
                  </a:lnTo>
                  <a:lnTo>
                    <a:pt x="153923" y="156209"/>
                  </a:lnTo>
                  <a:close/>
                </a:path>
                <a:path w="154304" h="160020">
                  <a:moveTo>
                    <a:pt x="13560" y="149351"/>
                  </a:moveTo>
                  <a:lnTo>
                    <a:pt x="5333" y="149351"/>
                  </a:lnTo>
                  <a:lnTo>
                    <a:pt x="9905" y="156971"/>
                  </a:lnTo>
                  <a:lnTo>
                    <a:pt x="13560" y="149351"/>
                  </a:lnTo>
                  <a:close/>
                </a:path>
                <a:path w="154304" h="160020">
                  <a:moveTo>
                    <a:pt x="148589" y="160019"/>
                  </a:moveTo>
                  <a:lnTo>
                    <a:pt x="148589" y="149351"/>
                  </a:lnTo>
                  <a:lnTo>
                    <a:pt x="144017" y="156971"/>
                  </a:lnTo>
                  <a:lnTo>
                    <a:pt x="140363" y="149351"/>
                  </a:lnTo>
                  <a:lnTo>
                    <a:pt x="13560" y="149351"/>
                  </a:lnTo>
                  <a:lnTo>
                    <a:pt x="9905" y="156971"/>
                  </a:lnTo>
                  <a:lnTo>
                    <a:pt x="5333" y="149351"/>
                  </a:lnTo>
                  <a:lnTo>
                    <a:pt x="5333" y="160019"/>
                  </a:lnTo>
                  <a:lnTo>
                    <a:pt x="148589" y="160019"/>
                  </a:lnTo>
                  <a:close/>
                </a:path>
                <a:path w="154304" h="160020">
                  <a:moveTo>
                    <a:pt x="81533" y="7619"/>
                  </a:moveTo>
                  <a:lnTo>
                    <a:pt x="72389" y="7619"/>
                  </a:lnTo>
                  <a:lnTo>
                    <a:pt x="76961" y="17153"/>
                  </a:lnTo>
                  <a:lnTo>
                    <a:pt x="81533" y="7619"/>
                  </a:lnTo>
                  <a:close/>
                </a:path>
                <a:path w="154304" h="160020">
                  <a:moveTo>
                    <a:pt x="76961" y="17153"/>
                  </a:moveTo>
                  <a:lnTo>
                    <a:pt x="72389" y="7619"/>
                  </a:lnTo>
                  <a:lnTo>
                    <a:pt x="72389" y="26686"/>
                  </a:lnTo>
                  <a:lnTo>
                    <a:pt x="76961" y="17153"/>
                  </a:lnTo>
                  <a:close/>
                </a:path>
                <a:path w="154304" h="160020">
                  <a:moveTo>
                    <a:pt x="81533" y="26686"/>
                  </a:moveTo>
                  <a:lnTo>
                    <a:pt x="81533" y="7619"/>
                  </a:lnTo>
                  <a:lnTo>
                    <a:pt x="76961" y="17153"/>
                  </a:lnTo>
                  <a:lnTo>
                    <a:pt x="81533" y="26686"/>
                  </a:lnTo>
                  <a:close/>
                </a:path>
                <a:path w="154304" h="160020">
                  <a:moveTo>
                    <a:pt x="148589" y="149351"/>
                  </a:moveTo>
                  <a:lnTo>
                    <a:pt x="140363" y="149351"/>
                  </a:lnTo>
                  <a:lnTo>
                    <a:pt x="144017" y="156971"/>
                  </a:lnTo>
                  <a:lnTo>
                    <a:pt x="148589" y="149351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3" name="object 233" descr=""/>
          <p:cNvSpPr txBox="1"/>
          <p:nvPr/>
        </p:nvSpPr>
        <p:spPr>
          <a:xfrm>
            <a:off x="8635879" y="5551423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40%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4" name="object 234" descr=""/>
          <p:cNvSpPr txBox="1"/>
          <p:nvPr/>
        </p:nvSpPr>
        <p:spPr>
          <a:xfrm>
            <a:off x="9496181" y="5721356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80%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35" name="object 235" descr=""/>
          <p:cNvGrpSpPr/>
          <p:nvPr/>
        </p:nvGrpSpPr>
        <p:grpSpPr>
          <a:xfrm>
            <a:off x="8754503" y="5977128"/>
            <a:ext cx="1296670" cy="353695"/>
            <a:chOff x="8754503" y="5977128"/>
            <a:chExt cx="1296670" cy="353695"/>
          </a:xfrm>
        </p:grpSpPr>
        <p:sp>
          <p:nvSpPr>
            <p:cNvPr id="236" name="object 236" descr=""/>
            <p:cNvSpPr/>
            <p:nvPr/>
          </p:nvSpPr>
          <p:spPr>
            <a:xfrm>
              <a:off x="8761348" y="5983986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8754503" y="597712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6858"/>
                  </a:lnTo>
                  <a:lnTo>
                    <a:pt x="13715" y="14478"/>
                  </a:lnTo>
                  <a:lnTo>
                    <a:pt x="144018" y="14478"/>
                  </a:lnTo>
                  <a:lnTo>
                    <a:pt x="144018" y="6858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6858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4018" y="6858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8903855" y="5983986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8896997" y="597712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6858"/>
                  </a:lnTo>
                  <a:lnTo>
                    <a:pt x="13715" y="14478"/>
                  </a:lnTo>
                  <a:lnTo>
                    <a:pt x="143255" y="14478"/>
                  </a:lnTo>
                  <a:lnTo>
                    <a:pt x="143255" y="6858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6858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3256" y="212598"/>
                  </a:lnTo>
                  <a:lnTo>
                    <a:pt x="143256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3255" y="6858"/>
                  </a:lnTo>
                  <a:lnTo>
                    <a:pt x="143255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3255" y="14478"/>
                  </a:lnTo>
                  <a:lnTo>
                    <a:pt x="143256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3256" y="205740"/>
                  </a:lnTo>
                  <a:lnTo>
                    <a:pt x="143256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9046349" y="5983986"/>
              <a:ext cx="142240" cy="199390"/>
            </a:xfrm>
            <a:custGeom>
              <a:avLst/>
              <a:gdLst/>
              <a:ahLst/>
              <a:cxnLst/>
              <a:rect l="l" t="t" r="r" b="b"/>
              <a:pathLst>
                <a:path w="142240" h="199389">
                  <a:moveTo>
                    <a:pt x="0" y="198882"/>
                  </a:moveTo>
                  <a:lnTo>
                    <a:pt x="141731" y="198882"/>
                  </a:lnTo>
                  <a:lnTo>
                    <a:pt x="141731" y="0"/>
                  </a:lnTo>
                  <a:lnTo>
                    <a:pt x="0" y="0"/>
                  </a:lnTo>
                  <a:lnTo>
                    <a:pt x="0" y="19888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9038729" y="5977128"/>
              <a:ext cx="158750" cy="212725"/>
            </a:xfrm>
            <a:custGeom>
              <a:avLst/>
              <a:gdLst/>
              <a:ahLst/>
              <a:cxnLst/>
              <a:rect l="l" t="t" r="r" b="b"/>
              <a:pathLst>
                <a:path w="158750" h="212725">
                  <a:moveTo>
                    <a:pt x="158496" y="209550"/>
                  </a:moveTo>
                  <a:lnTo>
                    <a:pt x="158496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7620" y="212598"/>
                  </a:lnTo>
                  <a:lnTo>
                    <a:pt x="7620" y="14478"/>
                  </a:lnTo>
                  <a:lnTo>
                    <a:pt x="14478" y="6858"/>
                  </a:lnTo>
                  <a:lnTo>
                    <a:pt x="14478" y="14478"/>
                  </a:lnTo>
                  <a:lnTo>
                    <a:pt x="144017" y="14478"/>
                  </a:lnTo>
                  <a:lnTo>
                    <a:pt x="144017" y="6858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8496" y="209550"/>
                  </a:lnTo>
                  <a:close/>
                </a:path>
                <a:path w="158750" h="212725">
                  <a:moveTo>
                    <a:pt x="14478" y="14478"/>
                  </a:moveTo>
                  <a:lnTo>
                    <a:pt x="14478" y="6858"/>
                  </a:lnTo>
                  <a:lnTo>
                    <a:pt x="7620" y="14478"/>
                  </a:lnTo>
                  <a:lnTo>
                    <a:pt x="14478" y="14478"/>
                  </a:lnTo>
                  <a:close/>
                </a:path>
                <a:path w="158750" h="212725">
                  <a:moveTo>
                    <a:pt x="14478" y="198882"/>
                  </a:moveTo>
                  <a:lnTo>
                    <a:pt x="14478" y="14478"/>
                  </a:lnTo>
                  <a:lnTo>
                    <a:pt x="7620" y="14478"/>
                  </a:lnTo>
                  <a:lnTo>
                    <a:pt x="7620" y="198882"/>
                  </a:lnTo>
                  <a:lnTo>
                    <a:pt x="14478" y="198882"/>
                  </a:lnTo>
                  <a:close/>
                </a:path>
                <a:path w="158750" h="212725">
                  <a:moveTo>
                    <a:pt x="150876" y="198882"/>
                  </a:moveTo>
                  <a:lnTo>
                    <a:pt x="7620" y="198882"/>
                  </a:lnTo>
                  <a:lnTo>
                    <a:pt x="14478" y="205740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750" h="212725">
                  <a:moveTo>
                    <a:pt x="14477" y="212598"/>
                  </a:moveTo>
                  <a:lnTo>
                    <a:pt x="14478" y="205740"/>
                  </a:lnTo>
                  <a:lnTo>
                    <a:pt x="7620" y="198882"/>
                  </a:lnTo>
                  <a:lnTo>
                    <a:pt x="7620" y="212598"/>
                  </a:lnTo>
                  <a:lnTo>
                    <a:pt x="14477" y="212598"/>
                  </a:lnTo>
                  <a:close/>
                </a:path>
                <a:path w="158750" h="212725">
                  <a:moveTo>
                    <a:pt x="150876" y="14478"/>
                  </a:moveTo>
                  <a:lnTo>
                    <a:pt x="144017" y="6858"/>
                  </a:lnTo>
                  <a:lnTo>
                    <a:pt x="144017" y="14478"/>
                  </a:lnTo>
                  <a:lnTo>
                    <a:pt x="150876" y="14478"/>
                  </a:lnTo>
                  <a:close/>
                </a:path>
                <a:path w="158750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7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750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9188081" y="5983986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9181223" y="597712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6858"/>
                  </a:lnTo>
                  <a:lnTo>
                    <a:pt x="13715" y="14478"/>
                  </a:lnTo>
                  <a:lnTo>
                    <a:pt x="144018" y="14478"/>
                  </a:lnTo>
                  <a:lnTo>
                    <a:pt x="144018" y="6858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6858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4018" y="6858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9330575" y="5983986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9323717" y="597712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6858"/>
                  </a:lnTo>
                  <a:lnTo>
                    <a:pt x="13715" y="14478"/>
                  </a:lnTo>
                  <a:lnTo>
                    <a:pt x="144018" y="14478"/>
                  </a:lnTo>
                  <a:lnTo>
                    <a:pt x="144018" y="6858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6858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4018" y="6858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9473069" y="5983986"/>
              <a:ext cx="142875" cy="199390"/>
            </a:xfrm>
            <a:custGeom>
              <a:avLst/>
              <a:gdLst/>
              <a:ahLst/>
              <a:cxnLst/>
              <a:rect l="l" t="t" r="r" b="b"/>
              <a:pathLst>
                <a:path w="142875" h="199389">
                  <a:moveTo>
                    <a:pt x="0" y="198882"/>
                  </a:moveTo>
                  <a:lnTo>
                    <a:pt x="142481" y="198882"/>
                  </a:lnTo>
                  <a:lnTo>
                    <a:pt x="142481" y="0"/>
                  </a:lnTo>
                  <a:lnTo>
                    <a:pt x="0" y="0"/>
                  </a:lnTo>
                  <a:lnTo>
                    <a:pt x="0" y="198882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9466198" y="597712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6858"/>
                  </a:lnTo>
                  <a:lnTo>
                    <a:pt x="13715" y="14478"/>
                  </a:lnTo>
                  <a:lnTo>
                    <a:pt x="143255" y="14478"/>
                  </a:lnTo>
                  <a:lnTo>
                    <a:pt x="143255" y="6858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6858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3256" y="212598"/>
                  </a:lnTo>
                  <a:lnTo>
                    <a:pt x="143256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3255" y="6858"/>
                  </a:lnTo>
                  <a:lnTo>
                    <a:pt x="143255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3255" y="14478"/>
                  </a:lnTo>
                  <a:lnTo>
                    <a:pt x="143256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3256" y="205740"/>
                  </a:lnTo>
                  <a:lnTo>
                    <a:pt x="143256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9615550" y="5983986"/>
              <a:ext cx="143510" cy="199390"/>
            </a:xfrm>
            <a:custGeom>
              <a:avLst/>
              <a:gdLst/>
              <a:ahLst/>
              <a:cxnLst/>
              <a:rect l="l" t="t" r="r" b="b"/>
              <a:pathLst>
                <a:path w="143509" h="199389">
                  <a:moveTo>
                    <a:pt x="143255" y="198882"/>
                  </a:moveTo>
                  <a:lnTo>
                    <a:pt x="143255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3255" y="19888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9607943" y="5977128"/>
              <a:ext cx="158750" cy="212725"/>
            </a:xfrm>
            <a:custGeom>
              <a:avLst/>
              <a:gdLst/>
              <a:ahLst/>
              <a:cxnLst/>
              <a:rect l="l" t="t" r="r" b="b"/>
              <a:pathLst>
                <a:path w="158750" h="212725">
                  <a:moveTo>
                    <a:pt x="158496" y="209550"/>
                  </a:moveTo>
                  <a:lnTo>
                    <a:pt x="158496" y="3048"/>
                  </a:lnTo>
                  <a:lnTo>
                    <a:pt x="154686" y="0"/>
                  </a:lnTo>
                  <a:lnTo>
                    <a:pt x="3809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810" y="212598"/>
                  </a:lnTo>
                  <a:lnTo>
                    <a:pt x="7619" y="212598"/>
                  </a:lnTo>
                  <a:lnTo>
                    <a:pt x="7620" y="14478"/>
                  </a:lnTo>
                  <a:lnTo>
                    <a:pt x="14478" y="6858"/>
                  </a:lnTo>
                  <a:lnTo>
                    <a:pt x="14478" y="14478"/>
                  </a:lnTo>
                  <a:lnTo>
                    <a:pt x="144017" y="14478"/>
                  </a:lnTo>
                  <a:lnTo>
                    <a:pt x="144017" y="6858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8496" y="209550"/>
                  </a:lnTo>
                  <a:close/>
                </a:path>
                <a:path w="158750" h="212725">
                  <a:moveTo>
                    <a:pt x="14478" y="14478"/>
                  </a:moveTo>
                  <a:lnTo>
                    <a:pt x="14478" y="6858"/>
                  </a:lnTo>
                  <a:lnTo>
                    <a:pt x="7620" y="14478"/>
                  </a:lnTo>
                  <a:lnTo>
                    <a:pt x="14478" y="14478"/>
                  </a:lnTo>
                  <a:close/>
                </a:path>
                <a:path w="158750" h="212725">
                  <a:moveTo>
                    <a:pt x="14478" y="198882"/>
                  </a:moveTo>
                  <a:lnTo>
                    <a:pt x="14478" y="14478"/>
                  </a:lnTo>
                  <a:lnTo>
                    <a:pt x="7620" y="14478"/>
                  </a:lnTo>
                  <a:lnTo>
                    <a:pt x="7620" y="198882"/>
                  </a:lnTo>
                  <a:lnTo>
                    <a:pt x="14478" y="198882"/>
                  </a:lnTo>
                  <a:close/>
                </a:path>
                <a:path w="158750" h="212725">
                  <a:moveTo>
                    <a:pt x="150876" y="198882"/>
                  </a:moveTo>
                  <a:lnTo>
                    <a:pt x="7620" y="198882"/>
                  </a:lnTo>
                  <a:lnTo>
                    <a:pt x="14478" y="205740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750" h="212725">
                  <a:moveTo>
                    <a:pt x="14477" y="212598"/>
                  </a:moveTo>
                  <a:lnTo>
                    <a:pt x="14478" y="205740"/>
                  </a:lnTo>
                  <a:lnTo>
                    <a:pt x="7620" y="198882"/>
                  </a:lnTo>
                  <a:lnTo>
                    <a:pt x="7619" y="212598"/>
                  </a:lnTo>
                  <a:lnTo>
                    <a:pt x="14477" y="212598"/>
                  </a:lnTo>
                  <a:close/>
                </a:path>
                <a:path w="158750" h="212725">
                  <a:moveTo>
                    <a:pt x="150876" y="14478"/>
                  </a:moveTo>
                  <a:lnTo>
                    <a:pt x="144017" y="6858"/>
                  </a:lnTo>
                  <a:lnTo>
                    <a:pt x="144017" y="14478"/>
                  </a:lnTo>
                  <a:lnTo>
                    <a:pt x="150876" y="14478"/>
                  </a:lnTo>
                  <a:close/>
                </a:path>
                <a:path w="158750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7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750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9757295" y="5983986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9750424" y="597712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4477" y="6858"/>
                  </a:lnTo>
                  <a:lnTo>
                    <a:pt x="14477" y="14478"/>
                  </a:lnTo>
                  <a:lnTo>
                    <a:pt x="144018" y="14478"/>
                  </a:lnTo>
                  <a:lnTo>
                    <a:pt x="144018" y="6858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4477" y="14478"/>
                  </a:moveTo>
                  <a:lnTo>
                    <a:pt x="14477" y="6858"/>
                  </a:lnTo>
                  <a:lnTo>
                    <a:pt x="6858" y="14478"/>
                  </a:lnTo>
                  <a:lnTo>
                    <a:pt x="14477" y="14478"/>
                  </a:lnTo>
                  <a:close/>
                </a:path>
                <a:path w="158115" h="212725">
                  <a:moveTo>
                    <a:pt x="14477" y="198882"/>
                  </a:moveTo>
                  <a:lnTo>
                    <a:pt x="14477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4477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4477" y="205740"/>
                  </a:lnTo>
                  <a:lnTo>
                    <a:pt x="14477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4477" y="212598"/>
                  </a:moveTo>
                  <a:lnTo>
                    <a:pt x="14477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4477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4018" y="6858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9899776" y="5983986"/>
              <a:ext cx="144145" cy="199390"/>
            </a:xfrm>
            <a:custGeom>
              <a:avLst/>
              <a:gdLst/>
              <a:ahLst/>
              <a:cxnLst/>
              <a:rect l="l" t="t" r="r" b="b"/>
              <a:pathLst>
                <a:path w="144145" h="199389">
                  <a:moveTo>
                    <a:pt x="144018" y="198882"/>
                  </a:moveTo>
                  <a:lnTo>
                    <a:pt x="144018" y="0"/>
                  </a:lnTo>
                  <a:lnTo>
                    <a:pt x="0" y="0"/>
                  </a:lnTo>
                  <a:lnTo>
                    <a:pt x="0" y="198882"/>
                  </a:lnTo>
                  <a:lnTo>
                    <a:pt x="144018" y="19888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9892931" y="5977128"/>
              <a:ext cx="158115" cy="212725"/>
            </a:xfrm>
            <a:custGeom>
              <a:avLst/>
              <a:gdLst/>
              <a:ahLst/>
              <a:cxnLst/>
              <a:rect l="l" t="t" r="r" b="b"/>
              <a:pathLst>
                <a:path w="158115" h="212725">
                  <a:moveTo>
                    <a:pt x="157734" y="209550"/>
                  </a:moveTo>
                  <a:lnTo>
                    <a:pt x="157734" y="3048"/>
                  </a:lnTo>
                  <a:lnTo>
                    <a:pt x="154686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209550"/>
                  </a:lnTo>
                  <a:lnTo>
                    <a:pt x="3048" y="212598"/>
                  </a:lnTo>
                  <a:lnTo>
                    <a:pt x="6858" y="212598"/>
                  </a:lnTo>
                  <a:lnTo>
                    <a:pt x="6858" y="14478"/>
                  </a:lnTo>
                  <a:lnTo>
                    <a:pt x="13715" y="6858"/>
                  </a:lnTo>
                  <a:lnTo>
                    <a:pt x="13715" y="14478"/>
                  </a:lnTo>
                  <a:lnTo>
                    <a:pt x="144018" y="14478"/>
                  </a:lnTo>
                  <a:lnTo>
                    <a:pt x="144018" y="6858"/>
                  </a:lnTo>
                  <a:lnTo>
                    <a:pt x="150876" y="14478"/>
                  </a:lnTo>
                  <a:lnTo>
                    <a:pt x="150876" y="212598"/>
                  </a:lnTo>
                  <a:lnTo>
                    <a:pt x="154686" y="212598"/>
                  </a:lnTo>
                  <a:lnTo>
                    <a:pt x="157734" y="209550"/>
                  </a:lnTo>
                  <a:close/>
                </a:path>
                <a:path w="158115" h="212725">
                  <a:moveTo>
                    <a:pt x="13715" y="14478"/>
                  </a:moveTo>
                  <a:lnTo>
                    <a:pt x="13715" y="6858"/>
                  </a:lnTo>
                  <a:lnTo>
                    <a:pt x="6858" y="14478"/>
                  </a:lnTo>
                  <a:lnTo>
                    <a:pt x="13715" y="14478"/>
                  </a:lnTo>
                  <a:close/>
                </a:path>
                <a:path w="158115" h="212725">
                  <a:moveTo>
                    <a:pt x="13715" y="198882"/>
                  </a:moveTo>
                  <a:lnTo>
                    <a:pt x="13715" y="14478"/>
                  </a:lnTo>
                  <a:lnTo>
                    <a:pt x="6858" y="14478"/>
                  </a:lnTo>
                  <a:lnTo>
                    <a:pt x="6858" y="198882"/>
                  </a:lnTo>
                  <a:lnTo>
                    <a:pt x="13715" y="198882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6858" y="198882"/>
                  </a:lnTo>
                  <a:lnTo>
                    <a:pt x="13715" y="205740"/>
                  </a:lnTo>
                  <a:lnTo>
                    <a:pt x="13715" y="212598"/>
                  </a:lnTo>
                  <a:lnTo>
                    <a:pt x="144018" y="212598"/>
                  </a:lnTo>
                  <a:lnTo>
                    <a:pt x="144018" y="205740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3715" y="212598"/>
                  </a:moveTo>
                  <a:lnTo>
                    <a:pt x="13715" y="205740"/>
                  </a:lnTo>
                  <a:lnTo>
                    <a:pt x="6858" y="198882"/>
                  </a:lnTo>
                  <a:lnTo>
                    <a:pt x="6858" y="212598"/>
                  </a:lnTo>
                  <a:lnTo>
                    <a:pt x="13715" y="212598"/>
                  </a:lnTo>
                  <a:close/>
                </a:path>
                <a:path w="158115" h="212725">
                  <a:moveTo>
                    <a:pt x="150876" y="14478"/>
                  </a:moveTo>
                  <a:lnTo>
                    <a:pt x="144018" y="6858"/>
                  </a:lnTo>
                  <a:lnTo>
                    <a:pt x="144018" y="14478"/>
                  </a:lnTo>
                  <a:lnTo>
                    <a:pt x="150876" y="14478"/>
                  </a:lnTo>
                  <a:close/>
                </a:path>
                <a:path w="158115" h="212725">
                  <a:moveTo>
                    <a:pt x="150876" y="198882"/>
                  </a:moveTo>
                  <a:lnTo>
                    <a:pt x="150876" y="14478"/>
                  </a:lnTo>
                  <a:lnTo>
                    <a:pt x="144018" y="14478"/>
                  </a:lnTo>
                  <a:lnTo>
                    <a:pt x="144018" y="198882"/>
                  </a:lnTo>
                  <a:lnTo>
                    <a:pt x="150876" y="198882"/>
                  </a:lnTo>
                  <a:close/>
                </a:path>
                <a:path w="158115" h="212725">
                  <a:moveTo>
                    <a:pt x="150876" y="212598"/>
                  </a:moveTo>
                  <a:lnTo>
                    <a:pt x="150876" y="198882"/>
                  </a:lnTo>
                  <a:lnTo>
                    <a:pt x="144018" y="205740"/>
                  </a:lnTo>
                  <a:lnTo>
                    <a:pt x="144018" y="212598"/>
                  </a:lnTo>
                  <a:lnTo>
                    <a:pt x="150876" y="21259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9563747" y="6175248"/>
              <a:ext cx="143510" cy="150495"/>
            </a:xfrm>
            <a:custGeom>
              <a:avLst/>
              <a:gdLst/>
              <a:ahLst/>
              <a:cxnLst/>
              <a:rect l="l" t="t" r="r" b="b"/>
              <a:pathLst>
                <a:path w="143509" h="150495">
                  <a:moveTo>
                    <a:pt x="143256" y="150113"/>
                  </a:moveTo>
                  <a:lnTo>
                    <a:pt x="71627" y="0"/>
                  </a:lnTo>
                  <a:lnTo>
                    <a:pt x="0" y="150113"/>
                  </a:lnTo>
                  <a:lnTo>
                    <a:pt x="143256" y="150113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9558413" y="6169914"/>
              <a:ext cx="154305" cy="161290"/>
            </a:xfrm>
            <a:custGeom>
              <a:avLst/>
              <a:gdLst/>
              <a:ahLst/>
              <a:cxnLst/>
              <a:rect l="l" t="t" r="r" b="b"/>
              <a:pathLst>
                <a:path w="154304" h="161289">
                  <a:moveTo>
                    <a:pt x="153923" y="156210"/>
                  </a:moveTo>
                  <a:lnTo>
                    <a:pt x="153923" y="154686"/>
                  </a:lnTo>
                  <a:lnTo>
                    <a:pt x="153161" y="153162"/>
                  </a:lnTo>
                  <a:lnTo>
                    <a:pt x="81533" y="3048"/>
                  </a:lnTo>
                  <a:lnTo>
                    <a:pt x="80771" y="1524"/>
                  </a:lnTo>
                  <a:lnTo>
                    <a:pt x="79247" y="0"/>
                  </a:lnTo>
                  <a:lnTo>
                    <a:pt x="74675" y="0"/>
                  </a:lnTo>
                  <a:lnTo>
                    <a:pt x="73151" y="1524"/>
                  </a:lnTo>
                  <a:lnTo>
                    <a:pt x="72389" y="3048"/>
                  </a:lnTo>
                  <a:lnTo>
                    <a:pt x="761" y="153162"/>
                  </a:lnTo>
                  <a:lnTo>
                    <a:pt x="0" y="154686"/>
                  </a:lnTo>
                  <a:lnTo>
                    <a:pt x="0" y="156210"/>
                  </a:lnTo>
                  <a:lnTo>
                    <a:pt x="1523" y="159258"/>
                  </a:lnTo>
                  <a:lnTo>
                    <a:pt x="3047" y="160782"/>
                  </a:lnTo>
                  <a:lnTo>
                    <a:pt x="5333" y="160782"/>
                  </a:lnTo>
                  <a:lnTo>
                    <a:pt x="5333" y="150114"/>
                  </a:lnTo>
                  <a:lnTo>
                    <a:pt x="13541" y="150114"/>
                  </a:lnTo>
                  <a:lnTo>
                    <a:pt x="72389" y="26783"/>
                  </a:lnTo>
                  <a:lnTo>
                    <a:pt x="72389" y="7620"/>
                  </a:lnTo>
                  <a:lnTo>
                    <a:pt x="81533" y="7620"/>
                  </a:lnTo>
                  <a:lnTo>
                    <a:pt x="81533" y="26783"/>
                  </a:lnTo>
                  <a:lnTo>
                    <a:pt x="140382" y="150114"/>
                  </a:lnTo>
                  <a:lnTo>
                    <a:pt x="148589" y="150114"/>
                  </a:lnTo>
                  <a:lnTo>
                    <a:pt x="148589" y="160782"/>
                  </a:lnTo>
                  <a:lnTo>
                    <a:pt x="150875" y="160782"/>
                  </a:lnTo>
                  <a:lnTo>
                    <a:pt x="152399" y="159258"/>
                  </a:lnTo>
                  <a:lnTo>
                    <a:pt x="153923" y="156210"/>
                  </a:lnTo>
                  <a:close/>
                </a:path>
                <a:path w="154304" h="161289">
                  <a:moveTo>
                    <a:pt x="13541" y="150114"/>
                  </a:moveTo>
                  <a:lnTo>
                    <a:pt x="5333" y="150114"/>
                  </a:lnTo>
                  <a:lnTo>
                    <a:pt x="9905" y="157734"/>
                  </a:lnTo>
                  <a:lnTo>
                    <a:pt x="13541" y="150114"/>
                  </a:lnTo>
                  <a:close/>
                </a:path>
                <a:path w="154304" h="161289">
                  <a:moveTo>
                    <a:pt x="148589" y="160782"/>
                  </a:moveTo>
                  <a:lnTo>
                    <a:pt x="148589" y="150114"/>
                  </a:lnTo>
                  <a:lnTo>
                    <a:pt x="144017" y="157734"/>
                  </a:lnTo>
                  <a:lnTo>
                    <a:pt x="140382" y="150114"/>
                  </a:lnTo>
                  <a:lnTo>
                    <a:pt x="13541" y="150114"/>
                  </a:lnTo>
                  <a:lnTo>
                    <a:pt x="9905" y="157734"/>
                  </a:lnTo>
                  <a:lnTo>
                    <a:pt x="5333" y="150114"/>
                  </a:lnTo>
                  <a:lnTo>
                    <a:pt x="5333" y="160782"/>
                  </a:lnTo>
                  <a:lnTo>
                    <a:pt x="148589" y="160782"/>
                  </a:lnTo>
                  <a:close/>
                </a:path>
                <a:path w="154304" h="161289">
                  <a:moveTo>
                    <a:pt x="81533" y="7620"/>
                  </a:moveTo>
                  <a:lnTo>
                    <a:pt x="72389" y="7620"/>
                  </a:lnTo>
                  <a:lnTo>
                    <a:pt x="76961" y="17201"/>
                  </a:lnTo>
                  <a:lnTo>
                    <a:pt x="81533" y="7620"/>
                  </a:lnTo>
                  <a:close/>
                </a:path>
                <a:path w="154304" h="161289">
                  <a:moveTo>
                    <a:pt x="76961" y="17201"/>
                  </a:moveTo>
                  <a:lnTo>
                    <a:pt x="72389" y="7620"/>
                  </a:lnTo>
                  <a:lnTo>
                    <a:pt x="72389" y="26783"/>
                  </a:lnTo>
                  <a:lnTo>
                    <a:pt x="76961" y="17201"/>
                  </a:lnTo>
                  <a:close/>
                </a:path>
                <a:path w="154304" h="161289">
                  <a:moveTo>
                    <a:pt x="81533" y="26783"/>
                  </a:moveTo>
                  <a:lnTo>
                    <a:pt x="81533" y="7620"/>
                  </a:lnTo>
                  <a:lnTo>
                    <a:pt x="76961" y="17201"/>
                  </a:lnTo>
                  <a:lnTo>
                    <a:pt x="81533" y="26783"/>
                  </a:lnTo>
                  <a:close/>
                </a:path>
                <a:path w="154304" h="161289">
                  <a:moveTo>
                    <a:pt x="148589" y="150114"/>
                  </a:moveTo>
                  <a:lnTo>
                    <a:pt x="140382" y="150114"/>
                  </a:lnTo>
                  <a:lnTo>
                    <a:pt x="144017" y="157734"/>
                  </a:lnTo>
                  <a:lnTo>
                    <a:pt x="148589" y="15011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9761867" y="6167628"/>
              <a:ext cx="143510" cy="150495"/>
            </a:xfrm>
            <a:custGeom>
              <a:avLst/>
              <a:gdLst/>
              <a:ahLst/>
              <a:cxnLst/>
              <a:rect l="l" t="t" r="r" b="b"/>
              <a:pathLst>
                <a:path w="143509" h="150495">
                  <a:moveTo>
                    <a:pt x="143256" y="150113"/>
                  </a:moveTo>
                  <a:lnTo>
                    <a:pt x="71627" y="0"/>
                  </a:lnTo>
                  <a:lnTo>
                    <a:pt x="0" y="150113"/>
                  </a:lnTo>
                  <a:lnTo>
                    <a:pt x="143256" y="15011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9755771" y="6162294"/>
              <a:ext cx="154940" cy="161290"/>
            </a:xfrm>
            <a:custGeom>
              <a:avLst/>
              <a:gdLst/>
              <a:ahLst/>
              <a:cxnLst/>
              <a:rect l="l" t="t" r="r" b="b"/>
              <a:pathLst>
                <a:path w="154940" h="161289">
                  <a:moveTo>
                    <a:pt x="154686" y="156210"/>
                  </a:moveTo>
                  <a:lnTo>
                    <a:pt x="154686" y="154686"/>
                  </a:lnTo>
                  <a:lnTo>
                    <a:pt x="153924" y="153162"/>
                  </a:lnTo>
                  <a:lnTo>
                    <a:pt x="82296" y="3048"/>
                  </a:lnTo>
                  <a:lnTo>
                    <a:pt x="81534" y="1524"/>
                  </a:lnTo>
                  <a:lnTo>
                    <a:pt x="79248" y="0"/>
                  </a:lnTo>
                  <a:lnTo>
                    <a:pt x="75438" y="0"/>
                  </a:lnTo>
                  <a:lnTo>
                    <a:pt x="73914" y="1524"/>
                  </a:lnTo>
                  <a:lnTo>
                    <a:pt x="73152" y="3048"/>
                  </a:lnTo>
                  <a:lnTo>
                    <a:pt x="762" y="153162"/>
                  </a:lnTo>
                  <a:lnTo>
                    <a:pt x="0" y="154686"/>
                  </a:lnTo>
                  <a:lnTo>
                    <a:pt x="0" y="156210"/>
                  </a:lnTo>
                  <a:lnTo>
                    <a:pt x="1524" y="157734"/>
                  </a:lnTo>
                  <a:lnTo>
                    <a:pt x="2286" y="159258"/>
                  </a:lnTo>
                  <a:lnTo>
                    <a:pt x="3810" y="160782"/>
                  </a:lnTo>
                  <a:lnTo>
                    <a:pt x="6096" y="160782"/>
                  </a:lnTo>
                  <a:lnTo>
                    <a:pt x="6096" y="150114"/>
                  </a:lnTo>
                  <a:lnTo>
                    <a:pt x="14303" y="150114"/>
                  </a:lnTo>
                  <a:lnTo>
                    <a:pt x="73152" y="26783"/>
                  </a:lnTo>
                  <a:lnTo>
                    <a:pt x="73152" y="7620"/>
                  </a:lnTo>
                  <a:lnTo>
                    <a:pt x="82296" y="7620"/>
                  </a:lnTo>
                  <a:lnTo>
                    <a:pt x="82296" y="26783"/>
                  </a:lnTo>
                  <a:lnTo>
                    <a:pt x="141144" y="150114"/>
                  </a:lnTo>
                  <a:lnTo>
                    <a:pt x="149352" y="150114"/>
                  </a:lnTo>
                  <a:lnTo>
                    <a:pt x="149352" y="160782"/>
                  </a:lnTo>
                  <a:lnTo>
                    <a:pt x="150876" y="160782"/>
                  </a:lnTo>
                  <a:lnTo>
                    <a:pt x="153162" y="159258"/>
                  </a:lnTo>
                  <a:lnTo>
                    <a:pt x="154686" y="156210"/>
                  </a:lnTo>
                  <a:close/>
                </a:path>
                <a:path w="154940" h="161289">
                  <a:moveTo>
                    <a:pt x="14303" y="150114"/>
                  </a:moveTo>
                  <a:lnTo>
                    <a:pt x="6096" y="150114"/>
                  </a:lnTo>
                  <a:lnTo>
                    <a:pt x="10668" y="157734"/>
                  </a:lnTo>
                  <a:lnTo>
                    <a:pt x="14303" y="150114"/>
                  </a:lnTo>
                  <a:close/>
                </a:path>
                <a:path w="154940" h="161289">
                  <a:moveTo>
                    <a:pt x="149352" y="160782"/>
                  </a:moveTo>
                  <a:lnTo>
                    <a:pt x="149352" y="150114"/>
                  </a:lnTo>
                  <a:lnTo>
                    <a:pt x="144780" y="157734"/>
                  </a:lnTo>
                  <a:lnTo>
                    <a:pt x="141144" y="150114"/>
                  </a:lnTo>
                  <a:lnTo>
                    <a:pt x="14303" y="150114"/>
                  </a:lnTo>
                  <a:lnTo>
                    <a:pt x="10668" y="157734"/>
                  </a:lnTo>
                  <a:lnTo>
                    <a:pt x="6096" y="150114"/>
                  </a:lnTo>
                  <a:lnTo>
                    <a:pt x="6096" y="160782"/>
                  </a:lnTo>
                  <a:lnTo>
                    <a:pt x="149352" y="160782"/>
                  </a:lnTo>
                  <a:close/>
                </a:path>
                <a:path w="154940" h="161289">
                  <a:moveTo>
                    <a:pt x="82296" y="7620"/>
                  </a:moveTo>
                  <a:lnTo>
                    <a:pt x="73152" y="7620"/>
                  </a:lnTo>
                  <a:lnTo>
                    <a:pt x="77724" y="17201"/>
                  </a:lnTo>
                  <a:lnTo>
                    <a:pt x="82296" y="7620"/>
                  </a:lnTo>
                  <a:close/>
                </a:path>
                <a:path w="154940" h="161289">
                  <a:moveTo>
                    <a:pt x="77724" y="17201"/>
                  </a:moveTo>
                  <a:lnTo>
                    <a:pt x="73152" y="7620"/>
                  </a:lnTo>
                  <a:lnTo>
                    <a:pt x="73152" y="26783"/>
                  </a:lnTo>
                  <a:lnTo>
                    <a:pt x="77724" y="17201"/>
                  </a:lnTo>
                  <a:close/>
                </a:path>
                <a:path w="154940" h="161289">
                  <a:moveTo>
                    <a:pt x="82296" y="26783"/>
                  </a:moveTo>
                  <a:lnTo>
                    <a:pt x="82296" y="7620"/>
                  </a:lnTo>
                  <a:lnTo>
                    <a:pt x="77724" y="17201"/>
                  </a:lnTo>
                  <a:lnTo>
                    <a:pt x="82296" y="26783"/>
                  </a:lnTo>
                  <a:close/>
                </a:path>
                <a:path w="154940" h="161289">
                  <a:moveTo>
                    <a:pt x="149352" y="150114"/>
                  </a:moveTo>
                  <a:lnTo>
                    <a:pt x="141144" y="150114"/>
                  </a:lnTo>
                  <a:lnTo>
                    <a:pt x="144780" y="157734"/>
                  </a:lnTo>
                  <a:lnTo>
                    <a:pt x="149352" y="15011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8" name="object 258" descr=""/>
          <p:cNvSpPr txBox="1"/>
          <p:nvPr/>
        </p:nvSpPr>
        <p:spPr>
          <a:xfrm>
            <a:off x="8618353" y="6159500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50%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9" name="object 259" descr=""/>
          <p:cNvSpPr txBox="1"/>
          <p:nvPr/>
        </p:nvSpPr>
        <p:spPr>
          <a:xfrm>
            <a:off x="9503037" y="6302750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70%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0" name="object 260" descr=""/>
          <p:cNvSpPr txBox="1"/>
          <p:nvPr/>
        </p:nvSpPr>
        <p:spPr>
          <a:xfrm>
            <a:off x="6832987" y="2877566"/>
            <a:ext cx="127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E29815"/>
                </a:solidFill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1" name="object 261" descr=""/>
          <p:cNvSpPr/>
          <p:nvPr/>
        </p:nvSpPr>
        <p:spPr>
          <a:xfrm>
            <a:off x="6749681" y="4897369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70" h="294639">
                <a:moveTo>
                  <a:pt x="762" y="155452"/>
                </a:moveTo>
                <a:lnTo>
                  <a:pt x="761" y="140212"/>
                </a:lnTo>
                <a:lnTo>
                  <a:pt x="0" y="147832"/>
                </a:lnTo>
                <a:lnTo>
                  <a:pt x="762" y="155452"/>
                </a:lnTo>
                <a:close/>
              </a:path>
              <a:path w="293370" h="294639">
                <a:moveTo>
                  <a:pt x="293370" y="147070"/>
                </a:moveTo>
                <a:lnTo>
                  <a:pt x="293370" y="139450"/>
                </a:lnTo>
                <a:lnTo>
                  <a:pt x="292608" y="131830"/>
                </a:lnTo>
                <a:lnTo>
                  <a:pt x="282344" y="91424"/>
                </a:lnTo>
                <a:lnTo>
                  <a:pt x="240402" y="32757"/>
                </a:lnTo>
                <a:lnTo>
                  <a:pt x="180091" y="3563"/>
                </a:lnTo>
                <a:lnTo>
                  <a:pt x="146865" y="0"/>
                </a:lnTo>
                <a:lnTo>
                  <a:pt x="113630" y="3781"/>
                </a:lnTo>
                <a:lnTo>
                  <a:pt x="53238" y="33348"/>
                </a:lnTo>
                <a:lnTo>
                  <a:pt x="11136" y="92202"/>
                </a:lnTo>
                <a:lnTo>
                  <a:pt x="761" y="132592"/>
                </a:lnTo>
                <a:lnTo>
                  <a:pt x="762" y="163072"/>
                </a:lnTo>
                <a:lnTo>
                  <a:pt x="2286" y="170692"/>
                </a:lnTo>
                <a:lnTo>
                  <a:pt x="14819" y="211334"/>
                </a:lnTo>
                <a:lnTo>
                  <a:pt x="32004" y="239003"/>
                </a:lnTo>
                <a:lnTo>
                  <a:pt x="32004" y="134878"/>
                </a:lnTo>
                <a:lnTo>
                  <a:pt x="43384" y="96751"/>
                </a:lnTo>
                <a:lnTo>
                  <a:pt x="63060" y="67400"/>
                </a:lnTo>
                <a:lnTo>
                  <a:pt x="88890" y="46770"/>
                </a:lnTo>
                <a:lnTo>
                  <a:pt x="118733" y="34803"/>
                </a:lnTo>
                <a:lnTo>
                  <a:pt x="150447" y="31442"/>
                </a:lnTo>
                <a:lnTo>
                  <a:pt x="181890" y="36630"/>
                </a:lnTo>
                <a:lnTo>
                  <a:pt x="210921" y="50310"/>
                </a:lnTo>
                <a:lnTo>
                  <a:pt x="235399" y="72426"/>
                </a:lnTo>
                <a:lnTo>
                  <a:pt x="253182" y="102920"/>
                </a:lnTo>
                <a:lnTo>
                  <a:pt x="262128" y="141736"/>
                </a:lnTo>
                <a:lnTo>
                  <a:pt x="262128" y="238260"/>
                </a:lnTo>
                <a:lnTo>
                  <a:pt x="272871" y="224365"/>
                </a:lnTo>
                <a:lnTo>
                  <a:pt x="287536" y="189134"/>
                </a:lnTo>
                <a:lnTo>
                  <a:pt x="293370" y="147070"/>
                </a:lnTo>
                <a:close/>
              </a:path>
              <a:path w="293370" h="294639">
                <a:moveTo>
                  <a:pt x="262128" y="238260"/>
                </a:moveTo>
                <a:lnTo>
                  <a:pt x="262128" y="153928"/>
                </a:lnTo>
                <a:lnTo>
                  <a:pt x="251676" y="195657"/>
                </a:lnTo>
                <a:lnTo>
                  <a:pt x="230901" y="227548"/>
                </a:lnTo>
                <a:lnTo>
                  <a:pt x="202615" y="249475"/>
                </a:lnTo>
                <a:lnTo>
                  <a:pt x="169634" y="261308"/>
                </a:lnTo>
                <a:lnTo>
                  <a:pt x="134770" y="262919"/>
                </a:lnTo>
                <a:lnTo>
                  <a:pt x="100838" y="254182"/>
                </a:lnTo>
                <a:lnTo>
                  <a:pt x="70650" y="234968"/>
                </a:lnTo>
                <a:lnTo>
                  <a:pt x="47021" y="205148"/>
                </a:lnTo>
                <a:lnTo>
                  <a:pt x="32766" y="164596"/>
                </a:lnTo>
                <a:lnTo>
                  <a:pt x="32004" y="159262"/>
                </a:lnTo>
                <a:lnTo>
                  <a:pt x="32004" y="239003"/>
                </a:lnTo>
                <a:lnTo>
                  <a:pt x="61080" y="268141"/>
                </a:lnTo>
                <a:lnTo>
                  <a:pt x="124637" y="293227"/>
                </a:lnTo>
                <a:lnTo>
                  <a:pt x="158791" y="294217"/>
                </a:lnTo>
                <a:lnTo>
                  <a:pt x="192335" y="287689"/>
                </a:lnTo>
                <a:lnTo>
                  <a:pt x="223627" y="273780"/>
                </a:lnTo>
                <a:lnTo>
                  <a:pt x="251020" y="252626"/>
                </a:lnTo>
                <a:lnTo>
                  <a:pt x="262128" y="238260"/>
                </a:lnTo>
                <a:close/>
              </a:path>
            </a:pathLst>
          </a:custGeom>
          <a:solidFill>
            <a:srgbClr val="E298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 descr=""/>
          <p:cNvSpPr txBox="1"/>
          <p:nvPr/>
        </p:nvSpPr>
        <p:spPr>
          <a:xfrm>
            <a:off x="6832987" y="4944109"/>
            <a:ext cx="127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E29815"/>
                </a:solidFill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3" name="object 263" descr=""/>
          <p:cNvSpPr/>
          <p:nvPr/>
        </p:nvSpPr>
        <p:spPr>
          <a:xfrm>
            <a:off x="6749681" y="3384394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70" h="294639">
                <a:moveTo>
                  <a:pt x="762" y="155095"/>
                </a:moveTo>
                <a:lnTo>
                  <a:pt x="761" y="139855"/>
                </a:lnTo>
                <a:lnTo>
                  <a:pt x="0" y="147475"/>
                </a:lnTo>
                <a:lnTo>
                  <a:pt x="762" y="155095"/>
                </a:lnTo>
                <a:close/>
              </a:path>
              <a:path w="293370" h="294639">
                <a:moveTo>
                  <a:pt x="293370" y="146713"/>
                </a:moveTo>
                <a:lnTo>
                  <a:pt x="293370" y="139855"/>
                </a:lnTo>
                <a:lnTo>
                  <a:pt x="292608" y="132235"/>
                </a:lnTo>
                <a:lnTo>
                  <a:pt x="282446" y="91707"/>
                </a:lnTo>
                <a:lnTo>
                  <a:pt x="240497" y="32860"/>
                </a:lnTo>
                <a:lnTo>
                  <a:pt x="180012" y="3575"/>
                </a:lnTo>
                <a:lnTo>
                  <a:pt x="146680" y="0"/>
                </a:lnTo>
                <a:lnTo>
                  <a:pt x="113348" y="3792"/>
                </a:lnTo>
                <a:lnTo>
                  <a:pt x="52865" y="33448"/>
                </a:lnTo>
                <a:lnTo>
                  <a:pt x="10920" y="92482"/>
                </a:lnTo>
                <a:lnTo>
                  <a:pt x="761" y="132997"/>
                </a:lnTo>
                <a:lnTo>
                  <a:pt x="762" y="162715"/>
                </a:lnTo>
                <a:lnTo>
                  <a:pt x="2286" y="170335"/>
                </a:lnTo>
                <a:lnTo>
                  <a:pt x="15001" y="211120"/>
                </a:lnTo>
                <a:lnTo>
                  <a:pt x="32004" y="238486"/>
                </a:lnTo>
                <a:lnTo>
                  <a:pt x="32004" y="135283"/>
                </a:lnTo>
                <a:lnTo>
                  <a:pt x="43196" y="97024"/>
                </a:lnTo>
                <a:lnTo>
                  <a:pt x="62741" y="67554"/>
                </a:lnTo>
                <a:lnTo>
                  <a:pt x="88490" y="46816"/>
                </a:lnTo>
                <a:lnTo>
                  <a:pt x="118296" y="34753"/>
                </a:lnTo>
                <a:lnTo>
                  <a:pt x="150013" y="31308"/>
                </a:lnTo>
                <a:lnTo>
                  <a:pt x="181495" y="36425"/>
                </a:lnTo>
                <a:lnTo>
                  <a:pt x="210594" y="50048"/>
                </a:lnTo>
                <a:lnTo>
                  <a:pt x="235164" y="72119"/>
                </a:lnTo>
                <a:lnTo>
                  <a:pt x="253057" y="102581"/>
                </a:lnTo>
                <a:lnTo>
                  <a:pt x="262128" y="141379"/>
                </a:lnTo>
                <a:lnTo>
                  <a:pt x="262128" y="238037"/>
                </a:lnTo>
                <a:lnTo>
                  <a:pt x="272650" y="224371"/>
                </a:lnTo>
                <a:lnTo>
                  <a:pt x="287380" y="188983"/>
                </a:lnTo>
                <a:lnTo>
                  <a:pt x="293370" y="146713"/>
                </a:lnTo>
                <a:close/>
              </a:path>
              <a:path w="293370" h="294639">
                <a:moveTo>
                  <a:pt x="262128" y="238037"/>
                </a:moveTo>
                <a:lnTo>
                  <a:pt x="262128" y="153571"/>
                </a:lnTo>
                <a:lnTo>
                  <a:pt x="251796" y="195399"/>
                </a:lnTo>
                <a:lnTo>
                  <a:pt x="231151" y="227391"/>
                </a:lnTo>
                <a:lnTo>
                  <a:pt x="202988" y="249417"/>
                </a:lnTo>
                <a:lnTo>
                  <a:pt x="170104" y="261347"/>
                </a:lnTo>
                <a:lnTo>
                  <a:pt x="135297" y="263050"/>
                </a:lnTo>
                <a:lnTo>
                  <a:pt x="101362" y="254398"/>
                </a:lnTo>
                <a:lnTo>
                  <a:pt x="71098" y="235259"/>
                </a:lnTo>
                <a:lnTo>
                  <a:pt x="47300" y="205503"/>
                </a:lnTo>
                <a:lnTo>
                  <a:pt x="32766" y="165001"/>
                </a:lnTo>
                <a:lnTo>
                  <a:pt x="32004" y="158905"/>
                </a:lnTo>
                <a:lnTo>
                  <a:pt x="32004" y="238486"/>
                </a:lnTo>
                <a:lnTo>
                  <a:pt x="61360" y="268166"/>
                </a:lnTo>
                <a:lnTo>
                  <a:pt x="124786" y="293405"/>
                </a:lnTo>
                <a:lnTo>
                  <a:pt x="158834" y="294432"/>
                </a:lnTo>
                <a:lnTo>
                  <a:pt x="192270" y="287908"/>
                </a:lnTo>
                <a:lnTo>
                  <a:pt x="223469" y="273967"/>
                </a:lnTo>
                <a:lnTo>
                  <a:pt x="250804" y="252744"/>
                </a:lnTo>
                <a:lnTo>
                  <a:pt x="262128" y="238037"/>
                </a:lnTo>
                <a:close/>
              </a:path>
            </a:pathLst>
          </a:custGeom>
          <a:solidFill>
            <a:srgbClr val="41A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 descr=""/>
          <p:cNvSpPr txBox="1"/>
          <p:nvPr/>
        </p:nvSpPr>
        <p:spPr>
          <a:xfrm>
            <a:off x="6832987" y="3430777"/>
            <a:ext cx="127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41A441"/>
                </a:solidFill>
                <a:latin typeface="Arial"/>
                <a:cs typeface="Arial"/>
              </a:rPr>
              <a:t>B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5" name="object 265" descr=""/>
          <p:cNvSpPr/>
          <p:nvPr/>
        </p:nvSpPr>
        <p:spPr>
          <a:xfrm>
            <a:off x="6749681" y="6055128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70" h="294639">
                <a:moveTo>
                  <a:pt x="762" y="155171"/>
                </a:moveTo>
                <a:lnTo>
                  <a:pt x="761" y="139931"/>
                </a:lnTo>
                <a:lnTo>
                  <a:pt x="0" y="147551"/>
                </a:lnTo>
                <a:lnTo>
                  <a:pt x="762" y="155171"/>
                </a:lnTo>
                <a:close/>
              </a:path>
              <a:path w="293370" h="294639">
                <a:moveTo>
                  <a:pt x="293370" y="146789"/>
                </a:moveTo>
                <a:lnTo>
                  <a:pt x="293370" y="139169"/>
                </a:lnTo>
                <a:lnTo>
                  <a:pt x="292608" y="131549"/>
                </a:lnTo>
                <a:lnTo>
                  <a:pt x="282197" y="91134"/>
                </a:lnTo>
                <a:lnTo>
                  <a:pt x="240004" y="32529"/>
                </a:lnTo>
                <a:lnTo>
                  <a:pt x="179527" y="3475"/>
                </a:lnTo>
                <a:lnTo>
                  <a:pt x="146261" y="0"/>
                </a:lnTo>
                <a:lnTo>
                  <a:pt x="113018" y="3874"/>
                </a:lnTo>
                <a:lnTo>
                  <a:pt x="52729" y="33626"/>
                </a:lnTo>
                <a:lnTo>
                  <a:pt x="10913" y="92632"/>
                </a:lnTo>
                <a:lnTo>
                  <a:pt x="761" y="133073"/>
                </a:lnTo>
                <a:lnTo>
                  <a:pt x="762" y="162791"/>
                </a:lnTo>
                <a:lnTo>
                  <a:pt x="2286" y="170411"/>
                </a:lnTo>
                <a:lnTo>
                  <a:pt x="14945" y="211192"/>
                </a:lnTo>
                <a:lnTo>
                  <a:pt x="32004" y="238680"/>
                </a:lnTo>
                <a:lnTo>
                  <a:pt x="32004" y="135359"/>
                </a:lnTo>
                <a:lnTo>
                  <a:pt x="43196" y="97100"/>
                </a:lnTo>
                <a:lnTo>
                  <a:pt x="62744" y="67622"/>
                </a:lnTo>
                <a:lnTo>
                  <a:pt x="88501" y="46871"/>
                </a:lnTo>
                <a:lnTo>
                  <a:pt x="118316" y="34794"/>
                </a:lnTo>
                <a:lnTo>
                  <a:pt x="150042" y="31337"/>
                </a:lnTo>
                <a:lnTo>
                  <a:pt x="181530" y="36445"/>
                </a:lnTo>
                <a:lnTo>
                  <a:pt x="210631" y="50065"/>
                </a:lnTo>
                <a:lnTo>
                  <a:pt x="235197" y="72143"/>
                </a:lnTo>
                <a:lnTo>
                  <a:pt x="253078" y="102624"/>
                </a:lnTo>
                <a:lnTo>
                  <a:pt x="262128" y="141455"/>
                </a:lnTo>
                <a:lnTo>
                  <a:pt x="262128" y="238080"/>
                </a:lnTo>
                <a:lnTo>
                  <a:pt x="272688" y="224377"/>
                </a:lnTo>
                <a:lnTo>
                  <a:pt x="287410" y="189016"/>
                </a:lnTo>
                <a:lnTo>
                  <a:pt x="293370" y="146789"/>
                </a:lnTo>
                <a:close/>
              </a:path>
              <a:path w="293370" h="294639">
                <a:moveTo>
                  <a:pt x="262128" y="238080"/>
                </a:moveTo>
                <a:lnTo>
                  <a:pt x="262128" y="153647"/>
                </a:lnTo>
                <a:lnTo>
                  <a:pt x="251845" y="195390"/>
                </a:lnTo>
                <a:lnTo>
                  <a:pt x="231176" y="227357"/>
                </a:lnTo>
                <a:lnTo>
                  <a:pt x="202943" y="249391"/>
                </a:lnTo>
                <a:lnTo>
                  <a:pt x="169968" y="261338"/>
                </a:lnTo>
                <a:lnTo>
                  <a:pt x="135075" y="263042"/>
                </a:lnTo>
                <a:lnTo>
                  <a:pt x="101086" y="254347"/>
                </a:lnTo>
                <a:lnTo>
                  <a:pt x="70823" y="235098"/>
                </a:lnTo>
                <a:lnTo>
                  <a:pt x="47108" y="205139"/>
                </a:lnTo>
                <a:lnTo>
                  <a:pt x="32766" y="164315"/>
                </a:lnTo>
                <a:lnTo>
                  <a:pt x="32004" y="158981"/>
                </a:lnTo>
                <a:lnTo>
                  <a:pt x="32004" y="238680"/>
                </a:lnTo>
                <a:lnTo>
                  <a:pt x="61265" y="268213"/>
                </a:lnTo>
                <a:lnTo>
                  <a:pt x="124717" y="293419"/>
                </a:lnTo>
                <a:lnTo>
                  <a:pt x="158791" y="294432"/>
                </a:lnTo>
                <a:lnTo>
                  <a:pt x="192255" y="287897"/>
                </a:lnTo>
                <a:lnTo>
                  <a:pt x="223480" y="273953"/>
                </a:lnTo>
                <a:lnTo>
                  <a:pt x="250834" y="252734"/>
                </a:lnTo>
                <a:lnTo>
                  <a:pt x="262128" y="238080"/>
                </a:lnTo>
                <a:close/>
              </a:path>
            </a:pathLst>
          </a:custGeom>
          <a:solidFill>
            <a:srgbClr val="41A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 descr=""/>
          <p:cNvSpPr txBox="1"/>
          <p:nvPr/>
        </p:nvSpPr>
        <p:spPr>
          <a:xfrm>
            <a:off x="6840607" y="6101586"/>
            <a:ext cx="1111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41A441"/>
                </a:solidFill>
                <a:latin typeface="Arial"/>
                <a:cs typeface="Arial"/>
              </a:rPr>
              <a:t>F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7" name="object 267" descr=""/>
          <p:cNvSpPr/>
          <p:nvPr/>
        </p:nvSpPr>
        <p:spPr>
          <a:xfrm>
            <a:off x="6749681" y="5486676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70" h="294639">
                <a:moveTo>
                  <a:pt x="762" y="155171"/>
                </a:moveTo>
                <a:lnTo>
                  <a:pt x="761" y="139931"/>
                </a:lnTo>
                <a:lnTo>
                  <a:pt x="0" y="147551"/>
                </a:lnTo>
                <a:lnTo>
                  <a:pt x="762" y="155171"/>
                </a:lnTo>
                <a:close/>
              </a:path>
              <a:path w="293370" h="294639">
                <a:moveTo>
                  <a:pt x="293370" y="146789"/>
                </a:moveTo>
                <a:lnTo>
                  <a:pt x="293370" y="139169"/>
                </a:lnTo>
                <a:lnTo>
                  <a:pt x="292608" y="131549"/>
                </a:lnTo>
                <a:lnTo>
                  <a:pt x="282197" y="91134"/>
                </a:lnTo>
                <a:lnTo>
                  <a:pt x="240004" y="32529"/>
                </a:lnTo>
                <a:lnTo>
                  <a:pt x="179527" y="3475"/>
                </a:lnTo>
                <a:lnTo>
                  <a:pt x="146261" y="0"/>
                </a:lnTo>
                <a:lnTo>
                  <a:pt x="113018" y="3874"/>
                </a:lnTo>
                <a:lnTo>
                  <a:pt x="52729" y="33626"/>
                </a:lnTo>
                <a:lnTo>
                  <a:pt x="10913" y="92632"/>
                </a:lnTo>
                <a:lnTo>
                  <a:pt x="761" y="133073"/>
                </a:lnTo>
                <a:lnTo>
                  <a:pt x="762" y="162791"/>
                </a:lnTo>
                <a:lnTo>
                  <a:pt x="2286" y="170411"/>
                </a:lnTo>
                <a:lnTo>
                  <a:pt x="14945" y="211192"/>
                </a:lnTo>
                <a:lnTo>
                  <a:pt x="32004" y="238680"/>
                </a:lnTo>
                <a:lnTo>
                  <a:pt x="32004" y="135359"/>
                </a:lnTo>
                <a:lnTo>
                  <a:pt x="43196" y="97100"/>
                </a:lnTo>
                <a:lnTo>
                  <a:pt x="62744" y="67622"/>
                </a:lnTo>
                <a:lnTo>
                  <a:pt x="88501" y="46871"/>
                </a:lnTo>
                <a:lnTo>
                  <a:pt x="118316" y="34794"/>
                </a:lnTo>
                <a:lnTo>
                  <a:pt x="150042" y="31337"/>
                </a:lnTo>
                <a:lnTo>
                  <a:pt x="181530" y="36445"/>
                </a:lnTo>
                <a:lnTo>
                  <a:pt x="210631" y="50065"/>
                </a:lnTo>
                <a:lnTo>
                  <a:pt x="235197" y="72143"/>
                </a:lnTo>
                <a:lnTo>
                  <a:pt x="253078" y="102624"/>
                </a:lnTo>
                <a:lnTo>
                  <a:pt x="262128" y="141455"/>
                </a:lnTo>
                <a:lnTo>
                  <a:pt x="262128" y="238080"/>
                </a:lnTo>
                <a:lnTo>
                  <a:pt x="272688" y="224377"/>
                </a:lnTo>
                <a:lnTo>
                  <a:pt x="287410" y="189016"/>
                </a:lnTo>
                <a:lnTo>
                  <a:pt x="293370" y="146789"/>
                </a:lnTo>
                <a:close/>
              </a:path>
              <a:path w="293370" h="294639">
                <a:moveTo>
                  <a:pt x="262128" y="238080"/>
                </a:moveTo>
                <a:lnTo>
                  <a:pt x="262128" y="153647"/>
                </a:lnTo>
                <a:lnTo>
                  <a:pt x="251845" y="195390"/>
                </a:lnTo>
                <a:lnTo>
                  <a:pt x="231176" y="227357"/>
                </a:lnTo>
                <a:lnTo>
                  <a:pt x="202943" y="249391"/>
                </a:lnTo>
                <a:lnTo>
                  <a:pt x="169968" y="261338"/>
                </a:lnTo>
                <a:lnTo>
                  <a:pt x="135075" y="263042"/>
                </a:lnTo>
                <a:lnTo>
                  <a:pt x="101086" y="254347"/>
                </a:lnTo>
                <a:lnTo>
                  <a:pt x="70823" y="235098"/>
                </a:lnTo>
                <a:lnTo>
                  <a:pt x="47108" y="205139"/>
                </a:lnTo>
                <a:lnTo>
                  <a:pt x="32766" y="164315"/>
                </a:lnTo>
                <a:lnTo>
                  <a:pt x="32004" y="158981"/>
                </a:lnTo>
                <a:lnTo>
                  <a:pt x="32004" y="238680"/>
                </a:lnTo>
                <a:lnTo>
                  <a:pt x="61265" y="268213"/>
                </a:lnTo>
                <a:lnTo>
                  <a:pt x="124717" y="293419"/>
                </a:lnTo>
                <a:lnTo>
                  <a:pt x="158791" y="294432"/>
                </a:lnTo>
                <a:lnTo>
                  <a:pt x="192255" y="287897"/>
                </a:lnTo>
                <a:lnTo>
                  <a:pt x="223480" y="273953"/>
                </a:lnTo>
                <a:lnTo>
                  <a:pt x="250834" y="252734"/>
                </a:lnTo>
                <a:lnTo>
                  <a:pt x="262128" y="238080"/>
                </a:lnTo>
                <a:close/>
              </a:path>
            </a:pathLst>
          </a:custGeom>
          <a:solidFill>
            <a:srgbClr val="CB22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 descr=""/>
          <p:cNvSpPr txBox="1"/>
          <p:nvPr/>
        </p:nvSpPr>
        <p:spPr>
          <a:xfrm>
            <a:off x="6837559" y="5533135"/>
            <a:ext cx="1193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CB225B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69" name="object 269" descr=""/>
          <p:cNvGrpSpPr/>
          <p:nvPr/>
        </p:nvGrpSpPr>
        <p:grpSpPr>
          <a:xfrm>
            <a:off x="6749681" y="3968772"/>
            <a:ext cx="293370" cy="294640"/>
            <a:chOff x="6749681" y="3968772"/>
            <a:chExt cx="293370" cy="294640"/>
          </a:xfrm>
        </p:grpSpPr>
        <p:sp>
          <p:nvSpPr>
            <p:cNvPr id="270" name="object 270" descr=""/>
            <p:cNvSpPr/>
            <p:nvPr/>
          </p:nvSpPr>
          <p:spPr>
            <a:xfrm>
              <a:off x="6765671" y="3984497"/>
              <a:ext cx="262255" cy="264160"/>
            </a:xfrm>
            <a:custGeom>
              <a:avLst/>
              <a:gdLst/>
              <a:ahLst/>
              <a:cxnLst/>
              <a:rect l="l" t="t" r="r" b="b"/>
              <a:pathLst>
                <a:path w="262254" h="264160">
                  <a:moveTo>
                    <a:pt x="262128" y="131825"/>
                  </a:moveTo>
                  <a:lnTo>
                    <a:pt x="251829" y="80367"/>
                  </a:lnTo>
                  <a:lnTo>
                    <a:pt x="223742" y="38480"/>
                  </a:lnTo>
                  <a:lnTo>
                    <a:pt x="182082" y="10310"/>
                  </a:lnTo>
                  <a:lnTo>
                    <a:pt x="131064" y="0"/>
                  </a:lnTo>
                  <a:lnTo>
                    <a:pt x="80045" y="10310"/>
                  </a:lnTo>
                  <a:lnTo>
                    <a:pt x="38385" y="38480"/>
                  </a:lnTo>
                  <a:lnTo>
                    <a:pt x="10298" y="80367"/>
                  </a:lnTo>
                  <a:lnTo>
                    <a:pt x="0" y="131825"/>
                  </a:lnTo>
                  <a:lnTo>
                    <a:pt x="10298" y="183284"/>
                  </a:lnTo>
                  <a:lnTo>
                    <a:pt x="38385" y="225170"/>
                  </a:lnTo>
                  <a:lnTo>
                    <a:pt x="80045" y="253341"/>
                  </a:lnTo>
                  <a:lnTo>
                    <a:pt x="131064" y="263652"/>
                  </a:lnTo>
                  <a:lnTo>
                    <a:pt x="182082" y="253341"/>
                  </a:lnTo>
                  <a:lnTo>
                    <a:pt x="223742" y="225170"/>
                  </a:lnTo>
                  <a:lnTo>
                    <a:pt x="251829" y="183284"/>
                  </a:lnTo>
                  <a:lnTo>
                    <a:pt x="262128" y="131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6749681" y="3968772"/>
              <a:ext cx="293370" cy="294640"/>
            </a:xfrm>
            <a:custGeom>
              <a:avLst/>
              <a:gdLst/>
              <a:ahLst/>
              <a:cxnLst/>
              <a:rect l="l" t="t" r="r" b="b"/>
              <a:pathLst>
                <a:path w="293370" h="294639">
                  <a:moveTo>
                    <a:pt x="762" y="155171"/>
                  </a:moveTo>
                  <a:lnTo>
                    <a:pt x="761" y="139931"/>
                  </a:lnTo>
                  <a:lnTo>
                    <a:pt x="0" y="147551"/>
                  </a:lnTo>
                  <a:lnTo>
                    <a:pt x="762" y="155171"/>
                  </a:lnTo>
                  <a:close/>
                </a:path>
                <a:path w="293370" h="294639">
                  <a:moveTo>
                    <a:pt x="293370" y="146789"/>
                  </a:moveTo>
                  <a:lnTo>
                    <a:pt x="293370" y="139169"/>
                  </a:lnTo>
                  <a:lnTo>
                    <a:pt x="292608" y="131549"/>
                  </a:lnTo>
                  <a:lnTo>
                    <a:pt x="282197" y="91134"/>
                  </a:lnTo>
                  <a:lnTo>
                    <a:pt x="240004" y="32529"/>
                  </a:lnTo>
                  <a:lnTo>
                    <a:pt x="179527" y="3475"/>
                  </a:lnTo>
                  <a:lnTo>
                    <a:pt x="146261" y="0"/>
                  </a:lnTo>
                  <a:lnTo>
                    <a:pt x="113018" y="3874"/>
                  </a:lnTo>
                  <a:lnTo>
                    <a:pt x="52729" y="33626"/>
                  </a:lnTo>
                  <a:lnTo>
                    <a:pt x="10913" y="92632"/>
                  </a:lnTo>
                  <a:lnTo>
                    <a:pt x="761" y="133073"/>
                  </a:lnTo>
                  <a:lnTo>
                    <a:pt x="762" y="162791"/>
                  </a:lnTo>
                  <a:lnTo>
                    <a:pt x="2286" y="170411"/>
                  </a:lnTo>
                  <a:lnTo>
                    <a:pt x="14967" y="211195"/>
                  </a:lnTo>
                  <a:lnTo>
                    <a:pt x="32004" y="238638"/>
                  </a:lnTo>
                  <a:lnTo>
                    <a:pt x="32004" y="135359"/>
                  </a:lnTo>
                  <a:lnTo>
                    <a:pt x="43202" y="97100"/>
                  </a:lnTo>
                  <a:lnTo>
                    <a:pt x="62753" y="67622"/>
                  </a:lnTo>
                  <a:lnTo>
                    <a:pt x="88510" y="46871"/>
                  </a:lnTo>
                  <a:lnTo>
                    <a:pt x="118323" y="34794"/>
                  </a:lnTo>
                  <a:lnTo>
                    <a:pt x="150047" y="31337"/>
                  </a:lnTo>
                  <a:lnTo>
                    <a:pt x="181532" y="36445"/>
                  </a:lnTo>
                  <a:lnTo>
                    <a:pt x="210630" y="50065"/>
                  </a:lnTo>
                  <a:lnTo>
                    <a:pt x="235194" y="72143"/>
                  </a:lnTo>
                  <a:lnTo>
                    <a:pt x="253076" y="102624"/>
                  </a:lnTo>
                  <a:lnTo>
                    <a:pt x="262128" y="141455"/>
                  </a:lnTo>
                  <a:lnTo>
                    <a:pt x="262128" y="238093"/>
                  </a:lnTo>
                  <a:lnTo>
                    <a:pt x="272661" y="224421"/>
                  </a:lnTo>
                  <a:lnTo>
                    <a:pt x="287391" y="189043"/>
                  </a:lnTo>
                  <a:lnTo>
                    <a:pt x="293370" y="146789"/>
                  </a:lnTo>
                  <a:close/>
                </a:path>
                <a:path w="293370" h="294639">
                  <a:moveTo>
                    <a:pt x="262128" y="238093"/>
                  </a:moveTo>
                  <a:lnTo>
                    <a:pt x="262128" y="153647"/>
                  </a:lnTo>
                  <a:lnTo>
                    <a:pt x="251821" y="195405"/>
                  </a:lnTo>
                  <a:lnTo>
                    <a:pt x="231216" y="227379"/>
                  </a:lnTo>
                  <a:lnTo>
                    <a:pt x="203101" y="249425"/>
                  </a:lnTo>
                  <a:lnTo>
                    <a:pt x="170262" y="261398"/>
                  </a:lnTo>
                  <a:lnTo>
                    <a:pt x="135487" y="263152"/>
                  </a:lnTo>
                  <a:lnTo>
                    <a:pt x="101563" y="254542"/>
                  </a:lnTo>
                  <a:lnTo>
                    <a:pt x="71276" y="235423"/>
                  </a:lnTo>
                  <a:lnTo>
                    <a:pt x="47415" y="205650"/>
                  </a:lnTo>
                  <a:lnTo>
                    <a:pt x="32766" y="165077"/>
                  </a:lnTo>
                  <a:lnTo>
                    <a:pt x="32004" y="158981"/>
                  </a:lnTo>
                  <a:lnTo>
                    <a:pt x="32004" y="238638"/>
                  </a:lnTo>
                  <a:lnTo>
                    <a:pt x="61299" y="268231"/>
                  </a:lnTo>
                  <a:lnTo>
                    <a:pt x="124735" y="293458"/>
                  </a:lnTo>
                  <a:lnTo>
                    <a:pt x="158796" y="294479"/>
                  </a:lnTo>
                  <a:lnTo>
                    <a:pt x="192247" y="287951"/>
                  </a:lnTo>
                  <a:lnTo>
                    <a:pt x="223460" y="274009"/>
                  </a:lnTo>
                  <a:lnTo>
                    <a:pt x="250808" y="252788"/>
                  </a:lnTo>
                  <a:lnTo>
                    <a:pt x="262128" y="238093"/>
                  </a:lnTo>
                  <a:close/>
                </a:path>
              </a:pathLst>
            </a:custGeom>
            <a:solidFill>
              <a:srgbClr val="CB225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2" name="object 272" descr=""/>
          <p:cNvSpPr txBox="1"/>
          <p:nvPr/>
        </p:nvSpPr>
        <p:spPr>
          <a:xfrm>
            <a:off x="6832987" y="4015232"/>
            <a:ext cx="127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CB225B"/>
                </a:solidFill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3" name="object 273" descr=""/>
          <p:cNvGrpSpPr/>
          <p:nvPr/>
        </p:nvGrpSpPr>
        <p:grpSpPr>
          <a:xfrm>
            <a:off x="3931805" y="2818290"/>
            <a:ext cx="293370" cy="294640"/>
            <a:chOff x="3931805" y="2818290"/>
            <a:chExt cx="293370" cy="294640"/>
          </a:xfrm>
        </p:grpSpPr>
        <p:sp>
          <p:nvSpPr>
            <p:cNvPr id="274" name="object 274" descr=""/>
            <p:cNvSpPr/>
            <p:nvPr/>
          </p:nvSpPr>
          <p:spPr>
            <a:xfrm>
              <a:off x="3947045" y="2833878"/>
              <a:ext cx="262255" cy="264160"/>
            </a:xfrm>
            <a:custGeom>
              <a:avLst/>
              <a:gdLst/>
              <a:ahLst/>
              <a:cxnLst/>
              <a:rect l="l" t="t" r="r" b="b"/>
              <a:pathLst>
                <a:path w="262254" h="264160">
                  <a:moveTo>
                    <a:pt x="262128" y="131825"/>
                  </a:moveTo>
                  <a:lnTo>
                    <a:pt x="251829" y="80367"/>
                  </a:lnTo>
                  <a:lnTo>
                    <a:pt x="223742" y="38480"/>
                  </a:lnTo>
                  <a:lnTo>
                    <a:pt x="182082" y="10310"/>
                  </a:lnTo>
                  <a:lnTo>
                    <a:pt x="131064" y="0"/>
                  </a:lnTo>
                  <a:lnTo>
                    <a:pt x="80045" y="10310"/>
                  </a:lnTo>
                  <a:lnTo>
                    <a:pt x="38385" y="38480"/>
                  </a:lnTo>
                  <a:lnTo>
                    <a:pt x="10298" y="80367"/>
                  </a:lnTo>
                  <a:lnTo>
                    <a:pt x="0" y="131825"/>
                  </a:lnTo>
                  <a:lnTo>
                    <a:pt x="10298" y="183284"/>
                  </a:lnTo>
                  <a:lnTo>
                    <a:pt x="38385" y="225170"/>
                  </a:lnTo>
                  <a:lnTo>
                    <a:pt x="80045" y="253341"/>
                  </a:lnTo>
                  <a:lnTo>
                    <a:pt x="131064" y="263652"/>
                  </a:lnTo>
                  <a:lnTo>
                    <a:pt x="182082" y="253341"/>
                  </a:lnTo>
                  <a:lnTo>
                    <a:pt x="223742" y="225170"/>
                  </a:lnTo>
                  <a:lnTo>
                    <a:pt x="251829" y="183284"/>
                  </a:lnTo>
                  <a:lnTo>
                    <a:pt x="262128" y="131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3931805" y="2818290"/>
              <a:ext cx="293370" cy="294640"/>
            </a:xfrm>
            <a:custGeom>
              <a:avLst/>
              <a:gdLst/>
              <a:ahLst/>
              <a:cxnLst/>
              <a:rect l="l" t="t" r="r" b="b"/>
              <a:pathLst>
                <a:path w="293370" h="294639">
                  <a:moveTo>
                    <a:pt x="293370" y="147413"/>
                  </a:moveTo>
                  <a:lnTo>
                    <a:pt x="293370" y="139793"/>
                  </a:lnTo>
                  <a:lnTo>
                    <a:pt x="292608" y="132173"/>
                  </a:lnTo>
                  <a:lnTo>
                    <a:pt x="282205" y="91728"/>
                  </a:lnTo>
                  <a:lnTo>
                    <a:pt x="239995" y="32939"/>
                  </a:lnTo>
                  <a:lnTo>
                    <a:pt x="179477" y="3614"/>
                  </a:lnTo>
                  <a:lnTo>
                    <a:pt x="146189" y="0"/>
                  </a:lnTo>
                  <a:lnTo>
                    <a:pt x="112929" y="3749"/>
                  </a:lnTo>
                  <a:lnTo>
                    <a:pt x="52631" y="33338"/>
                  </a:lnTo>
                  <a:lnTo>
                    <a:pt x="10861" y="92375"/>
                  </a:lnTo>
                  <a:lnTo>
                    <a:pt x="761" y="132935"/>
                  </a:lnTo>
                  <a:lnTo>
                    <a:pt x="0" y="140555"/>
                  </a:lnTo>
                  <a:lnTo>
                    <a:pt x="0" y="155795"/>
                  </a:lnTo>
                  <a:lnTo>
                    <a:pt x="762" y="162653"/>
                  </a:lnTo>
                  <a:lnTo>
                    <a:pt x="1524" y="170273"/>
                  </a:lnTo>
                  <a:lnTo>
                    <a:pt x="14522" y="210993"/>
                  </a:lnTo>
                  <a:lnTo>
                    <a:pt x="31242" y="237729"/>
                  </a:lnTo>
                  <a:lnTo>
                    <a:pt x="31242" y="141317"/>
                  </a:lnTo>
                  <a:lnTo>
                    <a:pt x="32004" y="135221"/>
                  </a:lnTo>
                  <a:lnTo>
                    <a:pt x="42828" y="96896"/>
                  </a:lnTo>
                  <a:lnTo>
                    <a:pt x="88086" y="46770"/>
                  </a:lnTo>
                  <a:lnTo>
                    <a:pt x="150028" y="31518"/>
                  </a:lnTo>
                  <a:lnTo>
                    <a:pt x="181707" y="36784"/>
                  </a:lnTo>
                  <a:lnTo>
                    <a:pt x="235387" y="72734"/>
                  </a:lnTo>
                  <a:lnTo>
                    <a:pt x="261365" y="142079"/>
                  </a:lnTo>
                  <a:lnTo>
                    <a:pt x="262128" y="148175"/>
                  </a:lnTo>
                  <a:lnTo>
                    <a:pt x="262128" y="237387"/>
                  </a:lnTo>
                  <a:lnTo>
                    <a:pt x="271812" y="224936"/>
                  </a:lnTo>
                  <a:lnTo>
                    <a:pt x="286858" y="189629"/>
                  </a:lnTo>
                  <a:lnTo>
                    <a:pt x="293370" y="147413"/>
                  </a:lnTo>
                  <a:close/>
                </a:path>
                <a:path w="293370" h="294639">
                  <a:moveTo>
                    <a:pt x="262128" y="237387"/>
                  </a:moveTo>
                  <a:lnTo>
                    <a:pt x="262128" y="148175"/>
                  </a:lnTo>
                  <a:lnTo>
                    <a:pt x="261365" y="154271"/>
                  </a:lnTo>
                  <a:lnTo>
                    <a:pt x="251313" y="195841"/>
                  </a:lnTo>
                  <a:lnTo>
                    <a:pt x="230725" y="227658"/>
                  </a:lnTo>
                  <a:lnTo>
                    <a:pt x="202471" y="249575"/>
                  </a:lnTo>
                  <a:lnTo>
                    <a:pt x="169424" y="261445"/>
                  </a:lnTo>
                  <a:lnTo>
                    <a:pt x="134453" y="263120"/>
                  </a:lnTo>
                  <a:lnTo>
                    <a:pt x="100431" y="254454"/>
                  </a:lnTo>
                  <a:lnTo>
                    <a:pt x="70228" y="235300"/>
                  </a:lnTo>
                  <a:lnTo>
                    <a:pt x="46716" y="205511"/>
                  </a:lnTo>
                  <a:lnTo>
                    <a:pt x="32766" y="164939"/>
                  </a:lnTo>
                  <a:lnTo>
                    <a:pt x="31242" y="152747"/>
                  </a:lnTo>
                  <a:lnTo>
                    <a:pt x="31242" y="237729"/>
                  </a:lnTo>
                  <a:lnTo>
                    <a:pt x="60996" y="268046"/>
                  </a:lnTo>
                  <a:lnTo>
                    <a:pt x="124178" y="293427"/>
                  </a:lnTo>
                  <a:lnTo>
                    <a:pt x="158062" y="294555"/>
                  </a:lnTo>
                  <a:lnTo>
                    <a:pt x="191357" y="288144"/>
                  </a:lnTo>
                  <a:lnTo>
                    <a:pt x="222472" y="274320"/>
                  </a:lnTo>
                  <a:lnTo>
                    <a:pt x="249821" y="253209"/>
                  </a:lnTo>
                  <a:lnTo>
                    <a:pt x="262128" y="237387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6" name="object 276" descr=""/>
          <p:cNvSpPr txBox="1"/>
          <p:nvPr/>
        </p:nvSpPr>
        <p:spPr>
          <a:xfrm>
            <a:off x="4014349" y="2865374"/>
            <a:ext cx="127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E29815"/>
                </a:solidFill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7" name="object 277" descr=""/>
          <p:cNvGrpSpPr/>
          <p:nvPr/>
        </p:nvGrpSpPr>
        <p:grpSpPr>
          <a:xfrm>
            <a:off x="1396631" y="3555896"/>
            <a:ext cx="293370" cy="294640"/>
            <a:chOff x="1396631" y="3555896"/>
            <a:chExt cx="293370" cy="294640"/>
          </a:xfrm>
        </p:grpSpPr>
        <p:sp>
          <p:nvSpPr>
            <p:cNvPr id="278" name="object 278" descr=""/>
            <p:cNvSpPr/>
            <p:nvPr/>
          </p:nvSpPr>
          <p:spPr>
            <a:xfrm>
              <a:off x="1412633" y="3571494"/>
              <a:ext cx="262255" cy="264160"/>
            </a:xfrm>
            <a:custGeom>
              <a:avLst/>
              <a:gdLst/>
              <a:ahLst/>
              <a:cxnLst/>
              <a:rect l="l" t="t" r="r" b="b"/>
              <a:pathLst>
                <a:path w="262255" h="264160">
                  <a:moveTo>
                    <a:pt x="262128" y="131825"/>
                  </a:moveTo>
                  <a:lnTo>
                    <a:pt x="251829" y="80688"/>
                  </a:lnTo>
                  <a:lnTo>
                    <a:pt x="223742" y="38766"/>
                  </a:lnTo>
                  <a:lnTo>
                    <a:pt x="182082" y="10417"/>
                  </a:lnTo>
                  <a:lnTo>
                    <a:pt x="131064" y="0"/>
                  </a:lnTo>
                  <a:lnTo>
                    <a:pt x="80045" y="10417"/>
                  </a:lnTo>
                  <a:lnTo>
                    <a:pt x="38385" y="38766"/>
                  </a:lnTo>
                  <a:lnTo>
                    <a:pt x="10298" y="80688"/>
                  </a:lnTo>
                  <a:lnTo>
                    <a:pt x="0" y="131825"/>
                  </a:lnTo>
                  <a:lnTo>
                    <a:pt x="10298" y="183284"/>
                  </a:lnTo>
                  <a:lnTo>
                    <a:pt x="38385" y="225170"/>
                  </a:lnTo>
                  <a:lnTo>
                    <a:pt x="80045" y="253341"/>
                  </a:lnTo>
                  <a:lnTo>
                    <a:pt x="131064" y="263652"/>
                  </a:lnTo>
                  <a:lnTo>
                    <a:pt x="182082" y="253341"/>
                  </a:lnTo>
                  <a:lnTo>
                    <a:pt x="223742" y="225170"/>
                  </a:lnTo>
                  <a:lnTo>
                    <a:pt x="251829" y="183284"/>
                  </a:lnTo>
                  <a:lnTo>
                    <a:pt x="262128" y="131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1396631" y="3555896"/>
              <a:ext cx="293370" cy="294640"/>
            </a:xfrm>
            <a:custGeom>
              <a:avLst/>
              <a:gdLst/>
              <a:ahLst/>
              <a:cxnLst/>
              <a:rect l="l" t="t" r="r" b="b"/>
              <a:pathLst>
                <a:path w="293369" h="294639">
                  <a:moveTo>
                    <a:pt x="293370" y="147423"/>
                  </a:moveTo>
                  <a:lnTo>
                    <a:pt x="293370" y="139803"/>
                  </a:lnTo>
                  <a:lnTo>
                    <a:pt x="292608" y="132183"/>
                  </a:lnTo>
                  <a:lnTo>
                    <a:pt x="282211" y="91708"/>
                  </a:lnTo>
                  <a:lnTo>
                    <a:pt x="240109" y="32902"/>
                  </a:lnTo>
                  <a:lnTo>
                    <a:pt x="179755" y="3598"/>
                  </a:lnTo>
                  <a:lnTo>
                    <a:pt x="146542" y="0"/>
                  </a:lnTo>
                  <a:lnTo>
                    <a:pt x="113337" y="3766"/>
                  </a:lnTo>
                  <a:lnTo>
                    <a:pt x="53045" y="33379"/>
                  </a:lnTo>
                  <a:lnTo>
                    <a:pt x="11071" y="92408"/>
                  </a:lnTo>
                  <a:lnTo>
                    <a:pt x="761" y="132945"/>
                  </a:lnTo>
                  <a:lnTo>
                    <a:pt x="0" y="140565"/>
                  </a:lnTo>
                  <a:lnTo>
                    <a:pt x="0" y="155805"/>
                  </a:lnTo>
                  <a:lnTo>
                    <a:pt x="762" y="162663"/>
                  </a:lnTo>
                  <a:lnTo>
                    <a:pt x="1524" y="170283"/>
                  </a:lnTo>
                  <a:lnTo>
                    <a:pt x="14506" y="211007"/>
                  </a:lnTo>
                  <a:lnTo>
                    <a:pt x="31242" y="237744"/>
                  </a:lnTo>
                  <a:lnTo>
                    <a:pt x="31242" y="147423"/>
                  </a:lnTo>
                  <a:lnTo>
                    <a:pt x="32004" y="141327"/>
                  </a:lnTo>
                  <a:lnTo>
                    <a:pt x="32004" y="135231"/>
                  </a:lnTo>
                  <a:lnTo>
                    <a:pt x="43140" y="97006"/>
                  </a:lnTo>
                  <a:lnTo>
                    <a:pt x="62686" y="67585"/>
                  </a:lnTo>
                  <a:lnTo>
                    <a:pt x="88478" y="46907"/>
                  </a:lnTo>
                  <a:lnTo>
                    <a:pt x="118351" y="34916"/>
                  </a:lnTo>
                  <a:lnTo>
                    <a:pt x="150142" y="31551"/>
                  </a:lnTo>
                  <a:lnTo>
                    <a:pt x="181687" y="36755"/>
                  </a:lnTo>
                  <a:lnTo>
                    <a:pt x="210822" y="50470"/>
                  </a:lnTo>
                  <a:lnTo>
                    <a:pt x="235383" y="72636"/>
                  </a:lnTo>
                  <a:lnTo>
                    <a:pt x="253206" y="103195"/>
                  </a:lnTo>
                  <a:lnTo>
                    <a:pt x="262128" y="142089"/>
                  </a:lnTo>
                  <a:lnTo>
                    <a:pt x="262128" y="237774"/>
                  </a:lnTo>
                  <a:lnTo>
                    <a:pt x="272088" y="224939"/>
                  </a:lnTo>
                  <a:lnTo>
                    <a:pt x="287029" y="189634"/>
                  </a:lnTo>
                  <a:lnTo>
                    <a:pt x="293370" y="147423"/>
                  </a:lnTo>
                  <a:close/>
                </a:path>
                <a:path w="293369" h="294639">
                  <a:moveTo>
                    <a:pt x="262128" y="237774"/>
                  </a:moveTo>
                  <a:lnTo>
                    <a:pt x="262128" y="154281"/>
                  </a:lnTo>
                  <a:lnTo>
                    <a:pt x="251501" y="195953"/>
                  </a:lnTo>
                  <a:lnTo>
                    <a:pt x="230623" y="227809"/>
                  </a:lnTo>
                  <a:lnTo>
                    <a:pt x="202296" y="249717"/>
                  </a:lnTo>
                  <a:lnTo>
                    <a:pt x="169321" y="261547"/>
                  </a:lnTo>
                  <a:lnTo>
                    <a:pt x="134499" y="263168"/>
                  </a:lnTo>
                  <a:lnTo>
                    <a:pt x="100631" y="254450"/>
                  </a:lnTo>
                  <a:lnTo>
                    <a:pt x="70519" y="235261"/>
                  </a:lnTo>
                  <a:lnTo>
                    <a:pt x="46963" y="205471"/>
                  </a:lnTo>
                  <a:lnTo>
                    <a:pt x="32766" y="164949"/>
                  </a:lnTo>
                  <a:lnTo>
                    <a:pt x="32004" y="158853"/>
                  </a:lnTo>
                  <a:lnTo>
                    <a:pt x="32004" y="153519"/>
                  </a:lnTo>
                  <a:lnTo>
                    <a:pt x="31242" y="147423"/>
                  </a:lnTo>
                  <a:lnTo>
                    <a:pt x="31242" y="237744"/>
                  </a:lnTo>
                  <a:lnTo>
                    <a:pt x="61048" y="268063"/>
                  </a:lnTo>
                  <a:lnTo>
                    <a:pt x="124364" y="293439"/>
                  </a:lnTo>
                  <a:lnTo>
                    <a:pt x="158315" y="294565"/>
                  </a:lnTo>
                  <a:lnTo>
                    <a:pt x="191661" y="288151"/>
                  </a:lnTo>
                  <a:lnTo>
                    <a:pt x="222805" y="274324"/>
                  </a:lnTo>
                  <a:lnTo>
                    <a:pt x="250147" y="253211"/>
                  </a:lnTo>
                  <a:lnTo>
                    <a:pt x="262128" y="237774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0" name="object 280" descr=""/>
          <p:cNvSpPr txBox="1"/>
          <p:nvPr/>
        </p:nvSpPr>
        <p:spPr>
          <a:xfrm>
            <a:off x="1492637" y="3602989"/>
            <a:ext cx="1143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E29815"/>
                </a:solidFill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81" name="object 281" descr=""/>
          <p:cNvGrpSpPr/>
          <p:nvPr/>
        </p:nvGrpSpPr>
        <p:grpSpPr>
          <a:xfrm>
            <a:off x="1418729" y="5695311"/>
            <a:ext cx="293370" cy="294640"/>
            <a:chOff x="1418729" y="5695311"/>
            <a:chExt cx="293370" cy="294640"/>
          </a:xfrm>
        </p:grpSpPr>
        <p:sp>
          <p:nvSpPr>
            <p:cNvPr id="282" name="object 282" descr=""/>
            <p:cNvSpPr/>
            <p:nvPr/>
          </p:nvSpPr>
          <p:spPr>
            <a:xfrm>
              <a:off x="1434731" y="5710427"/>
              <a:ext cx="262255" cy="264795"/>
            </a:xfrm>
            <a:custGeom>
              <a:avLst/>
              <a:gdLst/>
              <a:ahLst/>
              <a:cxnLst/>
              <a:rect l="l" t="t" r="r" b="b"/>
              <a:pathLst>
                <a:path w="262255" h="264795">
                  <a:moveTo>
                    <a:pt x="262128" y="132587"/>
                  </a:moveTo>
                  <a:lnTo>
                    <a:pt x="255446" y="90708"/>
                  </a:lnTo>
                  <a:lnTo>
                    <a:pt x="236841" y="54315"/>
                  </a:lnTo>
                  <a:lnTo>
                    <a:pt x="208471" y="25603"/>
                  </a:lnTo>
                  <a:lnTo>
                    <a:pt x="172492" y="6766"/>
                  </a:lnTo>
                  <a:lnTo>
                    <a:pt x="131064" y="0"/>
                  </a:lnTo>
                  <a:lnTo>
                    <a:pt x="89635" y="6766"/>
                  </a:lnTo>
                  <a:lnTo>
                    <a:pt x="53656" y="25603"/>
                  </a:lnTo>
                  <a:lnTo>
                    <a:pt x="25286" y="54315"/>
                  </a:lnTo>
                  <a:lnTo>
                    <a:pt x="6681" y="90708"/>
                  </a:lnTo>
                  <a:lnTo>
                    <a:pt x="0" y="132587"/>
                  </a:lnTo>
                  <a:lnTo>
                    <a:pt x="10298" y="183725"/>
                  </a:lnTo>
                  <a:lnTo>
                    <a:pt x="38385" y="225647"/>
                  </a:lnTo>
                  <a:lnTo>
                    <a:pt x="80045" y="253996"/>
                  </a:lnTo>
                  <a:lnTo>
                    <a:pt x="131064" y="264414"/>
                  </a:lnTo>
                  <a:lnTo>
                    <a:pt x="182082" y="253996"/>
                  </a:lnTo>
                  <a:lnTo>
                    <a:pt x="223742" y="225647"/>
                  </a:lnTo>
                  <a:lnTo>
                    <a:pt x="251829" y="183725"/>
                  </a:lnTo>
                  <a:lnTo>
                    <a:pt x="262128" y="1325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1418729" y="5695311"/>
              <a:ext cx="293370" cy="294640"/>
            </a:xfrm>
            <a:custGeom>
              <a:avLst/>
              <a:gdLst/>
              <a:ahLst/>
              <a:cxnLst/>
              <a:rect l="l" t="t" r="r" b="b"/>
              <a:pathLst>
                <a:path w="293369" h="294639">
                  <a:moveTo>
                    <a:pt x="293370" y="146942"/>
                  </a:moveTo>
                  <a:lnTo>
                    <a:pt x="293370" y="139322"/>
                  </a:lnTo>
                  <a:lnTo>
                    <a:pt x="292608" y="131702"/>
                  </a:lnTo>
                  <a:lnTo>
                    <a:pt x="282152" y="91247"/>
                  </a:lnTo>
                  <a:lnTo>
                    <a:pt x="239922" y="32577"/>
                  </a:lnTo>
                  <a:lnTo>
                    <a:pt x="179454" y="3484"/>
                  </a:lnTo>
                  <a:lnTo>
                    <a:pt x="146203" y="0"/>
                  </a:lnTo>
                  <a:lnTo>
                    <a:pt x="112979" y="3874"/>
                  </a:lnTo>
                  <a:lnTo>
                    <a:pt x="52726" y="33654"/>
                  </a:lnTo>
                  <a:lnTo>
                    <a:pt x="10923" y="92730"/>
                  </a:lnTo>
                  <a:lnTo>
                    <a:pt x="761" y="133226"/>
                  </a:lnTo>
                  <a:lnTo>
                    <a:pt x="0" y="140084"/>
                  </a:lnTo>
                  <a:lnTo>
                    <a:pt x="0" y="155324"/>
                  </a:lnTo>
                  <a:lnTo>
                    <a:pt x="1524" y="170564"/>
                  </a:lnTo>
                  <a:lnTo>
                    <a:pt x="14706" y="211253"/>
                  </a:lnTo>
                  <a:lnTo>
                    <a:pt x="31242" y="237449"/>
                  </a:lnTo>
                  <a:lnTo>
                    <a:pt x="31242" y="146942"/>
                  </a:lnTo>
                  <a:lnTo>
                    <a:pt x="32004" y="140846"/>
                  </a:lnTo>
                  <a:lnTo>
                    <a:pt x="32004" y="135512"/>
                  </a:lnTo>
                  <a:lnTo>
                    <a:pt x="43207" y="97302"/>
                  </a:lnTo>
                  <a:lnTo>
                    <a:pt x="62748" y="67822"/>
                  </a:lnTo>
                  <a:lnTo>
                    <a:pt x="88484" y="47033"/>
                  </a:lnTo>
                  <a:lnTo>
                    <a:pt x="118272" y="34897"/>
                  </a:lnTo>
                  <a:lnTo>
                    <a:pt x="149971" y="31375"/>
                  </a:lnTo>
                  <a:lnTo>
                    <a:pt x="181437" y="36427"/>
                  </a:lnTo>
                  <a:lnTo>
                    <a:pt x="210528" y="50016"/>
                  </a:lnTo>
                  <a:lnTo>
                    <a:pt x="235101" y="72101"/>
                  </a:lnTo>
                  <a:lnTo>
                    <a:pt x="253016" y="102645"/>
                  </a:lnTo>
                  <a:lnTo>
                    <a:pt x="262128" y="141608"/>
                  </a:lnTo>
                  <a:lnTo>
                    <a:pt x="262128" y="237812"/>
                  </a:lnTo>
                  <a:lnTo>
                    <a:pt x="272293" y="224620"/>
                  </a:lnTo>
                  <a:lnTo>
                    <a:pt x="287131" y="189234"/>
                  </a:lnTo>
                  <a:lnTo>
                    <a:pt x="293370" y="146942"/>
                  </a:lnTo>
                  <a:close/>
                </a:path>
                <a:path w="293369" h="294639">
                  <a:moveTo>
                    <a:pt x="262128" y="237812"/>
                  </a:moveTo>
                  <a:lnTo>
                    <a:pt x="262128" y="153800"/>
                  </a:lnTo>
                  <a:lnTo>
                    <a:pt x="251722" y="195582"/>
                  </a:lnTo>
                  <a:lnTo>
                    <a:pt x="230936" y="227530"/>
                  </a:lnTo>
                  <a:lnTo>
                    <a:pt x="202604" y="249507"/>
                  </a:lnTo>
                  <a:lnTo>
                    <a:pt x="169558" y="261380"/>
                  </a:lnTo>
                  <a:lnTo>
                    <a:pt x="134630" y="263013"/>
                  </a:lnTo>
                  <a:lnTo>
                    <a:pt x="100654" y="254274"/>
                  </a:lnTo>
                  <a:lnTo>
                    <a:pt x="70463" y="235026"/>
                  </a:lnTo>
                  <a:lnTo>
                    <a:pt x="46889" y="205135"/>
                  </a:lnTo>
                  <a:lnTo>
                    <a:pt x="32766" y="164468"/>
                  </a:lnTo>
                  <a:lnTo>
                    <a:pt x="32004" y="159134"/>
                  </a:lnTo>
                  <a:lnTo>
                    <a:pt x="32004" y="153038"/>
                  </a:lnTo>
                  <a:lnTo>
                    <a:pt x="31242" y="146942"/>
                  </a:lnTo>
                  <a:lnTo>
                    <a:pt x="31242" y="237449"/>
                  </a:lnTo>
                  <a:lnTo>
                    <a:pt x="61491" y="268218"/>
                  </a:lnTo>
                  <a:lnTo>
                    <a:pt x="124876" y="293480"/>
                  </a:lnTo>
                  <a:lnTo>
                    <a:pt x="158810" y="294541"/>
                  </a:lnTo>
                  <a:lnTo>
                    <a:pt x="192112" y="288058"/>
                  </a:lnTo>
                  <a:lnTo>
                    <a:pt x="223189" y="274159"/>
                  </a:lnTo>
                  <a:lnTo>
                    <a:pt x="250447" y="252970"/>
                  </a:lnTo>
                  <a:lnTo>
                    <a:pt x="262128" y="237812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4" name="object 284" descr=""/>
          <p:cNvSpPr txBox="1"/>
          <p:nvPr/>
        </p:nvSpPr>
        <p:spPr>
          <a:xfrm>
            <a:off x="1514735" y="5741923"/>
            <a:ext cx="1143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41A441"/>
                </a:solidFill>
                <a:latin typeface="Arial"/>
                <a:cs typeface="Arial"/>
              </a:rPr>
              <a:t>B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85" name="object 285" descr=""/>
          <p:cNvGrpSpPr/>
          <p:nvPr/>
        </p:nvGrpSpPr>
        <p:grpSpPr>
          <a:xfrm>
            <a:off x="5193677" y="4266671"/>
            <a:ext cx="293370" cy="294640"/>
            <a:chOff x="5193677" y="4266671"/>
            <a:chExt cx="293370" cy="294640"/>
          </a:xfrm>
        </p:grpSpPr>
        <p:sp>
          <p:nvSpPr>
            <p:cNvPr id="286" name="object 286" descr=""/>
            <p:cNvSpPr/>
            <p:nvPr/>
          </p:nvSpPr>
          <p:spPr>
            <a:xfrm>
              <a:off x="5209679" y="4282439"/>
              <a:ext cx="262255" cy="264160"/>
            </a:xfrm>
            <a:custGeom>
              <a:avLst/>
              <a:gdLst/>
              <a:ahLst/>
              <a:cxnLst/>
              <a:rect l="l" t="t" r="r" b="b"/>
              <a:pathLst>
                <a:path w="262254" h="264160">
                  <a:moveTo>
                    <a:pt x="262128" y="131825"/>
                  </a:moveTo>
                  <a:lnTo>
                    <a:pt x="251829" y="80367"/>
                  </a:lnTo>
                  <a:lnTo>
                    <a:pt x="223742" y="38480"/>
                  </a:lnTo>
                  <a:lnTo>
                    <a:pt x="182082" y="10310"/>
                  </a:lnTo>
                  <a:lnTo>
                    <a:pt x="131064" y="0"/>
                  </a:lnTo>
                  <a:lnTo>
                    <a:pt x="80045" y="10310"/>
                  </a:lnTo>
                  <a:lnTo>
                    <a:pt x="38385" y="38480"/>
                  </a:lnTo>
                  <a:lnTo>
                    <a:pt x="10298" y="80367"/>
                  </a:lnTo>
                  <a:lnTo>
                    <a:pt x="0" y="131825"/>
                  </a:lnTo>
                  <a:lnTo>
                    <a:pt x="10298" y="183284"/>
                  </a:lnTo>
                  <a:lnTo>
                    <a:pt x="38385" y="225170"/>
                  </a:lnTo>
                  <a:lnTo>
                    <a:pt x="80045" y="253341"/>
                  </a:lnTo>
                  <a:lnTo>
                    <a:pt x="131064" y="263652"/>
                  </a:lnTo>
                  <a:lnTo>
                    <a:pt x="182082" y="253341"/>
                  </a:lnTo>
                  <a:lnTo>
                    <a:pt x="223742" y="225170"/>
                  </a:lnTo>
                  <a:lnTo>
                    <a:pt x="251829" y="183284"/>
                  </a:lnTo>
                  <a:lnTo>
                    <a:pt x="262128" y="131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5193677" y="4266671"/>
              <a:ext cx="293370" cy="294640"/>
            </a:xfrm>
            <a:custGeom>
              <a:avLst/>
              <a:gdLst/>
              <a:ahLst/>
              <a:cxnLst/>
              <a:rect l="l" t="t" r="r" b="b"/>
              <a:pathLst>
                <a:path w="293370" h="294639">
                  <a:moveTo>
                    <a:pt x="762" y="155214"/>
                  </a:moveTo>
                  <a:lnTo>
                    <a:pt x="761" y="139974"/>
                  </a:lnTo>
                  <a:lnTo>
                    <a:pt x="0" y="147594"/>
                  </a:lnTo>
                  <a:lnTo>
                    <a:pt x="762" y="155214"/>
                  </a:lnTo>
                  <a:close/>
                </a:path>
                <a:path w="293370" h="294639">
                  <a:moveTo>
                    <a:pt x="293370" y="146832"/>
                  </a:moveTo>
                  <a:lnTo>
                    <a:pt x="293370" y="139212"/>
                  </a:lnTo>
                  <a:lnTo>
                    <a:pt x="292608" y="131592"/>
                  </a:lnTo>
                  <a:lnTo>
                    <a:pt x="282203" y="91143"/>
                  </a:lnTo>
                  <a:lnTo>
                    <a:pt x="240024" y="32509"/>
                  </a:lnTo>
                  <a:lnTo>
                    <a:pt x="179557" y="3463"/>
                  </a:lnTo>
                  <a:lnTo>
                    <a:pt x="146294" y="0"/>
                  </a:lnTo>
                  <a:lnTo>
                    <a:pt x="113053" y="3889"/>
                  </a:lnTo>
                  <a:lnTo>
                    <a:pt x="52760" y="33667"/>
                  </a:lnTo>
                  <a:lnTo>
                    <a:pt x="10927" y="92682"/>
                  </a:lnTo>
                  <a:lnTo>
                    <a:pt x="761" y="133116"/>
                  </a:lnTo>
                  <a:lnTo>
                    <a:pt x="762" y="162834"/>
                  </a:lnTo>
                  <a:lnTo>
                    <a:pt x="2286" y="170454"/>
                  </a:lnTo>
                  <a:lnTo>
                    <a:pt x="15011" y="211231"/>
                  </a:lnTo>
                  <a:lnTo>
                    <a:pt x="32004" y="238558"/>
                  </a:lnTo>
                  <a:lnTo>
                    <a:pt x="32004" y="140736"/>
                  </a:lnTo>
                  <a:lnTo>
                    <a:pt x="32766" y="135402"/>
                  </a:lnTo>
                  <a:lnTo>
                    <a:pt x="43433" y="97115"/>
                  </a:lnTo>
                  <a:lnTo>
                    <a:pt x="88361" y="46914"/>
                  </a:lnTo>
                  <a:lnTo>
                    <a:pt x="150066" y="31456"/>
                  </a:lnTo>
                  <a:lnTo>
                    <a:pt x="181705" y="36598"/>
                  </a:lnTo>
                  <a:lnTo>
                    <a:pt x="210932" y="50236"/>
                  </a:lnTo>
                  <a:lnTo>
                    <a:pt x="235547" y="72307"/>
                  </a:lnTo>
                  <a:lnTo>
                    <a:pt x="253346" y="102749"/>
                  </a:lnTo>
                  <a:lnTo>
                    <a:pt x="262128" y="141498"/>
                  </a:lnTo>
                  <a:lnTo>
                    <a:pt x="262128" y="238167"/>
                  </a:lnTo>
                  <a:lnTo>
                    <a:pt x="272692" y="224444"/>
                  </a:lnTo>
                  <a:lnTo>
                    <a:pt x="287405" y="189075"/>
                  </a:lnTo>
                  <a:lnTo>
                    <a:pt x="293370" y="146832"/>
                  </a:lnTo>
                  <a:close/>
                </a:path>
                <a:path w="293370" h="294639">
                  <a:moveTo>
                    <a:pt x="262128" y="238167"/>
                  </a:moveTo>
                  <a:lnTo>
                    <a:pt x="262128" y="153690"/>
                  </a:lnTo>
                  <a:lnTo>
                    <a:pt x="251803" y="195532"/>
                  </a:lnTo>
                  <a:lnTo>
                    <a:pt x="231087" y="227509"/>
                  </a:lnTo>
                  <a:lnTo>
                    <a:pt x="202810" y="249493"/>
                  </a:lnTo>
                  <a:lnTo>
                    <a:pt x="169800" y="261356"/>
                  </a:lnTo>
                  <a:lnTo>
                    <a:pt x="134886" y="262969"/>
                  </a:lnTo>
                  <a:lnTo>
                    <a:pt x="100897" y="254204"/>
                  </a:lnTo>
                  <a:lnTo>
                    <a:pt x="70661" y="234932"/>
                  </a:lnTo>
                  <a:lnTo>
                    <a:pt x="47008" y="205027"/>
                  </a:lnTo>
                  <a:lnTo>
                    <a:pt x="32766" y="164358"/>
                  </a:lnTo>
                  <a:lnTo>
                    <a:pt x="32004" y="159024"/>
                  </a:lnTo>
                  <a:lnTo>
                    <a:pt x="32004" y="238558"/>
                  </a:lnTo>
                  <a:lnTo>
                    <a:pt x="61392" y="268256"/>
                  </a:lnTo>
                  <a:lnTo>
                    <a:pt x="124837" y="293475"/>
                  </a:lnTo>
                  <a:lnTo>
                    <a:pt x="158891" y="294493"/>
                  </a:lnTo>
                  <a:lnTo>
                    <a:pt x="192330" y="287965"/>
                  </a:lnTo>
                  <a:lnTo>
                    <a:pt x="223528" y="274024"/>
                  </a:lnTo>
                  <a:lnTo>
                    <a:pt x="250858" y="252806"/>
                  </a:lnTo>
                  <a:lnTo>
                    <a:pt x="262128" y="238167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8" name="object 288" descr=""/>
          <p:cNvSpPr txBox="1"/>
          <p:nvPr/>
        </p:nvSpPr>
        <p:spPr>
          <a:xfrm>
            <a:off x="5297303" y="4313173"/>
            <a:ext cx="984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41A441"/>
                </a:solidFill>
                <a:latin typeface="Arial"/>
                <a:cs typeface="Arial"/>
              </a:rPr>
              <a:t>F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89" name="object 289" descr=""/>
          <p:cNvGrpSpPr/>
          <p:nvPr/>
        </p:nvGrpSpPr>
        <p:grpSpPr>
          <a:xfrm>
            <a:off x="5229491" y="2837407"/>
            <a:ext cx="294640" cy="294640"/>
            <a:chOff x="5229491" y="2837407"/>
            <a:chExt cx="294640" cy="294640"/>
          </a:xfrm>
        </p:grpSpPr>
        <p:sp>
          <p:nvSpPr>
            <p:cNvPr id="290" name="object 290" descr=""/>
            <p:cNvSpPr/>
            <p:nvPr/>
          </p:nvSpPr>
          <p:spPr>
            <a:xfrm>
              <a:off x="5245493" y="2852928"/>
              <a:ext cx="262255" cy="264795"/>
            </a:xfrm>
            <a:custGeom>
              <a:avLst/>
              <a:gdLst/>
              <a:ahLst/>
              <a:cxnLst/>
              <a:rect l="l" t="t" r="r" b="b"/>
              <a:pathLst>
                <a:path w="262254" h="264794">
                  <a:moveTo>
                    <a:pt x="262128" y="131825"/>
                  </a:moveTo>
                  <a:lnTo>
                    <a:pt x="251829" y="80688"/>
                  </a:lnTo>
                  <a:lnTo>
                    <a:pt x="223742" y="38766"/>
                  </a:lnTo>
                  <a:lnTo>
                    <a:pt x="182082" y="10417"/>
                  </a:lnTo>
                  <a:lnTo>
                    <a:pt x="131064" y="0"/>
                  </a:lnTo>
                  <a:lnTo>
                    <a:pt x="80045" y="10417"/>
                  </a:lnTo>
                  <a:lnTo>
                    <a:pt x="38385" y="38766"/>
                  </a:lnTo>
                  <a:lnTo>
                    <a:pt x="10298" y="80688"/>
                  </a:lnTo>
                  <a:lnTo>
                    <a:pt x="0" y="131825"/>
                  </a:lnTo>
                  <a:lnTo>
                    <a:pt x="6681" y="173705"/>
                  </a:lnTo>
                  <a:lnTo>
                    <a:pt x="25286" y="210098"/>
                  </a:lnTo>
                  <a:lnTo>
                    <a:pt x="53656" y="238810"/>
                  </a:lnTo>
                  <a:lnTo>
                    <a:pt x="89635" y="257647"/>
                  </a:lnTo>
                  <a:lnTo>
                    <a:pt x="131064" y="264413"/>
                  </a:lnTo>
                  <a:lnTo>
                    <a:pt x="172492" y="257647"/>
                  </a:lnTo>
                  <a:lnTo>
                    <a:pt x="208471" y="238810"/>
                  </a:lnTo>
                  <a:lnTo>
                    <a:pt x="236841" y="210098"/>
                  </a:lnTo>
                  <a:lnTo>
                    <a:pt x="255446" y="173705"/>
                  </a:lnTo>
                  <a:lnTo>
                    <a:pt x="262128" y="131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5229491" y="2837407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762" y="155728"/>
                  </a:moveTo>
                  <a:lnTo>
                    <a:pt x="761" y="140488"/>
                  </a:lnTo>
                  <a:lnTo>
                    <a:pt x="0" y="148108"/>
                  </a:lnTo>
                  <a:lnTo>
                    <a:pt x="762" y="155728"/>
                  </a:lnTo>
                  <a:close/>
                </a:path>
                <a:path w="294639" h="294639">
                  <a:moveTo>
                    <a:pt x="294132" y="147346"/>
                  </a:moveTo>
                  <a:lnTo>
                    <a:pt x="282342" y="91711"/>
                  </a:lnTo>
                  <a:lnTo>
                    <a:pt x="240418" y="32965"/>
                  </a:lnTo>
                  <a:lnTo>
                    <a:pt x="180138" y="3631"/>
                  </a:lnTo>
                  <a:lnTo>
                    <a:pt x="146927" y="0"/>
                  </a:lnTo>
                  <a:lnTo>
                    <a:pt x="113703" y="3729"/>
                  </a:lnTo>
                  <a:lnTo>
                    <a:pt x="53315" y="33278"/>
                  </a:lnTo>
                  <a:lnTo>
                    <a:pt x="11175" y="92300"/>
                  </a:lnTo>
                  <a:lnTo>
                    <a:pt x="761" y="132868"/>
                  </a:lnTo>
                  <a:lnTo>
                    <a:pt x="762" y="163348"/>
                  </a:lnTo>
                  <a:lnTo>
                    <a:pt x="2286" y="170206"/>
                  </a:lnTo>
                  <a:lnTo>
                    <a:pt x="14881" y="211004"/>
                  </a:lnTo>
                  <a:lnTo>
                    <a:pt x="32004" y="238751"/>
                  </a:lnTo>
                  <a:lnTo>
                    <a:pt x="32004" y="141250"/>
                  </a:lnTo>
                  <a:lnTo>
                    <a:pt x="32766" y="135154"/>
                  </a:lnTo>
                  <a:lnTo>
                    <a:pt x="43610" y="96866"/>
                  </a:lnTo>
                  <a:lnTo>
                    <a:pt x="88752" y="46833"/>
                  </a:lnTo>
                  <a:lnTo>
                    <a:pt x="150504" y="31656"/>
                  </a:lnTo>
                  <a:lnTo>
                    <a:pt x="182113" y="36939"/>
                  </a:lnTo>
                  <a:lnTo>
                    <a:pt x="211278" y="50696"/>
                  </a:lnTo>
                  <a:lnTo>
                    <a:pt x="235801" y="72847"/>
                  </a:lnTo>
                  <a:lnTo>
                    <a:pt x="253484" y="103313"/>
                  </a:lnTo>
                  <a:lnTo>
                    <a:pt x="262128" y="142012"/>
                  </a:lnTo>
                  <a:lnTo>
                    <a:pt x="262128" y="238239"/>
                  </a:lnTo>
                  <a:lnTo>
                    <a:pt x="272623" y="224804"/>
                  </a:lnTo>
                  <a:lnTo>
                    <a:pt x="287695" y="189514"/>
                  </a:lnTo>
                  <a:lnTo>
                    <a:pt x="294132" y="147346"/>
                  </a:lnTo>
                  <a:close/>
                </a:path>
                <a:path w="294639" h="294639">
                  <a:moveTo>
                    <a:pt x="262128" y="238239"/>
                  </a:moveTo>
                  <a:lnTo>
                    <a:pt x="262128" y="154204"/>
                  </a:lnTo>
                  <a:lnTo>
                    <a:pt x="251647" y="195891"/>
                  </a:lnTo>
                  <a:lnTo>
                    <a:pt x="230864" y="227754"/>
                  </a:lnTo>
                  <a:lnTo>
                    <a:pt x="202587" y="249666"/>
                  </a:lnTo>
                  <a:lnTo>
                    <a:pt x="169623" y="261496"/>
                  </a:lnTo>
                  <a:lnTo>
                    <a:pt x="134780" y="263114"/>
                  </a:lnTo>
                  <a:lnTo>
                    <a:pt x="100866" y="254391"/>
                  </a:lnTo>
                  <a:lnTo>
                    <a:pt x="70687" y="235196"/>
                  </a:lnTo>
                  <a:lnTo>
                    <a:pt x="47051" y="205400"/>
                  </a:lnTo>
                  <a:lnTo>
                    <a:pt x="32766" y="164872"/>
                  </a:lnTo>
                  <a:lnTo>
                    <a:pt x="32004" y="159538"/>
                  </a:lnTo>
                  <a:lnTo>
                    <a:pt x="32004" y="238751"/>
                  </a:lnTo>
                  <a:lnTo>
                    <a:pt x="61002" y="268108"/>
                  </a:lnTo>
                  <a:lnTo>
                    <a:pt x="124265" y="293447"/>
                  </a:lnTo>
                  <a:lnTo>
                    <a:pt x="158286" y="294536"/>
                  </a:lnTo>
                  <a:lnTo>
                    <a:pt x="191747" y="288084"/>
                  </a:lnTo>
                  <a:lnTo>
                    <a:pt x="223034" y="274222"/>
                  </a:lnTo>
                  <a:lnTo>
                    <a:pt x="250531" y="253085"/>
                  </a:lnTo>
                  <a:lnTo>
                    <a:pt x="262128" y="238239"/>
                  </a:lnTo>
                  <a:close/>
                </a:path>
              </a:pathLst>
            </a:custGeom>
            <a:solidFill>
              <a:srgbClr val="CB225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2" name="object 292" descr=""/>
          <p:cNvSpPr txBox="1"/>
          <p:nvPr/>
        </p:nvSpPr>
        <p:spPr>
          <a:xfrm>
            <a:off x="5317369" y="2884424"/>
            <a:ext cx="1193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CB225B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93" name="object 293" descr=""/>
          <p:cNvGrpSpPr/>
          <p:nvPr/>
        </p:nvGrpSpPr>
        <p:grpSpPr>
          <a:xfrm>
            <a:off x="1402727" y="4995552"/>
            <a:ext cx="293370" cy="294640"/>
            <a:chOff x="1402727" y="4995552"/>
            <a:chExt cx="293370" cy="294640"/>
          </a:xfrm>
        </p:grpSpPr>
        <p:sp>
          <p:nvSpPr>
            <p:cNvPr id="294" name="object 294" descr=""/>
            <p:cNvSpPr/>
            <p:nvPr/>
          </p:nvSpPr>
          <p:spPr>
            <a:xfrm>
              <a:off x="1418729" y="5010911"/>
              <a:ext cx="261620" cy="264795"/>
            </a:xfrm>
            <a:custGeom>
              <a:avLst/>
              <a:gdLst/>
              <a:ahLst/>
              <a:cxnLst/>
              <a:rect l="l" t="t" r="r" b="b"/>
              <a:pathLst>
                <a:path w="261619" h="264795">
                  <a:moveTo>
                    <a:pt x="261365" y="131825"/>
                  </a:moveTo>
                  <a:lnTo>
                    <a:pt x="251186" y="80688"/>
                  </a:lnTo>
                  <a:lnTo>
                    <a:pt x="223361" y="38766"/>
                  </a:lnTo>
                  <a:lnTo>
                    <a:pt x="181963" y="10417"/>
                  </a:lnTo>
                  <a:lnTo>
                    <a:pt x="131064" y="0"/>
                  </a:lnTo>
                  <a:lnTo>
                    <a:pt x="80045" y="10417"/>
                  </a:lnTo>
                  <a:lnTo>
                    <a:pt x="38385" y="38766"/>
                  </a:lnTo>
                  <a:lnTo>
                    <a:pt x="10298" y="80688"/>
                  </a:lnTo>
                  <a:lnTo>
                    <a:pt x="0" y="131825"/>
                  </a:lnTo>
                  <a:lnTo>
                    <a:pt x="6681" y="173705"/>
                  </a:lnTo>
                  <a:lnTo>
                    <a:pt x="25286" y="210098"/>
                  </a:lnTo>
                  <a:lnTo>
                    <a:pt x="53656" y="238810"/>
                  </a:lnTo>
                  <a:lnTo>
                    <a:pt x="89635" y="257647"/>
                  </a:lnTo>
                  <a:lnTo>
                    <a:pt x="131064" y="264413"/>
                  </a:lnTo>
                  <a:lnTo>
                    <a:pt x="181963" y="253984"/>
                  </a:lnTo>
                  <a:lnTo>
                    <a:pt x="223361" y="225551"/>
                  </a:lnTo>
                  <a:lnTo>
                    <a:pt x="251186" y="183403"/>
                  </a:lnTo>
                  <a:lnTo>
                    <a:pt x="261365" y="131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1402727" y="4995552"/>
              <a:ext cx="293370" cy="294640"/>
            </a:xfrm>
            <a:custGeom>
              <a:avLst/>
              <a:gdLst/>
              <a:ahLst/>
              <a:cxnLst/>
              <a:rect l="l" t="t" r="r" b="b"/>
              <a:pathLst>
                <a:path w="293369" h="294639">
                  <a:moveTo>
                    <a:pt x="293370" y="147185"/>
                  </a:moveTo>
                  <a:lnTo>
                    <a:pt x="293370" y="139565"/>
                  </a:lnTo>
                  <a:lnTo>
                    <a:pt x="292608" y="131945"/>
                  </a:lnTo>
                  <a:lnTo>
                    <a:pt x="282188" y="91576"/>
                  </a:lnTo>
                  <a:lnTo>
                    <a:pt x="240070" y="32892"/>
                  </a:lnTo>
                  <a:lnTo>
                    <a:pt x="179725" y="3612"/>
                  </a:lnTo>
                  <a:lnTo>
                    <a:pt x="146523" y="0"/>
                  </a:lnTo>
                  <a:lnTo>
                    <a:pt x="113329" y="3738"/>
                  </a:lnTo>
                  <a:lnTo>
                    <a:pt x="53056" y="33270"/>
                  </a:lnTo>
                  <a:lnTo>
                    <a:pt x="11082" y="92209"/>
                  </a:lnTo>
                  <a:lnTo>
                    <a:pt x="761" y="132707"/>
                  </a:lnTo>
                  <a:lnTo>
                    <a:pt x="0" y="140327"/>
                  </a:lnTo>
                  <a:lnTo>
                    <a:pt x="0" y="155567"/>
                  </a:lnTo>
                  <a:lnTo>
                    <a:pt x="1524" y="170807"/>
                  </a:lnTo>
                  <a:lnTo>
                    <a:pt x="14648" y="211393"/>
                  </a:lnTo>
                  <a:lnTo>
                    <a:pt x="31242" y="237673"/>
                  </a:lnTo>
                  <a:lnTo>
                    <a:pt x="31242" y="147185"/>
                  </a:lnTo>
                  <a:lnTo>
                    <a:pt x="32004" y="141089"/>
                  </a:lnTo>
                  <a:lnTo>
                    <a:pt x="32004" y="134993"/>
                  </a:lnTo>
                  <a:lnTo>
                    <a:pt x="43211" y="96883"/>
                  </a:lnTo>
                  <a:lnTo>
                    <a:pt x="62775" y="67534"/>
                  </a:lnTo>
                  <a:lnTo>
                    <a:pt x="88545" y="46895"/>
                  </a:lnTo>
                  <a:lnTo>
                    <a:pt x="118371" y="34911"/>
                  </a:lnTo>
                  <a:lnTo>
                    <a:pt x="150104" y="31532"/>
                  </a:lnTo>
                  <a:lnTo>
                    <a:pt x="181594" y="36704"/>
                  </a:lnTo>
                  <a:lnTo>
                    <a:pt x="210691" y="50374"/>
                  </a:lnTo>
                  <a:lnTo>
                    <a:pt x="235245" y="72490"/>
                  </a:lnTo>
                  <a:lnTo>
                    <a:pt x="253107" y="103000"/>
                  </a:lnTo>
                  <a:lnTo>
                    <a:pt x="262128" y="141851"/>
                  </a:lnTo>
                  <a:lnTo>
                    <a:pt x="262128" y="237688"/>
                  </a:lnTo>
                  <a:lnTo>
                    <a:pt x="272196" y="224673"/>
                  </a:lnTo>
                  <a:lnTo>
                    <a:pt x="287079" y="189373"/>
                  </a:lnTo>
                  <a:lnTo>
                    <a:pt x="293370" y="147185"/>
                  </a:lnTo>
                  <a:close/>
                </a:path>
                <a:path w="293369" h="294639">
                  <a:moveTo>
                    <a:pt x="262128" y="237688"/>
                  </a:moveTo>
                  <a:lnTo>
                    <a:pt x="262128" y="154043"/>
                  </a:lnTo>
                  <a:lnTo>
                    <a:pt x="251721" y="195680"/>
                  </a:lnTo>
                  <a:lnTo>
                    <a:pt x="230893" y="227528"/>
                  </a:lnTo>
                  <a:lnTo>
                    <a:pt x="202494" y="249448"/>
                  </a:lnTo>
                  <a:lnTo>
                    <a:pt x="169376" y="261301"/>
                  </a:lnTo>
                  <a:lnTo>
                    <a:pt x="134388" y="262948"/>
                  </a:lnTo>
                  <a:lnTo>
                    <a:pt x="100383" y="254251"/>
                  </a:lnTo>
                  <a:lnTo>
                    <a:pt x="46721" y="205271"/>
                  </a:lnTo>
                  <a:lnTo>
                    <a:pt x="32766" y="164711"/>
                  </a:lnTo>
                  <a:lnTo>
                    <a:pt x="31242" y="153281"/>
                  </a:lnTo>
                  <a:lnTo>
                    <a:pt x="31242" y="237673"/>
                  </a:lnTo>
                  <a:lnTo>
                    <a:pt x="61351" y="268209"/>
                  </a:lnTo>
                  <a:lnTo>
                    <a:pt x="124699" y="293395"/>
                  </a:lnTo>
                  <a:lnTo>
                    <a:pt x="158629" y="294446"/>
                  </a:lnTo>
                  <a:lnTo>
                    <a:pt x="191938" y="287972"/>
                  </a:lnTo>
                  <a:lnTo>
                    <a:pt x="223031" y="274100"/>
                  </a:lnTo>
                  <a:lnTo>
                    <a:pt x="250315" y="252958"/>
                  </a:lnTo>
                  <a:lnTo>
                    <a:pt x="262128" y="237688"/>
                  </a:lnTo>
                  <a:close/>
                </a:path>
              </a:pathLst>
            </a:custGeom>
            <a:solidFill>
              <a:srgbClr val="CB225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6" name="object 296" descr=""/>
          <p:cNvSpPr txBox="1"/>
          <p:nvPr/>
        </p:nvSpPr>
        <p:spPr>
          <a:xfrm>
            <a:off x="1498734" y="5042408"/>
            <a:ext cx="1143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CB225B"/>
                </a:solidFill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8" name="object 29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28</a:t>
            </a:r>
          </a:p>
        </p:txBody>
      </p:sp>
      <p:sp>
        <p:nvSpPr>
          <p:cNvPr id="299" name="object 29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297" name="object 297" descr=""/>
          <p:cNvSpPr txBox="1"/>
          <p:nvPr/>
        </p:nvSpPr>
        <p:spPr>
          <a:xfrm>
            <a:off x="548011" y="94741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dirty="0" spc="-50"/>
              <a:t>2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Contents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48011" y="1425496"/>
            <a:ext cx="3770629" cy="169100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390525" algn="l"/>
              </a:tabLst>
            </a:pPr>
            <a:r>
              <a:rPr dirty="0" sz="1550" spc="-10">
                <a:latin typeface="Arial"/>
                <a:cs typeface="Arial"/>
              </a:rPr>
              <a:t>Introduction: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€14bn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opportunity</a:t>
            </a:r>
            <a:endParaRPr sz="1550">
              <a:latin typeface="Arial"/>
              <a:cs typeface="Arial"/>
            </a:endParaRPr>
          </a:p>
          <a:p>
            <a:pPr marL="389890" indent="-37719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389890" algn="l"/>
              </a:tabLst>
            </a:pPr>
            <a:r>
              <a:rPr dirty="0" sz="1550" spc="-10">
                <a:latin typeface="Arial"/>
                <a:cs typeface="Arial"/>
              </a:rPr>
              <a:t>Digitisation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and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Customer</a:t>
            </a:r>
            <a:r>
              <a:rPr dirty="0" sz="1550" spc="-2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Experience</a:t>
            </a:r>
            <a:endParaRPr sz="1550">
              <a:latin typeface="Arial"/>
              <a:cs typeface="Arial"/>
            </a:endParaRPr>
          </a:p>
          <a:p>
            <a:pPr marL="390525" indent="-377825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390525" algn="l"/>
              </a:tabLst>
            </a:pPr>
            <a:r>
              <a:rPr dirty="0" sz="1550">
                <a:latin typeface="Arial"/>
                <a:cs typeface="Arial"/>
              </a:rPr>
              <a:t>Customer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Experience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as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</a:t>
            </a:r>
            <a:r>
              <a:rPr dirty="0" sz="1550" spc="-2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value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driver</a:t>
            </a:r>
            <a:endParaRPr sz="1550">
              <a:latin typeface="Arial"/>
              <a:cs typeface="Arial"/>
            </a:endParaRPr>
          </a:p>
          <a:p>
            <a:pPr marL="390525" indent="-377825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390525" algn="l"/>
              </a:tabLst>
            </a:pPr>
            <a:r>
              <a:rPr dirty="0" sz="1550">
                <a:latin typeface="Arial"/>
                <a:cs typeface="Arial"/>
              </a:rPr>
              <a:t>How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can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Oliver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Wyman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help?</a:t>
            </a:r>
            <a:endParaRPr sz="1550">
              <a:latin typeface="Arial"/>
              <a:cs typeface="Arial"/>
            </a:endParaRPr>
          </a:p>
          <a:p>
            <a:pPr marL="390525" indent="-377825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390525" algn="l"/>
              </a:tabLst>
            </a:pPr>
            <a:r>
              <a:rPr dirty="0" sz="1550">
                <a:latin typeface="Arial"/>
                <a:cs typeface="Arial"/>
              </a:rPr>
              <a:t>Why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Oliver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Wyman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66750" y="1962086"/>
            <a:ext cx="4304665" cy="3796665"/>
            <a:chOff x="566750" y="1962086"/>
            <a:chExt cx="4304665" cy="3796665"/>
          </a:xfrm>
        </p:grpSpPr>
        <p:sp>
          <p:nvSpPr>
            <p:cNvPr id="3" name="object 3" descr=""/>
            <p:cNvSpPr/>
            <p:nvPr/>
          </p:nvSpPr>
          <p:spPr>
            <a:xfrm>
              <a:off x="1363103" y="2535935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30" h="642619">
                  <a:moveTo>
                    <a:pt x="874776" y="642365"/>
                  </a:moveTo>
                  <a:lnTo>
                    <a:pt x="874776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776" y="642365"/>
                  </a:lnTo>
                  <a:close/>
                </a:path>
              </a:pathLst>
            </a:custGeom>
            <a:solidFill>
              <a:srgbClr val="F869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237879" y="2535935"/>
              <a:ext cx="874394" cy="642620"/>
            </a:xfrm>
            <a:custGeom>
              <a:avLst/>
              <a:gdLst/>
              <a:ahLst/>
              <a:cxnLst/>
              <a:rect l="l" t="t" r="r" b="b"/>
              <a:pathLst>
                <a:path w="874394" h="642619">
                  <a:moveTo>
                    <a:pt x="874014" y="642366"/>
                  </a:moveTo>
                  <a:lnTo>
                    <a:pt x="874013" y="0"/>
                  </a:lnTo>
                  <a:lnTo>
                    <a:pt x="0" y="0"/>
                  </a:lnTo>
                  <a:lnTo>
                    <a:pt x="0" y="642366"/>
                  </a:lnTo>
                  <a:lnTo>
                    <a:pt x="874014" y="642366"/>
                  </a:lnTo>
                  <a:close/>
                </a:path>
              </a:pathLst>
            </a:custGeom>
            <a:solidFill>
              <a:srgbClr val="FFDC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11893" y="2535935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29" h="642619">
                  <a:moveTo>
                    <a:pt x="874776" y="642366"/>
                  </a:moveTo>
                  <a:lnTo>
                    <a:pt x="874776" y="0"/>
                  </a:lnTo>
                  <a:lnTo>
                    <a:pt x="0" y="0"/>
                  </a:lnTo>
                  <a:lnTo>
                    <a:pt x="0" y="642366"/>
                  </a:lnTo>
                  <a:lnTo>
                    <a:pt x="874776" y="642366"/>
                  </a:lnTo>
                  <a:close/>
                </a:path>
              </a:pathLst>
            </a:custGeom>
            <a:solidFill>
              <a:srgbClr val="FFE7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86669" y="2535935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29" h="642619">
                  <a:moveTo>
                    <a:pt x="874776" y="642366"/>
                  </a:moveTo>
                  <a:lnTo>
                    <a:pt x="874776" y="0"/>
                  </a:lnTo>
                  <a:lnTo>
                    <a:pt x="0" y="0"/>
                  </a:lnTo>
                  <a:lnTo>
                    <a:pt x="0" y="642366"/>
                  </a:lnTo>
                  <a:lnTo>
                    <a:pt x="874776" y="642366"/>
                  </a:lnTo>
                  <a:close/>
                </a:path>
              </a:pathLst>
            </a:custGeom>
            <a:solidFill>
              <a:srgbClr val="FFDC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63103" y="3178301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30" h="642620">
                  <a:moveTo>
                    <a:pt x="874776" y="642365"/>
                  </a:moveTo>
                  <a:lnTo>
                    <a:pt x="874776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776" y="642365"/>
                  </a:lnTo>
                  <a:close/>
                </a:path>
              </a:pathLst>
            </a:custGeom>
            <a:solidFill>
              <a:srgbClr val="FDC2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37879" y="3178301"/>
              <a:ext cx="874394" cy="642620"/>
            </a:xfrm>
            <a:custGeom>
              <a:avLst/>
              <a:gdLst/>
              <a:ahLst/>
              <a:cxnLst/>
              <a:rect l="l" t="t" r="r" b="b"/>
              <a:pathLst>
                <a:path w="874394" h="642620">
                  <a:moveTo>
                    <a:pt x="874013" y="642365"/>
                  </a:moveTo>
                  <a:lnTo>
                    <a:pt x="874013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013" y="642365"/>
                  </a:lnTo>
                  <a:close/>
                </a:path>
              </a:pathLst>
            </a:custGeom>
            <a:solidFill>
              <a:srgbClr val="A5D1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111893" y="3178301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29" h="642620">
                  <a:moveTo>
                    <a:pt x="874775" y="642365"/>
                  </a:moveTo>
                  <a:lnTo>
                    <a:pt x="874775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775" y="642365"/>
                  </a:lnTo>
                  <a:close/>
                </a:path>
              </a:pathLst>
            </a:custGeom>
            <a:solidFill>
              <a:srgbClr val="FFE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986669" y="3178301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29" h="642620">
                  <a:moveTo>
                    <a:pt x="874776" y="642365"/>
                  </a:moveTo>
                  <a:lnTo>
                    <a:pt x="874776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776" y="642365"/>
                  </a:lnTo>
                  <a:close/>
                </a:path>
              </a:pathLst>
            </a:custGeom>
            <a:solidFill>
              <a:srgbClr val="FFEB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63103" y="3820667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30" h="642620">
                  <a:moveTo>
                    <a:pt x="874776" y="642365"/>
                  </a:moveTo>
                  <a:lnTo>
                    <a:pt x="874776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776" y="642365"/>
                  </a:lnTo>
                  <a:close/>
                </a:path>
              </a:pathLst>
            </a:custGeom>
            <a:solidFill>
              <a:srgbClr val="FFE3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237879" y="3820667"/>
              <a:ext cx="874394" cy="642620"/>
            </a:xfrm>
            <a:custGeom>
              <a:avLst/>
              <a:gdLst/>
              <a:ahLst/>
              <a:cxnLst/>
              <a:rect l="l" t="t" r="r" b="b"/>
              <a:pathLst>
                <a:path w="874394" h="642620">
                  <a:moveTo>
                    <a:pt x="874013" y="642365"/>
                  </a:moveTo>
                  <a:lnTo>
                    <a:pt x="874013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013" y="642365"/>
                  </a:lnTo>
                  <a:close/>
                </a:path>
              </a:pathLst>
            </a:custGeom>
            <a:solidFill>
              <a:srgbClr val="FDC2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111893" y="3820667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29" h="642620">
                  <a:moveTo>
                    <a:pt x="874775" y="642365"/>
                  </a:moveTo>
                  <a:lnTo>
                    <a:pt x="874775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775" y="642365"/>
                  </a:lnTo>
                  <a:close/>
                </a:path>
              </a:pathLst>
            </a:custGeom>
            <a:solidFill>
              <a:srgbClr val="AED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986669" y="3820667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29" h="642620">
                  <a:moveTo>
                    <a:pt x="874776" y="642365"/>
                  </a:moveTo>
                  <a:lnTo>
                    <a:pt x="874776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776" y="642365"/>
                  </a:lnTo>
                  <a:close/>
                </a:path>
              </a:pathLst>
            </a:custGeom>
            <a:solidFill>
              <a:srgbClr val="FDC2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63103" y="4463033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30" h="642620">
                  <a:moveTo>
                    <a:pt x="874776" y="642365"/>
                  </a:moveTo>
                  <a:lnTo>
                    <a:pt x="874776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776" y="642365"/>
                  </a:lnTo>
                  <a:close/>
                </a:path>
              </a:pathLst>
            </a:custGeom>
            <a:solidFill>
              <a:srgbClr val="FFDC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237879" y="4463033"/>
              <a:ext cx="874394" cy="642620"/>
            </a:xfrm>
            <a:custGeom>
              <a:avLst/>
              <a:gdLst/>
              <a:ahLst/>
              <a:cxnLst/>
              <a:rect l="l" t="t" r="r" b="b"/>
              <a:pathLst>
                <a:path w="874394" h="642620">
                  <a:moveTo>
                    <a:pt x="874013" y="642365"/>
                  </a:moveTo>
                  <a:lnTo>
                    <a:pt x="874013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013" y="642365"/>
                  </a:lnTo>
                  <a:close/>
                </a:path>
              </a:pathLst>
            </a:custGeom>
            <a:solidFill>
              <a:srgbClr val="FFE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111893" y="4463033"/>
              <a:ext cx="1750060" cy="642620"/>
            </a:xfrm>
            <a:custGeom>
              <a:avLst/>
              <a:gdLst/>
              <a:ahLst/>
              <a:cxnLst/>
              <a:rect l="l" t="t" r="r" b="b"/>
              <a:pathLst>
                <a:path w="1750060" h="642620">
                  <a:moveTo>
                    <a:pt x="1749551" y="642365"/>
                  </a:moveTo>
                  <a:lnTo>
                    <a:pt x="1749551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1749551" y="642365"/>
                  </a:lnTo>
                  <a:close/>
                </a:path>
              </a:pathLst>
            </a:custGeom>
            <a:solidFill>
              <a:srgbClr val="AED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63103" y="5105400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30" h="642620">
                  <a:moveTo>
                    <a:pt x="874776" y="642365"/>
                  </a:moveTo>
                  <a:lnTo>
                    <a:pt x="874776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776" y="642365"/>
                  </a:lnTo>
                  <a:close/>
                </a:path>
              </a:pathLst>
            </a:custGeom>
            <a:solidFill>
              <a:srgbClr val="D8DF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237879" y="5105400"/>
              <a:ext cx="874394" cy="642620"/>
            </a:xfrm>
            <a:custGeom>
              <a:avLst/>
              <a:gdLst/>
              <a:ahLst/>
              <a:cxnLst/>
              <a:rect l="l" t="t" r="r" b="b"/>
              <a:pathLst>
                <a:path w="874394" h="642620">
                  <a:moveTo>
                    <a:pt x="874013" y="642365"/>
                  </a:moveTo>
                  <a:lnTo>
                    <a:pt x="874013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013" y="642365"/>
                  </a:lnTo>
                  <a:close/>
                </a:path>
              </a:pathLst>
            </a:custGeom>
            <a:solidFill>
              <a:srgbClr val="6BC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111893" y="5105400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29" h="642620">
                  <a:moveTo>
                    <a:pt x="874775" y="642365"/>
                  </a:moveTo>
                  <a:lnTo>
                    <a:pt x="874775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775" y="642365"/>
                  </a:lnTo>
                  <a:close/>
                </a:path>
              </a:pathLst>
            </a:custGeom>
            <a:solidFill>
              <a:srgbClr val="68BF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986669" y="5105400"/>
              <a:ext cx="875030" cy="642620"/>
            </a:xfrm>
            <a:custGeom>
              <a:avLst/>
              <a:gdLst/>
              <a:ahLst/>
              <a:cxnLst/>
              <a:rect l="l" t="t" r="r" b="b"/>
              <a:pathLst>
                <a:path w="875029" h="642620">
                  <a:moveTo>
                    <a:pt x="874776" y="642365"/>
                  </a:moveTo>
                  <a:lnTo>
                    <a:pt x="874776" y="0"/>
                  </a:lnTo>
                  <a:lnTo>
                    <a:pt x="0" y="0"/>
                  </a:lnTo>
                  <a:lnTo>
                    <a:pt x="0" y="642365"/>
                  </a:lnTo>
                  <a:lnTo>
                    <a:pt x="874776" y="642365"/>
                  </a:lnTo>
                  <a:close/>
                </a:path>
              </a:pathLst>
            </a:custGeom>
            <a:solidFill>
              <a:srgbClr val="FFDC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397" y="2017775"/>
              <a:ext cx="418338" cy="279951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4251083" y="2018537"/>
              <a:ext cx="365125" cy="302895"/>
            </a:xfrm>
            <a:custGeom>
              <a:avLst/>
              <a:gdLst/>
              <a:ahLst/>
              <a:cxnLst/>
              <a:rect l="l" t="t" r="r" b="b"/>
              <a:pathLst>
                <a:path w="365125" h="302894">
                  <a:moveTo>
                    <a:pt x="364998" y="295655"/>
                  </a:moveTo>
                  <a:lnTo>
                    <a:pt x="364998" y="284987"/>
                  </a:lnTo>
                  <a:lnTo>
                    <a:pt x="363474" y="281177"/>
                  </a:lnTo>
                  <a:lnTo>
                    <a:pt x="361950" y="279653"/>
                  </a:lnTo>
                  <a:lnTo>
                    <a:pt x="196595" y="7619"/>
                  </a:lnTo>
                  <a:lnTo>
                    <a:pt x="193547" y="3047"/>
                  </a:lnTo>
                  <a:lnTo>
                    <a:pt x="188976" y="0"/>
                  </a:lnTo>
                  <a:lnTo>
                    <a:pt x="176783" y="0"/>
                  </a:lnTo>
                  <a:lnTo>
                    <a:pt x="172211" y="3047"/>
                  </a:lnTo>
                  <a:lnTo>
                    <a:pt x="169163" y="7619"/>
                  </a:lnTo>
                  <a:lnTo>
                    <a:pt x="3047" y="280415"/>
                  </a:lnTo>
                  <a:lnTo>
                    <a:pt x="0" y="284987"/>
                  </a:lnTo>
                  <a:lnTo>
                    <a:pt x="0" y="290321"/>
                  </a:lnTo>
                  <a:lnTo>
                    <a:pt x="6096" y="299465"/>
                  </a:lnTo>
                  <a:lnTo>
                    <a:pt x="10667" y="302513"/>
                  </a:lnTo>
                  <a:lnTo>
                    <a:pt x="37338" y="302513"/>
                  </a:lnTo>
                  <a:lnTo>
                    <a:pt x="37338" y="272033"/>
                  </a:lnTo>
                  <a:lnTo>
                    <a:pt x="38861" y="271271"/>
                  </a:lnTo>
                  <a:lnTo>
                    <a:pt x="178307" y="41909"/>
                  </a:lnTo>
                  <a:lnTo>
                    <a:pt x="179831" y="40385"/>
                  </a:lnTo>
                  <a:lnTo>
                    <a:pt x="183642" y="40385"/>
                  </a:lnTo>
                  <a:lnTo>
                    <a:pt x="185165" y="41909"/>
                  </a:lnTo>
                  <a:lnTo>
                    <a:pt x="325373" y="271271"/>
                  </a:lnTo>
                  <a:lnTo>
                    <a:pt x="325373" y="302513"/>
                  </a:lnTo>
                  <a:lnTo>
                    <a:pt x="358140" y="302513"/>
                  </a:lnTo>
                  <a:lnTo>
                    <a:pt x="364998" y="295655"/>
                  </a:lnTo>
                  <a:close/>
                </a:path>
                <a:path w="365125" h="302894">
                  <a:moveTo>
                    <a:pt x="325373" y="302513"/>
                  </a:moveTo>
                  <a:lnTo>
                    <a:pt x="325374" y="275081"/>
                  </a:lnTo>
                  <a:lnTo>
                    <a:pt x="324612" y="275843"/>
                  </a:lnTo>
                  <a:lnTo>
                    <a:pt x="323088" y="276605"/>
                  </a:lnTo>
                  <a:lnTo>
                    <a:pt x="40386" y="276605"/>
                  </a:lnTo>
                  <a:lnTo>
                    <a:pt x="38861" y="275843"/>
                  </a:lnTo>
                  <a:lnTo>
                    <a:pt x="38861" y="275081"/>
                  </a:lnTo>
                  <a:lnTo>
                    <a:pt x="37338" y="274319"/>
                  </a:lnTo>
                  <a:lnTo>
                    <a:pt x="37338" y="302513"/>
                  </a:lnTo>
                  <a:lnTo>
                    <a:pt x="325373" y="302513"/>
                  </a:lnTo>
                  <a:close/>
                </a:path>
                <a:path w="365125" h="302894">
                  <a:moveTo>
                    <a:pt x="314706" y="269747"/>
                  </a:moveTo>
                  <a:lnTo>
                    <a:pt x="182117" y="51053"/>
                  </a:lnTo>
                  <a:lnTo>
                    <a:pt x="48006" y="269747"/>
                  </a:lnTo>
                  <a:lnTo>
                    <a:pt x="167640" y="269747"/>
                  </a:lnTo>
                  <a:lnTo>
                    <a:pt x="167640" y="107441"/>
                  </a:lnTo>
                  <a:lnTo>
                    <a:pt x="198120" y="107441"/>
                  </a:lnTo>
                  <a:lnTo>
                    <a:pt x="198120" y="269747"/>
                  </a:lnTo>
                  <a:lnTo>
                    <a:pt x="314706" y="269747"/>
                  </a:lnTo>
                  <a:close/>
                </a:path>
                <a:path w="365125" h="302894">
                  <a:moveTo>
                    <a:pt x="198120" y="269747"/>
                  </a:moveTo>
                  <a:lnTo>
                    <a:pt x="198120" y="140207"/>
                  </a:lnTo>
                  <a:lnTo>
                    <a:pt x="191262" y="213359"/>
                  </a:lnTo>
                  <a:lnTo>
                    <a:pt x="175260" y="213359"/>
                  </a:lnTo>
                  <a:lnTo>
                    <a:pt x="167640" y="140207"/>
                  </a:lnTo>
                  <a:lnTo>
                    <a:pt x="167640" y="269747"/>
                  </a:lnTo>
                  <a:lnTo>
                    <a:pt x="168402" y="269747"/>
                  </a:lnTo>
                  <a:lnTo>
                    <a:pt x="168402" y="222503"/>
                  </a:lnTo>
                  <a:lnTo>
                    <a:pt x="197358" y="222503"/>
                  </a:lnTo>
                  <a:lnTo>
                    <a:pt x="197358" y="269747"/>
                  </a:lnTo>
                  <a:lnTo>
                    <a:pt x="198120" y="269747"/>
                  </a:lnTo>
                  <a:close/>
                </a:path>
                <a:path w="365125" h="302894">
                  <a:moveTo>
                    <a:pt x="197358" y="269747"/>
                  </a:moveTo>
                  <a:lnTo>
                    <a:pt x="197358" y="249935"/>
                  </a:lnTo>
                  <a:lnTo>
                    <a:pt x="168402" y="249935"/>
                  </a:lnTo>
                  <a:lnTo>
                    <a:pt x="168402" y="269747"/>
                  </a:lnTo>
                  <a:lnTo>
                    <a:pt x="197358" y="269747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399" y="5421629"/>
              <a:ext cx="246887" cy="288797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363865" y="1967483"/>
              <a:ext cx="0" cy="3785870"/>
            </a:xfrm>
            <a:custGeom>
              <a:avLst/>
              <a:gdLst/>
              <a:ahLst/>
              <a:cxnLst/>
              <a:rect l="l" t="t" r="r" b="b"/>
              <a:pathLst>
                <a:path w="0" h="3785870">
                  <a:moveTo>
                    <a:pt x="0" y="0"/>
                  </a:moveTo>
                  <a:lnTo>
                    <a:pt x="0" y="3785616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234831" y="1967483"/>
              <a:ext cx="0" cy="3785870"/>
            </a:xfrm>
            <a:custGeom>
              <a:avLst/>
              <a:gdLst/>
              <a:ahLst/>
              <a:cxnLst/>
              <a:rect l="l" t="t" r="r" b="b"/>
              <a:pathLst>
                <a:path w="0" h="3785870">
                  <a:moveTo>
                    <a:pt x="0" y="0"/>
                  </a:moveTo>
                  <a:lnTo>
                    <a:pt x="0" y="3785616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114179" y="1967483"/>
              <a:ext cx="0" cy="3785870"/>
            </a:xfrm>
            <a:custGeom>
              <a:avLst/>
              <a:gdLst/>
              <a:ahLst/>
              <a:cxnLst/>
              <a:rect l="l" t="t" r="r" b="b"/>
              <a:pathLst>
                <a:path w="0" h="3785870">
                  <a:moveTo>
                    <a:pt x="0" y="0"/>
                  </a:moveTo>
                  <a:lnTo>
                    <a:pt x="0" y="3785616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993527" y="1967483"/>
              <a:ext cx="0" cy="3785870"/>
            </a:xfrm>
            <a:custGeom>
              <a:avLst/>
              <a:gdLst/>
              <a:ahLst/>
              <a:cxnLst/>
              <a:rect l="l" t="t" r="r" b="b"/>
              <a:pathLst>
                <a:path w="0" h="3785870">
                  <a:moveTo>
                    <a:pt x="0" y="0"/>
                  </a:moveTo>
                  <a:lnTo>
                    <a:pt x="0" y="3785616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72147" y="2534411"/>
              <a:ext cx="4293870" cy="0"/>
            </a:xfrm>
            <a:custGeom>
              <a:avLst/>
              <a:gdLst/>
              <a:ahLst/>
              <a:cxnLst/>
              <a:rect l="l" t="t" r="r" b="b"/>
              <a:pathLst>
                <a:path w="4293870" h="0">
                  <a:moveTo>
                    <a:pt x="0" y="0"/>
                  </a:moveTo>
                  <a:lnTo>
                    <a:pt x="429387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72147" y="3176777"/>
              <a:ext cx="4293870" cy="0"/>
            </a:xfrm>
            <a:custGeom>
              <a:avLst/>
              <a:gdLst/>
              <a:ahLst/>
              <a:cxnLst/>
              <a:rect l="l" t="t" r="r" b="b"/>
              <a:pathLst>
                <a:path w="4293870" h="0">
                  <a:moveTo>
                    <a:pt x="0" y="0"/>
                  </a:moveTo>
                  <a:lnTo>
                    <a:pt x="429387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72147" y="3819905"/>
              <a:ext cx="4293870" cy="0"/>
            </a:xfrm>
            <a:custGeom>
              <a:avLst/>
              <a:gdLst/>
              <a:ahLst/>
              <a:cxnLst/>
              <a:rect l="l" t="t" r="r" b="b"/>
              <a:pathLst>
                <a:path w="4293870" h="0">
                  <a:moveTo>
                    <a:pt x="0" y="0"/>
                  </a:moveTo>
                  <a:lnTo>
                    <a:pt x="429387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72147" y="4462272"/>
              <a:ext cx="4293870" cy="0"/>
            </a:xfrm>
            <a:custGeom>
              <a:avLst/>
              <a:gdLst/>
              <a:ahLst/>
              <a:cxnLst/>
              <a:rect l="l" t="t" r="r" b="b"/>
              <a:pathLst>
                <a:path w="4293870" h="0">
                  <a:moveTo>
                    <a:pt x="0" y="0"/>
                  </a:moveTo>
                  <a:lnTo>
                    <a:pt x="429387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72147" y="5104638"/>
              <a:ext cx="4293870" cy="0"/>
            </a:xfrm>
            <a:custGeom>
              <a:avLst/>
              <a:gdLst/>
              <a:ahLst/>
              <a:cxnLst/>
              <a:rect l="l" t="t" r="r" b="b"/>
              <a:pathLst>
                <a:path w="4293870" h="0">
                  <a:moveTo>
                    <a:pt x="0" y="0"/>
                  </a:moveTo>
                  <a:lnTo>
                    <a:pt x="429387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6719" y="2529077"/>
              <a:ext cx="0" cy="3224530"/>
            </a:xfrm>
            <a:custGeom>
              <a:avLst/>
              <a:gdLst/>
              <a:ahLst/>
              <a:cxnLst/>
              <a:rect l="l" t="t" r="r" b="b"/>
              <a:pathLst>
                <a:path w="0" h="3224529">
                  <a:moveTo>
                    <a:pt x="0" y="0"/>
                  </a:moveTo>
                  <a:lnTo>
                    <a:pt x="0" y="3224022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860683" y="1967483"/>
              <a:ext cx="0" cy="3785870"/>
            </a:xfrm>
            <a:custGeom>
              <a:avLst/>
              <a:gdLst/>
              <a:ahLst/>
              <a:cxnLst/>
              <a:rect l="l" t="t" r="r" b="b"/>
              <a:pathLst>
                <a:path w="0" h="3785870">
                  <a:moveTo>
                    <a:pt x="0" y="0"/>
                  </a:moveTo>
                  <a:lnTo>
                    <a:pt x="0" y="3785616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358531" y="1972817"/>
              <a:ext cx="3507740" cy="0"/>
            </a:xfrm>
            <a:custGeom>
              <a:avLst/>
              <a:gdLst/>
              <a:ahLst/>
              <a:cxnLst/>
              <a:rect l="l" t="t" r="r" b="b"/>
              <a:pathLst>
                <a:path w="3507740" h="0">
                  <a:moveTo>
                    <a:pt x="0" y="0"/>
                  </a:moveTo>
                  <a:lnTo>
                    <a:pt x="350748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72147" y="5747765"/>
              <a:ext cx="4293870" cy="0"/>
            </a:xfrm>
            <a:custGeom>
              <a:avLst/>
              <a:gdLst/>
              <a:ahLst/>
              <a:cxnLst/>
              <a:rect l="l" t="t" r="r" b="b"/>
              <a:pathLst>
                <a:path w="4293870" h="0">
                  <a:moveTo>
                    <a:pt x="0" y="0"/>
                  </a:moveTo>
                  <a:lnTo>
                    <a:pt x="4293870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2879731" y="5913676"/>
            <a:ext cx="1972310" cy="5105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4700"/>
              </a:lnSpc>
              <a:spcBef>
                <a:spcPts val="90"/>
              </a:spcBef>
            </a:pPr>
            <a:r>
              <a:rPr dirty="0" sz="850">
                <a:latin typeface="Arial"/>
                <a:cs typeface="Arial"/>
              </a:rPr>
              <a:t>Not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meeting</a:t>
            </a:r>
            <a:r>
              <a:rPr dirty="0" sz="850" spc="11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Experience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Promise </a:t>
            </a:r>
            <a:r>
              <a:rPr dirty="0" sz="850">
                <a:latin typeface="Arial"/>
                <a:cs typeface="Arial"/>
              </a:rPr>
              <a:t>Beginning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meet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Experience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Promise </a:t>
            </a:r>
            <a:r>
              <a:rPr dirty="0" sz="850">
                <a:latin typeface="Arial"/>
                <a:cs typeface="Arial"/>
              </a:rPr>
              <a:t>Exceeding</a:t>
            </a:r>
            <a:r>
              <a:rPr dirty="0" sz="850" spc="15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Experience</a:t>
            </a:r>
            <a:r>
              <a:rPr dirty="0" sz="850" spc="15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Promise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2557157" y="5875020"/>
            <a:ext cx="2333625" cy="701040"/>
            <a:chOff x="2557157" y="5875020"/>
            <a:chExt cx="2333625" cy="701040"/>
          </a:xfrm>
        </p:grpSpPr>
        <p:sp>
          <p:nvSpPr>
            <p:cNvPr id="40" name="object 40" descr=""/>
            <p:cNvSpPr/>
            <p:nvPr/>
          </p:nvSpPr>
          <p:spPr>
            <a:xfrm>
              <a:off x="2557157" y="5875020"/>
              <a:ext cx="2333625" cy="701040"/>
            </a:xfrm>
            <a:custGeom>
              <a:avLst/>
              <a:gdLst/>
              <a:ahLst/>
              <a:cxnLst/>
              <a:rect l="l" t="t" r="r" b="b"/>
              <a:pathLst>
                <a:path w="2333625" h="701040">
                  <a:moveTo>
                    <a:pt x="2333244" y="698754"/>
                  </a:moveTo>
                  <a:lnTo>
                    <a:pt x="2333244" y="2286"/>
                  </a:lnTo>
                  <a:lnTo>
                    <a:pt x="2330958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698754"/>
                  </a:lnTo>
                  <a:lnTo>
                    <a:pt x="2286" y="701040"/>
                  </a:lnTo>
                  <a:lnTo>
                    <a:pt x="4572" y="701040"/>
                  </a:lnTo>
                  <a:lnTo>
                    <a:pt x="4572" y="10668"/>
                  </a:lnTo>
                  <a:lnTo>
                    <a:pt x="9906" y="5334"/>
                  </a:lnTo>
                  <a:lnTo>
                    <a:pt x="9906" y="10668"/>
                  </a:lnTo>
                  <a:lnTo>
                    <a:pt x="2322576" y="10668"/>
                  </a:lnTo>
                  <a:lnTo>
                    <a:pt x="2322576" y="5334"/>
                  </a:lnTo>
                  <a:lnTo>
                    <a:pt x="2327910" y="10668"/>
                  </a:lnTo>
                  <a:lnTo>
                    <a:pt x="2327910" y="701040"/>
                  </a:lnTo>
                  <a:lnTo>
                    <a:pt x="2330958" y="701040"/>
                  </a:lnTo>
                  <a:lnTo>
                    <a:pt x="2333244" y="698754"/>
                  </a:lnTo>
                  <a:close/>
                </a:path>
                <a:path w="2333625" h="701040">
                  <a:moveTo>
                    <a:pt x="9906" y="10668"/>
                  </a:moveTo>
                  <a:lnTo>
                    <a:pt x="9906" y="5334"/>
                  </a:lnTo>
                  <a:lnTo>
                    <a:pt x="4572" y="10668"/>
                  </a:lnTo>
                  <a:lnTo>
                    <a:pt x="9906" y="10668"/>
                  </a:lnTo>
                  <a:close/>
                </a:path>
                <a:path w="2333625" h="701040">
                  <a:moveTo>
                    <a:pt x="9906" y="690372"/>
                  </a:moveTo>
                  <a:lnTo>
                    <a:pt x="9906" y="10668"/>
                  </a:lnTo>
                  <a:lnTo>
                    <a:pt x="4572" y="10668"/>
                  </a:lnTo>
                  <a:lnTo>
                    <a:pt x="4572" y="690372"/>
                  </a:lnTo>
                  <a:lnTo>
                    <a:pt x="9906" y="690372"/>
                  </a:lnTo>
                  <a:close/>
                </a:path>
                <a:path w="2333625" h="701040">
                  <a:moveTo>
                    <a:pt x="2327910" y="690372"/>
                  </a:moveTo>
                  <a:lnTo>
                    <a:pt x="4572" y="690372"/>
                  </a:lnTo>
                  <a:lnTo>
                    <a:pt x="9906" y="695706"/>
                  </a:lnTo>
                  <a:lnTo>
                    <a:pt x="9905" y="701040"/>
                  </a:lnTo>
                  <a:lnTo>
                    <a:pt x="2322576" y="701040"/>
                  </a:lnTo>
                  <a:lnTo>
                    <a:pt x="2322576" y="695706"/>
                  </a:lnTo>
                  <a:lnTo>
                    <a:pt x="2327910" y="690372"/>
                  </a:lnTo>
                  <a:close/>
                </a:path>
                <a:path w="2333625" h="701040">
                  <a:moveTo>
                    <a:pt x="9905" y="701040"/>
                  </a:moveTo>
                  <a:lnTo>
                    <a:pt x="9906" y="695706"/>
                  </a:lnTo>
                  <a:lnTo>
                    <a:pt x="4572" y="690372"/>
                  </a:lnTo>
                  <a:lnTo>
                    <a:pt x="4572" y="701040"/>
                  </a:lnTo>
                  <a:lnTo>
                    <a:pt x="9905" y="701040"/>
                  </a:lnTo>
                  <a:close/>
                </a:path>
                <a:path w="2333625" h="701040">
                  <a:moveTo>
                    <a:pt x="2327910" y="10668"/>
                  </a:moveTo>
                  <a:lnTo>
                    <a:pt x="2322576" y="5334"/>
                  </a:lnTo>
                  <a:lnTo>
                    <a:pt x="2322576" y="10668"/>
                  </a:lnTo>
                  <a:lnTo>
                    <a:pt x="2327910" y="10668"/>
                  </a:lnTo>
                  <a:close/>
                </a:path>
                <a:path w="2333625" h="701040">
                  <a:moveTo>
                    <a:pt x="2327910" y="690372"/>
                  </a:moveTo>
                  <a:lnTo>
                    <a:pt x="2327910" y="10668"/>
                  </a:lnTo>
                  <a:lnTo>
                    <a:pt x="2322576" y="10668"/>
                  </a:lnTo>
                  <a:lnTo>
                    <a:pt x="2322576" y="690372"/>
                  </a:lnTo>
                  <a:lnTo>
                    <a:pt x="2327910" y="690372"/>
                  </a:lnTo>
                  <a:close/>
                </a:path>
                <a:path w="2333625" h="701040">
                  <a:moveTo>
                    <a:pt x="2327910" y="701040"/>
                  </a:moveTo>
                  <a:lnTo>
                    <a:pt x="2327910" y="690372"/>
                  </a:lnTo>
                  <a:lnTo>
                    <a:pt x="2322576" y="695706"/>
                  </a:lnTo>
                  <a:lnTo>
                    <a:pt x="2322576" y="701040"/>
                  </a:lnTo>
                  <a:lnTo>
                    <a:pt x="2327910" y="70104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676791" y="5948934"/>
              <a:ext cx="127635" cy="153670"/>
            </a:xfrm>
            <a:custGeom>
              <a:avLst/>
              <a:gdLst/>
              <a:ahLst/>
              <a:cxnLst/>
              <a:rect l="l" t="t" r="r" b="b"/>
              <a:pathLst>
                <a:path w="127635" h="153670">
                  <a:moveTo>
                    <a:pt x="127253" y="76962"/>
                  </a:moveTo>
                  <a:lnTo>
                    <a:pt x="122300" y="46934"/>
                  </a:lnTo>
                  <a:lnTo>
                    <a:pt x="108775" y="22478"/>
                  </a:lnTo>
                  <a:lnTo>
                    <a:pt x="88677" y="6024"/>
                  </a:lnTo>
                  <a:lnTo>
                    <a:pt x="64007" y="0"/>
                  </a:lnTo>
                  <a:lnTo>
                    <a:pt x="38897" y="6024"/>
                  </a:lnTo>
                  <a:lnTo>
                    <a:pt x="18573" y="22479"/>
                  </a:lnTo>
                  <a:lnTo>
                    <a:pt x="4964" y="46934"/>
                  </a:lnTo>
                  <a:lnTo>
                    <a:pt x="0" y="76962"/>
                  </a:lnTo>
                  <a:lnTo>
                    <a:pt x="4964" y="106549"/>
                  </a:lnTo>
                  <a:lnTo>
                    <a:pt x="18573" y="130778"/>
                  </a:lnTo>
                  <a:lnTo>
                    <a:pt x="38897" y="147149"/>
                  </a:lnTo>
                  <a:lnTo>
                    <a:pt x="64007" y="153162"/>
                  </a:lnTo>
                  <a:lnTo>
                    <a:pt x="88677" y="147149"/>
                  </a:lnTo>
                  <a:lnTo>
                    <a:pt x="108775" y="130778"/>
                  </a:lnTo>
                  <a:lnTo>
                    <a:pt x="122300" y="106549"/>
                  </a:lnTo>
                  <a:lnTo>
                    <a:pt x="127253" y="769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676791" y="6263640"/>
              <a:ext cx="127635" cy="153670"/>
            </a:xfrm>
            <a:custGeom>
              <a:avLst/>
              <a:gdLst/>
              <a:ahLst/>
              <a:cxnLst/>
              <a:rect l="l" t="t" r="r" b="b"/>
              <a:pathLst>
                <a:path w="127635" h="153670">
                  <a:moveTo>
                    <a:pt x="127253" y="76962"/>
                  </a:moveTo>
                  <a:lnTo>
                    <a:pt x="122300" y="46934"/>
                  </a:lnTo>
                  <a:lnTo>
                    <a:pt x="108775" y="22478"/>
                  </a:lnTo>
                  <a:lnTo>
                    <a:pt x="88677" y="6024"/>
                  </a:lnTo>
                  <a:lnTo>
                    <a:pt x="64007" y="0"/>
                  </a:lnTo>
                  <a:lnTo>
                    <a:pt x="38897" y="6024"/>
                  </a:lnTo>
                  <a:lnTo>
                    <a:pt x="18573" y="22479"/>
                  </a:lnTo>
                  <a:lnTo>
                    <a:pt x="4964" y="46934"/>
                  </a:lnTo>
                  <a:lnTo>
                    <a:pt x="0" y="76962"/>
                  </a:lnTo>
                  <a:lnTo>
                    <a:pt x="4964" y="106549"/>
                  </a:lnTo>
                  <a:lnTo>
                    <a:pt x="18573" y="130778"/>
                  </a:lnTo>
                  <a:lnTo>
                    <a:pt x="38897" y="147149"/>
                  </a:lnTo>
                  <a:lnTo>
                    <a:pt x="64007" y="153162"/>
                  </a:lnTo>
                  <a:lnTo>
                    <a:pt x="88677" y="147149"/>
                  </a:lnTo>
                  <a:lnTo>
                    <a:pt x="108775" y="130778"/>
                  </a:lnTo>
                  <a:lnTo>
                    <a:pt x="122300" y="106549"/>
                  </a:lnTo>
                  <a:lnTo>
                    <a:pt x="127253" y="76962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2679839" y="6108954"/>
              <a:ext cx="128270" cy="153670"/>
            </a:xfrm>
            <a:custGeom>
              <a:avLst/>
              <a:gdLst/>
              <a:ahLst/>
              <a:cxnLst/>
              <a:rect l="l" t="t" r="r" b="b"/>
              <a:pathLst>
                <a:path w="128269" h="153670">
                  <a:moveTo>
                    <a:pt x="128015" y="76200"/>
                  </a:moveTo>
                  <a:lnTo>
                    <a:pt x="122943" y="46612"/>
                  </a:lnTo>
                  <a:lnTo>
                    <a:pt x="109156" y="22383"/>
                  </a:lnTo>
                  <a:lnTo>
                    <a:pt x="88796" y="6012"/>
                  </a:lnTo>
                  <a:lnTo>
                    <a:pt x="64007" y="0"/>
                  </a:lnTo>
                  <a:lnTo>
                    <a:pt x="39219" y="6012"/>
                  </a:lnTo>
                  <a:lnTo>
                    <a:pt x="18859" y="22383"/>
                  </a:lnTo>
                  <a:lnTo>
                    <a:pt x="5072" y="46612"/>
                  </a:lnTo>
                  <a:lnTo>
                    <a:pt x="0" y="76200"/>
                  </a:lnTo>
                  <a:lnTo>
                    <a:pt x="5072" y="106227"/>
                  </a:lnTo>
                  <a:lnTo>
                    <a:pt x="18859" y="130682"/>
                  </a:lnTo>
                  <a:lnTo>
                    <a:pt x="39219" y="147137"/>
                  </a:lnTo>
                  <a:lnTo>
                    <a:pt x="64007" y="153162"/>
                  </a:lnTo>
                  <a:lnTo>
                    <a:pt x="88796" y="147137"/>
                  </a:lnTo>
                  <a:lnTo>
                    <a:pt x="109156" y="130682"/>
                  </a:lnTo>
                  <a:lnTo>
                    <a:pt x="122943" y="106227"/>
                  </a:lnTo>
                  <a:lnTo>
                    <a:pt x="128015" y="7620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2660027" y="5941326"/>
              <a:ext cx="161290" cy="565785"/>
            </a:xfrm>
            <a:custGeom>
              <a:avLst/>
              <a:gdLst/>
              <a:ahLst/>
              <a:cxnLst/>
              <a:rect l="l" t="t" r="r" b="b"/>
              <a:pathLst>
                <a:path w="161289" h="565784">
                  <a:moveTo>
                    <a:pt x="160782" y="7620"/>
                  </a:moveTo>
                  <a:lnTo>
                    <a:pt x="153924" y="0"/>
                  </a:lnTo>
                  <a:lnTo>
                    <a:pt x="140970" y="0"/>
                  </a:lnTo>
                  <a:lnTo>
                    <a:pt x="140970" y="81534"/>
                  </a:lnTo>
                  <a:lnTo>
                    <a:pt x="140970" y="242316"/>
                  </a:lnTo>
                  <a:lnTo>
                    <a:pt x="140970" y="402336"/>
                  </a:lnTo>
                  <a:lnTo>
                    <a:pt x="136169" y="425678"/>
                  </a:lnTo>
                  <a:lnTo>
                    <a:pt x="123151" y="445096"/>
                  </a:lnTo>
                  <a:lnTo>
                    <a:pt x="104000" y="458368"/>
                  </a:lnTo>
                  <a:lnTo>
                    <a:pt x="80772" y="463296"/>
                  </a:lnTo>
                  <a:lnTo>
                    <a:pt x="57099" y="458368"/>
                  </a:lnTo>
                  <a:lnTo>
                    <a:pt x="37719" y="445096"/>
                  </a:lnTo>
                  <a:lnTo>
                    <a:pt x="24612" y="425678"/>
                  </a:lnTo>
                  <a:lnTo>
                    <a:pt x="19812" y="402336"/>
                  </a:lnTo>
                  <a:lnTo>
                    <a:pt x="24612" y="378663"/>
                  </a:lnTo>
                  <a:lnTo>
                    <a:pt x="57099" y="346176"/>
                  </a:lnTo>
                  <a:lnTo>
                    <a:pt x="104000" y="346176"/>
                  </a:lnTo>
                  <a:lnTo>
                    <a:pt x="136169" y="378663"/>
                  </a:lnTo>
                  <a:lnTo>
                    <a:pt x="140970" y="402336"/>
                  </a:lnTo>
                  <a:lnTo>
                    <a:pt x="140970" y="242316"/>
                  </a:lnTo>
                  <a:lnTo>
                    <a:pt x="136169" y="265976"/>
                  </a:lnTo>
                  <a:lnTo>
                    <a:pt x="123151" y="285369"/>
                  </a:lnTo>
                  <a:lnTo>
                    <a:pt x="104000" y="298462"/>
                  </a:lnTo>
                  <a:lnTo>
                    <a:pt x="80772" y="303276"/>
                  </a:lnTo>
                  <a:lnTo>
                    <a:pt x="57099" y="298462"/>
                  </a:lnTo>
                  <a:lnTo>
                    <a:pt x="37719" y="285369"/>
                  </a:lnTo>
                  <a:lnTo>
                    <a:pt x="24612" y="265976"/>
                  </a:lnTo>
                  <a:lnTo>
                    <a:pt x="19812" y="242316"/>
                  </a:lnTo>
                  <a:lnTo>
                    <a:pt x="24612" y="218643"/>
                  </a:lnTo>
                  <a:lnTo>
                    <a:pt x="37719" y="199263"/>
                  </a:lnTo>
                  <a:lnTo>
                    <a:pt x="57099" y="186156"/>
                  </a:lnTo>
                  <a:lnTo>
                    <a:pt x="80772" y="181356"/>
                  </a:lnTo>
                  <a:lnTo>
                    <a:pt x="104000" y="186156"/>
                  </a:lnTo>
                  <a:lnTo>
                    <a:pt x="123151" y="199263"/>
                  </a:lnTo>
                  <a:lnTo>
                    <a:pt x="136169" y="218643"/>
                  </a:lnTo>
                  <a:lnTo>
                    <a:pt x="140970" y="242316"/>
                  </a:lnTo>
                  <a:lnTo>
                    <a:pt x="140970" y="81534"/>
                  </a:lnTo>
                  <a:lnTo>
                    <a:pt x="136169" y="105194"/>
                  </a:lnTo>
                  <a:lnTo>
                    <a:pt x="123151" y="124587"/>
                  </a:lnTo>
                  <a:lnTo>
                    <a:pt x="104000" y="137680"/>
                  </a:lnTo>
                  <a:lnTo>
                    <a:pt x="80772" y="142494"/>
                  </a:lnTo>
                  <a:lnTo>
                    <a:pt x="57099" y="137680"/>
                  </a:lnTo>
                  <a:lnTo>
                    <a:pt x="37719" y="124587"/>
                  </a:lnTo>
                  <a:lnTo>
                    <a:pt x="24612" y="105194"/>
                  </a:lnTo>
                  <a:lnTo>
                    <a:pt x="19812" y="81534"/>
                  </a:lnTo>
                  <a:lnTo>
                    <a:pt x="24612" y="57531"/>
                  </a:lnTo>
                  <a:lnTo>
                    <a:pt x="37719" y="38188"/>
                  </a:lnTo>
                  <a:lnTo>
                    <a:pt x="57099" y="25273"/>
                  </a:lnTo>
                  <a:lnTo>
                    <a:pt x="80772" y="20574"/>
                  </a:lnTo>
                  <a:lnTo>
                    <a:pt x="104000" y="25273"/>
                  </a:lnTo>
                  <a:lnTo>
                    <a:pt x="123151" y="38188"/>
                  </a:lnTo>
                  <a:lnTo>
                    <a:pt x="136169" y="57531"/>
                  </a:lnTo>
                  <a:lnTo>
                    <a:pt x="140970" y="81534"/>
                  </a:lnTo>
                  <a:lnTo>
                    <a:pt x="140970" y="0"/>
                  </a:lnTo>
                  <a:lnTo>
                    <a:pt x="6858" y="0"/>
                  </a:lnTo>
                  <a:lnTo>
                    <a:pt x="0" y="7620"/>
                  </a:lnTo>
                  <a:lnTo>
                    <a:pt x="0" y="155448"/>
                  </a:lnTo>
                  <a:lnTo>
                    <a:pt x="6858" y="161544"/>
                  </a:lnTo>
                  <a:lnTo>
                    <a:pt x="0" y="168402"/>
                  </a:lnTo>
                  <a:lnTo>
                    <a:pt x="0" y="316992"/>
                  </a:lnTo>
                  <a:lnTo>
                    <a:pt x="5715" y="322072"/>
                  </a:lnTo>
                  <a:lnTo>
                    <a:pt x="0" y="328422"/>
                  </a:lnTo>
                  <a:lnTo>
                    <a:pt x="0" y="476250"/>
                  </a:lnTo>
                  <a:lnTo>
                    <a:pt x="6858" y="483108"/>
                  </a:lnTo>
                  <a:lnTo>
                    <a:pt x="19812" y="483108"/>
                  </a:lnTo>
                  <a:lnTo>
                    <a:pt x="66294" y="483108"/>
                  </a:lnTo>
                  <a:lnTo>
                    <a:pt x="66294" y="559308"/>
                  </a:lnTo>
                  <a:lnTo>
                    <a:pt x="66294" y="562356"/>
                  </a:lnTo>
                  <a:lnTo>
                    <a:pt x="69342" y="565404"/>
                  </a:lnTo>
                  <a:lnTo>
                    <a:pt x="92202" y="565404"/>
                  </a:lnTo>
                  <a:lnTo>
                    <a:pt x="95250" y="562356"/>
                  </a:lnTo>
                  <a:lnTo>
                    <a:pt x="95250" y="483108"/>
                  </a:lnTo>
                  <a:lnTo>
                    <a:pt x="140970" y="483108"/>
                  </a:lnTo>
                  <a:lnTo>
                    <a:pt x="153924" y="483108"/>
                  </a:lnTo>
                  <a:lnTo>
                    <a:pt x="160782" y="476250"/>
                  </a:lnTo>
                  <a:lnTo>
                    <a:pt x="160782" y="328422"/>
                  </a:lnTo>
                  <a:lnTo>
                    <a:pt x="155067" y="322072"/>
                  </a:lnTo>
                  <a:lnTo>
                    <a:pt x="160782" y="316992"/>
                  </a:lnTo>
                  <a:lnTo>
                    <a:pt x="160782" y="168402"/>
                  </a:lnTo>
                  <a:lnTo>
                    <a:pt x="153924" y="161544"/>
                  </a:lnTo>
                  <a:lnTo>
                    <a:pt x="160782" y="155448"/>
                  </a:lnTo>
                  <a:lnTo>
                    <a:pt x="160782" y="76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/>
          <p:nvPr/>
        </p:nvSpPr>
        <p:spPr>
          <a:xfrm>
            <a:off x="1333385" y="5868923"/>
            <a:ext cx="1149985" cy="712470"/>
          </a:xfrm>
          <a:custGeom>
            <a:avLst/>
            <a:gdLst/>
            <a:ahLst/>
            <a:cxnLst/>
            <a:rect l="l" t="t" r="r" b="b"/>
            <a:pathLst>
              <a:path w="1149985" h="712470">
                <a:moveTo>
                  <a:pt x="1149858" y="710184"/>
                </a:moveTo>
                <a:lnTo>
                  <a:pt x="1149858" y="2286"/>
                </a:lnTo>
                <a:lnTo>
                  <a:pt x="1147572" y="0"/>
                </a:lnTo>
                <a:lnTo>
                  <a:pt x="2285" y="0"/>
                </a:lnTo>
                <a:lnTo>
                  <a:pt x="0" y="2286"/>
                </a:lnTo>
                <a:lnTo>
                  <a:pt x="0" y="710184"/>
                </a:lnTo>
                <a:lnTo>
                  <a:pt x="2286" y="712470"/>
                </a:lnTo>
                <a:lnTo>
                  <a:pt x="5334" y="712470"/>
                </a:lnTo>
                <a:lnTo>
                  <a:pt x="5334" y="10668"/>
                </a:lnTo>
                <a:lnTo>
                  <a:pt x="10668" y="5334"/>
                </a:lnTo>
                <a:lnTo>
                  <a:pt x="10668" y="10668"/>
                </a:lnTo>
                <a:lnTo>
                  <a:pt x="1139190" y="10668"/>
                </a:lnTo>
                <a:lnTo>
                  <a:pt x="1139190" y="5334"/>
                </a:lnTo>
                <a:lnTo>
                  <a:pt x="1144524" y="10668"/>
                </a:lnTo>
                <a:lnTo>
                  <a:pt x="1144524" y="712470"/>
                </a:lnTo>
                <a:lnTo>
                  <a:pt x="1147572" y="712470"/>
                </a:lnTo>
                <a:lnTo>
                  <a:pt x="1149858" y="710184"/>
                </a:lnTo>
                <a:close/>
              </a:path>
              <a:path w="1149985" h="712470">
                <a:moveTo>
                  <a:pt x="10668" y="10668"/>
                </a:moveTo>
                <a:lnTo>
                  <a:pt x="10668" y="5334"/>
                </a:lnTo>
                <a:lnTo>
                  <a:pt x="5334" y="10668"/>
                </a:lnTo>
                <a:lnTo>
                  <a:pt x="10668" y="10668"/>
                </a:lnTo>
                <a:close/>
              </a:path>
              <a:path w="1149985" h="712470">
                <a:moveTo>
                  <a:pt x="10668" y="701802"/>
                </a:moveTo>
                <a:lnTo>
                  <a:pt x="10668" y="10668"/>
                </a:lnTo>
                <a:lnTo>
                  <a:pt x="5334" y="10668"/>
                </a:lnTo>
                <a:lnTo>
                  <a:pt x="5334" y="701802"/>
                </a:lnTo>
                <a:lnTo>
                  <a:pt x="10668" y="701802"/>
                </a:lnTo>
                <a:close/>
              </a:path>
              <a:path w="1149985" h="712470">
                <a:moveTo>
                  <a:pt x="1144524" y="701802"/>
                </a:moveTo>
                <a:lnTo>
                  <a:pt x="5334" y="701802"/>
                </a:lnTo>
                <a:lnTo>
                  <a:pt x="10668" y="707136"/>
                </a:lnTo>
                <a:lnTo>
                  <a:pt x="10667" y="712470"/>
                </a:lnTo>
                <a:lnTo>
                  <a:pt x="1139190" y="712470"/>
                </a:lnTo>
                <a:lnTo>
                  <a:pt x="1139190" y="707136"/>
                </a:lnTo>
                <a:lnTo>
                  <a:pt x="1144524" y="701802"/>
                </a:lnTo>
                <a:close/>
              </a:path>
              <a:path w="1149985" h="712470">
                <a:moveTo>
                  <a:pt x="10667" y="712470"/>
                </a:moveTo>
                <a:lnTo>
                  <a:pt x="10668" y="707136"/>
                </a:lnTo>
                <a:lnTo>
                  <a:pt x="5334" y="701802"/>
                </a:lnTo>
                <a:lnTo>
                  <a:pt x="5334" y="712470"/>
                </a:lnTo>
                <a:lnTo>
                  <a:pt x="10667" y="712470"/>
                </a:lnTo>
                <a:close/>
              </a:path>
              <a:path w="1149985" h="712470">
                <a:moveTo>
                  <a:pt x="1144524" y="10668"/>
                </a:moveTo>
                <a:lnTo>
                  <a:pt x="1139190" y="5334"/>
                </a:lnTo>
                <a:lnTo>
                  <a:pt x="1139190" y="10668"/>
                </a:lnTo>
                <a:lnTo>
                  <a:pt x="1144524" y="10668"/>
                </a:lnTo>
                <a:close/>
              </a:path>
              <a:path w="1149985" h="712470">
                <a:moveTo>
                  <a:pt x="1144524" y="701802"/>
                </a:moveTo>
                <a:lnTo>
                  <a:pt x="1144524" y="10668"/>
                </a:lnTo>
                <a:lnTo>
                  <a:pt x="1139190" y="10668"/>
                </a:lnTo>
                <a:lnTo>
                  <a:pt x="1139190" y="701802"/>
                </a:lnTo>
                <a:lnTo>
                  <a:pt x="1144524" y="701802"/>
                </a:lnTo>
                <a:close/>
              </a:path>
              <a:path w="1149985" h="712470">
                <a:moveTo>
                  <a:pt x="1144524" y="712470"/>
                </a:moveTo>
                <a:lnTo>
                  <a:pt x="1144524" y="701802"/>
                </a:lnTo>
                <a:lnTo>
                  <a:pt x="1139190" y="707136"/>
                </a:lnTo>
                <a:lnTo>
                  <a:pt x="1139190" y="712470"/>
                </a:lnTo>
                <a:lnTo>
                  <a:pt x="1144524" y="71247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1886083" y="6004052"/>
            <a:ext cx="511809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5"/>
              </a:spcBef>
            </a:pPr>
            <a:r>
              <a:rPr dirty="0" sz="850" spc="-10">
                <a:latin typeface="Arial"/>
                <a:cs typeface="Arial"/>
              </a:rPr>
              <a:t>Customer </a:t>
            </a:r>
            <a:r>
              <a:rPr dirty="0" sz="850">
                <a:latin typeface="Arial"/>
                <a:cs typeface="Arial"/>
              </a:rPr>
              <a:t>Value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at </a:t>
            </a:r>
            <a:r>
              <a:rPr dirty="0" sz="850" spc="-20">
                <a:latin typeface="Arial"/>
                <a:cs typeface="Arial"/>
              </a:rPr>
              <a:t>Risk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1415541" y="5981560"/>
            <a:ext cx="394970" cy="484505"/>
            <a:chOff x="1415541" y="5981560"/>
            <a:chExt cx="394970" cy="484505"/>
          </a:xfrm>
        </p:grpSpPr>
        <p:pic>
          <p:nvPicPr>
            <p:cNvPr id="48" name="object 4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539" y="5988558"/>
              <a:ext cx="380238" cy="470153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517789" y="5981700"/>
              <a:ext cx="0" cy="483870"/>
            </a:xfrm>
            <a:custGeom>
              <a:avLst/>
              <a:gdLst/>
              <a:ahLst/>
              <a:cxnLst/>
              <a:rect l="l" t="t" r="r" b="b"/>
              <a:pathLst>
                <a:path w="0" h="483870">
                  <a:moveTo>
                    <a:pt x="0" y="0"/>
                  </a:moveTo>
                  <a:lnTo>
                    <a:pt x="0" y="483870"/>
                  </a:lnTo>
                </a:path>
              </a:pathLst>
            </a:custGeom>
            <a:ln w="139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613039" y="5981700"/>
              <a:ext cx="0" cy="483870"/>
            </a:xfrm>
            <a:custGeom>
              <a:avLst/>
              <a:gdLst/>
              <a:ahLst/>
              <a:cxnLst/>
              <a:rect l="l" t="t" r="r" b="b"/>
              <a:pathLst>
                <a:path w="0" h="483870">
                  <a:moveTo>
                    <a:pt x="0" y="0"/>
                  </a:moveTo>
                  <a:lnTo>
                    <a:pt x="0" y="483870"/>
                  </a:lnTo>
                </a:path>
              </a:pathLst>
            </a:custGeom>
            <a:ln w="139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708289" y="5981700"/>
              <a:ext cx="0" cy="483870"/>
            </a:xfrm>
            <a:custGeom>
              <a:avLst/>
              <a:gdLst/>
              <a:ahLst/>
              <a:cxnLst/>
              <a:rect l="l" t="t" r="r" b="b"/>
              <a:pathLst>
                <a:path w="0" h="483870">
                  <a:moveTo>
                    <a:pt x="0" y="0"/>
                  </a:moveTo>
                  <a:lnTo>
                    <a:pt x="0" y="483870"/>
                  </a:lnTo>
                </a:path>
              </a:pathLst>
            </a:custGeom>
            <a:ln w="139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415681" y="6082284"/>
              <a:ext cx="394970" cy="0"/>
            </a:xfrm>
            <a:custGeom>
              <a:avLst/>
              <a:gdLst/>
              <a:ahLst/>
              <a:cxnLst/>
              <a:rect l="l" t="t" r="r" b="b"/>
              <a:pathLst>
                <a:path w="394969" h="0">
                  <a:moveTo>
                    <a:pt x="0" y="0"/>
                  </a:moveTo>
                  <a:lnTo>
                    <a:pt x="394716" y="0"/>
                  </a:lnTo>
                </a:path>
              </a:pathLst>
            </a:custGeom>
            <a:ln w="139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415681" y="6176772"/>
              <a:ext cx="394970" cy="0"/>
            </a:xfrm>
            <a:custGeom>
              <a:avLst/>
              <a:gdLst/>
              <a:ahLst/>
              <a:cxnLst/>
              <a:rect l="l" t="t" r="r" b="b"/>
              <a:pathLst>
                <a:path w="394969" h="0">
                  <a:moveTo>
                    <a:pt x="0" y="0"/>
                  </a:moveTo>
                  <a:lnTo>
                    <a:pt x="394716" y="0"/>
                  </a:lnTo>
                </a:path>
              </a:pathLst>
            </a:custGeom>
            <a:ln w="139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415681" y="6270498"/>
              <a:ext cx="394970" cy="0"/>
            </a:xfrm>
            <a:custGeom>
              <a:avLst/>
              <a:gdLst/>
              <a:ahLst/>
              <a:cxnLst/>
              <a:rect l="l" t="t" r="r" b="b"/>
              <a:pathLst>
                <a:path w="394969" h="0">
                  <a:moveTo>
                    <a:pt x="0" y="0"/>
                  </a:moveTo>
                  <a:lnTo>
                    <a:pt x="394716" y="0"/>
                  </a:lnTo>
                </a:path>
              </a:pathLst>
            </a:custGeom>
            <a:ln w="139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415681" y="6364986"/>
              <a:ext cx="394970" cy="0"/>
            </a:xfrm>
            <a:custGeom>
              <a:avLst/>
              <a:gdLst/>
              <a:ahLst/>
              <a:cxnLst/>
              <a:rect l="l" t="t" r="r" b="b"/>
              <a:pathLst>
                <a:path w="394969" h="0">
                  <a:moveTo>
                    <a:pt x="0" y="0"/>
                  </a:moveTo>
                  <a:lnTo>
                    <a:pt x="394716" y="0"/>
                  </a:lnTo>
                </a:path>
              </a:pathLst>
            </a:custGeom>
            <a:ln w="139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422539" y="5981700"/>
              <a:ext cx="0" cy="483870"/>
            </a:xfrm>
            <a:custGeom>
              <a:avLst/>
              <a:gdLst/>
              <a:ahLst/>
              <a:cxnLst/>
              <a:rect l="l" t="t" r="r" b="b"/>
              <a:pathLst>
                <a:path w="0" h="483870">
                  <a:moveTo>
                    <a:pt x="0" y="0"/>
                  </a:moveTo>
                  <a:lnTo>
                    <a:pt x="0" y="483870"/>
                  </a:lnTo>
                </a:path>
              </a:pathLst>
            </a:custGeom>
            <a:ln w="139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802777" y="5981700"/>
              <a:ext cx="0" cy="483870"/>
            </a:xfrm>
            <a:custGeom>
              <a:avLst/>
              <a:gdLst/>
              <a:ahLst/>
              <a:cxnLst/>
              <a:rect l="l" t="t" r="r" b="b"/>
              <a:pathLst>
                <a:path w="0" h="483870">
                  <a:moveTo>
                    <a:pt x="0" y="0"/>
                  </a:moveTo>
                  <a:lnTo>
                    <a:pt x="0" y="483870"/>
                  </a:lnTo>
                </a:path>
              </a:pathLst>
            </a:custGeom>
            <a:ln w="139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415681" y="5988558"/>
              <a:ext cx="394970" cy="0"/>
            </a:xfrm>
            <a:custGeom>
              <a:avLst/>
              <a:gdLst/>
              <a:ahLst/>
              <a:cxnLst/>
              <a:rect l="l" t="t" r="r" b="b"/>
              <a:pathLst>
                <a:path w="394969" h="0">
                  <a:moveTo>
                    <a:pt x="0" y="0"/>
                  </a:moveTo>
                  <a:lnTo>
                    <a:pt x="394716" y="0"/>
                  </a:lnTo>
                </a:path>
              </a:pathLst>
            </a:custGeom>
            <a:ln w="139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415681" y="6458712"/>
              <a:ext cx="394970" cy="0"/>
            </a:xfrm>
            <a:custGeom>
              <a:avLst/>
              <a:gdLst/>
              <a:ahLst/>
              <a:cxnLst/>
              <a:rect l="l" t="t" r="r" b="b"/>
              <a:pathLst>
                <a:path w="394969" h="0">
                  <a:moveTo>
                    <a:pt x="0" y="0"/>
                  </a:moveTo>
                  <a:lnTo>
                    <a:pt x="394716" y="0"/>
                  </a:lnTo>
                </a:path>
              </a:pathLst>
            </a:custGeom>
            <a:ln w="139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/>
          <p:nvPr/>
        </p:nvSpPr>
        <p:spPr>
          <a:xfrm>
            <a:off x="5148719" y="1536191"/>
            <a:ext cx="10795" cy="2334895"/>
          </a:xfrm>
          <a:custGeom>
            <a:avLst/>
            <a:gdLst/>
            <a:ahLst/>
            <a:cxnLst/>
            <a:rect l="l" t="t" r="r" b="b"/>
            <a:pathLst>
              <a:path w="10795" h="2334895">
                <a:moveTo>
                  <a:pt x="10667" y="2334768"/>
                </a:moveTo>
                <a:lnTo>
                  <a:pt x="10667" y="0"/>
                </a:lnTo>
                <a:lnTo>
                  <a:pt x="0" y="0"/>
                </a:lnTo>
                <a:lnTo>
                  <a:pt x="0" y="2334768"/>
                </a:lnTo>
                <a:lnTo>
                  <a:pt x="10667" y="23347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5148719" y="4674108"/>
            <a:ext cx="10795" cy="2298700"/>
          </a:xfrm>
          <a:custGeom>
            <a:avLst/>
            <a:gdLst/>
            <a:ahLst/>
            <a:cxnLst/>
            <a:rect l="l" t="t" r="r" b="b"/>
            <a:pathLst>
              <a:path w="10795" h="2298700">
                <a:moveTo>
                  <a:pt x="10668" y="2298191"/>
                </a:moveTo>
                <a:lnTo>
                  <a:pt x="10667" y="0"/>
                </a:lnTo>
                <a:lnTo>
                  <a:pt x="0" y="0"/>
                </a:lnTo>
                <a:lnTo>
                  <a:pt x="0" y="2298191"/>
                </a:lnTo>
                <a:lnTo>
                  <a:pt x="10668" y="229819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5042801" y="3983735"/>
            <a:ext cx="329565" cy="594360"/>
          </a:xfrm>
          <a:custGeom>
            <a:avLst/>
            <a:gdLst/>
            <a:ahLst/>
            <a:cxnLst/>
            <a:rect l="l" t="t" r="r" b="b"/>
            <a:pathLst>
              <a:path w="329564" h="594360">
                <a:moveTo>
                  <a:pt x="329184" y="297180"/>
                </a:moveTo>
                <a:lnTo>
                  <a:pt x="0" y="0"/>
                </a:lnTo>
                <a:lnTo>
                  <a:pt x="0" y="146304"/>
                </a:lnTo>
                <a:lnTo>
                  <a:pt x="160020" y="297180"/>
                </a:lnTo>
                <a:lnTo>
                  <a:pt x="0" y="454152"/>
                </a:lnTo>
                <a:lnTo>
                  <a:pt x="0" y="594360"/>
                </a:lnTo>
                <a:lnTo>
                  <a:pt x="329184" y="29718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3" name="object 63" descr=""/>
          <p:cNvGrpSpPr/>
          <p:nvPr/>
        </p:nvGrpSpPr>
        <p:grpSpPr>
          <a:xfrm>
            <a:off x="5435993" y="1892896"/>
            <a:ext cx="4699000" cy="254000"/>
            <a:chOff x="5435993" y="1892896"/>
            <a:chExt cx="4699000" cy="254000"/>
          </a:xfrm>
        </p:grpSpPr>
        <p:sp>
          <p:nvSpPr>
            <p:cNvPr id="64" name="object 64" descr=""/>
            <p:cNvSpPr/>
            <p:nvPr/>
          </p:nvSpPr>
          <p:spPr>
            <a:xfrm>
              <a:off x="5435993" y="1898141"/>
              <a:ext cx="4699000" cy="0"/>
            </a:xfrm>
            <a:custGeom>
              <a:avLst/>
              <a:gdLst/>
              <a:ahLst/>
              <a:cxnLst/>
              <a:rect l="l" t="t" r="r" b="b"/>
              <a:pathLst>
                <a:path w="4699000" h="0">
                  <a:moveTo>
                    <a:pt x="0" y="0"/>
                  </a:moveTo>
                  <a:lnTo>
                    <a:pt x="4698492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5429" y="1945385"/>
              <a:ext cx="201929" cy="201168"/>
            </a:xfrm>
            <a:prstGeom prst="rect">
              <a:avLst/>
            </a:prstGeom>
          </p:spPr>
        </p:pic>
      </p:grpSp>
      <p:sp>
        <p:nvSpPr>
          <p:cNvPr id="66" name="object 66" descr=""/>
          <p:cNvSpPr/>
          <p:nvPr/>
        </p:nvSpPr>
        <p:spPr>
          <a:xfrm>
            <a:off x="5435993" y="2914650"/>
            <a:ext cx="4699000" cy="0"/>
          </a:xfrm>
          <a:custGeom>
            <a:avLst/>
            <a:gdLst/>
            <a:ahLst/>
            <a:cxnLst/>
            <a:rect l="l" t="t" r="r" b="b"/>
            <a:pathLst>
              <a:path w="4699000" h="0">
                <a:moveTo>
                  <a:pt x="0" y="0"/>
                </a:moveTo>
                <a:lnTo>
                  <a:pt x="469849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5435993" y="3849623"/>
            <a:ext cx="4699000" cy="0"/>
          </a:xfrm>
          <a:custGeom>
            <a:avLst/>
            <a:gdLst/>
            <a:ahLst/>
            <a:cxnLst/>
            <a:rect l="l" t="t" r="r" b="b"/>
            <a:pathLst>
              <a:path w="4699000" h="0">
                <a:moveTo>
                  <a:pt x="0" y="0"/>
                </a:moveTo>
                <a:lnTo>
                  <a:pt x="469849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5435993" y="4943855"/>
            <a:ext cx="4699000" cy="0"/>
          </a:xfrm>
          <a:custGeom>
            <a:avLst/>
            <a:gdLst/>
            <a:ahLst/>
            <a:cxnLst/>
            <a:rect l="l" t="t" r="r" b="b"/>
            <a:pathLst>
              <a:path w="4699000" h="0">
                <a:moveTo>
                  <a:pt x="0" y="0"/>
                </a:moveTo>
                <a:lnTo>
                  <a:pt x="469849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5435993" y="5878829"/>
            <a:ext cx="4699000" cy="0"/>
          </a:xfrm>
          <a:custGeom>
            <a:avLst/>
            <a:gdLst/>
            <a:ahLst/>
            <a:cxnLst/>
            <a:rect l="l" t="t" r="r" b="b"/>
            <a:pathLst>
              <a:path w="4699000" h="0">
                <a:moveTo>
                  <a:pt x="0" y="0"/>
                </a:moveTo>
                <a:lnTo>
                  <a:pt x="469849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5435993" y="6972300"/>
            <a:ext cx="4699000" cy="0"/>
          </a:xfrm>
          <a:custGeom>
            <a:avLst/>
            <a:gdLst/>
            <a:ahLst/>
            <a:cxnLst/>
            <a:rect l="l" t="t" r="r" b="b"/>
            <a:pathLst>
              <a:path w="4699000" h="0">
                <a:moveTo>
                  <a:pt x="0" y="0"/>
                </a:moveTo>
                <a:lnTo>
                  <a:pt x="469849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5473579" y="1532635"/>
            <a:ext cx="422909" cy="344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050" spc="-10" b="1">
                <a:latin typeface="Arial"/>
                <a:cs typeface="Arial"/>
              </a:rPr>
              <a:t>Touch point</a:t>
            </a:r>
            <a:endParaRPr sz="105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5976498" y="1692643"/>
            <a:ext cx="99123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b="1">
                <a:latin typeface="Arial"/>
                <a:cs typeface="Arial"/>
              </a:rPr>
              <a:t>Customer</a:t>
            </a:r>
            <a:r>
              <a:rPr dirty="0" sz="1050" spc="-55" b="1">
                <a:latin typeface="Arial"/>
                <a:cs typeface="Arial"/>
              </a:rPr>
              <a:t> </a:t>
            </a:r>
            <a:r>
              <a:rPr dirty="0" sz="1050" spc="-20" b="1">
                <a:latin typeface="Arial"/>
                <a:cs typeface="Arial"/>
              </a:rPr>
              <a:t>need</a:t>
            </a:r>
            <a:endParaRPr sz="105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8053599" y="1692643"/>
            <a:ext cx="128460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10" b="1">
                <a:latin typeface="Arial"/>
                <a:cs typeface="Arial"/>
              </a:rPr>
              <a:t>Experience</a:t>
            </a:r>
            <a:r>
              <a:rPr dirty="0" sz="1050" spc="20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promise</a:t>
            </a:r>
            <a:endParaRPr sz="105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5976498" y="1956294"/>
            <a:ext cx="1992630" cy="892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9539" marR="227329" indent="-117475">
              <a:lnSpc>
                <a:spcPct val="100000"/>
              </a:lnSpc>
              <a:spcBef>
                <a:spcPts val="90"/>
              </a:spcBef>
              <a:buChar char="•"/>
              <a:tabLst>
                <a:tab pos="131445" algn="l"/>
              </a:tabLst>
            </a:pPr>
            <a:r>
              <a:rPr dirty="0" sz="1050" spc="-10">
                <a:latin typeface="Arial"/>
                <a:cs typeface="Arial"/>
              </a:rPr>
              <a:t>Customer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visits</a:t>
            </a:r>
            <a:r>
              <a:rPr dirty="0" sz="1050" spc="-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</a:t>
            </a:r>
            <a:r>
              <a:rPr dirty="0" sz="1050" spc="-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couple</a:t>
            </a:r>
            <a:r>
              <a:rPr dirty="0" sz="1050" spc="-25">
                <a:latin typeface="Arial"/>
                <a:cs typeface="Arial"/>
              </a:rPr>
              <a:t> of </a:t>
            </a:r>
            <a:r>
              <a:rPr dirty="0" sz="1050" spc="-25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times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branch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looking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25">
                <a:latin typeface="Arial"/>
                <a:cs typeface="Arial"/>
              </a:rPr>
              <a:t>for </a:t>
            </a:r>
            <a:r>
              <a:rPr dirty="0" sz="1050" spc="-25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advise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to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buy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 spc="-25">
                <a:latin typeface="Arial"/>
                <a:cs typeface="Arial"/>
              </a:rPr>
              <a:t>car</a:t>
            </a:r>
            <a:endParaRPr sz="1050">
              <a:latin typeface="Arial"/>
              <a:cs typeface="Arial"/>
            </a:endParaRPr>
          </a:p>
          <a:p>
            <a:pPr algn="just" marL="129539" marR="5080" indent="-117475">
              <a:lnSpc>
                <a:spcPct val="100000"/>
              </a:lnSpc>
              <a:spcBef>
                <a:spcPts val="535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All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employees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are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busy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and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25">
                <a:latin typeface="Arial"/>
                <a:cs typeface="Arial"/>
              </a:rPr>
              <a:t>the </a:t>
            </a:r>
            <a:r>
              <a:rPr dirty="0" sz="1050" spc="-25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customer</a:t>
            </a:r>
            <a:r>
              <a:rPr dirty="0" sz="1050" spc="-6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leaves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8053715" y="1956280"/>
            <a:ext cx="1903095" cy="892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9539" marR="6350" indent="-117475">
              <a:lnSpc>
                <a:spcPct val="100000"/>
              </a:lnSpc>
              <a:spcBef>
                <a:spcPts val="90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bank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has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set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target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of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50">
                <a:latin typeface="Arial"/>
                <a:cs typeface="Arial"/>
              </a:rPr>
              <a:t>5 </a:t>
            </a:r>
            <a:r>
              <a:rPr dirty="0" sz="1050" spc="-50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minutes</a:t>
            </a:r>
            <a:r>
              <a:rPr dirty="0" sz="1050" spc="-6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maximum</a:t>
            </a:r>
            <a:r>
              <a:rPr dirty="0" sz="1050" spc="-5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average 	waiting </a:t>
            </a:r>
            <a:r>
              <a:rPr dirty="0" sz="1050" spc="-20">
                <a:latin typeface="Arial"/>
                <a:cs typeface="Arial"/>
              </a:rPr>
              <a:t>time</a:t>
            </a:r>
            <a:endParaRPr sz="1050">
              <a:latin typeface="Arial"/>
              <a:cs typeface="Arial"/>
            </a:endParaRPr>
          </a:p>
          <a:p>
            <a:pPr marL="129539" marR="5080" indent="-117475">
              <a:lnSpc>
                <a:spcPct val="100000"/>
              </a:lnSpc>
              <a:spcBef>
                <a:spcPts val="535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Currently,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average</a:t>
            </a:r>
            <a:r>
              <a:rPr dirty="0" sz="1050" spc="-5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waiting </a:t>
            </a:r>
            <a:r>
              <a:rPr dirty="0" sz="1050" spc="-10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time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is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13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minutes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5976498" y="3011641"/>
            <a:ext cx="1916430" cy="732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9539" marR="48260" indent="-117475">
              <a:lnSpc>
                <a:spcPct val="100000"/>
              </a:lnSpc>
              <a:spcBef>
                <a:spcPts val="90"/>
              </a:spcBef>
              <a:buChar char="•"/>
              <a:tabLst>
                <a:tab pos="131445" algn="l"/>
              </a:tabLst>
            </a:pPr>
            <a:r>
              <a:rPr dirty="0" sz="1050" spc="-10">
                <a:latin typeface="Arial"/>
                <a:cs typeface="Arial"/>
              </a:rPr>
              <a:t>Mortgage application</a:t>
            </a:r>
            <a:r>
              <a:rPr dirty="0" sz="1050" spc="-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process </a:t>
            </a:r>
            <a:r>
              <a:rPr dirty="0" sz="1050" spc="-10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cannot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be</a:t>
            </a:r>
            <a:r>
              <a:rPr dirty="0" sz="1050" spc="-1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completed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online</a:t>
            </a:r>
            <a:endParaRPr sz="1050">
              <a:latin typeface="Arial"/>
              <a:cs typeface="Arial"/>
            </a:endParaRPr>
          </a:p>
          <a:p>
            <a:pPr marL="129539" marR="5080" indent="-117475">
              <a:lnSpc>
                <a:spcPct val="100000"/>
              </a:lnSpc>
              <a:spcBef>
                <a:spcPts val="540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They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are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required</a:t>
            </a:r>
            <a:r>
              <a:rPr dirty="0" sz="1050" spc="-4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to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file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paper </a:t>
            </a:r>
            <a:r>
              <a:rPr dirty="0" sz="1050" spc="-10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work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at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branch</a:t>
            </a:r>
            <a:endParaRPr sz="105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053715" y="2932393"/>
            <a:ext cx="2002789" cy="892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9539" marR="5080" indent="-117475">
              <a:lnSpc>
                <a:spcPct val="100000"/>
              </a:lnSpc>
              <a:spcBef>
                <a:spcPts val="90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bank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is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reducing</a:t>
            </a:r>
            <a:r>
              <a:rPr dirty="0" sz="1050" spc="-5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20">
                <a:latin typeface="Arial"/>
                <a:cs typeface="Arial"/>
              </a:rPr>
              <a:t> time </a:t>
            </a:r>
            <a:r>
              <a:rPr dirty="0" sz="1050" spc="-20">
                <a:latin typeface="Arial"/>
                <a:cs typeface="Arial"/>
              </a:rPr>
              <a:t>	</a:t>
            </a:r>
            <a:r>
              <a:rPr dirty="0" sz="1050" spc="-10">
                <a:latin typeface="Arial"/>
                <a:cs typeface="Arial"/>
              </a:rPr>
              <a:t>needed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to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grant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</a:t>
            </a:r>
            <a:r>
              <a:rPr dirty="0" sz="1050" spc="-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mortgage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 spc="-25">
                <a:latin typeface="Arial"/>
                <a:cs typeface="Arial"/>
              </a:rPr>
              <a:t>(17 </a:t>
            </a:r>
            <a:r>
              <a:rPr dirty="0" sz="1050" spc="-25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days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vs.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target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of</a:t>
            </a:r>
            <a:r>
              <a:rPr dirty="0" sz="1050" spc="-25">
                <a:latin typeface="Arial"/>
                <a:cs typeface="Arial"/>
              </a:rPr>
              <a:t> 15)</a:t>
            </a:r>
            <a:endParaRPr sz="1050">
              <a:latin typeface="Arial"/>
              <a:cs typeface="Arial"/>
            </a:endParaRPr>
          </a:p>
          <a:p>
            <a:pPr marL="129539" marR="15240" indent="-117475">
              <a:lnSpc>
                <a:spcPct val="100000"/>
              </a:lnSpc>
              <a:spcBef>
                <a:spcPts val="535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Some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steps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that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still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need</a:t>
            </a:r>
            <a:r>
              <a:rPr dirty="0" sz="1050" spc="-5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to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25">
                <a:latin typeface="Arial"/>
                <a:cs typeface="Arial"/>
              </a:rPr>
              <a:t>be </a:t>
            </a:r>
            <a:r>
              <a:rPr dirty="0" sz="1050" spc="-25">
                <a:latin typeface="Arial"/>
                <a:cs typeface="Arial"/>
              </a:rPr>
              <a:t>	</a:t>
            </a:r>
            <a:r>
              <a:rPr dirty="0" sz="1050" spc="-10">
                <a:latin typeface="Arial"/>
                <a:cs typeface="Arial"/>
              </a:rPr>
              <a:t>performed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at the</a:t>
            </a:r>
            <a:r>
              <a:rPr dirty="0" sz="1050" spc="-10">
                <a:latin typeface="Arial"/>
                <a:cs typeface="Arial"/>
              </a:rPr>
              <a:t> branch</a:t>
            </a:r>
            <a:endParaRPr sz="105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5976498" y="3866595"/>
            <a:ext cx="1999614" cy="10521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9539" marR="100965" indent="-117475">
              <a:lnSpc>
                <a:spcPct val="100000"/>
              </a:lnSpc>
              <a:spcBef>
                <a:spcPts val="90"/>
              </a:spcBef>
              <a:buChar char="•"/>
              <a:tabLst>
                <a:tab pos="131445" algn="l"/>
              </a:tabLst>
            </a:pPr>
            <a:r>
              <a:rPr dirty="0" sz="1050" spc="-10">
                <a:latin typeface="Arial"/>
                <a:cs typeface="Arial"/>
              </a:rPr>
              <a:t>Customers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feel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that</a:t>
            </a:r>
            <a:r>
              <a:rPr dirty="0" sz="1050" spc="-1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they</a:t>
            </a:r>
            <a:r>
              <a:rPr dirty="0" sz="1050" spc="-20">
                <a:latin typeface="Arial"/>
                <a:cs typeface="Arial"/>
              </a:rPr>
              <a:t> have </a:t>
            </a:r>
            <a:r>
              <a:rPr dirty="0" sz="1050" spc="-20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less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attention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by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their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usual </a:t>
            </a:r>
            <a:r>
              <a:rPr dirty="0" sz="1050" spc="-10">
                <a:latin typeface="Arial"/>
                <a:cs typeface="Arial"/>
              </a:rPr>
              <a:t>	</a:t>
            </a:r>
            <a:r>
              <a:rPr dirty="0" sz="1050" spc="-25">
                <a:latin typeface="Arial"/>
                <a:cs typeface="Arial"/>
              </a:rPr>
              <a:t>RMs</a:t>
            </a:r>
            <a:endParaRPr sz="1050">
              <a:latin typeface="Arial"/>
              <a:cs typeface="Arial"/>
            </a:endParaRPr>
          </a:p>
          <a:p>
            <a:pPr marL="129539" marR="5080" indent="-117475">
              <a:lnSpc>
                <a:spcPct val="100000"/>
              </a:lnSpc>
              <a:spcBef>
                <a:spcPts val="535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However,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they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appreciate</a:t>
            </a:r>
            <a:r>
              <a:rPr dirty="0" sz="1050" spc="-55">
                <a:latin typeface="Arial"/>
                <a:cs typeface="Arial"/>
              </a:rPr>
              <a:t> </a:t>
            </a:r>
            <a:r>
              <a:rPr dirty="0" sz="1050" spc="-25">
                <a:latin typeface="Arial"/>
                <a:cs typeface="Arial"/>
              </a:rPr>
              <a:t>the </a:t>
            </a:r>
            <a:r>
              <a:rPr dirty="0" sz="1050" spc="-25">
                <a:latin typeface="Arial"/>
                <a:cs typeface="Arial"/>
              </a:rPr>
              <a:t>	</a:t>
            </a:r>
            <a:r>
              <a:rPr dirty="0" sz="1050" spc="-10">
                <a:latin typeface="Arial"/>
                <a:cs typeface="Arial"/>
              </a:rPr>
              <a:t>advantages</a:t>
            </a:r>
            <a:r>
              <a:rPr dirty="0" sz="1050" spc="-1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of</a:t>
            </a:r>
            <a:r>
              <a:rPr dirty="0" sz="1050" spc="-1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newly 	developed</a:t>
            </a:r>
            <a:r>
              <a:rPr dirty="0" sz="1050" spc="-6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online</a:t>
            </a:r>
            <a:r>
              <a:rPr dirty="0" sz="1050" spc="-4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service</a:t>
            </a:r>
            <a:r>
              <a:rPr dirty="0" sz="1050" spc="-4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model</a:t>
            </a:r>
            <a:endParaRPr sz="105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053715" y="4026629"/>
            <a:ext cx="2007870" cy="732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9539" marR="5080" indent="-117475">
              <a:lnSpc>
                <a:spcPct val="100000"/>
              </a:lnSpc>
              <a:spcBef>
                <a:spcPts val="90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Recently,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bank</a:t>
            </a:r>
            <a:r>
              <a:rPr dirty="0" sz="1050" spc="-5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has</a:t>
            </a:r>
            <a:r>
              <a:rPr dirty="0" sz="1050" spc="-4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reduced </a:t>
            </a:r>
            <a:r>
              <a:rPr dirty="0" sz="1050" spc="-10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its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physical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RM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coverage</a:t>
            </a:r>
            <a:endParaRPr sz="1050">
              <a:latin typeface="Arial"/>
              <a:cs typeface="Arial"/>
            </a:endParaRPr>
          </a:p>
          <a:p>
            <a:pPr marL="129539" marR="101600" indent="-117475">
              <a:lnSpc>
                <a:spcPct val="100000"/>
              </a:lnSpc>
              <a:spcBef>
                <a:spcPts val="545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online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RM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model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is</a:t>
            </a:r>
            <a:r>
              <a:rPr dirty="0" sz="1050" spc="-1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still</a:t>
            </a:r>
            <a:r>
              <a:rPr dirty="0" sz="1050" spc="-15">
                <a:latin typeface="Arial"/>
                <a:cs typeface="Arial"/>
              </a:rPr>
              <a:t> </a:t>
            </a:r>
            <a:r>
              <a:rPr dirty="0" sz="1050" spc="-25">
                <a:latin typeface="Arial"/>
                <a:cs typeface="Arial"/>
              </a:rPr>
              <a:t>to </a:t>
            </a:r>
            <a:r>
              <a:rPr dirty="0" sz="1050" spc="-25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reach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its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full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potential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5976498" y="5040848"/>
            <a:ext cx="1924685" cy="732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9539" marR="53340" indent="-117475">
              <a:lnSpc>
                <a:spcPct val="100000"/>
              </a:lnSpc>
              <a:spcBef>
                <a:spcPts val="90"/>
              </a:spcBef>
              <a:buChar char="•"/>
              <a:tabLst>
                <a:tab pos="131445" algn="l"/>
              </a:tabLst>
            </a:pPr>
            <a:r>
              <a:rPr dirty="0" sz="1050" spc="-10">
                <a:latin typeface="Arial"/>
                <a:cs typeface="Arial"/>
              </a:rPr>
              <a:t>Customers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still</a:t>
            </a:r>
            <a:r>
              <a:rPr dirty="0" sz="1050" spc="-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use</a:t>
            </a:r>
            <a:r>
              <a:rPr dirty="0" sz="1050" spc="-1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traditional </a:t>
            </a:r>
            <a:r>
              <a:rPr dirty="0" sz="1050" spc="-10">
                <a:latin typeface="Arial"/>
                <a:cs typeface="Arial"/>
              </a:rPr>
              <a:t>	</a:t>
            </a:r>
            <a:r>
              <a:rPr dirty="0" sz="1050" spc="-25">
                <a:latin typeface="Arial"/>
                <a:cs typeface="Arial"/>
              </a:rPr>
              <a:t>ATM</a:t>
            </a:r>
            <a:endParaRPr sz="1050">
              <a:latin typeface="Arial"/>
              <a:cs typeface="Arial"/>
            </a:endParaRPr>
          </a:p>
          <a:p>
            <a:pPr marL="129539" marR="5080" indent="-117475">
              <a:lnSpc>
                <a:spcPct val="100000"/>
              </a:lnSpc>
              <a:spcBef>
                <a:spcPts val="540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They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rely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on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branch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tellers </a:t>
            </a:r>
            <a:r>
              <a:rPr dirty="0" sz="1050" spc="-10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for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more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complex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transactions</a:t>
            </a:r>
            <a:endParaRPr sz="105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8053715" y="4961600"/>
            <a:ext cx="1983739" cy="892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9539" marR="5080" indent="-117475">
              <a:lnSpc>
                <a:spcPct val="100000"/>
              </a:lnSpc>
              <a:spcBef>
                <a:spcPts val="90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bank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is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pushing</a:t>
            </a:r>
            <a:r>
              <a:rPr dirty="0" sz="1050" spc="-4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for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wider 	network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of</a:t>
            </a:r>
            <a:r>
              <a:rPr dirty="0" sz="1050" spc="-1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smart</a:t>
            </a:r>
            <a:r>
              <a:rPr dirty="0" sz="1050" spc="-20">
                <a:latin typeface="Arial"/>
                <a:cs typeface="Arial"/>
              </a:rPr>
              <a:t> ATMs</a:t>
            </a:r>
            <a:endParaRPr sz="1050">
              <a:latin typeface="Arial"/>
              <a:cs typeface="Arial"/>
            </a:endParaRPr>
          </a:p>
          <a:p>
            <a:pPr algn="just" marL="129539" marR="149860" indent="-117475">
              <a:lnSpc>
                <a:spcPct val="100000"/>
              </a:lnSpc>
              <a:spcBef>
                <a:spcPts val="540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At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moment</a:t>
            </a:r>
            <a:r>
              <a:rPr dirty="0" sz="1050" spc="-5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they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are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 spc="-20">
                <a:latin typeface="Arial"/>
                <a:cs typeface="Arial"/>
              </a:rPr>
              <a:t>only </a:t>
            </a:r>
            <a:r>
              <a:rPr dirty="0" sz="1050" spc="-20">
                <a:latin typeface="Arial"/>
                <a:cs typeface="Arial"/>
              </a:rPr>
              <a:t>	</a:t>
            </a:r>
            <a:r>
              <a:rPr dirty="0" sz="1050" spc="-10">
                <a:latin typeface="Arial"/>
                <a:cs typeface="Arial"/>
              </a:rPr>
              <a:t>available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in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25%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of</a:t>
            </a:r>
            <a:r>
              <a:rPr dirty="0" sz="1050" spc="-1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branches </a:t>
            </a:r>
            <a:r>
              <a:rPr dirty="0" sz="1050" spc="-10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while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target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is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25">
                <a:latin typeface="Arial"/>
                <a:cs typeface="Arial"/>
              </a:rPr>
              <a:t>90%</a:t>
            </a:r>
            <a:endParaRPr sz="105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5976498" y="6135070"/>
            <a:ext cx="1876425" cy="573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9539" marR="139065" indent="-117475">
              <a:lnSpc>
                <a:spcPct val="100000"/>
              </a:lnSpc>
              <a:spcBef>
                <a:spcPts val="90"/>
              </a:spcBef>
              <a:buChar char="•"/>
              <a:tabLst>
                <a:tab pos="131445" algn="l"/>
              </a:tabLst>
            </a:pPr>
            <a:r>
              <a:rPr dirty="0" sz="1050" spc="-10">
                <a:latin typeface="Arial"/>
                <a:cs typeface="Arial"/>
              </a:rPr>
              <a:t>Customers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contact</a:t>
            </a:r>
            <a:r>
              <a:rPr dirty="0" sz="1050" spc="-1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10">
                <a:latin typeface="Arial"/>
                <a:cs typeface="Arial"/>
              </a:rPr>
              <a:t> </a:t>
            </a:r>
            <a:r>
              <a:rPr dirty="0" sz="1050" spc="-20">
                <a:latin typeface="Arial"/>
                <a:cs typeface="Arial"/>
              </a:rPr>
              <a:t>Call </a:t>
            </a:r>
            <a:r>
              <a:rPr dirty="0" sz="1050" spc="-20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Center</a:t>
            </a:r>
            <a:r>
              <a:rPr dirty="0" sz="1050" spc="-5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to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solve</a:t>
            </a:r>
            <a:r>
              <a:rPr dirty="0" sz="1050" spc="-4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their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issues</a:t>
            </a:r>
            <a:endParaRPr sz="1050">
              <a:latin typeface="Arial"/>
              <a:cs typeface="Arial"/>
            </a:endParaRPr>
          </a:p>
          <a:p>
            <a:pPr marL="130175" indent="-117475">
              <a:lnSpc>
                <a:spcPct val="100000"/>
              </a:lnSpc>
              <a:spcBef>
                <a:spcPts val="540"/>
              </a:spcBef>
              <a:buChar char="•"/>
              <a:tabLst>
                <a:tab pos="130175" algn="l"/>
              </a:tabLst>
            </a:pPr>
            <a:r>
              <a:rPr dirty="0" sz="1050">
                <a:latin typeface="Arial"/>
                <a:cs typeface="Arial"/>
              </a:rPr>
              <a:t>Waiting</a:t>
            </a:r>
            <a:r>
              <a:rPr dirty="0" sz="1050" spc="-5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times</a:t>
            </a:r>
            <a:r>
              <a:rPr dirty="0" sz="1050" spc="-5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have</a:t>
            </a:r>
            <a:r>
              <a:rPr dirty="0" sz="1050" spc="-5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increased</a:t>
            </a:r>
            <a:endParaRPr sz="105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053715" y="5895802"/>
            <a:ext cx="2042160" cy="10521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9539" marR="48895" indent="-117475">
              <a:lnSpc>
                <a:spcPct val="100000"/>
              </a:lnSpc>
              <a:spcBef>
                <a:spcPts val="90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bank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has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set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an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strategy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 spc="-25">
                <a:latin typeface="Arial"/>
                <a:cs typeface="Arial"/>
              </a:rPr>
              <a:t>to </a:t>
            </a:r>
            <a:r>
              <a:rPr dirty="0" sz="1050" spc="-25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attend</a:t>
            </a:r>
            <a:r>
              <a:rPr dirty="0" sz="1050" spc="-5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customer</a:t>
            </a:r>
            <a:r>
              <a:rPr dirty="0" sz="1050" spc="-5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calls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in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 spc="-20">
                <a:latin typeface="Arial"/>
                <a:cs typeface="Arial"/>
              </a:rPr>
              <a:t>less </a:t>
            </a:r>
            <a:r>
              <a:rPr dirty="0" sz="1050" spc="-20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than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20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seconds</a:t>
            </a:r>
            <a:endParaRPr sz="1050">
              <a:latin typeface="Arial"/>
              <a:cs typeface="Arial"/>
            </a:endParaRPr>
          </a:p>
          <a:p>
            <a:pPr marL="129539" marR="5080" indent="-117475">
              <a:lnSpc>
                <a:spcPct val="100000"/>
              </a:lnSpc>
              <a:spcBef>
                <a:spcPts val="535"/>
              </a:spcBef>
              <a:buChar char="•"/>
              <a:tabLst>
                <a:tab pos="131445" algn="l"/>
              </a:tabLst>
            </a:pPr>
            <a:r>
              <a:rPr dirty="0" sz="1050">
                <a:latin typeface="Arial"/>
                <a:cs typeface="Arial"/>
              </a:rPr>
              <a:t>Their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current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outsourcer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has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 spc="-25">
                <a:latin typeface="Arial"/>
                <a:cs typeface="Arial"/>
              </a:rPr>
              <a:t>an </a:t>
            </a:r>
            <a:r>
              <a:rPr dirty="0" sz="1050" spc="-25">
                <a:latin typeface="Arial"/>
                <a:cs typeface="Arial"/>
              </a:rPr>
              <a:t>	</a:t>
            </a:r>
            <a:r>
              <a:rPr dirty="0" sz="1050" spc="-10">
                <a:latin typeface="Arial"/>
                <a:cs typeface="Arial"/>
              </a:rPr>
              <a:t>average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time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to</a:t>
            </a:r>
            <a:r>
              <a:rPr dirty="0" sz="1050" spc="-10">
                <a:latin typeface="Arial"/>
                <a:cs typeface="Arial"/>
              </a:rPr>
              <a:t> answer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the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calls </a:t>
            </a:r>
            <a:r>
              <a:rPr dirty="0" sz="1050" spc="-10">
                <a:latin typeface="Arial"/>
                <a:cs typeface="Arial"/>
              </a:rPr>
              <a:t>	</a:t>
            </a:r>
            <a:r>
              <a:rPr dirty="0" sz="1050">
                <a:latin typeface="Arial"/>
                <a:cs typeface="Arial"/>
              </a:rPr>
              <a:t>of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1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minute</a:t>
            </a:r>
            <a:endParaRPr sz="105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5532253" y="1944877"/>
            <a:ext cx="127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85" name="object 8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95429" y="2949701"/>
            <a:ext cx="201929" cy="201168"/>
          </a:xfrm>
          <a:prstGeom prst="rect">
            <a:avLst/>
          </a:prstGeom>
        </p:spPr>
      </p:pic>
      <p:sp>
        <p:nvSpPr>
          <p:cNvPr id="86" name="object 86" descr=""/>
          <p:cNvSpPr txBox="1"/>
          <p:nvPr/>
        </p:nvSpPr>
        <p:spPr>
          <a:xfrm>
            <a:off x="5532253" y="2949194"/>
            <a:ext cx="127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87" name="object 8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5429" y="3890771"/>
            <a:ext cx="201929" cy="201930"/>
          </a:xfrm>
          <a:prstGeom prst="rect">
            <a:avLst/>
          </a:prstGeom>
        </p:spPr>
      </p:pic>
      <p:sp>
        <p:nvSpPr>
          <p:cNvPr id="88" name="object 88" descr=""/>
          <p:cNvSpPr txBox="1"/>
          <p:nvPr/>
        </p:nvSpPr>
        <p:spPr>
          <a:xfrm>
            <a:off x="5532253" y="3891026"/>
            <a:ext cx="127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89" name="object 8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95429" y="4987290"/>
            <a:ext cx="201929" cy="201167"/>
          </a:xfrm>
          <a:prstGeom prst="rect">
            <a:avLst/>
          </a:prstGeom>
        </p:spPr>
      </p:pic>
      <p:sp>
        <p:nvSpPr>
          <p:cNvPr id="90" name="object 90" descr=""/>
          <p:cNvSpPr txBox="1"/>
          <p:nvPr/>
        </p:nvSpPr>
        <p:spPr>
          <a:xfrm>
            <a:off x="5532253" y="4986782"/>
            <a:ext cx="127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1" name="object 9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5429" y="5932932"/>
            <a:ext cx="201929" cy="201929"/>
          </a:xfrm>
          <a:prstGeom prst="rect">
            <a:avLst/>
          </a:prstGeom>
        </p:spPr>
      </p:pic>
      <p:sp>
        <p:nvSpPr>
          <p:cNvPr id="92" name="object 92" descr=""/>
          <p:cNvSpPr txBox="1"/>
          <p:nvPr/>
        </p:nvSpPr>
        <p:spPr>
          <a:xfrm>
            <a:off x="5536063" y="5933185"/>
            <a:ext cx="1193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558679" y="1535683"/>
            <a:ext cx="3926204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CVaR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and</a:t>
            </a:r>
            <a:r>
              <a:rPr dirty="0" sz="1550" spc="-7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Experience</a:t>
            </a:r>
            <a:r>
              <a:rPr dirty="0" sz="1550" spc="-7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Promise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dashboard</a:t>
            </a:r>
            <a:endParaRPr sz="1550">
              <a:latin typeface="Arial"/>
              <a:cs typeface="Arial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651395" y="2732532"/>
            <a:ext cx="334645" cy="327025"/>
          </a:xfrm>
          <a:custGeom>
            <a:avLst/>
            <a:gdLst/>
            <a:ahLst/>
            <a:cxnLst/>
            <a:rect l="l" t="t" r="r" b="b"/>
            <a:pathLst>
              <a:path w="334644" h="327025">
                <a:moveTo>
                  <a:pt x="334518" y="326898"/>
                </a:moveTo>
                <a:lnTo>
                  <a:pt x="334518" y="306324"/>
                </a:lnTo>
                <a:lnTo>
                  <a:pt x="0" y="306324"/>
                </a:lnTo>
                <a:lnTo>
                  <a:pt x="0" y="326898"/>
                </a:lnTo>
                <a:lnTo>
                  <a:pt x="334518" y="326898"/>
                </a:lnTo>
                <a:close/>
              </a:path>
              <a:path w="334644" h="327025">
                <a:moveTo>
                  <a:pt x="320040" y="292608"/>
                </a:moveTo>
                <a:lnTo>
                  <a:pt x="320040" y="273558"/>
                </a:lnTo>
                <a:lnTo>
                  <a:pt x="14478" y="273558"/>
                </a:lnTo>
                <a:lnTo>
                  <a:pt x="14478" y="292608"/>
                </a:lnTo>
                <a:lnTo>
                  <a:pt x="320040" y="292608"/>
                </a:lnTo>
                <a:close/>
              </a:path>
              <a:path w="334644" h="327025">
                <a:moveTo>
                  <a:pt x="295656" y="111252"/>
                </a:moveTo>
                <a:lnTo>
                  <a:pt x="295656" y="104394"/>
                </a:lnTo>
                <a:lnTo>
                  <a:pt x="227837" y="104394"/>
                </a:lnTo>
                <a:lnTo>
                  <a:pt x="227837" y="111252"/>
                </a:lnTo>
                <a:lnTo>
                  <a:pt x="232409" y="111252"/>
                </a:lnTo>
                <a:lnTo>
                  <a:pt x="232409" y="117348"/>
                </a:lnTo>
                <a:lnTo>
                  <a:pt x="234696" y="120396"/>
                </a:lnTo>
                <a:lnTo>
                  <a:pt x="237744" y="121158"/>
                </a:lnTo>
                <a:lnTo>
                  <a:pt x="237744" y="261366"/>
                </a:lnTo>
                <a:lnTo>
                  <a:pt x="285750" y="261366"/>
                </a:lnTo>
                <a:lnTo>
                  <a:pt x="285750" y="121158"/>
                </a:lnTo>
                <a:lnTo>
                  <a:pt x="288798" y="120396"/>
                </a:lnTo>
                <a:lnTo>
                  <a:pt x="291084" y="117348"/>
                </a:lnTo>
                <a:lnTo>
                  <a:pt x="291084" y="111252"/>
                </a:lnTo>
                <a:lnTo>
                  <a:pt x="295656" y="111252"/>
                </a:lnTo>
                <a:close/>
              </a:path>
              <a:path w="334644" h="327025">
                <a:moveTo>
                  <a:pt x="237744" y="261366"/>
                </a:moveTo>
                <a:lnTo>
                  <a:pt x="237744" y="243840"/>
                </a:lnTo>
                <a:lnTo>
                  <a:pt x="234696" y="245364"/>
                </a:lnTo>
                <a:lnTo>
                  <a:pt x="232409" y="248412"/>
                </a:lnTo>
                <a:lnTo>
                  <a:pt x="232409" y="253746"/>
                </a:lnTo>
                <a:lnTo>
                  <a:pt x="227837" y="253746"/>
                </a:lnTo>
                <a:lnTo>
                  <a:pt x="227837" y="261366"/>
                </a:lnTo>
                <a:lnTo>
                  <a:pt x="237744" y="261366"/>
                </a:lnTo>
                <a:close/>
              </a:path>
              <a:path w="334644" h="327025">
                <a:moveTo>
                  <a:pt x="295656" y="261366"/>
                </a:moveTo>
                <a:lnTo>
                  <a:pt x="295656" y="253746"/>
                </a:lnTo>
                <a:lnTo>
                  <a:pt x="291084" y="253746"/>
                </a:lnTo>
                <a:lnTo>
                  <a:pt x="291084" y="248412"/>
                </a:lnTo>
                <a:lnTo>
                  <a:pt x="288798" y="245364"/>
                </a:lnTo>
                <a:lnTo>
                  <a:pt x="285750" y="243840"/>
                </a:lnTo>
                <a:lnTo>
                  <a:pt x="285750" y="261366"/>
                </a:lnTo>
                <a:lnTo>
                  <a:pt x="295656" y="261366"/>
                </a:lnTo>
                <a:close/>
              </a:path>
              <a:path w="334644" h="327025">
                <a:moveTo>
                  <a:pt x="201168" y="111252"/>
                </a:moveTo>
                <a:lnTo>
                  <a:pt x="201168" y="104394"/>
                </a:lnTo>
                <a:lnTo>
                  <a:pt x="133350" y="104394"/>
                </a:lnTo>
                <a:lnTo>
                  <a:pt x="133350" y="111252"/>
                </a:lnTo>
                <a:lnTo>
                  <a:pt x="137922" y="111252"/>
                </a:lnTo>
                <a:lnTo>
                  <a:pt x="137922" y="117348"/>
                </a:lnTo>
                <a:lnTo>
                  <a:pt x="140208" y="120396"/>
                </a:lnTo>
                <a:lnTo>
                  <a:pt x="143256" y="121158"/>
                </a:lnTo>
                <a:lnTo>
                  <a:pt x="143256" y="261366"/>
                </a:lnTo>
                <a:lnTo>
                  <a:pt x="191262" y="261366"/>
                </a:lnTo>
                <a:lnTo>
                  <a:pt x="191262" y="121158"/>
                </a:lnTo>
                <a:lnTo>
                  <a:pt x="194309" y="120396"/>
                </a:lnTo>
                <a:lnTo>
                  <a:pt x="196596" y="117348"/>
                </a:lnTo>
                <a:lnTo>
                  <a:pt x="196596" y="111252"/>
                </a:lnTo>
                <a:lnTo>
                  <a:pt x="201168" y="111252"/>
                </a:lnTo>
                <a:close/>
              </a:path>
              <a:path w="334644" h="327025">
                <a:moveTo>
                  <a:pt x="143256" y="261366"/>
                </a:moveTo>
                <a:lnTo>
                  <a:pt x="143256" y="243840"/>
                </a:lnTo>
                <a:lnTo>
                  <a:pt x="140208" y="245364"/>
                </a:lnTo>
                <a:lnTo>
                  <a:pt x="137922" y="248412"/>
                </a:lnTo>
                <a:lnTo>
                  <a:pt x="137922" y="253746"/>
                </a:lnTo>
                <a:lnTo>
                  <a:pt x="133350" y="253746"/>
                </a:lnTo>
                <a:lnTo>
                  <a:pt x="133350" y="261366"/>
                </a:lnTo>
                <a:lnTo>
                  <a:pt x="143256" y="261366"/>
                </a:lnTo>
                <a:close/>
              </a:path>
              <a:path w="334644" h="327025">
                <a:moveTo>
                  <a:pt x="201168" y="261366"/>
                </a:moveTo>
                <a:lnTo>
                  <a:pt x="201168" y="253746"/>
                </a:lnTo>
                <a:lnTo>
                  <a:pt x="196596" y="253746"/>
                </a:lnTo>
                <a:lnTo>
                  <a:pt x="196596" y="248412"/>
                </a:lnTo>
                <a:lnTo>
                  <a:pt x="194309" y="245364"/>
                </a:lnTo>
                <a:lnTo>
                  <a:pt x="191262" y="243840"/>
                </a:lnTo>
                <a:lnTo>
                  <a:pt x="191262" y="261366"/>
                </a:lnTo>
                <a:lnTo>
                  <a:pt x="201168" y="261366"/>
                </a:lnTo>
                <a:close/>
              </a:path>
              <a:path w="334644" h="327025">
                <a:moveTo>
                  <a:pt x="106680" y="111252"/>
                </a:moveTo>
                <a:lnTo>
                  <a:pt x="106680" y="104394"/>
                </a:lnTo>
                <a:lnTo>
                  <a:pt x="38862" y="104394"/>
                </a:lnTo>
                <a:lnTo>
                  <a:pt x="38862" y="111252"/>
                </a:lnTo>
                <a:lnTo>
                  <a:pt x="43434" y="111252"/>
                </a:lnTo>
                <a:lnTo>
                  <a:pt x="43434" y="117348"/>
                </a:lnTo>
                <a:lnTo>
                  <a:pt x="45720" y="120396"/>
                </a:lnTo>
                <a:lnTo>
                  <a:pt x="48768" y="121158"/>
                </a:lnTo>
                <a:lnTo>
                  <a:pt x="48768" y="261366"/>
                </a:lnTo>
                <a:lnTo>
                  <a:pt x="96774" y="261366"/>
                </a:lnTo>
                <a:lnTo>
                  <a:pt x="96774" y="121158"/>
                </a:lnTo>
                <a:lnTo>
                  <a:pt x="99822" y="120396"/>
                </a:lnTo>
                <a:lnTo>
                  <a:pt x="102108" y="117348"/>
                </a:lnTo>
                <a:lnTo>
                  <a:pt x="102108" y="111252"/>
                </a:lnTo>
                <a:lnTo>
                  <a:pt x="106680" y="111252"/>
                </a:lnTo>
                <a:close/>
              </a:path>
              <a:path w="334644" h="327025">
                <a:moveTo>
                  <a:pt x="48768" y="261366"/>
                </a:moveTo>
                <a:lnTo>
                  <a:pt x="48768" y="243840"/>
                </a:lnTo>
                <a:lnTo>
                  <a:pt x="45720" y="245364"/>
                </a:lnTo>
                <a:lnTo>
                  <a:pt x="43434" y="248412"/>
                </a:lnTo>
                <a:lnTo>
                  <a:pt x="43434" y="253746"/>
                </a:lnTo>
                <a:lnTo>
                  <a:pt x="38862" y="253746"/>
                </a:lnTo>
                <a:lnTo>
                  <a:pt x="38862" y="261366"/>
                </a:lnTo>
                <a:lnTo>
                  <a:pt x="48768" y="261366"/>
                </a:lnTo>
                <a:close/>
              </a:path>
              <a:path w="334644" h="327025">
                <a:moveTo>
                  <a:pt x="106680" y="261366"/>
                </a:moveTo>
                <a:lnTo>
                  <a:pt x="106680" y="253746"/>
                </a:lnTo>
                <a:lnTo>
                  <a:pt x="102108" y="253746"/>
                </a:lnTo>
                <a:lnTo>
                  <a:pt x="102108" y="248412"/>
                </a:lnTo>
                <a:lnTo>
                  <a:pt x="99822" y="245364"/>
                </a:lnTo>
                <a:lnTo>
                  <a:pt x="96774" y="243840"/>
                </a:lnTo>
                <a:lnTo>
                  <a:pt x="96774" y="261366"/>
                </a:lnTo>
                <a:lnTo>
                  <a:pt x="106680" y="261366"/>
                </a:lnTo>
                <a:close/>
              </a:path>
              <a:path w="334644" h="327025">
                <a:moveTo>
                  <a:pt x="323850" y="92202"/>
                </a:moveTo>
                <a:lnTo>
                  <a:pt x="323850" y="72390"/>
                </a:lnTo>
                <a:lnTo>
                  <a:pt x="167640" y="0"/>
                </a:lnTo>
                <a:lnTo>
                  <a:pt x="11430" y="70104"/>
                </a:lnTo>
                <a:lnTo>
                  <a:pt x="11430" y="92202"/>
                </a:lnTo>
                <a:lnTo>
                  <a:pt x="149352" y="92202"/>
                </a:lnTo>
                <a:lnTo>
                  <a:pt x="149352" y="44958"/>
                </a:lnTo>
                <a:lnTo>
                  <a:pt x="157734" y="37338"/>
                </a:lnTo>
                <a:lnTo>
                  <a:pt x="177546" y="37338"/>
                </a:lnTo>
                <a:lnTo>
                  <a:pt x="185928" y="44958"/>
                </a:lnTo>
                <a:lnTo>
                  <a:pt x="185928" y="92202"/>
                </a:lnTo>
                <a:lnTo>
                  <a:pt x="323850" y="92202"/>
                </a:lnTo>
                <a:close/>
              </a:path>
              <a:path w="334644" h="327025">
                <a:moveTo>
                  <a:pt x="185928" y="92202"/>
                </a:moveTo>
                <a:lnTo>
                  <a:pt x="185928" y="62484"/>
                </a:lnTo>
                <a:lnTo>
                  <a:pt x="177546" y="70104"/>
                </a:lnTo>
                <a:lnTo>
                  <a:pt x="157734" y="70104"/>
                </a:lnTo>
                <a:lnTo>
                  <a:pt x="149352" y="62484"/>
                </a:lnTo>
                <a:lnTo>
                  <a:pt x="149352" y="92202"/>
                </a:lnTo>
                <a:lnTo>
                  <a:pt x="185928" y="9220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5" name="object 9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0377" y="2044445"/>
            <a:ext cx="299465" cy="311657"/>
          </a:xfrm>
          <a:prstGeom prst="rect">
            <a:avLst/>
          </a:prstGeom>
        </p:spPr>
      </p:pic>
      <p:grpSp>
        <p:nvGrpSpPr>
          <p:cNvPr id="96" name="object 96" descr=""/>
          <p:cNvGrpSpPr/>
          <p:nvPr/>
        </p:nvGrpSpPr>
        <p:grpSpPr>
          <a:xfrm>
            <a:off x="2512199" y="2101595"/>
            <a:ext cx="368935" cy="229870"/>
            <a:chOff x="2512199" y="2101595"/>
            <a:chExt cx="368935" cy="229870"/>
          </a:xfrm>
        </p:grpSpPr>
        <p:sp>
          <p:nvSpPr>
            <p:cNvPr id="97" name="object 97" descr=""/>
            <p:cNvSpPr/>
            <p:nvPr/>
          </p:nvSpPr>
          <p:spPr>
            <a:xfrm>
              <a:off x="2512199" y="2101608"/>
              <a:ext cx="296545" cy="187960"/>
            </a:xfrm>
            <a:custGeom>
              <a:avLst/>
              <a:gdLst/>
              <a:ahLst/>
              <a:cxnLst/>
              <a:rect l="l" t="t" r="r" b="b"/>
              <a:pathLst>
                <a:path w="296544" h="187960">
                  <a:moveTo>
                    <a:pt x="261112" y="144018"/>
                  </a:moveTo>
                  <a:lnTo>
                    <a:pt x="258572" y="144018"/>
                  </a:lnTo>
                  <a:lnTo>
                    <a:pt x="258572" y="143256"/>
                  </a:lnTo>
                  <a:lnTo>
                    <a:pt x="168402" y="143256"/>
                  </a:lnTo>
                  <a:lnTo>
                    <a:pt x="167132" y="143256"/>
                  </a:lnTo>
                  <a:lnTo>
                    <a:pt x="167132" y="144272"/>
                  </a:lnTo>
                  <a:lnTo>
                    <a:pt x="164592" y="144272"/>
                  </a:lnTo>
                  <a:lnTo>
                    <a:pt x="164592" y="151295"/>
                  </a:lnTo>
                  <a:lnTo>
                    <a:pt x="167132" y="151295"/>
                  </a:lnTo>
                  <a:lnTo>
                    <a:pt x="167132" y="151638"/>
                  </a:lnTo>
                  <a:lnTo>
                    <a:pt x="168402" y="151638"/>
                  </a:lnTo>
                  <a:lnTo>
                    <a:pt x="258572" y="151638"/>
                  </a:lnTo>
                  <a:lnTo>
                    <a:pt x="258572" y="151384"/>
                  </a:lnTo>
                  <a:lnTo>
                    <a:pt x="261112" y="151384"/>
                  </a:lnTo>
                  <a:lnTo>
                    <a:pt x="261112" y="144018"/>
                  </a:lnTo>
                  <a:close/>
                </a:path>
                <a:path w="296544" h="187960">
                  <a:moveTo>
                    <a:pt x="285750" y="80772"/>
                  </a:moveTo>
                  <a:lnTo>
                    <a:pt x="277368" y="80772"/>
                  </a:lnTo>
                  <a:lnTo>
                    <a:pt x="277368" y="82296"/>
                  </a:lnTo>
                  <a:lnTo>
                    <a:pt x="285750" y="82296"/>
                  </a:lnTo>
                  <a:lnTo>
                    <a:pt x="285750" y="80772"/>
                  </a:lnTo>
                  <a:close/>
                </a:path>
                <a:path w="296544" h="187960">
                  <a:moveTo>
                    <a:pt x="296418" y="20574"/>
                  </a:moveTo>
                  <a:lnTo>
                    <a:pt x="294551" y="12534"/>
                  </a:lnTo>
                  <a:lnTo>
                    <a:pt x="289560" y="5994"/>
                  </a:lnTo>
                  <a:lnTo>
                    <a:pt x="282270" y="1600"/>
                  </a:lnTo>
                  <a:lnTo>
                    <a:pt x="273558" y="0"/>
                  </a:lnTo>
                  <a:lnTo>
                    <a:pt x="22098" y="0"/>
                  </a:lnTo>
                  <a:lnTo>
                    <a:pt x="13500" y="1600"/>
                  </a:lnTo>
                  <a:lnTo>
                    <a:pt x="6477" y="5994"/>
                  </a:lnTo>
                  <a:lnTo>
                    <a:pt x="1727" y="12534"/>
                  </a:lnTo>
                  <a:lnTo>
                    <a:pt x="0" y="20574"/>
                  </a:lnTo>
                  <a:lnTo>
                    <a:pt x="0" y="166116"/>
                  </a:lnTo>
                  <a:lnTo>
                    <a:pt x="22098" y="187452"/>
                  </a:lnTo>
                  <a:lnTo>
                    <a:pt x="273558" y="187452"/>
                  </a:lnTo>
                  <a:lnTo>
                    <a:pt x="296418" y="166116"/>
                  </a:lnTo>
                  <a:lnTo>
                    <a:pt x="296418" y="102108"/>
                  </a:lnTo>
                  <a:lnTo>
                    <a:pt x="291846" y="96774"/>
                  </a:lnTo>
                  <a:lnTo>
                    <a:pt x="289560" y="90678"/>
                  </a:lnTo>
                  <a:lnTo>
                    <a:pt x="287274" y="83820"/>
                  </a:lnTo>
                  <a:lnTo>
                    <a:pt x="287274" y="173736"/>
                  </a:lnTo>
                  <a:lnTo>
                    <a:pt x="281940" y="179070"/>
                  </a:lnTo>
                  <a:lnTo>
                    <a:pt x="14478" y="179070"/>
                  </a:lnTo>
                  <a:lnTo>
                    <a:pt x="9144" y="173736"/>
                  </a:lnTo>
                  <a:lnTo>
                    <a:pt x="9144" y="82296"/>
                  </a:lnTo>
                  <a:lnTo>
                    <a:pt x="276860" y="82296"/>
                  </a:lnTo>
                  <a:lnTo>
                    <a:pt x="276860" y="41910"/>
                  </a:lnTo>
                  <a:lnTo>
                    <a:pt x="285750" y="41910"/>
                  </a:lnTo>
                  <a:lnTo>
                    <a:pt x="285750" y="41592"/>
                  </a:lnTo>
                  <a:lnTo>
                    <a:pt x="287020" y="41592"/>
                  </a:lnTo>
                  <a:lnTo>
                    <a:pt x="287020" y="39624"/>
                  </a:lnTo>
                  <a:lnTo>
                    <a:pt x="285750" y="39624"/>
                  </a:lnTo>
                  <a:lnTo>
                    <a:pt x="276860" y="39624"/>
                  </a:lnTo>
                  <a:lnTo>
                    <a:pt x="9144" y="39624"/>
                  </a:lnTo>
                  <a:lnTo>
                    <a:pt x="9144" y="14478"/>
                  </a:lnTo>
                  <a:lnTo>
                    <a:pt x="14478" y="8382"/>
                  </a:lnTo>
                  <a:lnTo>
                    <a:pt x="281940" y="8382"/>
                  </a:lnTo>
                  <a:lnTo>
                    <a:pt x="287274" y="14478"/>
                  </a:lnTo>
                  <a:lnTo>
                    <a:pt x="287274" y="38862"/>
                  </a:lnTo>
                  <a:lnTo>
                    <a:pt x="289560" y="32766"/>
                  </a:lnTo>
                  <a:lnTo>
                    <a:pt x="291846" y="27432"/>
                  </a:lnTo>
                  <a:lnTo>
                    <a:pt x="296418" y="22098"/>
                  </a:lnTo>
                  <a:lnTo>
                    <a:pt x="296418" y="20574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5663" y="2113787"/>
              <a:ext cx="85344" cy="100584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2553347" y="2214371"/>
              <a:ext cx="303530" cy="116839"/>
            </a:xfrm>
            <a:custGeom>
              <a:avLst/>
              <a:gdLst/>
              <a:ahLst/>
              <a:cxnLst/>
              <a:rect l="l" t="t" r="r" b="b"/>
              <a:pathLst>
                <a:path w="303530" h="116839">
                  <a:moveTo>
                    <a:pt x="303276" y="108204"/>
                  </a:moveTo>
                  <a:lnTo>
                    <a:pt x="303276" y="3809"/>
                  </a:lnTo>
                  <a:lnTo>
                    <a:pt x="298704" y="5333"/>
                  </a:lnTo>
                  <a:lnTo>
                    <a:pt x="294894" y="6095"/>
                  </a:lnTo>
                  <a:lnTo>
                    <a:pt x="281940" y="6095"/>
                  </a:lnTo>
                  <a:lnTo>
                    <a:pt x="273558" y="3809"/>
                  </a:lnTo>
                  <a:lnTo>
                    <a:pt x="267462" y="0"/>
                  </a:lnTo>
                  <a:lnTo>
                    <a:pt x="267462" y="66294"/>
                  </a:lnTo>
                  <a:lnTo>
                    <a:pt x="0" y="89154"/>
                  </a:lnTo>
                  <a:lnTo>
                    <a:pt x="0" y="108204"/>
                  </a:lnTo>
                  <a:lnTo>
                    <a:pt x="8382" y="116586"/>
                  </a:lnTo>
                  <a:lnTo>
                    <a:pt x="294894" y="116586"/>
                  </a:lnTo>
                  <a:lnTo>
                    <a:pt x="303276" y="108204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/>
          <p:nvPr/>
        </p:nvSpPr>
        <p:spPr>
          <a:xfrm>
            <a:off x="655967" y="4150614"/>
            <a:ext cx="400050" cy="245745"/>
          </a:xfrm>
          <a:custGeom>
            <a:avLst/>
            <a:gdLst/>
            <a:ahLst/>
            <a:cxnLst/>
            <a:rect l="l" t="t" r="r" b="b"/>
            <a:pathLst>
              <a:path w="400050" h="245745">
                <a:moveTo>
                  <a:pt x="315468" y="243840"/>
                </a:moveTo>
                <a:lnTo>
                  <a:pt x="315468" y="235458"/>
                </a:lnTo>
                <a:lnTo>
                  <a:pt x="313182" y="233172"/>
                </a:lnTo>
                <a:lnTo>
                  <a:pt x="188214" y="233172"/>
                </a:lnTo>
                <a:lnTo>
                  <a:pt x="185928" y="235458"/>
                </a:lnTo>
                <a:lnTo>
                  <a:pt x="185928" y="243840"/>
                </a:lnTo>
                <a:lnTo>
                  <a:pt x="188214" y="245364"/>
                </a:lnTo>
                <a:lnTo>
                  <a:pt x="313182" y="245364"/>
                </a:lnTo>
                <a:lnTo>
                  <a:pt x="315468" y="243840"/>
                </a:lnTo>
                <a:close/>
              </a:path>
              <a:path w="400050" h="245745">
                <a:moveTo>
                  <a:pt x="277368" y="226314"/>
                </a:moveTo>
                <a:lnTo>
                  <a:pt x="277368" y="213360"/>
                </a:lnTo>
                <a:lnTo>
                  <a:pt x="276606" y="211836"/>
                </a:lnTo>
                <a:lnTo>
                  <a:pt x="224790" y="211836"/>
                </a:lnTo>
                <a:lnTo>
                  <a:pt x="223265" y="213360"/>
                </a:lnTo>
                <a:lnTo>
                  <a:pt x="223265" y="226314"/>
                </a:lnTo>
                <a:lnTo>
                  <a:pt x="224790" y="227076"/>
                </a:lnTo>
                <a:lnTo>
                  <a:pt x="276606" y="227076"/>
                </a:lnTo>
                <a:lnTo>
                  <a:pt x="277368" y="226314"/>
                </a:lnTo>
                <a:close/>
              </a:path>
              <a:path w="400050" h="245745">
                <a:moveTo>
                  <a:pt x="224028" y="166878"/>
                </a:moveTo>
                <a:lnTo>
                  <a:pt x="224028" y="42672"/>
                </a:lnTo>
                <a:lnTo>
                  <a:pt x="218694" y="38862"/>
                </a:lnTo>
                <a:lnTo>
                  <a:pt x="4571" y="38862"/>
                </a:lnTo>
                <a:lnTo>
                  <a:pt x="0" y="42672"/>
                </a:lnTo>
                <a:lnTo>
                  <a:pt x="0" y="166878"/>
                </a:lnTo>
                <a:lnTo>
                  <a:pt x="4571" y="171450"/>
                </a:lnTo>
                <a:lnTo>
                  <a:pt x="6096" y="171450"/>
                </a:lnTo>
                <a:lnTo>
                  <a:pt x="6095" y="48006"/>
                </a:lnTo>
                <a:lnTo>
                  <a:pt x="9905" y="44196"/>
                </a:lnTo>
                <a:lnTo>
                  <a:pt x="213360" y="44196"/>
                </a:lnTo>
                <a:lnTo>
                  <a:pt x="217932" y="48006"/>
                </a:lnTo>
                <a:lnTo>
                  <a:pt x="217932" y="171450"/>
                </a:lnTo>
                <a:lnTo>
                  <a:pt x="218694" y="171450"/>
                </a:lnTo>
                <a:lnTo>
                  <a:pt x="224028" y="166878"/>
                </a:lnTo>
                <a:close/>
              </a:path>
              <a:path w="400050" h="245745">
                <a:moveTo>
                  <a:pt x="217932" y="91440"/>
                </a:moveTo>
                <a:lnTo>
                  <a:pt x="217932" y="62484"/>
                </a:lnTo>
                <a:lnTo>
                  <a:pt x="6096" y="62484"/>
                </a:lnTo>
                <a:lnTo>
                  <a:pt x="6096" y="91440"/>
                </a:lnTo>
                <a:lnTo>
                  <a:pt x="217932" y="91440"/>
                </a:lnTo>
                <a:close/>
              </a:path>
              <a:path w="400050" h="245745">
                <a:moveTo>
                  <a:pt x="217932" y="171450"/>
                </a:moveTo>
                <a:lnTo>
                  <a:pt x="217932" y="161544"/>
                </a:lnTo>
                <a:lnTo>
                  <a:pt x="213359" y="166116"/>
                </a:lnTo>
                <a:lnTo>
                  <a:pt x="9905" y="166116"/>
                </a:lnTo>
                <a:lnTo>
                  <a:pt x="6096" y="161544"/>
                </a:lnTo>
                <a:lnTo>
                  <a:pt x="6096" y="171450"/>
                </a:lnTo>
                <a:lnTo>
                  <a:pt x="217932" y="171450"/>
                </a:lnTo>
                <a:close/>
              </a:path>
              <a:path w="400050" h="245745">
                <a:moveTo>
                  <a:pt x="400050" y="201168"/>
                </a:moveTo>
                <a:lnTo>
                  <a:pt x="400050" y="4572"/>
                </a:lnTo>
                <a:lnTo>
                  <a:pt x="395478" y="0"/>
                </a:lnTo>
                <a:lnTo>
                  <a:pt x="105918" y="0"/>
                </a:lnTo>
                <a:lnTo>
                  <a:pt x="101346" y="4572"/>
                </a:lnTo>
                <a:lnTo>
                  <a:pt x="101346" y="28956"/>
                </a:lnTo>
                <a:lnTo>
                  <a:pt x="121157" y="28956"/>
                </a:lnTo>
                <a:lnTo>
                  <a:pt x="121157" y="16764"/>
                </a:lnTo>
                <a:lnTo>
                  <a:pt x="381000" y="16764"/>
                </a:lnTo>
                <a:lnTo>
                  <a:pt x="381000" y="205740"/>
                </a:lnTo>
                <a:lnTo>
                  <a:pt x="395478" y="205740"/>
                </a:lnTo>
                <a:lnTo>
                  <a:pt x="400050" y="201168"/>
                </a:lnTo>
                <a:close/>
              </a:path>
              <a:path w="400050" h="245745">
                <a:moveTo>
                  <a:pt x="381000" y="205740"/>
                </a:moveTo>
                <a:lnTo>
                  <a:pt x="381000" y="189738"/>
                </a:lnTo>
                <a:lnTo>
                  <a:pt x="121157" y="189738"/>
                </a:lnTo>
                <a:lnTo>
                  <a:pt x="121157" y="177546"/>
                </a:lnTo>
                <a:lnTo>
                  <a:pt x="101346" y="177546"/>
                </a:lnTo>
                <a:lnTo>
                  <a:pt x="101346" y="201168"/>
                </a:lnTo>
                <a:lnTo>
                  <a:pt x="105918" y="205740"/>
                </a:lnTo>
                <a:lnTo>
                  <a:pt x="381000" y="205740"/>
                </a:lnTo>
                <a:close/>
              </a:path>
              <a:path w="400050" h="245745">
                <a:moveTo>
                  <a:pt x="203454" y="146304"/>
                </a:moveTo>
                <a:lnTo>
                  <a:pt x="203454" y="142494"/>
                </a:lnTo>
                <a:lnTo>
                  <a:pt x="201930" y="140970"/>
                </a:lnTo>
                <a:lnTo>
                  <a:pt x="128015" y="140970"/>
                </a:lnTo>
                <a:lnTo>
                  <a:pt x="126492" y="142494"/>
                </a:lnTo>
                <a:lnTo>
                  <a:pt x="126492" y="146304"/>
                </a:lnTo>
                <a:lnTo>
                  <a:pt x="128016" y="147066"/>
                </a:lnTo>
                <a:lnTo>
                  <a:pt x="201930" y="147066"/>
                </a:lnTo>
                <a:lnTo>
                  <a:pt x="203454" y="146304"/>
                </a:lnTo>
                <a:close/>
              </a:path>
              <a:path w="400050" h="245745">
                <a:moveTo>
                  <a:pt x="229361" y="177546"/>
                </a:moveTo>
                <a:lnTo>
                  <a:pt x="229361" y="176784"/>
                </a:lnTo>
                <a:lnTo>
                  <a:pt x="227837" y="177546"/>
                </a:lnTo>
                <a:lnTo>
                  <a:pt x="229361" y="17754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1" name="object 101" descr=""/>
          <p:cNvGrpSpPr/>
          <p:nvPr/>
        </p:nvGrpSpPr>
        <p:grpSpPr>
          <a:xfrm>
            <a:off x="644537" y="3369564"/>
            <a:ext cx="392430" cy="293370"/>
            <a:chOff x="644537" y="3369564"/>
            <a:chExt cx="392430" cy="293370"/>
          </a:xfrm>
        </p:grpSpPr>
        <p:pic>
          <p:nvPicPr>
            <p:cNvPr id="102" name="object 10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641" y="3369564"/>
              <a:ext cx="115824" cy="110489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644537" y="3643122"/>
              <a:ext cx="392430" cy="20320"/>
            </a:xfrm>
            <a:custGeom>
              <a:avLst/>
              <a:gdLst/>
              <a:ahLst/>
              <a:cxnLst/>
              <a:rect l="l" t="t" r="r" b="b"/>
              <a:pathLst>
                <a:path w="392430" h="20320">
                  <a:moveTo>
                    <a:pt x="392430" y="15239"/>
                  </a:moveTo>
                  <a:lnTo>
                    <a:pt x="392430" y="4571"/>
                  </a:lnTo>
                  <a:lnTo>
                    <a:pt x="387858" y="0"/>
                  </a:lnTo>
                  <a:lnTo>
                    <a:pt x="4571" y="0"/>
                  </a:lnTo>
                  <a:lnTo>
                    <a:pt x="0" y="4571"/>
                  </a:lnTo>
                  <a:lnTo>
                    <a:pt x="0" y="10667"/>
                  </a:lnTo>
                  <a:lnTo>
                    <a:pt x="0" y="4571"/>
                  </a:lnTo>
                  <a:lnTo>
                    <a:pt x="0" y="10667"/>
                  </a:lnTo>
                  <a:lnTo>
                    <a:pt x="0" y="15239"/>
                  </a:lnTo>
                  <a:lnTo>
                    <a:pt x="4572" y="19811"/>
                  </a:lnTo>
                  <a:lnTo>
                    <a:pt x="387858" y="19811"/>
                  </a:lnTo>
                  <a:lnTo>
                    <a:pt x="392430" y="15239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635" y="3493008"/>
              <a:ext cx="211836" cy="140970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903617" y="3536454"/>
              <a:ext cx="114300" cy="97790"/>
            </a:xfrm>
            <a:custGeom>
              <a:avLst/>
              <a:gdLst/>
              <a:ahLst/>
              <a:cxnLst/>
              <a:rect l="l" t="t" r="r" b="b"/>
              <a:pathLst>
                <a:path w="114300" h="97789">
                  <a:moveTo>
                    <a:pt x="35814" y="1524"/>
                  </a:moveTo>
                  <a:lnTo>
                    <a:pt x="34290" y="0"/>
                  </a:lnTo>
                  <a:lnTo>
                    <a:pt x="13716" y="0"/>
                  </a:lnTo>
                  <a:lnTo>
                    <a:pt x="11430" y="1524"/>
                  </a:lnTo>
                  <a:lnTo>
                    <a:pt x="11430" y="81534"/>
                  </a:lnTo>
                  <a:lnTo>
                    <a:pt x="13716" y="83058"/>
                  </a:lnTo>
                  <a:lnTo>
                    <a:pt x="16002" y="83058"/>
                  </a:lnTo>
                  <a:lnTo>
                    <a:pt x="34290" y="83058"/>
                  </a:lnTo>
                  <a:lnTo>
                    <a:pt x="35814" y="81534"/>
                  </a:lnTo>
                  <a:lnTo>
                    <a:pt x="35814" y="1524"/>
                  </a:lnTo>
                  <a:close/>
                </a:path>
                <a:path w="114300" h="97789">
                  <a:moveTo>
                    <a:pt x="114300" y="5334"/>
                  </a:moveTo>
                  <a:lnTo>
                    <a:pt x="111252" y="3810"/>
                  </a:lnTo>
                  <a:lnTo>
                    <a:pt x="98298" y="3810"/>
                  </a:lnTo>
                  <a:lnTo>
                    <a:pt x="98298" y="19812"/>
                  </a:lnTo>
                  <a:lnTo>
                    <a:pt x="98298" y="30480"/>
                  </a:lnTo>
                  <a:lnTo>
                    <a:pt x="98298" y="80010"/>
                  </a:lnTo>
                  <a:lnTo>
                    <a:pt x="97536" y="80772"/>
                  </a:lnTo>
                  <a:lnTo>
                    <a:pt x="87630" y="80772"/>
                  </a:lnTo>
                  <a:lnTo>
                    <a:pt x="86106" y="80010"/>
                  </a:lnTo>
                  <a:lnTo>
                    <a:pt x="86106" y="73914"/>
                  </a:lnTo>
                  <a:lnTo>
                    <a:pt x="87630" y="72390"/>
                  </a:lnTo>
                  <a:lnTo>
                    <a:pt x="97536" y="72390"/>
                  </a:lnTo>
                  <a:lnTo>
                    <a:pt x="98298" y="73914"/>
                  </a:lnTo>
                  <a:lnTo>
                    <a:pt x="98298" y="68580"/>
                  </a:lnTo>
                  <a:lnTo>
                    <a:pt x="97536" y="69342"/>
                  </a:lnTo>
                  <a:lnTo>
                    <a:pt x="87630" y="69342"/>
                  </a:lnTo>
                  <a:lnTo>
                    <a:pt x="86106" y="68580"/>
                  </a:lnTo>
                  <a:lnTo>
                    <a:pt x="86106" y="62484"/>
                  </a:lnTo>
                  <a:lnTo>
                    <a:pt x="87630" y="60960"/>
                  </a:lnTo>
                  <a:lnTo>
                    <a:pt x="97536" y="60960"/>
                  </a:lnTo>
                  <a:lnTo>
                    <a:pt x="98298" y="62484"/>
                  </a:lnTo>
                  <a:lnTo>
                    <a:pt x="98298" y="57150"/>
                  </a:lnTo>
                  <a:lnTo>
                    <a:pt x="97536" y="57912"/>
                  </a:lnTo>
                  <a:lnTo>
                    <a:pt x="87630" y="57912"/>
                  </a:lnTo>
                  <a:lnTo>
                    <a:pt x="86106" y="57150"/>
                  </a:lnTo>
                  <a:lnTo>
                    <a:pt x="86106" y="51816"/>
                  </a:lnTo>
                  <a:lnTo>
                    <a:pt x="87630" y="49530"/>
                  </a:lnTo>
                  <a:lnTo>
                    <a:pt x="97536" y="49530"/>
                  </a:lnTo>
                  <a:lnTo>
                    <a:pt x="98298" y="51816"/>
                  </a:lnTo>
                  <a:lnTo>
                    <a:pt x="98298" y="45720"/>
                  </a:lnTo>
                  <a:lnTo>
                    <a:pt x="97536" y="46482"/>
                  </a:lnTo>
                  <a:lnTo>
                    <a:pt x="87630" y="46482"/>
                  </a:lnTo>
                  <a:lnTo>
                    <a:pt x="86106" y="45720"/>
                  </a:lnTo>
                  <a:lnTo>
                    <a:pt x="86106" y="40386"/>
                  </a:lnTo>
                  <a:lnTo>
                    <a:pt x="87630" y="38100"/>
                  </a:lnTo>
                  <a:lnTo>
                    <a:pt x="97536" y="38100"/>
                  </a:lnTo>
                  <a:lnTo>
                    <a:pt x="98298" y="40386"/>
                  </a:lnTo>
                  <a:lnTo>
                    <a:pt x="98298" y="30480"/>
                  </a:lnTo>
                  <a:lnTo>
                    <a:pt x="95250" y="32766"/>
                  </a:lnTo>
                  <a:lnTo>
                    <a:pt x="82296" y="32766"/>
                  </a:lnTo>
                  <a:lnTo>
                    <a:pt x="82296" y="40386"/>
                  </a:lnTo>
                  <a:lnTo>
                    <a:pt x="82296" y="80010"/>
                  </a:lnTo>
                  <a:lnTo>
                    <a:pt x="81534" y="80772"/>
                  </a:lnTo>
                  <a:lnTo>
                    <a:pt x="71628" y="80772"/>
                  </a:lnTo>
                  <a:lnTo>
                    <a:pt x="70104" y="80010"/>
                  </a:lnTo>
                  <a:lnTo>
                    <a:pt x="70104" y="73914"/>
                  </a:lnTo>
                  <a:lnTo>
                    <a:pt x="71628" y="72390"/>
                  </a:lnTo>
                  <a:lnTo>
                    <a:pt x="81534" y="72390"/>
                  </a:lnTo>
                  <a:lnTo>
                    <a:pt x="82296" y="73914"/>
                  </a:lnTo>
                  <a:lnTo>
                    <a:pt x="82296" y="68580"/>
                  </a:lnTo>
                  <a:lnTo>
                    <a:pt x="81534" y="69342"/>
                  </a:lnTo>
                  <a:lnTo>
                    <a:pt x="71628" y="69342"/>
                  </a:lnTo>
                  <a:lnTo>
                    <a:pt x="70104" y="68580"/>
                  </a:lnTo>
                  <a:lnTo>
                    <a:pt x="70104" y="62484"/>
                  </a:lnTo>
                  <a:lnTo>
                    <a:pt x="71628" y="60960"/>
                  </a:lnTo>
                  <a:lnTo>
                    <a:pt x="81534" y="60960"/>
                  </a:lnTo>
                  <a:lnTo>
                    <a:pt x="82296" y="62484"/>
                  </a:lnTo>
                  <a:lnTo>
                    <a:pt x="82296" y="57150"/>
                  </a:lnTo>
                  <a:lnTo>
                    <a:pt x="81534" y="57912"/>
                  </a:lnTo>
                  <a:lnTo>
                    <a:pt x="71628" y="57912"/>
                  </a:lnTo>
                  <a:lnTo>
                    <a:pt x="70104" y="57150"/>
                  </a:lnTo>
                  <a:lnTo>
                    <a:pt x="70104" y="51816"/>
                  </a:lnTo>
                  <a:lnTo>
                    <a:pt x="71628" y="49530"/>
                  </a:lnTo>
                  <a:lnTo>
                    <a:pt x="81534" y="49530"/>
                  </a:lnTo>
                  <a:lnTo>
                    <a:pt x="82296" y="51816"/>
                  </a:lnTo>
                  <a:lnTo>
                    <a:pt x="82296" y="45720"/>
                  </a:lnTo>
                  <a:lnTo>
                    <a:pt x="81534" y="46482"/>
                  </a:lnTo>
                  <a:lnTo>
                    <a:pt x="71628" y="46482"/>
                  </a:lnTo>
                  <a:lnTo>
                    <a:pt x="70104" y="45720"/>
                  </a:lnTo>
                  <a:lnTo>
                    <a:pt x="70104" y="40386"/>
                  </a:lnTo>
                  <a:lnTo>
                    <a:pt x="71628" y="38100"/>
                  </a:lnTo>
                  <a:lnTo>
                    <a:pt x="81534" y="38100"/>
                  </a:lnTo>
                  <a:lnTo>
                    <a:pt x="82296" y="40386"/>
                  </a:lnTo>
                  <a:lnTo>
                    <a:pt x="82296" y="32766"/>
                  </a:lnTo>
                  <a:lnTo>
                    <a:pt x="66294" y="32766"/>
                  </a:lnTo>
                  <a:lnTo>
                    <a:pt x="66294" y="40386"/>
                  </a:lnTo>
                  <a:lnTo>
                    <a:pt x="66294" y="45720"/>
                  </a:lnTo>
                  <a:lnTo>
                    <a:pt x="66294" y="80010"/>
                  </a:lnTo>
                  <a:lnTo>
                    <a:pt x="65532" y="80772"/>
                  </a:lnTo>
                  <a:lnTo>
                    <a:pt x="55626" y="80772"/>
                  </a:lnTo>
                  <a:lnTo>
                    <a:pt x="54864" y="80010"/>
                  </a:lnTo>
                  <a:lnTo>
                    <a:pt x="54864" y="73914"/>
                  </a:lnTo>
                  <a:lnTo>
                    <a:pt x="55626" y="72390"/>
                  </a:lnTo>
                  <a:lnTo>
                    <a:pt x="65532" y="72390"/>
                  </a:lnTo>
                  <a:lnTo>
                    <a:pt x="66294" y="73914"/>
                  </a:lnTo>
                  <a:lnTo>
                    <a:pt x="66294" y="68580"/>
                  </a:lnTo>
                  <a:lnTo>
                    <a:pt x="65532" y="69342"/>
                  </a:lnTo>
                  <a:lnTo>
                    <a:pt x="55626" y="69342"/>
                  </a:lnTo>
                  <a:lnTo>
                    <a:pt x="54864" y="68580"/>
                  </a:lnTo>
                  <a:lnTo>
                    <a:pt x="54864" y="62484"/>
                  </a:lnTo>
                  <a:lnTo>
                    <a:pt x="55626" y="60960"/>
                  </a:lnTo>
                  <a:lnTo>
                    <a:pt x="65532" y="60960"/>
                  </a:lnTo>
                  <a:lnTo>
                    <a:pt x="66294" y="62484"/>
                  </a:lnTo>
                  <a:lnTo>
                    <a:pt x="66294" y="57150"/>
                  </a:lnTo>
                  <a:lnTo>
                    <a:pt x="65532" y="57912"/>
                  </a:lnTo>
                  <a:lnTo>
                    <a:pt x="55626" y="57912"/>
                  </a:lnTo>
                  <a:lnTo>
                    <a:pt x="54864" y="57150"/>
                  </a:lnTo>
                  <a:lnTo>
                    <a:pt x="54864" y="51816"/>
                  </a:lnTo>
                  <a:lnTo>
                    <a:pt x="55626" y="49530"/>
                  </a:lnTo>
                  <a:lnTo>
                    <a:pt x="65532" y="49530"/>
                  </a:lnTo>
                  <a:lnTo>
                    <a:pt x="66294" y="51816"/>
                  </a:lnTo>
                  <a:lnTo>
                    <a:pt x="66294" y="45720"/>
                  </a:lnTo>
                  <a:lnTo>
                    <a:pt x="65532" y="46482"/>
                  </a:lnTo>
                  <a:lnTo>
                    <a:pt x="55626" y="46482"/>
                  </a:lnTo>
                  <a:lnTo>
                    <a:pt x="54864" y="45720"/>
                  </a:lnTo>
                  <a:lnTo>
                    <a:pt x="54864" y="40386"/>
                  </a:lnTo>
                  <a:lnTo>
                    <a:pt x="55626" y="38100"/>
                  </a:lnTo>
                  <a:lnTo>
                    <a:pt x="65532" y="38100"/>
                  </a:lnTo>
                  <a:lnTo>
                    <a:pt x="66294" y="40386"/>
                  </a:lnTo>
                  <a:lnTo>
                    <a:pt x="66294" y="32766"/>
                  </a:lnTo>
                  <a:lnTo>
                    <a:pt x="57150" y="32766"/>
                  </a:lnTo>
                  <a:lnTo>
                    <a:pt x="54864" y="30480"/>
                  </a:lnTo>
                  <a:lnTo>
                    <a:pt x="54864" y="19812"/>
                  </a:lnTo>
                  <a:lnTo>
                    <a:pt x="57150" y="17526"/>
                  </a:lnTo>
                  <a:lnTo>
                    <a:pt x="95250" y="17526"/>
                  </a:lnTo>
                  <a:lnTo>
                    <a:pt x="98298" y="19812"/>
                  </a:lnTo>
                  <a:lnTo>
                    <a:pt x="98298" y="3810"/>
                  </a:lnTo>
                  <a:lnTo>
                    <a:pt x="39624" y="3810"/>
                  </a:lnTo>
                  <a:lnTo>
                    <a:pt x="39624" y="83058"/>
                  </a:lnTo>
                  <a:lnTo>
                    <a:pt x="36576" y="86868"/>
                  </a:lnTo>
                  <a:lnTo>
                    <a:pt x="11430" y="86868"/>
                  </a:lnTo>
                  <a:lnTo>
                    <a:pt x="7620" y="83058"/>
                  </a:lnTo>
                  <a:lnTo>
                    <a:pt x="7620" y="3810"/>
                  </a:lnTo>
                  <a:lnTo>
                    <a:pt x="3810" y="3810"/>
                  </a:lnTo>
                  <a:lnTo>
                    <a:pt x="762" y="4572"/>
                  </a:lnTo>
                  <a:lnTo>
                    <a:pt x="0" y="6096"/>
                  </a:lnTo>
                  <a:lnTo>
                    <a:pt x="0" y="95250"/>
                  </a:lnTo>
                  <a:lnTo>
                    <a:pt x="3048" y="97536"/>
                  </a:lnTo>
                  <a:lnTo>
                    <a:pt x="54864" y="97536"/>
                  </a:lnTo>
                  <a:lnTo>
                    <a:pt x="66294" y="97536"/>
                  </a:lnTo>
                  <a:lnTo>
                    <a:pt x="111252" y="97536"/>
                  </a:lnTo>
                  <a:lnTo>
                    <a:pt x="114300" y="95250"/>
                  </a:lnTo>
                  <a:lnTo>
                    <a:pt x="114300" y="533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6" name="object 106" descr=""/>
          <p:cNvGrpSpPr/>
          <p:nvPr/>
        </p:nvGrpSpPr>
        <p:grpSpPr>
          <a:xfrm>
            <a:off x="683399" y="4671821"/>
            <a:ext cx="359410" cy="360680"/>
            <a:chOff x="683399" y="4671821"/>
            <a:chExt cx="359410" cy="360680"/>
          </a:xfrm>
        </p:grpSpPr>
        <p:pic>
          <p:nvPicPr>
            <p:cNvPr id="107" name="object 10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399" y="4678679"/>
              <a:ext cx="193547" cy="353568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864755" y="4671834"/>
              <a:ext cx="177800" cy="358140"/>
            </a:xfrm>
            <a:custGeom>
              <a:avLst/>
              <a:gdLst/>
              <a:ahLst/>
              <a:cxnLst/>
              <a:rect l="l" t="t" r="r" b="b"/>
              <a:pathLst>
                <a:path w="177800" h="358139">
                  <a:moveTo>
                    <a:pt x="60960" y="358140"/>
                  </a:moveTo>
                  <a:lnTo>
                    <a:pt x="43434" y="317068"/>
                  </a:lnTo>
                  <a:lnTo>
                    <a:pt x="43434" y="338328"/>
                  </a:lnTo>
                  <a:lnTo>
                    <a:pt x="17526" y="338328"/>
                  </a:lnTo>
                  <a:lnTo>
                    <a:pt x="30480" y="309372"/>
                  </a:lnTo>
                  <a:lnTo>
                    <a:pt x="43434" y="338328"/>
                  </a:lnTo>
                  <a:lnTo>
                    <a:pt x="43434" y="317068"/>
                  </a:lnTo>
                  <a:lnTo>
                    <a:pt x="36576" y="300990"/>
                  </a:lnTo>
                  <a:lnTo>
                    <a:pt x="26670" y="300990"/>
                  </a:lnTo>
                  <a:lnTo>
                    <a:pt x="0" y="358140"/>
                  </a:lnTo>
                  <a:lnTo>
                    <a:pt x="9906" y="358140"/>
                  </a:lnTo>
                  <a:lnTo>
                    <a:pt x="15240" y="343662"/>
                  </a:lnTo>
                  <a:lnTo>
                    <a:pt x="17526" y="343662"/>
                  </a:lnTo>
                  <a:lnTo>
                    <a:pt x="43434" y="343662"/>
                  </a:lnTo>
                  <a:lnTo>
                    <a:pt x="45720" y="343662"/>
                  </a:lnTo>
                  <a:lnTo>
                    <a:pt x="51054" y="358140"/>
                  </a:lnTo>
                  <a:lnTo>
                    <a:pt x="60960" y="358140"/>
                  </a:lnTo>
                  <a:close/>
                </a:path>
                <a:path w="177800" h="358139">
                  <a:moveTo>
                    <a:pt x="102108" y="300990"/>
                  </a:moveTo>
                  <a:lnTo>
                    <a:pt x="56388" y="300990"/>
                  </a:lnTo>
                  <a:lnTo>
                    <a:pt x="56388" y="309372"/>
                  </a:lnTo>
                  <a:lnTo>
                    <a:pt x="74676" y="309372"/>
                  </a:lnTo>
                  <a:lnTo>
                    <a:pt x="74676" y="358140"/>
                  </a:lnTo>
                  <a:lnTo>
                    <a:pt x="84582" y="358140"/>
                  </a:lnTo>
                  <a:lnTo>
                    <a:pt x="84582" y="309372"/>
                  </a:lnTo>
                  <a:lnTo>
                    <a:pt x="102108" y="309372"/>
                  </a:lnTo>
                  <a:lnTo>
                    <a:pt x="102108" y="300990"/>
                  </a:lnTo>
                  <a:close/>
                </a:path>
                <a:path w="177800" h="358139">
                  <a:moveTo>
                    <a:pt x="142494" y="199644"/>
                  </a:moveTo>
                  <a:lnTo>
                    <a:pt x="140970" y="192024"/>
                  </a:lnTo>
                  <a:lnTo>
                    <a:pt x="138684" y="183642"/>
                  </a:lnTo>
                  <a:lnTo>
                    <a:pt x="132588" y="176784"/>
                  </a:lnTo>
                  <a:lnTo>
                    <a:pt x="127254" y="170268"/>
                  </a:lnTo>
                  <a:lnTo>
                    <a:pt x="127254" y="192786"/>
                  </a:lnTo>
                  <a:lnTo>
                    <a:pt x="124968" y="198882"/>
                  </a:lnTo>
                  <a:lnTo>
                    <a:pt x="117348" y="199644"/>
                  </a:lnTo>
                  <a:lnTo>
                    <a:pt x="117348" y="175260"/>
                  </a:lnTo>
                  <a:lnTo>
                    <a:pt x="124968" y="183642"/>
                  </a:lnTo>
                  <a:lnTo>
                    <a:pt x="127254" y="192786"/>
                  </a:lnTo>
                  <a:lnTo>
                    <a:pt x="127254" y="170268"/>
                  </a:lnTo>
                  <a:lnTo>
                    <a:pt x="125730" y="168402"/>
                  </a:lnTo>
                  <a:lnTo>
                    <a:pt x="117348" y="160020"/>
                  </a:lnTo>
                  <a:lnTo>
                    <a:pt x="117348" y="134112"/>
                  </a:lnTo>
                  <a:lnTo>
                    <a:pt x="118872" y="134112"/>
                  </a:lnTo>
                  <a:lnTo>
                    <a:pt x="125730" y="137922"/>
                  </a:lnTo>
                  <a:lnTo>
                    <a:pt x="131826" y="142494"/>
                  </a:lnTo>
                  <a:lnTo>
                    <a:pt x="135636" y="146304"/>
                  </a:lnTo>
                  <a:lnTo>
                    <a:pt x="138684" y="137160"/>
                  </a:lnTo>
                  <a:lnTo>
                    <a:pt x="131826" y="131064"/>
                  </a:lnTo>
                  <a:lnTo>
                    <a:pt x="124968" y="125730"/>
                  </a:lnTo>
                  <a:lnTo>
                    <a:pt x="117348" y="123444"/>
                  </a:lnTo>
                  <a:lnTo>
                    <a:pt x="117348" y="110490"/>
                  </a:lnTo>
                  <a:lnTo>
                    <a:pt x="109728" y="106680"/>
                  </a:lnTo>
                  <a:lnTo>
                    <a:pt x="109728" y="118872"/>
                  </a:lnTo>
                  <a:lnTo>
                    <a:pt x="109728" y="130302"/>
                  </a:lnTo>
                  <a:lnTo>
                    <a:pt x="109728" y="151638"/>
                  </a:lnTo>
                  <a:lnTo>
                    <a:pt x="102870" y="144780"/>
                  </a:lnTo>
                  <a:lnTo>
                    <a:pt x="99822" y="137160"/>
                  </a:lnTo>
                  <a:lnTo>
                    <a:pt x="102870" y="130302"/>
                  </a:lnTo>
                  <a:lnTo>
                    <a:pt x="109728" y="130302"/>
                  </a:lnTo>
                  <a:lnTo>
                    <a:pt x="109728" y="118872"/>
                  </a:lnTo>
                  <a:lnTo>
                    <a:pt x="99822" y="116586"/>
                  </a:lnTo>
                  <a:lnTo>
                    <a:pt x="91440" y="117348"/>
                  </a:lnTo>
                  <a:lnTo>
                    <a:pt x="86106" y="121920"/>
                  </a:lnTo>
                  <a:lnTo>
                    <a:pt x="84582" y="128778"/>
                  </a:lnTo>
                  <a:lnTo>
                    <a:pt x="86106" y="137922"/>
                  </a:lnTo>
                  <a:lnTo>
                    <a:pt x="89916" y="146304"/>
                  </a:lnTo>
                  <a:lnTo>
                    <a:pt x="96774" y="154686"/>
                  </a:lnTo>
                  <a:lnTo>
                    <a:pt x="99822" y="157734"/>
                  </a:lnTo>
                  <a:lnTo>
                    <a:pt x="103632" y="161544"/>
                  </a:lnTo>
                  <a:lnTo>
                    <a:pt x="109728" y="166878"/>
                  </a:lnTo>
                  <a:lnTo>
                    <a:pt x="109728" y="197358"/>
                  </a:lnTo>
                  <a:lnTo>
                    <a:pt x="108204" y="195834"/>
                  </a:lnTo>
                  <a:lnTo>
                    <a:pt x="96774" y="188976"/>
                  </a:lnTo>
                  <a:lnTo>
                    <a:pt x="87630" y="180594"/>
                  </a:lnTo>
                  <a:lnTo>
                    <a:pt x="86106" y="192024"/>
                  </a:lnTo>
                  <a:lnTo>
                    <a:pt x="95250" y="199644"/>
                  </a:lnTo>
                  <a:lnTo>
                    <a:pt x="108204" y="206502"/>
                  </a:lnTo>
                  <a:lnTo>
                    <a:pt x="109728" y="208026"/>
                  </a:lnTo>
                  <a:lnTo>
                    <a:pt x="109728" y="219456"/>
                  </a:lnTo>
                  <a:lnTo>
                    <a:pt x="117348" y="224790"/>
                  </a:lnTo>
                  <a:lnTo>
                    <a:pt x="117348" y="211074"/>
                  </a:lnTo>
                  <a:lnTo>
                    <a:pt x="127254" y="213055"/>
                  </a:lnTo>
                  <a:lnTo>
                    <a:pt x="128778" y="213360"/>
                  </a:lnTo>
                  <a:lnTo>
                    <a:pt x="135636" y="212598"/>
                  </a:lnTo>
                  <a:lnTo>
                    <a:pt x="140970" y="208026"/>
                  </a:lnTo>
                  <a:lnTo>
                    <a:pt x="142494" y="199644"/>
                  </a:lnTo>
                  <a:close/>
                </a:path>
                <a:path w="177800" h="358139">
                  <a:moveTo>
                    <a:pt x="177546" y="300990"/>
                  </a:moveTo>
                  <a:lnTo>
                    <a:pt x="163830" y="300990"/>
                  </a:lnTo>
                  <a:lnTo>
                    <a:pt x="144018" y="348996"/>
                  </a:lnTo>
                  <a:lnTo>
                    <a:pt x="125730" y="300990"/>
                  </a:lnTo>
                  <a:lnTo>
                    <a:pt x="111252" y="300990"/>
                  </a:lnTo>
                  <a:lnTo>
                    <a:pt x="111252" y="358140"/>
                  </a:lnTo>
                  <a:lnTo>
                    <a:pt x="120396" y="358140"/>
                  </a:lnTo>
                  <a:lnTo>
                    <a:pt x="120396" y="309372"/>
                  </a:lnTo>
                  <a:lnTo>
                    <a:pt x="140208" y="358140"/>
                  </a:lnTo>
                  <a:lnTo>
                    <a:pt x="147828" y="358140"/>
                  </a:lnTo>
                  <a:lnTo>
                    <a:pt x="169164" y="309372"/>
                  </a:lnTo>
                  <a:lnTo>
                    <a:pt x="169164" y="358140"/>
                  </a:lnTo>
                  <a:lnTo>
                    <a:pt x="177546" y="358140"/>
                  </a:lnTo>
                  <a:lnTo>
                    <a:pt x="177546" y="300990"/>
                  </a:lnTo>
                  <a:close/>
                </a:path>
                <a:path w="177800" h="358139">
                  <a:moveTo>
                    <a:pt x="177546" y="110490"/>
                  </a:moveTo>
                  <a:lnTo>
                    <a:pt x="170688" y="107200"/>
                  </a:lnTo>
                  <a:lnTo>
                    <a:pt x="170688" y="113538"/>
                  </a:lnTo>
                  <a:lnTo>
                    <a:pt x="170688" y="272034"/>
                  </a:lnTo>
                  <a:lnTo>
                    <a:pt x="62484" y="220980"/>
                  </a:lnTo>
                  <a:lnTo>
                    <a:pt x="62484" y="64008"/>
                  </a:lnTo>
                  <a:lnTo>
                    <a:pt x="170688" y="113538"/>
                  </a:lnTo>
                  <a:lnTo>
                    <a:pt x="170688" y="107200"/>
                  </a:lnTo>
                  <a:lnTo>
                    <a:pt x="120396" y="83058"/>
                  </a:lnTo>
                  <a:lnTo>
                    <a:pt x="120396" y="0"/>
                  </a:lnTo>
                  <a:lnTo>
                    <a:pt x="54102" y="0"/>
                  </a:lnTo>
                  <a:lnTo>
                    <a:pt x="54102" y="274320"/>
                  </a:lnTo>
                  <a:lnTo>
                    <a:pt x="62484" y="274320"/>
                  </a:lnTo>
                  <a:lnTo>
                    <a:pt x="120396" y="274320"/>
                  </a:lnTo>
                  <a:lnTo>
                    <a:pt x="120396" y="255270"/>
                  </a:lnTo>
                  <a:lnTo>
                    <a:pt x="170688" y="280746"/>
                  </a:lnTo>
                  <a:lnTo>
                    <a:pt x="177546" y="284226"/>
                  </a:lnTo>
                  <a:lnTo>
                    <a:pt x="177546" y="11049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 descr=""/>
          <p:cNvSpPr txBox="1"/>
          <p:nvPr/>
        </p:nvSpPr>
        <p:spPr>
          <a:xfrm>
            <a:off x="1580521" y="2344165"/>
            <a:ext cx="43751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-10" b="1">
                <a:latin typeface="Arial"/>
                <a:cs typeface="Arial"/>
              </a:rPr>
              <a:t>Explore</a:t>
            </a:r>
            <a:endParaRPr sz="85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2234831" y="1972817"/>
            <a:ext cx="879475" cy="561975"/>
          </a:xfrm>
          <a:prstGeom prst="rect">
            <a:avLst/>
          </a:prstGeom>
          <a:ln w="10490">
            <a:solidFill>
              <a:srgbClr val="BFBFB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85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</a:pPr>
            <a:r>
              <a:rPr dirty="0" sz="850" spc="-10" b="1">
                <a:latin typeface="Arial"/>
                <a:cs typeface="Arial"/>
              </a:rPr>
              <a:t>Purchase</a:t>
            </a:r>
            <a:endParaRPr sz="85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3114179" y="1972817"/>
            <a:ext cx="879475" cy="561975"/>
          </a:xfrm>
          <a:prstGeom prst="rect">
            <a:avLst/>
          </a:prstGeom>
          <a:ln w="10490">
            <a:solidFill>
              <a:srgbClr val="BFBFB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50" spc="-25" b="1">
                <a:latin typeface="Arial"/>
                <a:cs typeface="Arial"/>
              </a:rPr>
              <a:t>Use</a:t>
            </a:r>
            <a:endParaRPr sz="850">
              <a:latin typeface="Arial"/>
              <a:cs typeface="Arial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3993527" y="1972817"/>
            <a:ext cx="867410" cy="561975"/>
          </a:xfrm>
          <a:prstGeom prst="rect">
            <a:avLst/>
          </a:prstGeom>
          <a:ln w="10490">
            <a:solidFill>
              <a:srgbClr val="BFBFB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850">
              <a:latin typeface="Times New Roman"/>
              <a:cs typeface="Times New Roman"/>
            </a:endParaRPr>
          </a:p>
          <a:p>
            <a:pPr marL="60325">
              <a:lnSpc>
                <a:spcPct val="100000"/>
              </a:lnSpc>
            </a:pPr>
            <a:r>
              <a:rPr dirty="0" sz="850" b="1">
                <a:latin typeface="Arial"/>
                <a:cs typeface="Arial"/>
              </a:rPr>
              <a:t>Solve</a:t>
            </a:r>
            <a:r>
              <a:rPr dirty="0" sz="850" spc="75" b="1">
                <a:latin typeface="Arial"/>
                <a:cs typeface="Arial"/>
              </a:rPr>
              <a:t> </a:t>
            </a:r>
            <a:r>
              <a:rPr dirty="0" sz="850" spc="-10" b="1">
                <a:latin typeface="Arial"/>
                <a:cs typeface="Arial"/>
              </a:rPr>
              <a:t>hassles</a:t>
            </a:r>
            <a:endParaRPr sz="850">
              <a:latin typeface="Arial"/>
              <a:cs typeface="Arial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581964" y="2537714"/>
            <a:ext cx="77724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130"/>
              </a:spcBef>
            </a:pPr>
            <a:r>
              <a:rPr dirty="0" sz="850" spc="-10" b="1">
                <a:solidFill>
                  <a:srgbClr val="008AB3"/>
                </a:solidFill>
                <a:latin typeface="Arial"/>
                <a:cs typeface="Arial"/>
              </a:rPr>
              <a:t>Branch</a:t>
            </a:r>
            <a:endParaRPr sz="850">
              <a:latin typeface="Arial"/>
              <a:cs typeface="Arial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576719" y="3176777"/>
            <a:ext cx="787400" cy="643255"/>
          </a:xfrm>
          <a:prstGeom prst="rect">
            <a:avLst/>
          </a:prstGeom>
          <a:ln w="10490">
            <a:solidFill>
              <a:srgbClr val="BFBFBF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165"/>
              </a:spcBef>
            </a:pPr>
            <a:r>
              <a:rPr dirty="0" sz="850" spc="-25" b="1">
                <a:solidFill>
                  <a:srgbClr val="008AB3"/>
                </a:solidFill>
                <a:latin typeface="Arial"/>
                <a:cs typeface="Arial"/>
              </a:rPr>
              <a:t>RM</a:t>
            </a:r>
            <a:endParaRPr sz="850">
              <a:latin typeface="Arial"/>
              <a:cs typeface="Arial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576719" y="3819905"/>
            <a:ext cx="787400" cy="642620"/>
          </a:xfrm>
          <a:prstGeom prst="rect">
            <a:avLst/>
          </a:prstGeom>
          <a:ln w="10490">
            <a:solidFill>
              <a:srgbClr val="BFBFBF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marL="39370" marR="296545">
              <a:lnSpc>
                <a:spcPct val="103499"/>
              </a:lnSpc>
              <a:spcBef>
                <a:spcPts val="120"/>
              </a:spcBef>
            </a:pPr>
            <a:r>
              <a:rPr dirty="0" sz="850" spc="-10" b="1">
                <a:solidFill>
                  <a:srgbClr val="008AB3"/>
                </a:solidFill>
                <a:latin typeface="Arial"/>
                <a:cs typeface="Arial"/>
              </a:rPr>
              <a:t>Internet/ Mobile</a:t>
            </a:r>
            <a:endParaRPr sz="850">
              <a:latin typeface="Arial"/>
              <a:cs typeface="Arial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576719" y="4462271"/>
            <a:ext cx="787400" cy="642620"/>
          </a:xfrm>
          <a:prstGeom prst="rect">
            <a:avLst/>
          </a:prstGeom>
          <a:ln w="10490">
            <a:solidFill>
              <a:srgbClr val="BFBFBF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165"/>
              </a:spcBef>
            </a:pPr>
            <a:r>
              <a:rPr dirty="0" sz="850" spc="-25" b="1">
                <a:solidFill>
                  <a:srgbClr val="008AB3"/>
                </a:solidFill>
                <a:latin typeface="Arial"/>
                <a:cs typeface="Arial"/>
              </a:rPr>
              <a:t>ATM</a:t>
            </a:r>
            <a:endParaRPr sz="850">
              <a:latin typeface="Arial"/>
              <a:cs typeface="Arial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576719" y="5104638"/>
            <a:ext cx="787400" cy="643255"/>
          </a:xfrm>
          <a:prstGeom prst="rect">
            <a:avLst/>
          </a:prstGeom>
          <a:ln w="10490">
            <a:solidFill>
              <a:srgbClr val="BFBFBF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39370" marR="384175">
              <a:lnSpc>
                <a:spcPct val="103499"/>
              </a:lnSpc>
              <a:spcBef>
                <a:spcPts val="125"/>
              </a:spcBef>
            </a:pPr>
            <a:r>
              <a:rPr dirty="0" sz="850" spc="-20" b="1">
                <a:solidFill>
                  <a:srgbClr val="008AB3"/>
                </a:solidFill>
                <a:latin typeface="Arial"/>
                <a:cs typeface="Arial"/>
              </a:rPr>
              <a:t>Call </a:t>
            </a:r>
            <a:r>
              <a:rPr dirty="0" sz="850" spc="-10" b="1">
                <a:solidFill>
                  <a:srgbClr val="008AB3"/>
                </a:solidFill>
                <a:latin typeface="Arial"/>
                <a:cs typeface="Arial"/>
              </a:rPr>
              <a:t>Center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18" name="object 118" descr=""/>
          <p:cNvGrpSpPr/>
          <p:nvPr/>
        </p:nvGrpSpPr>
        <p:grpSpPr>
          <a:xfrm>
            <a:off x="1298333" y="2442972"/>
            <a:ext cx="3573145" cy="3301365"/>
            <a:chOff x="1298333" y="2442972"/>
            <a:chExt cx="3573145" cy="3301365"/>
          </a:xfrm>
        </p:grpSpPr>
        <p:sp>
          <p:nvSpPr>
            <p:cNvPr id="119" name="object 119" descr=""/>
            <p:cNvSpPr/>
            <p:nvPr/>
          </p:nvSpPr>
          <p:spPr>
            <a:xfrm>
              <a:off x="1709813" y="5470398"/>
              <a:ext cx="128270" cy="147955"/>
            </a:xfrm>
            <a:custGeom>
              <a:avLst/>
              <a:gdLst/>
              <a:ahLst/>
              <a:cxnLst/>
              <a:rect l="l" t="t" r="r" b="b"/>
              <a:pathLst>
                <a:path w="128269" h="147954">
                  <a:moveTo>
                    <a:pt x="128015" y="73914"/>
                  </a:moveTo>
                  <a:lnTo>
                    <a:pt x="122943" y="45005"/>
                  </a:lnTo>
                  <a:lnTo>
                    <a:pt x="109156" y="21526"/>
                  </a:lnTo>
                  <a:lnTo>
                    <a:pt x="88796" y="5762"/>
                  </a:lnTo>
                  <a:lnTo>
                    <a:pt x="64007" y="0"/>
                  </a:lnTo>
                  <a:lnTo>
                    <a:pt x="39219" y="5762"/>
                  </a:lnTo>
                  <a:lnTo>
                    <a:pt x="18859" y="21526"/>
                  </a:lnTo>
                  <a:lnTo>
                    <a:pt x="5072" y="45005"/>
                  </a:lnTo>
                  <a:lnTo>
                    <a:pt x="0" y="73914"/>
                  </a:lnTo>
                  <a:lnTo>
                    <a:pt x="5072" y="102822"/>
                  </a:lnTo>
                  <a:lnTo>
                    <a:pt x="18859" y="126301"/>
                  </a:lnTo>
                  <a:lnTo>
                    <a:pt x="39219" y="142065"/>
                  </a:lnTo>
                  <a:lnTo>
                    <a:pt x="64007" y="147828"/>
                  </a:lnTo>
                  <a:lnTo>
                    <a:pt x="88796" y="142065"/>
                  </a:lnTo>
                  <a:lnTo>
                    <a:pt x="109156" y="126301"/>
                  </a:lnTo>
                  <a:lnTo>
                    <a:pt x="122943" y="102822"/>
                  </a:lnTo>
                  <a:lnTo>
                    <a:pt x="128015" y="7391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698383" y="5149608"/>
              <a:ext cx="161290" cy="565785"/>
            </a:xfrm>
            <a:custGeom>
              <a:avLst/>
              <a:gdLst/>
              <a:ahLst/>
              <a:cxnLst/>
              <a:rect l="l" t="t" r="r" b="b"/>
              <a:pathLst>
                <a:path w="161289" h="565785">
                  <a:moveTo>
                    <a:pt x="160782" y="6858"/>
                  </a:moveTo>
                  <a:lnTo>
                    <a:pt x="153924" y="0"/>
                  </a:lnTo>
                  <a:lnTo>
                    <a:pt x="140970" y="0"/>
                  </a:lnTo>
                  <a:lnTo>
                    <a:pt x="140970" y="80772"/>
                  </a:lnTo>
                  <a:lnTo>
                    <a:pt x="140970" y="241554"/>
                  </a:lnTo>
                  <a:lnTo>
                    <a:pt x="140970" y="401574"/>
                  </a:lnTo>
                  <a:lnTo>
                    <a:pt x="136156" y="425234"/>
                  </a:lnTo>
                  <a:lnTo>
                    <a:pt x="123063" y="444627"/>
                  </a:lnTo>
                  <a:lnTo>
                    <a:pt x="103670" y="457720"/>
                  </a:lnTo>
                  <a:lnTo>
                    <a:pt x="80010" y="462534"/>
                  </a:lnTo>
                  <a:lnTo>
                    <a:pt x="56769" y="457720"/>
                  </a:lnTo>
                  <a:lnTo>
                    <a:pt x="37617" y="444627"/>
                  </a:lnTo>
                  <a:lnTo>
                    <a:pt x="24599" y="425234"/>
                  </a:lnTo>
                  <a:lnTo>
                    <a:pt x="19812" y="401574"/>
                  </a:lnTo>
                  <a:lnTo>
                    <a:pt x="24599" y="378218"/>
                  </a:lnTo>
                  <a:lnTo>
                    <a:pt x="56769" y="345528"/>
                  </a:lnTo>
                  <a:lnTo>
                    <a:pt x="103670" y="345528"/>
                  </a:lnTo>
                  <a:lnTo>
                    <a:pt x="136156" y="378218"/>
                  </a:lnTo>
                  <a:lnTo>
                    <a:pt x="140970" y="401574"/>
                  </a:lnTo>
                  <a:lnTo>
                    <a:pt x="140970" y="241554"/>
                  </a:lnTo>
                  <a:lnTo>
                    <a:pt x="136156" y="264896"/>
                  </a:lnTo>
                  <a:lnTo>
                    <a:pt x="123063" y="284314"/>
                  </a:lnTo>
                  <a:lnTo>
                    <a:pt x="103670" y="297586"/>
                  </a:lnTo>
                  <a:lnTo>
                    <a:pt x="80010" y="302514"/>
                  </a:lnTo>
                  <a:lnTo>
                    <a:pt x="56769" y="297586"/>
                  </a:lnTo>
                  <a:lnTo>
                    <a:pt x="37617" y="284314"/>
                  </a:lnTo>
                  <a:lnTo>
                    <a:pt x="24599" y="264896"/>
                  </a:lnTo>
                  <a:lnTo>
                    <a:pt x="19812" y="241554"/>
                  </a:lnTo>
                  <a:lnTo>
                    <a:pt x="24599" y="217551"/>
                  </a:lnTo>
                  <a:lnTo>
                    <a:pt x="37617" y="198208"/>
                  </a:lnTo>
                  <a:lnTo>
                    <a:pt x="56769" y="185293"/>
                  </a:lnTo>
                  <a:lnTo>
                    <a:pt x="80010" y="180594"/>
                  </a:lnTo>
                  <a:lnTo>
                    <a:pt x="103670" y="185293"/>
                  </a:lnTo>
                  <a:lnTo>
                    <a:pt x="123063" y="198208"/>
                  </a:lnTo>
                  <a:lnTo>
                    <a:pt x="136156" y="217551"/>
                  </a:lnTo>
                  <a:lnTo>
                    <a:pt x="140970" y="241554"/>
                  </a:lnTo>
                  <a:lnTo>
                    <a:pt x="140970" y="80772"/>
                  </a:lnTo>
                  <a:lnTo>
                    <a:pt x="136156" y="104432"/>
                  </a:lnTo>
                  <a:lnTo>
                    <a:pt x="123063" y="123825"/>
                  </a:lnTo>
                  <a:lnTo>
                    <a:pt x="103670" y="136918"/>
                  </a:lnTo>
                  <a:lnTo>
                    <a:pt x="80010" y="141732"/>
                  </a:lnTo>
                  <a:lnTo>
                    <a:pt x="56769" y="136918"/>
                  </a:lnTo>
                  <a:lnTo>
                    <a:pt x="37617" y="123825"/>
                  </a:lnTo>
                  <a:lnTo>
                    <a:pt x="24599" y="104432"/>
                  </a:lnTo>
                  <a:lnTo>
                    <a:pt x="19812" y="80772"/>
                  </a:lnTo>
                  <a:lnTo>
                    <a:pt x="24599" y="57099"/>
                  </a:lnTo>
                  <a:lnTo>
                    <a:pt x="37617" y="37719"/>
                  </a:lnTo>
                  <a:lnTo>
                    <a:pt x="56769" y="24612"/>
                  </a:lnTo>
                  <a:lnTo>
                    <a:pt x="80010" y="19812"/>
                  </a:lnTo>
                  <a:lnTo>
                    <a:pt x="103670" y="24612"/>
                  </a:lnTo>
                  <a:lnTo>
                    <a:pt x="123063" y="37719"/>
                  </a:lnTo>
                  <a:lnTo>
                    <a:pt x="136156" y="57099"/>
                  </a:lnTo>
                  <a:lnTo>
                    <a:pt x="140970" y="80772"/>
                  </a:lnTo>
                  <a:lnTo>
                    <a:pt x="140970" y="0"/>
                  </a:lnTo>
                  <a:lnTo>
                    <a:pt x="6858" y="0"/>
                  </a:lnTo>
                  <a:lnTo>
                    <a:pt x="0" y="6858"/>
                  </a:lnTo>
                  <a:lnTo>
                    <a:pt x="0" y="155448"/>
                  </a:lnTo>
                  <a:lnTo>
                    <a:pt x="6096" y="160870"/>
                  </a:lnTo>
                  <a:lnTo>
                    <a:pt x="0" y="167640"/>
                  </a:lnTo>
                  <a:lnTo>
                    <a:pt x="0" y="315468"/>
                  </a:lnTo>
                  <a:lnTo>
                    <a:pt x="6451" y="321208"/>
                  </a:lnTo>
                  <a:lnTo>
                    <a:pt x="0" y="327660"/>
                  </a:lnTo>
                  <a:lnTo>
                    <a:pt x="0" y="475488"/>
                  </a:lnTo>
                  <a:lnTo>
                    <a:pt x="6858" y="483108"/>
                  </a:lnTo>
                  <a:lnTo>
                    <a:pt x="19812" y="483108"/>
                  </a:lnTo>
                  <a:lnTo>
                    <a:pt x="66294" y="483108"/>
                  </a:lnTo>
                  <a:lnTo>
                    <a:pt x="66294" y="558546"/>
                  </a:lnTo>
                  <a:lnTo>
                    <a:pt x="66294" y="561594"/>
                  </a:lnTo>
                  <a:lnTo>
                    <a:pt x="69342" y="565404"/>
                  </a:lnTo>
                  <a:lnTo>
                    <a:pt x="91440" y="565404"/>
                  </a:lnTo>
                  <a:lnTo>
                    <a:pt x="95250" y="561594"/>
                  </a:lnTo>
                  <a:lnTo>
                    <a:pt x="95250" y="483108"/>
                  </a:lnTo>
                  <a:lnTo>
                    <a:pt x="140970" y="483108"/>
                  </a:lnTo>
                  <a:lnTo>
                    <a:pt x="153924" y="483108"/>
                  </a:lnTo>
                  <a:lnTo>
                    <a:pt x="160782" y="475488"/>
                  </a:lnTo>
                  <a:lnTo>
                    <a:pt x="160782" y="327660"/>
                  </a:lnTo>
                  <a:lnTo>
                    <a:pt x="154317" y="321208"/>
                  </a:lnTo>
                  <a:lnTo>
                    <a:pt x="160782" y="315468"/>
                  </a:lnTo>
                  <a:lnTo>
                    <a:pt x="160782" y="167640"/>
                  </a:lnTo>
                  <a:lnTo>
                    <a:pt x="154686" y="160870"/>
                  </a:lnTo>
                  <a:lnTo>
                    <a:pt x="160782" y="155448"/>
                  </a:lnTo>
                  <a:lnTo>
                    <a:pt x="160782" y="68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709813" y="3553205"/>
              <a:ext cx="128270" cy="143510"/>
            </a:xfrm>
            <a:custGeom>
              <a:avLst/>
              <a:gdLst/>
              <a:ahLst/>
              <a:cxnLst/>
              <a:rect l="l" t="t" r="r" b="b"/>
              <a:pathLst>
                <a:path w="128269" h="143510">
                  <a:moveTo>
                    <a:pt x="128015" y="71628"/>
                  </a:moveTo>
                  <a:lnTo>
                    <a:pt x="122943" y="43719"/>
                  </a:lnTo>
                  <a:lnTo>
                    <a:pt x="109156" y="20954"/>
                  </a:lnTo>
                  <a:lnTo>
                    <a:pt x="88796" y="5619"/>
                  </a:lnTo>
                  <a:lnTo>
                    <a:pt x="64007" y="0"/>
                  </a:lnTo>
                  <a:lnTo>
                    <a:pt x="39219" y="5619"/>
                  </a:lnTo>
                  <a:lnTo>
                    <a:pt x="18859" y="20955"/>
                  </a:lnTo>
                  <a:lnTo>
                    <a:pt x="5072" y="43719"/>
                  </a:lnTo>
                  <a:lnTo>
                    <a:pt x="0" y="71628"/>
                  </a:lnTo>
                  <a:lnTo>
                    <a:pt x="5072" y="99536"/>
                  </a:lnTo>
                  <a:lnTo>
                    <a:pt x="18859" y="122301"/>
                  </a:lnTo>
                  <a:lnTo>
                    <a:pt x="39219" y="137636"/>
                  </a:lnTo>
                  <a:lnTo>
                    <a:pt x="64007" y="143256"/>
                  </a:lnTo>
                  <a:lnTo>
                    <a:pt x="88796" y="137636"/>
                  </a:lnTo>
                  <a:lnTo>
                    <a:pt x="109156" y="122300"/>
                  </a:lnTo>
                  <a:lnTo>
                    <a:pt x="122943" y="99536"/>
                  </a:lnTo>
                  <a:lnTo>
                    <a:pt x="128015" y="71628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1698383" y="3220986"/>
              <a:ext cx="161290" cy="565785"/>
            </a:xfrm>
            <a:custGeom>
              <a:avLst/>
              <a:gdLst/>
              <a:ahLst/>
              <a:cxnLst/>
              <a:rect l="l" t="t" r="r" b="b"/>
              <a:pathLst>
                <a:path w="161289" h="565785">
                  <a:moveTo>
                    <a:pt x="160782" y="6858"/>
                  </a:moveTo>
                  <a:lnTo>
                    <a:pt x="153924" y="0"/>
                  </a:lnTo>
                  <a:lnTo>
                    <a:pt x="140970" y="0"/>
                  </a:lnTo>
                  <a:lnTo>
                    <a:pt x="140970" y="81534"/>
                  </a:lnTo>
                  <a:lnTo>
                    <a:pt x="140970" y="242316"/>
                  </a:lnTo>
                  <a:lnTo>
                    <a:pt x="140970" y="401574"/>
                  </a:lnTo>
                  <a:lnTo>
                    <a:pt x="136156" y="425234"/>
                  </a:lnTo>
                  <a:lnTo>
                    <a:pt x="123063" y="444627"/>
                  </a:lnTo>
                  <a:lnTo>
                    <a:pt x="103670" y="457720"/>
                  </a:lnTo>
                  <a:lnTo>
                    <a:pt x="80010" y="462534"/>
                  </a:lnTo>
                  <a:lnTo>
                    <a:pt x="56769" y="457720"/>
                  </a:lnTo>
                  <a:lnTo>
                    <a:pt x="37617" y="444627"/>
                  </a:lnTo>
                  <a:lnTo>
                    <a:pt x="24599" y="425234"/>
                  </a:lnTo>
                  <a:lnTo>
                    <a:pt x="19812" y="401574"/>
                  </a:lnTo>
                  <a:lnTo>
                    <a:pt x="24599" y="378218"/>
                  </a:lnTo>
                  <a:lnTo>
                    <a:pt x="56769" y="345528"/>
                  </a:lnTo>
                  <a:lnTo>
                    <a:pt x="103670" y="345528"/>
                  </a:lnTo>
                  <a:lnTo>
                    <a:pt x="136156" y="378218"/>
                  </a:lnTo>
                  <a:lnTo>
                    <a:pt x="140970" y="401574"/>
                  </a:lnTo>
                  <a:lnTo>
                    <a:pt x="140970" y="242316"/>
                  </a:lnTo>
                  <a:lnTo>
                    <a:pt x="136156" y="265976"/>
                  </a:lnTo>
                  <a:lnTo>
                    <a:pt x="123063" y="285369"/>
                  </a:lnTo>
                  <a:lnTo>
                    <a:pt x="103670" y="298462"/>
                  </a:lnTo>
                  <a:lnTo>
                    <a:pt x="80010" y="303276"/>
                  </a:lnTo>
                  <a:lnTo>
                    <a:pt x="56769" y="298462"/>
                  </a:lnTo>
                  <a:lnTo>
                    <a:pt x="37617" y="285369"/>
                  </a:lnTo>
                  <a:lnTo>
                    <a:pt x="24599" y="265976"/>
                  </a:lnTo>
                  <a:lnTo>
                    <a:pt x="19812" y="242316"/>
                  </a:lnTo>
                  <a:lnTo>
                    <a:pt x="24599" y="218313"/>
                  </a:lnTo>
                  <a:lnTo>
                    <a:pt x="37617" y="198970"/>
                  </a:lnTo>
                  <a:lnTo>
                    <a:pt x="56769" y="186055"/>
                  </a:lnTo>
                  <a:lnTo>
                    <a:pt x="80010" y="181356"/>
                  </a:lnTo>
                  <a:lnTo>
                    <a:pt x="103670" y="186055"/>
                  </a:lnTo>
                  <a:lnTo>
                    <a:pt x="123063" y="198970"/>
                  </a:lnTo>
                  <a:lnTo>
                    <a:pt x="136156" y="218313"/>
                  </a:lnTo>
                  <a:lnTo>
                    <a:pt x="140970" y="242316"/>
                  </a:lnTo>
                  <a:lnTo>
                    <a:pt x="140970" y="81534"/>
                  </a:lnTo>
                  <a:lnTo>
                    <a:pt x="136156" y="104876"/>
                  </a:lnTo>
                  <a:lnTo>
                    <a:pt x="123063" y="124294"/>
                  </a:lnTo>
                  <a:lnTo>
                    <a:pt x="103670" y="137566"/>
                  </a:lnTo>
                  <a:lnTo>
                    <a:pt x="80010" y="142494"/>
                  </a:lnTo>
                  <a:lnTo>
                    <a:pt x="56769" y="137566"/>
                  </a:lnTo>
                  <a:lnTo>
                    <a:pt x="37617" y="124294"/>
                  </a:lnTo>
                  <a:lnTo>
                    <a:pt x="24599" y="104876"/>
                  </a:lnTo>
                  <a:lnTo>
                    <a:pt x="19812" y="81534"/>
                  </a:lnTo>
                  <a:lnTo>
                    <a:pt x="24599" y="57531"/>
                  </a:lnTo>
                  <a:lnTo>
                    <a:pt x="37617" y="38188"/>
                  </a:lnTo>
                  <a:lnTo>
                    <a:pt x="56769" y="25273"/>
                  </a:lnTo>
                  <a:lnTo>
                    <a:pt x="80010" y="20574"/>
                  </a:lnTo>
                  <a:lnTo>
                    <a:pt x="103670" y="25273"/>
                  </a:lnTo>
                  <a:lnTo>
                    <a:pt x="123063" y="38188"/>
                  </a:lnTo>
                  <a:lnTo>
                    <a:pt x="136156" y="57531"/>
                  </a:lnTo>
                  <a:lnTo>
                    <a:pt x="140970" y="81534"/>
                  </a:lnTo>
                  <a:lnTo>
                    <a:pt x="140970" y="0"/>
                  </a:lnTo>
                  <a:lnTo>
                    <a:pt x="6858" y="0"/>
                  </a:lnTo>
                  <a:lnTo>
                    <a:pt x="0" y="6858"/>
                  </a:lnTo>
                  <a:lnTo>
                    <a:pt x="0" y="155448"/>
                  </a:lnTo>
                  <a:lnTo>
                    <a:pt x="6858" y="161544"/>
                  </a:lnTo>
                  <a:lnTo>
                    <a:pt x="0" y="168402"/>
                  </a:lnTo>
                  <a:lnTo>
                    <a:pt x="0" y="316230"/>
                  </a:lnTo>
                  <a:lnTo>
                    <a:pt x="5715" y="321945"/>
                  </a:lnTo>
                  <a:lnTo>
                    <a:pt x="0" y="327660"/>
                  </a:lnTo>
                  <a:lnTo>
                    <a:pt x="0" y="475488"/>
                  </a:lnTo>
                  <a:lnTo>
                    <a:pt x="6858" y="483108"/>
                  </a:lnTo>
                  <a:lnTo>
                    <a:pt x="19812" y="483108"/>
                  </a:lnTo>
                  <a:lnTo>
                    <a:pt x="66294" y="483108"/>
                  </a:lnTo>
                  <a:lnTo>
                    <a:pt x="66294" y="558546"/>
                  </a:lnTo>
                  <a:lnTo>
                    <a:pt x="66294" y="562356"/>
                  </a:lnTo>
                  <a:lnTo>
                    <a:pt x="69342" y="565404"/>
                  </a:lnTo>
                  <a:lnTo>
                    <a:pt x="91440" y="565404"/>
                  </a:lnTo>
                  <a:lnTo>
                    <a:pt x="95250" y="562356"/>
                  </a:lnTo>
                  <a:lnTo>
                    <a:pt x="95250" y="483108"/>
                  </a:lnTo>
                  <a:lnTo>
                    <a:pt x="140970" y="483108"/>
                  </a:lnTo>
                  <a:lnTo>
                    <a:pt x="153924" y="483108"/>
                  </a:lnTo>
                  <a:lnTo>
                    <a:pt x="160782" y="475488"/>
                  </a:lnTo>
                  <a:lnTo>
                    <a:pt x="160782" y="327660"/>
                  </a:lnTo>
                  <a:lnTo>
                    <a:pt x="155067" y="321945"/>
                  </a:lnTo>
                  <a:lnTo>
                    <a:pt x="160782" y="316230"/>
                  </a:lnTo>
                  <a:lnTo>
                    <a:pt x="160782" y="168402"/>
                  </a:lnTo>
                  <a:lnTo>
                    <a:pt x="153924" y="161544"/>
                  </a:lnTo>
                  <a:lnTo>
                    <a:pt x="160782" y="155448"/>
                  </a:lnTo>
                  <a:lnTo>
                    <a:pt x="160782" y="68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1708289" y="2584704"/>
              <a:ext cx="140970" cy="128905"/>
            </a:xfrm>
            <a:custGeom>
              <a:avLst/>
              <a:gdLst/>
              <a:ahLst/>
              <a:cxnLst/>
              <a:rect l="l" t="t" r="r" b="b"/>
              <a:pathLst>
                <a:path w="140969" h="128905">
                  <a:moveTo>
                    <a:pt x="140970" y="64008"/>
                  </a:moveTo>
                  <a:lnTo>
                    <a:pt x="135362" y="39219"/>
                  </a:lnTo>
                  <a:lnTo>
                    <a:pt x="120110" y="18859"/>
                  </a:lnTo>
                  <a:lnTo>
                    <a:pt x="97571" y="5072"/>
                  </a:lnTo>
                  <a:lnTo>
                    <a:pt x="70104" y="0"/>
                  </a:lnTo>
                  <a:lnTo>
                    <a:pt x="42755" y="5072"/>
                  </a:lnTo>
                  <a:lnTo>
                    <a:pt x="20478" y="18859"/>
                  </a:lnTo>
                  <a:lnTo>
                    <a:pt x="5488" y="39219"/>
                  </a:lnTo>
                  <a:lnTo>
                    <a:pt x="0" y="64008"/>
                  </a:lnTo>
                  <a:lnTo>
                    <a:pt x="5488" y="89237"/>
                  </a:lnTo>
                  <a:lnTo>
                    <a:pt x="20478" y="109823"/>
                  </a:lnTo>
                  <a:lnTo>
                    <a:pt x="42755" y="123694"/>
                  </a:lnTo>
                  <a:lnTo>
                    <a:pt x="70104" y="128778"/>
                  </a:lnTo>
                  <a:lnTo>
                    <a:pt x="97571" y="123694"/>
                  </a:lnTo>
                  <a:lnTo>
                    <a:pt x="120110" y="109823"/>
                  </a:lnTo>
                  <a:lnTo>
                    <a:pt x="135362" y="89237"/>
                  </a:lnTo>
                  <a:lnTo>
                    <a:pt x="140970" y="640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1698383" y="2567190"/>
              <a:ext cx="161290" cy="565785"/>
            </a:xfrm>
            <a:custGeom>
              <a:avLst/>
              <a:gdLst/>
              <a:ahLst/>
              <a:cxnLst/>
              <a:rect l="l" t="t" r="r" b="b"/>
              <a:pathLst>
                <a:path w="161289" h="565785">
                  <a:moveTo>
                    <a:pt x="160782" y="7620"/>
                  </a:moveTo>
                  <a:lnTo>
                    <a:pt x="153924" y="0"/>
                  </a:lnTo>
                  <a:lnTo>
                    <a:pt x="140970" y="0"/>
                  </a:lnTo>
                  <a:lnTo>
                    <a:pt x="140970" y="81534"/>
                  </a:lnTo>
                  <a:lnTo>
                    <a:pt x="140970" y="241554"/>
                  </a:lnTo>
                  <a:lnTo>
                    <a:pt x="140970" y="401574"/>
                  </a:lnTo>
                  <a:lnTo>
                    <a:pt x="136156" y="425234"/>
                  </a:lnTo>
                  <a:lnTo>
                    <a:pt x="123063" y="444627"/>
                  </a:lnTo>
                  <a:lnTo>
                    <a:pt x="103670" y="457720"/>
                  </a:lnTo>
                  <a:lnTo>
                    <a:pt x="80010" y="462534"/>
                  </a:lnTo>
                  <a:lnTo>
                    <a:pt x="56769" y="457720"/>
                  </a:lnTo>
                  <a:lnTo>
                    <a:pt x="37617" y="444627"/>
                  </a:lnTo>
                  <a:lnTo>
                    <a:pt x="24599" y="425234"/>
                  </a:lnTo>
                  <a:lnTo>
                    <a:pt x="19812" y="401574"/>
                  </a:lnTo>
                  <a:lnTo>
                    <a:pt x="24599" y="378218"/>
                  </a:lnTo>
                  <a:lnTo>
                    <a:pt x="56769" y="345528"/>
                  </a:lnTo>
                  <a:lnTo>
                    <a:pt x="103670" y="345528"/>
                  </a:lnTo>
                  <a:lnTo>
                    <a:pt x="136156" y="378218"/>
                  </a:lnTo>
                  <a:lnTo>
                    <a:pt x="140970" y="401574"/>
                  </a:lnTo>
                  <a:lnTo>
                    <a:pt x="140970" y="241554"/>
                  </a:lnTo>
                  <a:lnTo>
                    <a:pt x="136156" y="265214"/>
                  </a:lnTo>
                  <a:lnTo>
                    <a:pt x="123063" y="284607"/>
                  </a:lnTo>
                  <a:lnTo>
                    <a:pt x="103670" y="297700"/>
                  </a:lnTo>
                  <a:lnTo>
                    <a:pt x="80010" y="302514"/>
                  </a:lnTo>
                  <a:lnTo>
                    <a:pt x="56769" y="297700"/>
                  </a:lnTo>
                  <a:lnTo>
                    <a:pt x="37617" y="284607"/>
                  </a:lnTo>
                  <a:lnTo>
                    <a:pt x="24599" y="265214"/>
                  </a:lnTo>
                  <a:lnTo>
                    <a:pt x="19812" y="241554"/>
                  </a:lnTo>
                  <a:lnTo>
                    <a:pt x="24599" y="217551"/>
                  </a:lnTo>
                  <a:lnTo>
                    <a:pt x="37617" y="198208"/>
                  </a:lnTo>
                  <a:lnTo>
                    <a:pt x="56769" y="185293"/>
                  </a:lnTo>
                  <a:lnTo>
                    <a:pt x="80010" y="180594"/>
                  </a:lnTo>
                  <a:lnTo>
                    <a:pt x="103670" y="185293"/>
                  </a:lnTo>
                  <a:lnTo>
                    <a:pt x="123063" y="198208"/>
                  </a:lnTo>
                  <a:lnTo>
                    <a:pt x="136156" y="217551"/>
                  </a:lnTo>
                  <a:lnTo>
                    <a:pt x="140970" y="241554"/>
                  </a:lnTo>
                  <a:lnTo>
                    <a:pt x="140970" y="81534"/>
                  </a:lnTo>
                  <a:lnTo>
                    <a:pt x="136156" y="104876"/>
                  </a:lnTo>
                  <a:lnTo>
                    <a:pt x="123063" y="124294"/>
                  </a:lnTo>
                  <a:lnTo>
                    <a:pt x="103670" y="137566"/>
                  </a:lnTo>
                  <a:lnTo>
                    <a:pt x="80010" y="142494"/>
                  </a:lnTo>
                  <a:lnTo>
                    <a:pt x="56769" y="137566"/>
                  </a:lnTo>
                  <a:lnTo>
                    <a:pt x="37617" y="124294"/>
                  </a:lnTo>
                  <a:lnTo>
                    <a:pt x="24599" y="104876"/>
                  </a:lnTo>
                  <a:lnTo>
                    <a:pt x="19812" y="81534"/>
                  </a:lnTo>
                  <a:lnTo>
                    <a:pt x="24599" y="57531"/>
                  </a:lnTo>
                  <a:lnTo>
                    <a:pt x="37617" y="38188"/>
                  </a:lnTo>
                  <a:lnTo>
                    <a:pt x="56769" y="25273"/>
                  </a:lnTo>
                  <a:lnTo>
                    <a:pt x="80010" y="20574"/>
                  </a:lnTo>
                  <a:lnTo>
                    <a:pt x="103670" y="25273"/>
                  </a:lnTo>
                  <a:lnTo>
                    <a:pt x="123063" y="38188"/>
                  </a:lnTo>
                  <a:lnTo>
                    <a:pt x="136156" y="57531"/>
                  </a:lnTo>
                  <a:lnTo>
                    <a:pt x="140970" y="81534"/>
                  </a:lnTo>
                  <a:lnTo>
                    <a:pt x="140970" y="0"/>
                  </a:lnTo>
                  <a:lnTo>
                    <a:pt x="6858" y="0"/>
                  </a:lnTo>
                  <a:lnTo>
                    <a:pt x="0" y="7620"/>
                  </a:lnTo>
                  <a:lnTo>
                    <a:pt x="0" y="155448"/>
                  </a:lnTo>
                  <a:lnTo>
                    <a:pt x="6096" y="160870"/>
                  </a:lnTo>
                  <a:lnTo>
                    <a:pt x="0" y="167640"/>
                  </a:lnTo>
                  <a:lnTo>
                    <a:pt x="0" y="315468"/>
                  </a:lnTo>
                  <a:lnTo>
                    <a:pt x="6096" y="321564"/>
                  </a:lnTo>
                  <a:lnTo>
                    <a:pt x="0" y="327660"/>
                  </a:lnTo>
                  <a:lnTo>
                    <a:pt x="0" y="475488"/>
                  </a:lnTo>
                  <a:lnTo>
                    <a:pt x="6858" y="483108"/>
                  </a:lnTo>
                  <a:lnTo>
                    <a:pt x="19812" y="483108"/>
                  </a:lnTo>
                  <a:lnTo>
                    <a:pt x="66294" y="483108"/>
                  </a:lnTo>
                  <a:lnTo>
                    <a:pt x="66294" y="558546"/>
                  </a:lnTo>
                  <a:lnTo>
                    <a:pt x="66294" y="562356"/>
                  </a:lnTo>
                  <a:lnTo>
                    <a:pt x="69342" y="565404"/>
                  </a:lnTo>
                  <a:lnTo>
                    <a:pt x="91440" y="565404"/>
                  </a:lnTo>
                  <a:lnTo>
                    <a:pt x="95250" y="562356"/>
                  </a:lnTo>
                  <a:lnTo>
                    <a:pt x="95250" y="483108"/>
                  </a:lnTo>
                  <a:lnTo>
                    <a:pt x="140970" y="483108"/>
                  </a:lnTo>
                  <a:lnTo>
                    <a:pt x="153924" y="483108"/>
                  </a:lnTo>
                  <a:lnTo>
                    <a:pt x="160782" y="475488"/>
                  </a:lnTo>
                  <a:lnTo>
                    <a:pt x="160782" y="327660"/>
                  </a:lnTo>
                  <a:lnTo>
                    <a:pt x="154686" y="321564"/>
                  </a:lnTo>
                  <a:lnTo>
                    <a:pt x="160782" y="315468"/>
                  </a:lnTo>
                  <a:lnTo>
                    <a:pt x="160782" y="167640"/>
                  </a:lnTo>
                  <a:lnTo>
                    <a:pt x="154686" y="160870"/>
                  </a:lnTo>
                  <a:lnTo>
                    <a:pt x="160782" y="155448"/>
                  </a:lnTo>
                  <a:lnTo>
                    <a:pt x="160782" y="76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718195" y="4665726"/>
              <a:ext cx="128270" cy="153670"/>
            </a:xfrm>
            <a:custGeom>
              <a:avLst/>
              <a:gdLst/>
              <a:ahLst/>
              <a:cxnLst/>
              <a:rect l="l" t="t" r="r" b="b"/>
              <a:pathLst>
                <a:path w="128269" h="153670">
                  <a:moveTo>
                    <a:pt x="128015" y="76200"/>
                  </a:moveTo>
                  <a:lnTo>
                    <a:pt x="122943" y="46612"/>
                  </a:lnTo>
                  <a:lnTo>
                    <a:pt x="109156" y="22383"/>
                  </a:lnTo>
                  <a:lnTo>
                    <a:pt x="88796" y="6012"/>
                  </a:lnTo>
                  <a:lnTo>
                    <a:pt x="64007" y="0"/>
                  </a:lnTo>
                  <a:lnTo>
                    <a:pt x="39219" y="6012"/>
                  </a:lnTo>
                  <a:lnTo>
                    <a:pt x="18859" y="22383"/>
                  </a:lnTo>
                  <a:lnTo>
                    <a:pt x="5072" y="46612"/>
                  </a:lnTo>
                  <a:lnTo>
                    <a:pt x="0" y="76200"/>
                  </a:lnTo>
                  <a:lnTo>
                    <a:pt x="5072" y="106227"/>
                  </a:lnTo>
                  <a:lnTo>
                    <a:pt x="18859" y="130682"/>
                  </a:lnTo>
                  <a:lnTo>
                    <a:pt x="39219" y="147137"/>
                  </a:lnTo>
                  <a:lnTo>
                    <a:pt x="64007" y="153162"/>
                  </a:lnTo>
                  <a:lnTo>
                    <a:pt x="88796" y="147137"/>
                  </a:lnTo>
                  <a:lnTo>
                    <a:pt x="109156" y="130682"/>
                  </a:lnTo>
                  <a:lnTo>
                    <a:pt x="122943" y="106227"/>
                  </a:lnTo>
                  <a:lnTo>
                    <a:pt x="128015" y="7620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698383" y="4498098"/>
              <a:ext cx="161290" cy="565785"/>
            </a:xfrm>
            <a:custGeom>
              <a:avLst/>
              <a:gdLst/>
              <a:ahLst/>
              <a:cxnLst/>
              <a:rect l="l" t="t" r="r" b="b"/>
              <a:pathLst>
                <a:path w="161289" h="565785">
                  <a:moveTo>
                    <a:pt x="160782" y="7620"/>
                  </a:moveTo>
                  <a:lnTo>
                    <a:pt x="153924" y="0"/>
                  </a:lnTo>
                  <a:lnTo>
                    <a:pt x="140970" y="0"/>
                  </a:lnTo>
                  <a:lnTo>
                    <a:pt x="140970" y="81534"/>
                  </a:lnTo>
                  <a:lnTo>
                    <a:pt x="140970" y="242316"/>
                  </a:lnTo>
                  <a:lnTo>
                    <a:pt x="140970" y="402336"/>
                  </a:lnTo>
                  <a:lnTo>
                    <a:pt x="136156" y="425678"/>
                  </a:lnTo>
                  <a:lnTo>
                    <a:pt x="123063" y="445096"/>
                  </a:lnTo>
                  <a:lnTo>
                    <a:pt x="103670" y="458368"/>
                  </a:lnTo>
                  <a:lnTo>
                    <a:pt x="80010" y="463296"/>
                  </a:lnTo>
                  <a:lnTo>
                    <a:pt x="56769" y="458368"/>
                  </a:lnTo>
                  <a:lnTo>
                    <a:pt x="37617" y="445096"/>
                  </a:lnTo>
                  <a:lnTo>
                    <a:pt x="24599" y="425678"/>
                  </a:lnTo>
                  <a:lnTo>
                    <a:pt x="19812" y="402336"/>
                  </a:lnTo>
                  <a:lnTo>
                    <a:pt x="24599" y="378663"/>
                  </a:lnTo>
                  <a:lnTo>
                    <a:pt x="56769" y="346176"/>
                  </a:lnTo>
                  <a:lnTo>
                    <a:pt x="103670" y="346176"/>
                  </a:lnTo>
                  <a:lnTo>
                    <a:pt x="136156" y="378663"/>
                  </a:lnTo>
                  <a:lnTo>
                    <a:pt x="140970" y="402336"/>
                  </a:lnTo>
                  <a:lnTo>
                    <a:pt x="140970" y="242316"/>
                  </a:lnTo>
                  <a:lnTo>
                    <a:pt x="136156" y="265976"/>
                  </a:lnTo>
                  <a:lnTo>
                    <a:pt x="123063" y="285369"/>
                  </a:lnTo>
                  <a:lnTo>
                    <a:pt x="103670" y="298462"/>
                  </a:lnTo>
                  <a:lnTo>
                    <a:pt x="80010" y="303276"/>
                  </a:lnTo>
                  <a:lnTo>
                    <a:pt x="56769" y="298462"/>
                  </a:lnTo>
                  <a:lnTo>
                    <a:pt x="37617" y="285369"/>
                  </a:lnTo>
                  <a:lnTo>
                    <a:pt x="24599" y="265976"/>
                  </a:lnTo>
                  <a:lnTo>
                    <a:pt x="19812" y="242316"/>
                  </a:lnTo>
                  <a:lnTo>
                    <a:pt x="24599" y="218643"/>
                  </a:lnTo>
                  <a:lnTo>
                    <a:pt x="37617" y="199263"/>
                  </a:lnTo>
                  <a:lnTo>
                    <a:pt x="56769" y="186156"/>
                  </a:lnTo>
                  <a:lnTo>
                    <a:pt x="80010" y="181356"/>
                  </a:lnTo>
                  <a:lnTo>
                    <a:pt x="103670" y="186156"/>
                  </a:lnTo>
                  <a:lnTo>
                    <a:pt x="123063" y="199263"/>
                  </a:lnTo>
                  <a:lnTo>
                    <a:pt x="136156" y="218643"/>
                  </a:lnTo>
                  <a:lnTo>
                    <a:pt x="140970" y="242316"/>
                  </a:lnTo>
                  <a:lnTo>
                    <a:pt x="140970" y="81534"/>
                  </a:lnTo>
                  <a:lnTo>
                    <a:pt x="136156" y="105194"/>
                  </a:lnTo>
                  <a:lnTo>
                    <a:pt x="123063" y="124587"/>
                  </a:lnTo>
                  <a:lnTo>
                    <a:pt x="103670" y="137680"/>
                  </a:lnTo>
                  <a:lnTo>
                    <a:pt x="80010" y="142494"/>
                  </a:lnTo>
                  <a:lnTo>
                    <a:pt x="56769" y="137680"/>
                  </a:lnTo>
                  <a:lnTo>
                    <a:pt x="37617" y="124587"/>
                  </a:lnTo>
                  <a:lnTo>
                    <a:pt x="24599" y="105194"/>
                  </a:lnTo>
                  <a:lnTo>
                    <a:pt x="19812" y="81534"/>
                  </a:lnTo>
                  <a:lnTo>
                    <a:pt x="24599" y="57531"/>
                  </a:lnTo>
                  <a:lnTo>
                    <a:pt x="37617" y="38188"/>
                  </a:lnTo>
                  <a:lnTo>
                    <a:pt x="56769" y="25273"/>
                  </a:lnTo>
                  <a:lnTo>
                    <a:pt x="80010" y="20574"/>
                  </a:lnTo>
                  <a:lnTo>
                    <a:pt x="103670" y="25273"/>
                  </a:lnTo>
                  <a:lnTo>
                    <a:pt x="123063" y="38188"/>
                  </a:lnTo>
                  <a:lnTo>
                    <a:pt x="136156" y="57531"/>
                  </a:lnTo>
                  <a:lnTo>
                    <a:pt x="140970" y="81534"/>
                  </a:lnTo>
                  <a:lnTo>
                    <a:pt x="140970" y="0"/>
                  </a:lnTo>
                  <a:lnTo>
                    <a:pt x="6858" y="0"/>
                  </a:lnTo>
                  <a:lnTo>
                    <a:pt x="0" y="7620"/>
                  </a:lnTo>
                  <a:lnTo>
                    <a:pt x="0" y="155448"/>
                  </a:lnTo>
                  <a:lnTo>
                    <a:pt x="6858" y="161544"/>
                  </a:lnTo>
                  <a:lnTo>
                    <a:pt x="0" y="168402"/>
                  </a:lnTo>
                  <a:lnTo>
                    <a:pt x="0" y="316992"/>
                  </a:lnTo>
                  <a:lnTo>
                    <a:pt x="5715" y="322072"/>
                  </a:lnTo>
                  <a:lnTo>
                    <a:pt x="0" y="328422"/>
                  </a:lnTo>
                  <a:lnTo>
                    <a:pt x="0" y="476250"/>
                  </a:lnTo>
                  <a:lnTo>
                    <a:pt x="6858" y="483108"/>
                  </a:lnTo>
                  <a:lnTo>
                    <a:pt x="19812" y="483108"/>
                  </a:lnTo>
                  <a:lnTo>
                    <a:pt x="66294" y="483108"/>
                  </a:lnTo>
                  <a:lnTo>
                    <a:pt x="66294" y="559308"/>
                  </a:lnTo>
                  <a:lnTo>
                    <a:pt x="66294" y="562356"/>
                  </a:lnTo>
                  <a:lnTo>
                    <a:pt x="69342" y="565404"/>
                  </a:lnTo>
                  <a:lnTo>
                    <a:pt x="91440" y="565404"/>
                  </a:lnTo>
                  <a:lnTo>
                    <a:pt x="95250" y="562356"/>
                  </a:lnTo>
                  <a:lnTo>
                    <a:pt x="95250" y="483108"/>
                  </a:lnTo>
                  <a:lnTo>
                    <a:pt x="140970" y="483108"/>
                  </a:lnTo>
                  <a:lnTo>
                    <a:pt x="153924" y="483108"/>
                  </a:lnTo>
                  <a:lnTo>
                    <a:pt x="160782" y="476250"/>
                  </a:lnTo>
                  <a:lnTo>
                    <a:pt x="160782" y="328422"/>
                  </a:lnTo>
                  <a:lnTo>
                    <a:pt x="155067" y="322072"/>
                  </a:lnTo>
                  <a:lnTo>
                    <a:pt x="160782" y="316992"/>
                  </a:lnTo>
                  <a:lnTo>
                    <a:pt x="160782" y="168402"/>
                  </a:lnTo>
                  <a:lnTo>
                    <a:pt x="153924" y="161544"/>
                  </a:lnTo>
                  <a:lnTo>
                    <a:pt x="160782" y="155448"/>
                  </a:lnTo>
                  <a:lnTo>
                    <a:pt x="160782" y="76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2595257" y="5481827"/>
              <a:ext cx="128270" cy="143510"/>
            </a:xfrm>
            <a:custGeom>
              <a:avLst/>
              <a:gdLst/>
              <a:ahLst/>
              <a:cxnLst/>
              <a:rect l="l" t="t" r="r" b="b"/>
              <a:pathLst>
                <a:path w="128269" h="143510">
                  <a:moveTo>
                    <a:pt x="128015" y="71628"/>
                  </a:moveTo>
                  <a:lnTo>
                    <a:pt x="122943" y="43719"/>
                  </a:lnTo>
                  <a:lnTo>
                    <a:pt x="109156" y="20954"/>
                  </a:lnTo>
                  <a:lnTo>
                    <a:pt x="88796" y="5619"/>
                  </a:lnTo>
                  <a:lnTo>
                    <a:pt x="64007" y="0"/>
                  </a:lnTo>
                  <a:lnTo>
                    <a:pt x="39219" y="5619"/>
                  </a:lnTo>
                  <a:lnTo>
                    <a:pt x="18859" y="20955"/>
                  </a:lnTo>
                  <a:lnTo>
                    <a:pt x="5072" y="43719"/>
                  </a:lnTo>
                  <a:lnTo>
                    <a:pt x="0" y="71628"/>
                  </a:lnTo>
                  <a:lnTo>
                    <a:pt x="5072" y="99536"/>
                  </a:lnTo>
                  <a:lnTo>
                    <a:pt x="18859" y="122301"/>
                  </a:lnTo>
                  <a:lnTo>
                    <a:pt x="39219" y="137636"/>
                  </a:lnTo>
                  <a:lnTo>
                    <a:pt x="64007" y="143256"/>
                  </a:lnTo>
                  <a:lnTo>
                    <a:pt x="88796" y="137636"/>
                  </a:lnTo>
                  <a:lnTo>
                    <a:pt x="109156" y="122300"/>
                  </a:lnTo>
                  <a:lnTo>
                    <a:pt x="122943" y="99536"/>
                  </a:lnTo>
                  <a:lnTo>
                    <a:pt x="128015" y="71628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2583065" y="5149608"/>
              <a:ext cx="161925" cy="565785"/>
            </a:xfrm>
            <a:custGeom>
              <a:avLst/>
              <a:gdLst/>
              <a:ahLst/>
              <a:cxnLst/>
              <a:rect l="l" t="t" r="r" b="b"/>
              <a:pathLst>
                <a:path w="161925" h="565785">
                  <a:moveTo>
                    <a:pt x="161544" y="6858"/>
                  </a:moveTo>
                  <a:lnTo>
                    <a:pt x="154686" y="0"/>
                  </a:lnTo>
                  <a:lnTo>
                    <a:pt x="141732" y="0"/>
                  </a:lnTo>
                  <a:lnTo>
                    <a:pt x="141732" y="80772"/>
                  </a:lnTo>
                  <a:lnTo>
                    <a:pt x="141732" y="242316"/>
                  </a:lnTo>
                  <a:lnTo>
                    <a:pt x="141732" y="401574"/>
                  </a:lnTo>
                  <a:lnTo>
                    <a:pt x="136918" y="425234"/>
                  </a:lnTo>
                  <a:lnTo>
                    <a:pt x="123825" y="444627"/>
                  </a:lnTo>
                  <a:lnTo>
                    <a:pt x="104432" y="457720"/>
                  </a:lnTo>
                  <a:lnTo>
                    <a:pt x="80772" y="462534"/>
                  </a:lnTo>
                  <a:lnTo>
                    <a:pt x="57531" y="457720"/>
                  </a:lnTo>
                  <a:lnTo>
                    <a:pt x="38379" y="444627"/>
                  </a:lnTo>
                  <a:lnTo>
                    <a:pt x="25361" y="425234"/>
                  </a:lnTo>
                  <a:lnTo>
                    <a:pt x="20574" y="401574"/>
                  </a:lnTo>
                  <a:lnTo>
                    <a:pt x="25361" y="378218"/>
                  </a:lnTo>
                  <a:lnTo>
                    <a:pt x="57531" y="345528"/>
                  </a:lnTo>
                  <a:lnTo>
                    <a:pt x="104432" y="345528"/>
                  </a:lnTo>
                  <a:lnTo>
                    <a:pt x="136918" y="378218"/>
                  </a:lnTo>
                  <a:lnTo>
                    <a:pt x="141732" y="401574"/>
                  </a:lnTo>
                  <a:lnTo>
                    <a:pt x="141732" y="242316"/>
                  </a:lnTo>
                  <a:lnTo>
                    <a:pt x="136918" y="265976"/>
                  </a:lnTo>
                  <a:lnTo>
                    <a:pt x="123825" y="285369"/>
                  </a:lnTo>
                  <a:lnTo>
                    <a:pt x="104432" y="298462"/>
                  </a:lnTo>
                  <a:lnTo>
                    <a:pt x="80772" y="303276"/>
                  </a:lnTo>
                  <a:lnTo>
                    <a:pt x="57531" y="298462"/>
                  </a:lnTo>
                  <a:lnTo>
                    <a:pt x="38379" y="285369"/>
                  </a:lnTo>
                  <a:lnTo>
                    <a:pt x="25361" y="265976"/>
                  </a:lnTo>
                  <a:lnTo>
                    <a:pt x="20574" y="242316"/>
                  </a:lnTo>
                  <a:lnTo>
                    <a:pt x="25361" y="218313"/>
                  </a:lnTo>
                  <a:lnTo>
                    <a:pt x="38379" y="198970"/>
                  </a:lnTo>
                  <a:lnTo>
                    <a:pt x="57531" y="186055"/>
                  </a:lnTo>
                  <a:lnTo>
                    <a:pt x="80772" y="181356"/>
                  </a:lnTo>
                  <a:lnTo>
                    <a:pt x="104432" y="186055"/>
                  </a:lnTo>
                  <a:lnTo>
                    <a:pt x="123825" y="198970"/>
                  </a:lnTo>
                  <a:lnTo>
                    <a:pt x="136918" y="218313"/>
                  </a:lnTo>
                  <a:lnTo>
                    <a:pt x="141732" y="242316"/>
                  </a:lnTo>
                  <a:lnTo>
                    <a:pt x="141732" y="80772"/>
                  </a:lnTo>
                  <a:lnTo>
                    <a:pt x="136918" y="104432"/>
                  </a:lnTo>
                  <a:lnTo>
                    <a:pt x="123825" y="123825"/>
                  </a:lnTo>
                  <a:lnTo>
                    <a:pt x="104432" y="136918"/>
                  </a:lnTo>
                  <a:lnTo>
                    <a:pt x="80772" y="141732"/>
                  </a:lnTo>
                  <a:lnTo>
                    <a:pt x="57531" y="136918"/>
                  </a:lnTo>
                  <a:lnTo>
                    <a:pt x="38379" y="123825"/>
                  </a:lnTo>
                  <a:lnTo>
                    <a:pt x="25361" y="104432"/>
                  </a:lnTo>
                  <a:lnTo>
                    <a:pt x="20574" y="80772"/>
                  </a:lnTo>
                  <a:lnTo>
                    <a:pt x="25361" y="57099"/>
                  </a:lnTo>
                  <a:lnTo>
                    <a:pt x="38379" y="37719"/>
                  </a:lnTo>
                  <a:lnTo>
                    <a:pt x="57531" y="24612"/>
                  </a:lnTo>
                  <a:lnTo>
                    <a:pt x="80772" y="19812"/>
                  </a:lnTo>
                  <a:lnTo>
                    <a:pt x="104432" y="24612"/>
                  </a:lnTo>
                  <a:lnTo>
                    <a:pt x="123825" y="37719"/>
                  </a:lnTo>
                  <a:lnTo>
                    <a:pt x="136918" y="57099"/>
                  </a:lnTo>
                  <a:lnTo>
                    <a:pt x="141732" y="80772"/>
                  </a:lnTo>
                  <a:lnTo>
                    <a:pt x="141732" y="0"/>
                  </a:lnTo>
                  <a:lnTo>
                    <a:pt x="7620" y="0"/>
                  </a:lnTo>
                  <a:lnTo>
                    <a:pt x="0" y="6858"/>
                  </a:lnTo>
                  <a:lnTo>
                    <a:pt x="0" y="155448"/>
                  </a:lnTo>
                  <a:lnTo>
                    <a:pt x="7188" y="161213"/>
                  </a:lnTo>
                  <a:lnTo>
                    <a:pt x="0" y="168402"/>
                  </a:lnTo>
                  <a:lnTo>
                    <a:pt x="0" y="316230"/>
                  </a:lnTo>
                  <a:lnTo>
                    <a:pt x="6350" y="321945"/>
                  </a:lnTo>
                  <a:lnTo>
                    <a:pt x="0" y="327660"/>
                  </a:lnTo>
                  <a:lnTo>
                    <a:pt x="0" y="475488"/>
                  </a:lnTo>
                  <a:lnTo>
                    <a:pt x="7620" y="483108"/>
                  </a:lnTo>
                  <a:lnTo>
                    <a:pt x="20574" y="483108"/>
                  </a:lnTo>
                  <a:lnTo>
                    <a:pt x="66294" y="483108"/>
                  </a:lnTo>
                  <a:lnTo>
                    <a:pt x="66294" y="558546"/>
                  </a:lnTo>
                  <a:lnTo>
                    <a:pt x="66294" y="561594"/>
                  </a:lnTo>
                  <a:lnTo>
                    <a:pt x="70104" y="565404"/>
                  </a:lnTo>
                  <a:lnTo>
                    <a:pt x="92202" y="565404"/>
                  </a:lnTo>
                  <a:lnTo>
                    <a:pt x="96012" y="561594"/>
                  </a:lnTo>
                  <a:lnTo>
                    <a:pt x="96012" y="483108"/>
                  </a:lnTo>
                  <a:lnTo>
                    <a:pt x="141732" y="483108"/>
                  </a:lnTo>
                  <a:lnTo>
                    <a:pt x="154686" y="483108"/>
                  </a:lnTo>
                  <a:lnTo>
                    <a:pt x="161544" y="475488"/>
                  </a:lnTo>
                  <a:lnTo>
                    <a:pt x="161544" y="327660"/>
                  </a:lnTo>
                  <a:lnTo>
                    <a:pt x="155829" y="321945"/>
                  </a:lnTo>
                  <a:lnTo>
                    <a:pt x="161544" y="316230"/>
                  </a:lnTo>
                  <a:lnTo>
                    <a:pt x="161544" y="168402"/>
                  </a:lnTo>
                  <a:lnTo>
                    <a:pt x="155067" y="161213"/>
                  </a:lnTo>
                  <a:lnTo>
                    <a:pt x="161544" y="155448"/>
                  </a:lnTo>
                  <a:lnTo>
                    <a:pt x="161544" y="68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4366145" y="4830317"/>
              <a:ext cx="128270" cy="144145"/>
            </a:xfrm>
            <a:custGeom>
              <a:avLst/>
              <a:gdLst/>
              <a:ahLst/>
              <a:cxnLst/>
              <a:rect l="l" t="t" r="r" b="b"/>
              <a:pathLst>
                <a:path w="128270" h="144145">
                  <a:moveTo>
                    <a:pt x="128016" y="71628"/>
                  </a:moveTo>
                  <a:lnTo>
                    <a:pt x="122943" y="43719"/>
                  </a:lnTo>
                  <a:lnTo>
                    <a:pt x="109156" y="20954"/>
                  </a:lnTo>
                  <a:lnTo>
                    <a:pt x="88796" y="5619"/>
                  </a:lnTo>
                  <a:lnTo>
                    <a:pt x="64008" y="0"/>
                  </a:lnTo>
                  <a:lnTo>
                    <a:pt x="38897" y="5619"/>
                  </a:lnTo>
                  <a:lnTo>
                    <a:pt x="18573" y="20955"/>
                  </a:lnTo>
                  <a:lnTo>
                    <a:pt x="4964" y="43719"/>
                  </a:lnTo>
                  <a:lnTo>
                    <a:pt x="0" y="71628"/>
                  </a:lnTo>
                  <a:lnTo>
                    <a:pt x="4964" y="99655"/>
                  </a:lnTo>
                  <a:lnTo>
                    <a:pt x="18573" y="122682"/>
                  </a:lnTo>
                  <a:lnTo>
                    <a:pt x="38897" y="138279"/>
                  </a:lnTo>
                  <a:lnTo>
                    <a:pt x="64008" y="144018"/>
                  </a:lnTo>
                  <a:lnTo>
                    <a:pt x="88796" y="138279"/>
                  </a:lnTo>
                  <a:lnTo>
                    <a:pt x="109156" y="122682"/>
                  </a:lnTo>
                  <a:lnTo>
                    <a:pt x="122943" y="99655"/>
                  </a:lnTo>
                  <a:lnTo>
                    <a:pt x="128016" y="71628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4353954" y="4498098"/>
              <a:ext cx="161925" cy="565785"/>
            </a:xfrm>
            <a:custGeom>
              <a:avLst/>
              <a:gdLst/>
              <a:ahLst/>
              <a:cxnLst/>
              <a:rect l="l" t="t" r="r" b="b"/>
              <a:pathLst>
                <a:path w="161925" h="565785">
                  <a:moveTo>
                    <a:pt x="161544" y="7620"/>
                  </a:moveTo>
                  <a:lnTo>
                    <a:pt x="153924" y="0"/>
                  </a:lnTo>
                  <a:lnTo>
                    <a:pt x="140970" y="0"/>
                  </a:lnTo>
                  <a:lnTo>
                    <a:pt x="140970" y="81534"/>
                  </a:lnTo>
                  <a:lnTo>
                    <a:pt x="140970" y="242316"/>
                  </a:lnTo>
                  <a:lnTo>
                    <a:pt x="140970" y="402336"/>
                  </a:lnTo>
                  <a:lnTo>
                    <a:pt x="136169" y="425678"/>
                  </a:lnTo>
                  <a:lnTo>
                    <a:pt x="123151" y="445096"/>
                  </a:lnTo>
                  <a:lnTo>
                    <a:pt x="104000" y="458368"/>
                  </a:lnTo>
                  <a:lnTo>
                    <a:pt x="80772" y="463296"/>
                  </a:lnTo>
                  <a:lnTo>
                    <a:pt x="57531" y="458368"/>
                  </a:lnTo>
                  <a:lnTo>
                    <a:pt x="38379" y="445096"/>
                  </a:lnTo>
                  <a:lnTo>
                    <a:pt x="25361" y="425678"/>
                  </a:lnTo>
                  <a:lnTo>
                    <a:pt x="20574" y="402336"/>
                  </a:lnTo>
                  <a:lnTo>
                    <a:pt x="25361" y="378663"/>
                  </a:lnTo>
                  <a:lnTo>
                    <a:pt x="57531" y="346176"/>
                  </a:lnTo>
                  <a:lnTo>
                    <a:pt x="104000" y="346176"/>
                  </a:lnTo>
                  <a:lnTo>
                    <a:pt x="136169" y="378663"/>
                  </a:lnTo>
                  <a:lnTo>
                    <a:pt x="140970" y="402336"/>
                  </a:lnTo>
                  <a:lnTo>
                    <a:pt x="140970" y="242316"/>
                  </a:lnTo>
                  <a:lnTo>
                    <a:pt x="136169" y="265976"/>
                  </a:lnTo>
                  <a:lnTo>
                    <a:pt x="123151" y="285369"/>
                  </a:lnTo>
                  <a:lnTo>
                    <a:pt x="104000" y="298462"/>
                  </a:lnTo>
                  <a:lnTo>
                    <a:pt x="80772" y="303276"/>
                  </a:lnTo>
                  <a:lnTo>
                    <a:pt x="57531" y="298462"/>
                  </a:lnTo>
                  <a:lnTo>
                    <a:pt x="38379" y="285369"/>
                  </a:lnTo>
                  <a:lnTo>
                    <a:pt x="25361" y="265976"/>
                  </a:lnTo>
                  <a:lnTo>
                    <a:pt x="20574" y="242316"/>
                  </a:lnTo>
                  <a:lnTo>
                    <a:pt x="25361" y="218643"/>
                  </a:lnTo>
                  <a:lnTo>
                    <a:pt x="38379" y="199263"/>
                  </a:lnTo>
                  <a:lnTo>
                    <a:pt x="57531" y="186156"/>
                  </a:lnTo>
                  <a:lnTo>
                    <a:pt x="80772" y="181356"/>
                  </a:lnTo>
                  <a:lnTo>
                    <a:pt x="104000" y="186156"/>
                  </a:lnTo>
                  <a:lnTo>
                    <a:pt x="123151" y="199263"/>
                  </a:lnTo>
                  <a:lnTo>
                    <a:pt x="136169" y="218643"/>
                  </a:lnTo>
                  <a:lnTo>
                    <a:pt x="140970" y="242316"/>
                  </a:lnTo>
                  <a:lnTo>
                    <a:pt x="140970" y="81534"/>
                  </a:lnTo>
                  <a:lnTo>
                    <a:pt x="136169" y="105194"/>
                  </a:lnTo>
                  <a:lnTo>
                    <a:pt x="123151" y="124587"/>
                  </a:lnTo>
                  <a:lnTo>
                    <a:pt x="104000" y="137680"/>
                  </a:lnTo>
                  <a:lnTo>
                    <a:pt x="80772" y="142494"/>
                  </a:lnTo>
                  <a:lnTo>
                    <a:pt x="57531" y="137680"/>
                  </a:lnTo>
                  <a:lnTo>
                    <a:pt x="38379" y="124587"/>
                  </a:lnTo>
                  <a:lnTo>
                    <a:pt x="25361" y="105194"/>
                  </a:lnTo>
                  <a:lnTo>
                    <a:pt x="20574" y="81534"/>
                  </a:lnTo>
                  <a:lnTo>
                    <a:pt x="25361" y="57531"/>
                  </a:lnTo>
                  <a:lnTo>
                    <a:pt x="38379" y="38188"/>
                  </a:lnTo>
                  <a:lnTo>
                    <a:pt x="57531" y="25273"/>
                  </a:lnTo>
                  <a:lnTo>
                    <a:pt x="80772" y="20574"/>
                  </a:lnTo>
                  <a:lnTo>
                    <a:pt x="104000" y="25273"/>
                  </a:lnTo>
                  <a:lnTo>
                    <a:pt x="123151" y="38188"/>
                  </a:lnTo>
                  <a:lnTo>
                    <a:pt x="136169" y="57531"/>
                  </a:lnTo>
                  <a:lnTo>
                    <a:pt x="140970" y="81534"/>
                  </a:lnTo>
                  <a:lnTo>
                    <a:pt x="140970" y="0"/>
                  </a:lnTo>
                  <a:lnTo>
                    <a:pt x="7620" y="0"/>
                  </a:lnTo>
                  <a:lnTo>
                    <a:pt x="0" y="7620"/>
                  </a:lnTo>
                  <a:lnTo>
                    <a:pt x="0" y="155448"/>
                  </a:lnTo>
                  <a:lnTo>
                    <a:pt x="7620" y="161544"/>
                  </a:lnTo>
                  <a:lnTo>
                    <a:pt x="0" y="168402"/>
                  </a:lnTo>
                  <a:lnTo>
                    <a:pt x="0" y="316992"/>
                  </a:lnTo>
                  <a:lnTo>
                    <a:pt x="6350" y="322072"/>
                  </a:lnTo>
                  <a:lnTo>
                    <a:pt x="0" y="328422"/>
                  </a:lnTo>
                  <a:lnTo>
                    <a:pt x="0" y="476250"/>
                  </a:lnTo>
                  <a:lnTo>
                    <a:pt x="7620" y="483108"/>
                  </a:lnTo>
                  <a:lnTo>
                    <a:pt x="20574" y="483108"/>
                  </a:lnTo>
                  <a:lnTo>
                    <a:pt x="66294" y="483108"/>
                  </a:lnTo>
                  <a:lnTo>
                    <a:pt x="66294" y="559308"/>
                  </a:lnTo>
                  <a:lnTo>
                    <a:pt x="66294" y="562356"/>
                  </a:lnTo>
                  <a:lnTo>
                    <a:pt x="69342" y="565404"/>
                  </a:lnTo>
                  <a:lnTo>
                    <a:pt x="92202" y="565404"/>
                  </a:lnTo>
                  <a:lnTo>
                    <a:pt x="95250" y="562356"/>
                  </a:lnTo>
                  <a:lnTo>
                    <a:pt x="95250" y="483108"/>
                  </a:lnTo>
                  <a:lnTo>
                    <a:pt x="140970" y="483108"/>
                  </a:lnTo>
                  <a:lnTo>
                    <a:pt x="153924" y="483108"/>
                  </a:lnTo>
                  <a:lnTo>
                    <a:pt x="161544" y="476250"/>
                  </a:lnTo>
                  <a:lnTo>
                    <a:pt x="161544" y="328422"/>
                  </a:lnTo>
                  <a:lnTo>
                    <a:pt x="155194" y="322072"/>
                  </a:lnTo>
                  <a:lnTo>
                    <a:pt x="161544" y="316992"/>
                  </a:lnTo>
                  <a:lnTo>
                    <a:pt x="161544" y="168402"/>
                  </a:lnTo>
                  <a:lnTo>
                    <a:pt x="153924" y="161544"/>
                  </a:lnTo>
                  <a:lnTo>
                    <a:pt x="161544" y="155448"/>
                  </a:lnTo>
                  <a:lnTo>
                    <a:pt x="161544" y="76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4374527" y="4031741"/>
              <a:ext cx="127635" cy="153670"/>
            </a:xfrm>
            <a:custGeom>
              <a:avLst/>
              <a:gdLst/>
              <a:ahLst/>
              <a:cxnLst/>
              <a:rect l="l" t="t" r="r" b="b"/>
              <a:pathLst>
                <a:path w="127635" h="153670">
                  <a:moveTo>
                    <a:pt x="127254" y="76200"/>
                  </a:moveTo>
                  <a:lnTo>
                    <a:pt x="122301" y="46612"/>
                  </a:lnTo>
                  <a:lnTo>
                    <a:pt x="108775" y="22383"/>
                  </a:lnTo>
                  <a:lnTo>
                    <a:pt x="88677" y="6012"/>
                  </a:lnTo>
                  <a:lnTo>
                    <a:pt x="64008" y="0"/>
                  </a:lnTo>
                  <a:lnTo>
                    <a:pt x="38897" y="6012"/>
                  </a:lnTo>
                  <a:lnTo>
                    <a:pt x="18573" y="22383"/>
                  </a:lnTo>
                  <a:lnTo>
                    <a:pt x="4964" y="46612"/>
                  </a:lnTo>
                  <a:lnTo>
                    <a:pt x="0" y="76200"/>
                  </a:lnTo>
                  <a:lnTo>
                    <a:pt x="4964" y="106227"/>
                  </a:lnTo>
                  <a:lnTo>
                    <a:pt x="18573" y="130682"/>
                  </a:lnTo>
                  <a:lnTo>
                    <a:pt x="38897" y="147137"/>
                  </a:lnTo>
                  <a:lnTo>
                    <a:pt x="64008" y="153162"/>
                  </a:lnTo>
                  <a:lnTo>
                    <a:pt x="88677" y="147137"/>
                  </a:lnTo>
                  <a:lnTo>
                    <a:pt x="108775" y="130682"/>
                  </a:lnTo>
                  <a:lnTo>
                    <a:pt x="122301" y="106227"/>
                  </a:lnTo>
                  <a:lnTo>
                    <a:pt x="127254" y="7620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4353954" y="3864114"/>
              <a:ext cx="161925" cy="565785"/>
            </a:xfrm>
            <a:custGeom>
              <a:avLst/>
              <a:gdLst/>
              <a:ahLst/>
              <a:cxnLst/>
              <a:rect l="l" t="t" r="r" b="b"/>
              <a:pathLst>
                <a:path w="161925" h="565785">
                  <a:moveTo>
                    <a:pt x="161544" y="7620"/>
                  </a:moveTo>
                  <a:lnTo>
                    <a:pt x="153924" y="0"/>
                  </a:lnTo>
                  <a:lnTo>
                    <a:pt x="140970" y="0"/>
                  </a:lnTo>
                  <a:lnTo>
                    <a:pt x="140970" y="81534"/>
                  </a:lnTo>
                  <a:lnTo>
                    <a:pt x="140970" y="242316"/>
                  </a:lnTo>
                  <a:lnTo>
                    <a:pt x="140970" y="401574"/>
                  </a:lnTo>
                  <a:lnTo>
                    <a:pt x="136169" y="425234"/>
                  </a:lnTo>
                  <a:lnTo>
                    <a:pt x="123151" y="444627"/>
                  </a:lnTo>
                  <a:lnTo>
                    <a:pt x="104000" y="457720"/>
                  </a:lnTo>
                  <a:lnTo>
                    <a:pt x="80772" y="462534"/>
                  </a:lnTo>
                  <a:lnTo>
                    <a:pt x="57531" y="457720"/>
                  </a:lnTo>
                  <a:lnTo>
                    <a:pt x="38379" y="444627"/>
                  </a:lnTo>
                  <a:lnTo>
                    <a:pt x="25361" y="425234"/>
                  </a:lnTo>
                  <a:lnTo>
                    <a:pt x="20574" y="401574"/>
                  </a:lnTo>
                  <a:lnTo>
                    <a:pt x="25361" y="378218"/>
                  </a:lnTo>
                  <a:lnTo>
                    <a:pt x="57531" y="345528"/>
                  </a:lnTo>
                  <a:lnTo>
                    <a:pt x="104000" y="345528"/>
                  </a:lnTo>
                  <a:lnTo>
                    <a:pt x="136169" y="378218"/>
                  </a:lnTo>
                  <a:lnTo>
                    <a:pt x="140970" y="401574"/>
                  </a:lnTo>
                  <a:lnTo>
                    <a:pt x="140970" y="242316"/>
                  </a:lnTo>
                  <a:lnTo>
                    <a:pt x="136169" y="265976"/>
                  </a:lnTo>
                  <a:lnTo>
                    <a:pt x="123151" y="285369"/>
                  </a:lnTo>
                  <a:lnTo>
                    <a:pt x="104000" y="298462"/>
                  </a:lnTo>
                  <a:lnTo>
                    <a:pt x="80772" y="303276"/>
                  </a:lnTo>
                  <a:lnTo>
                    <a:pt x="57531" y="298462"/>
                  </a:lnTo>
                  <a:lnTo>
                    <a:pt x="38379" y="285369"/>
                  </a:lnTo>
                  <a:lnTo>
                    <a:pt x="25361" y="265976"/>
                  </a:lnTo>
                  <a:lnTo>
                    <a:pt x="20574" y="242316"/>
                  </a:lnTo>
                  <a:lnTo>
                    <a:pt x="25361" y="218313"/>
                  </a:lnTo>
                  <a:lnTo>
                    <a:pt x="38379" y="198970"/>
                  </a:lnTo>
                  <a:lnTo>
                    <a:pt x="57531" y="186055"/>
                  </a:lnTo>
                  <a:lnTo>
                    <a:pt x="80772" y="181356"/>
                  </a:lnTo>
                  <a:lnTo>
                    <a:pt x="104000" y="186055"/>
                  </a:lnTo>
                  <a:lnTo>
                    <a:pt x="123151" y="198970"/>
                  </a:lnTo>
                  <a:lnTo>
                    <a:pt x="136169" y="218313"/>
                  </a:lnTo>
                  <a:lnTo>
                    <a:pt x="140970" y="242316"/>
                  </a:lnTo>
                  <a:lnTo>
                    <a:pt x="140970" y="81534"/>
                  </a:lnTo>
                  <a:lnTo>
                    <a:pt x="136169" y="104876"/>
                  </a:lnTo>
                  <a:lnTo>
                    <a:pt x="123151" y="124294"/>
                  </a:lnTo>
                  <a:lnTo>
                    <a:pt x="104000" y="137566"/>
                  </a:lnTo>
                  <a:lnTo>
                    <a:pt x="80772" y="142494"/>
                  </a:lnTo>
                  <a:lnTo>
                    <a:pt x="57531" y="137566"/>
                  </a:lnTo>
                  <a:lnTo>
                    <a:pt x="38379" y="124294"/>
                  </a:lnTo>
                  <a:lnTo>
                    <a:pt x="25361" y="104876"/>
                  </a:lnTo>
                  <a:lnTo>
                    <a:pt x="20574" y="81534"/>
                  </a:lnTo>
                  <a:lnTo>
                    <a:pt x="25361" y="57531"/>
                  </a:lnTo>
                  <a:lnTo>
                    <a:pt x="38379" y="38188"/>
                  </a:lnTo>
                  <a:lnTo>
                    <a:pt x="57531" y="25273"/>
                  </a:lnTo>
                  <a:lnTo>
                    <a:pt x="80772" y="20574"/>
                  </a:lnTo>
                  <a:lnTo>
                    <a:pt x="104000" y="25273"/>
                  </a:lnTo>
                  <a:lnTo>
                    <a:pt x="123151" y="38188"/>
                  </a:lnTo>
                  <a:lnTo>
                    <a:pt x="136169" y="57531"/>
                  </a:lnTo>
                  <a:lnTo>
                    <a:pt x="140970" y="81534"/>
                  </a:lnTo>
                  <a:lnTo>
                    <a:pt x="140970" y="0"/>
                  </a:lnTo>
                  <a:lnTo>
                    <a:pt x="7620" y="0"/>
                  </a:lnTo>
                  <a:lnTo>
                    <a:pt x="0" y="7620"/>
                  </a:lnTo>
                  <a:lnTo>
                    <a:pt x="0" y="155448"/>
                  </a:lnTo>
                  <a:lnTo>
                    <a:pt x="7620" y="161544"/>
                  </a:lnTo>
                  <a:lnTo>
                    <a:pt x="0" y="168402"/>
                  </a:lnTo>
                  <a:lnTo>
                    <a:pt x="0" y="316230"/>
                  </a:lnTo>
                  <a:lnTo>
                    <a:pt x="6350" y="321945"/>
                  </a:lnTo>
                  <a:lnTo>
                    <a:pt x="0" y="327660"/>
                  </a:lnTo>
                  <a:lnTo>
                    <a:pt x="0" y="475488"/>
                  </a:lnTo>
                  <a:lnTo>
                    <a:pt x="7620" y="483108"/>
                  </a:lnTo>
                  <a:lnTo>
                    <a:pt x="20574" y="483108"/>
                  </a:lnTo>
                  <a:lnTo>
                    <a:pt x="66294" y="483108"/>
                  </a:lnTo>
                  <a:lnTo>
                    <a:pt x="66294" y="558546"/>
                  </a:lnTo>
                  <a:lnTo>
                    <a:pt x="66294" y="562356"/>
                  </a:lnTo>
                  <a:lnTo>
                    <a:pt x="69342" y="565404"/>
                  </a:lnTo>
                  <a:lnTo>
                    <a:pt x="92202" y="565404"/>
                  </a:lnTo>
                  <a:lnTo>
                    <a:pt x="95250" y="562356"/>
                  </a:lnTo>
                  <a:lnTo>
                    <a:pt x="95250" y="483108"/>
                  </a:lnTo>
                  <a:lnTo>
                    <a:pt x="140970" y="483108"/>
                  </a:lnTo>
                  <a:lnTo>
                    <a:pt x="153924" y="483108"/>
                  </a:lnTo>
                  <a:lnTo>
                    <a:pt x="161544" y="475488"/>
                  </a:lnTo>
                  <a:lnTo>
                    <a:pt x="161544" y="327660"/>
                  </a:lnTo>
                  <a:lnTo>
                    <a:pt x="155194" y="321945"/>
                  </a:lnTo>
                  <a:lnTo>
                    <a:pt x="161544" y="316230"/>
                  </a:lnTo>
                  <a:lnTo>
                    <a:pt x="161544" y="168402"/>
                  </a:lnTo>
                  <a:lnTo>
                    <a:pt x="153924" y="161544"/>
                  </a:lnTo>
                  <a:lnTo>
                    <a:pt x="161544" y="155448"/>
                  </a:lnTo>
                  <a:lnTo>
                    <a:pt x="161544" y="76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2595257" y="2899409"/>
              <a:ext cx="128270" cy="143510"/>
            </a:xfrm>
            <a:custGeom>
              <a:avLst/>
              <a:gdLst/>
              <a:ahLst/>
              <a:cxnLst/>
              <a:rect l="l" t="t" r="r" b="b"/>
              <a:pathLst>
                <a:path w="128269" h="143510">
                  <a:moveTo>
                    <a:pt x="128015" y="71628"/>
                  </a:moveTo>
                  <a:lnTo>
                    <a:pt x="122943" y="43719"/>
                  </a:lnTo>
                  <a:lnTo>
                    <a:pt x="109156" y="20954"/>
                  </a:lnTo>
                  <a:lnTo>
                    <a:pt x="88796" y="5619"/>
                  </a:lnTo>
                  <a:lnTo>
                    <a:pt x="64007" y="0"/>
                  </a:lnTo>
                  <a:lnTo>
                    <a:pt x="39219" y="5619"/>
                  </a:lnTo>
                  <a:lnTo>
                    <a:pt x="18859" y="20955"/>
                  </a:lnTo>
                  <a:lnTo>
                    <a:pt x="5072" y="43719"/>
                  </a:lnTo>
                  <a:lnTo>
                    <a:pt x="0" y="71628"/>
                  </a:lnTo>
                  <a:lnTo>
                    <a:pt x="5072" y="99536"/>
                  </a:lnTo>
                  <a:lnTo>
                    <a:pt x="18859" y="122301"/>
                  </a:lnTo>
                  <a:lnTo>
                    <a:pt x="39219" y="137636"/>
                  </a:lnTo>
                  <a:lnTo>
                    <a:pt x="64007" y="143256"/>
                  </a:lnTo>
                  <a:lnTo>
                    <a:pt x="88796" y="137636"/>
                  </a:lnTo>
                  <a:lnTo>
                    <a:pt x="109156" y="122300"/>
                  </a:lnTo>
                  <a:lnTo>
                    <a:pt x="122943" y="99536"/>
                  </a:lnTo>
                  <a:lnTo>
                    <a:pt x="128015" y="71628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2583065" y="2567190"/>
              <a:ext cx="161925" cy="565785"/>
            </a:xfrm>
            <a:custGeom>
              <a:avLst/>
              <a:gdLst/>
              <a:ahLst/>
              <a:cxnLst/>
              <a:rect l="l" t="t" r="r" b="b"/>
              <a:pathLst>
                <a:path w="161925" h="565785">
                  <a:moveTo>
                    <a:pt x="161544" y="7620"/>
                  </a:moveTo>
                  <a:lnTo>
                    <a:pt x="154686" y="0"/>
                  </a:lnTo>
                  <a:lnTo>
                    <a:pt x="141732" y="0"/>
                  </a:lnTo>
                  <a:lnTo>
                    <a:pt x="141732" y="81534"/>
                  </a:lnTo>
                  <a:lnTo>
                    <a:pt x="141732" y="242316"/>
                  </a:lnTo>
                  <a:lnTo>
                    <a:pt x="141732" y="401574"/>
                  </a:lnTo>
                  <a:lnTo>
                    <a:pt x="136918" y="425234"/>
                  </a:lnTo>
                  <a:lnTo>
                    <a:pt x="123825" y="444627"/>
                  </a:lnTo>
                  <a:lnTo>
                    <a:pt x="104432" y="457720"/>
                  </a:lnTo>
                  <a:lnTo>
                    <a:pt x="80772" y="462534"/>
                  </a:lnTo>
                  <a:lnTo>
                    <a:pt x="57531" y="457720"/>
                  </a:lnTo>
                  <a:lnTo>
                    <a:pt x="38379" y="444627"/>
                  </a:lnTo>
                  <a:lnTo>
                    <a:pt x="25361" y="425234"/>
                  </a:lnTo>
                  <a:lnTo>
                    <a:pt x="20574" y="401574"/>
                  </a:lnTo>
                  <a:lnTo>
                    <a:pt x="25361" y="378218"/>
                  </a:lnTo>
                  <a:lnTo>
                    <a:pt x="57531" y="345528"/>
                  </a:lnTo>
                  <a:lnTo>
                    <a:pt x="104432" y="345528"/>
                  </a:lnTo>
                  <a:lnTo>
                    <a:pt x="136918" y="378218"/>
                  </a:lnTo>
                  <a:lnTo>
                    <a:pt x="141732" y="401574"/>
                  </a:lnTo>
                  <a:lnTo>
                    <a:pt x="141732" y="242316"/>
                  </a:lnTo>
                  <a:lnTo>
                    <a:pt x="136918" y="265976"/>
                  </a:lnTo>
                  <a:lnTo>
                    <a:pt x="123825" y="285369"/>
                  </a:lnTo>
                  <a:lnTo>
                    <a:pt x="104432" y="298462"/>
                  </a:lnTo>
                  <a:lnTo>
                    <a:pt x="80772" y="303276"/>
                  </a:lnTo>
                  <a:lnTo>
                    <a:pt x="57531" y="298462"/>
                  </a:lnTo>
                  <a:lnTo>
                    <a:pt x="38379" y="285369"/>
                  </a:lnTo>
                  <a:lnTo>
                    <a:pt x="25361" y="265976"/>
                  </a:lnTo>
                  <a:lnTo>
                    <a:pt x="20574" y="242316"/>
                  </a:lnTo>
                  <a:lnTo>
                    <a:pt x="25361" y="218643"/>
                  </a:lnTo>
                  <a:lnTo>
                    <a:pt x="38379" y="199263"/>
                  </a:lnTo>
                  <a:lnTo>
                    <a:pt x="57531" y="186156"/>
                  </a:lnTo>
                  <a:lnTo>
                    <a:pt x="80772" y="181356"/>
                  </a:lnTo>
                  <a:lnTo>
                    <a:pt x="104432" y="186156"/>
                  </a:lnTo>
                  <a:lnTo>
                    <a:pt x="123825" y="199263"/>
                  </a:lnTo>
                  <a:lnTo>
                    <a:pt x="136918" y="218643"/>
                  </a:lnTo>
                  <a:lnTo>
                    <a:pt x="141732" y="242316"/>
                  </a:lnTo>
                  <a:lnTo>
                    <a:pt x="141732" y="81534"/>
                  </a:lnTo>
                  <a:lnTo>
                    <a:pt x="136918" y="104876"/>
                  </a:lnTo>
                  <a:lnTo>
                    <a:pt x="123825" y="124294"/>
                  </a:lnTo>
                  <a:lnTo>
                    <a:pt x="104432" y="137566"/>
                  </a:lnTo>
                  <a:lnTo>
                    <a:pt x="80772" y="142494"/>
                  </a:lnTo>
                  <a:lnTo>
                    <a:pt x="57531" y="137566"/>
                  </a:lnTo>
                  <a:lnTo>
                    <a:pt x="38379" y="124294"/>
                  </a:lnTo>
                  <a:lnTo>
                    <a:pt x="25361" y="104876"/>
                  </a:lnTo>
                  <a:lnTo>
                    <a:pt x="20574" y="81534"/>
                  </a:lnTo>
                  <a:lnTo>
                    <a:pt x="25361" y="57531"/>
                  </a:lnTo>
                  <a:lnTo>
                    <a:pt x="38379" y="38188"/>
                  </a:lnTo>
                  <a:lnTo>
                    <a:pt x="57531" y="25273"/>
                  </a:lnTo>
                  <a:lnTo>
                    <a:pt x="80772" y="20574"/>
                  </a:lnTo>
                  <a:lnTo>
                    <a:pt x="104432" y="25273"/>
                  </a:lnTo>
                  <a:lnTo>
                    <a:pt x="123825" y="38188"/>
                  </a:lnTo>
                  <a:lnTo>
                    <a:pt x="136918" y="57531"/>
                  </a:lnTo>
                  <a:lnTo>
                    <a:pt x="141732" y="81534"/>
                  </a:lnTo>
                  <a:lnTo>
                    <a:pt x="141732" y="0"/>
                  </a:lnTo>
                  <a:lnTo>
                    <a:pt x="7620" y="0"/>
                  </a:lnTo>
                  <a:lnTo>
                    <a:pt x="0" y="7620"/>
                  </a:lnTo>
                  <a:lnTo>
                    <a:pt x="0" y="155448"/>
                  </a:lnTo>
                  <a:lnTo>
                    <a:pt x="7620" y="161544"/>
                  </a:lnTo>
                  <a:lnTo>
                    <a:pt x="0" y="168402"/>
                  </a:lnTo>
                  <a:lnTo>
                    <a:pt x="0" y="316230"/>
                  </a:lnTo>
                  <a:lnTo>
                    <a:pt x="6350" y="321945"/>
                  </a:lnTo>
                  <a:lnTo>
                    <a:pt x="0" y="327660"/>
                  </a:lnTo>
                  <a:lnTo>
                    <a:pt x="0" y="475488"/>
                  </a:lnTo>
                  <a:lnTo>
                    <a:pt x="7620" y="483108"/>
                  </a:lnTo>
                  <a:lnTo>
                    <a:pt x="20574" y="483108"/>
                  </a:lnTo>
                  <a:lnTo>
                    <a:pt x="66294" y="483108"/>
                  </a:lnTo>
                  <a:lnTo>
                    <a:pt x="66294" y="558546"/>
                  </a:lnTo>
                  <a:lnTo>
                    <a:pt x="66294" y="562356"/>
                  </a:lnTo>
                  <a:lnTo>
                    <a:pt x="70104" y="565404"/>
                  </a:lnTo>
                  <a:lnTo>
                    <a:pt x="92202" y="565404"/>
                  </a:lnTo>
                  <a:lnTo>
                    <a:pt x="96012" y="562356"/>
                  </a:lnTo>
                  <a:lnTo>
                    <a:pt x="96012" y="483108"/>
                  </a:lnTo>
                  <a:lnTo>
                    <a:pt x="141732" y="483108"/>
                  </a:lnTo>
                  <a:lnTo>
                    <a:pt x="154686" y="483108"/>
                  </a:lnTo>
                  <a:lnTo>
                    <a:pt x="161544" y="475488"/>
                  </a:lnTo>
                  <a:lnTo>
                    <a:pt x="161544" y="327660"/>
                  </a:lnTo>
                  <a:lnTo>
                    <a:pt x="155829" y="321945"/>
                  </a:lnTo>
                  <a:lnTo>
                    <a:pt x="161544" y="316230"/>
                  </a:lnTo>
                  <a:lnTo>
                    <a:pt x="161544" y="168402"/>
                  </a:lnTo>
                  <a:lnTo>
                    <a:pt x="154686" y="161544"/>
                  </a:lnTo>
                  <a:lnTo>
                    <a:pt x="161544" y="155448"/>
                  </a:lnTo>
                  <a:lnTo>
                    <a:pt x="161544" y="76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2593733" y="3238500"/>
              <a:ext cx="140970" cy="128905"/>
            </a:xfrm>
            <a:custGeom>
              <a:avLst/>
              <a:gdLst/>
              <a:ahLst/>
              <a:cxnLst/>
              <a:rect l="l" t="t" r="r" b="b"/>
              <a:pathLst>
                <a:path w="140969" h="128904">
                  <a:moveTo>
                    <a:pt x="140970" y="64008"/>
                  </a:moveTo>
                  <a:lnTo>
                    <a:pt x="135362" y="39219"/>
                  </a:lnTo>
                  <a:lnTo>
                    <a:pt x="120110" y="18859"/>
                  </a:lnTo>
                  <a:lnTo>
                    <a:pt x="97571" y="5072"/>
                  </a:lnTo>
                  <a:lnTo>
                    <a:pt x="70104" y="0"/>
                  </a:lnTo>
                  <a:lnTo>
                    <a:pt x="42755" y="5072"/>
                  </a:lnTo>
                  <a:lnTo>
                    <a:pt x="20478" y="18859"/>
                  </a:lnTo>
                  <a:lnTo>
                    <a:pt x="5488" y="39219"/>
                  </a:lnTo>
                  <a:lnTo>
                    <a:pt x="0" y="64008"/>
                  </a:lnTo>
                  <a:lnTo>
                    <a:pt x="5488" y="89237"/>
                  </a:lnTo>
                  <a:lnTo>
                    <a:pt x="20478" y="109823"/>
                  </a:lnTo>
                  <a:lnTo>
                    <a:pt x="42755" y="123694"/>
                  </a:lnTo>
                  <a:lnTo>
                    <a:pt x="70104" y="128778"/>
                  </a:lnTo>
                  <a:lnTo>
                    <a:pt x="97571" y="123694"/>
                  </a:lnTo>
                  <a:lnTo>
                    <a:pt x="120110" y="109823"/>
                  </a:lnTo>
                  <a:lnTo>
                    <a:pt x="135362" y="89237"/>
                  </a:lnTo>
                  <a:lnTo>
                    <a:pt x="140970" y="640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2583065" y="3220986"/>
              <a:ext cx="161925" cy="565785"/>
            </a:xfrm>
            <a:custGeom>
              <a:avLst/>
              <a:gdLst/>
              <a:ahLst/>
              <a:cxnLst/>
              <a:rect l="l" t="t" r="r" b="b"/>
              <a:pathLst>
                <a:path w="161925" h="565785">
                  <a:moveTo>
                    <a:pt x="161544" y="6858"/>
                  </a:moveTo>
                  <a:lnTo>
                    <a:pt x="154686" y="0"/>
                  </a:lnTo>
                  <a:lnTo>
                    <a:pt x="141732" y="0"/>
                  </a:lnTo>
                  <a:lnTo>
                    <a:pt x="141732" y="81534"/>
                  </a:lnTo>
                  <a:lnTo>
                    <a:pt x="141732" y="241554"/>
                  </a:lnTo>
                  <a:lnTo>
                    <a:pt x="141732" y="401574"/>
                  </a:lnTo>
                  <a:lnTo>
                    <a:pt x="136918" y="425234"/>
                  </a:lnTo>
                  <a:lnTo>
                    <a:pt x="123825" y="444627"/>
                  </a:lnTo>
                  <a:lnTo>
                    <a:pt x="104432" y="457720"/>
                  </a:lnTo>
                  <a:lnTo>
                    <a:pt x="80772" y="462534"/>
                  </a:lnTo>
                  <a:lnTo>
                    <a:pt x="57531" y="457720"/>
                  </a:lnTo>
                  <a:lnTo>
                    <a:pt x="38379" y="444627"/>
                  </a:lnTo>
                  <a:lnTo>
                    <a:pt x="25361" y="425234"/>
                  </a:lnTo>
                  <a:lnTo>
                    <a:pt x="20574" y="401574"/>
                  </a:lnTo>
                  <a:lnTo>
                    <a:pt x="25361" y="378218"/>
                  </a:lnTo>
                  <a:lnTo>
                    <a:pt x="57531" y="345528"/>
                  </a:lnTo>
                  <a:lnTo>
                    <a:pt x="104432" y="345528"/>
                  </a:lnTo>
                  <a:lnTo>
                    <a:pt x="136918" y="378218"/>
                  </a:lnTo>
                  <a:lnTo>
                    <a:pt x="141732" y="401574"/>
                  </a:lnTo>
                  <a:lnTo>
                    <a:pt x="141732" y="241554"/>
                  </a:lnTo>
                  <a:lnTo>
                    <a:pt x="136918" y="265214"/>
                  </a:lnTo>
                  <a:lnTo>
                    <a:pt x="123825" y="284607"/>
                  </a:lnTo>
                  <a:lnTo>
                    <a:pt x="104432" y="297700"/>
                  </a:lnTo>
                  <a:lnTo>
                    <a:pt x="80772" y="302514"/>
                  </a:lnTo>
                  <a:lnTo>
                    <a:pt x="57531" y="297700"/>
                  </a:lnTo>
                  <a:lnTo>
                    <a:pt x="38379" y="284607"/>
                  </a:lnTo>
                  <a:lnTo>
                    <a:pt x="25361" y="265214"/>
                  </a:lnTo>
                  <a:lnTo>
                    <a:pt x="20574" y="241554"/>
                  </a:lnTo>
                  <a:lnTo>
                    <a:pt x="25361" y="217551"/>
                  </a:lnTo>
                  <a:lnTo>
                    <a:pt x="38379" y="198208"/>
                  </a:lnTo>
                  <a:lnTo>
                    <a:pt x="57531" y="185293"/>
                  </a:lnTo>
                  <a:lnTo>
                    <a:pt x="80772" y="180594"/>
                  </a:lnTo>
                  <a:lnTo>
                    <a:pt x="104432" y="185293"/>
                  </a:lnTo>
                  <a:lnTo>
                    <a:pt x="123825" y="198208"/>
                  </a:lnTo>
                  <a:lnTo>
                    <a:pt x="136918" y="217551"/>
                  </a:lnTo>
                  <a:lnTo>
                    <a:pt x="141732" y="241554"/>
                  </a:lnTo>
                  <a:lnTo>
                    <a:pt x="141732" y="81534"/>
                  </a:lnTo>
                  <a:lnTo>
                    <a:pt x="136918" y="104876"/>
                  </a:lnTo>
                  <a:lnTo>
                    <a:pt x="123825" y="124294"/>
                  </a:lnTo>
                  <a:lnTo>
                    <a:pt x="104432" y="137566"/>
                  </a:lnTo>
                  <a:lnTo>
                    <a:pt x="80772" y="142494"/>
                  </a:lnTo>
                  <a:lnTo>
                    <a:pt x="57531" y="137566"/>
                  </a:lnTo>
                  <a:lnTo>
                    <a:pt x="38379" y="124294"/>
                  </a:lnTo>
                  <a:lnTo>
                    <a:pt x="25361" y="104876"/>
                  </a:lnTo>
                  <a:lnTo>
                    <a:pt x="20574" y="81534"/>
                  </a:lnTo>
                  <a:lnTo>
                    <a:pt x="25361" y="57531"/>
                  </a:lnTo>
                  <a:lnTo>
                    <a:pt x="38379" y="38188"/>
                  </a:lnTo>
                  <a:lnTo>
                    <a:pt x="57531" y="25273"/>
                  </a:lnTo>
                  <a:lnTo>
                    <a:pt x="80772" y="20574"/>
                  </a:lnTo>
                  <a:lnTo>
                    <a:pt x="104432" y="25273"/>
                  </a:lnTo>
                  <a:lnTo>
                    <a:pt x="123825" y="38188"/>
                  </a:lnTo>
                  <a:lnTo>
                    <a:pt x="136918" y="57531"/>
                  </a:lnTo>
                  <a:lnTo>
                    <a:pt x="141732" y="81534"/>
                  </a:lnTo>
                  <a:lnTo>
                    <a:pt x="141732" y="0"/>
                  </a:lnTo>
                  <a:lnTo>
                    <a:pt x="7620" y="0"/>
                  </a:lnTo>
                  <a:lnTo>
                    <a:pt x="0" y="6858"/>
                  </a:lnTo>
                  <a:lnTo>
                    <a:pt x="0" y="155448"/>
                  </a:lnTo>
                  <a:lnTo>
                    <a:pt x="6769" y="160870"/>
                  </a:lnTo>
                  <a:lnTo>
                    <a:pt x="0" y="167640"/>
                  </a:lnTo>
                  <a:lnTo>
                    <a:pt x="0" y="315468"/>
                  </a:lnTo>
                  <a:lnTo>
                    <a:pt x="7162" y="321208"/>
                  </a:lnTo>
                  <a:lnTo>
                    <a:pt x="0" y="327660"/>
                  </a:lnTo>
                  <a:lnTo>
                    <a:pt x="0" y="475488"/>
                  </a:lnTo>
                  <a:lnTo>
                    <a:pt x="7620" y="483108"/>
                  </a:lnTo>
                  <a:lnTo>
                    <a:pt x="20574" y="483108"/>
                  </a:lnTo>
                  <a:lnTo>
                    <a:pt x="66294" y="483108"/>
                  </a:lnTo>
                  <a:lnTo>
                    <a:pt x="66294" y="558546"/>
                  </a:lnTo>
                  <a:lnTo>
                    <a:pt x="66294" y="562356"/>
                  </a:lnTo>
                  <a:lnTo>
                    <a:pt x="70104" y="565404"/>
                  </a:lnTo>
                  <a:lnTo>
                    <a:pt x="92202" y="565404"/>
                  </a:lnTo>
                  <a:lnTo>
                    <a:pt x="96012" y="562356"/>
                  </a:lnTo>
                  <a:lnTo>
                    <a:pt x="96012" y="483108"/>
                  </a:lnTo>
                  <a:lnTo>
                    <a:pt x="141732" y="483108"/>
                  </a:lnTo>
                  <a:lnTo>
                    <a:pt x="154686" y="483108"/>
                  </a:lnTo>
                  <a:lnTo>
                    <a:pt x="161544" y="475488"/>
                  </a:lnTo>
                  <a:lnTo>
                    <a:pt x="161544" y="327660"/>
                  </a:lnTo>
                  <a:lnTo>
                    <a:pt x="155079" y="321208"/>
                  </a:lnTo>
                  <a:lnTo>
                    <a:pt x="161544" y="315468"/>
                  </a:lnTo>
                  <a:lnTo>
                    <a:pt x="161544" y="167640"/>
                  </a:lnTo>
                  <a:lnTo>
                    <a:pt x="155448" y="160870"/>
                  </a:lnTo>
                  <a:lnTo>
                    <a:pt x="161544" y="155448"/>
                  </a:lnTo>
                  <a:lnTo>
                    <a:pt x="161544" y="68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4374527" y="3388613"/>
              <a:ext cx="127635" cy="153670"/>
            </a:xfrm>
            <a:custGeom>
              <a:avLst/>
              <a:gdLst/>
              <a:ahLst/>
              <a:cxnLst/>
              <a:rect l="l" t="t" r="r" b="b"/>
              <a:pathLst>
                <a:path w="127635" h="153670">
                  <a:moveTo>
                    <a:pt x="127254" y="76200"/>
                  </a:moveTo>
                  <a:lnTo>
                    <a:pt x="122301" y="46612"/>
                  </a:lnTo>
                  <a:lnTo>
                    <a:pt x="108775" y="22383"/>
                  </a:lnTo>
                  <a:lnTo>
                    <a:pt x="88677" y="6012"/>
                  </a:lnTo>
                  <a:lnTo>
                    <a:pt x="64008" y="0"/>
                  </a:lnTo>
                  <a:lnTo>
                    <a:pt x="38897" y="6012"/>
                  </a:lnTo>
                  <a:lnTo>
                    <a:pt x="18573" y="22383"/>
                  </a:lnTo>
                  <a:lnTo>
                    <a:pt x="4964" y="46612"/>
                  </a:lnTo>
                  <a:lnTo>
                    <a:pt x="0" y="76200"/>
                  </a:lnTo>
                  <a:lnTo>
                    <a:pt x="4964" y="106227"/>
                  </a:lnTo>
                  <a:lnTo>
                    <a:pt x="18573" y="130682"/>
                  </a:lnTo>
                  <a:lnTo>
                    <a:pt x="38897" y="147137"/>
                  </a:lnTo>
                  <a:lnTo>
                    <a:pt x="64008" y="153162"/>
                  </a:lnTo>
                  <a:lnTo>
                    <a:pt x="88677" y="147137"/>
                  </a:lnTo>
                  <a:lnTo>
                    <a:pt x="108775" y="130682"/>
                  </a:lnTo>
                  <a:lnTo>
                    <a:pt x="122301" y="106227"/>
                  </a:lnTo>
                  <a:lnTo>
                    <a:pt x="127254" y="7620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4353954" y="3220986"/>
              <a:ext cx="161925" cy="565785"/>
            </a:xfrm>
            <a:custGeom>
              <a:avLst/>
              <a:gdLst/>
              <a:ahLst/>
              <a:cxnLst/>
              <a:rect l="l" t="t" r="r" b="b"/>
              <a:pathLst>
                <a:path w="161925" h="565785">
                  <a:moveTo>
                    <a:pt x="161544" y="6858"/>
                  </a:moveTo>
                  <a:lnTo>
                    <a:pt x="153924" y="0"/>
                  </a:lnTo>
                  <a:lnTo>
                    <a:pt x="140970" y="0"/>
                  </a:lnTo>
                  <a:lnTo>
                    <a:pt x="140970" y="81534"/>
                  </a:lnTo>
                  <a:lnTo>
                    <a:pt x="140970" y="242316"/>
                  </a:lnTo>
                  <a:lnTo>
                    <a:pt x="140970" y="401574"/>
                  </a:lnTo>
                  <a:lnTo>
                    <a:pt x="136169" y="425234"/>
                  </a:lnTo>
                  <a:lnTo>
                    <a:pt x="123151" y="444627"/>
                  </a:lnTo>
                  <a:lnTo>
                    <a:pt x="104000" y="457720"/>
                  </a:lnTo>
                  <a:lnTo>
                    <a:pt x="80772" y="462534"/>
                  </a:lnTo>
                  <a:lnTo>
                    <a:pt x="57531" y="457720"/>
                  </a:lnTo>
                  <a:lnTo>
                    <a:pt x="38379" y="444627"/>
                  </a:lnTo>
                  <a:lnTo>
                    <a:pt x="25361" y="425234"/>
                  </a:lnTo>
                  <a:lnTo>
                    <a:pt x="20574" y="401574"/>
                  </a:lnTo>
                  <a:lnTo>
                    <a:pt x="25361" y="378218"/>
                  </a:lnTo>
                  <a:lnTo>
                    <a:pt x="57531" y="345528"/>
                  </a:lnTo>
                  <a:lnTo>
                    <a:pt x="104000" y="345528"/>
                  </a:lnTo>
                  <a:lnTo>
                    <a:pt x="136169" y="378218"/>
                  </a:lnTo>
                  <a:lnTo>
                    <a:pt x="140970" y="401574"/>
                  </a:lnTo>
                  <a:lnTo>
                    <a:pt x="140970" y="242316"/>
                  </a:lnTo>
                  <a:lnTo>
                    <a:pt x="136169" y="265976"/>
                  </a:lnTo>
                  <a:lnTo>
                    <a:pt x="123151" y="285369"/>
                  </a:lnTo>
                  <a:lnTo>
                    <a:pt x="104000" y="298462"/>
                  </a:lnTo>
                  <a:lnTo>
                    <a:pt x="80772" y="303276"/>
                  </a:lnTo>
                  <a:lnTo>
                    <a:pt x="57531" y="298462"/>
                  </a:lnTo>
                  <a:lnTo>
                    <a:pt x="38379" y="285369"/>
                  </a:lnTo>
                  <a:lnTo>
                    <a:pt x="25361" y="265976"/>
                  </a:lnTo>
                  <a:lnTo>
                    <a:pt x="20574" y="242316"/>
                  </a:lnTo>
                  <a:lnTo>
                    <a:pt x="25361" y="218313"/>
                  </a:lnTo>
                  <a:lnTo>
                    <a:pt x="38379" y="198970"/>
                  </a:lnTo>
                  <a:lnTo>
                    <a:pt x="57531" y="186055"/>
                  </a:lnTo>
                  <a:lnTo>
                    <a:pt x="80772" y="181356"/>
                  </a:lnTo>
                  <a:lnTo>
                    <a:pt x="104000" y="186055"/>
                  </a:lnTo>
                  <a:lnTo>
                    <a:pt x="123151" y="198970"/>
                  </a:lnTo>
                  <a:lnTo>
                    <a:pt x="136169" y="218313"/>
                  </a:lnTo>
                  <a:lnTo>
                    <a:pt x="140970" y="242316"/>
                  </a:lnTo>
                  <a:lnTo>
                    <a:pt x="140970" y="81534"/>
                  </a:lnTo>
                  <a:lnTo>
                    <a:pt x="136169" y="104876"/>
                  </a:lnTo>
                  <a:lnTo>
                    <a:pt x="123151" y="124294"/>
                  </a:lnTo>
                  <a:lnTo>
                    <a:pt x="104000" y="137566"/>
                  </a:lnTo>
                  <a:lnTo>
                    <a:pt x="80772" y="142494"/>
                  </a:lnTo>
                  <a:lnTo>
                    <a:pt x="57531" y="137566"/>
                  </a:lnTo>
                  <a:lnTo>
                    <a:pt x="38379" y="124294"/>
                  </a:lnTo>
                  <a:lnTo>
                    <a:pt x="25361" y="104876"/>
                  </a:lnTo>
                  <a:lnTo>
                    <a:pt x="20574" y="81534"/>
                  </a:lnTo>
                  <a:lnTo>
                    <a:pt x="25361" y="57531"/>
                  </a:lnTo>
                  <a:lnTo>
                    <a:pt x="38379" y="38188"/>
                  </a:lnTo>
                  <a:lnTo>
                    <a:pt x="57531" y="25273"/>
                  </a:lnTo>
                  <a:lnTo>
                    <a:pt x="80772" y="20574"/>
                  </a:lnTo>
                  <a:lnTo>
                    <a:pt x="104000" y="25273"/>
                  </a:lnTo>
                  <a:lnTo>
                    <a:pt x="123151" y="38188"/>
                  </a:lnTo>
                  <a:lnTo>
                    <a:pt x="136169" y="57531"/>
                  </a:lnTo>
                  <a:lnTo>
                    <a:pt x="140970" y="81534"/>
                  </a:lnTo>
                  <a:lnTo>
                    <a:pt x="140970" y="0"/>
                  </a:lnTo>
                  <a:lnTo>
                    <a:pt x="7620" y="0"/>
                  </a:lnTo>
                  <a:lnTo>
                    <a:pt x="0" y="6858"/>
                  </a:lnTo>
                  <a:lnTo>
                    <a:pt x="0" y="155448"/>
                  </a:lnTo>
                  <a:lnTo>
                    <a:pt x="7620" y="161544"/>
                  </a:lnTo>
                  <a:lnTo>
                    <a:pt x="0" y="168402"/>
                  </a:lnTo>
                  <a:lnTo>
                    <a:pt x="0" y="316230"/>
                  </a:lnTo>
                  <a:lnTo>
                    <a:pt x="6350" y="321945"/>
                  </a:lnTo>
                  <a:lnTo>
                    <a:pt x="0" y="327660"/>
                  </a:lnTo>
                  <a:lnTo>
                    <a:pt x="0" y="475488"/>
                  </a:lnTo>
                  <a:lnTo>
                    <a:pt x="7620" y="483108"/>
                  </a:lnTo>
                  <a:lnTo>
                    <a:pt x="20574" y="483108"/>
                  </a:lnTo>
                  <a:lnTo>
                    <a:pt x="66294" y="483108"/>
                  </a:lnTo>
                  <a:lnTo>
                    <a:pt x="66294" y="558546"/>
                  </a:lnTo>
                  <a:lnTo>
                    <a:pt x="66294" y="562356"/>
                  </a:lnTo>
                  <a:lnTo>
                    <a:pt x="69342" y="565404"/>
                  </a:lnTo>
                  <a:lnTo>
                    <a:pt x="92202" y="565404"/>
                  </a:lnTo>
                  <a:lnTo>
                    <a:pt x="95250" y="562356"/>
                  </a:lnTo>
                  <a:lnTo>
                    <a:pt x="95250" y="483108"/>
                  </a:lnTo>
                  <a:lnTo>
                    <a:pt x="140970" y="483108"/>
                  </a:lnTo>
                  <a:lnTo>
                    <a:pt x="153924" y="483108"/>
                  </a:lnTo>
                  <a:lnTo>
                    <a:pt x="161544" y="475488"/>
                  </a:lnTo>
                  <a:lnTo>
                    <a:pt x="161544" y="327660"/>
                  </a:lnTo>
                  <a:lnTo>
                    <a:pt x="155194" y="321945"/>
                  </a:lnTo>
                  <a:lnTo>
                    <a:pt x="161544" y="316230"/>
                  </a:lnTo>
                  <a:lnTo>
                    <a:pt x="161544" y="168402"/>
                  </a:lnTo>
                  <a:lnTo>
                    <a:pt x="153924" y="161544"/>
                  </a:lnTo>
                  <a:lnTo>
                    <a:pt x="161544" y="155448"/>
                  </a:lnTo>
                  <a:lnTo>
                    <a:pt x="161544" y="68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4366145" y="2899409"/>
              <a:ext cx="128270" cy="143510"/>
            </a:xfrm>
            <a:custGeom>
              <a:avLst/>
              <a:gdLst/>
              <a:ahLst/>
              <a:cxnLst/>
              <a:rect l="l" t="t" r="r" b="b"/>
              <a:pathLst>
                <a:path w="128270" h="143510">
                  <a:moveTo>
                    <a:pt x="128016" y="71628"/>
                  </a:moveTo>
                  <a:lnTo>
                    <a:pt x="122943" y="43719"/>
                  </a:lnTo>
                  <a:lnTo>
                    <a:pt x="109156" y="20954"/>
                  </a:lnTo>
                  <a:lnTo>
                    <a:pt x="88796" y="5619"/>
                  </a:lnTo>
                  <a:lnTo>
                    <a:pt x="64008" y="0"/>
                  </a:lnTo>
                  <a:lnTo>
                    <a:pt x="38897" y="5619"/>
                  </a:lnTo>
                  <a:lnTo>
                    <a:pt x="18573" y="20955"/>
                  </a:lnTo>
                  <a:lnTo>
                    <a:pt x="4964" y="43719"/>
                  </a:lnTo>
                  <a:lnTo>
                    <a:pt x="0" y="71628"/>
                  </a:lnTo>
                  <a:lnTo>
                    <a:pt x="4964" y="99536"/>
                  </a:lnTo>
                  <a:lnTo>
                    <a:pt x="18573" y="122301"/>
                  </a:lnTo>
                  <a:lnTo>
                    <a:pt x="38897" y="137636"/>
                  </a:lnTo>
                  <a:lnTo>
                    <a:pt x="64008" y="143256"/>
                  </a:lnTo>
                  <a:lnTo>
                    <a:pt x="88796" y="137636"/>
                  </a:lnTo>
                  <a:lnTo>
                    <a:pt x="109156" y="122300"/>
                  </a:lnTo>
                  <a:lnTo>
                    <a:pt x="122943" y="99536"/>
                  </a:lnTo>
                  <a:lnTo>
                    <a:pt x="128016" y="71628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4353954" y="2567190"/>
              <a:ext cx="161925" cy="565785"/>
            </a:xfrm>
            <a:custGeom>
              <a:avLst/>
              <a:gdLst/>
              <a:ahLst/>
              <a:cxnLst/>
              <a:rect l="l" t="t" r="r" b="b"/>
              <a:pathLst>
                <a:path w="161925" h="565785">
                  <a:moveTo>
                    <a:pt x="161544" y="7620"/>
                  </a:moveTo>
                  <a:lnTo>
                    <a:pt x="153924" y="0"/>
                  </a:lnTo>
                  <a:lnTo>
                    <a:pt x="140970" y="0"/>
                  </a:lnTo>
                  <a:lnTo>
                    <a:pt x="140970" y="81534"/>
                  </a:lnTo>
                  <a:lnTo>
                    <a:pt x="140970" y="242316"/>
                  </a:lnTo>
                  <a:lnTo>
                    <a:pt x="140970" y="401574"/>
                  </a:lnTo>
                  <a:lnTo>
                    <a:pt x="136169" y="425234"/>
                  </a:lnTo>
                  <a:lnTo>
                    <a:pt x="123151" y="444627"/>
                  </a:lnTo>
                  <a:lnTo>
                    <a:pt x="104000" y="457720"/>
                  </a:lnTo>
                  <a:lnTo>
                    <a:pt x="80772" y="462534"/>
                  </a:lnTo>
                  <a:lnTo>
                    <a:pt x="57531" y="457720"/>
                  </a:lnTo>
                  <a:lnTo>
                    <a:pt x="38379" y="444627"/>
                  </a:lnTo>
                  <a:lnTo>
                    <a:pt x="25361" y="425234"/>
                  </a:lnTo>
                  <a:lnTo>
                    <a:pt x="20574" y="401574"/>
                  </a:lnTo>
                  <a:lnTo>
                    <a:pt x="25361" y="378218"/>
                  </a:lnTo>
                  <a:lnTo>
                    <a:pt x="57531" y="345528"/>
                  </a:lnTo>
                  <a:lnTo>
                    <a:pt x="104000" y="345528"/>
                  </a:lnTo>
                  <a:lnTo>
                    <a:pt x="136169" y="378218"/>
                  </a:lnTo>
                  <a:lnTo>
                    <a:pt x="140970" y="401574"/>
                  </a:lnTo>
                  <a:lnTo>
                    <a:pt x="140970" y="242316"/>
                  </a:lnTo>
                  <a:lnTo>
                    <a:pt x="136169" y="265976"/>
                  </a:lnTo>
                  <a:lnTo>
                    <a:pt x="123151" y="285369"/>
                  </a:lnTo>
                  <a:lnTo>
                    <a:pt x="104000" y="298462"/>
                  </a:lnTo>
                  <a:lnTo>
                    <a:pt x="80772" y="303276"/>
                  </a:lnTo>
                  <a:lnTo>
                    <a:pt x="57531" y="298462"/>
                  </a:lnTo>
                  <a:lnTo>
                    <a:pt x="38379" y="285369"/>
                  </a:lnTo>
                  <a:lnTo>
                    <a:pt x="25361" y="265976"/>
                  </a:lnTo>
                  <a:lnTo>
                    <a:pt x="20574" y="242316"/>
                  </a:lnTo>
                  <a:lnTo>
                    <a:pt x="25361" y="218643"/>
                  </a:lnTo>
                  <a:lnTo>
                    <a:pt x="38379" y="199263"/>
                  </a:lnTo>
                  <a:lnTo>
                    <a:pt x="57531" y="186156"/>
                  </a:lnTo>
                  <a:lnTo>
                    <a:pt x="80772" y="181356"/>
                  </a:lnTo>
                  <a:lnTo>
                    <a:pt x="104000" y="186156"/>
                  </a:lnTo>
                  <a:lnTo>
                    <a:pt x="123151" y="199263"/>
                  </a:lnTo>
                  <a:lnTo>
                    <a:pt x="136169" y="218643"/>
                  </a:lnTo>
                  <a:lnTo>
                    <a:pt x="140970" y="242316"/>
                  </a:lnTo>
                  <a:lnTo>
                    <a:pt x="140970" y="81534"/>
                  </a:lnTo>
                  <a:lnTo>
                    <a:pt x="136169" y="104876"/>
                  </a:lnTo>
                  <a:lnTo>
                    <a:pt x="123151" y="124294"/>
                  </a:lnTo>
                  <a:lnTo>
                    <a:pt x="104000" y="137566"/>
                  </a:lnTo>
                  <a:lnTo>
                    <a:pt x="80772" y="142494"/>
                  </a:lnTo>
                  <a:lnTo>
                    <a:pt x="57531" y="137566"/>
                  </a:lnTo>
                  <a:lnTo>
                    <a:pt x="38379" y="124294"/>
                  </a:lnTo>
                  <a:lnTo>
                    <a:pt x="25361" y="104876"/>
                  </a:lnTo>
                  <a:lnTo>
                    <a:pt x="20574" y="81534"/>
                  </a:lnTo>
                  <a:lnTo>
                    <a:pt x="25361" y="57531"/>
                  </a:lnTo>
                  <a:lnTo>
                    <a:pt x="38379" y="38188"/>
                  </a:lnTo>
                  <a:lnTo>
                    <a:pt x="57531" y="25273"/>
                  </a:lnTo>
                  <a:lnTo>
                    <a:pt x="80772" y="20574"/>
                  </a:lnTo>
                  <a:lnTo>
                    <a:pt x="104000" y="25273"/>
                  </a:lnTo>
                  <a:lnTo>
                    <a:pt x="123151" y="38188"/>
                  </a:lnTo>
                  <a:lnTo>
                    <a:pt x="136169" y="57531"/>
                  </a:lnTo>
                  <a:lnTo>
                    <a:pt x="140970" y="81534"/>
                  </a:lnTo>
                  <a:lnTo>
                    <a:pt x="140970" y="0"/>
                  </a:lnTo>
                  <a:lnTo>
                    <a:pt x="7620" y="0"/>
                  </a:lnTo>
                  <a:lnTo>
                    <a:pt x="0" y="7620"/>
                  </a:lnTo>
                  <a:lnTo>
                    <a:pt x="0" y="155448"/>
                  </a:lnTo>
                  <a:lnTo>
                    <a:pt x="7620" y="161544"/>
                  </a:lnTo>
                  <a:lnTo>
                    <a:pt x="0" y="168402"/>
                  </a:lnTo>
                  <a:lnTo>
                    <a:pt x="0" y="316230"/>
                  </a:lnTo>
                  <a:lnTo>
                    <a:pt x="6350" y="321945"/>
                  </a:lnTo>
                  <a:lnTo>
                    <a:pt x="0" y="327660"/>
                  </a:lnTo>
                  <a:lnTo>
                    <a:pt x="0" y="475488"/>
                  </a:lnTo>
                  <a:lnTo>
                    <a:pt x="7620" y="483108"/>
                  </a:lnTo>
                  <a:lnTo>
                    <a:pt x="20574" y="483108"/>
                  </a:lnTo>
                  <a:lnTo>
                    <a:pt x="66294" y="483108"/>
                  </a:lnTo>
                  <a:lnTo>
                    <a:pt x="66294" y="558546"/>
                  </a:lnTo>
                  <a:lnTo>
                    <a:pt x="66294" y="562356"/>
                  </a:lnTo>
                  <a:lnTo>
                    <a:pt x="69342" y="565404"/>
                  </a:lnTo>
                  <a:lnTo>
                    <a:pt x="92202" y="565404"/>
                  </a:lnTo>
                  <a:lnTo>
                    <a:pt x="95250" y="562356"/>
                  </a:lnTo>
                  <a:lnTo>
                    <a:pt x="95250" y="483108"/>
                  </a:lnTo>
                  <a:lnTo>
                    <a:pt x="140970" y="483108"/>
                  </a:lnTo>
                  <a:lnTo>
                    <a:pt x="153924" y="483108"/>
                  </a:lnTo>
                  <a:lnTo>
                    <a:pt x="161544" y="475488"/>
                  </a:lnTo>
                  <a:lnTo>
                    <a:pt x="161544" y="327660"/>
                  </a:lnTo>
                  <a:lnTo>
                    <a:pt x="155194" y="321945"/>
                  </a:lnTo>
                  <a:lnTo>
                    <a:pt x="161544" y="316230"/>
                  </a:lnTo>
                  <a:lnTo>
                    <a:pt x="161544" y="168402"/>
                  </a:lnTo>
                  <a:lnTo>
                    <a:pt x="153924" y="161544"/>
                  </a:lnTo>
                  <a:lnTo>
                    <a:pt x="161544" y="155448"/>
                  </a:lnTo>
                  <a:lnTo>
                    <a:pt x="161544" y="76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2593733" y="4515611"/>
              <a:ext cx="140970" cy="128905"/>
            </a:xfrm>
            <a:custGeom>
              <a:avLst/>
              <a:gdLst/>
              <a:ahLst/>
              <a:cxnLst/>
              <a:rect l="l" t="t" r="r" b="b"/>
              <a:pathLst>
                <a:path w="140969" h="128904">
                  <a:moveTo>
                    <a:pt x="140970" y="64769"/>
                  </a:moveTo>
                  <a:lnTo>
                    <a:pt x="135362" y="39540"/>
                  </a:lnTo>
                  <a:lnTo>
                    <a:pt x="120110" y="18954"/>
                  </a:lnTo>
                  <a:lnTo>
                    <a:pt x="97571" y="5083"/>
                  </a:lnTo>
                  <a:lnTo>
                    <a:pt x="70104" y="0"/>
                  </a:lnTo>
                  <a:lnTo>
                    <a:pt x="42755" y="5083"/>
                  </a:lnTo>
                  <a:lnTo>
                    <a:pt x="20478" y="18954"/>
                  </a:lnTo>
                  <a:lnTo>
                    <a:pt x="5488" y="39540"/>
                  </a:lnTo>
                  <a:lnTo>
                    <a:pt x="0" y="64769"/>
                  </a:lnTo>
                  <a:lnTo>
                    <a:pt x="5488" y="89558"/>
                  </a:lnTo>
                  <a:lnTo>
                    <a:pt x="20478" y="109918"/>
                  </a:lnTo>
                  <a:lnTo>
                    <a:pt x="42755" y="123705"/>
                  </a:lnTo>
                  <a:lnTo>
                    <a:pt x="70104" y="128778"/>
                  </a:lnTo>
                  <a:lnTo>
                    <a:pt x="97571" y="123705"/>
                  </a:lnTo>
                  <a:lnTo>
                    <a:pt x="120110" y="109918"/>
                  </a:lnTo>
                  <a:lnTo>
                    <a:pt x="135362" y="89558"/>
                  </a:lnTo>
                  <a:lnTo>
                    <a:pt x="140970" y="647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2583065" y="4498098"/>
              <a:ext cx="161925" cy="565785"/>
            </a:xfrm>
            <a:custGeom>
              <a:avLst/>
              <a:gdLst/>
              <a:ahLst/>
              <a:cxnLst/>
              <a:rect l="l" t="t" r="r" b="b"/>
              <a:pathLst>
                <a:path w="161925" h="565785">
                  <a:moveTo>
                    <a:pt x="161544" y="7620"/>
                  </a:moveTo>
                  <a:lnTo>
                    <a:pt x="154686" y="0"/>
                  </a:lnTo>
                  <a:lnTo>
                    <a:pt x="141732" y="0"/>
                  </a:lnTo>
                  <a:lnTo>
                    <a:pt x="141732" y="81534"/>
                  </a:lnTo>
                  <a:lnTo>
                    <a:pt x="141732" y="241554"/>
                  </a:lnTo>
                  <a:lnTo>
                    <a:pt x="141732" y="402336"/>
                  </a:lnTo>
                  <a:lnTo>
                    <a:pt x="136918" y="425678"/>
                  </a:lnTo>
                  <a:lnTo>
                    <a:pt x="123825" y="445096"/>
                  </a:lnTo>
                  <a:lnTo>
                    <a:pt x="104432" y="458368"/>
                  </a:lnTo>
                  <a:lnTo>
                    <a:pt x="80772" y="463296"/>
                  </a:lnTo>
                  <a:lnTo>
                    <a:pt x="57531" y="458368"/>
                  </a:lnTo>
                  <a:lnTo>
                    <a:pt x="38379" y="445096"/>
                  </a:lnTo>
                  <a:lnTo>
                    <a:pt x="25361" y="425678"/>
                  </a:lnTo>
                  <a:lnTo>
                    <a:pt x="20574" y="402336"/>
                  </a:lnTo>
                  <a:lnTo>
                    <a:pt x="25361" y="378663"/>
                  </a:lnTo>
                  <a:lnTo>
                    <a:pt x="57531" y="346176"/>
                  </a:lnTo>
                  <a:lnTo>
                    <a:pt x="104432" y="346176"/>
                  </a:lnTo>
                  <a:lnTo>
                    <a:pt x="136918" y="378663"/>
                  </a:lnTo>
                  <a:lnTo>
                    <a:pt x="141732" y="402336"/>
                  </a:lnTo>
                  <a:lnTo>
                    <a:pt x="141732" y="241554"/>
                  </a:lnTo>
                  <a:lnTo>
                    <a:pt x="136918" y="265214"/>
                  </a:lnTo>
                  <a:lnTo>
                    <a:pt x="123825" y="284607"/>
                  </a:lnTo>
                  <a:lnTo>
                    <a:pt x="104432" y="297700"/>
                  </a:lnTo>
                  <a:lnTo>
                    <a:pt x="80772" y="302514"/>
                  </a:lnTo>
                  <a:lnTo>
                    <a:pt x="57531" y="297700"/>
                  </a:lnTo>
                  <a:lnTo>
                    <a:pt x="38379" y="284607"/>
                  </a:lnTo>
                  <a:lnTo>
                    <a:pt x="25361" y="265214"/>
                  </a:lnTo>
                  <a:lnTo>
                    <a:pt x="20574" y="241554"/>
                  </a:lnTo>
                  <a:lnTo>
                    <a:pt x="25361" y="217551"/>
                  </a:lnTo>
                  <a:lnTo>
                    <a:pt x="38379" y="198208"/>
                  </a:lnTo>
                  <a:lnTo>
                    <a:pt x="57531" y="185293"/>
                  </a:lnTo>
                  <a:lnTo>
                    <a:pt x="80772" y="180594"/>
                  </a:lnTo>
                  <a:lnTo>
                    <a:pt x="104432" y="185293"/>
                  </a:lnTo>
                  <a:lnTo>
                    <a:pt x="123825" y="198208"/>
                  </a:lnTo>
                  <a:lnTo>
                    <a:pt x="136918" y="217551"/>
                  </a:lnTo>
                  <a:lnTo>
                    <a:pt x="141732" y="241554"/>
                  </a:lnTo>
                  <a:lnTo>
                    <a:pt x="141732" y="81534"/>
                  </a:lnTo>
                  <a:lnTo>
                    <a:pt x="136918" y="105194"/>
                  </a:lnTo>
                  <a:lnTo>
                    <a:pt x="123825" y="124587"/>
                  </a:lnTo>
                  <a:lnTo>
                    <a:pt x="104432" y="137680"/>
                  </a:lnTo>
                  <a:lnTo>
                    <a:pt x="80772" y="142494"/>
                  </a:lnTo>
                  <a:lnTo>
                    <a:pt x="57531" y="137680"/>
                  </a:lnTo>
                  <a:lnTo>
                    <a:pt x="38379" y="124587"/>
                  </a:lnTo>
                  <a:lnTo>
                    <a:pt x="25361" y="105194"/>
                  </a:lnTo>
                  <a:lnTo>
                    <a:pt x="20574" y="81534"/>
                  </a:lnTo>
                  <a:lnTo>
                    <a:pt x="25361" y="57531"/>
                  </a:lnTo>
                  <a:lnTo>
                    <a:pt x="38379" y="38188"/>
                  </a:lnTo>
                  <a:lnTo>
                    <a:pt x="57531" y="25273"/>
                  </a:lnTo>
                  <a:lnTo>
                    <a:pt x="80772" y="20574"/>
                  </a:lnTo>
                  <a:lnTo>
                    <a:pt x="104432" y="25273"/>
                  </a:lnTo>
                  <a:lnTo>
                    <a:pt x="123825" y="38188"/>
                  </a:lnTo>
                  <a:lnTo>
                    <a:pt x="136918" y="57531"/>
                  </a:lnTo>
                  <a:lnTo>
                    <a:pt x="141732" y="81534"/>
                  </a:lnTo>
                  <a:lnTo>
                    <a:pt x="141732" y="0"/>
                  </a:lnTo>
                  <a:lnTo>
                    <a:pt x="7620" y="0"/>
                  </a:lnTo>
                  <a:lnTo>
                    <a:pt x="0" y="7620"/>
                  </a:lnTo>
                  <a:lnTo>
                    <a:pt x="0" y="155448"/>
                  </a:lnTo>
                  <a:lnTo>
                    <a:pt x="6769" y="160870"/>
                  </a:lnTo>
                  <a:lnTo>
                    <a:pt x="0" y="167640"/>
                  </a:lnTo>
                  <a:lnTo>
                    <a:pt x="0" y="315468"/>
                  </a:lnTo>
                  <a:lnTo>
                    <a:pt x="6807" y="321614"/>
                  </a:lnTo>
                  <a:lnTo>
                    <a:pt x="0" y="328422"/>
                  </a:lnTo>
                  <a:lnTo>
                    <a:pt x="0" y="476250"/>
                  </a:lnTo>
                  <a:lnTo>
                    <a:pt x="7620" y="483108"/>
                  </a:lnTo>
                  <a:lnTo>
                    <a:pt x="20574" y="483108"/>
                  </a:lnTo>
                  <a:lnTo>
                    <a:pt x="66294" y="483108"/>
                  </a:lnTo>
                  <a:lnTo>
                    <a:pt x="66294" y="559308"/>
                  </a:lnTo>
                  <a:lnTo>
                    <a:pt x="66294" y="562356"/>
                  </a:lnTo>
                  <a:lnTo>
                    <a:pt x="70104" y="565404"/>
                  </a:lnTo>
                  <a:lnTo>
                    <a:pt x="92202" y="565404"/>
                  </a:lnTo>
                  <a:lnTo>
                    <a:pt x="96012" y="562356"/>
                  </a:lnTo>
                  <a:lnTo>
                    <a:pt x="96012" y="483108"/>
                  </a:lnTo>
                  <a:lnTo>
                    <a:pt x="141732" y="483108"/>
                  </a:lnTo>
                  <a:lnTo>
                    <a:pt x="154686" y="483108"/>
                  </a:lnTo>
                  <a:lnTo>
                    <a:pt x="161544" y="476250"/>
                  </a:lnTo>
                  <a:lnTo>
                    <a:pt x="161544" y="328422"/>
                  </a:lnTo>
                  <a:lnTo>
                    <a:pt x="155397" y="321614"/>
                  </a:lnTo>
                  <a:lnTo>
                    <a:pt x="161544" y="315468"/>
                  </a:lnTo>
                  <a:lnTo>
                    <a:pt x="161544" y="167640"/>
                  </a:lnTo>
                  <a:lnTo>
                    <a:pt x="155448" y="160870"/>
                  </a:lnTo>
                  <a:lnTo>
                    <a:pt x="161544" y="155448"/>
                  </a:lnTo>
                  <a:lnTo>
                    <a:pt x="161544" y="76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3489083" y="5317236"/>
              <a:ext cx="128270" cy="153670"/>
            </a:xfrm>
            <a:custGeom>
              <a:avLst/>
              <a:gdLst/>
              <a:ahLst/>
              <a:cxnLst/>
              <a:rect l="l" t="t" r="r" b="b"/>
              <a:pathLst>
                <a:path w="128270" h="153670">
                  <a:moveTo>
                    <a:pt x="128016" y="76200"/>
                  </a:moveTo>
                  <a:lnTo>
                    <a:pt x="122943" y="46612"/>
                  </a:lnTo>
                  <a:lnTo>
                    <a:pt x="109156" y="22383"/>
                  </a:lnTo>
                  <a:lnTo>
                    <a:pt x="88796" y="6012"/>
                  </a:lnTo>
                  <a:lnTo>
                    <a:pt x="64008" y="0"/>
                  </a:lnTo>
                  <a:lnTo>
                    <a:pt x="38897" y="6012"/>
                  </a:lnTo>
                  <a:lnTo>
                    <a:pt x="18573" y="22383"/>
                  </a:lnTo>
                  <a:lnTo>
                    <a:pt x="4964" y="46612"/>
                  </a:lnTo>
                  <a:lnTo>
                    <a:pt x="0" y="76200"/>
                  </a:lnTo>
                  <a:lnTo>
                    <a:pt x="4964" y="106227"/>
                  </a:lnTo>
                  <a:lnTo>
                    <a:pt x="18573" y="130682"/>
                  </a:lnTo>
                  <a:lnTo>
                    <a:pt x="38897" y="147137"/>
                  </a:lnTo>
                  <a:lnTo>
                    <a:pt x="64008" y="153162"/>
                  </a:lnTo>
                  <a:lnTo>
                    <a:pt x="88796" y="147137"/>
                  </a:lnTo>
                  <a:lnTo>
                    <a:pt x="109156" y="130682"/>
                  </a:lnTo>
                  <a:lnTo>
                    <a:pt x="122943" y="106227"/>
                  </a:lnTo>
                  <a:lnTo>
                    <a:pt x="128016" y="7620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3468509" y="5149608"/>
              <a:ext cx="161925" cy="565785"/>
            </a:xfrm>
            <a:custGeom>
              <a:avLst/>
              <a:gdLst/>
              <a:ahLst/>
              <a:cxnLst/>
              <a:rect l="l" t="t" r="r" b="b"/>
              <a:pathLst>
                <a:path w="161925" h="565785">
                  <a:moveTo>
                    <a:pt x="161544" y="6858"/>
                  </a:moveTo>
                  <a:lnTo>
                    <a:pt x="153924" y="0"/>
                  </a:lnTo>
                  <a:lnTo>
                    <a:pt x="141732" y="0"/>
                  </a:lnTo>
                  <a:lnTo>
                    <a:pt x="141732" y="80772"/>
                  </a:lnTo>
                  <a:lnTo>
                    <a:pt x="141732" y="242316"/>
                  </a:lnTo>
                  <a:lnTo>
                    <a:pt x="141732" y="401574"/>
                  </a:lnTo>
                  <a:lnTo>
                    <a:pt x="136918" y="425234"/>
                  </a:lnTo>
                  <a:lnTo>
                    <a:pt x="123825" y="444627"/>
                  </a:lnTo>
                  <a:lnTo>
                    <a:pt x="104432" y="457720"/>
                  </a:lnTo>
                  <a:lnTo>
                    <a:pt x="80772" y="462534"/>
                  </a:lnTo>
                  <a:lnTo>
                    <a:pt x="57531" y="457720"/>
                  </a:lnTo>
                  <a:lnTo>
                    <a:pt x="38379" y="444627"/>
                  </a:lnTo>
                  <a:lnTo>
                    <a:pt x="25361" y="425234"/>
                  </a:lnTo>
                  <a:lnTo>
                    <a:pt x="20574" y="401574"/>
                  </a:lnTo>
                  <a:lnTo>
                    <a:pt x="25361" y="378218"/>
                  </a:lnTo>
                  <a:lnTo>
                    <a:pt x="57531" y="345528"/>
                  </a:lnTo>
                  <a:lnTo>
                    <a:pt x="104432" y="345528"/>
                  </a:lnTo>
                  <a:lnTo>
                    <a:pt x="136918" y="378218"/>
                  </a:lnTo>
                  <a:lnTo>
                    <a:pt x="141732" y="401574"/>
                  </a:lnTo>
                  <a:lnTo>
                    <a:pt x="141732" y="242316"/>
                  </a:lnTo>
                  <a:lnTo>
                    <a:pt x="136918" y="265976"/>
                  </a:lnTo>
                  <a:lnTo>
                    <a:pt x="123825" y="285369"/>
                  </a:lnTo>
                  <a:lnTo>
                    <a:pt x="104432" y="298462"/>
                  </a:lnTo>
                  <a:lnTo>
                    <a:pt x="80772" y="303276"/>
                  </a:lnTo>
                  <a:lnTo>
                    <a:pt x="57531" y="298462"/>
                  </a:lnTo>
                  <a:lnTo>
                    <a:pt x="38379" y="285369"/>
                  </a:lnTo>
                  <a:lnTo>
                    <a:pt x="25361" y="265976"/>
                  </a:lnTo>
                  <a:lnTo>
                    <a:pt x="20574" y="242316"/>
                  </a:lnTo>
                  <a:lnTo>
                    <a:pt x="25361" y="218313"/>
                  </a:lnTo>
                  <a:lnTo>
                    <a:pt x="38379" y="198970"/>
                  </a:lnTo>
                  <a:lnTo>
                    <a:pt x="57531" y="186055"/>
                  </a:lnTo>
                  <a:lnTo>
                    <a:pt x="80772" y="181356"/>
                  </a:lnTo>
                  <a:lnTo>
                    <a:pt x="104432" y="186055"/>
                  </a:lnTo>
                  <a:lnTo>
                    <a:pt x="123825" y="198970"/>
                  </a:lnTo>
                  <a:lnTo>
                    <a:pt x="136918" y="218313"/>
                  </a:lnTo>
                  <a:lnTo>
                    <a:pt x="141732" y="242316"/>
                  </a:lnTo>
                  <a:lnTo>
                    <a:pt x="141732" y="80772"/>
                  </a:lnTo>
                  <a:lnTo>
                    <a:pt x="136918" y="104432"/>
                  </a:lnTo>
                  <a:lnTo>
                    <a:pt x="123825" y="123825"/>
                  </a:lnTo>
                  <a:lnTo>
                    <a:pt x="104432" y="136918"/>
                  </a:lnTo>
                  <a:lnTo>
                    <a:pt x="80772" y="141732"/>
                  </a:lnTo>
                  <a:lnTo>
                    <a:pt x="57531" y="136918"/>
                  </a:lnTo>
                  <a:lnTo>
                    <a:pt x="38379" y="123825"/>
                  </a:lnTo>
                  <a:lnTo>
                    <a:pt x="25361" y="104432"/>
                  </a:lnTo>
                  <a:lnTo>
                    <a:pt x="20574" y="80772"/>
                  </a:lnTo>
                  <a:lnTo>
                    <a:pt x="25361" y="57099"/>
                  </a:lnTo>
                  <a:lnTo>
                    <a:pt x="38379" y="37719"/>
                  </a:lnTo>
                  <a:lnTo>
                    <a:pt x="57531" y="24612"/>
                  </a:lnTo>
                  <a:lnTo>
                    <a:pt x="80772" y="19812"/>
                  </a:lnTo>
                  <a:lnTo>
                    <a:pt x="104432" y="24612"/>
                  </a:lnTo>
                  <a:lnTo>
                    <a:pt x="123825" y="37719"/>
                  </a:lnTo>
                  <a:lnTo>
                    <a:pt x="136918" y="57099"/>
                  </a:lnTo>
                  <a:lnTo>
                    <a:pt x="141732" y="80772"/>
                  </a:lnTo>
                  <a:lnTo>
                    <a:pt x="141732" y="0"/>
                  </a:lnTo>
                  <a:lnTo>
                    <a:pt x="7620" y="0"/>
                  </a:lnTo>
                  <a:lnTo>
                    <a:pt x="0" y="6858"/>
                  </a:lnTo>
                  <a:lnTo>
                    <a:pt x="0" y="155448"/>
                  </a:lnTo>
                  <a:lnTo>
                    <a:pt x="7188" y="161213"/>
                  </a:lnTo>
                  <a:lnTo>
                    <a:pt x="0" y="168402"/>
                  </a:lnTo>
                  <a:lnTo>
                    <a:pt x="0" y="316230"/>
                  </a:lnTo>
                  <a:lnTo>
                    <a:pt x="6350" y="321945"/>
                  </a:lnTo>
                  <a:lnTo>
                    <a:pt x="0" y="327660"/>
                  </a:lnTo>
                  <a:lnTo>
                    <a:pt x="0" y="475488"/>
                  </a:lnTo>
                  <a:lnTo>
                    <a:pt x="7620" y="483108"/>
                  </a:lnTo>
                  <a:lnTo>
                    <a:pt x="20574" y="483108"/>
                  </a:lnTo>
                  <a:lnTo>
                    <a:pt x="66294" y="483108"/>
                  </a:lnTo>
                  <a:lnTo>
                    <a:pt x="66294" y="558546"/>
                  </a:lnTo>
                  <a:lnTo>
                    <a:pt x="66294" y="561594"/>
                  </a:lnTo>
                  <a:lnTo>
                    <a:pt x="70104" y="565404"/>
                  </a:lnTo>
                  <a:lnTo>
                    <a:pt x="92202" y="565404"/>
                  </a:lnTo>
                  <a:lnTo>
                    <a:pt x="95250" y="561594"/>
                  </a:lnTo>
                  <a:lnTo>
                    <a:pt x="95250" y="483108"/>
                  </a:lnTo>
                  <a:lnTo>
                    <a:pt x="141732" y="483108"/>
                  </a:lnTo>
                  <a:lnTo>
                    <a:pt x="153924" y="483108"/>
                  </a:lnTo>
                  <a:lnTo>
                    <a:pt x="161544" y="475488"/>
                  </a:lnTo>
                  <a:lnTo>
                    <a:pt x="161544" y="327660"/>
                  </a:lnTo>
                  <a:lnTo>
                    <a:pt x="155194" y="321945"/>
                  </a:lnTo>
                  <a:lnTo>
                    <a:pt x="161544" y="316230"/>
                  </a:lnTo>
                  <a:lnTo>
                    <a:pt x="161544" y="168402"/>
                  </a:lnTo>
                  <a:lnTo>
                    <a:pt x="154343" y="161213"/>
                  </a:lnTo>
                  <a:lnTo>
                    <a:pt x="161544" y="155448"/>
                  </a:lnTo>
                  <a:lnTo>
                    <a:pt x="161544" y="68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5489" y="2567178"/>
              <a:ext cx="2705862" cy="3176778"/>
            </a:xfrm>
            <a:prstGeom prst="rect">
              <a:avLst/>
            </a:prstGeom>
          </p:spPr>
        </p:pic>
        <p:sp>
          <p:nvSpPr>
            <p:cNvPr id="146" name="object 146" descr=""/>
            <p:cNvSpPr/>
            <p:nvPr/>
          </p:nvSpPr>
          <p:spPr>
            <a:xfrm>
              <a:off x="1358531" y="2526030"/>
              <a:ext cx="872490" cy="645795"/>
            </a:xfrm>
            <a:custGeom>
              <a:avLst/>
              <a:gdLst/>
              <a:ahLst/>
              <a:cxnLst/>
              <a:rect l="l" t="t" r="r" b="b"/>
              <a:pathLst>
                <a:path w="872489" h="645794">
                  <a:moveTo>
                    <a:pt x="872490" y="640842"/>
                  </a:moveTo>
                  <a:lnTo>
                    <a:pt x="872490" y="4572"/>
                  </a:lnTo>
                  <a:lnTo>
                    <a:pt x="867918" y="0"/>
                  </a:lnTo>
                  <a:lnTo>
                    <a:pt x="4571" y="0"/>
                  </a:lnTo>
                  <a:lnTo>
                    <a:pt x="0" y="4572"/>
                  </a:lnTo>
                  <a:lnTo>
                    <a:pt x="0" y="640842"/>
                  </a:lnTo>
                  <a:lnTo>
                    <a:pt x="4572" y="645414"/>
                  </a:lnTo>
                  <a:lnTo>
                    <a:pt x="10668" y="645414"/>
                  </a:lnTo>
                  <a:lnTo>
                    <a:pt x="10668" y="21336"/>
                  </a:lnTo>
                  <a:lnTo>
                    <a:pt x="20574" y="10668"/>
                  </a:lnTo>
                  <a:lnTo>
                    <a:pt x="20574" y="21336"/>
                  </a:lnTo>
                  <a:lnTo>
                    <a:pt x="851916" y="21336"/>
                  </a:lnTo>
                  <a:lnTo>
                    <a:pt x="851916" y="10668"/>
                  </a:lnTo>
                  <a:lnTo>
                    <a:pt x="861822" y="21336"/>
                  </a:lnTo>
                  <a:lnTo>
                    <a:pt x="861822" y="645414"/>
                  </a:lnTo>
                  <a:lnTo>
                    <a:pt x="867918" y="645414"/>
                  </a:lnTo>
                  <a:lnTo>
                    <a:pt x="872490" y="640842"/>
                  </a:lnTo>
                  <a:close/>
                </a:path>
                <a:path w="872489" h="645794">
                  <a:moveTo>
                    <a:pt x="20574" y="21336"/>
                  </a:moveTo>
                  <a:lnTo>
                    <a:pt x="20574" y="10668"/>
                  </a:lnTo>
                  <a:lnTo>
                    <a:pt x="10668" y="21336"/>
                  </a:lnTo>
                  <a:lnTo>
                    <a:pt x="20574" y="21336"/>
                  </a:lnTo>
                  <a:close/>
                </a:path>
                <a:path w="872489" h="645794">
                  <a:moveTo>
                    <a:pt x="20574" y="624078"/>
                  </a:moveTo>
                  <a:lnTo>
                    <a:pt x="20574" y="21336"/>
                  </a:lnTo>
                  <a:lnTo>
                    <a:pt x="10668" y="21336"/>
                  </a:lnTo>
                  <a:lnTo>
                    <a:pt x="10668" y="624078"/>
                  </a:lnTo>
                  <a:lnTo>
                    <a:pt x="20574" y="624078"/>
                  </a:lnTo>
                  <a:close/>
                </a:path>
                <a:path w="872489" h="645794">
                  <a:moveTo>
                    <a:pt x="861822" y="624078"/>
                  </a:moveTo>
                  <a:lnTo>
                    <a:pt x="10668" y="624078"/>
                  </a:lnTo>
                  <a:lnTo>
                    <a:pt x="20574" y="634746"/>
                  </a:lnTo>
                  <a:lnTo>
                    <a:pt x="20574" y="645414"/>
                  </a:lnTo>
                  <a:lnTo>
                    <a:pt x="851916" y="645414"/>
                  </a:lnTo>
                  <a:lnTo>
                    <a:pt x="851916" y="634746"/>
                  </a:lnTo>
                  <a:lnTo>
                    <a:pt x="861822" y="624078"/>
                  </a:lnTo>
                  <a:close/>
                </a:path>
                <a:path w="872489" h="645794">
                  <a:moveTo>
                    <a:pt x="20574" y="645414"/>
                  </a:moveTo>
                  <a:lnTo>
                    <a:pt x="20574" y="634746"/>
                  </a:lnTo>
                  <a:lnTo>
                    <a:pt x="10668" y="624078"/>
                  </a:lnTo>
                  <a:lnTo>
                    <a:pt x="10668" y="645414"/>
                  </a:lnTo>
                  <a:lnTo>
                    <a:pt x="20574" y="645414"/>
                  </a:lnTo>
                  <a:close/>
                </a:path>
                <a:path w="872489" h="645794">
                  <a:moveTo>
                    <a:pt x="861822" y="21336"/>
                  </a:moveTo>
                  <a:lnTo>
                    <a:pt x="851916" y="10668"/>
                  </a:lnTo>
                  <a:lnTo>
                    <a:pt x="851916" y="21336"/>
                  </a:lnTo>
                  <a:lnTo>
                    <a:pt x="861822" y="21336"/>
                  </a:lnTo>
                  <a:close/>
                </a:path>
                <a:path w="872489" h="645794">
                  <a:moveTo>
                    <a:pt x="861822" y="624078"/>
                  </a:moveTo>
                  <a:lnTo>
                    <a:pt x="861822" y="21336"/>
                  </a:lnTo>
                  <a:lnTo>
                    <a:pt x="851916" y="21336"/>
                  </a:lnTo>
                  <a:lnTo>
                    <a:pt x="851916" y="624078"/>
                  </a:lnTo>
                  <a:lnTo>
                    <a:pt x="861822" y="624078"/>
                  </a:lnTo>
                  <a:close/>
                </a:path>
                <a:path w="872489" h="645794">
                  <a:moveTo>
                    <a:pt x="861822" y="645414"/>
                  </a:moveTo>
                  <a:lnTo>
                    <a:pt x="861822" y="624078"/>
                  </a:lnTo>
                  <a:lnTo>
                    <a:pt x="851916" y="634746"/>
                  </a:lnTo>
                  <a:lnTo>
                    <a:pt x="851916" y="645414"/>
                  </a:lnTo>
                  <a:lnTo>
                    <a:pt x="861822" y="645414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8333" y="2442972"/>
              <a:ext cx="201168" cy="201168"/>
            </a:xfrm>
            <a:prstGeom prst="rect">
              <a:avLst/>
            </a:prstGeom>
          </p:spPr>
        </p:pic>
      </p:grpSp>
      <p:sp>
        <p:nvSpPr>
          <p:cNvPr id="148" name="object 148" descr=""/>
          <p:cNvSpPr txBox="1"/>
          <p:nvPr/>
        </p:nvSpPr>
        <p:spPr>
          <a:xfrm>
            <a:off x="1347858" y="2442463"/>
            <a:ext cx="8820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3993527" y="5104638"/>
            <a:ext cx="867410" cy="643255"/>
          </a:xfrm>
          <a:prstGeom prst="rect">
            <a:avLst/>
          </a:prstGeom>
          <a:ln w="10490">
            <a:solidFill>
              <a:srgbClr val="BFBFB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5"/>
              </a:lnSpc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0" name="object 150" descr=""/>
          <p:cNvGrpSpPr/>
          <p:nvPr/>
        </p:nvGrpSpPr>
        <p:grpSpPr>
          <a:xfrm>
            <a:off x="1698383" y="3864102"/>
            <a:ext cx="161290" cy="565785"/>
            <a:chOff x="1698383" y="3864102"/>
            <a:chExt cx="161290" cy="565785"/>
          </a:xfrm>
        </p:grpSpPr>
        <p:sp>
          <p:nvSpPr>
            <p:cNvPr id="151" name="object 151" descr=""/>
            <p:cNvSpPr/>
            <p:nvPr/>
          </p:nvSpPr>
          <p:spPr>
            <a:xfrm>
              <a:off x="1709813" y="4196334"/>
              <a:ext cx="128270" cy="143510"/>
            </a:xfrm>
            <a:custGeom>
              <a:avLst/>
              <a:gdLst/>
              <a:ahLst/>
              <a:cxnLst/>
              <a:rect l="l" t="t" r="r" b="b"/>
              <a:pathLst>
                <a:path w="128269" h="143510">
                  <a:moveTo>
                    <a:pt x="128015" y="71628"/>
                  </a:moveTo>
                  <a:lnTo>
                    <a:pt x="122943" y="43719"/>
                  </a:lnTo>
                  <a:lnTo>
                    <a:pt x="109156" y="20954"/>
                  </a:lnTo>
                  <a:lnTo>
                    <a:pt x="88796" y="5619"/>
                  </a:lnTo>
                  <a:lnTo>
                    <a:pt x="64007" y="0"/>
                  </a:lnTo>
                  <a:lnTo>
                    <a:pt x="39219" y="5619"/>
                  </a:lnTo>
                  <a:lnTo>
                    <a:pt x="18859" y="20955"/>
                  </a:lnTo>
                  <a:lnTo>
                    <a:pt x="5072" y="43719"/>
                  </a:lnTo>
                  <a:lnTo>
                    <a:pt x="0" y="71628"/>
                  </a:lnTo>
                  <a:lnTo>
                    <a:pt x="5072" y="99536"/>
                  </a:lnTo>
                  <a:lnTo>
                    <a:pt x="18859" y="122301"/>
                  </a:lnTo>
                  <a:lnTo>
                    <a:pt x="39219" y="137636"/>
                  </a:lnTo>
                  <a:lnTo>
                    <a:pt x="64007" y="143256"/>
                  </a:lnTo>
                  <a:lnTo>
                    <a:pt x="88796" y="137636"/>
                  </a:lnTo>
                  <a:lnTo>
                    <a:pt x="109156" y="122300"/>
                  </a:lnTo>
                  <a:lnTo>
                    <a:pt x="122943" y="99536"/>
                  </a:lnTo>
                  <a:lnTo>
                    <a:pt x="128015" y="71628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1698383" y="3864114"/>
              <a:ext cx="161290" cy="565785"/>
            </a:xfrm>
            <a:custGeom>
              <a:avLst/>
              <a:gdLst/>
              <a:ahLst/>
              <a:cxnLst/>
              <a:rect l="l" t="t" r="r" b="b"/>
              <a:pathLst>
                <a:path w="161289" h="565785">
                  <a:moveTo>
                    <a:pt x="160782" y="7620"/>
                  </a:moveTo>
                  <a:lnTo>
                    <a:pt x="153924" y="0"/>
                  </a:lnTo>
                  <a:lnTo>
                    <a:pt x="140970" y="0"/>
                  </a:lnTo>
                  <a:lnTo>
                    <a:pt x="140970" y="81534"/>
                  </a:lnTo>
                  <a:lnTo>
                    <a:pt x="140970" y="242316"/>
                  </a:lnTo>
                  <a:lnTo>
                    <a:pt x="140970" y="401574"/>
                  </a:lnTo>
                  <a:lnTo>
                    <a:pt x="136156" y="425234"/>
                  </a:lnTo>
                  <a:lnTo>
                    <a:pt x="123063" y="444627"/>
                  </a:lnTo>
                  <a:lnTo>
                    <a:pt x="103670" y="457720"/>
                  </a:lnTo>
                  <a:lnTo>
                    <a:pt x="80010" y="462534"/>
                  </a:lnTo>
                  <a:lnTo>
                    <a:pt x="56769" y="457720"/>
                  </a:lnTo>
                  <a:lnTo>
                    <a:pt x="37617" y="444627"/>
                  </a:lnTo>
                  <a:lnTo>
                    <a:pt x="24599" y="425234"/>
                  </a:lnTo>
                  <a:lnTo>
                    <a:pt x="19812" y="401574"/>
                  </a:lnTo>
                  <a:lnTo>
                    <a:pt x="24599" y="378218"/>
                  </a:lnTo>
                  <a:lnTo>
                    <a:pt x="56769" y="345528"/>
                  </a:lnTo>
                  <a:lnTo>
                    <a:pt x="103670" y="345528"/>
                  </a:lnTo>
                  <a:lnTo>
                    <a:pt x="136156" y="378218"/>
                  </a:lnTo>
                  <a:lnTo>
                    <a:pt x="140970" y="401574"/>
                  </a:lnTo>
                  <a:lnTo>
                    <a:pt x="140970" y="242316"/>
                  </a:lnTo>
                  <a:lnTo>
                    <a:pt x="136156" y="265976"/>
                  </a:lnTo>
                  <a:lnTo>
                    <a:pt x="123063" y="285369"/>
                  </a:lnTo>
                  <a:lnTo>
                    <a:pt x="103670" y="298462"/>
                  </a:lnTo>
                  <a:lnTo>
                    <a:pt x="80010" y="303276"/>
                  </a:lnTo>
                  <a:lnTo>
                    <a:pt x="56769" y="298462"/>
                  </a:lnTo>
                  <a:lnTo>
                    <a:pt x="37617" y="285369"/>
                  </a:lnTo>
                  <a:lnTo>
                    <a:pt x="24599" y="265976"/>
                  </a:lnTo>
                  <a:lnTo>
                    <a:pt x="19812" y="242316"/>
                  </a:lnTo>
                  <a:lnTo>
                    <a:pt x="24599" y="218313"/>
                  </a:lnTo>
                  <a:lnTo>
                    <a:pt x="37617" y="198970"/>
                  </a:lnTo>
                  <a:lnTo>
                    <a:pt x="56769" y="186055"/>
                  </a:lnTo>
                  <a:lnTo>
                    <a:pt x="80010" y="181356"/>
                  </a:lnTo>
                  <a:lnTo>
                    <a:pt x="103670" y="186055"/>
                  </a:lnTo>
                  <a:lnTo>
                    <a:pt x="123063" y="198970"/>
                  </a:lnTo>
                  <a:lnTo>
                    <a:pt x="136156" y="218313"/>
                  </a:lnTo>
                  <a:lnTo>
                    <a:pt x="140970" y="242316"/>
                  </a:lnTo>
                  <a:lnTo>
                    <a:pt x="140970" y="81534"/>
                  </a:lnTo>
                  <a:lnTo>
                    <a:pt x="136156" y="104876"/>
                  </a:lnTo>
                  <a:lnTo>
                    <a:pt x="123063" y="124294"/>
                  </a:lnTo>
                  <a:lnTo>
                    <a:pt x="103670" y="137566"/>
                  </a:lnTo>
                  <a:lnTo>
                    <a:pt x="80010" y="142494"/>
                  </a:lnTo>
                  <a:lnTo>
                    <a:pt x="56769" y="137566"/>
                  </a:lnTo>
                  <a:lnTo>
                    <a:pt x="37617" y="124294"/>
                  </a:lnTo>
                  <a:lnTo>
                    <a:pt x="24599" y="104876"/>
                  </a:lnTo>
                  <a:lnTo>
                    <a:pt x="19812" y="81534"/>
                  </a:lnTo>
                  <a:lnTo>
                    <a:pt x="24599" y="57531"/>
                  </a:lnTo>
                  <a:lnTo>
                    <a:pt x="37617" y="38188"/>
                  </a:lnTo>
                  <a:lnTo>
                    <a:pt x="56769" y="25273"/>
                  </a:lnTo>
                  <a:lnTo>
                    <a:pt x="80010" y="20574"/>
                  </a:lnTo>
                  <a:lnTo>
                    <a:pt x="103670" y="25273"/>
                  </a:lnTo>
                  <a:lnTo>
                    <a:pt x="123063" y="38188"/>
                  </a:lnTo>
                  <a:lnTo>
                    <a:pt x="136156" y="57531"/>
                  </a:lnTo>
                  <a:lnTo>
                    <a:pt x="140970" y="81534"/>
                  </a:lnTo>
                  <a:lnTo>
                    <a:pt x="140970" y="0"/>
                  </a:lnTo>
                  <a:lnTo>
                    <a:pt x="6858" y="0"/>
                  </a:lnTo>
                  <a:lnTo>
                    <a:pt x="0" y="7620"/>
                  </a:lnTo>
                  <a:lnTo>
                    <a:pt x="0" y="155448"/>
                  </a:lnTo>
                  <a:lnTo>
                    <a:pt x="6858" y="161544"/>
                  </a:lnTo>
                  <a:lnTo>
                    <a:pt x="0" y="168402"/>
                  </a:lnTo>
                  <a:lnTo>
                    <a:pt x="0" y="316230"/>
                  </a:lnTo>
                  <a:lnTo>
                    <a:pt x="5715" y="321945"/>
                  </a:lnTo>
                  <a:lnTo>
                    <a:pt x="0" y="327660"/>
                  </a:lnTo>
                  <a:lnTo>
                    <a:pt x="0" y="475488"/>
                  </a:lnTo>
                  <a:lnTo>
                    <a:pt x="6858" y="483108"/>
                  </a:lnTo>
                  <a:lnTo>
                    <a:pt x="19812" y="483108"/>
                  </a:lnTo>
                  <a:lnTo>
                    <a:pt x="66294" y="483108"/>
                  </a:lnTo>
                  <a:lnTo>
                    <a:pt x="66294" y="558546"/>
                  </a:lnTo>
                  <a:lnTo>
                    <a:pt x="66294" y="562356"/>
                  </a:lnTo>
                  <a:lnTo>
                    <a:pt x="69342" y="565404"/>
                  </a:lnTo>
                  <a:lnTo>
                    <a:pt x="91440" y="565404"/>
                  </a:lnTo>
                  <a:lnTo>
                    <a:pt x="95250" y="562356"/>
                  </a:lnTo>
                  <a:lnTo>
                    <a:pt x="95250" y="483108"/>
                  </a:lnTo>
                  <a:lnTo>
                    <a:pt x="140970" y="483108"/>
                  </a:lnTo>
                  <a:lnTo>
                    <a:pt x="153924" y="483108"/>
                  </a:lnTo>
                  <a:lnTo>
                    <a:pt x="160782" y="475488"/>
                  </a:lnTo>
                  <a:lnTo>
                    <a:pt x="160782" y="327660"/>
                  </a:lnTo>
                  <a:lnTo>
                    <a:pt x="155067" y="321945"/>
                  </a:lnTo>
                  <a:lnTo>
                    <a:pt x="160782" y="316230"/>
                  </a:lnTo>
                  <a:lnTo>
                    <a:pt x="160782" y="168402"/>
                  </a:lnTo>
                  <a:lnTo>
                    <a:pt x="153924" y="161544"/>
                  </a:lnTo>
                  <a:lnTo>
                    <a:pt x="160782" y="155448"/>
                  </a:lnTo>
                  <a:lnTo>
                    <a:pt x="160782" y="76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3" name="object 153" descr=""/>
          <p:cNvSpPr txBox="1"/>
          <p:nvPr/>
        </p:nvSpPr>
        <p:spPr>
          <a:xfrm>
            <a:off x="2202313" y="3739388"/>
            <a:ext cx="127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3063373" y="4374896"/>
            <a:ext cx="127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5" name="object 155" descr=""/>
          <p:cNvSpPr txBox="1"/>
          <p:nvPr/>
        </p:nvSpPr>
        <p:spPr>
          <a:xfrm>
            <a:off x="3114179" y="3176777"/>
            <a:ext cx="879475" cy="643255"/>
          </a:xfrm>
          <a:prstGeom prst="rect">
            <a:avLst/>
          </a:prstGeom>
          <a:ln w="10490">
            <a:solidFill>
              <a:srgbClr val="BFBFB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0"/>
              </a:lnSpc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6" name="object 156"/>
          <p:cNvSpPr txBox="1">
            <a:spLocks noGrp="1"/>
          </p:cNvSpPr>
          <p:nvPr>
            <p:ph type="title"/>
          </p:nvPr>
        </p:nvSpPr>
        <p:spPr>
          <a:xfrm>
            <a:off x="870337" y="362203"/>
            <a:ext cx="8989695" cy="952500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34"/>
              </a:spcBef>
            </a:pPr>
            <a:r>
              <a:rPr dirty="0"/>
              <a:t>Identifying</a:t>
            </a:r>
            <a:r>
              <a:rPr dirty="0" spc="-55"/>
              <a:t> </a:t>
            </a:r>
            <a:r>
              <a:rPr dirty="0"/>
              <a:t>areas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/>
              <a:t>focus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/>
              <a:t>customer</a:t>
            </a:r>
            <a:r>
              <a:rPr dirty="0" spc="-55"/>
              <a:t> </a:t>
            </a:r>
            <a:r>
              <a:rPr dirty="0"/>
              <a:t>value</a:t>
            </a:r>
            <a:r>
              <a:rPr dirty="0" spc="-35"/>
              <a:t> </a:t>
            </a:r>
            <a:r>
              <a:rPr dirty="0"/>
              <a:t>and</a:t>
            </a:r>
            <a:r>
              <a:rPr dirty="0" spc="-40"/>
              <a:t> </a:t>
            </a:r>
            <a:r>
              <a:rPr dirty="0"/>
              <a:t>deviation</a:t>
            </a:r>
            <a:r>
              <a:rPr dirty="0" spc="-35"/>
              <a:t> </a:t>
            </a:r>
            <a:r>
              <a:rPr dirty="0"/>
              <a:t>on</a:t>
            </a:r>
            <a:r>
              <a:rPr dirty="0" spc="-35"/>
              <a:t> </a:t>
            </a:r>
            <a:r>
              <a:rPr dirty="0" spc="-10"/>
              <a:t>experience </a:t>
            </a:r>
            <a:r>
              <a:rPr dirty="0"/>
              <a:t>promise</a:t>
            </a:r>
            <a:r>
              <a:rPr dirty="0" spc="-60"/>
              <a:t> </a:t>
            </a:r>
            <a:r>
              <a:rPr dirty="0"/>
              <a:t>are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55"/>
              <a:t> </a:t>
            </a:r>
            <a:r>
              <a:rPr dirty="0"/>
              <a:t>initial</a:t>
            </a:r>
            <a:r>
              <a:rPr dirty="0" spc="-55"/>
              <a:t> </a:t>
            </a:r>
            <a:r>
              <a:rPr dirty="0"/>
              <a:t>steps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55"/>
              <a:t> </a:t>
            </a:r>
            <a:r>
              <a:rPr dirty="0"/>
              <a:t>improve</a:t>
            </a:r>
            <a:r>
              <a:rPr dirty="0" spc="-65"/>
              <a:t> </a:t>
            </a:r>
            <a:r>
              <a:rPr dirty="0"/>
              <a:t>customer</a:t>
            </a:r>
            <a:r>
              <a:rPr dirty="0" spc="-75"/>
              <a:t> </a:t>
            </a:r>
            <a:r>
              <a:rPr dirty="0" spc="-10"/>
              <a:t>experience</a:t>
            </a:r>
          </a:p>
          <a:p>
            <a:pPr marL="12700">
              <a:lnSpc>
                <a:spcPts val="2300"/>
              </a:lnSpc>
            </a:pPr>
            <a:r>
              <a:rPr dirty="0">
                <a:solidFill>
                  <a:srgbClr val="008AB3"/>
                </a:solidFill>
              </a:rPr>
              <a:t>Illustrative</a:t>
            </a:r>
            <a:r>
              <a:rPr dirty="0" spc="-130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example</a:t>
            </a:r>
          </a:p>
        </p:txBody>
      </p:sp>
      <p:pic>
        <p:nvPicPr>
          <p:cNvPr id="157" name="object 15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1479" y="423672"/>
            <a:ext cx="251459" cy="251459"/>
          </a:xfrm>
          <a:prstGeom prst="rect">
            <a:avLst/>
          </a:prstGeom>
        </p:spPr>
      </p:pic>
      <p:sp>
        <p:nvSpPr>
          <p:cNvPr id="158" name="object 158" descr=""/>
          <p:cNvSpPr txBox="1"/>
          <p:nvPr/>
        </p:nvSpPr>
        <p:spPr>
          <a:xfrm>
            <a:off x="635641" y="44831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0" name="object 16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29</a:t>
            </a:r>
          </a:p>
        </p:txBody>
      </p:sp>
      <p:sp>
        <p:nvSpPr>
          <p:cNvPr id="161" name="object 16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159" name="object 159" descr=""/>
          <p:cNvSpPr txBox="1"/>
          <p:nvPr/>
        </p:nvSpPr>
        <p:spPr>
          <a:xfrm>
            <a:off x="548011" y="94741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8011" y="1523492"/>
            <a:ext cx="3088005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0" b="1">
                <a:solidFill>
                  <a:srgbClr val="008AB3"/>
                </a:solidFill>
                <a:latin typeface="Arial"/>
                <a:cs typeface="Arial"/>
              </a:rPr>
              <a:t>Design-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led</a:t>
            </a:r>
            <a:r>
              <a:rPr dirty="0" sz="155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Customer</a:t>
            </a:r>
            <a:r>
              <a:rPr dirty="0" sz="1550" spc="-2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Experience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72396" y="2146807"/>
            <a:ext cx="2512695" cy="14363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>
                <a:latin typeface="Arial"/>
                <a:cs typeface="Arial"/>
              </a:rPr>
              <a:t>Deploy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divergent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thinking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as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50">
                <a:latin typeface="Arial"/>
                <a:cs typeface="Arial"/>
              </a:rPr>
              <a:t>a </a:t>
            </a:r>
            <a:r>
              <a:rPr dirty="0" sz="1300">
                <a:latin typeface="Arial"/>
                <a:cs typeface="Arial"/>
              </a:rPr>
              <a:t>way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ensure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that</a:t>
            </a:r>
            <a:r>
              <a:rPr dirty="0" sz="1300" spc="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many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possible </a:t>
            </a:r>
            <a:r>
              <a:rPr dirty="0" sz="1300">
                <a:latin typeface="Arial"/>
                <a:cs typeface="Arial"/>
              </a:rPr>
              <a:t>solutions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are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explored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in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first </a:t>
            </a:r>
            <a:r>
              <a:rPr dirty="0" sz="1300">
                <a:latin typeface="Arial"/>
                <a:cs typeface="Arial"/>
              </a:rPr>
              <a:t>instance,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then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convergent </a:t>
            </a:r>
            <a:r>
              <a:rPr dirty="0" sz="1300">
                <a:latin typeface="Arial"/>
                <a:cs typeface="Arial"/>
              </a:rPr>
              <a:t>thinking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as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way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narrow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these </a:t>
            </a:r>
            <a:r>
              <a:rPr dirty="0" sz="1300">
                <a:latin typeface="Arial"/>
                <a:cs typeface="Arial"/>
              </a:rPr>
              <a:t>down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optimal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solution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for </a:t>
            </a:r>
            <a:r>
              <a:rPr dirty="0" sz="1300">
                <a:latin typeface="Arial"/>
                <a:cs typeface="Arial"/>
              </a:rPr>
              <a:t>our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customers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72396" y="4994374"/>
            <a:ext cx="1628139" cy="1838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>
                <a:latin typeface="Arial"/>
                <a:cs typeface="Arial"/>
              </a:rPr>
              <a:t>Embrace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prototyping </a:t>
            </a:r>
            <a:r>
              <a:rPr dirty="0" sz="1300">
                <a:latin typeface="Arial"/>
                <a:cs typeface="Arial"/>
              </a:rPr>
              <a:t>as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way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iteratively </a:t>
            </a:r>
            <a:r>
              <a:rPr dirty="0" sz="1300">
                <a:latin typeface="Arial"/>
                <a:cs typeface="Arial"/>
              </a:rPr>
              <a:t>hone-in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solutions </a:t>
            </a:r>
            <a:r>
              <a:rPr dirty="0" sz="1300">
                <a:latin typeface="Arial"/>
                <a:cs typeface="Arial"/>
              </a:rPr>
              <a:t>through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the </a:t>
            </a:r>
            <a:r>
              <a:rPr dirty="0" sz="1300">
                <a:latin typeface="Arial"/>
                <a:cs typeface="Arial"/>
              </a:rPr>
              <a:t>production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tangible </a:t>
            </a:r>
            <a:r>
              <a:rPr dirty="0" sz="1300">
                <a:latin typeface="Arial"/>
                <a:cs typeface="Arial"/>
              </a:rPr>
              <a:t>customer</a:t>
            </a:r>
            <a:r>
              <a:rPr dirty="0" sz="1300" spc="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experience </a:t>
            </a:r>
            <a:r>
              <a:rPr dirty="0" sz="1300">
                <a:latin typeface="Arial"/>
                <a:cs typeface="Arial"/>
              </a:rPr>
              <a:t>initiatives that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allow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robust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feedback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engagement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507114" y="2146757"/>
            <a:ext cx="1429385" cy="14363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>
                <a:latin typeface="Arial"/>
                <a:cs typeface="Arial"/>
              </a:rPr>
              <a:t>Let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users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compare alternatives, </a:t>
            </a:r>
            <a:r>
              <a:rPr dirty="0" sz="1300">
                <a:latin typeface="Arial"/>
                <a:cs typeface="Arial"/>
              </a:rPr>
              <a:t>experience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with </a:t>
            </a:r>
            <a:r>
              <a:rPr dirty="0" sz="1300">
                <a:latin typeface="Arial"/>
                <a:cs typeface="Arial"/>
              </a:rPr>
              <a:t>proposed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solutions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observe </a:t>
            </a:r>
            <a:r>
              <a:rPr dirty="0" sz="1300">
                <a:latin typeface="Arial"/>
                <a:cs typeface="Arial"/>
              </a:rPr>
              <a:t>behaviour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from</a:t>
            </a:r>
            <a:r>
              <a:rPr dirty="0" sz="1300" spc="30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the </a:t>
            </a:r>
            <a:r>
              <a:rPr dirty="0" sz="1300">
                <a:latin typeface="Arial"/>
                <a:cs typeface="Arial"/>
              </a:rPr>
              <a:t>end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user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653413" y="5007102"/>
            <a:ext cx="2428875" cy="1969135"/>
            <a:chOff x="7653413" y="5007102"/>
            <a:chExt cx="2428875" cy="1969135"/>
          </a:xfrm>
        </p:grpSpPr>
        <p:sp>
          <p:nvSpPr>
            <p:cNvPr id="7" name="object 7" descr=""/>
            <p:cNvSpPr/>
            <p:nvPr/>
          </p:nvSpPr>
          <p:spPr>
            <a:xfrm>
              <a:off x="8029079" y="6123432"/>
              <a:ext cx="2052955" cy="852805"/>
            </a:xfrm>
            <a:custGeom>
              <a:avLst/>
              <a:gdLst/>
              <a:ahLst/>
              <a:cxnLst/>
              <a:rect l="l" t="t" r="r" b="b"/>
              <a:pathLst>
                <a:path w="2052954" h="852804">
                  <a:moveTo>
                    <a:pt x="2052827" y="852678"/>
                  </a:moveTo>
                  <a:lnTo>
                    <a:pt x="2052827" y="0"/>
                  </a:lnTo>
                  <a:lnTo>
                    <a:pt x="0" y="0"/>
                  </a:lnTo>
                  <a:lnTo>
                    <a:pt x="0" y="852678"/>
                  </a:lnTo>
                  <a:lnTo>
                    <a:pt x="2052827" y="85267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29079" y="5007102"/>
              <a:ext cx="2052955" cy="852805"/>
            </a:xfrm>
            <a:custGeom>
              <a:avLst/>
              <a:gdLst/>
              <a:ahLst/>
              <a:cxnLst/>
              <a:rect l="l" t="t" r="r" b="b"/>
              <a:pathLst>
                <a:path w="2052954" h="852804">
                  <a:moveTo>
                    <a:pt x="2052827" y="852677"/>
                  </a:moveTo>
                  <a:lnTo>
                    <a:pt x="2052827" y="0"/>
                  </a:lnTo>
                  <a:lnTo>
                    <a:pt x="0" y="0"/>
                  </a:lnTo>
                  <a:lnTo>
                    <a:pt x="0" y="852677"/>
                  </a:lnTo>
                  <a:lnTo>
                    <a:pt x="2052827" y="852677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653413" y="5014722"/>
              <a:ext cx="752475" cy="845185"/>
            </a:xfrm>
            <a:custGeom>
              <a:avLst/>
              <a:gdLst/>
              <a:ahLst/>
              <a:cxnLst/>
              <a:rect l="l" t="t" r="r" b="b"/>
              <a:pathLst>
                <a:path w="752475" h="845185">
                  <a:moveTo>
                    <a:pt x="752093" y="633984"/>
                  </a:moveTo>
                  <a:lnTo>
                    <a:pt x="752093" y="211073"/>
                  </a:lnTo>
                  <a:lnTo>
                    <a:pt x="376427" y="0"/>
                  </a:lnTo>
                  <a:lnTo>
                    <a:pt x="0" y="211074"/>
                  </a:lnTo>
                  <a:lnTo>
                    <a:pt x="0" y="633984"/>
                  </a:lnTo>
                  <a:lnTo>
                    <a:pt x="376427" y="845058"/>
                  </a:lnTo>
                  <a:lnTo>
                    <a:pt x="752093" y="633984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7643494" y="3944111"/>
            <a:ext cx="2439035" cy="853440"/>
            <a:chOff x="7643494" y="3944111"/>
            <a:chExt cx="2439035" cy="853440"/>
          </a:xfrm>
        </p:grpSpPr>
        <p:sp>
          <p:nvSpPr>
            <p:cNvPr id="11" name="object 11" descr=""/>
            <p:cNvSpPr/>
            <p:nvPr/>
          </p:nvSpPr>
          <p:spPr>
            <a:xfrm>
              <a:off x="8029079" y="3944111"/>
              <a:ext cx="2052955" cy="853440"/>
            </a:xfrm>
            <a:custGeom>
              <a:avLst/>
              <a:gdLst/>
              <a:ahLst/>
              <a:cxnLst/>
              <a:rect l="l" t="t" r="r" b="b"/>
              <a:pathLst>
                <a:path w="2052954" h="853439">
                  <a:moveTo>
                    <a:pt x="2052827" y="853439"/>
                  </a:moveTo>
                  <a:lnTo>
                    <a:pt x="2052827" y="0"/>
                  </a:lnTo>
                  <a:lnTo>
                    <a:pt x="0" y="0"/>
                  </a:lnTo>
                  <a:lnTo>
                    <a:pt x="0" y="853439"/>
                  </a:lnTo>
                  <a:lnTo>
                    <a:pt x="2052827" y="85343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643494" y="3948683"/>
              <a:ext cx="752475" cy="843915"/>
            </a:xfrm>
            <a:custGeom>
              <a:avLst/>
              <a:gdLst/>
              <a:ahLst/>
              <a:cxnLst/>
              <a:rect l="l" t="t" r="r" b="b"/>
              <a:pathLst>
                <a:path w="752475" h="843914">
                  <a:moveTo>
                    <a:pt x="752093" y="633222"/>
                  </a:moveTo>
                  <a:lnTo>
                    <a:pt x="752093" y="211073"/>
                  </a:lnTo>
                  <a:lnTo>
                    <a:pt x="376427" y="0"/>
                  </a:lnTo>
                  <a:lnTo>
                    <a:pt x="0" y="211074"/>
                  </a:lnTo>
                  <a:lnTo>
                    <a:pt x="0" y="633222"/>
                  </a:lnTo>
                  <a:lnTo>
                    <a:pt x="376427" y="843534"/>
                  </a:lnTo>
                  <a:lnTo>
                    <a:pt x="752093" y="633222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737481" y="5336540"/>
            <a:ext cx="5848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Feasible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692523" y="4269740"/>
            <a:ext cx="6553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Desirable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7643494" y="6130290"/>
            <a:ext cx="752475" cy="845185"/>
          </a:xfrm>
          <a:custGeom>
            <a:avLst/>
            <a:gdLst/>
            <a:ahLst/>
            <a:cxnLst/>
            <a:rect l="l" t="t" r="r" b="b"/>
            <a:pathLst>
              <a:path w="752475" h="845184">
                <a:moveTo>
                  <a:pt x="752093" y="633984"/>
                </a:moveTo>
                <a:lnTo>
                  <a:pt x="752093" y="211073"/>
                </a:lnTo>
                <a:lnTo>
                  <a:pt x="376427" y="0"/>
                </a:lnTo>
                <a:lnTo>
                  <a:pt x="0" y="211074"/>
                </a:lnTo>
                <a:lnTo>
                  <a:pt x="0" y="633984"/>
                </a:lnTo>
                <a:lnTo>
                  <a:pt x="376427" y="845058"/>
                </a:lnTo>
                <a:lnTo>
                  <a:pt x="752093" y="633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800727" y="6452108"/>
            <a:ext cx="4381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5F5F5F"/>
                </a:solidFill>
                <a:latin typeface="Arial"/>
                <a:cs typeface="Arial"/>
              </a:rPr>
              <a:t>Viable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763129" y="4204966"/>
            <a:ext cx="1155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What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people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need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value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786754" y="5178654"/>
            <a:ext cx="1292860" cy="579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200"/>
              </a:lnSpc>
              <a:spcBef>
                <a:spcPts val="95"/>
              </a:spcBef>
            </a:pPr>
            <a:r>
              <a:rPr dirty="0" sz="1100">
                <a:latin typeface="Arial"/>
                <a:cs typeface="Arial"/>
              </a:rPr>
              <a:t>Build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on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strengths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of </a:t>
            </a:r>
            <a:r>
              <a:rPr dirty="0" sz="1100">
                <a:latin typeface="Arial"/>
                <a:cs typeface="Arial"/>
              </a:rPr>
              <a:t>current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operating capabilities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777612" y="6308703"/>
            <a:ext cx="1210310" cy="579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200"/>
              </a:lnSpc>
              <a:spcBef>
                <a:spcPts val="95"/>
              </a:spcBef>
            </a:pPr>
            <a:r>
              <a:rPr dirty="0" sz="1100" spc="-10">
                <a:latin typeface="Arial"/>
                <a:cs typeface="Arial"/>
              </a:rPr>
              <a:t>Profitable, </a:t>
            </a:r>
            <a:r>
              <a:rPr dirty="0" sz="1100">
                <a:latin typeface="Arial"/>
                <a:cs typeface="Arial"/>
              </a:rPr>
              <a:t>with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a </a:t>
            </a:r>
            <a:r>
              <a:rPr dirty="0" sz="1100">
                <a:latin typeface="Arial"/>
                <a:cs typeface="Arial"/>
              </a:rPr>
              <a:t>sustained</a:t>
            </a:r>
            <a:r>
              <a:rPr dirty="0" sz="1100" spc="-6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business model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85101" y="1995677"/>
            <a:ext cx="6325870" cy="2901950"/>
            <a:chOff x="585101" y="1995677"/>
            <a:chExt cx="6325870" cy="2901950"/>
          </a:xfrm>
        </p:grpSpPr>
        <p:sp>
          <p:nvSpPr>
            <p:cNvPr id="21" name="object 21" descr=""/>
            <p:cNvSpPr/>
            <p:nvPr/>
          </p:nvSpPr>
          <p:spPr>
            <a:xfrm>
              <a:off x="585101" y="1995690"/>
              <a:ext cx="2787650" cy="1081405"/>
            </a:xfrm>
            <a:custGeom>
              <a:avLst/>
              <a:gdLst/>
              <a:ahLst/>
              <a:cxnLst/>
              <a:rect l="l" t="t" r="r" b="b"/>
              <a:pathLst>
                <a:path w="2787650" h="1081405">
                  <a:moveTo>
                    <a:pt x="2750820" y="5334"/>
                  </a:moveTo>
                  <a:lnTo>
                    <a:pt x="2745486" y="5334"/>
                  </a:lnTo>
                  <a:lnTo>
                    <a:pt x="2745486" y="0"/>
                  </a:lnTo>
                  <a:lnTo>
                    <a:pt x="0" y="0"/>
                  </a:lnTo>
                  <a:lnTo>
                    <a:pt x="0" y="9906"/>
                  </a:lnTo>
                  <a:lnTo>
                    <a:pt x="2740139" y="9906"/>
                  </a:lnTo>
                  <a:lnTo>
                    <a:pt x="2740139" y="998550"/>
                  </a:lnTo>
                  <a:lnTo>
                    <a:pt x="2745486" y="997458"/>
                  </a:lnTo>
                  <a:lnTo>
                    <a:pt x="2750820" y="998524"/>
                  </a:lnTo>
                  <a:lnTo>
                    <a:pt x="2750820" y="5334"/>
                  </a:lnTo>
                  <a:close/>
                </a:path>
                <a:path w="2787650" h="1081405">
                  <a:moveTo>
                    <a:pt x="2787396" y="1039368"/>
                  </a:moveTo>
                  <a:lnTo>
                    <a:pt x="2784157" y="1023175"/>
                  </a:lnTo>
                  <a:lnTo>
                    <a:pt x="2775293" y="1009840"/>
                  </a:lnTo>
                  <a:lnTo>
                    <a:pt x="2761996" y="1000785"/>
                  </a:lnTo>
                  <a:lnTo>
                    <a:pt x="2745486" y="997458"/>
                  </a:lnTo>
                  <a:lnTo>
                    <a:pt x="2729293" y="1000785"/>
                  </a:lnTo>
                  <a:lnTo>
                    <a:pt x="2715958" y="1009840"/>
                  </a:lnTo>
                  <a:lnTo>
                    <a:pt x="2706903" y="1023175"/>
                  </a:lnTo>
                  <a:lnTo>
                    <a:pt x="2703576" y="1039368"/>
                  </a:lnTo>
                  <a:lnTo>
                    <a:pt x="2706903" y="1055878"/>
                  </a:lnTo>
                  <a:lnTo>
                    <a:pt x="2715958" y="1069174"/>
                  </a:lnTo>
                  <a:lnTo>
                    <a:pt x="2729293" y="1078039"/>
                  </a:lnTo>
                  <a:lnTo>
                    <a:pt x="2740139" y="1080211"/>
                  </a:lnTo>
                  <a:lnTo>
                    <a:pt x="2745486" y="1081278"/>
                  </a:lnTo>
                  <a:lnTo>
                    <a:pt x="2750820" y="1080223"/>
                  </a:lnTo>
                  <a:lnTo>
                    <a:pt x="2761996" y="1078039"/>
                  </a:lnTo>
                  <a:lnTo>
                    <a:pt x="2775293" y="1069174"/>
                  </a:lnTo>
                  <a:lnTo>
                    <a:pt x="2784157" y="1055878"/>
                  </a:lnTo>
                  <a:lnTo>
                    <a:pt x="2787396" y="103936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85101" y="4813554"/>
              <a:ext cx="1697355" cy="83820"/>
            </a:xfrm>
            <a:custGeom>
              <a:avLst/>
              <a:gdLst/>
              <a:ahLst/>
              <a:cxnLst/>
              <a:rect l="l" t="t" r="r" b="b"/>
              <a:pathLst>
                <a:path w="1697355" h="83820">
                  <a:moveTo>
                    <a:pt x="1614230" y="36679"/>
                  </a:moveTo>
                  <a:lnTo>
                    <a:pt x="0" y="36575"/>
                  </a:lnTo>
                  <a:lnTo>
                    <a:pt x="0" y="47244"/>
                  </a:lnTo>
                  <a:lnTo>
                    <a:pt x="1613154" y="47244"/>
                  </a:lnTo>
                  <a:lnTo>
                    <a:pt x="1613154" y="41910"/>
                  </a:lnTo>
                  <a:lnTo>
                    <a:pt x="1614230" y="36679"/>
                  </a:lnTo>
                  <a:close/>
                </a:path>
                <a:path w="1697355" h="83820">
                  <a:moveTo>
                    <a:pt x="1655064" y="47244"/>
                  </a:moveTo>
                  <a:lnTo>
                    <a:pt x="1655064" y="36575"/>
                  </a:lnTo>
                  <a:lnTo>
                    <a:pt x="1614230" y="36679"/>
                  </a:lnTo>
                  <a:lnTo>
                    <a:pt x="1613154" y="41910"/>
                  </a:lnTo>
                  <a:lnTo>
                    <a:pt x="1614230" y="47244"/>
                  </a:lnTo>
                  <a:lnTo>
                    <a:pt x="1655064" y="47244"/>
                  </a:lnTo>
                  <a:close/>
                </a:path>
                <a:path w="1697355" h="83820">
                  <a:moveTo>
                    <a:pt x="1614230" y="47244"/>
                  </a:moveTo>
                  <a:lnTo>
                    <a:pt x="1613154" y="41910"/>
                  </a:lnTo>
                  <a:lnTo>
                    <a:pt x="1613154" y="47244"/>
                  </a:lnTo>
                  <a:lnTo>
                    <a:pt x="1614230" y="47244"/>
                  </a:lnTo>
                  <a:close/>
                </a:path>
                <a:path w="1697355" h="83820">
                  <a:moveTo>
                    <a:pt x="1696974" y="41910"/>
                  </a:moveTo>
                  <a:lnTo>
                    <a:pt x="1693747" y="25717"/>
                  </a:lnTo>
                  <a:lnTo>
                    <a:pt x="1684877" y="12382"/>
                  </a:lnTo>
                  <a:lnTo>
                    <a:pt x="1671577" y="3333"/>
                  </a:lnTo>
                  <a:lnTo>
                    <a:pt x="1655064" y="0"/>
                  </a:lnTo>
                  <a:lnTo>
                    <a:pt x="1638871" y="3333"/>
                  </a:lnTo>
                  <a:lnTo>
                    <a:pt x="1625536" y="12382"/>
                  </a:lnTo>
                  <a:lnTo>
                    <a:pt x="1616487" y="25717"/>
                  </a:lnTo>
                  <a:lnTo>
                    <a:pt x="1614230" y="36679"/>
                  </a:lnTo>
                  <a:lnTo>
                    <a:pt x="1655064" y="36575"/>
                  </a:lnTo>
                  <a:lnTo>
                    <a:pt x="1655064" y="83820"/>
                  </a:lnTo>
                  <a:lnTo>
                    <a:pt x="1671577" y="80593"/>
                  </a:lnTo>
                  <a:lnTo>
                    <a:pt x="1684877" y="71723"/>
                  </a:lnTo>
                  <a:lnTo>
                    <a:pt x="1693747" y="58423"/>
                  </a:lnTo>
                  <a:lnTo>
                    <a:pt x="1696974" y="41910"/>
                  </a:lnTo>
                  <a:close/>
                </a:path>
                <a:path w="1697355" h="83820">
                  <a:moveTo>
                    <a:pt x="1655064" y="83820"/>
                  </a:moveTo>
                  <a:lnTo>
                    <a:pt x="1655064" y="47244"/>
                  </a:lnTo>
                  <a:lnTo>
                    <a:pt x="1614230" y="47244"/>
                  </a:lnTo>
                  <a:lnTo>
                    <a:pt x="1616487" y="58423"/>
                  </a:lnTo>
                  <a:lnTo>
                    <a:pt x="1625536" y="71723"/>
                  </a:lnTo>
                  <a:lnTo>
                    <a:pt x="1638871" y="80593"/>
                  </a:lnTo>
                  <a:lnTo>
                    <a:pt x="1655064" y="8382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284355" y="1995690"/>
              <a:ext cx="1626235" cy="2177415"/>
            </a:xfrm>
            <a:custGeom>
              <a:avLst/>
              <a:gdLst/>
              <a:ahLst/>
              <a:cxnLst/>
              <a:rect l="l" t="t" r="r" b="b"/>
              <a:pathLst>
                <a:path w="1626234" h="2177415">
                  <a:moveTo>
                    <a:pt x="1626108" y="0"/>
                  </a:moveTo>
                  <a:lnTo>
                    <a:pt x="42672" y="0"/>
                  </a:lnTo>
                  <a:lnTo>
                    <a:pt x="42672" y="5334"/>
                  </a:lnTo>
                  <a:lnTo>
                    <a:pt x="37338" y="5334"/>
                  </a:lnTo>
                  <a:lnTo>
                    <a:pt x="37338" y="2094280"/>
                  </a:lnTo>
                  <a:lnTo>
                    <a:pt x="26035" y="2096541"/>
                  </a:lnTo>
                  <a:lnTo>
                    <a:pt x="12471" y="2105596"/>
                  </a:lnTo>
                  <a:lnTo>
                    <a:pt x="3340" y="2118931"/>
                  </a:lnTo>
                  <a:lnTo>
                    <a:pt x="0" y="2135124"/>
                  </a:lnTo>
                  <a:lnTo>
                    <a:pt x="3340" y="2151634"/>
                  </a:lnTo>
                  <a:lnTo>
                    <a:pt x="12471" y="2164931"/>
                  </a:lnTo>
                  <a:lnTo>
                    <a:pt x="26035" y="2173795"/>
                  </a:lnTo>
                  <a:lnTo>
                    <a:pt x="37338" y="2175992"/>
                  </a:lnTo>
                  <a:lnTo>
                    <a:pt x="42672" y="2177034"/>
                  </a:lnTo>
                  <a:lnTo>
                    <a:pt x="47244" y="2176119"/>
                  </a:lnTo>
                  <a:lnTo>
                    <a:pt x="58864" y="2173795"/>
                  </a:lnTo>
                  <a:lnTo>
                    <a:pt x="72199" y="2164931"/>
                  </a:lnTo>
                  <a:lnTo>
                    <a:pt x="81241" y="2151634"/>
                  </a:lnTo>
                  <a:lnTo>
                    <a:pt x="84582" y="2135124"/>
                  </a:lnTo>
                  <a:lnTo>
                    <a:pt x="81241" y="2118931"/>
                  </a:lnTo>
                  <a:lnTo>
                    <a:pt x="72199" y="2105596"/>
                  </a:lnTo>
                  <a:lnTo>
                    <a:pt x="58864" y="2096541"/>
                  </a:lnTo>
                  <a:lnTo>
                    <a:pt x="47244" y="2094153"/>
                  </a:lnTo>
                  <a:lnTo>
                    <a:pt x="47244" y="9906"/>
                  </a:lnTo>
                  <a:lnTo>
                    <a:pt x="1626108" y="9906"/>
                  </a:lnTo>
                  <a:lnTo>
                    <a:pt x="1626108" y="0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759079" y="4890770"/>
            <a:ext cx="69723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 b="1">
                <a:solidFill>
                  <a:srgbClr val="5F5F5F"/>
                </a:solidFill>
                <a:latin typeface="Arial"/>
                <a:cs typeface="Arial"/>
              </a:rPr>
              <a:t>Solution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2291" y="2779014"/>
            <a:ext cx="3742605" cy="3548549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3128143" y="3587750"/>
            <a:ext cx="69596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Ideate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697610" y="5700014"/>
            <a:ext cx="9931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2.</a:t>
            </a:r>
            <a:r>
              <a:rPr dirty="0" sz="1300" spc="2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5F5F5F"/>
                </a:solidFill>
                <a:latin typeface="Arial"/>
                <a:cs typeface="Arial"/>
              </a:rPr>
              <a:t>Prototype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693291" y="5751829"/>
            <a:ext cx="54483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601091" y="3568704"/>
            <a:ext cx="144716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Solutions</a:t>
            </a:r>
            <a:r>
              <a:rPr dirty="0" sz="1300" spc="3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that</a:t>
            </a:r>
            <a:r>
              <a:rPr dirty="0" sz="1300" spc="2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5F5F5F"/>
                </a:solidFill>
                <a:latin typeface="Arial"/>
                <a:cs typeface="Arial"/>
              </a:rPr>
              <a:t>are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4103255" y="3579888"/>
            <a:ext cx="3552825" cy="3400425"/>
          </a:xfrm>
          <a:custGeom>
            <a:avLst/>
            <a:gdLst/>
            <a:ahLst/>
            <a:cxnLst/>
            <a:rect l="l" t="t" r="r" b="b"/>
            <a:pathLst>
              <a:path w="3552825" h="3400425">
                <a:moveTo>
                  <a:pt x="80010" y="1725930"/>
                </a:moveTo>
                <a:lnTo>
                  <a:pt x="4572" y="1690116"/>
                </a:lnTo>
                <a:lnTo>
                  <a:pt x="0" y="1699260"/>
                </a:lnTo>
                <a:lnTo>
                  <a:pt x="75438" y="1735836"/>
                </a:lnTo>
                <a:lnTo>
                  <a:pt x="80010" y="1725930"/>
                </a:lnTo>
                <a:close/>
              </a:path>
              <a:path w="3552825" h="3400425">
                <a:moveTo>
                  <a:pt x="85344" y="679704"/>
                </a:moveTo>
                <a:lnTo>
                  <a:pt x="83058" y="669798"/>
                </a:lnTo>
                <a:lnTo>
                  <a:pt x="762" y="685800"/>
                </a:lnTo>
                <a:lnTo>
                  <a:pt x="3048" y="696468"/>
                </a:lnTo>
                <a:lnTo>
                  <a:pt x="85344" y="679704"/>
                </a:lnTo>
                <a:close/>
              </a:path>
              <a:path w="3552825" h="3400425">
                <a:moveTo>
                  <a:pt x="184404" y="1776222"/>
                </a:moveTo>
                <a:lnTo>
                  <a:pt x="108204" y="1739646"/>
                </a:lnTo>
                <a:lnTo>
                  <a:pt x="103632" y="1749552"/>
                </a:lnTo>
                <a:lnTo>
                  <a:pt x="179832" y="1785366"/>
                </a:lnTo>
                <a:lnTo>
                  <a:pt x="184404" y="1776222"/>
                </a:lnTo>
                <a:close/>
              </a:path>
              <a:path w="3552825" h="3400425">
                <a:moveTo>
                  <a:pt x="198120" y="657606"/>
                </a:moveTo>
                <a:lnTo>
                  <a:pt x="196596" y="646938"/>
                </a:lnTo>
                <a:lnTo>
                  <a:pt x="114300" y="663702"/>
                </a:lnTo>
                <a:lnTo>
                  <a:pt x="115824" y="673608"/>
                </a:lnTo>
                <a:lnTo>
                  <a:pt x="198120" y="657606"/>
                </a:lnTo>
                <a:close/>
              </a:path>
              <a:path w="3552825" h="3400425">
                <a:moveTo>
                  <a:pt x="288036" y="1825752"/>
                </a:moveTo>
                <a:lnTo>
                  <a:pt x="212598" y="1789938"/>
                </a:lnTo>
                <a:lnTo>
                  <a:pt x="208026" y="1799082"/>
                </a:lnTo>
                <a:lnTo>
                  <a:pt x="283464" y="1835658"/>
                </a:lnTo>
                <a:lnTo>
                  <a:pt x="288036" y="1825752"/>
                </a:lnTo>
                <a:close/>
              </a:path>
              <a:path w="3552825" h="3400425">
                <a:moveTo>
                  <a:pt x="311658" y="634746"/>
                </a:moveTo>
                <a:lnTo>
                  <a:pt x="309372" y="624840"/>
                </a:lnTo>
                <a:lnTo>
                  <a:pt x="227076" y="640842"/>
                </a:lnTo>
                <a:lnTo>
                  <a:pt x="229362" y="651510"/>
                </a:lnTo>
                <a:lnTo>
                  <a:pt x="311658" y="634746"/>
                </a:lnTo>
                <a:close/>
              </a:path>
              <a:path w="3552825" h="3400425">
                <a:moveTo>
                  <a:pt x="392430" y="1876044"/>
                </a:moveTo>
                <a:lnTo>
                  <a:pt x="316230" y="1839468"/>
                </a:lnTo>
                <a:lnTo>
                  <a:pt x="311658" y="1849374"/>
                </a:lnTo>
                <a:lnTo>
                  <a:pt x="387858" y="1885188"/>
                </a:lnTo>
                <a:lnTo>
                  <a:pt x="392430" y="1876044"/>
                </a:lnTo>
                <a:close/>
              </a:path>
              <a:path w="3552825" h="3400425">
                <a:moveTo>
                  <a:pt x="425196" y="612648"/>
                </a:moveTo>
                <a:lnTo>
                  <a:pt x="422910" y="601980"/>
                </a:lnTo>
                <a:lnTo>
                  <a:pt x="340614" y="618744"/>
                </a:lnTo>
                <a:lnTo>
                  <a:pt x="342138" y="628650"/>
                </a:lnTo>
                <a:lnTo>
                  <a:pt x="425196" y="612648"/>
                </a:lnTo>
                <a:close/>
              </a:path>
              <a:path w="3552825" h="3400425">
                <a:moveTo>
                  <a:pt x="496062" y="1925574"/>
                </a:moveTo>
                <a:lnTo>
                  <a:pt x="420624" y="1889760"/>
                </a:lnTo>
                <a:lnTo>
                  <a:pt x="416052" y="1898904"/>
                </a:lnTo>
                <a:lnTo>
                  <a:pt x="491490" y="1935480"/>
                </a:lnTo>
                <a:lnTo>
                  <a:pt x="496062" y="1925574"/>
                </a:lnTo>
                <a:close/>
              </a:path>
              <a:path w="3552825" h="3400425">
                <a:moveTo>
                  <a:pt x="537972" y="589788"/>
                </a:moveTo>
                <a:lnTo>
                  <a:pt x="535686" y="579882"/>
                </a:lnTo>
                <a:lnTo>
                  <a:pt x="453390" y="595884"/>
                </a:lnTo>
                <a:lnTo>
                  <a:pt x="455676" y="606552"/>
                </a:lnTo>
                <a:lnTo>
                  <a:pt x="537972" y="589788"/>
                </a:lnTo>
                <a:close/>
              </a:path>
              <a:path w="3552825" h="3400425">
                <a:moveTo>
                  <a:pt x="600456" y="1975866"/>
                </a:moveTo>
                <a:lnTo>
                  <a:pt x="525018" y="1939290"/>
                </a:lnTo>
                <a:lnTo>
                  <a:pt x="520446" y="1949196"/>
                </a:lnTo>
                <a:lnTo>
                  <a:pt x="595884" y="1985010"/>
                </a:lnTo>
                <a:lnTo>
                  <a:pt x="600456" y="1975866"/>
                </a:lnTo>
                <a:close/>
              </a:path>
              <a:path w="3552825" h="3400425">
                <a:moveTo>
                  <a:pt x="651510" y="567690"/>
                </a:moveTo>
                <a:lnTo>
                  <a:pt x="649224" y="557022"/>
                </a:lnTo>
                <a:lnTo>
                  <a:pt x="566928" y="573786"/>
                </a:lnTo>
                <a:lnTo>
                  <a:pt x="569214" y="583692"/>
                </a:lnTo>
                <a:lnTo>
                  <a:pt x="651510" y="567690"/>
                </a:lnTo>
                <a:close/>
              </a:path>
              <a:path w="3552825" h="3400425">
                <a:moveTo>
                  <a:pt x="704850" y="2025396"/>
                </a:moveTo>
                <a:lnTo>
                  <a:pt x="628650" y="1989582"/>
                </a:lnTo>
                <a:lnTo>
                  <a:pt x="624078" y="1998726"/>
                </a:lnTo>
                <a:lnTo>
                  <a:pt x="700278" y="2035302"/>
                </a:lnTo>
                <a:lnTo>
                  <a:pt x="704850" y="2025396"/>
                </a:lnTo>
                <a:close/>
              </a:path>
              <a:path w="3552825" h="3400425">
                <a:moveTo>
                  <a:pt x="764286" y="544830"/>
                </a:moveTo>
                <a:lnTo>
                  <a:pt x="762762" y="534924"/>
                </a:lnTo>
                <a:lnTo>
                  <a:pt x="680466" y="550926"/>
                </a:lnTo>
                <a:lnTo>
                  <a:pt x="681990" y="561594"/>
                </a:lnTo>
                <a:lnTo>
                  <a:pt x="764286" y="544830"/>
                </a:lnTo>
                <a:close/>
              </a:path>
              <a:path w="3552825" h="3400425">
                <a:moveTo>
                  <a:pt x="808482" y="2075688"/>
                </a:moveTo>
                <a:lnTo>
                  <a:pt x="733044" y="2039112"/>
                </a:lnTo>
                <a:lnTo>
                  <a:pt x="728472" y="2049018"/>
                </a:lnTo>
                <a:lnTo>
                  <a:pt x="803910" y="2084832"/>
                </a:lnTo>
                <a:lnTo>
                  <a:pt x="808482" y="2075688"/>
                </a:lnTo>
                <a:close/>
              </a:path>
              <a:path w="3552825" h="3400425">
                <a:moveTo>
                  <a:pt x="877824" y="522732"/>
                </a:moveTo>
                <a:lnTo>
                  <a:pt x="875538" y="512064"/>
                </a:lnTo>
                <a:lnTo>
                  <a:pt x="793242" y="528828"/>
                </a:lnTo>
                <a:lnTo>
                  <a:pt x="795528" y="538734"/>
                </a:lnTo>
                <a:lnTo>
                  <a:pt x="877824" y="522732"/>
                </a:lnTo>
                <a:close/>
              </a:path>
              <a:path w="3552825" h="3400425">
                <a:moveTo>
                  <a:pt x="912876" y="2125218"/>
                </a:moveTo>
                <a:lnTo>
                  <a:pt x="837438" y="2089404"/>
                </a:lnTo>
                <a:lnTo>
                  <a:pt x="832866" y="2098548"/>
                </a:lnTo>
                <a:lnTo>
                  <a:pt x="908304" y="2135124"/>
                </a:lnTo>
                <a:lnTo>
                  <a:pt x="912876" y="2125218"/>
                </a:lnTo>
                <a:close/>
              </a:path>
              <a:path w="3552825" h="3400425">
                <a:moveTo>
                  <a:pt x="990600" y="499872"/>
                </a:moveTo>
                <a:lnTo>
                  <a:pt x="989076" y="489966"/>
                </a:lnTo>
                <a:lnTo>
                  <a:pt x="906780" y="505968"/>
                </a:lnTo>
                <a:lnTo>
                  <a:pt x="908304" y="516636"/>
                </a:lnTo>
                <a:lnTo>
                  <a:pt x="990600" y="499872"/>
                </a:lnTo>
                <a:close/>
              </a:path>
              <a:path w="3552825" h="3400425">
                <a:moveTo>
                  <a:pt x="1017270" y="2175510"/>
                </a:moveTo>
                <a:lnTo>
                  <a:pt x="941070" y="2138934"/>
                </a:lnTo>
                <a:lnTo>
                  <a:pt x="936498" y="2148840"/>
                </a:lnTo>
                <a:lnTo>
                  <a:pt x="1012698" y="2184654"/>
                </a:lnTo>
                <a:lnTo>
                  <a:pt x="1017270" y="2175510"/>
                </a:lnTo>
                <a:close/>
              </a:path>
              <a:path w="3552825" h="3400425">
                <a:moveTo>
                  <a:pt x="1104138" y="477012"/>
                </a:moveTo>
                <a:lnTo>
                  <a:pt x="1101852" y="467106"/>
                </a:lnTo>
                <a:lnTo>
                  <a:pt x="1019556" y="483108"/>
                </a:lnTo>
                <a:lnTo>
                  <a:pt x="1021842" y="493776"/>
                </a:lnTo>
                <a:lnTo>
                  <a:pt x="1104138" y="477012"/>
                </a:lnTo>
                <a:close/>
              </a:path>
              <a:path w="3552825" h="3400425">
                <a:moveTo>
                  <a:pt x="1120902" y="2225040"/>
                </a:moveTo>
                <a:lnTo>
                  <a:pt x="1045464" y="2189226"/>
                </a:lnTo>
                <a:lnTo>
                  <a:pt x="1040892" y="2198370"/>
                </a:lnTo>
                <a:lnTo>
                  <a:pt x="1116330" y="2234946"/>
                </a:lnTo>
                <a:lnTo>
                  <a:pt x="1120902" y="2225040"/>
                </a:lnTo>
                <a:close/>
              </a:path>
              <a:path w="3552825" h="3400425">
                <a:moveTo>
                  <a:pt x="1217676" y="454914"/>
                </a:moveTo>
                <a:lnTo>
                  <a:pt x="1215390" y="444246"/>
                </a:lnTo>
                <a:lnTo>
                  <a:pt x="1133094" y="461010"/>
                </a:lnTo>
                <a:lnTo>
                  <a:pt x="1135380" y="470916"/>
                </a:lnTo>
                <a:lnTo>
                  <a:pt x="1217676" y="454914"/>
                </a:lnTo>
                <a:close/>
              </a:path>
              <a:path w="3552825" h="3400425">
                <a:moveTo>
                  <a:pt x="1225296" y="2275332"/>
                </a:moveTo>
                <a:lnTo>
                  <a:pt x="1149096" y="2238756"/>
                </a:lnTo>
                <a:lnTo>
                  <a:pt x="1144524" y="2248662"/>
                </a:lnTo>
                <a:lnTo>
                  <a:pt x="1220724" y="2284476"/>
                </a:lnTo>
                <a:lnTo>
                  <a:pt x="1225296" y="2275332"/>
                </a:lnTo>
                <a:close/>
              </a:path>
              <a:path w="3552825" h="3400425">
                <a:moveTo>
                  <a:pt x="1328928" y="2324862"/>
                </a:moveTo>
                <a:lnTo>
                  <a:pt x="1253490" y="2289048"/>
                </a:lnTo>
                <a:lnTo>
                  <a:pt x="1248918" y="2298192"/>
                </a:lnTo>
                <a:lnTo>
                  <a:pt x="1324356" y="2334768"/>
                </a:lnTo>
                <a:lnTo>
                  <a:pt x="1328928" y="2324862"/>
                </a:lnTo>
                <a:close/>
              </a:path>
              <a:path w="3552825" h="3400425">
                <a:moveTo>
                  <a:pt x="1330452" y="432054"/>
                </a:moveTo>
                <a:lnTo>
                  <a:pt x="1328928" y="422148"/>
                </a:lnTo>
                <a:lnTo>
                  <a:pt x="1246632" y="438150"/>
                </a:lnTo>
                <a:lnTo>
                  <a:pt x="1248156" y="448818"/>
                </a:lnTo>
                <a:lnTo>
                  <a:pt x="1330452" y="432054"/>
                </a:lnTo>
                <a:close/>
              </a:path>
              <a:path w="3552825" h="3400425">
                <a:moveTo>
                  <a:pt x="1433322" y="2375154"/>
                </a:moveTo>
                <a:lnTo>
                  <a:pt x="1357884" y="2338578"/>
                </a:lnTo>
                <a:lnTo>
                  <a:pt x="1353312" y="2348484"/>
                </a:lnTo>
                <a:lnTo>
                  <a:pt x="1428750" y="2384298"/>
                </a:lnTo>
                <a:lnTo>
                  <a:pt x="1433322" y="2375154"/>
                </a:lnTo>
                <a:close/>
              </a:path>
              <a:path w="3552825" h="3400425">
                <a:moveTo>
                  <a:pt x="1443990" y="409956"/>
                </a:moveTo>
                <a:lnTo>
                  <a:pt x="1441704" y="399288"/>
                </a:lnTo>
                <a:lnTo>
                  <a:pt x="1359408" y="416052"/>
                </a:lnTo>
                <a:lnTo>
                  <a:pt x="1361694" y="425958"/>
                </a:lnTo>
                <a:lnTo>
                  <a:pt x="1443990" y="409956"/>
                </a:lnTo>
                <a:close/>
              </a:path>
              <a:path w="3552825" h="3400425">
                <a:moveTo>
                  <a:pt x="1537716" y="2424684"/>
                </a:moveTo>
                <a:lnTo>
                  <a:pt x="1461516" y="2388870"/>
                </a:lnTo>
                <a:lnTo>
                  <a:pt x="1456944" y="2398014"/>
                </a:lnTo>
                <a:lnTo>
                  <a:pt x="1533144" y="2434590"/>
                </a:lnTo>
                <a:lnTo>
                  <a:pt x="1537716" y="2424684"/>
                </a:lnTo>
                <a:close/>
              </a:path>
              <a:path w="3552825" h="3400425">
                <a:moveTo>
                  <a:pt x="1556766" y="387096"/>
                </a:moveTo>
                <a:lnTo>
                  <a:pt x="1555242" y="377190"/>
                </a:lnTo>
                <a:lnTo>
                  <a:pt x="1472946" y="393192"/>
                </a:lnTo>
                <a:lnTo>
                  <a:pt x="1474470" y="403860"/>
                </a:lnTo>
                <a:lnTo>
                  <a:pt x="1556766" y="387096"/>
                </a:lnTo>
                <a:close/>
              </a:path>
              <a:path w="3552825" h="3400425">
                <a:moveTo>
                  <a:pt x="1641348" y="2474976"/>
                </a:moveTo>
                <a:lnTo>
                  <a:pt x="1565910" y="2438400"/>
                </a:lnTo>
                <a:lnTo>
                  <a:pt x="1561338" y="2448306"/>
                </a:lnTo>
                <a:lnTo>
                  <a:pt x="1636776" y="2484120"/>
                </a:lnTo>
                <a:lnTo>
                  <a:pt x="1641348" y="2474976"/>
                </a:lnTo>
                <a:close/>
              </a:path>
              <a:path w="3552825" h="3400425">
                <a:moveTo>
                  <a:pt x="1670304" y="364998"/>
                </a:moveTo>
                <a:lnTo>
                  <a:pt x="1668018" y="354330"/>
                </a:lnTo>
                <a:lnTo>
                  <a:pt x="1585722" y="371094"/>
                </a:lnTo>
                <a:lnTo>
                  <a:pt x="1588008" y="381000"/>
                </a:lnTo>
                <a:lnTo>
                  <a:pt x="1670304" y="364998"/>
                </a:lnTo>
                <a:close/>
              </a:path>
              <a:path w="3552825" h="3400425">
                <a:moveTo>
                  <a:pt x="1745742" y="2524506"/>
                </a:moveTo>
                <a:lnTo>
                  <a:pt x="1670304" y="2488692"/>
                </a:lnTo>
                <a:lnTo>
                  <a:pt x="1665732" y="2497836"/>
                </a:lnTo>
                <a:lnTo>
                  <a:pt x="1741170" y="2534412"/>
                </a:lnTo>
                <a:lnTo>
                  <a:pt x="1745742" y="2524506"/>
                </a:lnTo>
                <a:close/>
              </a:path>
              <a:path w="3552825" h="3400425">
                <a:moveTo>
                  <a:pt x="1783842" y="342138"/>
                </a:moveTo>
                <a:lnTo>
                  <a:pt x="1781556" y="332232"/>
                </a:lnTo>
                <a:lnTo>
                  <a:pt x="1699260" y="348234"/>
                </a:lnTo>
                <a:lnTo>
                  <a:pt x="1701546" y="358902"/>
                </a:lnTo>
                <a:lnTo>
                  <a:pt x="1783842" y="342138"/>
                </a:lnTo>
                <a:close/>
              </a:path>
              <a:path w="3552825" h="3400425">
                <a:moveTo>
                  <a:pt x="1849374" y="2574798"/>
                </a:moveTo>
                <a:lnTo>
                  <a:pt x="1773936" y="2538222"/>
                </a:lnTo>
                <a:lnTo>
                  <a:pt x="1769364" y="2547366"/>
                </a:lnTo>
                <a:lnTo>
                  <a:pt x="1845564" y="2583942"/>
                </a:lnTo>
                <a:lnTo>
                  <a:pt x="1849374" y="2574798"/>
                </a:lnTo>
                <a:close/>
              </a:path>
              <a:path w="3552825" h="3400425">
                <a:moveTo>
                  <a:pt x="1896618" y="320040"/>
                </a:moveTo>
                <a:lnTo>
                  <a:pt x="1895094" y="309372"/>
                </a:lnTo>
                <a:lnTo>
                  <a:pt x="1812036" y="326136"/>
                </a:lnTo>
                <a:lnTo>
                  <a:pt x="1814322" y="336042"/>
                </a:lnTo>
                <a:lnTo>
                  <a:pt x="1896618" y="320040"/>
                </a:lnTo>
                <a:close/>
              </a:path>
              <a:path w="3552825" h="3400425">
                <a:moveTo>
                  <a:pt x="1953768" y="2624328"/>
                </a:moveTo>
                <a:lnTo>
                  <a:pt x="1878330" y="2588514"/>
                </a:lnTo>
                <a:lnTo>
                  <a:pt x="1873758" y="2597658"/>
                </a:lnTo>
                <a:lnTo>
                  <a:pt x="1949196" y="2634234"/>
                </a:lnTo>
                <a:lnTo>
                  <a:pt x="1953768" y="2624328"/>
                </a:lnTo>
                <a:close/>
              </a:path>
              <a:path w="3552825" h="3400425">
                <a:moveTo>
                  <a:pt x="2010156" y="297180"/>
                </a:moveTo>
                <a:lnTo>
                  <a:pt x="2007870" y="286512"/>
                </a:lnTo>
                <a:lnTo>
                  <a:pt x="1925574" y="303276"/>
                </a:lnTo>
                <a:lnTo>
                  <a:pt x="1927860" y="313182"/>
                </a:lnTo>
                <a:lnTo>
                  <a:pt x="2010156" y="297180"/>
                </a:lnTo>
                <a:close/>
              </a:path>
              <a:path w="3552825" h="3400425">
                <a:moveTo>
                  <a:pt x="2058162" y="2674620"/>
                </a:moveTo>
                <a:lnTo>
                  <a:pt x="1981962" y="2638044"/>
                </a:lnTo>
                <a:lnTo>
                  <a:pt x="1977390" y="2647188"/>
                </a:lnTo>
                <a:lnTo>
                  <a:pt x="2053590" y="2683764"/>
                </a:lnTo>
                <a:lnTo>
                  <a:pt x="2058162" y="2674620"/>
                </a:lnTo>
                <a:close/>
              </a:path>
              <a:path w="3552825" h="3400425">
                <a:moveTo>
                  <a:pt x="2122932" y="274320"/>
                </a:moveTo>
                <a:lnTo>
                  <a:pt x="2121408" y="264414"/>
                </a:lnTo>
                <a:lnTo>
                  <a:pt x="2039112" y="280416"/>
                </a:lnTo>
                <a:lnTo>
                  <a:pt x="2040636" y="291084"/>
                </a:lnTo>
                <a:lnTo>
                  <a:pt x="2122932" y="274320"/>
                </a:lnTo>
                <a:close/>
              </a:path>
              <a:path w="3552825" h="3400425">
                <a:moveTo>
                  <a:pt x="2161794" y="2724150"/>
                </a:moveTo>
                <a:lnTo>
                  <a:pt x="2086356" y="2688336"/>
                </a:lnTo>
                <a:lnTo>
                  <a:pt x="2081784" y="2697480"/>
                </a:lnTo>
                <a:lnTo>
                  <a:pt x="2157222" y="2734056"/>
                </a:lnTo>
                <a:lnTo>
                  <a:pt x="2161794" y="2724150"/>
                </a:lnTo>
                <a:close/>
              </a:path>
              <a:path w="3552825" h="3400425">
                <a:moveTo>
                  <a:pt x="2236470" y="252222"/>
                </a:moveTo>
                <a:lnTo>
                  <a:pt x="2234184" y="241554"/>
                </a:lnTo>
                <a:lnTo>
                  <a:pt x="2151888" y="258318"/>
                </a:lnTo>
                <a:lnTo>
                  <a:pt x="2154174" y="268224"/>
                </a:lnTo>
                <a:lnTo>
                  <a:pt x="2236470" y="252222"/>
                </a:lnTo>
                <a:close/>
              </a:path>
              <a:path w="3552825" h="3400425">
                <a:moveTo>
                  <a:pt x="2266188" y="2774442"/>
                </a:moveTo>
                <a:lnTo>
                  <a:pt x="2190750" y="2737866"/>
                </a:lnTo>
                <a:lnTo>
                  <a:pt x="2186178" y="2747010"/>
                </a:lnTo>
                <a:lnTo>
                  <a:pt x="2261616" y="2783586"/>
                </a:lnTo>
                <a:lnTo>
                  <a:pt x="2266188" y="2774442"/>
                </a:lnTo>
                <a:close/>
              </a:path>
              <a:path w="3552825" h="3400425">
                <a:moveTo>
                  <a:pt x="2350008" y="229362"/>
                </a:moveTo>
                <a:lnTo>
                  <a:pt x="2347722" y="219456"/>
                </a:lnTo>
                <a:lnTo>
                  <a:pt x="2265426" y="235458"/>
                </a:lnTo>
                <a:lnTo>
                  <a:pt x="2267712" y="246126"/>
                </a:lnTo>
                <a:lnTo>
                  <a:pt x="2350008" y="229362"/>
                </a:lnTo>
                <a:close/>
              </a:path>
              <a:path w="3552825" h="3400425">
                <a:moveTo>
                  <a:pt x="2370582" y="2823972"/>
                </a:moveTo>
                <a:lnTo>
                  <a:pt x="2294382" y="2787396"/>
                </a:lnTo>
                <a:lnTo>
                  <a:pt x="2289810" y="2797302"/>
                </a:lnTo>
                <a:lnTo>
                  <a:pt x="2366010" y="2833878"/>
                </a:lnTo>
                <a:lnTo>
                  <a:pt x="2370582" y="2823972"/>
                </a:lnTo>
                <a:close/>
              </a:path>
              <a:path w="3552825" h="3400425">
                <a:moveTo>
                  <a:pt x="2462784" y="207264"/>
                </a:moveTo>
                <a:lnTo>
                  <a:pt x="2461260" y="196596"/>
                </a:lnTo>
                <a:lnTo>
                  <a:pt x="2378202" y="213360"/>
                </a:lnTo>
                <a:lnTo>
                  <a:pt x="2380488" y="223266"/>
                </a:lnTo>
                <a:lnTo>
                  <a:pt x="2462784" y="207264"/>
                </a:lnTo>
                <a:close/>
              </a:path>
              <a:path w="3552825" h="3400425">
                <a:moveTo>
                  <a:pt x="2474214" y="2874264"/>
                </a:moveTo>
                <a:lnTo>
                  <a:pt x="2398776" y="2837688"/>
                </a:lnTo>
                <a:lnTo>
                  <a:pt x="2394204" y="2846832"/>
                </a:lnTo>
                <a:lnTo>
                  <a:pt x="2469642" y="2883408"/>
                </a:lnTo>
                <a:lnTo>
                  <a:pt x="2474214" y="2874264"/>
                </a:lnTo>
                <a:close/>
              </a:path>
              <a:path w="3552825" h="3400425">
                <a:moveTo>
                  <a:pt x="2576322" y="184404"/>
                </a:moveTo>
                <a:lnTo>
                  <a:pt x="2574036" y="174498"/>
                </a:lnTo>
                <a:lnTo>
                  <a:pt x="2491740" y="190500"/>
                </a:lnTo>
                <a:lnTo>
                  <a:pt x="2494026" y="201168"/>
                </a:lnTo>
                <a:lnTo>
                  <a:pt x="2576322" y="184404"/>
                </a:lnTo>
                <a:close/>
              </a:path>
              <a:path w="3552825" h="3400425">
                <a:moveTo>
                  <a:pt x="2578608" y="2923794"/>
                </a:moveTo>
                <a:lnTo>
                  <a:pt x="2502408" y="2887218"/>
                </a:lnTo>
                <a:lnTo>
                  <a:pt x="2498598" y="2897124"/>
                </a:lnTo>
                <a:lnTo>
                  <a:pt x="2574036" y="2932938"/>
                </a:lnTo>
                <a:lnTo>
                  <a:pt x="2578608" y="2923794"/>
                </a:lnTo>
                <a:close/>
              </a:path>
              <a:path w="3552825" h="3400425">
                <a:moveTo>
                  <a:pt x="2682240" y="2974086"/>
                </a:moveTo>
                <a:lnTo>
                  <a:pt x="2606802" y="2937510"/>
                </a:lnTo>
                <a:lnTo>
                  <a:pt x="2602230" y="2946654"/>
                </a:lnTo>
                <a:lnTo>
                  <a:pt x="2678430" y="2983230"/>
                </a:lnTo>
                <a:lnTo>
                  <a:pt x="2682240" y="2974086"/>
                </a:lnTo>
                <a:close/>
              </a:path>
              <a:path w="3552825" h="3400425">
                <a:moveTo>
                  <a:pt x="2689098" y="162306"/>
                </a:moveTo>
                <a:lnTo>
                  <a:pt x="2687574" y="151638"/>
                </a:lnTo>
                <a:lnTo>
                  <a:pt x="2605278" y="168402"/>
                </a:lnTo>
                <a:lnTo>
                  <a:pt x="2606802" y="178308"/>
                </a:lnTo>
                <a:lnTo>
                  <a:pt x="2689098" y="162306"/>
                </a:lnTo>
                <a:close/>
              </a:path>
              <a:path w="3552825" h="3400425">
                <a:moveTo>
                  <a:pt x="2786634" y="3023616"/>
                </a:moveTo>
                <a:lnTo>
                  <a:pt x="2711196" y="2987040"/>
                </a:lnTo>
                <a:lnTo>
                  <a:pt x="2706624" y="2996946"/>
                </a:lnTo>
                <a:lnTo>
                  <a:pt x="2782062" y="3032760"/>
                </a:lnTo>
                <a:lnTo>
                  <a:pt x="2786634" y="3023616"/>
                </a:lnTo>
                <a:close/>
              </a:path>
              <a:path w="3552825" h="3400425">
                <a:moveTo>
                  <a:pt x="2802636" y="139446"/>
                </a:moveTo>
                <a:lnTo>
                  <a:pt x="2800350" y="129540"/>
                </a:lnTo>
                <a:lnTo>
                  <a:pt x="2718054" y="145542"/>
                </a:lnTo>
                <a:lnTo>
                  <a:pt x="2720340" y="156210"/>
                </a:lnTo>
                <a:lnTo>
                  <a:pt x="2802636" y="139446"/>
                </a:lnTo>
                <a:close/>
              </a:path>
              <a:path w="3552825" h="3400425">
                <a:moveTo>
                  <a:pt x="2891028" y="3073908"/>
                </a:moveTo>
                <a:lnTo>
                  <a:pt x="2814828" y="3037332"/>
                </a:lnTo>
                <a:lnTo>
                  <a:pt x="2810256" y="3046476"/>
                </a:lnTo>
                <a:lnTo>
                  <a:pt x="2886456" y="3083052"/>
                </a:lnTo>
                <a:lnTo>
                  <a:pt x="2891028" y="3073908"/>
                </a:lnTo>
                <a:close/>
              </a:path>
              <a:path w="3552825" h="3400425">
                <a:moveTo>
                  <a:pt x="2916174" y="117348"/>
                </a:moveTo>
                <a:lnTo>
                  <a:pt x="2913888" y="106680"/>
                </a:lnTo>
                <a:lnTo>
                  <a:pt x="2831592" y="123444"/>
                </a:lnTo>
                <a:lnTo>
                  <a:pt x="2833878" y="133350"/>
                </a:lnTo>
                <a:lnTo>
                  <a:pt x="2916174" y="117348"/>
                </a:lnTo>
                <a:close/>
              </a:path>
              <a:path w="3552825" h="3400425">
                <a:moveTo>
                  <a:pt x="2994660" y="3123438"/>
                </a:moveTo>
                <a:lnTo>
                  <a:pt x="2919222" y="3086862"/>
                </a:lnTo>
                <a:lnTo>
                  <a:pt x="2914650" y="3096768"/>
                </a:lnTo>
                <a:lnTo>
                  <a:pt x="2990088" y="3132582"/>
                </a:lnTo>
                <a:lnTo>
                  <a:pt x="2994660" y="3123438"/>
                </a:lnTo>
                <a:close/>
              </a:path>
              <a:path w="3552825" h="3400425">
                <a:moveTo>
                  <a:pt x="3028950" y="94488"/>
                </a:moveTo>
                <a:lnTo>
                  <a:pt x="3026664" y="83820"/>
                </a:lnTo>
                <a:lnTo>
                  <a:pt x="2944368" y="100584"/>
                </a:lnTo>
                <a:lnTo>
                  <a:pt x="2946654" y="110490"/>
                </a:lnTo>
                <a:lnTo>
                  <a:pt x="3028950" y="94488"/>
                </a:lnTo>
                <a:close/>
              </a:path>
              <a:path w="3552825" h="3400425">
                <a:moveTo>
                  <a:pt x="3099054" y="3172968"/>
                </a:moveTo>
                <a:lnTo>
                  <a:pt x="3023616" y="3137154"/>
                </a:lnTo>
                <a:lnTo>
                  <a:pt x="3019044" y="3146298"/>
                </a:lnTo>
                <a:lnTo>
                  <a:pt x="3094482" y="3182874"/>
                </a:lnTo>
                <a:lnTo>
                  <a:pt x="3099054" y="3172968"/>
                </a:lnTo>
                <a:close/>
              </a:path>
              <a:path w="3552825" h="3400425">
                <a:moveTo>
                  <a:pt x="3142488" y="71628"/>
                </a:moveTo>
                <a:lnTo>
                  <a:pt x="3140202" y="61722"/>
                </a:lnTo>
                <a:lnTo>
                  <a:pt x="3057906" y="77724"/>
                </a:lnTo>
                <a:lnTo>
                  <a:pt x="3060192" y="88392"/>
                </a:lnTo>
                <a:lnTo>
                  <a:pt x="3142488" y="71628"/>
                </a:lnTo>
                <a:close/>
              </a:path>
              <a:path w="3552825" h="3400425">
                <a:moveTo>
                  <a:pt x="3203448" y="3223260"/>
                </a:moveTo>
                <a:lnTo>
                  <a:pt x="3127248" y="3186684"/>
                </a:lnTo>
                <a:lnTo>
                  <a:pt x="3122676" y="3196590"/>
                </a:lnTo>
                <a:lnTo>
                  <a:pt x="3198876" y="3232404"/>
                </a:lnTo>
                <a:lnTo>
                  <a:pt x="3203448" y="3223260"/>
                </a:lnTo>
                <a:close/>
              </a:path>
              <a:path w="3552825" h="3400425">
                <a:moveTo>
                  <a:pt x="3255264" y="49530"/>
                </a:moveTo>
                <a:lnTo>
                  <a:pt x="3253740" y="38862"/>
                </a:lnTo>
                <a:lnTo>
                  <a:pt x="3171444" y="55626"/>
                </a:lnTo>
                <a:lnTo>
                  <a:pt x="3172968" y="65532"/>
                </a:lnTo>
                <a:lnTo>
                  <a:pt x="3255264" y="49530"/>
                </a:lnTo>
                <a:close/>
              </a:path>
              <a:path w="3552825" h="3400425">
                <a:moveTo>
                  <a:pt x="3307080" y="3272790"/>
                </a:moveTo>
                <a:lnTo>
                  <a:pt x="3231642" y="3236976"/>
                </a:lnTo>
                <a:lnTo>
                  <a:pt x="3227070" y="3246120"/>
                </a:lnTo>
                <a:lnTo>
                  <a:pt x="3302508" y="3282696"/>
                </a:lnTo>
                <a:lnTo>
                  <a:pt x="3307080" y="3272790"/>
                </a:lnTo>
                <a:close/>
              </a:path>
              <a:path w="3552825" h="3400425">
                <a:moveTo>
                  <a:pt x="3368802" y="26670"/>
                </a:moveTo>
                <a:lnTo>
                  <a:pt x="3366516" y="16764"/>
                </a:lnTo>
                <a:lnTo>
                  <a:pt x="3284220" y="32766"/>
                </a:lnTo>
                <a:lnTo>
                  <a:pt x="3286506" y="43434"/>
                </a:lnTo>
                <a:lnTo>
                  <a:pt x="3368802" y="26670"/>
                </a:lnTo>
                <a:close/>
              </a:path>
              <a:path w="3552825" h="3400425">
                <a:moveTo>
                  <a:pt x="3411474" y="3323082"/>
                </a:moveTo>
                <a:lnTo>
                  <a:pt x="3335274" y="3286506"/>
                </a:lnTo>
                <a:lnTo>
                  <a:pt x="3331464" y="3296412"/>
                </a:lnTo>
                <a:lnTo>
                  <a:pt x="3406902" y="3332226"/>
                </a:lnTo>
                <a:lnTo>
                  <a:pt x="3411474" y="3323082"/>
                </a:lnTo>
                <a:close/>
              </a:path>
              <a:path w="3552825" h="3400425">
                <a:moveTo>
                  <a:pt x="3453384" y="9906"/>
                </a:moveTo>
                <a:lnTo>
                  <a:pt x="3451098" y="0"/>
                </a:lnTo>
                <a:lnTo>
                  <a:pt x="3397758" y="10668"/>
                </a:lnTo>
                <a:lnTo>
                  <a:pt x="3399282" y="20574"/>
                </a:lnTo>
                <a:lnTo>
                  <a:pt x="3453384" y="9906"/>
                </a:lnTo>
                <a:close/>
              </a:path>
              <a:path w="3552825" h="3400425">
                <a:moveTo>
                  <a:pt x="3515106" y="3372612"/>
                </a:moveTo>
                <a:lnTo>
                  <a:pt x="3439668" y="3336798"/>
                </a:lnTo>
                <a:lnTo>
                  <a:pt x="3435096" y="3345942"/>
                </a:lnTo>
                <a:lnTo>
                  <a:pt x="3510534" y="3382518"/>
                </a:lnTo>
                <a:lnTo>
                  <a:pt x="3515106" y="3372612"/>
                </a:lnTo>
                <a:close/>
              </a:path>
              <a:path w="3552825" h="3400425">
                <a:moveTo>
                  <a:pt x="3552444" y="3390900"/>
                </a:moveTo>
                <a:lnTo>
                  <a:pt x="3544062" y="3386328"/>
                </a:lnTo>
                <a:lnTo>
                  <a:pt x="3539490" y="3396234"/>
                </a:lnTo>
                <a:lnTo>
                  <a:pt x="3547872" y="3400044"/>
                </a:lnTo>
                <a:lnTo>
                  <a:pt x="3552444" y="339090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870337" y="362203"/>
            <a:ext cx="9044305" cy="6572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485"/>
              </a:lnSpc>
              <a:spcBef>
                <a:spcPts val="100"/>
              </a:spcBef>
            </a:pPr>
            <a:r>
              <a:rPr dirty="0" spc="-10"/>
              <a:t>Design-</a:t>
            </a:r>
            <a:r>
              <a:rPr dirty="0"/>
              <a:t>led</a:t>
            </a:r>
            <a:r>
              <a:rPr dirty="0" spc="-30"/>
              <a:t> </a:t>
            </a:r>
            <a:r>
              <a:rPr dirty="0"/>
              <a:t>Customer</a:t>
            </a:r>
            <a:r>
              <a:rPr dirty="0" spc="-35"/>
              <a:t> </a:t>
            </a:r>
            <a:r>
              <a:rPr dirty="0" spc="-10"/>
              <a:t>Experience</a:t>
            </a:r>
          </a:p>
          <a:p>
            <a:pPr marL="12700">
              <a:lnSpc>
                <a:spcPts val="2485"/>
              </a:lnSpc>
            </a:pPr>
            <a:r>
              <a:rPr dirty="0">
                <a:solidFill>
                  <a:srgbClr val="008AB3"/>
                </a:solidFill>
              </a:rPr>
              <a:t>To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align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the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organization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in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defining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the</a:t>
            </a:r>
            <a:r>
              <a:rPr dirty="0" spc="-3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solution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to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solve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existing</a:t>
            </a:r>
            <a:r>
              <a:rPr dirty="0" spc="-20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hassles</a:t>
            </a:r>
          </a:p>
        </p:txBody>
      </p:sp>
      <p:grpSp>
        <p:nvGrpSpPr>
          <p:cNvPr id="32" name="object 32" descr=""/>
          <p:cNvGrpSpPr/>
          <p:nvPr/>
        </p:nvGrpSpPr>
        <p:grpSpPr>
          <a:xfrm>
            <a:off x="561479" y="423672"/>
            <a:ext cx="251460" cy="533400"/>
            <a:chOff x="561479" y="423672"/>
            <a:chExt cx="251460" cy="533400"/>
          </a:xfrm>
        </p:grpSpPr>
        <p:pic>
          <p:nvPicPr>
            <p:cNvPr id="33" name="object 3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79" y="423672"/>
              <a:ext cx="251459" cy="25145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479" y="705612"/>
              <a:ext cx="251460" cy="251459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635641" y="448310"/>
            <a:ext cx="103505" cy="4768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30</a:t>
            </a:r>
          </a:p>
        </p:txBody>
      </p:sp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36" name="object 36" descr=""/>
          <p:cNvSpPr txBox="1"/>
          <p:nvPr/>
        </p:nvSpPr>
        <p:spPr>
          <a:xfrm>
            <a:off x="548011" y="94741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2677" y="1524254"/>
            <a:ext cx="720217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173730" algn="l"/>
                <a:tab pos="6655434" algn="l"/>
              </a:tabLst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About</a:t>
            </a:r>
            <a:r>
              <a:rPr dirty="0" sz="1550" spc="-7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our</a:t>
            </a:r>
            <a:r>
              <a:rPr dirty="0" sz="1550" spc="-6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StudioModel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	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Workshop</a:t>
            </a:r>
            <a:r>
              <a:rPr dirty="0" sz="1550" spc="-7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approach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&amp;</a:t>
            </a:r>
            <a:r>
              <a:rPr dirty="0" sz="1550" spc="-7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format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	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Roles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3390786" y="1912632"/>
            <a:ext cx="313690" cy="2633980"/>
          </a:xfrm>
          <a:custGeom>
            <a:avLst/>
            <a:gdLst/>
            <a:ahLst/>
            <a:cxnLst/>
            <a:rect l="l" t="t" r="r" b="b"/>
            <a:pathLst>
              <a:path w="313689" h="2633979">
                <a:moveTo>
                  <a:pt x="106667" y="0"/>
                </a:moveTo>
                <a:lnTo>
                  <a:pt x="96012" y="0"/>
                </a:lnTo>
                <a:lnTo>
                  <a:pt x="96012" y="2041398"/>
                </a:lnTo>
                <a:lnTo>
                  <a:pt x="106667" y="2041398"/>
                </a:lnTo>
                <a:lnTo>
                  <a:pt x="106667" y="0"/>
                </a:lnTo>
                <a:close/>
              </a:path>
              <a:path w="313689" h="2633979">
                <a:moveTo>
                  <a:pt x="313182" y="2335530"/>
                </a:moveTo>
                <a:lnTo>
                  <a:pt x="0" y="2038350"/>
                </a:lnTo>
                <a:lnTo>
                  <a:pt x="0" y="2185416"/>
                </a:lnTo>
                <a:lnTo>
                  <a:pt x="151638" y="2335530"/>
                </a:lnTo>
                <a:lnTo>
                  <a:pt x="0" y="2493264"/>
                </a:lnTo>
                <a:lnTo>
                  <a:pt x="0" y="2633472"/>
                </a:lnTo>
                <a:lnTo>
                  <a:pt x="313182" y="233553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486797" y="4591811"/>
            <a:ext cx="10795" cy="2094230"/>
          </a:xfrm>
          <a:custGeom>
            <a:avLst/>
            <a:gdLst/>
            <a:ahLst/>
            <a:cxnLst/>
            <a:rect l="l" t="t" r="r" b="b"/>
            <a:pathLst>
              <a:path w="10795" h="2094229">
                <a:moveTo>
                  <a:pt x="10667" y="2093976"/>
                </a:moveTo>
                <a:lnTo>
                  <a:pt x="10667" y="0"/>
                </a:lnTo>
                <a:lnTo>
                  <a:pt x="0" y="0"/>
                </a:lnTo>
                <a:lnTo>
                  <a:pt x="0" y="2093976"/>
                </a:lnTo>
                <a:lnTo>
                  <a:pt x="10667" y="209397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905129" y="1920251"/>
            <a:ext cx="312420" cy="4673600"/>
          </a:xfrm>
          <a:custGeom>
            <a:avLst/>
            <a:gdLst/>
            <a:ahLst/>
            <a:cxnLst/>
            <a:rect l="l" t="t" r="r" b="b"/>
            <a:pathLst>
              <a:path w="312420" h="4673600">
                <a:moveTo>
                  <a:pt x="106667" y="2579370"/>
                </a:moveTo>
                <a:lnTo>
                  <a:pt x="96012" y="2579370"/>
                </a:lnTo>
                <a:lnTo>
                  <a:pt x="96012" y="4673346"/>
                </a:lnTo>
                <a:lnTo>
                  <a:pt x="106667" y="4673346"/>
                </a:lnTo>
                <a:lnTo>
                  <a:pt x="106667" y="2579370"/>
                </a:lnTo>
                <a:close/>
              </a:path>
              <a:path w="312420" h="4673600">
                <a:moveTo>
                  <a:pt x="106667" y="0"/>
                </a:moveTo>
                <a:lnTo>
                  <a:pt x="96012" y="0"/>
                </a:lnTo>
                <a:lnTo>
                  <a:pt x="96012" y="2041398"/>
                </a:lnTo>
                <a:lnTo>
                  <a:pt x="106667" y="2041398"/>
                </a:lnTo>
                <a:lnTo>
                  <a:pt x="106667" y="0"/>
                </a:lnTo>
                <a:close/>
              </a:path>
              <a:path w="312420" h="4673600">
                <a:moveTo>
                  <a:pt x="312420" y="2327910"/>
                </a:moveTo>
                <a:lnTo>
                  <a:pt x="0" y="2030730"/>
                </a:lnTo>
                <a:lnTo>
                  <a:pt x="0" y="2177796"/>
                </a:lnTo>
                <a:lnTo>
                  <a:pt x="151638" y="2327910"/>
                </a:lnTo>
                <a:lnTo>
                  <a:pt x="0" y="2485644"/>
                </a:lnTo>
                <a:lnTo>
                  <a:pt x="0" y="2625852"/>
                </a:lnTo>
                <a:lnTo>
                  <a:pt x="312420" y="232791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704215" y="2010410"/>
            <a:ext cx="2834005" cy="2048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10185" marR="114935" indent="-198120">
              <a:lnSpc>
                <a:spcPct val="101899"/>
              </a:lnSpc>
              <a:spcBef>
                <a:spcPts val="90"/>
              </a:spcBef>
              <a:buChar char="•"/>
              <a:tabLst>
                <a:tab pos="210185" algn="l"/>
              </a:tabLst>
            </a:pPr>
            <a:r>
              <a:rPr dirty="0" sz="1300">
                <a:latin typeface="Arial"/>
                <a:cs typeface="Arial"/>
              </a:rPr>
              <a:t>A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number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workshops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solicit </a:t>
            </a:r>
            <a:r>
              <a:rPr dirty="0" sz="1300">
                <a:latin typeface="Arial"/>
                <a:cs typeface="Arial"/>
              </a:rPr>
              <a:t>feedback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generate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ideas</a:t>
            </a:r>
            <a:endParaRPr sz="1300">
              <a:latin typeface="Arial"/>
              <a:cs typeface="Arial"/>
            </a:endParaRPr>
          </a:p>
          <a:p>
            <a:pPr marL="210185" marR="132715" indent="-198120">
              <a:lnSpc>
                <a:spcPct val="101499"/>
              </a:lnSpc>
              <a:spcBef>
                <a:spcPts val="550"/>
              </a:spcBef>
              <a:buFont typeface="Arial"/>
              <a:buChar char="•"/>
              <a:tabLst>
                <a:tab pos="210185" algn="l"/>
              </a:tabLst>
            </a:pPr>
            <a:r>
              <a:rPr dirty="0" sz="1300" b="1">
                <a:latin typeface="Arial"/>
                <a:cs typeface="Arial"/>
              </a:rPr>
              <a:t>Cross functional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&amp;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senior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team </a:t>
            </a:r>
            <a:r>
              <a:rPr dirty="0" sz="1300" spc="-10" b="1">
                <a:latin typeface="Arial"/>
                <a:cs typeface="Arial"/>
              </a:rPr>
              <a:t>engaged</a:t>
            </a:r>
            <a:endParaRPr sz="1300">
              <a:latin typeface="Arial"/>
              <a:cs typeface="Arial"/>
            </a:endParaRPr>
          </a:p>
          <a:p>
            <a:pPr marL="210185" marR="158750" indent="-198120">
              <a:lnSpc>
                <a:spcPct val="101699"/>
              </a:lnSpc>
              <a:spcBef>
                <a:spcPts val="550"/>
              </a:spcBef>
              <a:buFont typeface="Arial"/>
              <a:buChar char="•"/>
              <a:tabLst>
                <a:tab pos="210185" algn="l"/>
              </a:tabLst>
            </a:pPr>
            <a:r>
              <a:rPr dirty="0" sz="1300" b="1">
                <a:latin typeface="Arial"/>
                <a:cs typeface="Arial"/>
              </a:rPr>
              <a:t>Background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work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frame</a:t>
            </a:r>
            <a:r>
              <a:rPr dirty="0" sz="1300" spc="30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the </a:t>
            </a:r>
            <a:r>
              <a:rPr dirty="0" sz="1300">
                <a:latin typeface="Arial"/>
                <a:cs typeface="Arial"/>
              </a:rPr>
              <a:t>issues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provide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factbase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for </a:t>
            </a:r>
            <a:r>
              <a:rPr dirty="0" sz="1300">
                <a:latin typeface="Arial"/>
                <a:cs typeface="Arial"/>
              </a:rPr>
              <a:t>informed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discussion</a:t>
            </a:r>
            <a:endParaRPr sz="1300">
              <a:latin typeface="Arial"/>
              <a:cs typeface="Arial"/>
            </a:endParaRPr>
          </a:p>
          <a:p>
            <a:pPr marL="210185" marR="5080" indent="-198120">
              <a:lnSpc>
                <a:spcPct val="101899"/>
              </a:lnSpc>
              <a:spcBef>
                <a:spcPts val="545"/>
              </a:spcBef>
              <a:buFont typeface="Arial"/>
              <a:buChar char="•"/>
              <a:tabLst>
                <a:tab pos="210185" algn="l"/>
              </a:tabLst>
            </a:pPr>
            <a:r>
              <a:rPr dirty="0" sz="1300" b="1">
                <a:latin typeface="Arial"/>
                <a:cs typeface="Arial"/>
              </a:rPr>
              <a:t>Peer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insights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used to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complement </a:t>
            </a:r>
            <a:r>
              <a:rPr dirty="0" sz="1300">
                <a:latin typeface="Arial"/>
                <a:cs typeface="Arial"/>
              </a:rPr>
              <a:t>internal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learnings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8006" y="2040115"/>
            <a:ext cx="1800860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0"/>
              </a:spcBef>
            </a:pP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An</a:t>
            </a:r>
            <a:r>
              <a:rPr dirty="0" sz="1300" spc="1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open</a:t>
            </a:r>
            <a:r>
              <a:rPr dirty="0" sz="1300" spc="4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space</a:t>
            </a:r>
            <a:r>
              <a:rPr dirty="0" sz="1300" spc="3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dirty="0" sz="1300" spc="3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spc="-10" i="1">
                <a:solidFill>
                  <a:srgbClr val="5F5F5F"/>
                </a:solidFill>
                <a:latin typeface="Georgia"/>
                <a:cs typeface="Georgia"/>
              </a:rPr>
              <a:t>share,</a:t>
            </a:r>
            <a:r>
              <a:rPr dirty="0" sz="1300" spc="-1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ideate,</a:t>
            </a:r>
            <a:r>
              <a:rPr dirty="0" sz="1300" spc="3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dirty="0" sz="1300" spc="3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spc="-10" i="1">
                <a:solidFill>
                  <a:srgbClr val="5F5F5F"/>
                </a:solidFill>
                <a:latin typeface="Georgia"/>
                <a:cs typeface="Georgia"/>
              </a:rPr>
              <a:t>create…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1904" y="3429230"/>
            <a:ext cx="2541270" cy="629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…facilitated</a:t>
            </a:r>
            <a:r>
              <a:rPr dirty="0" sz="1300" spc="4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by</a:t>
            </a:r>
            <a:r>
              <a:rPr dirty="0" sz="1300" spc="4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our</a:t>
            </a:r>
            <a:r>
              <a:rPr dirty="0" sz="1300" spc="2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spc="-10" i="1">
                <a:solidFill>
                  <a:srgbClr val="5F5F5F"/>
                </a:solidFill>
                <a:latin typeface="Georgia"/>
                <a:cs typeface="Georgia"/>
              </a:rPr>
              <a:t>experienced</a:t>
            </a:r>
            <a:r>
              <a:rPr dirty="0" sz="1300" spc="-1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coaches</a:t>
            </a:r>
            <a:r>
              <a:rPr dirty="0" sz="1300" spc="2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that</a:t>
            </a:r>
            <a:r>
              <a:rPr dirty="0" sz="1300" spc="1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help</a:t>
            </a:r>
            <a:r>
              <a:rPr dirty="0" sz="1300" spc="1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your</a:t>
            </a:r>
            <a:r>
              <a:rPr dirty="0" sz="1300" spc="1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team</a:t>
            </a:r>
            <a:r>
              <a:rPr dirty="0" sz="1300" spc="1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spc="-25" i="1">
                <a:solidFill>
                  <a:srgbClr val="5F5F5F"/>
                </a:solidFill>
                <a:latin typeface="Georgia"/>
                <a:cs typeface="Georgia"/>
              </a:rPr>
              <a:t>get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creative</a:t>
            </a:r>
            <a:r>
              <a:rPr dirty="0" sz="1300" spc="3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(but</a:t>
            </a:r>
            <a:r>
              <a:rPr dirty="0" sz="1300" spc="1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still</a:t>
            </a:r>
            <a:r>
              <a:rPr dirty="0" sz="1300" spc="1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be</a:t>
            </a:r>
            <a:r>
              <a:rPr dirty="0" sz="1300" spc="2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spc="-10" i="1">
                <a:solidFill>
                  <a:srgbClr val="5F5F5F"/>
                </a:solidFill>
                <a:latin typeface="Georgia"/>
                <a:cs typeface="Georgia"/>
              </a:rPr>
              <a:t>pragmatic)…</a:t>
            </a:r>
            <a:endParaRPr sz="1300">
              <a:latin typeface="Georgia"/>
              <a:cs typeface="Georgi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62875" y="4141470"/>
            <a:ext cx="1591945" cy="662940"/>
            <a:chOff x="1062875" y="4141470"/>
            <a:chExt cx="1591945" cy="66294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117" y="4172712"/>
              <a:ext cx="1529333" cy="60045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062875" y="4141470"/>
              <a:ext cx="1591945" cy="662940"/>
            </a:xfrm>
            <a:custGeom>
              <a:avLst/>
              <a:gdLst/>
              <a:ahLst/>
              <a:cxnLst/>
              <a:rect l="l" t="t" r="r" b="b"/>
              <a:pathLst>
                <a:path w="1591945" h="662939">
                  <a:moveTo>
                    <a:pt x="1591818" y="662939"/>
                  </a:moveTo>
                  <a:lnTo>
                    <a:pt x="1591818" y="0"/>
                  </a:lnTo>
                  <a:lnTo>
                    <a:pt x="0" y="0"/>
                  </a:lnTo>
                  <a:lnTo>
                    <a:pt x="0" y="662939"/>
                  </a:lnTo>
                  <a:lnTo>
                    <a:pt x="16002" y="662939"/>
                  </a:lnTo>
                  <a:lnTo>
                    <a:pt x="16001" y="31241"/>
                  </a:lnTo>
                  <a:lnTo>
                    <a:pt x="31241" y="15239"/>
                  </a:lnTo>
                  <a:lnTo>
                    <a:pt x="31241" y="31241"/>
                  </a:lnTo>
                  <a:lnTo>
                    <a:pt x="1560576" y="31241"/>
                  </a:lnTo>
                  <a:lnTo>
                    <a:pt x="1560576" y="15239"/>
                  </a:lnTo>
                  <a:lnTo>
                    <a:pt x="1576578" y="31241"/>
                  </a:lnTo>
                  <a:lnTo>
                    <a:pt x="1576578" y="662939"/>
                  </a:lnTo>
                  <a:lnTo>
                    <a:pt x="1591818" y="662939"/>
                  </a:lnTo>
                  <a:close/>
                </a:path>
                <a:path w="1591945" h="662939">
                  <a:moveTo>
                    <a:pt x="31241" y="31241"/>
                  </a:moveTo>
                  <a:lnTo>
                    <a:pt x="31241" y="15239"/>
                  </a:lnTo>
                  <a:lnTo>
                    <a:pt x="16001" y="31241"/>
                  </a:lnTo>
                  <a:lnTo>
                    <a:pt x="31241" y="31241"/>
                  </a:lnTo>
                  <a:close/>
                </a:path>
                <a:path w="1591945" h="662939">
                  <a:moveTo>
                    <a:pt x="31242" y="631697"/>
                  </a:moveTo>
                  <a:lnTo>
                    <a:pt x="31241" y="31241"/>
                  </a:lnTo>
                  <a:lnTo>
                    <a:pt x="16001" y="31241"/>
                  </a:lnTo>
                  <a:lnTo>
                    <a:pt x="16002" y="631697"/>
                  </a:lnTo>
                  <a:lnTo>
                    <a:pt x="31242" y="631697"/>
                  </a:lnTo>
                  <a:close/>
                </a:path>
                <a:path w="1591945" h="662939">
                  <a:moveTo>
                    <a:pt x="1576578" y="631697"/>
                  </a:moveTo>
                  <a:lnTo>
                    <a:pt x="16002" y="631697"/>
                  </a:lnTo>
                  <a:lnTo>
                    <a:pt x="31242" y="647700"/>
                  </a:lnTo>
                  <a:lnTo>
                    <a:pt x="31241" y="662939"/>
                  </a:lnTo>
                  <a:lnTo>
                    <a:pt x="1560576" y="662939"/>
                  </a:lnTo>
                  <a:lnTo>
                    <a:pt x="1560576" y="647700"/>
                  </a:lnTo>
                  <a:lnTo>
                    <a:pt x="1576578" y="631697"/>
                  </a:lnTo>
                  <a:close/>
                </a:path>
                <a:path w="1591945" h="662939">
                  <a:moveTo>
                    <a:pt x="31241" y="662939"/>
                  </a:moveTo>
                  <a:lnTo>
                    <a:pt x="31242" y="647700"/>
                  </a:lnTo>
                  <a:lnTo>
                    <a:pt x="16002" y="631697"/>
                  </a:lnTo>
                  <a:lnTo>
                    <a:pt x="16002" y="662939"/>
                  </a:lnTo>
                  <a:lnTo>
                    <a:pt x="31241" y="662939"/>
                  </a:lnTo>
                  <a:close/>
                </a:path>
                <a:path w="1591945" h="662939">
                  <a:moveTo>
                    <a:pt x="1576578" y="31241"/>
                  </a:moveTo>
                  <a:lnTo>
                    <a:pt x="1560576" y="15239"/>
                  </a:lnTo>
                  <a:lnTo>
                    <a:pt x="1560576" y="31241"/>
                  </a:lnTo>
                  <a:lnTo>
                    <a:pt x="1576578" y="31241"/>
                  </a:lnTo>
                  <a:close/>
                </a:path>
                <a:path w="1591945" h="662939">
                  <a:moveTo>
                    <a:pt x="1576578" y="631697"/>
                  </a:moveTo>
                  <a:lnTo>
                    <a:pt x="1576578" y="31241"/>
                  </a:lnTo>
                  <a:lnTo>
                    <a:pt x="1560576" y="31241"/>
                  </a:lnTo>
                  <a:lnTo>
                    <a:pt x="1560576" y="631697"/>
                  </a:lnTo>
                  <a:lnTo>
                    <a:pt x="1576578" y="631697"/>
                  </a:lnTo>
                  <a:close/>
                </a:path>
                <a:path w="1591945" h="662939">
                  <a:moveTo>
                    <a:pt x="1576578" y="662939"/>
                  </a:moveTo>
                  <a:lnTo>
                    <a:pt x="1576578" y="631697"/>
                  </a:lnTo>
                  <a:lnTo>
                    <a:pt x="1560576" y="647700"/>
                  </a:lnTo>
                  <a:lnTo>
                    <a:pt x="1560576" y="662939"/>
                  </a:lnTo>
                  <a:lnTo>
                    <a:pt x="1576578" y="662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024775" y="2527554"/>
            <a:ext cx="1658620" cy="750570"/>
            <a:chOff x="1024775" y="2527554"/>
            <a:chExt cx="1658620" cy="750570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875" y="2564130"/>
              <a:ext cx="1584197" cy="67818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024775" y="2527554"/>
              <a:ext cx="1658620" cy="750570"/>
            </a:xfrm>
            <a:custGeom>
              <a:avLst/>
              <a:gdLst/>
              <a:ahLst/>
              <a:cxnLst/>
              <a:rect l="l" t="t" r="r" b="b"/>
              <a:pathLst>
                <a:path w="1658620" h="750570">
                  <a:moveTo>
                    <a:pt x="1658112" y="750570"/>
                  </a:moveTo>
                  <a:lnTo>
                    <a:pt x="1658112" y="0"/>
                  </a:lnTo>
                  <a:lnTo>
                    <a:pt x="0" y="0"/>
                  </a:lnTo>
                  <a:lnTo>
                    <a:pt x="0" y="750570"/>
                  </a:lnTo>
                  <a:lnTo>
                    <a:pt x="21336" y="750570"/>
                  </a:lnTo>
                  <a:lnTo>
                    <a:pt x="21335" y="41910"/>
                  </a:lnTo>
                  <a:lnTo>
                    <a:pt x="42671" y="20574"/>
                  </a:lnTo>
                  <a:lnTo>
                    <a:pt x="42671" y="41910"/>
                  </a:lnTo>
                  <a:lnTo>
                    <a:pt x="1616201" y="41910"/>
                  </a:lnTo>
                  <a:lnTo>
                    <a:pt x="1616201" y="20574"/>
                  </a:lnTo>
                  <a:lnTo>
                    <a:pt x="1636776" y="41910"/>
                  </a:lnTo>
                  <a:lnTo>
                    <a:pt x="1636776" y="750570"/>
                  </a:lnTo>
                  <a:lnTo>
                    <a:pt x="1658112" y="750570"/>
                  </a:lnTo>
                  <a:close/>
                </a:path>
                <a:path w="1658620" h="750570">
                  <a:moveTo>
                    <a:pt x="42671" y="41910"/>
                  </a:moveTo>
                  <a:lnTo>
                    <a:pt x="42671" y="20574"/>
                  </a:lnTo>
                  <a:lnTo>
                    <a:pt x="21335" y="41910"/>
                  </a:lnTo>
                  <a:lnTo>
                    <a:pt x="42671" y="41910"/>
                  </a:lnTo>
                  <a:close/>
                </a:path>
                <a:path w="1658620" h="750570">
                  <a:moveTo>
                    <a:pt x="42671" y="708660"/>
                  </a:moveTo>
                  <a:lnTo>
                    <a:pt x="42671" y="41910"/>
                  </a:lnTo>
                  <a:lnTo>
                    <a:pt x="21335" y="41910"/>
                  </a:lnTo>
                  <a:lnTo>
                    <a:pt x="21335" y="708660"/>
                  </a:lnTo>
                  <a:lnTo>
                    <a:pt x="42671" y="708660"/>
                  </a:lnTo>
                  <a:close/>
                </a:path>
                <a:path w="1658620" h="750570">
                  <a:moveTo>
                    <a:pt x="1636776" y="708660"/>
                  </a:moveTo>
                  <a:lnTo>
                    <a:pt x="21335" y="708660"/>
                  </a:lnTo>
                  <a:lnTo>
                    <a:pt x="42671" y="729234"/>
                  </a:lnTo>
                  <a:lnTo>
                    <a:pt x="42671" y="750570"/>
                  </a:lnTo>
                  <a:lnTo>
                    <a:pt x="1616202" y="750570"/>
                  </a:lnTo>
                  <a:lnTo>
                    <a:pt x="1616202" y="729234"/>
                  </a:lnTo>
                  <a:lnTo>
                    <a:pt x="1636776" y="708660"/>
                  </a:lnTo>
                  <a:close/>
                </a:path>
                <a:path w="1658620" h="750570">
                  <a:moveTo>
                    <a:pt x="42671" y="750570"/>
                  </a:moveTo>
                  <a:lnTo>
                    <a:pt x="42671" y="729234"/>
                  </a:lnTo>
                  <a:lnTo>
                    <a:pt x="21335" y="708660"/>
                  </a:lnTo>
                  <a:lnTo>
                    <a:pt x="21336" y="750570"/>
                  </a:lnTo>
                  <a:lnTo>
                    <a:pt x="42671" y="750570"/>
                  </a:lnTo>
                  <a:close/>
                </a:path>
                <a:path w="1658620" h="750570">
                  <a:moveTo>
                    <a:pt x="1636776" y="41910"/>
                  </a:moveTo>
                  <a:lnTo>
                    <a:pt x="1616201" y="20574"/>
                  </a:lnTo>
                  <a:lnTo>
                    <a:pt x="1616201" y="41910"/>
                  </a:lnTo>
                  <a:lnTo>
                    <a:pt x="1636776" y="41910"/>
                  </a:lnTo>
                  <a:close/>
                </a:path>
                <a:path w="1658620" h="750570">
                  <a:moveTo>
                    <a:pt x="1636776" y="708660"/>
                  </a:moveTo>
                  <a:lnTo>
                    <a:pt x="1636776" y="41910"/>
                  </a:lnTo>
                  <a:lnTo>
                    <a:pt x="1616201" y="41910"/>
                  </a:lnTo>
                  <a:lnTo>
                    <a:pt x="1616202" y="708660"/>
                  </a:lnTo>
                  <a:lnTo>
                    <a:pt x="1636776" y="708660"/>
                  </a:lnTo>
                  <a:close/>
                </a:path>
                <a:path w="1658620" h="750570">
                  <a:moveTo>
                    <a:pt x="1636776" y="750570"/>
                  </a:moveTo>
                  <a:lnTo>
                    <a:pt x="1636776" y="708660"/>
                  </a:lnTo>
                  <a:lnTo>
                    <a:pt x="1616202" y="729234"/>
                  </a:lnTo>
                  <a:lnTo>
                    <a:pt x="1616202" y="750570"/>
                  </a:lnTo>
                  <a:lnTo>
                    <a:pt x="1636776" y="750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73920" y="4945633"/>
            <a:ext cx="2755900" cy="831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0"/>
              </a:spcBef>
            </a:pP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…getting</a:t>
            </a:r>
            <a:r>
              <a:rPr dirty="0" sz="1300" spc="4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buy-in</a:t>
            </a:r>
            <a:r>
              <a:rPr dirty="0" sz="1300" spc="6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from</a:t>
            </a:r>
            <a:r>
              <a:rPr dirty="0" sz="1300" spc="4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spc="-10" i="1">
                <a:solidFill>
                  <a:srgbClr val="5F5F5F"/>
                </a:solidFill>
                <a:latin typeface="Georgia"/>
                <a:cs typeface="Georgia"/>
              </a:rPr>
              <a:t>stakeholders,</a:t>
            </a:r>
            <a:r>
              <a:rPr dirty="0" sz="1300" spc="-1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identifying</a:t>
            </a:r>
            <a:r>
              <a:rPr dirty="0" sz="1300" spc="9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potential</a:t>
            </a:r>
            <a:r>
              <a:rPr dirty="0" sz="1300" spc="80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challenges</a:t>
            </a:r>
            <a:r>
              <a:rPr dirty="0" sz="1300" spc="4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spc="-25" i="1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efficiently</a:t>
            </a:r>
            <a:r>
              <a:rPr dirty="0" sz="1300" spc="7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prioritising</a:t>
            </a:r>
            <a:r>
              <a:rPr dirty="0" sz="1300" spc="7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based</a:t>
            </a:r>
            <a:r>
              <a:rPr dirty="0" sz="1300" spc="2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i="1">
                <a:solidFill>
                  <a:srgbClr val="5F5F5F"/>
                </a:solidFill>
                <a:latin typeface="Georgia"/>
                <a:cs typeface="Georgia"/>
              </a:rPr>
              <a:t>on</a:t>
            </a:r>
            <a:r>
              <a:rPr dirty="0" sz="1300" spc="55" i="1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dirty="0" sz="1300" spc="-20" i="1">
                <a:solidFill>
                  <a:srgbClr val="5F5F5F"/>
                </a:solidFill>
                <a:latin typeface="Georgia"/>
                <a:cs typeface="Georgia"/>
              </a:rPr>
              <a:t>user </a:t>
            </a:r>
            <a:r>
              <a:rPr dirty="0" sz="1300" spc="-10" i="1">
                <a:solidFill>
                  <a:srgbClr val="5F5F5F"/>
                </a:solidFill>
                <a:latin typeface="Georgia"/>
                <a:cs typeface="Georgia"/>
              </a:rPr>
              <a:t>input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70337" y="362965"/>
            <a:ext cx="8602980" cy="9525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485"/>
              </a:lnSpc>
              <a:spcBef>
                <a:spcPts val="100"/>
              </a:spcBef>
            </a:pPr>
            <a:r>
              <a:rPr dirty="0" spc="-10"/>
              <a:t>Interactive</a:t>
            </a:r>
            <a:r>
              <a:rPr dirty="0" spc="-65"/>
              <a:t> </a:t>
            </a:r>
            <a:r>
              <a:rPr dirty="0" spc="-10"/>
              <a:t>workshops</a:t>
            </a:r>
          </a:p>
          <a:p>
            <a:pPr marL="12700" marR="5080">
              <a:lnSpc>
                <a:spcPts val="2330"/>
              </a:lnSpc>
              <a:spcBef>
                <a:spcPts val="180"/>
              </a:spcBef>
            </a:pPr>
            <a:r>
              <a:rPr dirty="0">
                <a:solidFill>
                  <a:srgbClr val="008AB3"/>
                </a:solidFill>
              </a:rPr>
              <a:t>We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will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use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our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proven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“StudioModel”</a:t>
            </a:r>
            <a:r>
              <a:rPr dirty="0" spc="-5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methodology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to</a:t>
            </a:r>
            <a:r>
              <a:rPr dirty="0" spc="-6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further</a:t>
            </a:r>
            <a:r>
              <a:rPr dirty="0" spc="-7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build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 spc="-25">
                <a:solidFill>
                  <a:srgbClr val="008AB3"/>
                </a:solidFill>
              </a:rPr>
              <a:t>on </a:t>
            </a:r>
            <a:r>
              <a:rPr dirty="0">
                <a:solidFill>
                  <a:srgbClr val="008AB3"/>
                </a:solidFill>
              </a:rPr>
              <a:t>customer</a:t>
            </a:r>
            <a:r>
              <a:rPr dirty="0" spc="-114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delights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3704215" y="4208779"/>
            <a:ext cx="30784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Illustrative</a:t>
            </a:r>
            <a:r>
              <a:rPr dirty="0" sz="1300" spc="2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potential</a:t>
            </a:r>
            <a:r>
              <a:rPr dirty="0" sz="1300" spc="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discussion</a:t>
            </a:r>
            <a:r>
              <a:rPr dirty="0" sz="1300" spc="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topics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235317" y="2349501"/>
            <a:ext cx="2793365" cy="2047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3360" marR="79375" indent="-201295">
              <a:lnSpc>
                <a:spcPct val="101499"/>
              </a:lnSpc>
              <a:spcBef>
                <a:spcPts val="95"/>
              </a:spcBef>
              <a:buFont typeface="Arial"/>
              <a:buChar char="•"/>
              <a:tabLst>
                <a:tab pos="213360" algn="l"/>
              </a:tabLst>
            </a:pPr>
            <a:r>
              <a:rPr dirty="0" sz="1300" b="1">
                <a:latin typeface="Arial"/>
                <a:cs typeface="Arial"/>
              </a:rPr>
              <a:t>Define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scope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agenda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the </a:t>
            </a:r>
            <a:r>
              <a:rPr dirty="0" sz="1300" spc="-10">
                <a:latin typeface="Arial"/>
                <a:cs typeface="Arial"/>
              </a:rPr>
              <a:t>workshops</a:t>
            </a:r>
            <a:endParaRPr sz="1300">
              <a:latin typeface="Arial"/>
              <a:cs typeface="Arial"/>
            </a:endParaRPr>
          </a:p>
          <a:p>
            <a:pPr marL="213360" marR="95250" indent="-201295">
              <a:lnSpc>
                <a:spcPct val="101899"/>
              </a:lnSpc>
              <a:spcBef>
                <a:spcPts val="545"/>
              </a:spcBef>
              <a:buFont typeface="Arial"/>
              <a:buChar char="•"/>
              <a:tabLst>
                <a:tab pos="213360" algn="l"/>
              </a:tabLst>
            </a:pPr>
            <a:r>
              <a:rPr dirty="0" sz="1300" b="1">
                <a:latin typeface="Arial"/>
                <a:cs typeface="Arial"/>
              </a:rPr>
              <a:t>Prepare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materials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discussion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each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session</a:t>
            </a:r>
            <a:endParaRPr sz="1300">
              <a:latin typeface="Arial"/>
              <a:cs typeface="Arial"/>
            </a:endParaRPr>
          </a:p>
          <a:p>
            <a:pPr marL="213360" marR="436245" indent="-201295">
              <a:lnSpc>
                <a:spcPct val="101699"/>
              </a:lnSpc>
              <a:spcBef>
                <a:spcPts val="550"/>
              </a:spcBef>
              <a:buChar char="•"/>
              <a:tabLst>
                <a:tab pos="213360" algn="l"/>
              </a:tabLst>
            </a:pPr>
            <a:r>
              <a:rPr dirty="0" sz="1300">
                <a:latin typeface="Arial"/>
                <a:cs typeface="Arial"/>
              </a:rPr>
              <a:t>Facilitate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workshops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using </a:t>
            </a:r>
            <a:r>
              <a:rPr dirty="0" sz="1300" b="1">
                <a:latin typeface="Arial"/>
                <a:cs typeface="Arial"/>
              </a:rPr>
              <a:t>collaborative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methodology </a:t>
            </a:r>
            <a:r>
              <a:rPr dirty="0" sz="1300">
                <a:latin typeface="Arial"/>
                <a:cs typeface="Arial"/>
              </a:rPr>
              <a:t>(StudioModel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method)</a:t>
            </a:r>
            <a:endParaRPr sz="1300">
              <a:latin typeface="Arial"/>
              <a:cs typeface="Arial"/>
            </a:endParaRPr>
          </a:p>
          <a:p>
            <a:pPr marL="213360" marR="5080" indent="-201295">
              <a:lnSpc>
                <a:spcPct val="101499"/>
              </a:lnSpc>
              <a:spcBef>
                <a:spcPts val="555"/>
              </a:spcBef>
              <a:buFont typeface="Arial"/>
              <a:buChar char="•"/>
              <a:tabLst>
                <a:tab pos="213360" algn="l"/>
              </a:tabLst>
            </a:pPr>
            <a:r>
              <a:rPr dirty="0" sz="1300" b="1">
                <a:latin typeface="Arial"/>
                <a:cs typeface="Arial"/>
              </a:rPr>
              <a:t>Synthesize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summarize </a:t>
            </a:r>
            <a:r>
              <a:rPr dirty="0" sz="1300" b="1">
                <a:latin typeface="Arial"/>
                <a:cs typeface="Arial"/>
              </a:rPr>
              <a:t>findings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from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all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workshops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235317" y="5183371"/>
            <a:ext cx="2512060" cy="1172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3360" marR="64769" indent="-201295">
              <a:lnSpc>
                <a:spcPct val="101499"/>
              </a:lnSpc>
              <a:spcBef>
                <a:spcPts val="95"/>
              </a:spcBef>
              <a:buFont typeface="Arial"/>
              <a:buChar char="•"/>
              <a:tabLst>
                <a:tab pos="213360" algn="l"/>
              </a:tabLst>
            </a:pPr>
            <a:r>
              <a:rPr dirty="0" sz="1300" b="1">
                <a:latin typeface="Arial"/>
                <a:cs typeface="Arial"/>
              </a:rPr>
              <a:t>Define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teams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participate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in </a:t>
            </a:r>
            <a:r>
              <a:rPr dirty="0" sz="1300" spc="-10">
                <a:latin typeface="Arial"/>
                <a:cs typeface="Arial"/>
              </a:rPr>
              <a:t>workshops</a:t>
            </a:r>
            <a:endParaRPr sz="1300">
              <a:latin typeface="Arial"/>
              <a:cs typeface="Arial"/>
            </a:endParaRPr>
          </a:p>
          <a:p>
            <a:pPr marL="213360" marR="414020" indent="-201295">
              <a:lnSpc>
                <a:spcPct val="101899"/>
              </a:lnSpc>
              <a:spcBef>
                <a:spcPts val="545"/>
              </a:spcBef>
              <a:buFont typeface="Arial"/>
              <a:buChar char="•"/>
              <a:tabLst>
                <a:tab pos="213360" algn="l"/>
              </a:tabLst>
            </a:pPr>
            <a:r>
              <a:rPr dirty="0" sz="1300" b="1">
                <a:latin typeface="Arial"/>
                <a:cs typeface="Arial"/>
              </a:rPr>
              <a:t>Organize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logistics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(e.g., </a:t>
            </a:r>
            <a:r>
              <a:rPr dirty="0" sz="1300">
                <a:latin typeface="Arial"/>
                <a:cs typeface="Arial"/>
              </a:rPr>
              <a:t>invites,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etc.)</a:t>
            </a:r>
            <a:endParaRPr sz="1300">
              <a:latin typeface="Arial"/>
              <a:cs typeface="Arial"/>
            </a:endParaRPr>
          </a:p>
          <a:p>
            <a:pPr marL="213360" indent="-20066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13360" algn="l"/>
              </a:tabLst>
            </a:pPr>
            <a:r>
              <a:rPr dirty="0" sz="1300" b="1">
                <a:latin typeface="Arial"/>
                <a:cs typeface="Arial"/>
              </a:rPr>
              <a:t>Participate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workshops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0503" y="2057400"/>
            <a:ext cx="1725929" cy="153923"/>
          </a:xfrm>
          <a:prstGeom prst="rect">
            <a:avLst/>
          </a:prstGeom>
        </p:spPr>
      </p:pic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3773309" y="4509515"/>
          <a:ext cx="3034030" cy="2165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7195"/>
              </a:tblGrid>
              <a:tr h="254000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Branch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lay-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BF9FB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Client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onboarding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process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BF9FB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process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pain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points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BF9FB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Product</a:t>
                      </a:r>
                      <a:r>
                        <a:rPr dirty="0" sz="1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understanding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BF9FB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Branch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operating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BF9FB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Governance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BF9FB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tools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RMs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BF9FB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Implementation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challenges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BF9FB"/>
                    </a:solidFill>
                  </a:tcPr>
                </a:tc>
              </a:tr>
            </a:tbl>
          </a:graphicData>
        </a:graphic>
      </p:graphicFrame>
      <p:pic>
        <p:nvPicPr>
          <p:cNvPr id="22" name="object 2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7411" y="6208014"/>
            <a:ext cx="150875" cy="15087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03027" y="4526279"/>
            <a:ext cx="234695" cy="197358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09631" y="4791455"/>
            <a:ext cx="220980" cy="22021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06075" y="5654802"/>
            <a:ext cx="211074" cy="169163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20553" y="5366003"/>
            <a:ext cx="163830" cy="169926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06718" y="5094732"/>
            <a:ext cx="232981" cy="181355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11409" y="5958078"/>
            <a:ext cx="240029" cy="11430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04551" y="6475476"/>
            <a:ext cx="192024" cy="16764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997" y="5884926"/>
            <a:ext cx="1908810" cy="586740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7235323" y="4827523"/>
            <a:ext cx="136969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7E7E7E"/>
                </a:solidFill>
                <a:latin typeface="Arial"/>
                <a:cs typeface="Arial"/>
              </a:rPr>
              <a:t>Credit</a:t>
            </a:r>
            <a:r>
              <a:rPr dirty="0" sz="1300" spc="25" b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7E7E7E"/>
                </a:solidFill>
                <a:latin typeface="Arial"/>
                <a:cs typeface="Arial"/>
              </a:rPr>
              <a:t>institution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561479" y="423672"/>
            <a:ext cx="251460" cy="533400"/>
            <a:chOff x="561479" y="423672"/>
            <a:chExt cx="251460" cy="533400"/>
          </a:xfrm>
        </p:grpSpPr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1479" y="423672"/>
              <a:ext cx="251459" cy="25145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1479" y="705612"/>
              <a:ext cx="251460" cy="251459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635641" y="449072"/>
            <a:ext cx="103505" cy="475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31</a:t>
            </a:r>
          </a:p>
        </p:txBody>
      </p:sp>
      <p:sp>
        <p:nvSpPr>
          <p:cNvPr id="38" name="object 3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36" name="object 36" descr=""/>
          <p:cNvSpPr txBox="1"/>
          <p:nvPr/>
        </p:nvSpPr>
        <p:spPr>
          <a:xfrm>
            <a:off x="548011" y="95503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0337" y="362203"/>
            <a:ext cx="8852535" cy="361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</a:t>
            </a:r>
            <a:r>
              <a:rPr dirty="0" spc="-50"/>
              <a:t> </a:t>
            </a:r>
            <a:r>
              <a:rPr dirty="0" spc="-10"/>
              <a:t>automated</a:t>
            </a:r>
            <a:r>
              <a:rPr dirty="0" spc="-60"/>
              <a:t> </a:t>
            </a:r>
            <a:r>
              <a:rPr dirty="0"/>
              <a:t>tool</a:t>
            </a:r>
            <a:r>
              <a:rPr dirty="0" spc="-45"/>
              <a:t> </a:t>
            </a:r>
            <a:r>
              <a:rPr dirty="0"/>
              <a:t>helps</a:t>
            </a:r>
            <a:r>
              <a:rPr dirty="0" spc="-45"/>
              <a:t> </a:t>
            </a:r>
            <a:r>
              <a:rPr dirty="0"/>
              <a:t>ongoing</a:t>
            </a:r>
            <a:r>
              <a:rPr dirty="0" spc="-45"/>
              <a:t> </a:t>
            </a:r>
            <a:r>
              <a:rPr dirty="0"/>
              <a:t>tracking,</a:t>
            </a:r>
            <a:r>
              <a:rPr dirty="0" spc="-65"/>
              <a:t> </a:t>
            </a:r>
            <a:r>
              <a:rPr dirty="0"/>
              <a:t>management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 spc="-10"/>
              <a:t>evaluation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48011" y="94741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61479" y="423672"/>
            <a:ext cx="251460" cy="533400"/>
            <a:chOff x="561479" y="423672"/>
            <a:chExt cx="251460" cy="5334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479" y="705612"/>
              <a:ext cx="251460" cy="25145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79" y="423672"/>
              <a:ext cx="251459" cy="25145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635641" y="448310"/>
            <a:ext cx="103505" cy="4768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417711" y="1895855"/>
            <a:ext cx="5858510" cy="2153920"/>
          </a:xfrm>
          <a:custGeom>
            <a:avLst/>
            <a:gdLst/>
            <a:ahLst/>
            <a:cxnLst/>
            <a:rect l="l" t="t" r="r" b="b"/>
            <a:pathLst>
              <a:path w="5858509" h="2153920">
                <a:moveTo>
                  <a:pt x="5858256" y="2153412"/>
                </a:moveTo>
                <a:lnTo>
                  <a:pt x="5858256" y="0"/>
                </a:lnTo>
                <a:lnTo>
                  <a:pt x="0" y="0"/>
                </a:lnTo>
                <a:lnTo>
                  <a:pt x="0" y="2153412"/>
                </a:lnTo>
                <a:lnTo>
                  <a:pt x="5858256" y="2153412"/>
                </a:lnTo>
                <a:close/>
              </a:path>
            </a:pathLst>
          </a:custGeom>
          <a:solidFill>
            <a:srgbClr val="E1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292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dirty="0"/>
              <a:t>CVaR</a:t>
            </a:r>
            <a:r>
              <a:rPr dirty="0" spc="-40"/>
              <a:t> </a:t>
            </a:r>
            <a:r>
              <a:rPr dirty="0" spc="-10"/>
              <a:t>management</a:t>
            </a:r>
            <a:r>
              <a:rPr dirty="0" spc="-35"/>
              <a:t> </a:t>
            </a:r>
            <a:r>
              <a:rPr dirty="0" spc="-20"/>
              <a:t>tool</a:t>
            </a:r>
          </a:p>
        </p:txBody>
      </p:sp>
      <p:sp>
        <p:nvSpPr>
          <p:cNvPr id="10" name="object 10" descr=""/>
          <p:cNvSpPr/>
          <p:nvPr/>
        </p:nvSpPr>
        <p:spPr>
          <a:xfrm>
            <a:off x="2417711" y="4354829"/>
            <a:ext cx="5858510" cy="1546225"/>
          </a:xfrm>
          <a:custGeom>
            <a:avLst/>
            <a:gdLst/>
            <a:ahLst/>
            <a:cxnLst/>
            <a:rect l="l" t="t" r="r" b="b"/>
            <a:pathLst>
              <a:path w="5858509" h="1546225">
                <a:moveTo>
                  <a:pt x="5858255" y="1546098"/>
                </a:moveTo>
                <a:lnTo>
                  <a:pt x="5858255" y="0"/>
                </a:lnTo>
                <a:lnTo>
                  <a:pt x="0" y="0"/>
                </a:lnTo>
                <a:lnTo>
                  <a:pt x="0" y="1546098"/>
                </a:lnTo>
                <a:lnTo>
                  <a:pt x="5858255" y="1546098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605163" y="4523994"/>
            <a:ext cx="1256665" cy="1215390"/>
          </a:xfrm>
          <a:prstGeom prst="rect">
            <a:avLst/>
          </a:prstGeom>
          <a:solidFill>
            <a:srgbClr val="BFBFB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300">
              <a:latin typeface="Times New Roman"/>
              <a:cs typeface="Times New Roman"/>
            </a:endParaRPr>
          </a:p>
          <a:p>
            <a:pPr marL="111125" marR="104775" indent="301625">
              <a:lnSpc>
                <a:spcPct val="101899"/>
              </a:lnSpc>
            </a:pPr>
            <a:r>
              <a:rPr dirty="0" sz="1300" spc="-10">
                <a:latin typeface="Arial"/>
                <a:cs typeface="Arial"/>
              </a:rPr>
              <a:t>Client </a:t>
            </a:r>
            <a:r>
              <a:rPr dirty="0" sz="1300">
                <a:latin typeface="Arial"/>
                <a:cs typeface="Arial"/>
              </a:rPr>
              <a:t>economic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info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026293" y="4523994"/>
            <a:ext cx="1256665" cy="1215390"/>
          </a:xfrm>
          <a:prstGeom prst="rect">
            <a:avLst/>
          </a:prstGeom>
          <a:solidFill>
            <a:srgbClr val="BFBFBF"/>
          </a:solidFill>
        </p:spPr>
        <p:txBody>
          <a:bodyPr wrap="square" lIns="0" tIns="1098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65"/>
              </a:spcBef>
            </a:pPr>
            <a:endParaRPr sz="1300">
              <a:latin typeface="Times New Roman"/>
              <a:cs typeface="Times New Roman"/>
            </a:endParaRPr>
          </a:p>
          <a:p>
            <a:pPr marL="189865" marR="184785" indent="222250">
              <a:lnSpc>
                <a:spcPct val="101699"/>
              </a:lnSpc>
            </a:pPr>
            <a:r>
              <a:rPr dirty="0" sz="1300" spc="-10">
                <a:latin typeface="Arial"/>
                <a:cs typeface="Arial"/>
              </a:rPr>
              <a:t>Client sociodemo- </a:t>
            </a:r>
            <a:r>
              <a:rPr dirty="0" sz="1300">
                <a:latin typeface="Arial"/>
                <a:cs typeface="Arial"/>
              </a:rPr>
              <a:t>graphic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Info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47423" y="4523994"/>
            <a:ext cx="1256665" cy="1215390"/>
          </a:xfrm>
          <a:prstGeom prst="rect">
            <a:avLst/>
          </a:prstGeom>
          <a:solidFill>
            <a:srgbClr val="BFBFB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300">
              <a:latin typeface="Times New Roman"/>
              <a:cs typeface="Times New Roman"/>
            </a:endParaRPr>
          </a:p>
          <a:p>
            <a:pPr marL="260350" marR="90170" indent="-162560">
              <a:lnSpc>
                <a:spcPct val="101899"/>
              </a:lnSpc>
            </a:pPr>
            <a:r>
              <a:rPr dirty="0" sz="1300">
                <a:latin typeface="Arial"/>
                <a:cs typeface="Arial"/>
              </a:rPr>
              <a:t>Client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channel behaviour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868553" y="4523994"/>
            <a:ext cx="1256665" cy="1215390"/>
          </a:xfrm>
          <a:prstGeom prst="rect">
            <a:avLst/>
          </a:prstGeom>
          <a:solidFill>
            <a:srgbClr val="BFBFB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300">
              <a:latin typeface="Times New Roman"/>
              <a:cs typeface="Times New Roman"/>
            </a:endParaRPr>
          </a:p>
          <a:p>
            <a:pPr marL="465455" marR="191770" indent="-266700">
              <a:lnSpc>
                <a:spcPct val="101899"/>
              </a:lnSpc>
            </a:pPr>
            <a:r>
              <a:rPr dirty="0" sz="1300">
                <a:latin typeface="Arial"/>
                <a:cs typeface="Arial"/>
              </a:rPr>
              <a:t>Other</a:t>
            </a:r>
            <a:r>
              <a:rPr dirty="0" sz="1300" spc="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client </a:t>
            </a:r>
            <a:r>
              <a:rPr dirty="0" sz="1300" spc="-20">
                <a:latin typeface="Arial"/>
                <a:cs typeface="Arial"/>
              </a:rPr>
              <a:t>data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61479" y="1895855"/>
            <a:ext cx="1583690" cy="2153920"/>
          </a:xfrm>
          <a:prstGeom prst="rect">
            <a:avLst/>
          </a:prstGeom>
          <a:solidFill>
            <a:srgbClr val="F2F2F2"/>
          </a:solidFill>
        </p:spPr>
        <p:txBody>
          <a:bodyPr wrap="square" lIns="0" tIns="628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endParaRPr sz="1300">
              <a:latin typeface="Times New Roman"/>
              <a:cs typeface="Times New Roman"/>
            </a:endParaRPr>
          </a:p>
          <a:p>
            <a:pPr marL="277495" marR="313690" indent="-198120">
              <a:lnSpc>
                <a:spcPct val="101899"/>
              </a:lnSpc>
              <a:spcBef>
                <a:spcPts val="5"/>
              </a:spcBef>
              <a:buChar char="•"/>
              <a:tabLst>
                <a:tab pos="277495" algn="l"/>
              </a:tabLst>
            </a:pPr>
            <a:r>
              <a:rPr dirty="0" sz="1300" spc="-10">
                <a:latin typeface="Arial"/>
                <a:cs typeface="Arial"/>
              </a:rPr>
              <a:t>Periodical </a:t>
            </a:r>
            <a:r>
              <a:rPr dirty="0" sz="1300">
                <a:latin typeface="Arial"/>
                <a:cs typeface="Arial"/>
              </a:rPr>
              <a:t>online</a:t>
            </a:r>
            <a:r>
              <a:rPr dirty="0" sz="1300" spc="-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survey</a:t>
            </a:r>
            <a:endParaRPr sz="1300">
              <a:latin typeface="Arial"/>
              <a:cs typeface="Arial"/>
            </a:endParaRPr>
          </a:p>
          <a:p>
            <a:pPr lvl="1" marL="474980" indent="-197485">
              <a:lnSpc>
                <a:spcPct val="100000"/>
              </a:lnSpc>
              <a:spcBef>
                <a:spcPts val="350"/>
              </a:spcBef>
              <a:buChar char="–"/>
              <a:tabLst>
                <a:tab pos="474980" algn="l"/>
              </a:tabLst>
            </a:pPr>
            <a:r>
              <a:rPr dirty="0" sz="1300" spc="-10">
                <a:latin typeface="Arial"/>
                <a:cs typeface="Arial"/>
              </a:rPr>
              <a:t>Random</a:t>
            </a:r>
            <a:endParaRPr sz="1300">
              <a:latin typeface="Arial"/>
              <a:cs typeface="Arial"/>
            </a:endParaRPr>
          </a:p>
          <a:p>
            <a:pPr lvl="1" marL="474980" indent="-197485">
              <a:lnSpc>
                <a:spcPct val="100000"/>
              </a:lnSpc>
              <a:spcBef>
                <a:spcPts val="360"/>
              </a:spcBef>
              <a:buChar char="–"/>
              <a:tabLst>
                <a:tab pos="474980" algn="l"/>
              </a:tabLst>
            </a:pPr>
            <a:r>
              <a:rPr dirty="0" sz="1300" spc="-10">
                <a:latin typeface="Arial"/>
                <a:cs typeface="Arial"/>
              </a:rPr>
              <a:t>Significant</a:t>
            </a:r>
            <a:endParaRPr sz="1300">
              <a:latin typeface="Arial"/>
              <a:cs typeface="Arial"/>
            </a:endParaRPr>
          </a:p>
          <a:p>
            <a:pPr lvl="1" marL="474980" indent="-197485">
              <a:lnSpc>
                <a:spcPct val="100000"/>
              </a:lnSpc>
              <a:spcBef>
                <a:spcPts val="355"/>
              </a:spcBef>
              <a:buChar char="–"/>
              <a:tabLst>
                <a:tab pos="474980" algn="l"/>
              </a:tabLst>
            </a:pPr>
            <a:r>
              <a:rPr dirty="0" sz="1300" spc="-10">
                <a:latin typeface="Arial"/>
                <a:cs typeface="Arial"/>
              </a:rPr>
              <a:t>3-</a:t>
            </a:r>
            <a:r>
              <a:rPr dirty="0" sz="1300">
                <a:latin typeface="Arial"/>
                <a:cs typeface="Arial"/>
              </a:rPr>
              <a:t>6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months</a:t>
            </a:r>
            <a:endParaRPr sz="1300">
              <a:latin typeface="Arial"/>
              <a:cs typeface="Arial"/>
            </a:endParaRPr>
          </a:p>
          <a:p>
            <a:pPr marL="277495" marR="394970" indent="-198120">
              <a:lnSpc>
                <a:spcPct val="101499"/>
              </a:lnSpc>
              <a:spcBef>
                <a:spcPts val="775"/>
              </a:spcBef>
              <a:buChar char="•"/>
              <a:tabLst>
                <a:tab pos="277495" algn="l"/>
              </a:tabLst>
            </a:pPr>
            <a:r>
              <a:rPr dirty="0" sz="1300">
                <a:latin typeface="Arial"/>
                <a:cs typeface="Arial"/>
              </a:rPr>
              <a:t>Source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250 </a:t>
            </a:r>
            <a:r>
              <a:rPr dirty="0" sz="1300">
                <a:latin typeface="Arial"/>
                <a:cs typeface="Arial"/>
              </a:rPr>
              <a:t>point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survey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545197" y="1262113"/>
            <a:ext cx="1544320" cy="629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635">
              <a:lnSpc>
                <a:spcPct val="101699"/>
              </a:lnSpc>
              <a:spcBef>
                <a:spcPts val="9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Experience</a:t>
            </a:r>
            <a:r>
              <a:rPr dirty="0" sz="1300" spc="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based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client</a:t>
            </a:r>
            <a:r>
              <a:rPr dirty="0" sz="1300" spc="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management model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8014" y="1523464"/>
            <a:ext cx="135064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Tool</a:t>
            </a:r>
            <a:r>
              <a:rPr dirty="0" sz="1300" spc="2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Description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384183" y="6134861"/>
            <a:ext cx="7701915" cy="746760"/>
          </a:xfrm>
          <a:prstGeom prst="rect">
            <a:avLst/>
          </a:prstGeom>
          <a:solidFill>
            <a:srgbClr val="FDCFAC"/>
          </a:solidFill>
        </p:spPr>
        <p:txBody>
          <a:bodyPr wrap="square" lIns="0" tIns="800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3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300" spc="-10">
                <a:latin typeface="Arial"/>
                <a:cs typeface="Arial"/>
              </a:rPr>
              <a:t>Benchmarks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745883" y="4520184"/>
            <a:ext cx="1214755" cy="1215390"/>
          </a:xfrm>
          <a:custGeom>
            <a:avLst/>
            <a:gdLst/>
            <a:ahLst/>
            <a:cxnLst/>
            <a:rect l="l" t="t" r="r" b="b"/>
            <a:pathLst>
              <a:path w="1214755" h="1215389">
                <a:moveTo>
                  <a:pt x="1214628" y="607313"/>
                </a:moveTo>
                <a:lnTo>
                  <a:pt x="1212799" y="559869"/>
                </a:lnTo>
                <a:lnTo>
                  <a:pt x="1207406" y="513421"/>
                </a:lnTo>
                <a:lnTo>
                  <a:pt x="1198581" y="468103"/>
                </a:lnTo>
                <a:lnTo>
                  <a:pt x="1186461" y="424052"/>
                </a:lnTo>
                <a:lnTo>
                  <a:pt x="1171181" y="381402"/>
                </a:lnTo>
                <a:lnTo>
                  <a:pt x="1152877" y="340289"/>
                </a:lnTo>
                <a:lnTo>
                  <a:pt x="1131682" y="300848"/>
                </a:lnTo>
                <a:lnTo>
                  <a:pt x="1107734" y="263215"/>
                </a:lnTo>
                <a:lnTo>
                  <a:pt x="1081166" y="227524"/>
                </a:lnTo>
                <a:lnTo>
                  <a:pt x="1052115" y="193911"/>
                </a:lnTo>
                <a:lnTo>
                  <a:pt x="1020716" y="162512"/>
                </a:lnTo>
                <a:lnTo>
                  <a:pt x="987103" y="133461"/>
                </a:lnTo>
                <a:lnTo>
                  <a:pt x="951412" y="106893"/>
                </a:lnTo>
                <a:lnTo>
                  <a:pt x="913779" y="82945"/>
                </a:lnTo>
                <a:lnTo>
                  <a:pt x="874338" y="61750"/>
                </a:lnTo>
                <a:lnTo>
                  <a:pt x="833225" y="43446"/>
                </a:lnTo>
                <a:lnTo>
                  <a:pt x="790575" y="28166"/>
                </a:lnTo>
                <a:lnTo>
                  <a:pt x="746524" y="16046"/>
                </a:lnTo>
                <a:lnTo>
                  <a:pt x="701206" y="7221"/>
                </a:lnTo>
                <a:lnTo>
                  <a:pt x="654758" y="1828"/>
                </a:lnTo>
                <a:lnTo>
                  <a:pt x="607314" y="0"/>
                </a:lnTo>
                <a:lnTo>
                  <a:pt x="559869" y="1828"/>
                </a:lnTo>
                <a:lnTo>
                  <a:pt x="513421" y="7221"/>
                </a:lnTo>
                <a:lnTo>
                  <a:pt x="468103" y="16046"/>
                </a:lnTo>
                <a:lnTo>
                  <a:pt x="424052" y="28166"/>
                </a:lnTo>
                <a:lnTo>
                  <a:pt x="381402" y="43446"/>
                </a:lnTo>
                <a:lnTo>
                  <a:pt x="340289" y="61750"/>
                </a:lnTo>
                <a:lnTo>
                  <a:pt x="300848" y="82945"/>
                </a:lnTo>
                <a:lnTo>
                  <a:pt x="263215" y="106893"/>
                </a:lnTo>
                <a:lnTo>
                  <a:pt x="227524" y="133461"/>
                </a:lnTo>
                <a:lnTo>
                  <a:pt x="193911" y="162512"/>
                </a:lnTo>
                <a:lnTo>
                  <a:pt x="162512" y="193911"/>
                </a:lnTo>
                <a:lnTo>
                  <a:pt x="133461" y="227524"/>
                </a:lnTo>
                <a:lnTo>
                  <a:pt x="106893" y="263215"/>
                </a:lnTo>
                <a:lnTo>
                  <a:pt x="82945" y="300848"/>
                </a:lnTo>
                <a:lnTo>
                  <a:pt x="61750" y="340289"/>
                </a:lnTo>
                <a:lnTo>
                  <a:pt x="43446" y="381402"/>
                </a:lnTo>
                <a:lnTo>
                  <a:pt x="28166" y="424052"/>
                </a:lnTo>
                <a:lnTo>
                  <a:pt x="16046" y="468103"/>
                </a:lnTo>
                <a:lnTo>
                  <a:pt x="7221" y="513421"/>
                </a:lnTo>
                <a:lnTo>
                  <a:pt x="1828" y="559869"/>
                </a:lnTo>
                <a:lnTo>
                  <a:pt x="0" y="607313"/>
                </a:lnTo>
                <a:lnTo>
                  <a:pt x="1828" y="654862"/>
                </a:lnTo>
                <a:lnTo>
                  <a:pt x="7221" y="701404"/>
                </a:lnTo>
                <a:lnTo>
                  <a:pt x="16046" y="746806"/>
                </a:lnTo>
                <a:lnTo>
                  <a:pt x="28166" y="790933"/>
                </a:lnTo>
                <a:lnTo>
                  <a:pt x="43446" y="833650"/>
                </a:lnTo>
                <a:lnTo>
                  <a:pt x="61750" y="874822"/>
                </a:lnTo>
                <a:lnTo>
                  <a:pt x="82945" y="914315"/>
                </a:lnTo>
                <a:lnTo>
                  <a:pt x="106893" y="951993"/>
                </a:lnTo>
                <a:lnTo>
                  <a:pt x="133461" y="987723"/>
                </a:lnTo>
                <a:lnTo>
                  <a:pt x="162512" y="1021368"/>
                </a:lnTo>
                <a:lnTo>
                  <a:pt x="193911" y="1052795"/>
                </a:lnTo>
                <a:lnTo>
                  <a:pt x="227524" y="1081868"/>
                </a:lnTo>
                <a:lnTo>
                  <a:pt x="263215" y="1108454"/>
                </a:lnTo>
                <a:lnTo>
                  <a:pt x="300848" y="1132416"/>
                </a:lnTo>
                <a:lnTo>
                  <a:pt x="340289" y="1153621"/>
                </a:lnTo>
                <a:lnTo>
                  <a:pt x="381402" y="1171933"/>
                </a:lnTo>
                <a:lnTo>
                  <a:pt x="424052" y="1187218"/>
                </a:lnTo>
                <a:lnTo>
                  <a:pt x="468103" y="1199341"/>
                </a:lnTo>
                <a:lnTo>
                  <a:pt x="513421" y="1208167"/>
                </a:lnTo>
                <a:lnTo>
                  <a:pt x="559869" y="1213561"/>
                </a:lnTo>
                <a:lnTo>
                  <a:pt x="607314" y="1215389"/>
                </a:lnTo>
                <a:lnTo>
                  <a:pt x="654758" y="1213561"/>
                </a:lnTo>
                <a:lnTo>
                  <a:pt x="701206" y="1208167"/>
                </a:lnTo>
                <a:lnTo>
                  <a:pt x="746524" y="1199341"/>
                </a:lnTo>
                <a:lnTo>
                  <a:pt x="790575" y="1187218"/>
                </a:lnTo>
                <a:lnTo>
                  <a:pt x="833225" y="1171933"/>
                </a:lnTo>
                <a:lnTo>
                  <a:pt x="874338" y="1153621"/>
                </a:lnTo>
                <a:lnTo>
                  <a:pt x="913779" y="1132416"/>
                </a:lnTo>
                <a:lnTo>
                  <a:pt x="951412" y="1108454"/>
                </a:lnTo>
                <a:lnTo>
                  <a:pt x="987103" y="1081868"/>
                </a:lnTo>
                <a:lnTo>
                  <a:pt x="1020716" y="1052795"/>
                </a:lnTo>
                <a:lnTo>
                  <a:pt x="1052115" y="1021368"/>
                </a:lnTo>
                <a:lnTo>
                  <a:pt x="1081166" y="987723"/>
                </a:lnTo>
                <a:lnTo>
                  <a:pt x="1107734" y="951993"/>
                </a:lnTo>
                <a:lnTo>
                  <a:pt x="1131682" y="914315"/>
                </a:lnTo>
                <a:lnTo>
                  <a:pt x="1152877" y="874822"/>
                </a:lnTo>
                <a:lnTo>
                  <a:pt x="1171181" y="833650"/>
                </a:lnTo>
                <a:lnTo>
                  <a:pt x="1186461" y="790933"/>
                </a:lnTo>
                <a:lnTo>
                  <a:pt x="1198581" y="746806"/>
                </a:lnTo>
                <a:lnTo>
                  <a:pt x="1207406" y="701404"/>
                </a:lnTo>
                <a:lnTo>
                  <a:pt x="1212799" y="654862"/>
                </a:lnTo>
                <a:lnTo>
                  <a:pt x="1214628" y="607313"/>
                </a:lnTo>
                <a:close/>
              </a:path>
            </a:pathLst>
          </a:custGeom>
          <a:solidFill>
            <a:srgbClr val="9DE0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856621" y="4908295"/>
            <a:ext cx="946785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14300" marR="5080" indent="-102235">
              <a:lnSpc>
                <a:spcPct val="101899"/>
              </a:lnSpc>
              <a:spcBef>
                <a:spcPts val="90"/>
              </a:spcBef>
            </a:pPr>
            <a:r>
              <a:rPr dirty="0" sz="1300" spc="-10">
                <a:latin typeface="Arial"/>
                <a:cs typeface="Arial"/>
              </a:rPr>
              <a:t>Anonymized </a:t>
            </a:r>
            <a:r>
              <a:rPr dirty="0" sz="1300">
                <a:latin typeface="Arial"/>
                <a:cs typeface="Arial"/>
              </a:rPr>
              <a:t>client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data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8548751" y="1906523"/>
            <a:ext cx="1584325" cy="3994785"/>
          </a:xfrm>
          <a:custGeom>
            <a:avLst/>
            <a:gdLst/>
            <a:ahLst/>
            <a:cxnLst/>
            <a:rect l="l" t="t" r="r" b="b"/>
            <a:pathLst>
              <a:path w="1584325" h="3994785">
                <a:moveTo>
                  <a:pt x="1584198" y="3994404"/>
                </a:moveTo>
                <a:lnTo>
                  <a:pt x="1584198" y="0"/>
                </a:lnTo>
                <a:lnTo>
                  <a:pt x="0" y="0"/>
                </a:lnTo>
                <a:lnTo>
                  <a:pt x="0" y="3994404"/>
                </a:lnTo>
                <a:lnTo>
                  <a:pt x="1584198" y="3994404"/>
                </a:lnTo>
                <a:close/>
              </a:path>
            </a:pathLst>
          </a:custGeom>
          <a:solidFill>
            <a:srgbClr val="FFCF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8712593" y="2055876"/>
            <a:ext cx="1256665" cy="1156335"/>
          </a:xfrm>
          <a:prstGeom prst="rect">
            <a:avLst/>
          </a:prstGeom>
          <a:solidFill>
            <a:srgbClr val="E29815"/>
          </a:solidFill>
        </p:spPr>
        <p:txBody>
          <a:bodyPr wrap="square" lIns="0" tIns="1797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15"/>
              </a:spcBef>
            </a:pPr>
            <a:endParaRPr sz="1300">
              <a:latin typeface="Times New Roman"/>
              <a:cs typeface="Times New Roman"/>
            </a:endParaRPr>
          </a:p>
          <a:p>
            <a:pPr marL="403225" marR="266700" indent="-130810">
              <a:lnSpc>
                <a:spcPct val="101899"/>
              </a:lnSpc>
            </a:pP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Next</a:t>
            </a:r>
            <a:r>
              <a:rPr dirty="0" sz="13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best </a:t>
            </a: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712593" y="3316223"/>
            <a:ext cx="1256665" cy="1156970"/>
          </a:xfrm>
          <a:prstGeom prst="rect">
            <a:avLst/>
          </a:prstGeom>
          <a:solidFill>
            <a:srgbClr val="E29815"/>
          </a:solidFill>
        </p:spPr>
        <p:txBody>
          <a:bodyPr wrap="square" lIns="0" tIns="800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3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L="166370" marR="160655">
              <a:lnSpc>
                <a:spcPct val="101699"/>
              </a:lnSpc>
              <a:spcBef>
                <a:spcPts val="5"/>
              </a:spcBef>
            </a:pP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Prioritization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hassles</a:t>
            </a:r>
            <a:r>
              <a:rPr dirty="0" sz="13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WOWs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712593" y="4577334"/>
            <a:ext cx="1256665" cy="1156335"/>
          </a:xfrm>
          <a:prstGeom prst="rect">
            <a:avLst/>
          </a:prstGeom>
          <a:solidFill>
            <a:srgbClr val="E29815"/>
          </a:solidFill>
        </p:spPr>
        <p:txBody>
          <a:bodyPr wrap="square" lIns="0" tIns="838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300" spc="-25">
                <a:solidFill>
                  <a:srgbClr val="FFFFFF"/>
                </a:solidFill>
                <a:latin typeface="Arial"/>
                <a:cs typeface="Arial"/>
              </a:rPr>
              <a:t>KPI</a:t>
            </a:r>
            <a:endParaRPr sz="1300">
              <a:latin typeface="Arial"/>
              <a:cs typeface="Arial"/>
            </a:endParaRPr>
          </a:p>
          <a:p>
            <a:pPr algn="ctr" marL="231775" marR="226060">
              <a:lnSpc>
                <a:spcPct val="101499"/>
              </a:lnSpc>
              <a:spcBef>
                <a:spcPts val="5"/>
              </a:spcBef>
            </a:pPr>
            <a:r>
              <a:rPr dirty="0" sz="1300" spc="-10">
                <a:solidFill>
                  <a:srgbClr val="FFFFFF"/>
                </a:solidFill>
                <a:latin typeface="Arial"/>
                <a:cs typeface="Arial"/>
              </a:rPr>
              <a:t>dashboard </a:t>
            </a:r>
            <a:r>
              <a:rPr dirty="0" sz="1300" spc="-20">
                <a:solidFill>
                  <a:srgbClr val="FFFFFF"/>
                </a:solidFill>
                <a:latin typeface="Arial"/>
                <a:cs typeface="Arial"/>
              </a:rPr>
              <a:t>feed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2203589" y="2823972"/>
            <a:ext cx="156210" cy="297180"/>
          </a:xfrm>
          <a:custGeom>
            <a:avLst/>
            <a:gdLst/>
            <a:ahLst/>
            <a:cxnLst/>
            <a:rect l="l" t="t" r="r" b="b"/>
            <a:pathLst>
              <a:path w="156210" h="297180">
                <a:moveTo>
                  <a:pt x="156210" y="148590"/>
                </a:moveTo>
                <a:lnTo>
                  <a:pt x="0" y="0"/>
                </a:lnTo>
                <a:lnTo>
                  <a:pt x="0" y="73152"/>
                </a:lnTo>
                <a:lnTo>
                  <a:pt x="75438" y="148590"/>
                </a:lnTo>
                <a:lnTo>
                  <a:pt x="0" y="227076"/>
                </a:lnTo>
                <a:lnTo>
                  <a:pt x="0" y="297180"/>
                </a:lnTo>
                <a:lnTo>
                  <a:pt x="156210" y="14859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3084461" y="4136897"/>
            <a:ext cx="297180" cy="156210"/>
          </a:xfrm>
          <a:custGeom>
            <a:avLst/>
            <a:gdLst/>
            <a:ahLst/>
            <a:cxnLst/>
            <a:rect l="l" t="t" r="r" b="b"/>
            <a:pathLst>
              <a:path w="297179" h="156210">
                <a:moveTo>
                  <a:pt x="297180" y="156210"/>
                </a:moveTo>
                <a:lnTo>
                  <a:pt x="148590" y="0"/>
                </a:lnTo>
                <a:lnTo>
                  <a:pt x="0" y="156210"/>
                </a:lnTo>
                <a:lnTo>
                  <a:pt x="73152" y="156210"/>
                </a:lnTo>
                <a:lnTo>
                  <a:pt x="148590" y="80772"/>
                </a:lnTo>
                <a:lnTo>
                  <a:pt x="227076" y="156210"/>
                </a:lnTo>
                <a:lnTo>
                  <a:pt x="297180" y="15621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4505591" y="4136897"/>
            <a:ext cx="298450" cy="156210"/>
          </a:xfrm>
          <a:custGeom>
            <a:avLst/>
            <a:gdLst/>
            <a:ahLst/>
            <a:cxnLst/>
            <a:rect l="l" t="t" r="r" b="b"/>
            <a:pathLst>
              <a:path w="298450" h="156210">
                <a:moveTo>
                  <a:pt x="297942" y="156210"/>
                </a:moveTo>
                <a:lnTo>
                  <a:pt x="148590" y="0"/>
                </a:lnTo>
                <a:lnTo>
                  <a:pt x="0" y="156210"/>
                </a:lnTo>
                <a:lnTo>
                  <a:pt x="73914" y="156210"/>
                </a:lnTo>
                <a:lnTo>
                  <a:pt x="148590" y="80772"/>
                </a:lnTo>
                <a:lnTo>
                  <a:pt x="227838" y="156210"/>
                </a:lnTo>
                <a:lnTo>
                  <a:pt x="297942" y="15621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926721" y="4136897"/>
            <a:ext cx="298450" cy="156210"/>
          </a:xfrm>
          <a:custGeom>
            <a:avLst/>
            <a:gdLst/>
            <a:ahLst/>
            <a:cxnLst/>
            <a:rect l="l" t="t" r="r" b="b"/>
            <a:pathLst>
              <a:path w="298450" h="156210">
                <a:moveTo>
                  <a:pt x="297942" y="156210"/>
                </a:moveTo>
                <a:lnTo>
                  <a:pt x="149352" y="0"/>
                </a:lnTo>
                <a:lnTo>
                  <a:pt x="0" y="156210"/>
                </a:lnTo>
                <a:lnTo>
                  <a:pt x="73914" y="156210"/>
                </a:lnTo>
                <a:lnTo>
                  <a:pt x="149352" y="80772"/>
                </a:lnTo>
                <a:lnTo>
                  <a:pt x="227838" y="156210"/>
                </a:lnTo>
                <a:lnTo>
                  <a:pt x="297942" y="15621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7348601" y="4136897"/>
            <a:ext cx="297180" cy="156210"/>
          </a:xfrm>
          <a:custGeom>
            <a:avLst/>
            <a:gdLst/>
            <a:ahLst/>
            <a:cxnLst/>
            <a:rect l="l" t="t" r="r" b="b"/>
            <a:pathLst>
              <a:path w="297179" h="156210">
                <a:moveTo>
                  <a:pt x="297180" y="156210"/>
                </a:moveTo>
                <a:lnTo>
                  <a:pt x="148590" y="0"/>
                </a:lnTo>
                <a:lnTo>
                  <a:pt x="0" y="156210"/>
                </a:lnTo>
                <a:lnTo>
                  <a:pt x="73152" y="156210"/>
                </a:lnTo>
                <a:lnTo>
                  <a:pt x="148590" y="80772"/>
                </a:lnTo>
                <a:lnTo>
                  <a:pt x="227076" y="156210"/>
                </a:lnTo>
                <a:lnTo>
                  <a:pt x="297180" y="15621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311287" y="4049279"/>
            <a:ext cx="4267200" cy="2039620"/>
          </a:xfrm>
          <a:custGeom>
            <a:avLst/>
            <a:gdLst/>
            <a:ahLst/>
            <a:cxnLst/>
            <a:rect l="l" t="t" r="r" b="b"/>
            <a:pathLst>
              <a:path w="4267200" h="2039620">
                <a:moveTo>
                  <a:pt x="52578" y="387096"/>
                </a:moveTo>
                <a:lnTo>
                  <a:pt x="31242" y="387096"/>
                </a:lnTo>
                <a:lnTo>
                  <a:pt x="31242" y="470916"/>
                </a:lnTo>
                <a:lnTo>
                  <a:pt x="52578" y="470916"/>
                </a:lnTo>
                <a:lnTo>
                  <a:pt x="52578" y="387096"/>
                </a:lnTo>
                <a:close/>
              </a:path>
              <a:path w="4267200" h="2039620">
                <a:moveTo>
                  <a:pt x="52578" y="240030"/>
                </a:moveTo>
                <a:lnTo>
                  <a:pt x="31242" y="240030"/>
                </a:lnTo>
                <a:lnTo>
                  <a:pt x="31242" y="323850"/>
                </a:lnTo>
                <a:lnTo>
                  <a:pt x="52578" y="323850"/>
                </a:lnTo>
                <a:lnTo>
                  <a:pt x="52578" y="240030"/>
                </a:lnTo>
                <a:close/>
              </a:path>
              <a:path w="4267200" h="2039620">
                <a:moveTo>
                  <a:pt x="52578" y="92964"/>
                </a:moveTo>
                <a:lnTo>
                  <a:pt x="31242" y="92964"/>
                </a:lnTo>
                <a:lnTo>
                  <a:pt x="31242" y="176784"/>
                </a:lnTo>
                <a:lnTo>
                  <a:pt x="52578" y="176784"/>
                </a:lnTo>
                <a:lnTo>
                  <a:pt x="52578" y="92964"/>
                </a:lnTo>
                <a:close/>
              </a:path>
              <a:path w="4267200" h="2039620">
                <a:moveTo>
                  <a:pt x="83820" y="83820"/>
                </a:moveTo>
                <a:lnTo>
                  <a:pt x="41910" y="0"/>
                </a:lnTo>
                <a:lnTo>
                  <a:pt x="0" y="83820"/>
                </a:lnTo>
                <a:lnTo>
                  <a:pt x="83820" y="83820"/>
                </a:lnTo>
                <a:close/>
              </a:path>
              <a:path w="4267200" h="2039620">
                <a:moveTo>
                  <a:pt x="733806" y="1067562"/>
                </a:moveTo>
                <a:lnTo>
                  <a:pt x="649224" y="1067562"/>
                </a:lnTo>
                <a:lnTo>
                  <a:pt x="649224" y="1088898"/>
                </a:lnTo>
                <a:lnTo>
                  <a:pt x="733806" y="1088898"/>
                </a:lnTo>
                <a:lnTo>
                  <a:pt x="733806" y="1067562"/>
                </a:lnTo>
                <a:close/>
              </a:path>
              <a:path w="4267200" h="2039620">
                <a:moveTo>
                  <a:pt x="880110" y="1067562"/>
                </a:moveTo>
                <a:lnTo>
                  <a:pt x="796290" y="1067562"/>
                </a:lnTo>
                <a:lnTo>
                  <a:pt x="796290" y="1088898"/>
                </a:lnTo>
                <a:lnTo>
                  <a:pt x="880110" y="1088898"/>
                </a:lnTo>
                <a:lnTo>
                  <a:pt x="880110" y="1067562"/>
                </a:lnTo>
                <a:close/>
              </a:path>
              <a:path w="4267200" h="2039620">
                <a:moveTo>
                  <a:pt x="1106424" y="1078230"/>
                </a:moveTo>
                <a:lnTo>
                  <a:pt x="1022604" y="1036320"/>
                </a:lnTo>
                <a:lnTo>
                  <a:pt x="1022604" y="1067562"/>
                </a:lnTo>
                <a:lnTo>
                  <a:pt x="943356" y="1067562"/>
                </a:lnTo>
                <a:lnTo>
                  <a:pt x="943356" y="1088898"/>
                </a:lnTo>
                <a:lnTo>
                  <a:pt x="1022604" y="1088898"/>
                </a:lnTo>
                <a:lnTo>
                  <a:pt x="1022604" y="1120140"/>
                </a:lnTo>
                <a:lnTo>
                  <a:pt x="1027176" y="1117854"/>
                </a:lnTo>
                <a:lnTo>
                  <a:pt x="1106424" y="1078230"/>
                </a:lnTo>
                <a:close/>
              </a:path>
              <a:path w="4267200" h="2039620">
                <a:moveTo>
                  <a:pt x="4267200" y="2039112"/>
                </a:moveTo>
                <a:lnTo>
                  <a:pt x="4118610" y="1882140"/>
                </a:lnTo>
                <a:lnTo>
                  <a:pt x="3970020" y="2039112"/>
                </a:lnTo>
                <a:lnTo>
                  <a:pt x="4043934" y="2039112"/>
                </a:lnTo>
                <a:lnTo>
                  <a:pt x="4118610" y="1962912"/>
                </a:lnTo>
                <a:lnTo>
                  <a:pt x="4197858" y="2039112"/>
                </a:lnTo>
                <a:lnTo>
                  <a:pt x="4267200" y="2039112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8343024" y="2870454"/>
            <a:ext cx="156210" cy="298450"/>
          </a:xfrm>
          <a:custGeom>
            <a:avLst/>
            <a:gdLst/>
            <a:ahLst/>
            <a:cxnLst/>
            <a:rect l="l" t="t" r="r" b="b"/>
            <a:pathLst>
              <a:path w="156209" h="298450">
                <a:moveTo>
                  <a:pt x="156210" y="148590"/>
                </a:moveTo>
                <a:lnTo>
                  <a:pt x="0" y="0"/>
                </a:lnTo>
                <a:lnTo>
                  <a:pt x="0" y="73914"/>
                </a:lnTo>
                <a:lnTo>
                  <a:pt x="76200" y="148590"/>
                </a:lnTo>
                <a:lnTo>
                  <a:pt x="0" y="227838"/>
                </a:lnTo>
                <a:lnTo>
                  <a:pt x="0" y="297942"/>
                </a:lnTo>
                <a:lnTo>
                  <a:pt x="156210" y="14859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 descr=""/>
          <p:cNvGrpSpPr/>
          <p:nvPr/>
        </p:nvGrpSpPr>
        <p:grpSpPr>
          <a:xfrm>
            <a:off x="2566301" y="2032254"/>
            <a:ext cx="5581015" cy="1798320"/>
            <a:chOff x="2566301" y="2032254"/>
            <a:chExt cx="5581015" cy="1798320"/>
          </a:xfrm>
        </p:grpSpPr>
        <p:sp>
          <p:nvSpPr>
            <p:cNvPr id="33" name="object 33" descr=""/>
            <p:cNvSpPr/>
            <p:nvPr/>
          </p:nvSpPr>
          <p:spPr>
            <a:xfrm>
              <a:off x="7567961" y="2032254"/>
              <a:ext cx="554355" cy="574675"/>
            </a:xfrm>
            <a:custGeom>
              <a:avLst/>
              <a:gdLst/>
              <a:ahLst/>
              <a:cxnLst/>
              <a:rect l="l" t="t" r="r" b="b"/>
              <a:pathLst>
                <a:path w="554354" h="574675">
                  <a:moveTo>
                    <a:pt x="64579" y="481305"/>
                  </a:moveTo>
                  <a:lnTo>
                    <a:pt x="64579" y="308496"/>
                  </a:lnTo>
                  <a:lnTo>
                    <a:pt x="63150" y="314420"/>
                  </a:lnTo>
                  <a:lnTo>
                    <a:pt x="59602" y="319837"/>
                  </a:lnTo>
                  <a:lnTo>
                    <a:pt x="54197" y="324612"/>
                  </a:lnTo>
                  <a:lnTo>
                    <a:pt x="31242" y="342900"/>
                  </a:lnTo>
                  <a:lnTo>
                    <a:pt x="19585" y="352044"/>
                  </a:lnTo>
                  <a:lnTo>
                    <a:pt x="7715" y="361188"/>
                  </a:lnTo>
                  <a:lnTo>
                    <a:pt x="2607" y="366176"/>
                  </a:lnTo>
                  <a:lnTo>
                    <a:pt x="0" y="371951"/>
                  </a:lnTo>
                  <a:lnTo>
                    <a:pt x="0" y="378188"/>
                  </a:lnTo>
                  <a:lnTo>
                    <a:pt x="3143" y="385572"/>
                  </a:lnTo>
                  <a:lnTo>
                    <a:pt x="16061" y="407967"/>
                  </a:lnTo>
                  <a:lnTo>
                    <a:pt x="28765" y="430434"/>
                  </a:lnTo>
                  <a:lnTo>
                    <a:pt x="41612" y="452758"/>
                  </a:lnTo>
                  <a:lnTo>
                    <a:pt x="54959" y="474725"/>
                  </a:lnTo>
                  <a:lnTo>
                    <a:pt x="58769" y="480059"/>
                  </a:lnTo>
                  <a:lnTo>
                    <a:pt x="64103" y="481203"/>
                  </a:lnTo>
                  <a:lnTo>
                    <a:pt x="64579" y="481305"/>
                  </a:lnTo>
                  <a:close/>
                </a:path>
                <a:path w="554354" h="574675">
                  <a:moveTo>
                    <a:pt x="554355" y="201929"/>
                  </a:moveTo>
                  <a:lnTo>
                    <a:pt x="553974" y="188976"/>
                  </a:lnTo>
                  <a:lnTo>
                    <a:pt x="553974" y="194614"/>
                  </a:lnTo>
                  <a:lnTo>
                    <a:pt x="551557" y="188751"/>
                  </a:lnTo>
                  <a:lnTo>
                    <a:pt x="550914" y="187264"/>
                  </a:lnTo>
                  <a:lnTo>
                    <a:pt x="512980" y="121550"/>
                  </a:lnTo>
                  <a:lnTo>
                    <a:pt x="500729" y="99821"/>
                  </a:lnTo>
                  <a:lnTo>
                    <a:pt x="495383" y="93154"/>
                  </a:lnTo>
                  <a:lnTo>
                    <a:pt x="489394" y="89915"/>
                  </a:lnTo>
                  <a:lnTo>
                    <a:pt x="482405" y="89534"/>
                  </a:lnTo>
                  <a:lnTo>
                    <a:pt x="474059" y="91439"/>
                  </a:lnTo>
                  <a:lnTo>
                    <a:pt x="448532" y="101822"/>
                  </a:lnTo>
                  <a:lnTo>
                    <a:pt x="435697" y="107191"/>
                  </a:lnTo>
                  <a:lnTo>
                    <a:pt x="423005" y="112775"/>
                  </a:lnTo>
                  <a:lnTo>
                    <a:pt x="419111" y="113424"/>
                  </a:lnTo>
                  <a:lnTo>
                    <a:pt x="418433" y="113537"/>
                  </a:lnTo>
                  <a:lnTo>
                    <a:pt x="412337" y="117347"/>
                  </a:lnTo>
                  <a:lnTo>
                    <a:pt x="409289" y="115061"/>
                  </a:lnTo>
                  <a:lnTo>
                    <a:pt x="373284" y="96309"/>
                  </a:lnTo>
                  <a:lnTo>
                    <a:pt x="355187" y="61721"/>
                  </a:lnTo>
                  <a:lnTo>
                    <a:pt x="353056" y="50744"/>
                  </a:lnTo>
                  <a:lnTo>
                    <a:pt x="351282" y="39623"/>
                  </a:lnTo>
                  <a:lnTo>
                    <a:pt x="349936" y="28503"/>
                  </a:lnTo>
                  <a:lnTo>
                    <a:pt x="349091" y="17525"/>
                  </a:lnTo>
                  <a:lnTo>
                    <a:pt x="346614" y="9644"/>
                  </a:lnTo>
                  <a:lnTo>
                    <a:pt x="342423" y="4190"/>
                  </a:lnTo>
                  <a:lnTo>
                    <a:pt x="336232" y="1023"/>
                  </a:lnTo>
                  <a:lnTo>
                    <a:pt x="327755" y="0"/>
                  </a:lnTo>
                  <a:lnTo>
                    <a:pt x="214217" y="0"/>
                  </a:lnTo>
                  <a:lnTo>
                    <a:pt x="208121" y="5333"/>
                  </a:lnTo>
                  <a:lnTo>
                    <a:pt x="202025" y="49529"/>
                  </a:lnTo>
                  <a:lnTo>
                    <a:pt x="200072" y="67413"/>
                  </a:lnTo>
                  <a:lnTo>
                    <a:pt x="194405" y="82867"/>
                  </a:lnTo>
                  <a:lnTo>
                    <a:pt x="183594" y="95178"/>
                  </a:lnTo>
                  <a:lnTo>
                    <a:pt x="166211" y="103632"/>
                  </a:lnTo>
                  <a:lnTo>
                    <a:pt x="163163" y="104393"/>
                  </a:lnTo>
                  <a:lnTo>
                    <a:pt x="160877" y="108965"/>
                  </a:lnTo>
                  <a:lnTo>
                    <a:pt x="157067" y="108965"/>
                  </a:lnTo>
                  <a:lnTo>
                    <a:pt x="150554" y="110299"/>
                  </a:lnTo>
                  <a:lnTo>
                    <a:pt x="143827" y="111632"/>
                  </a:lnTo>
                  <a:lnTo>
                    <a:pt x="137243" y="112394"/>
                  </a:lnTo>
                  <a:lnTo>
                    <a:pt x="131159" y="112014"/>
                  </a:lnTo>
                  <a:lnTo>
                    <a:pt x="117812" y="107180"/>
                  </a:lnTo>
                  <a:lnTo>
                    <a:pt x="104965" y="101917"/>
                  </a:lnTo>
                  <a:lnTo>
                    <a:pt x="92261" y="96369"/>
                  </a:lnTo>
                  <a:lnTo>
                    <a:pt x="79343" y="90678"/>
                  </a:lnTo>
                  <a:lnTo>
                    <a:pt x="71770" y="89308"/>
                  </a:lnTo>
                  <a:lnTo>
                    <a:pt x="65055" y="90011"/>
                  </a:lnTo>
                  <a:lnTo>
                    <a:pt x="59197" y="93142"/>
                  </a:lnTo>
                  <a:lnTo>
                    <a:pt x="54197" y="99060"/>
                  </a:lnTo>
                  <a:lnTo>
                    <a:pt x="41933" y="121348"/>
                  </a:lnTo>
                  <a:lnTo>
                    <a:pt x="29241" y="143636"/>
                  </a:lnTo>
                  <a:lnTo>
                    <a:pt x="3143" y="188213"/>
                  </a:lnTo>
                  <a:lnTo>
                    <a:pt x="238" y="195345"/>
                  </a:lnTo>
                  <a:lnTo>
                    <a:pt x="476" y="201834"/>
                  </a:lnTo>
                  <a:lnTo>
                    <a:pt x="31849" y="231457"/>
                  </a:lnTo>
                  <a:lnTo>
                    <a:pt x="39719" y="236981"/>
                  </a:lnTo>
                  <a:lnTo>
                    <a:pt x="51435" y="246185"/>
                  </a:lnTo>
                  <a:lnTo>
                    <a:pt x="60293" y="256317"/>
                  </a:lnTo>
                  <a:lnTo>
                    <a:pt x="64579" y="268593"/>
                  </a:lnTo>
                  <a:lnTo>
                    <a:pt x="64579" y="481305"/>
                  </a:lnTo>
                  <a:lnTo>
                    <a:pt x="69437" y="482345"/>
                  </a:lnTo>
                  <a:lnTo>
                    <a:pt x="77819" y="483108"/>
                  </a:lnTo>
                  <a:lnTo>
                    <a:pt x="83915" y="483108"/>
                  </a:lnTo>
                  <a:lnTo>
                    <a:pt x="91535" y="478536"/>
                  </a:lnTo>
                  <a:lnTo>
                    <a:pt x="97631" y="474725"/>
                  </a:lnTo>
                  <a:lnTo>
                    <a:pt x="120336" y="464200"/>
                  </a:lnTo>
                  <a:lnTo>
                    <a:pt x="142684" y="461391"/>
                  </a:lnTo>
                  <a:lnTo>
                    <a:pt x="164603" y="466582"/>
                  </a:lnTo>
                  <a:lnTo>
                    <a:pt x="174593" y="472867"/>
                  </a:lnTo>
                  <a:lnTo>
                    <a:pt x="174593" y="287273"/>
                  </a:lnTo>
                  <a:lnTo>
                    <a:pt x="182403" y="245811"/>
                  </a:lnTo>
                  <a:lnTo>
                    <a:pt x="204120" y="212883"/>
                  </a:lnTo>
                  <a:lnTo>
                    <a:pt x="236958" y="191369"/>
                  </a:lnTo>
                  <a:lnTo>
                    <a:pt x="278225" y="183641"/>
                  </a:lnTo>
                  <a:lnTo>
                    <a:pt x="318611" y="191702"/>
                  </a:lnTo>
                  <a:lnTo>
                    <a:pt x="350996" y="213836"/>
                  </a:lnTo>
                  <a:lnTo>
                    <a:pt x="372522" y="246971"/>
                  </a:lnTo>
                  <a:lnTo>
                    <a:pt x="380333" y="288035"/>
                  </a:lnTo>
                  <a:lnTo>
                    <a:pt x="380333" y="473105"/>
                  </a:lnTo>
                  <a:lnTo>
                    <a:pt x="393287" y="465581"/>
                  </a:lnTo>
                  <a:lnTo>
                    <a:pt x="402085" y="462224"/>
                  </a:lnTo>
                  <a:lnTo>
                    <a:pt x="410527" y="460438"/>
                  </a:lnTo>
                  <a:lnTo>
                    <a:pt x="418433" y="460635"/>
                  </a:lnTo>
                  <a:lnTo>
                    <a:pt x="419111" y="460652"/>
                  </a:lnTo>
                  <a:lnTo>
                    <a:pt x="428339" y="463295"/>
                  </a:lnTo>
                  <a:lnTo>
                    <a:pt x="455866" y="474821"/>
                  </a:lnTo>
                  <a:lnTo>
                    <a:pt x="470451" y="480762"/>
                  </a:lnTo>
                  <a:lnTo>
                    <a:pt x="486251" y="486917"/>
                  </a:lnTo>
                  <a:lnTo>
                    <a:pt x="489656" y="484080"/>
                  </a:lnTo>
                  <a:lnTo>
                    <a:pt x="489656" y="305050"/>
                  </a:lnTo>
                  <a:lnTo>
                    <a:pt x="489918" y="303616"/>
                  </a:lnTo>
                  <a:lnTo>
                    <a:pt x="489918" y="266414"/>
                  </a:lnTo>
                  <a:lnTo>
                    <a:pt x="491585" y="259651"/>
                  </a:lnTo>
                  <a:lnTo>
                    <a:pt x="523303" y="230981"/>
                  </a:lnTo>
                  <a:lnTo>
                    <a:pt x="545687" y="214121"/>
                  </a:lnTo>
                  <a:lnTo>
                    <a:pt x="551557" y="208240"/>
                  </a:lnTo>
                  <a:lnTo>
                    <a:pt x="554355" y="201929"/>
                  </a:lnTo>
                  <a:close/>
                </a:path>
                <a:path w="554354" h="574675">
                  <a:moveTo>
                    <a:pt x="64579" y="306447"/>
                  </a:moveTo>
                  <a:lnTo>
                    <a:pt x="64579" y="268593"/>
                  </a:lnTo>
                  <a:lnTo>
                    <a:pt x="62579" y="284226"/>
                  </a:lnTo>
                  <a:lnTo>
                    <a:pt x="60293" y="288798"/>
                  </a:lnTo>
                  <a:lnTo>
                    <a:pt x="62579" y="294894"/>
                  </a:lnTo>
                  <a:lnTo>
                    <a:pt x="64103" y="300227"/>
                  </a:lnTo>
                  <a:lnTo>
                    <a:pt x="64579" y="306447"/>
                  </a:lnTo>
                  <a:close/>
                </a:path>
                <a:path w="554354" h="574675">
                  <a:moveTo>
                    <a:pt x="380333" y="473105"/>
                  </a:moveTo>
                  <a:lnTo>
                    <a:pt x="380333" y="288035"/>
                  </a:lnTo>
                  <a:lnTo>
                    <a:pt x="372391" y="328421"/>
                  </a:lnTo>
                  <a:lnTo>
                    <a:pt x="350520" y="360806"/>
                  </a:lnTo>
                  <a:lnTo>
                    <a:pt x="317646" y="382333"/>
                  </a:lnTo>
                  <a:lnTo>
                    <a:pt x="276701" y="390143"/>
                  </a:lnTo>
                  <a:lnTo>
                    <a:pt x="236958" y="382446"/>
                  </a:lnTo>
                  <a:lnTo>
                    <a:pt x="236315" y="382321"/>
                  </a:lnTo>
                  <a:lnTo>
                    <a:pt x="203930" y="360711"/>
                  </a:lnTo>
                  <a:lnTo>
                    <a:pt x="182403" y="328100"/>
                  </a:lnTo>
                  <a:lnTo>
                    <a:pt x="174593" y="287273"/>
                  </a:lnTo>
                  <a:lnTo>
                    <a:pt x="174593" y="472867"/>
                  </a:lnTo>
                  <a:lnTo>
                    <a:pt x="186023" y="480059"/>
                  </a:lnTo>
                  <a:lnTo>
                    <a:pt x="186023" y="480822"/>
                  </a:lnTo>
                  <a:lnTo>
                    <a:pt x="186785" y="480822"/>
                  </a:lnTo>
                  <a:lnTo>
                    <a:pt x="191357" y="486917"/>
                  </a:lnTo>
                  <a:lnTo>
                    <a:pt x="196691" y="492252"/>
                  </a:lnTo>
                  <a:lnTo>
                    <a:pt x="198977" y="498347"/>
                  </a:lnTo>
                  <a:lnTo>
                    <a:pt x="201227" y="512171"/>
                  </a:lnTo>
                  <a:lnTo>
                    <a:pt x="203263" y="526065"/>
                  </a:lnTo>
                  <a:lnTo>
                    <a:pt x="204870" y="539817"/>
                  </a:lnTo>
                  <a:lnTo>
                    <a:pt x="205835" y="553211"/>
                  </a:lnTo>
                  <a:lnTo>
                    <a:pt x="207704" y="563082"/>
                  </a:lnTo>
                  <a:lnTo>
                    <a:pt x="212217" y="569880"/>
                  </a:lnTo>
                  <a:lnTo>
                    <a:pt x="219444" y="573678"/>
                  </a:lnTo>
                  <a:lnTo>
                    <a:pt x="229457" y="574547"/>
                  </a:lnTo>
                  <a:lnTo>
                    <a:pt x="305657" y="574547"/>
                  </a:lnTo>
                  <a:lnTo>
                    <a:pt x="348305" y="557510"/>
                  </a:lnTo>
                  <a:lnTo>
                    <a:pt x="353853" y="512409"/>
                  </a:lnTo>
                  <a:lnTo>
                    <a:pt x="360330" y="493299"/>
                  </a:lnTo>
                  <a:lnTo>
                    <a:pt x="372808" y="477476"/>
                  </a:lnTo>
                  <a:lnTo>
                    <a:pt x="380333" y="473105"/>
                  </a:lnTo>
                  <a:close/>
                </a:path>
                <a:path w="554354" h="574675">
                  <a:moveTo>
                    <a:pt x="553974" y="378899"/>
                  </a:moveTo>
                  <a:lnTo>
                    <a:pt x="553974" y="371951"/>
                  </a:lnTo>
                  <a:lnTo>
                    <a:pt x="550914" y="365867"/>
                  </a:lnTo>
                  <a:lnTo>
                    <a:pt x="520922" y="340494"/>
                  </a:lnTo>
                  <a:lnTo>
                    <a:pt x="512159" y="334517"/>
                  </a:lnTo>
                  <a:lnTo>
                    <a:pt x="501134" y="326219"/>
                  </a:lnTo>
                  <a:lnTo>
                    <a:pt x="493109" y="316706"/>
                  </a:lnTo>
                  <a:lnTo>
                    <a:pt x="489656" y="305050"/>
                  </a:lnTo>
                  <a:lnTo>
                    <a:pt x="489656" y="484080"/>
                  </a:lnTo>
                  <a:lnTo>
                    <a:pt x="490823" y="483107"/>
                  </a:lnTo>
                  <a:lnTo>
                    <a:pt x="496919" y="479297"/>
                  </a:lnTo>
                  <a:lnTo>
                    <a:pt x="499967" y="473963"/>
                  </a:lnTo>
                  <a:lnTo>
                    <a:pt x="512980" y="452127"/>
                  </a:lnTo>
                  <a:lnTo>
                    <a:pt x="550914" y="386520"/>
                  </a:lnTo>
                  <a:lnTo>
                    <a:pt x="551557" y="384985"/>
                  </a:lnTo>
                  <a:lnTo>
                    <a:pt x="553974" y="378899"/>
                  </a:lnTo>
                  <a:close/>
                </a:path>
                <a:path w="554354" h="574675">
                  <a:moveTo>
                    <a:pt x="493871" y="285749"/>
                  </a:moveTo>
                  <a:lnTo>
                    <a:pt x="492347" y="279653"/>
                  </a:lnTo>
                  <a:lnTo>
                    <a:pt x="490823" y="274319"/>
                  </a:lnTo>
                  <a:lnTo>
                    <a:pt x="489918" y="266414"/>
                  </a:lnTo>
                  <a:lnTo>
                    <a:pt x="489918" y="303616"/>
                  </a:lnTo>
                  <a:lnTo>
                    <a:pt x="492347" y="290321"/>
                  </a:lnTo>
                  <a:lnTo>
                    <a:pt x="493871" y="285749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6301" y="2541270"/>
              <a:ext cx="1147597" cy="128930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657" y="2582418"/>
              <a:ext cx="1237602" cy="124815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6735" y="2792730"/>
              <a:ext cx="1584121" cy="98602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3333" y="3031998"/>
              <a:ext cx="1133475" cy="645413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9191891" y="5948171"/>
            <a:ext cx="297180" cy="156210"/>
          </a:xfrm>
          <a:custGeom>
            <a:avLst/>
            <a:gdLst/>
            <a:ahLst/>
            <a:cxnLst/>
            <a:rect l="l" t="t" r="r" b="b"/>
            <a:pathLst>
              <a:path w="297179" h="156210">
                <a:moveTo>
                  <a:pt x="297180" y="156210"/>
                </a:moveTo>
                <a:lnTo>
                  <a:pt x="148590" y="0"/>
                </a:lnTo>
                <a:lnTo>
                  <a:pt x="0" y="156210"/>
                </a:lnTo>
                <a:lnTo>
                  <a:pt x="73914" y="156210"/>
                </a:lnTo>
                <a:lnTo>
                  <a:pt x="148590" y="80010"/>
                </a:lnTo>
                <a:lnTo>
                  <a:pt x="227838" y="156210"/>
                </a:lnTo>
                <a:lnTo>
                  <a:pt x="297180" y="15621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32</a:t>
            </a:r>
          </a:p>
        </p:txBody>
      </p:sp>
      <p:sp>
        <p:nvSpPr>
          <p:cNvPr id="40" name="object 4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011" y="362965"/>
            <a:ext cx="3930015" cy="657225"/>
          </a:xfrm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434"/>
              </a:spcBef>
            </a:pPr>
            <a:r>
              <a:rPr dirty="0"/>
              <a:t>High-level</a:t>
            </a:r>
            <a:r>
              <a:rPr dirty="0" spc="-15"/>
              <a:t> </a:t>
            </a:r>
            <a:r>
              <a:rPr dirty="0"/>
              <a:t>project</a:t>
            </a:r>
            <a:r>
              <a:rPr dirty="0" spc="-20"/>
              <a:t> </a:t>
            </a:r>
            <a:r>
              <a:rPr dirty="0"/>
              <a:t>plan</a:t>
            </a:r>
            <a:r>
              <a:rPr dirty="0" spc="-25"/>
              <a:t> </a:t>
            </a:r>
            <a:r>
              <a:rPr dirty="0" spc="-10"/>
              <a:t>example </a:t>
            </a:r>
            <a:r>
              <a:rPr dirty="0">
                <a:solidFill>
                  <a:srgbClr val="008AB3"/>
                </a:solidFill>
              </a:rPr>
              <a:t>To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be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tailored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to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client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 spc="-10">
                <a:solidFill>
                  <a:srgbClr val="008AB3"/>
                </a:solidFill>
              </a:rPr>
              <a:t>situation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79005" y="2052078"/>
            <a:ext cx="7550784" cy="883285"/>
          </a:xfrm>
          <a:custGeom>
            <a:avLst/>
            <a:gdLst/>
            <a:ahLst/>
            <a:cxnLst/>
            <a:rect l="l" t="t" r="r" b="b"/>
            <a:pathLst>
              <a:path w="7550784" h="883285">
                <a:moveTo>
                  <a:pt x="7550658" y="441198"/>
                </a:moveTo>
                <a:lnTo>
                  <a:pt x="7295388" y="0"/>
                </a:lnTo>
                <a:lnTo>
                  <a:pt x="0" y="0"/>
                </a:lnTo>
                <a:lnTo>
                  <a:pt x="0" y="883158"/>
                </a:lnTo>
                <a:lnTo>
                  <a:pt x="5334" y="883158"/>
                </a:lnTo>
                <a:lnTo>
                  <a:pt x="10668" y="883158"/>
                </a:lnTo>
                <a:lnTo>
                  <a:pt x="7287768" y="883158"/>
                </a:lnTo>
                <a:lnTo>
                  <a:pt x="7292340" y="883158"/>
                </a:lnTo>
                <a:lnTo>
                  <a:pt x="7295388" y="883158"/>
                </a:lnTo>
                <a:lnTo>
                  <a:pt x="7539990" y="459663"/>
                </a:lnTo>
                <a:lnTo>
                  <a:pt x="7550658" y="441198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11258" y="2038927"/>
            <a:ext cx="2675255" cy="69850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13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endParaRPr sz="1300">
              <a:latin typeface="Arial"/>
              <a:cs typeface="Arial"/>
            </a:endParaRPr>
          </a:p>
          <a:p>
            <a:pPr marL="266700" indent="-120014">
              <a:lnSpc>
                <a:spcPct val="100000"/>
              </a:lnSpc>
              <a:spcBef>
                <a:spcPts val="295"/>
              </a:spcBef>
              <a:buChar char="•"/>
              <a:tabLst>
                <a:tab pos="266700" algn="l"/>
              </a:tabLst>
            </a:pP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Ability</a:t>
            </a:r>
            <a:r>
              <a:rPr dirty="0" sz="11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dirty="0" sz="115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15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150" spc="-10">
                <a:solidFill>
                  <a:srgbClr val="FFFFFF"/>
                </a:solidFill>
                <a:latin typeface="Arial"/>
                <a:cs typeface="Arial"/>
              </a:rPr>
              <a:t> cluster</a:t>
            </a:r>
            <a:endParaRPr sz="1150">
              <a:latin typeface="Arial"/>
              <a:cs typeface="Arial"/>
            </a:endParaRPr>
          </a:p>
          <a:p>
            <a:pPr marL="266700" indent="-120014">
              <a:lnSpc>
                <a:spcPct val="100000"/>
              </a:lnSpc>
              <a:spcBef>
                <a:spcPts val="340"/>
              </a:spcBef>
              <a:buChar char="•"/>
              <a:tabLst>
                <a:tab pos="266700" algn="l"/>
              </a:tabLst>
            </a:pP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Linked</a:t>
            </a:r>
            <a:r>
              <a:rPr dirty="0" sz="11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economic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behaviour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017405" y="2979420"/>
            <a:ext cx="5126355" cy="883285"/>
            <a:chOff x="3017405" y="2979420"/>
            <a:chExt cx="5126355" cy="88328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4196" y="2983582"/>
              <a:ext cx="5113501" cy="87823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017405" y="2979420"/>
              <a:ext cx="5126355" cy="883285"/>
            </a:xfrm>
            <a:custGeom>
              <a:avLst/>
              <a:gdLst/>
              <a:ahLst/>
              <a:cxnLst/>
              <a:rect l="l" t="t" r="r" b="b"/>
              <a:pathLst>
                <a:path w="5126355" h="883285">
                  <a:moveTo>
                    <a:pt x="5125974" y="441959"/>
                  </a:moveTo>
                  <a:lnTo>
                    <a:pt x="4870704" y="0"/>
                  </a:lnTo>
                  <a:lnTo>
                    <a:pt x="0" y="0"/>
                  </a:lnTo>
                  <a:lnTo>
                    <a:pt x="0" y="883158"/>
                  </a:lnTo>
                  <a:lnTo>
                    <a:pt x="4572" y="883158"/>
                  </a:lnTo>
                  <a:lnTo>
                    <a:pt x="4572" y="10668"/>
                  </a:lnTo>
                  <a:lnTo>
                    <a:pt x="9906" y="5333"/>
                  </a:lnTo>
                  <a:lnTo>
                    <a:pt x="9905" y="10668"/>
                  </a:lnTo>
                  <a:lnTo>
                    <a:pt x="4863084" y="10667"/>
                  </a:lnTo>
                  <a:lnTo>
                    <a:pt x="4863084" y="8381"/>
                  </a:lnTo>
                  <a:lnTo>
                    <a:pt x="4867656" y="10667"/>
                  </a:lnTo>
                  <a:lnTo>
                    <a:pt x="4867656" y="16282"/>
                  </a:lnTo>
                  <a:lnTo>
                    <a:pt x="5113764" y="441581"/>
                  </a:lnTo>
                  <a:lnTo>
                    <a:pt x="5115306" y="438911"/>
                  </a:lnTo>
                  <a:lnTo>
                    <a:pt x="5115306" y="460398"/>
                  </a:lnTo>
                  <a:lnTo>
                    <a:pt x="5125974" y="441959"/>
                  </a:lnTo>
                  <a:close/>
                </a:path>
                <a:path w="5126355" h="883285">
                  <a:moveTo>
                    <a:pt x="9906" y="10668"/>
                  </a:moveTo>
                  <a:lnTo>
                    <a:pt x="9906" y="5333"/>
                  </a:lnTo>
                  <a:lnTo>
                    <a:pt x="4572" y="10668"/>
                  </a:lnTo>
                  <a:lnTo>
                    <a:pt x="9906" y="10668"/>
                  </a:lnTo>
                  <a:close/>
                </a:path>
                <a:path w="5126355" h="883285">
                  <a:moveTo>
                    <a:pt x="9906" y="872490"/>
                  </a:moveTo>
                  <a:lnTo>
                    <a:pt x="9906" y="10668"/>
                  </a:lnTo>
                  <a:lnTo>
                    <a:pt x="4572" y="10668"/>
                  </a:lnTo>
                  <a:lnTo>
                    <a:pt x="4572" y="872490"/>
                  </a:lnTo>
                  <a:lnTo>
                    <a:pt x="9906" y="872490"/>
                  </a:lnTo>
                  <a:close/>
                </a:path>
                <a:path w="5126355" h="883285">
                  <a:moveTo>
                    <a:pt x="4864844" y="872489"/>
                  </a:moveTo>
                  <a:lnTo>
                    <a:pt x="4572" y="872490"/>
                  </a:lnTo>
                  <a:lnTo>
                    <a:pt x="9906" y="877824"/>
                  </a:lnTo>
                  <a:lnTo>
                    <a:pt x="9905" y="883158"/>
                  </a:lnTo>
                  <a:lnTo>
                    <a:pt x="4863084" y="883157"/>
                  </a:lnTo>
                  <a:lnTo>
                    <a:pt x="4863084" y="875537"/>
                  </a:lnTo>
                  <a:lnTo>
                    <a:pt x="4864844" y="872489"/>
                  </a:lnTo>
                  <a:close/>
                </a:path>
                <a:path w="5126355" h="883285">
                  <a:moveTo>
                    <a:pt x="9905" y="883158"/>
                  </a:moveTo>
                  <a:lnTo>
                    <a:pt x="9906" y="877824"/>
                  </a:lnTo>
                  <a:lnTo>
                    <a:pt x="4572" y="872490"/>
                  </a:lnTo>
                  <a:lnTo>
                    <a:pt x="4572" y="883158"/>
                  </a:lnTo>
                  <a:lnTo>
                    <a:pt x="9905" y="883158"/>
                  </a:lnTo>
                  <a:close/>
                </a:path>
                <a:path w="5126355" h="883285">
                  <a:moveTo>
                    <a:pt x="4867656" y="10667"/>
                  </a:moveTo>
                  <a:lnTo>
                    <a:pt x="4863084" y="8381"/>
                  </a:lnTo>
                  <a:lnTo>
                    <a:pt x="4864406" y="10667"/>
                  </a:lnTo>
                  <a:lnTo>
                    <a:pt x="4867656" y="10667"/>
                  </a:lnTo>
                  <a:close/>
                </a:path>
                <a:path w="5126355" h="883285">
                  <a:moveTo>
                    <a:pt x="4864406" y="10667"/>
                  </a:moveTo>
                  <a:lnTo>
                    <a:pt x="4863084" y="8381"/>
                  </a:lnTo>
                  <a:lnTo>
                    <a:pt x="4863084" y="10667"/>
                  </a:lnTo>
                  <a:lnTo>
                    <a:pt x="4864406" y="10667"/>
                  </a:lnTo>
                  <a:close/>
                </a:path>
                <a:path w="5126355" h="883285">
                  <a:moveTo>
                    <a:pt x="4867656" y="872489"/>
                  </a:moveTo>
                  <a:lnTo>
                    <a:pt x="4864844" y="872489"/>
                  </a:lnTo>
                  <a:lnTo>
                    <a:pt x="4863084" y="875537"/>
                  </a:lnTo>
                  <a:lnTo>
                    <a:pt x="4867656" y="872489"/>
                  </a:lnTo>
                  <a:close/>
                </a:path>
                <a:path w="5126355" h="883285">
                  <a:moveTo>
                    <a:pt x="4867656" y="883157"/>
                  </a:moveTo>
                  <a:lnTo>
                    <a:pt x="4867656" y="872489"/>
                  </a:lnTo>
                  <a:lnTo>
                    <a:pt x="4863084" y="875537"/>
                  </a:lnTo>
                  <a:lnTo>
                    <a:pt x="4863084" y="883157"/>
                  </a:lnTo>
                  <a:lnTo>
                    <a:pt x="4867656" y="883157"/>
                  </a:lnTo>
                  <a:close/>
                </a:path>
                <a:path w="5126355" h="883285">
                  <a:moveTo>
                    <a:pt x="4867656" y="16282"/>
                  </a:moveTo>
                  <a:lnTo>
                    <a:pt x="4867656" y="10667"/>
                  </a:lnTo>
                  <a:lnTo>
                    <a:pt x="4864406" y="10667"/>
                  </a:lnTo>
                  <a:lnTo>
                    <a:pt x="4867656" y="16282"/>
                  </a:lnTo>
                  <a:close/>
                </a:path>
                <a:path w="5126355" h="883285">
                  <a:moveTo>
                    <a:pt x="5115306" y="460398"/>
                  </a:moveTo>
                  <a:lnTo>
                    <a:pt x="5115306" y="444245"/>
                  </a:lnTo>
                  <a:lnTo>
                    <a:pt x="5113764" y="441581"/>
                  </a:lnTo>
                  <a:lnTo>
                    <a:pt x="4864844" y="872489"/>
                  </a:lnTo>
                  <a:lnTo>
                    <a:pt x="4867656" y="872489"/>
                  </a:lnTo>
                  <a:lnTo>
                    <a:pt x="4867656" y="883157"/>
                  </a:lnTo>
                  <a:lnTo>
                    <a:pt x="4870704" y="883157"/>
                  </a:lnTo>
                  <a:lnTo>
                    <a:pt x="5115306" y="460398"/>
                  </a:lnTo>
                  <a:close/>
                </a:path>
                <a:path w="5126355" h="883285">
                  <a:moveTo>
                    <a:pt x="5115306" y="444245"/>
                  </a:moveTo>
                  <a:lnTo>
                    <a:pt x="5115306" y="438911"/>
                  </a:lnTo>
                  <a:lnTo>
                    <a:pt x="5113764" y="441581"/>
                  </a:lnTo>
                  <a:lnTo>
                    <a:pt x="5115306" y="444245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4459871" y="3907535"/>
            <a:ext cx="4472305" cy="883285"/>
            <a:chOff x="4459871" y="3907535"/>
            <a:chExt cx="4472305" cy="883285"/>
          </a:xfrm>
        </p:grpSpPr>
        <p:sp>
          <p:nvSpPr>
            <p:cNvPr id="9" name="object 9" descr=""/>
            <p:cNvSpPr/>
            <p:nvPr/>
          </p:nvSpPr>
          <p:spPr>
            <a:xfrm>
              <a:off x="4465205" y="3912107"/>
              <a:ext cx="4460875" cy="873760"/>
            </a:xfrm>
            <a:custGeom>
              <a:avLst/>
              <a:gdLst/>
              <a:ahLst/>
              <a:cxnLst/>
              <a:rect l="l" t="t" r="r" b="b"/>
              <a:pathLst>
                <a:path w="4460875" h="873760">
                  <a:moveTo>
                    <a:pt x="4460748" y="436625"/>
                  </a:moveTo>
                  <a:lnTo>
                    <a:pt x="4209288" y="0"/>
                  </a:lnTo>
                  <a:lnTo>
                    <a:pt x="0" y="0"/>
                  </a:lnTo>
                  <a:lnTo>
                    <a:pt x="0" y="873252"/>
                  </a:lnTo>
                  <a:lnTo>
                    <a:pt x="4209288" y="873251"/>
                  </a:lnTo>
                  <a:lnTo>
                    <a:pt x="4460748" y="436625"/>
                  </a:lnTo>
                  <a:close/>
                </a:path>
              </a:pathLst>
            </a:custGeom>
            <a:solidFill>
              <a:srgbClr val="FFE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459871" y="3907535"/>
              <a:ext cx="4472305" cy="883285"/>
            </a:xfrm>
            <a:custGeom>
              <a:avLst/>
              <a:gdLst/>
              <a:ahLst/>
              <a:cxnLst/>
              <a:rect l="l" t="t" r="r" b="b"/>
              <a:pathLst>
                <a:path w="4472305" h="883285">
                  <a:moveTo>
                    <a:pt x="4472178" y="441197"/>
                  </a:moveTo>
                  <a:lnTo>
                    <a:pt x="4217670" y="0"/>
                  </a:lnTo>
                  <a:lnTo>
                    <a:pt x="0" y="0"/>
                  </a:lnTo>
                  <a:lnTo>
                    <a:pt x="0" y="883158"/>
                  </a:lnTo>
                  <a:lnTo>
                    <a:pt x="5333" y="883158"/>
                  </a:lnTo>
                  <a:lnTo>
                    <a:pt x="5334" y="9906"/>
                  </a:lnTo>
                  <a:lnTo>
                    <a:pt x="10667" y="4572"/>
                  </a:lnTo>
                  <a:lnTo>
                    <a:pt x="10667" y="9906"/>
                  </a:lnTo>
                  <a:lnTo>
                    <a:pt x="4210050" y="9905"/>
                  </a:lnTo>
                  <a:lnTo>
                    <a:pt x="4210050" y="7619"/>
                  </a:lnTo>
                  <a:lnTo>
                    <a:pt x="4214622" y="9905"/>
                  </a:lnTo>
                  <a:lnTo>
                    <a:pt x="4214622" y="15558"/>
                  </a:lnTo>
                  <a:lnTo>
                    <a:pt x="4459972" y="441576"/>
                  </a:lnTo>
                  <a:lnTo>
                    <a:pt x="4461510" y="438911"/>
                  </a:lnTo>
                  <a:lnTo>
                    <a:pt x="4461510" y="459723"/>
                  </a:lnTo>
                  <a:lnTo>
                    <a:pt x="4472178" y="441197"/>
                  </a:lnTo>
                  <a:close/>
                </a:path>
                <a:path w="4472305" h="883285">
                  <a:moveTo>
                    <a:pt x="10667" y="9906"/>
                  </a:moveTo>
                  <a:lnTo>
                    <a:pt x="10667" y="4572"/>
                  </a:lnTo>
                  <a:lnTo>
                    <a:pt x="5334" y="9906"/>
                  </a:lnTo>
                  <a:lnTo>
                    <a:pt x="10667" y="9906"/>
                  </a:lnTo>
                  <a:close/>
                </a:path>
                <a:path w="4472305" h="883285">
                  <a:moveTo>
                    <a:pt x="10667" y="872490"/>
                  </a:moveTo>
                  <a:lnTo>
                    <a:pt x="10667" y="9906"/>
                  </a:lnTo>
                  <a:lnTo>
                    <a:pt x="5334" y="9906"/>
                  </a:lnTo>
                  <a:lnTo>
                    <a:pt x="5334" y="872490"/>
                  </a:lnTo>
                  <a:lnTo>
                    <a:pt x="10667" y="872490"/>
                  </a:lnTo>
                  <a:close/>
                </a:path>
                <a:path w="4472305" h="883285">
                  <a:moveTo>
                    <a:pt x="4211366" y="872493"/>
                  </a:moveTo>
                  <a:lnTo>
                    <a:pt x="5334" y="872490"/>
                  </a:lnTo>
                  <a:lnTo>
                    <a:pt x="10667" y="877823"/>
                  </a:lnTo>
                  <a:lnTo>
                    <a:pt x="10667" y="883158"/>
                  </a:lnTo>
                  <a:lnTo>
                    <a:pt x="4210050" y="883157"/>
                  </a:lnTo>
                  <a:lnTo>
                    <a:pt x="4210050" y="874775"/>
                  </a:lnTo>
                  <a:lnTo>
                    <a:pt x="4211366" y="872493"/>
                  </a:lnTo>
                  <a:close/>
                </a:path>
                <a:path w="4472305" h="883285">
                  <a:moveTo>
                    <a:pt x="10667" y="883158"/>
                  </a:moveTo>
                  <a:lnTo>
                    <a:pt x="10667" y="877823"/>
                  </a:lnTo>
                  <a:lnTo>
                    <a:pt x="5334" y="872490"/>
                  </a:lnTo>
                  <a:lnTo>
                    <a:pt x="5333" y="883158"/>
                  </a:lnTo>
                  <a:lnTo>
                    <a:pt x="10667" y="883158"/>
                  </a:lnTo>
                  <a:close/>
                </a:path>
                <a:path w="4472305" h="883285">
                  <a:moveTo>
                    <a:pt x="4214622" y="9905"/>
                  </a:moveTo>
                  <a:lnTo>
                    <a:pt x="4210050" y="7619"/>
                  </a:lnTo>
                  <a:lnTo>
                    <a:pt x="4211366" y="9905"/>
                  </a:lnTo>
                  <a:lnTo>
                    <a:pt x="4214622" y="9905"/>
                  </a:lnTo>
                  <a:close/>
                </a:path>
                <a:path w="4472305" h="883285">
                  <a:moveTo>
                    <a:pt x="4211366" y="9905"/>
                  </a:moveTo>
                  <a:lnTo>
                    <a:pt x="4210050" y="7619"/>
                  </a:lnTo>
                  <a:lnTo>
                    <a:pt x="4210050" y="9905"/>
                  </a:lnTo>
                  <a:lnTo>
                    <a:pt x="4211366" y="9905"/>
                  </a:lnTo>
                  <a:close/>
                </a:path>
                <a:path w="4472305" h="883285">
                  <a:moveTo>
                    <a:pt x="4214622" y="872489"/>
                  </a:moveTo>
                  <a:lnTo>
                    <a:pt x="4211366" y="872493"/>
                  </a:lnTo>
                  <a:lnTo>
                    <a:pt x="4210050" y="874775"/>
                  </a:lnTo>
                  <a:lnTo>
                    <a:pt x="4214622" y="872489"/>
                  </a:lnTo>
                  <a:close/>
                </a:path>
                <a:path w="4472305" h="883285">
                  <a:moveTo>
                    <a:pt x="4214622" y="883157"/>
                  </a:moveTo>
                  <a:lnTo>
                    <a:pt x="4214622" y="872489"/>
                  </a:lnTo>
                  <a:lnTo>
                    <a:pt x="4210050" y="874775"/>
                  </a:lnTo>
                  <a:lnTo>
                    <a:pt x="4210050" y="883157"/>
                  </a:lnTo>
                  <a:lnTo>
                    <a:pt x="4214622" y="883157"/>
                  </a:lnTo>
                  <a:close/>
                </a:path>
                <a:path w="4472305" h="883285">
                  <a:moveTo>
                    <a:pt x="4214622" y="15558"/>
                  </a:moveTo>
                  <a:lnTo>
                    <a:pt x="4214622" y="9905"/>
                  </a:lnTo>
                  <a:lnTo>
                    <a:pt x="4211366" y="9905"/>
                  </a:lnTo>
                  <a:lnTo>
                    <a:pt x="4214622" y="15558"/>
                  </a:lnTo>
                  <a:close/>
                </a:path>
                <a:path w="4472305" h="883285">
                  <a:moveTo>
                    <a:pt x="4461510" y="459723"/>
                  </a:moveTo>
                  <a:lnTo>
                    <a:pt x="4461510" y="444245"/>
                  </a:lnTo>
                  <a:lnTo>
                    <a:pt x="4459972" y="441576"/>
                  </a:lnTo>
                  <a:lnTo>
                    <a:pt x="4211366" y="872493"/>
                  </a:lnTo>
                  <a:lnTo>
                    <a:pt x="4214622" y="872489"/>
                  </a:lnTo>
                  <a:lnTo>
                    <a:pt x="4214622" y="883157"/>
                  </a:lnTo>
                  <a:lnTo>
                    <a:pt x="4217670" y="883157"/>
                  </a:lnTo>
                  <a:lnTo>
                    <a:pt x="4461510" y="459723"/>
                  </a:lnTo>
                  <a:close/>
                </a:path>
                <a:path w="4472305" h="883285">
                  <a:moveTo>
                    <a:pt x="4461510" y="444245"/>
                  </a:moveTo>
                  <a:lnTo>
                    <a:pt x="4461510" y="438911"/>
                  </a:lnTo>
                  <a:lnTo>
                    <a:pt x="4459972" y="441576"/>
                  </a:lnTo>
                  <a:lnTo>
                    <a:pt x="4461510" y="444245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7930019" y="5900165"/>
            <a:ext cx="2209165" cy="883285"/>
            <a:chOff x="7930019" y="5900165"/>
            <a:chExt cx="2209165" cy="883285"/>
          </a:xfrm>
        </p:grpSpPr>
        <p:sp>
          <p:nvSpPr>
            <p:cNvPr id="12" name="object 12" descr=""/>
            <p:cNvSpPr/>
            <p:nvPr/>
          </p:nvSpPr>
          <p:spPr>
            <a:xfrm>
              <a:off x="7935353" y="5905499"/>
              <a:ext cx="2197735" cy="872490"/>
            </a:xfrm>
            <a:custGeom>
              <a:avLst/>
              <a:gdLst/>
              <a:ahLst/>
              <a:cxnLst/>
              <a:rect l="l" t="t" r="r" b="b"/>
              <a:pathLst>
                <a:path w="2197734" h="872490">
                  <a:moveTo>
                    <a:pt x="2197608" y="436625"/>
                  </a:moveTo>
                  <a:lnTo>
                    <a:pt x="1945386" y="0"/>
                  </a:lnTo>
                  <a:lnTo>
                    <a:pt x="0" y="0"/>
                  </a:lnTo>
                  <a:lnTo>
                    <a:pt x="0" y="872490"/>
                  </a:lnTo>
                  <a:lnTo>
                    <a:pt x="1945386" y="872489"/>
                  </a:lnTo>
                  <a:lnTo>
                    <a:pt x="2197608" y="436625"/>
                  </a:lnTo>
                  <a:close/>
                </a:path>
              </a:pathLst>
            </a:custGeom>
            <a:solidFill>
              <a:srgbClr val="E2ED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930019" y="5900165"/>
              <a:ext cx="2209165" cy="883285"/>
            </a:xfrm>
            <a:custGeom>
              <a:avLst/>
              <a:gdLst/>
              <a:ahLst/>
              <a:cxnLst/>
              <a:rect l="l" t="t" r="r" b="b"/>
              <a:pathLst>
                <a:path w="2209165" h="883284">
                  <a:moveTo>
                    <a:pt x="2209038" y="441959"/>
                  </a:moveTo>
                  <a:lnTo>
                    <a:pt x="1953768" y="0"/>
                  </a:lnTo>
                  <a:lnTo>
                    <a:pt x="0" y="0"/>
                  </a:lnTo>
                  <a:lnTo>
                    <a:pt x="0" y="883158"/>
                  </a:lnTo>
                  <a:lnTo>
                    <a:pt x="5333" y="883158"/>
                  </a:lnTo>
                  <a:lnTo>
                    <a:pt x="5334" y="10668"/>
                  </a:lnTo>
                  <a:lnTo>
                    <a:pt x="10668" y="5333"/>
                  </a:lnTo>
                  <a:lnTo>
                    <a:pt x="10668" y="10668"/>
                  </a:lnTo>
                  <a:lnTo>
                    <a:pt x="1946148" y="10667"/>
                  </a:lnTo>
                  <a:lnTo>
                    <a:pt x="1946148" y="8381"/>
                  </a:lnTo>
                  <a:lnTo>
                    <a:pt x="1950720" y="10667"/>
                  </a:lnTo>
                  <a:lnTo>
                    <a:pt x="1950720" y="16282"/>
                  </a:lnTo>
                  <a:lnTo>
                    <a:pt x="2196828" y="441581"/>
                  </a:lnTo>
                  <a:lnTo>
                    <a:pt x="2198370" y="438911"/>
                  </a:lnTo>
                  <a:lnTo>
                    <a:pt x="2198370" y="460398"/>
                  </a:lnTo>
                  <a:lnTo>
                    <a:pt x="2209038" y="441959"/>
                  </a:lnTo>
                  <a:close/>
                </a:path>
                <a:path w="2209165" h="883284">
                  <a:moveTo>
                    <a:pt x="10668" y="10668"/>
                  </a:moveTo>
                  <a:lnTo>
                    <a:pt x="10668" y="5333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2209165" h="883284">
                  <a:moveTo>
                    <a:pt x="10668" y="873252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873252"/>
                  </a:lnTo>
                  <a:lnTo>
                    <a:pt x="10668" y="873252"/>
                  </a:lnTo>
                  <a:close/>
                </a:path>
                <a:path w="2209165" h="883284">
                  <a:moveTo>
                    <a:pt x="1947468" y="873251"/>
                  </a:moveTo>
                  <a:lnTo>
                    <a:pt x="5334" y="873252"/>
                  </a:lnTo>
                  <a:lnTo>
                    <a:pt x="10668" y="877824"/>
                  </a:lnTo>
                  <a:lnTo>
                    <a:pt x="10668" y="883158"/>
                  </a:lnTo>
                  <a:lnTo>
                    <a:pt x="1946148" y="883157"/>
                  </a:lnTo>
                  <a:lnTo>
                    <a:pt x="1946148" y="875537"/>
                  </a:lnTo>
                  <a:lnTo>
                    <a:pt x="1947468" y="873251"/>
                  </a:lnTo>
                  <a:close/>
                </a:path>
                <a:path w="2209165" h="883284">
                  <a:moveTo>
                    <a:pt x="10668" y="883158"/>
                  </a:moveTo>
                  <a:lnTo>
                    <a:pt x="10668" y="877824"/>
                  </a:lnTo>
                  <a:lnTo>
                    <a:pt x="5334" y="873252"/>
                  </a:lnTo>
                  <a:lnTo>
                    <a:pt x="5333" y="883158"/>
                  </a:lnTo>
                  <a:lnTo>
                    <a:pt x="10668" y="883158"/>
                  </a:lnTo>
                  <a:close/>
                </a:path>
                <a:path w="2209165" h="883284">
                  <a:moveTo>
                    <a:pt x="1950720" y="10667"/>
                  </a:moveTo>
                  <a:lnTo>
                    <a:pt x="1946148" y="8381"/>
                  </a:lnTo>
                  <a:lnTo>
                    <a:pt x="1947468" y="10664"/>
                  </a:lnTo>
                  <a:lnTo>
                    <a:pt x="1950720" y="10667"/>
                  </a:lnTo>
                  <a:close/>
                </a:path>
                <a:path w="2209165" h="883284">
                  <a:moveTo>
                    <a:pt x="1947468" y="10667"/>
                  </a:moveTo>
                  <a:lnTo>
                    <a:pt x="1946148" y="8381"/>
                  </a:lnTo>
                  <a:lnTo>
                    <a:pt x="1946148" y="10667"/>
                  </a:lnTo>
                  <a:lnTo>
                    <a:pt x="1947468" y="10667"/>
                  </a:lnTo>
                  <a:close/>
                </a:path>
                <a:path w="2209165" h="883284">
                  <a:moveTo>
                    <a:pt x="1950720" y="873251"/>
                  </a:moveTo>
                  <a:lnTo>
                    <a:pt x="1947468" y="873251"/>
                  </a:lnTo>
                  <a:lnTo>
                    <a:pt x="1946148" y="875537"/>
                  </a:lnTo>
                  <a:lnTo>
                    <a:pt x="1950720" y="873251"/>
                  </a:lnTo>
                  <a:close/>
                </a:path>
                <a:path w="2209165" h="883284">
                  <a:moveTo>
                    <a:pt x="1950720" y="883157"/>
                  </a:moveTo>
                  <a:lnTo>
                    <a:pt x="1950720" y="873251"/>
                  </a:lnTo>
                  <a:lnTo>
                    <a:pt x="1946148" y="875537"/>
                  </a:lnTo>
                  <a:lnTo>
                    <a:pt x="1946148" y="883157"/>
                  </a:lnTo>
                  <a:lnTo>
                    <a:pt x="1950720" y="883157"/>
                  </a:lnTo>
                  <a:close/>
                </a:path>
                <a:path w="2209165" h="883284">
                  <a:moveTo>
                    <a:pt x="1950720" y="16282"/>
                  </a:moveTo>
                  <a:lnTo>
                    <a:pt x="1950720" y="10667"/>
                  </a:lnTo>
                  <a:lnTo>
                    <a:pt x="1947468" y="10667"/>
                  </a:lnTo>
                  <a:lnTo>
                    <a:pt x="1950720" y="16282"/>
                  </a:lnTo>
                  <a:close/>
                </a:path>
                <a:path w="2209165" h="883284">
                  <a:moveTo>
                    <a:pt x="2198370" y="460398"/>
                  </a:moveTo>
                  <a:lnTo>
                    <a:pt x="2198370" y="444245"/>
                  </a:lnTo>
                  <a:lnTo>
                    <a:pt x="2196828" y="441581"/>
                  </a:lnTo>
                  <a:lnTo>
                    <a:pt x="1947468" y="873251"/>
                  </a:lnTo>
                  <a:lnTo>
                    <a:pt x="1950720" y="873251"/>
                  </a:lnTo>
                  <a:lnTo>
                    <a:pt x="1950720" y="883157"/>
                  </a:lnTo>
                  <a:lnTo>
                    <a:pt x="1953768" y="883157"/>
                  </a:lnTo>
                  <a:lnTo>
                    <a:pt x="2198370" y="460398"/>
                  </a:lnTo>
                  <a:close/>
                </a:path>
                <a:path w="2209165" h="883284">
                  <a:moveTo>
                    <a:pt x="2198370" y="444245"/>
                  </a:moveTo>
                  <a:lnTo>
                    <a:pt x="2198370" y="438911"/>
                  </a:lnTo>
                  <a:lnTo>
                    <a:pt x="2196828" y="441581"/>
                  </a:lnTo>
                  <a:lnTo>
                    <a:pt x="2198370" y="444245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563003" y="1408938"/>
            <a:ext cx="9577070" cy="510540"/>
            <a:chOff x="563003" y="1408938"/>
            <a:chExt cx="9577070" cy="510540"/>
          </a:xfrm>
        </p:grpSpPr>
        <p:sp>
          <p:nvSpPr>
            <p:cNvPr id="15" name="object 15" descr=""/>
            <p:cNvSpPr/>
            <p:nvPr/>
          </p:nvSpPr>
          <p:spPr>
            <a:xfrm>
              <a:off x="568337" y="1421130"/>
              <a:ext cx="9565005" cy="485775"/>
            </a:xfrm>
            <a:custGeom>
              <a:avLst/>
              <a:gdLst/>
              <a:ahLst/>
              <a:cxnLst/>
              <a:rect l="l" t="t" r="r" b="b"/>
              <a:pathLst>
                <a:path w="9565005" h="485775">
                  <a:moveTo>
                    <a:pt x="9564624" y="243077"/>
                  </a:moveTo>
                  <a:lnTo>
                    <a:pt x="9321546" y="0"/>
                  </a:lnTo>
                  <a:lnTo>
                    <a:pt x="9321546" y="121919"/>
                  </a:lnTo>
                  <a:lnTo>
                    <a:pt x="0" y="121920"/>
                  </a:lnTo>
                  <a:lnTo>
                    <a:pt x="0" y="364236"/>
                  </a:lnTo>
                  <a:lnTo>
                    <a:pt x="9321546" y="364235"/>
                  </a:lnTo>
                  <a:lnTo>
                    <a:pt x="9321546" y="485393"/>
                  </a:lnTo>
                  <a:lnTo>
                    <a:pt x="9564624" y="24307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63003" y="1408938"/>
              <a:ext cx="9577070" cy="510540"/>
            </a:xfrm>
            <a:custGeom>
              <a:avLst/>
              <a:gdLst/>
              <a:ahLst/>
              <a:cxnLst/>
              <a:rect l="l" t="t" r="r" b="b"/>
              <a:pathLst>
                <a:path w="9577070" h="510539">
                  <a:moveTo>
                    <a:pt x="9326880" y="128777"/>
                  </a:moveTo>
                  <a:lnTo>
                    <a:pt x="0" y="128778"/>
                  </a:lnTo>
                  <a:lnTo>
                    <a:pt x="0" y="381762"/>
                  </a:lnTo>
                  <a:lnTo>
                    <a:pt x="5334" y="381762"/>
                  </a:lnTo>
                  <a:lnTo>
                    <a:pt x="5334" y="138684"/>
                  </a:lnTo>
                  <a:lnTo>
                    <a:pt x="10667" y="134112"/>
                  </a:lnTo>
                  <a:lnTo>
                    <a:pt x="10668" y="138684"/>
                  </a:lnTo>
                  <a:lnTo>
                    <a:pt x="9322308" y="138683"/>
                  </a:lnTo>
                  <a:lnTo>
                    <a:pt x="9322308" y="134111"/>
                  </a:lnTo>
                  <a:lnTo>
                    <a:pt x="9326880" y="128777"/>
                  </a:lnTo>
                  <a:close/>
                </a:path>
                <a:path w="9577070" h="510539">
                  <a:moveTo>
                    <a:pt x="10667" y="138684"/>
                  </a:moveTo>
                  <a:lnTo>
                    <a:pt x="10667" y="134112"/>
                  </a:lnTo>
                  <a:lnTo>
                    <a:pt x="5334" y="138684"/>
                  </a:lnTo>
                  <a:lnTo>
                    <a:pt x="10667" y="138684"/>
                  </a:lnTo>
                  <a:close/>
                </a:path>
                <a:path w="9577070" h="510539">
                  <a:moveTo>
                    <a:pt x="10668" y="371094"/>
                  </a:moveTo>
                  <a:lnTo>
                    <a:pt x="10667" y="138684"/>
                  </a:lnTo>
                  <a:lnTo>
                    <a:pt x="5334" y="138684"/>
                  </a:lnTo>
                  <a:lnTo>
                    <a:pt x="5334" y="371094"/>
                  </a:lnTo>
                  <a:lnTo>
                    <a:pt x="10668" y="371094"/>
                  </a:lnTo>
                  <a:close/>
                </a:path>
                <a:path w="9577070" h="510539">
                  <a:moveTo>
                    <a:pt x="9332214" y="485393"/>
                  </a:moveTo>
                  <a:lnTo>
                    <a:pt x="9332214" y="371093"/>
                  </a:lnTo>
                  <a:lnTo>
                    <a:pt x="5334" y="371094"/>
                  </a:lnTo>
                  <a:lnTo>
                    <a:pt x="10668" y="376428"/>
                  </a:lnTo>
                  <a:lnTo>
                    <a:pt x="10668" y="381762"/>
                  </a:lnTo>
                  <a:lnTo>
                    <a:pt x="9322308" y="381762"/>
                  </a:lnTo>
                  <a:lnTo>
                    <a:pt x="9322308" y="376427"/>
                  </a:lnTo>
                  <a:lnTo>
                    <a:pt x="9326880" y="381762"/>
                  </a:lnTo>
                  <a:lnTo>
                    <a:pt x="9326880" y="490727"/>
                  </a:lnTo>
                  <a:lnTo>
                    <a:pt x="9332214" y="485393"/>
                  </a:lnTo>
                  <a:close/>
                </a:path>
                <a:path w="9577070" h="510539">
                  <a:moveTo>
                    <a:pt x="10668" y="381762"/>
                  </a:moveTo>
                  <a:lnTo>
                    <a:pt x="10668" y="376428"/>
                  </a:lnTo>
                  <a:lnTo>
                    <a:pt x="5334" y="371094"/>
                  </a:lnTo>
                  <a:lnTo>
                    <a:pt x="5334" y="381762"/>
                  </a:lnTo>
                  <a:lnTo>
                    <a:pt x="10668" y="381762"/>
                  </a:lnTo>
                  <a:close/>
                </a:path>
                <a:path w="9577070" h="510539">
                  <a:moveTo>
                    <a:pt x="9576816" y="255269"/>
                  </a:moveTo>
                  <a:lnTo>
                    <a:pt x="9322308" y="0"/>
                  </a:lnTo>
                  <a:lnTo>
                    <a:pt x="9322308" y="128777"/>
                  </a:lnTo>
                  <a:lnTo>
                    <a:pt x="9323832" y="128777"/>
                  </a:lnTo>
                  <a:lnTo>
                    <a:pt x="9323832" y="16001"/>
                  </a:lnTo>
                  <a:lnTo>
                    <a:pt x="9332214" y="12191"/>
                  </a:lnTo>
                  <a:lnTo>
                    <a:pt x="9332214" y="24410"/>
                  </a:lnTo>
                  <a:lnTo>
                    <a:pt x="9562343" y="255264"/>
                  </a:lnTo>
                  <a:lnTo>
                    <a:pt x="9566148" y="251459"/>
                  </a:lnTo>
                  <a:lnTo>
                    <a:pt x="9566148" y="265969"/>
                  </a:lnTo>
                  <a:lnTo>
                    <a:pt x="9576816" y="255269"/>
                  </a:lnTo>
                  <a:close/>
                </a:path>
                <a:path w="9577070" h="510539">
                  <a:moveTo>
                    <a:pt x="9326880" y="138683"/>
                  </a:moveTo>
                  <a:lnTo>
                    <a:pt x="9326880" y="128777"/>
                  </a:lnTo>
                  <a:lnTo>
                    <a:pt x="9322308" y="134111"/>
                  </a:lnTo>
                  <a:lnTo>
                    <a:pt x="9322308" y="138683"/>
                  </a:lnTo>
                  <a:lnTo>
                    <a:pt x="9326880" y="138683"/>
                  </a:lnTo>
                  <a:close/>
                </a:path>
                <a:path w="9577070" h="510539">
                  <a:moveTo>
                    <a:pt x="9326880" y="381762"/>
                  </a:moveTo>
                  <a:lnTo>
                    <a:pt x="9322308" y="376427"/>
                  </a:lnTo>
                  <a:lnTo>
                    <a:pt x="9322308" y="381762"/>
                  </a:lnTo>
                  <a:lnTo>
                    <a:pt x="9326880" y="381762"/>
                  </a:lnTo>
                  <a:close/>
                </a:path>
                <a:path w="9577070" h="510539">
                  <a:moveTo>
                    <a:pt x="9326880" y="490727"/>
                  </a:moveTo>
                  <a:lnTo>
                    <a:pt x="9326880" y="381762"/>
                  </a:lnTo>
                  <a:lnTo>
                    <a:pt x="9322308" y="381762"/>
                  </a:lnTo>
                  <a:lnTo>
                    <a:pt x="9322308" y="510539"/>
                  </a:lnTo>
                  <a:lnTo>
                    <a:pt x="9323832" y="509011"/>
                  </a:lnTo>
                  <a:lnTo>
                    <a:pt x="9323832" y="493775"/>
                  </a:lnTo>
                  <a:lnTo>
                    <a:pt x="9326880" y="490727"/>
                  </a:lnTo>
                  <a:close/>
                </a:path>
                <a:path w="9577070" h="510539">
                  <a:moveTo>
                    <a:pt x="9332214" y="24410"/>
                  </a:moveTo>
                  <a:lnTo>
                    <a:pt x="9332214" y="12191"/>
                  </a:lnTo>
                  <a:lnTo>
                    <a:pt x="9323832" y="16001"/>
                  </a:lnTo>
                  <a:lnTo>
                    <a:pt x="9332214" y="24410"/>
                  </a:lnTo>
                  <a:close/>
                </a:path>
                <a:path w="9577070" h="510539">
                  <a:moveTo>
                    <a:pt x="9332214" y="138683"/>
                  </a:moveTo>
                  <a:lnTo>
                    <a:pt x="9332214" y="24410"/>
                  </a:lnTo>
                  <a:lnTo>
                    <a:pt x="9323832" y="16001"/>
                  </a:lnTo>
                  <a:lnTo>
                    <a:pt x="9323832" y="128777"/>
                  </a:lnTo>
                  <a:lnTo>
                    <a:pt x="9326880" y="128777"/>
                  </a:lnTo>
                  <a:lnTo>
                    <a:pt x="9326880" y="138683"/>
                  </a:lnTo>
                  <a:lnTo>
                    <a:pt x="9332214" y="138683"/>
                  </a:lnTo>
                  <a:close/>
                </a:path>
                <a:path w="9577070" h="510539">
                  <a:moveTo>
                    <a:pt x="9566148" y="265969"/>
                  </a:moveTo>
                  <a:lnTo>
                    <a:pt x="9566148" y="259079"/>
                  </a:lnTo>
                  <a:lnTo>
                    <a:pt x="9562343" y="255264"/>
                  </a:lnTo>
                  <a:lnTo>
                    <a:pt x="9323832" y="493775"/>
                  </a:lnTo>
                  <a:lnTo>
                    <a:pt x="9332214" y="497585"/>
                  </a:lnTo>
                  <a:lnTo>
                    <a:pt x="9332214" y="500604"/>
                  </a:lnTo>
                  <a:lnTo>
                    <a:pt x="9566148" y="265969"/>
                  </a:lnTo>
                  <a:close/>
                </a:path>
                <a:path w="9577070" h="510539">
                  <a:moveTo>
                    <a:pt x="9332214" y="500604"/>
                  </a:moveTo>
                  <a:lnTo>
                    <a:pt x="9332214" y="497585"/>
                  </a:lnTo>
                  <a:lnTo>
                    <a:pt x="9323832" y="493775"/>
                  </a:lnTo>
                  <a:lnTo>
                    <a:pt x="9323832" y="509011"/>
                  </a:lnTo>
                  <a:lnTo>
                    <a:pt x="9332214" y="500604"/>
                  </a:lnTo>
                  <a:close/>
                </a:path>
                <a:path w="9577070" h="510539">
                  <a:moveTo>
                    <a:pt x="9566148" y="259079"/>
                  </a:moveTo>
                  <a:lnTo>
                    <a:pt x="9566148" y="251459"/>
                  </a:lnTo>
                  <a:lnTo>
                    <a:pt x="9562343" y="255264"/>
                  </a:lnTo>
                  <a:lnTo>
                    <a:pt x="9566148" y="259079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35641" y="1563877"/>
            <a:ext cx="4692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508645" y="1812048"/>
            <a:ext cx="7423150" cy="140335"/>
          </a:xfrm>
          <a:custGeom>
            <a:avLst/>
            <a:gdLst/>
            <a:ahLst/>
            <a:cxnLst/>
            <a:rect l="l" t="t" r="r" b="b"/>
            <a:pathLst>
              <a:path w="7423150" h="140335">
                <a:moveTo>
                  <a:pt x="10668" y="0"/>
                </a:moveTo>
                <a:lnTo>
                  <a:pt x="0" y="0"/>
                </a:lnTo>
                <a:lnTo>
                  <a:pt x="0" y="140208"/>
                </a:lnTo>
                <a:lnTo>
                  <a:pt x="10668" y="140208"/>
                </a:lnTo>
                <a:lnTo>
                  <a:pt x="10668" y="0"/>
                </a:lnTo>
                <a:close/>
              </a:path>
              <a:path w="7423150" h="140335">
                <a:moveTo>
                  <a:pt x="939546" y="0"/>
                </a:moveTo>
                <a:lnTo>
                  <a:pt x="928878" y="0"/>
                </a:lnTo>
                <a:lnTo>
                  <a:pt x="928878" y="140208"/>
                </a:lnTo>
                <a:lnTo>
                  <a:pt x="939546" y="140208"/>
                </a:lnTo>
                <a:lnTo>
                  <a:pt x="939546" y="0"/>
                </a:lnTo>
                <a:close/>
              </a:path>
              <a:path w="7423150" h="140335">
                <a:moveTo>
                  <a:pt x="1867662" y="0"/>
                </a:moveTo>
                <a:lnTo>
                  <a:pt x="1856994" y="0"/>
                </a:lnTo>
                <a:lnTo>
                  <a:pt x="1856994" y="140208"/>
                </a:lnTo>
                <a:lnTo>
                  <a:pt x="1867662" y="140208"/>
                </a:lnTo>
                <a:lnTo>
                  <a:pt x="1867662" y="0"/>
                </a:lnTo>
                <a:close/>
              </a:path>
              <a:path w="7423150" h="140335">
                <a:moveTo>
                  <a:pt x="2796540" y="0"/>
                </a:moveTo>
                <a:lnTo>
                  <a:pt x="2785872" y="0"/>
                </a:lnTo>
                <a:lnTo>
                  <a:pt x="2785872" y="140208"/>
                </a:lnTo>
                <a:lnTo>
                  <a:pt x="2796540" y="140208"/>
                </a:lnTo>
                <a:lnTo>
                  <a:pt x="2796540" y="0"/>
                </a:lnTo>
                <a:close/>
              </a:path>
              <a:path w="7423150" h="140335">
                <a:moveTo>
                  <a:pt x="3708654" y="0"/>
                </a:moveTo>
                <a:lnTo>
                  <a:pt x="3697986" y="0"/>
                </a:lnTo>
                <a:lnTo>
                  <a:pt x="3697986" y="140208"/>
                </a:lnTo>
                <a:lnTo>
                  <a:pt x="3708654" y="140208"/>
                </a:lnTo>
                <a:lnTo>
                  <a:pt x="3708654" y="0"/>
                </a:lnTo>
                <a:close/>
              </a:path>
              <a:path w="7423150" h="140335">
                <a:moveTo>
                  <a:pt x="4636757" y="0"/>
                </a:moveTo>
                <a:lnTo>
                  <a:pt x="4626864" y="0"/>
                </a:lnTo>
                <a:lnTo>
                  <a:pt x="4626864" y="140208"/>
                </a:lnTo>
                <a:lnTo>
                  <a:pt x="4636757" y="140208"/>
                </a:lnTo>
                <a:lnTo>
                  <a:pt x="4636757" y="0"/>
                </a:lnTo>
                <a:close/>
              </a:path>
              <a:path w="7423150" h="140335">
                <a:moveTo>
                  <a:pt x="5565635" y="0"/>
                </a:moveTo>
                <a:lnTo>
                  <a:pt x="5554967" y="0"/>
                </a:lnTo>
                <a:lnTo>
                  <a:pt x="5554967" y="140208"/>
                </a:lnTo>
                <a:lnTo>
                  <a:pt x="5565635" y="140208"/>
                </a:lnTo>
                <a:lnTo>
                  <a:pt x="5565635" y="0"/>
                </a:lnTo>
                <a:close/>
              </a:path>
              <a:path w="7423150" h="140335">
                <a:moveTo>
                  <a:pt x="6494513" y="140208"/>
                </a:moveTo>
                <a:lnTo>
                  <a:pt x="6493751" y="0"/>
                </a:lnTo>
                <a:lnTo>
                  <a:pt x="6483845" y="0"/>
                </a:lnTo>
                <a:lnTo>
                  <a:pt x="6483845" y="140208"/>
                </a:lnTo>
                <a:lnTo>
                  <a:pt x="6494513" y="140208"/>
                </a:lnTo>
                <a:close/>
              </a:path>
              <a:path w="7423150" h="140335">
                <a:moveTo>
                  <a:pt x="7422629" y="0"/>
                </a:moveTo>
                <a:lnTo>
                  <a:pt x="7411974" y="0"/>
                </a:lnTo>
                <a:lnTo>
                  <a:pt x="7411974" y="140208"/>
                </a:lnTo>
                <a:lnTo>
                  <a:pt x="7422629" y="140208"/>
                </a:lnTo>
                <a:lnTo>
                  <a:pt x="7422629" y="0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459364" y="1580641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382143" y="157150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05693" y="1576071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229243" y="157150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152765" y="157150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075530" y="157150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999052" y="157150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922574" y="157150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846097" y="1571500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769619" y="1571500"/>
            <a:ext cx="1816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9849498" y="1812035"/>
            <a:ext cx="10795" cy="140335"/>
          </a:xfrm>
          <a:custGeom>
            <a:avLst/>
            <a:gdLst/>
            <a:ahLst/>
            <a:cxnLst/>
            <a:rect l="l" t="t" r="r" b="b"/>
            <a:pathLst>
              <a:path w="10795" h="140335">
                <a:moveTo>
                  <a:pt x="10667" y="140207"/>
                </a:moveTo>
                <a:lnTo>
                  <a:pt x="10667" y="0"/>
                </a:lnTo>
                <a:lnTo>
                  <a:pt x="0" y="0"/>
                </a:lnTo>
                <a:lnTo>
                  <a:pt x="0" y="140207"/>
                </a:lnTo>
                <a:lnTo>
                  <a:pt x="10667" y="14020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548011" y="95503"/>
            <a:ext cx="23266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4.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Oliver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Wyman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help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135509" y="4961382"/>
            <a:ext cx="4003675" cy="883285"/>
            <a:chOff x="6135509" y="4961382"/>
            <a:chExt cx="4003675" cy="883285"/>
          </a:xfrm>
        </p:grpSpPr>
        <p:sp>
          <p:nvSpPr>
            <p:cNvPr id="32" name="object 32" descr=""/>
            <p:cNvSpPr/>
            <p:nvPr/>
          </p:nvSpPr>
          <p:spPr>
            <a:xfrm>
              <a:off x="6140843" y="4966716"/>
              <a:ext cx="3992245" cy="872490"/>
            </a:xfrm>
            <a:custGeom>
              <a:avLst/>
              <a:gdLst/>
              <a:ahLst/>
              <a:cxnLst/>
              <a:rect l="l" t="t" r="r" b="b"/>
              <a:pathLst>
                <a:path w="3992245" h="872489">
                  <a:moveTo>
                    <a:pt x="3992117" y="436625"/>
                  </a:moveTo>
                  <a:lnTo>
                    <a:pt x="3739896" y="0"/>
                  </a:lnTo>
                  <a:lnTo>
                    <a:pt x="0" y="0"/>
                  </a:lnTo>
                  <a:lnTo>
                    <a:pt x="0" y="872490"/>
                  </a:lnTo>
                  <a:lnTo>
                    <a:pt x="3739896" y="872489"/>
                  </a:lnTo>
                  <a:lnTo>
                    <a:pt x="3992117" y="436625"/>
                  </a:lnTo>
                  <a:close/>
                </a:path>
              </a:pathLst>
            </a:custGeom>
            <a:solidFill>
              <a:srgbClr val="E2ED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135509" y="4961382"/>
              <a:ext cx="4003675" cy="883285"/>
            </a:xfrm>
            <a:custGeom>
              <a:avLst/>
              <a:gdLst/>
              <a:ahLst/>
              <a:cxnLst/>
              <a:rect l="l" t="t" r="r" b="b"/>
              <a:pathLst>
                <a:path w="4003675" h="883285">
                  <a:moveTo>
                    <a:pt x="4003548" y="441959"/>
                  </a:moveTo>
                  <a:lnTo>
                    <a:pt x="3748278" y="0"/>
                  </a:lnTo>
                  <a:lnTo>
                    <a:pt x="0" y="0"/>
                  </a:lnTo>
                  <a:lnTo>
                    <a:pt x="0" y="883158"/>
                  </a:lnTo>
                  <a:lnTo>
                    <a:pt x="5334" y="883158"/>
                  </a:lnTo>
                  <a:lnTo>
                    <a:pt x="5334" y="10668"/>
                  </a:lnTo>
                  <a:lnTo>
                    <a:pt x="9905" y="5334"/>
                  </a:lnTo>
                  <a:lnTo>
                    <a:pt x="9905" y="10668"/>
                  </a:lnTo>
                  <a:lnTo>
                    <a:pt x="3740658" y="10667"/>
                  </a:lnTo>
                  <a:lnTo>
                    <a:pt x="3740658" y="8381"/>
                  </a:lnTo>
                  <a:lnTo>
                    <a:pt x="3745229" y="10667"/>
                  </a:lnTo>
                  <a:lnTo>
                    <a:pt x="3745229" y="16282"/>
                  </a:lnTo>
                  <a:lnTo>
                    <a:pt x="3991338" y="441581"/>
                  </a:lnTo>
                  <a:lnTo>
                    <a:pt x="3992879" y="438911"/>
                  </a:lnTo>
                  <a:lnTo>
                    <a:pt x="3992879" y="460398"/>
                  </a:lnTo>
                  <a:lnTo>
                    <a:pt x="4003548" y="441959"/>
                  </a:lnTo>
                  <a:close/>
                </a:path>
                <a:path w="4003675" h="883285">
                  <a:moveTo>
                    <a:pt x="9905" y="10668"/>
                  </a:moveTo>
                  <a:lnTo>
                    <a:pt x="9905" y="5334"/>
                  </a:lnTo>
                  <a:lnTo>
                    <a:pt x="5334" y="10668"/>
                  </a:lnTo>
                  <a:lnTo>
                    <a:pt x="9905" y="10668"/>
                  </a:lnTo>
                  <a:close/>
                </a:path>
                <a:path w="4003675" h="883285">
                  <a:moveTo>
                    <a:pt x="9905" y="872490"/>
                  </a:moveTo>
                  <a:lnTo>
                    <a:pt x="9905" y="10668"/>
                  </a:lnTo>
                  <a:lnTo>
                    <a:pt x="5334" y="10668"/>
                  </a:lnTo>
                  <a:lnTo>
                    <a:pt x="5334" y="872490"/>
                  </a:lnTo>
                  <a:lnTo>
                    <a:pt x="9905" y="872490"/>
                  </a:lnTo>
                  <a:close/>
                </a:path>
                <a:path w="4003675" h="883285">
                  <a:moveTo>
                    <a:pt x="3742418" y="872489"/>
                  </a:moveTo>
                  <a:lnTo>
                    <a:pt x="5334" y="872490"/>
                  </a:lnTo>
                  <a:lnTo>
                    <a:pt x="9905" y="877823"/>
                  </a:lnTo>
                  <a:lnTo>
                    <a:pt x="9906" y="883158"/>
                  </a:lnTo>
                  <a:lnTo>
                    <a:pt x="3740658" y="883157"/>
                  </a:lnTo>
                  <a:lnTo>
                    <a:pt x="3740658" y="875537"/>
                  </a:lnTo>
                  <a:lnTo>
                    <a:pt x="3742418" y="872489"/>
                  </a:lnTo>
                  <a:close/>
                </a:path>
                <a:path w="4003675" h="883285">
                  <a:moveTo>
                    <a:pt x="9906" y="883158"/>
                  </a:moveTo>
                  <a:lnTo>
                    <a:pt x="9905" y="877823"/>
                  </a:lnTo>
                  <a:lnTo>
                    <a:pt x="5334" y="872490"/>
                  </a:lnTo>
                  <a:lnTo>
                    <a:pt x="5334" y="883158"/>
                  </a:lnTo>
                  <a:lnTo>
                    <a:pt x="9906" y="883158"/>
                  </a:lnTo>
                  <a:close/>
                </a:path>
                <a:path w="4003675" h="883285">
                  <a:moveTo>
                    <a:pt x="3745229" y="10667"/>
                  </a:moveTo>
                  <a:lnTo>
                    <a:pt x="3740658" y="8381"/>
                  </a:lnTo>
                  <a:lnTo>
                    <a:pt x="3741980" y="10667"/>
                  </a:lnTo>
                  <a:lnTo>
                    <a:pt x="3745229" y="10667"/>
                  </a:lnTo>
                  <a:close/>
                </a:path>
                <a:path w="4003675" h="883285">
                  <a:moveTo>
                    <a:pt x="3741980" y="10667"/>
                  </a:moveTo>
                  <a:lnTo>
                    <a:pt x="3740658" y="8381"/>
                  </a:lnTo>
                  <a:lnTo>
                    <a:pt x="3740658" y="10667"/>
                  </a:lnTo>
                  <a:lnTo>
                    <a:pt x="3741980" y="10667"/>
                  </a:lnTo>
                  <a:close/>
                </a:path>
                <a:path w="4003675" h="883285">
                  <a:moveTo>
                    <a:pt x="3745229" y="872489"/>
                  </a:moveTo>
                  <a:lnTo>
                    <a:pt x="3742418" y="872489"/>
                  </a:lnTo>
                  <a:lnTo>
                    <a:pt x="3740658" y="875537"/>
                  </a:lnTo>
                  <a:lnTo>
                    <a:pt x="3745229" y="872489"/>
                  </a:lnTo>
                  <a:close/>
                </a:path>
                <a:path w="4003675" h="883285">
                  <a:moveTo>
                    <a:pt x="3745229" y="883157"/>
                  </a:moveTo>
                  <a:lnTo>
                    <a:pt x="3745229" y="872489"/>
                  </a:lnTo>
                  <a:lnTo>
                    <a:pt x="3740658" y="875537"/>
                  </a:lnTo>
                  <a:lnTo>
                    <a:pt x="3740658" y="883157"/>
                  </a:lnTo>
                  <a:lnTo>
                    <a:pt x="3745229" y="883157"/>
                  </a:lnTo>
                  <a:close/>
                </a:path>
                <a:path w="4003675" h="883285">
                  <a:moveTo>
                    <a:pt x="3745229" y="16282"/>
                  </a:moveTo>
                  <a:lnTo>
                    <a:pt x="3745229" y="10667"/>
                  </a:lnTo>
                  <a:lnTo>
                    <a:pt x="3741980" y="10667"/>
                  </a:lnTo>
                  <a:lnTo>
                    <a:pt x="3745229" y="16282"/>
                  </a:lnTo>
                  <a:close/>
                </a:path>
                <a:path w="4003675" h="883285">
                  <a:moveTo>
                    <a:pt x="3992879" y="460398"/>
                  </a:moveTo>
                  <a:lnTo>
                    <a:pt x="3992879" y="444245"/>
                  </a:lnTo>
                  <a:lnTo>
                    <a:pt x="3991338" y="441581"/>
                  </a:lnTo>
                  <a:lnTo>
                    <a:pt x="3742418" y="872489"/>
                  </a:lnTo>
                  <a:lnTo>
                    <a:pt x="3745229" y="872489"/>
                  </a:lnTo>
                  <a:lnTo>
                    <a:pt x="3745229" y="883157"/>
                  </a:lnTo>
                  <a:lnTo>
                    <a:pt x="3748278" y="883157"/>
                  </a:lnTo>
                  <a:lnTo>
                    <a:pt x="3992879" y="460398"/>
                  </a:lnTo>
                  <a:close/>
                </a:path>
                <a:path w="4003675" h="883285">
                  <a:moveTo>
                    <a:pt x="3992879" y="444245"/>
                  </a:moveTo>
                  <a:lnTo>
                    <a:pt x="3992879" y="438911"/>
                  </a:lnTo>
                  <a:lnTo>
                    <a:pt x="3991338" y="441581"/>
                  </a:lnTo>
                  <a:lnTo>
                    <a:pt x="3992879" y="444245"/>
                  </a:lnTo>
                  <a:close/>
                </a:path>
              </a:pathLst>
            </a:custGeom>
            <a:solidFill>
              <a:srgbClr val="41A4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548011" y="2966175"/>
            <a:ext cx="8649970" cy="401637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2513330">
              <a:lnSpc>
                <a:spcPct val="100000"/>
              </a:lnSpc>
              <a:spcBef>
                <a:spcPts val="445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KPI</a:t>
            </a:r>
            <a:r>
              <a:rPr dirty="0" sz="1300" spc="2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Dashboard</a:t>
            </a:r>
            <a:endParaRPr sz="1300">
              <a:latin typeface="Arial"/>
              <a:cs typeface="Arial"/>
            </a:endParaRPr>
          </a:p>
          <a:p>
            <a:pPr marL="2693035" indent="-121920">
              <a:lnSpc>
                <a:spcPct val="100000"/>
              </a:lnSpc>
              <a:spcBef>
                <a:spcPts val="300"/>
              </a:spcBef>
              <a:buChar char="•"/>
              <a:tabLst>
                <a:tab pos="2693035" algn="l"/>
              </a:tabLst>
            </a:pPr>
            <a:r>
              <a:rPr dirty="0" sz="1150">
                <a:latin typeface="Arial"/>
                <a:cs typeface="Arial"/>
              </a:rPr>
              <a:t>Understand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service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 spc="-10">
                <a:latin typeface="Arial"/>
                <a:cs typeface="Arial"/>
              </a:rPr>
              <a:t>qualtiy</a:t>
            </a:r>
            <a:endParaRPr sz="1150">
              <a:latin typeface="Arial"/>
              <a:cs typeface="Arial"/>
            </a:endParaRPr>
          </a:p>
          <a:p>
            <a:pPr marL="2693035" indent="-121920">
              <a:lnSpc>
                <a:spcPct val="100000"/>
              </a:lnSpc>
              <a:spcBef>
                <a:spcPts val="345"/>
              </a:spcBef>
              <a:buChar char="•"/>
              <a:tabLst>
                <a:tab pos="2693035" algn="l"/>
              </a:tabLst>
            </a:pPr>
            <a:r>
              <a:rPr dirty="0" sz="1150">
                <a:latin typeface="Arial"/>
                <a:cs typeface="Arial"/>
              </a:rPr>
              <a:t>Translates</a:t>
            </a:r>
            <a:r>
              <a:rPr dirty="0" sz="1150" spc="-3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“Experience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Promise”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into</a:t>
            </a:r>
            <a:r>
              <a:rPr dirty="0" sz="1150" spc="-30">
                <a:latin typeface="Arial"/>
                <a:cs typeface="Arial"/>
              </a:rPr>
              <a:t> </a:t>
            </a:r>
            <a:r>
              <a:rPr dirty="0" sz="1150" spc="-20">
                <a:latin typeface="Arial"/>
                <a:cs typeface="Arial"/>
              </a:rPr>
              <a:t>KPIs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15"/>
              </a:spcBef>
              <a:buFont typeface="Arial"/>
              <a:buChar char="•"/>
            </a:pPr>
            <a:endParaRPr sz="1150">
              <a:latin typeface="Arial"/>
              <a:cs typeface="Arial"/>
            </a:endParaRPr>
          </a:p>
          <a:p>
            <a:pPr marL="3956685">
              <a:lnSpc>
                <a:spcPct val="100000"/>
              </a:lnSpc>
            </a:pPr>
            <a:r>
              <a:rPr dirty="0" sz="1300" b="1">
                <a:solidFill>
                  <a:srgbClr val="E29815"/>
                </a:solidFill>
                <a:latin typeface="Arial"/>
                <a:cs typeface="Arial"/>
              </a:rPr>
              <a:t>Heat</a:t>
            </a:r>
            <a:r>
              <a:rPr dirty="0" sz="1300" spc="10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E29815"/>
                </a:solidFill>
                <a:latin typeface="Arial"/>
                <a:cs typeface="Arial"/>
              </a:rPr>
              <a:t>map</a:t>
            </a:r>
            <a:endParaRPr sz="1300">
              <a:latin typeface="Arial"/>
              <a:cs typeface="Arial"/>
            </a:endParaRPr>
          </a:p>
          <a:p>
            <a:pPr lvl="1" marL="4146550" marR="1155065" indent="-119380">
              <a:lnSpc>
                <a:spcPct val="100899"/>
              </a:lnSpc>
              <a:spcBef>
                <a:spcPts val="215"/>
              </a:spcBef>
              <a:buChar char="•"/>
              <a:tabLst>
                <a:tab pos="4146550" algn="l"/>
              </a:tabLst>
            </a:pPr>
            <a:r>
              <a:rPr dirty="0" sz="1150">
                <a:latin typeface="Arial"/>
                <a:cs typeface="Arial"/>
              </a:rPr>
              <a:t>Consolidated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view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of</a:t>
            </a:r>
            <a:r>
              <a:rPr dirty="0" sz="1150" spc="-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mismatches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between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value</a:t>
            </a:r>
            <a:r>
              <a:rPr dirty="0" sz="1150" spc="5">
                <a:latin typeface="Arial"/>
                <a:cs typeface="Arial"/>
              </a:rPr>
              <a:t> </a:t>
            </a:r>
            <a:r>
              <a:rPr dirty="0" sz="1150" spc="-25">
                <a:latin typeface="Arial"/>
                <a:cs typeface="Arial"/>
              </a:rPr>
              <a:t>of </a:t>
            </a:r>
            <a:r>
              <a:rPr dirty="0" sz="1150">
                <a:latin typeface="Arial"/>
                <a:cs typeface="Arial"/>
              </a:rPr>
              <a:t>customers</a:t>
            </a:r>
            <a:r>
              <a:rPr dirty="0" sz="1150" spc="-1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and</a:t>
            </a:r>
            <a:r>
              <a:rPr dirty="0" sz="1150" spc="20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bank</a:t>
            </a:r>
            <a:r>
              <a:rPr dirty="0" sz="1150" spc="10">
                <a:latin typeface="Arial"/>
                <a:cs typeface="Arial"/>
              </a:rPr>
              <a:t> </a:t>
            </a:r>
            <a:r>
              <a:rPr dirty="0" sz="1150" spc="-20">
                <a:latin typeface="Arial"/>
                <a:cs typeface="Arial"/>
              </a:rPr>
              <a:t>KPIs</a:t>
            </a:r>
            <a:endParaRPr sz="1150">
              <a:latin typeface="Arial"/>
              <a:cs typeface="Arial"/>
            </a:endParaRPr>
          </a:p>
          <a:p>
            <a:pPr lvl="1" marL="4147185" indent="-120014">
              <a:lnSpc>
                <a:spcPct val="100000"/>
              </a:lnSpc>
              <a:spcBef>
                <a:spcPts val="340"/>
              </a:spcBef>
              <a:buChar char="•"/>
              <a:tabLst>
                <a:tab pos="4147185" algn="l"/>
              </a:tabLst>
            </a:pPr>
            <a:r>
              <a:rPr dirty="0" sz="1150">
                <a:latin typeface="Arial"/>
                <a:cs typeface="Arial"/>
              </a:rPr>
              <a:t>Prioritize</a:t>
            </a:r>
            <a:r>
              <a:rPr dirty="0" sz="1150" spc="-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strategic</a:t>
            </a:r>
            <a:r>
              <a:rPr dirty="0" sz="1150" spc="-2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actions</a:t>
            </a:r>
            <a:r>
              <a:rPr dirty="0" sz="1150" spc="-1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and</a:t>
            </a:r>
            <a:r>
              <a:rPr dirty="0" sz="1150" spc="-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support</a:t>
            </a:r>
            <a:r>
              <a:rPr dirty="0" sz="1150" spc="-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decision </a:t>
            </a:r>
            <a:r>
              <a:rPr dirty="0" sz="1150" spc="-10">
                <a:latin typeface="Arial"/>
                <a:cs typeface="Arial"/>
              </a:rPr>
              <a:t>making</a:t>
            </a:r>
            <a:endParaRPr sz="115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705"/>
              </a:spcBef>
              <a:buFont typeface="Arial"/>
              <a:buChar char="•"/>
            </a:pPr>
            <a:endParaRPr sz="1150">
              <a:latin typeface="Arial"/>
              <a:cs typeface="Arial"/>
            </a:endParaRPr>
          </a:p>
          <a:p>
            <a:pPr marL="5631180">
              <a:lnSpc>
                <a:spcPct val="100000"/>
              </a:lnSpc>
            </a:pPr>
            <a:r>
              <a:rPr dirty="0" sz="1300" b="1">
                <a:solidFill>
                  <a:srgbClr val="41A441"/>
                </a:solidFill>
                <a:latin typeface="Arial"/>
                <a:cs typeface="Arial"/>
              </a:rPr>
              <a:t>Tool</a:t>
            </a:r>
            <a:r>
              <a:rPr dirty="0" sz="1300" spc="-75" b="1">
                <a:solidFill>
                  <a:srgbClr val="41A441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41A441"/>
                </a:solidFill>
                <a:latin typeface="Arial"/>
                <a:cs typeface="Arial"/>
              </a:rPr>
              <a:t>building</a:t>
            </a:r>
            <a:endParaRPr sz="1300">
              <a:latin typeface="Arial"/>
              <a:cs typeface="Arial"/>
            </a:endParaRPr>
          </a:p>
          <a:p>
            <a:pPr lvl="2" marL="5834380" indent="-120014">
              <a:lnSpc>
                <a:spcPct val="100000"/>
              </a:lnSpc>
              <a:spcBef>
                <a:spcPts val="45"/>
              </a:spcBef>
              <a:buChar char="•"/>
              <a:tabLst>
                <a:tab pos="5834380" algn="l"/>
              </a:tabLst>
            </a:pPr>
            <a:r>
              <a:rPr dirty="0" sz="1150" spc="-10">
                <a:latin typeface="Arial"/>
                <a:cs typeface="Arial"/>
              </a:rPr>
              <a:t>Program</a:t>
            </a:r>
            <a:endParaRPr sz="1150">
              <a:latin typeface="Arial"/>
              <a:cs typeface="Arial"/>
            </a:endParaRPr>
          </a:p>
          <a:p>
            <a:pPr lvl="2" marL="5834380" indent="-120014">
              <a:lnSpc>
                <a:spcPct val="100000"/>
              </a:lnSpc>
              <a:spcBef>
                <a:spcPts val="345"/>
              </a:spcBef>
              <a:buChar char="•"/>
              <a:tabLst>
                <a:tab pos="5834380" algn="l"/>
              </a:tabLst>
            </a:pPr>
            <a:r>
              <a:rPr dirty="0" sz="1150" spc="-10">
                <a:latin typeface="Arial"/>
                <a:cs typeface="Arial"/>
              </a:rPr>
              <a:t>Governance</a:t>
            </a:r>
            <a:endParaRPr sz="115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115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1150">
              <a:latin typeface="Arial"/>
              <a:cs typeface="Arial"/>
            </a:endParaRPr>
          </a:p>
          <a:p>
            <a:pPr marL="7426959" marR="5080">
              <a:lnSpc>
                <a:spcPct val="101899"/>
              </a:lnSpc>
            </a:pPr>
            <a:r>
              <a:rPr dirty="0" sz="1300" b="1">
                <a:solidFill>
                  <a:srgbClr val="41A441"/>
                </a:solidFill>
                <a:latin typeface="Arial"/>
                <a:cs typeface="Arial"/>
              </a:rPr>
              <a:t>Make</a:t>
            </a:r>
            <a:r>
              <a:rPr dirty="0" sz="1300" spc="10" b="1">
                <a:solidFill>
                  <a:srgbClr val="41A441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41A441"/>
                </a:solidFill>
                <a:latin typeface="Arial"/>
                <a:cs typeface="Arial"/>
              </a:rPr>
              <a:t>it</a:t>
            </a:r>
            <a:r>
              <a:rPr dirty="0" sz="1300" spc="20" b="1">
                <a:solidFill>
                  <a:srgbClr val="41A441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41A441"/>
                </a:solidFill>
                <a:latin typeface="Arial"/>
                <a:cs typeface="Arial"/>
              </a:rPr>
              <a:t>happen mobilization</a:t>
            </a:r>
            <a:endParaRPr sz="1300">
              <a:latin typeface="Arial"/>
              <a:cs typeface="Arial"/>
            </a:endParaRPr>
          </a:p>
          <a:p>
            <a:pPr lvl="3" marL="7574915" indent="-120014">
              <a:lnSpc>
                <a:spcPct val="100000"/>
              </a:lnSpc>
              <a:spcBef>
                <a:spcPts val="180"/>
              </a:spcBef>
              <a:buChar char="•"/>
              <a:tabLst>
                <a:tab pos="7574915" algn="l"/>
              </a:tabLst>
            </a:pPr>
            <a:r>
              <a:rPr dirty="0" sz="1150">
                <a:latin typeface="Arial"/>
                <a:cs typeface="Arial"/>
              </a:rPr>
              <a:t>Solve</a:t>
            </a:r>
            <a:r>
              <a:rPr dirty="0" sz="1150" spc="15">
                <a:latin typeface="Arial"/>
                <a:cs typeface="Arial"/>
              </a:rPr>
              <a:t> </a:t>
            </a:r>
            <a:r>
              <a:rPr dirty="0" sz="1150" spc="-10">
                <a:latin typeface="Arial"/>
                <a:cs typeface="Arial"/>
              </a:rPr>
              <a:t>hassles</a:t>
            </a:r>
            <a:endParaRPr sz="1150">
              <a:latin typeface="Arial"/>
              <a:cs typeface="Arial"/>
            </a:endParaRPr>
          </a:p>
          <a:p>
            <a:pPr lvl="3" marL="7574915" indent="-120014">
              <a:lnSpc>
                <a:spcPct val="100000"/>
              </a:lnSpc>
              <a:spcBef>
                <a:spcPts val="335"/>
              </a:spcBef>
              <a:buChar char="•"/>
              <a:tabLst>
                <a:tab pos="7574915" algn="l"/>
              </a:tabLst>
            </a:pPr>
            <a:r>
              <a:rPr dirty="0" sz="1150">
                <a:latin typeface="Arial"/>
                <a:cs typeface="Arial"/>
              </a:rPr>
              <a:t>Build</a:t>
            </a:r>
            <a:r>
              <a:rPr dirty="0" sz="1150" spc="20">
                <a:latin typeface="Arial"/>
                <a:cs typeface="Arial"/>
              </a:rPr>
              <a:t> </a:t>
            </a:r>
            <a:r>
              <a:rPr dirty="0" sz="1150" spc="-10">
                <a:latin typeface="Arial"/>
                <a:cs typeface="Arial"/>
              </a:rPr>
              <a:t>delights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850">
                <a:latin typeface="Arial"/>
                <a:cs typeface="Arial"/>
              </a:rPr>
              <a:t>Note: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additionally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there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will</a:t>
            </a:r>
            <a:r>
              <a:rPr dirty="0" sz="850" spc="4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be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phase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zero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organise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data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request</a:t>
            </a:r>
            <a:endParaRPr sz="8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33</a:t>
            </a:r>
          </a:p>
        </p:txBody>
      </p: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6082" y="1248917"/>
            <a:ext cx="9582785" cy="4619625"/>
            <a:chOff x="556082" y="1248917"/>
            <a:chExt cx="9582785" cy="4619625"/>
          </a:xfrm>
        </p:grpSpPr>
        <p:sp>
          <p:nvSpPr>
            <p:cNvPr id="3" name="object 3" descr=""/>
            <p:cNvSpPr/>
            <p:nvPr/>
          </p:nvSpPr>
          <p:spPr>
            <a:xfrm>
              <a:off x="561479" y="5862827"/>
              <a:ext cx="9571990" cy="0"/>
            </a:xfrm>
            <a:custGeom>
              <a:avLst/>
              <a:gdLst/>
              <a:ahLst/>
              <a:cxnLst/>
              <a:rect l="l" t="t" r="r" b="b"/>
              <a:pathLst>
                <a:path w="9571990" h="0">
                  <a:moveTo>
                    <a:pt x="0" y="0"/>
                  </a:moveTo>
                  <a:lnTo>
                    <a:pt x="9571482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769755" y="5608320"/>
              <a:ext cx="318135" cy="213360"/>
            </a:xfrm>
            <a:custGeom>
              <a:avLst/>
              <a:gdLst/>
              <a:ahLst/>
              <a:cxnLst/>
              <a:rect l="l" t="t" r="r" b="b"/>
              <a:pathLst>
                <a:path w="318135" h="213360">
                  <a:moveTo>
                    <a:pt x="317754" y="106679"/>
                  </a:moveTo>
                  <a:lnTo>
                    <a:pt x="238506" y="106679"/>
                  </a:lnTo>
                  <a:lnTo>
                    <a:pt x="238506" y="0"/>
                  </a:lnTo>
                  <a:lnTo>
                    <a:pt x="79247" y="0"/>
                  </a:lnTo>
                  <a:lnTo>
                    <a:pt x="79248" y="106679"/>
                  </a:lnTo>
                  <a:lnTo>
                    <a:pt x="0" y="106679"/>
                  </a:lnTo>
                  <a:lnTo>
                    <a:pt x="159258" y="213359"/>
                  </a:lnTo>
                  <a:lnTo>
                    <a:pt x="317754" y="106679"/>
                  </a:lnTo>
                  <a:close/>
                </a:path>
              </a:pathLst>
            </a:custGeom>
            <a:solidFill>
              <a:srgbClr val="C4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52991" y="5602985"/>
              <a:ext cx="351790" cy="224790"/>
            </a:xfrm>
            <a:custGeom>
              <a:avLst/>
              <a:gdLst/>
              <a:ahLst/>
              <a:cxnLst/>
              <a:rect l="l" t="t" r="r" b="b"/>
              <a:pathLst>
                <a:path w="351789" h="224789">
                  <a:moveTo>
                    <a:pt x="96012" y="106680"/>
                  </a:moveTo>
                  <a:lnTo>
                    <a:pt x="0" y="106680"/>
                  </a:lnTo>
                  <a:lnTo>
                    <a:pt x="16764" y="117928"/>
                  </a:lnTo>
                  <a:lnTo>
                    <a:pt x="16764" y="117348"/>
                  </a:lnTo>
                  <a:lnTo>
                    <a:pt x="19812" y="107442"/>
                  </a:lnTo>
                  <a:lnTo>
                    <a:pt x="34529" y="117348"/>
                  </a:lnTo>
                  <a:lnTo>
                    <a:pt x="91440" y="117348"/>
                  </a:lnTo>
                  <a:lnTo>
                    <a:pt x="91440" y="112014"/>
                  </a:lnTo>
                  <a:lnTo>
                    <a:pt x="96012" y="106680"/>
                  </a:lnTo>
                  <a:close/>
                </a:path>
                <a:path w="351789" h="224789">
                  <a:moveTo>
                    <a:pt x="34529" y="117348"/>
                  </a:moveTo>
                  <a:lnTo>
                    <a:pt x="19812" y="107442"/>
                  </a:lnTo>
                  <a:lnTo>
                    <a:pt x="16764" y="117348"/>
                  </a:lnTo>
                  <a:lnTo>
                    <a:pt x="34529" y="117348"/>
                  </a:lnTo>
                  <a:close/>
                </a:path>
                <a:path w="351789" h="224789">
                  <a:moveTo>
                    <a:pt x="175641" y="212326"/>
                  </a:moveTo>
                  <a:lnTo>
                    <a:pt x="34529" y="117348"/>
                  </a:lnTo>
                  <a:lnTo>
                    <a:pt x="16764" y="117348"/>
                  </a:lnTo>
                  <a:lnTo>
                    <a:pt x="16764" y="117928"/>
                  </a:lnTo>
                  <a:lnTo>
                    <a:pt x="172974" y="222744"/>
                  </a:lnTo>
                  <a:lnTo>
                    <a:pt x="172974" y="214122"/>
                  </a:lnTo>
                  <a:lnTo>
                    <a:pt x="175641" y="212326"/>
                  </a:lnTo>
                  <a:close/>
                </a:path>
                <a:path w="351789" h="224789">
                  <a:moveTo>
                    <a:pt x="260604" y="106680"/>
                  </a:moveTo>
                  <a:lnTo>
                    <a:pt x="260604" y="0"/>
                  </a:lnTo>
                  <a:lnTo>
                    <a:pt x="91439" y="0"/>
                  </a:lnTo>
                  <a:lnTo>
                    <a:pt x="91440" y="106680"/>
                  </a:lnTo>
                  <a:lnTo>
                    <a:pt x="96012" y="106680"/>
                  </a:lnTo>
                  <a:lnTo>
                    <a:pt x="96012" y="10668"/>
                  </a:lnTo>
                  <a:lnTo>
                    <a:pt x="101346" y="5334"/>
                  </a:lnTo>
                  <a:lnTo>
                    <a:pt x="101346" y="10668"/>
                  </a:lnTo>
                  <a:lnTo>
                    <a:pt x="249936" y="10668"/>
                  </a:lnTo>
                  <a:lnTo>
                    <a:pt x="249936" y="5334"/>
                  </a:lnTo>
                  <a:lnTo>
                    <a:pt x="255270" y="10668"/>
                  </a:lnTo>
                  <a:lnTo>
                    <a:pt x="255270" y="106680"/>
                  </a:lnTo>
                  <a:lnTo>
                    <a:pt x="260604" y="106680"/>
                  </a:lnTo>
                  <a:close/>
                </a:path>
                <a:path w="351789" h="224789">
                  <a:moveTo>
                    <a:pt x="101346" y="117348"/>
                  </a:moveTo>
                  <a:lnTo>
                    <a:pt x="101346" y="10668"/>
                  </a:lnTo>
                  <a:lnTo>
                    <a:pt x="96012" y="10668"/>
                  </a:lnTo>
                  <a:lnTo>
                    <a:pt x="96012" y="106680"/>
                  </a:lnTo>
                  <a:lnTo>
                    <a:pt x="91440" y="112014"/>
                  </a:lnTo>
                  <a:lnTo>
                    <a:pt x="91440" y="117348"/>
                  </a:lnTo>
                  <a:lnTo>
                    <a:pt x="101346" y="117348"/>
                  </a:lnTo>
                  <a:close/>
                </a:path>
                <a:path w="351789" h="224789">
                  <a:moveTo>
                    <a:pt x="101346" y="10668"/>
                  </a:moveTo>
                  <a:lnTo>
                    <a:pt x="101346" y="5334"/>
                  </a:lnTo>
                  <a:lnTo>
                    <a:pt x="96012" y="10668"/>
                  </a:lnTo>
                  <a:lnTo>
                    <a:pt x="101346" y="10668"/>
                  </a:lnTo>
                  <a:close/>
                </a:path>
                <a:path w="351789" h="224789">
                  <a:moveTo>
                    <a:pt x="178308" y="214122"/>
                  </a:moveTo>
                  <a:lnTo>
                    <a:pt x="175641" y="212326"/>
                  </a:lnTo>
                  <a:lnTo>
                    <a:pt x="172974" y="214122"/>
                  </a:lnTo>
                  <a:lnTo>
                    <a:pt x="178308" y="214122"/>
                  </a:lnTo>
                  <a:close/>
                </a:path>
                <a:path w="351789" h="224789">
                  <a:moveTo>
                    <a:pt x="178308" y="223249"/>
                  </a:moveTo>
                  <a:lnTo>
                    <a:pt x="178308" y="214122"/>
                  </a:lnTo>
                  <a:lnTo>
                    <a:pt x="172974" y="214122"/>
                  </a:lnTo>
                  <a:lnTo>
                    <a:pt x="172974" y="222744"/>
                  </a:lnTo>
                  <a:lnTo>
                    <a:pt x="176022" y="224790"/>
                  </a:lnTo>
                  <a:lnTo>
                    <a:pt x="178308" y="223249"/>
                  </a:lnTo>
                  <a:close/>
                </a:path>
                <a:path w="351789" h="224789">
                  <a:moveTo>
                    <a:pt x="334518" y="117977"/>
                  </a:moveTo>
                  <a:lnTo>
                    <a:pt x="334518" y="117348"/>
                  </a:lnTo>
                  <a:lnTo>
                    <a:pt x="316752" y="117348"/>
                  </a:lnTo>
                  <a:lnTo>
                    <a:pt x="175641" y="212326"/>
                  </a:lnTo>
                  <a:lnTo>
                    <a:pt x="178308" y="214122"/>
                  </a:lnTo>
                  <a:lnTo>
                    <a:pt x="178308" y="223249"/>
                  </a:lnTo>
                  <a:lnTo>
                    <a:pt x="334518" y="117977"/>
                  </a:lnTo>
                  <a:close/>
                </a:path>
                <a:path w="351789" h="224789">
                  <a:moveTo>
                    <a:pt x="255270" y="10668"/>
                  </a:moveTo>
                  <a:lnTo>
                    <a:pt x="249936" y="5334"/>
                  </a:lnTo>
                  <a:lnTo>
                    <a:pt x="249936" y="10668"/>
                  </a:lnTo>
                  <a:lnTo>
                    <a:pt x="255270" y="10668"/>
                  </a:lnTo>
                  <a:close/>
                </a:path>
                <a:path w="351789" h="224789">
                  <a:moveTo>
                    <a:pt x="260604" y="117348"/>
                  </a:moveTo>
                  <a:lnTo>
                    <a:pt x="260604" y="112014"/>
                  </a:lnTo>
                  <a:lnTo>
                    <a:pt x="255270" y="106680"/>
                  </a:lnTo>
                  <a:lnTo>
                    <a:pt x="255270" y="10668"/>
                  </a:lnTo>
                  <a:lnTo>
                    <a:pt x="249936" y="10668"/>
                  </a:lnTo>
                  <a:lnTo>
                    <a:pt x="249936" y="117348"/>
                  </a:lnTo>
                  <a:lnTo>
                    <a:pt x="260604" y="117348"/>
                  </a:lnTo>
                  <a:close/>
                </a:path>
                <a:path w="351789" h="224789">
                  <a:moveTo>
                    <a:pt x="351282" y="106680"/>
                  </a:moveTo>
                  <a:lnTo>
                    <a:pt x="255270" y="106680"/>
                  </a:lnTo>
                  <a:lnTo>
                    <a:pt x="260604" y="112014"/>
                  </a:lnTo>
                  <a:lnTo>
                    <a:pt x="260604" y="117348"/>
                  </a:lnTo>
                  <a:lnTo>
                    <a:pt x="316752" y="117348"/>
                  </a:lnTo>
                  <a:lnTo>
                    <a:pt x="331470" y="107442"/>
                  </a:lnTo>
                  <a:lnTo>
                    <a:pt x="334518" y="117348"/>
                  </a:lnTo>
                  <a:lnTo>
                    <a:pt x="334518" y="117977"/>
                  </a:lnTo>
                  <a:lnTo>
                    <a:pt x="351282" y="106680"/>
                  </a:lnTo>
                  <a:close/>
                </a:path>
                <a:path w="351789" h="224789">
                  <a:moveTo>
                    <a:pt x="334518" y="117348"/>
                  </a:moveTo>
                  <a:lnTo>
                    <a:pt x="331470" y="107442"/>
                  </a:lnTo>
                  <a:lnTo>
                    <a:pt x="316752" y="117348"/>
                  </a:lnTo>
                  <a:lnTo>
                    <a:pt x="334518" y="11734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747888" y="5608320"/>
              <a:ext cx="318135" cy="213360"/>
            </a:xfrm>
            <a:custGeom>
              <a:avLst/>
              <a:gdLst/>
              <a:ahLst/>
              <a:cxnLst/>
              <a:rect l="l" t="t" r="r" b="b"/>
              <a:pathLst>
                <a:path w="318134" h="213360">
                  <a:moveTo>
                    <a:pt x="317754" y="106680"/>
                  </a:moveTo>
                  <a:lnTo>
                    <a:pt x="238506" y="106680"/>
                  </a:lnTo>
                  <a:lnTo>
                    <a:pt x="238506" y="0"/>
                  </a:lnTo>
                  <a:lnTo>
                    <a:pt x="79247" y="0"/>
                  </a:lnTo>
                  <a:lnTo>
                    <a:pt x="79248" y="106680"/>
                  </a:lnTo>
                  <a:lnTo>
                    <a:pt x="0" y="106680"/>
                  </a:lnTo>
                  <a:lnTo>
                    <a:pt x="159258" y="213360"/>
                  </a:lnTo>
                  <a:lnTo>
                    <a:pt x="317754" y="106680"/>
                  </a:lnTo>
                  <a:close/>
                </a:path>
              </a:pathLst>
            </a:custGeom>
            <a:solidFill>
              <a:srgbClr val="C4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731124" y="5602985"/>
              <a:ext cx="351790" cy="224790"/>
            </a:xfrm>
            <a:custGeom>
              <a:avLst/>
              <a:gdLst/>
              <a:ahLst/>
              <a:cxnLst/>
              <a:rect l="l" t="t" r="r" b="b"/>
              <a:pathLst>
                <a:path w="351790" h="224789">
                  <a:moveTo>
                    <a:pt x="96012" y="106679"/>
                  </a:moveTo>
                  <a:lnTo>
                    <a:pt x="0" y="106679"/>
                  </a:lnTo>
                  <a:lnTo>
                    <a:pt x="16764" y="117928"/>
                  </a:lnTo>
                  <a:lnTo>
                    <a:pt x="16764" y="117347"/>
                  </a:lnTo>
                  <a:lnTo>
                    <a:pt x="19812" y="107441"/>
                  </a:lnTo>
                  <a:lnTo>
                    <a:pt x="34529" y="117347"/>
                  </a:lnTo>
                  <a:lnTo>
                    <a:pt x="91440" y="117347"/>
                  </a:lnTo>
                  <a:lnTo>
                    <a:pt x="91440" y="112013"/>
                  </a:lnTo>
                  <a:lnTo>
                    <a:pt x="96012" y="106679"/>
                  </a:lnTo>
                  <a:close/>
                </a:path>
                <a:path w="351790" h="224789">
                  <a:moveTo>
                    <a:pt x="34529" y="117347"/>
                  </a:moveTo>
                  <a:lnTo>
                    <a:pt x="19812" y="107441"/>
                  </a:lnTo>
                  <a:lnTo>
                    <a:pt x="16764" y="117347"/>
                  </a:lnTo>
                  <a:lnTo>
                    <a:pt x="34529" y="117347"/>
                  </a:lnTo>
                  <a:close/>
                </a:path>
                <a:path w="351790" h="224789">
                  <a:moveTo>
                    <a:pt x="175641" y="212326"/>
                  </a:moveTo>
                  <a:lnTo>
                    <a:pt x="34529" y="117347"/>
                  </a:lnTo>
                  <a:lnTo>
                    <a:pt x="16764" y="117347"/>
                  </a:lnTo>
                  <a:lnTo>
                    <a:pt x="16764" y="117928"/>
                  </a:lnTo>
                  <a:lnTo>
                    <a:pt x="172974" y="222744"/>
                  </a:lnTo>
                  <a:lnTo>
                    <a:pt x="172974" y="214121"/>
                  </a:lnTo>
                  <a:lnTo>
                    <a:pt x="175641" y="212326"/>
                  </a:lnTo>
                  <a:close/>
                </a:path>
                <a:path w="351790" h="224789">
                  <a:moveTo>
                    <a:pt x="260604" y="106679"/>
                  </a:moveTo>
                  <a:lnTo>
                    <a:pt x="260604" y="0"/>
                  </a:lnTo>
                  <a:lnTo>
                    <a:pt x="91439" y="0"/>
                  </a:lnTo>
                  <a:lnTo>
                    <a:pt x="91440" y="106679"/>
                  </a:lnTo>
                  <a:lnTo>
                    <a:pt x="96012" y="106679"/>
                  </a:lnTo>
                  <a:lnTo>
                    <a:pt x="96012" y="10667"/>
                  </a:lnTo>
                  <a:lnTo>
                    <a:pt x="101346" y="5333"/>
                  </a:lnTo>
                  <a:lnTo>
                    <a:pt x="101346" y="10667"/>
                  </a:lnTo>
                  <a:lnTo>
                    <a:pt x="249936" y="10667"/>
                  </a:lnTo>
                  <a:lnTo>
                    <a:pt x="249936" y="5333"/>
                  </a:lnTo>
                  <a:lnTo>
                    <a:pt x="255270" y="10667"/>
                  </a:lnTo>
                  <a:lnTo>
                    <a:pt x="255270" y="106679"/>
                  </a:lnTo>
                  <a:lnTo>
                    <a:pt x="260604" y="106679"/>
                  </a:lnTo>
                  <a:close/>
                </a:path>
                <a:path w="351790" h="224789">
                  <a:moveTo>
                    <a:pt x="101346" y="117347"/>
                  </a:moveTo>
                  <a:lnTo>
                    <a:pt x="101346" y="10667"/>
                  </a:lnTo>
                  <a:lnTo>
                    <a:pt x="96012" y="10667"/>
                  </a:lnTo>
                  <a:lnTo>
                    <a:pt x="96012" y="106679"/>
                  </a:lnTo>
                  <a:lnTo>
                    <a:pt x="91440" y="112013"/>
                  </a:lnTo>
                  <a:lnTo>
                    <a:pt x="91440" y="117347"/>
                  </a:lnTo>
                  <a:lnTo>
                    <a:pt x="101346" y="117347"/>
                  </a:lnTo>
                  <a:close/>
                </a:path>
                <a:path w="351790" h="224789">
                  <a:moveTo>
                    <a:pt x="101346" y="10667"/>
                  </a:moveTo>
                  <a:lnTo>
                    <a:pt x="101346" y="5333"/>
                  </a:lnTo>
                  <a:lnTo>
                    <a:pt x="96012" y="10667"/>
                  </a:lnTo>
                  <a:lnTo>
                    <a:pt x="101346" y="10667"/>
                  </a:lnTo>
                  <a:close/>
                </a:path>
                <a:path w="351790" h="224789">
                  <a:moveTo>
                    <a:pt x="178308" y="214121"/>
                  </a:moveTo>
                  <a:lnTo>
                    <a:pt x="175641" y="212326"/>
                  </a:lnTo>
                  <a:lnTo>
                    <a:pt x="172974" y="214121"/>
                  </a:lnTo>
                  <a:lnTo>
                    <a:pt x="178308" y="214121"/>
                  </a:lnTo>
                  <a:close/>
                </a:path>
                <a:path w="351790" h="224789">
                  <a:moveTo>
                    <a:pt x="178308" y="223249"/>
                  </a:moveTo>
                  <a:lnTo>
                    <a:pt x="178308" y="214121"/>
                  </a:lnTo>
                  <a:lnTo>
                    <a:pt x="172974" y="214121"/>
                  </a:lnTo>
                  <a:lnTo>
                    <a:pt x="172974" y="222744"/>
                  </a:lnTo>
                  <a:lnTo>
                    <a:pt x="176022" y="224789"/>
                  </a:lnTo>
                  <a:lnTo>
                    <a:pt x="178308" y="223249"/>
                  </a:lnTo>
                  <a:close/>
                </a:path>
                <a:path w="351790" h="224789">
                  <a:moveTo>
                    <a:pt x="334518" y="117977"/>
                  </a:moveTo>
                  <a:lnTo>
                    <a:pt x="334518" y="117347"/>
                  </a:lnTo>
                  <a:lnTo>
                    <a:pt x="316752" y="117347"/>
                  </a:lnTo>
                  <a:lnTo>
                    <a:pt x="175641" y="212326"/>
                  </a:lnTo>
                  <a:lnTo>
                    <a:pt x="178308" y="214121"/>
                  </a:lnTo>
                  <a:lnTo>
                    <a:pt x="178308" y="223249"/>
                  </a:lnTo>
                  <a:lnTo>
                    <a:pt x="334518" y="117977"/>
                  </a:lnTo>
                  <a:close/>
                </a:path>
                <a:path w="351790" h="224789">
                  <a:moveTo>
                    <a:pt x="255270" y="10667"/>
                  </a:moveTo>
                  <a:lnTo>
                    <a:pt x="249936" y="5333"/>
                  </a:lnTo>
                  <a:lnTo>
                    <a:pt x="249936" y="10667"/>
                  </a:lnTo>
                  <a:lnTo>
                    <a:pt x="255270" y="10667"/>
                  </a:lnTo>
                  <a:close/>
                </a:path>
                <a:path w="351790" h="224789">
                  <a:moveTo>
                    <a:pt x="260604" y="117347"/>
                  </a:moveTo>
                  <a:lnTo>
                    <a:pt x="260604" y="112013"/>
                  </a:lnTo>
                  <a:lnTo>
                    <a:pt x="255270" y="106679"/>
                  </a:lnTo>
                  <a:lnTo>
                    <a:pt x="255270" y="10667"/>
                  </a:lnTo>
                  <a:lnTo>
                    <a:pt x="249936" y="10667"/>
                  </a:lnTo>
                  <a:lnTo>
                    <a:pt x="249936" y="117347"/>
                  </a:lnTo>
                  <a:lnTo>
                    <a:pt x="260604" y="117347"/>
                  </a:lnTo>
                  <a:close/>
                </a:path>
                <a:path w="351790" h="224789">
                  <a:moveTo>
                    <a:pt x="351282" y="106679"/>
                  </a:moveTo>
                  <a:lnTo>
                    <a:pt x="255270" y="106679"/>
                  </a:lnTo>
                  <a:lnTo>
                    <a:pt x="260604" y="112013"/>
                  </a:lnTo>
                  <a:lnTo>
                    <a:pt x="260604" y="117347"/>
                  </a:lnTo>
                  <a:lnTo>
                    <a:pt x="316752" y="117347"/>
                  </a:lnTo>
                  <a:lnTo>
                    <a:pt x="331470" y="107441"/>
                  </a:lnTo>
                  <a:lnTo>
                    <a:pt x="334518" y="117347"/>
                  </a:lnTo>
                  <a:lnTo>
                    <a:pt x="334518" y="117977"/>
                  </a:lnTo>
                  <a:lnTo>
                    <a:pt x="351282" y="106679"/>
                  </a:lnTo>
                  <a:close/>
                </a:path>
                <a:path w="351790" h="224789">
                  <a:moveTo>
                    <a:pt x="334518" y="117347"/>
                  </a:moveTo>
                  <a:lnTo>
                    <a:pt x="331470" y="107441"/>
                  </a:lnTo>
                  <a:lnTo>
                    <a:pt x="316752" y="117347"/>
                  </a:lnTo>
                  <a:lnTo>
                    <a:pt x="334518" y="117347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56145" y="1460765"/>
              <a:ext cx="9582150" cy="4105275"/>
            </a:xfrm>
            <a:custGeom>
              <a:avLst/>
              <a:gdLst/>
              <a:ahLst/>
              <a:cxnLst/>
              <a:rect l="l" t="t" r="r" b="b"/>
              <a:pathLst>
                <a:path w="9582150" h="4105275">
                  <a:moveTo>
                    <a:pt x="4543806" y="3048"/>
                  </a:moveTo>
                  <a:lnTo>
                    <a:pt x="4541520" y="762"/>
                  </a:lnTo>
                  <a:lnTo>
                    <a:pt x="4533900" y="762"/>
                  </a:lnTo>
                  <a:lnTo>
                    <a:pt x="4533900" y="11430"/>
                  </a:lnTo>
                  <a:lnTo>
                    <a:pt x="4533900" y="4094226"/>
                  </a:lnTo>
                  <a:lnTo>
                    <a:pt x="9906" y="4094226"/>
                  </a:lnTo>
                  <a:lnTo>
                    <a:pt x="9893" y="11430"/>
                  </a:lnTo>
                  <a:lnTo>
                    <a:pt x="4533900" y="11430"/>
                  </a:lnTo>
                  <a:lnTo>
                    <a:pt x="4533900" y="762"/>
                  </a:lnTo>
                  <a:lnTo>
                    <a:pt x="2286" y="762"/>
                  </a:lnTo>
                  <a:lnTo>
                    <a:pt x="0" y="3048"/>
                  </a:lnTo>
                  <a:lnTo>
                    <a:pt x="0" y="4102608"/>
                  </a:lnTo>
                  <a:lnTo>
                    <a:pt x="2286" y="4104894"/>
                  </a:lnTo>
                  <a:lnTo>
                    <a:pt x="5334" y="4104894"/>
                  </a:lnTo>
                  <a:lnTo>
                    <a:pt x="9906" y="4104894"/>
                  </a:lnTo>
                  <a:lnTo>
                    <a:pt x="4533900" y="4104894"/>
                  </a:lnTo>
                  <a:lnTo>
                    <a:pt x="4539234" y="4104894"/>
                  </a:lnTo>
                  <a:lnTo>
                    <a:pt x="4541520" y="4104894"/>
                  </a:lnTo>
                  <a:lnTo>
                    <a:pt x="4543806" y="4102608"/>
                  </a:lnTo>
                  <a:lnTo>
                    <a:pt x="4543806" y="3048"/>
                  </a:lnTo>
                  <a:close/>
                </a:path>
                <a:path w="9582150" h="4105275">
                  <a:moveTo>
                    <a:pt x="9582150" y="2286"/>
                  </a:moveTo>
                  <a:lnTo>
                    <a:pt x="9579102" y="0"/>
                  </a:lnTo>
                  <a:lnTo>
                    <a:pt x="9571482" y="0"/>
                  </a:lnTo>
                  <a:lnTo>
                    <a:pt x="9571482" y="10668"/>
                  </a:lnTo>
                  <a:lnTo>
                    <a:pt x="9571482" y="4093464"/>
                  </a:lnTo>
                  <a:lnTo>
                    <a:pt x="5048250" y="4093464"/>
                  </a:lnTo>
                  <a:lnTo>
                    <a:pt x="5048250" y="10668"/>
                  </a:lnTo>
                  <a:lnTo>
                    <a:pt x="9571482" y="10668"/>
                  </a:lnTo>
                  <a:lnTo>
                    <a:pt x="9571482" y="0"/>
                  </a:lnTo>
                  <a:lnTo>
                    <a:pt x="5039868" y="0"/>
                  </a:lnTo>
                  <a:lnTo>
                    <a:pt x="5037582" y="2286"/>
                  </a:lnTo>
                  <a:lnTo>
                    <a:pt x="5037582" y="4101846"/>
                  </a:lnTo>
                  <a:lnTo>
                    <a:pt x="5039868" y="4104132"/>
                  </a:lnTo>
                  <a:lnTo>
                    <a:pt x="5042916" y="4104132"/>
                  </a:lnTo>
                  <a:lnTo>
                    <a:pt x="5048250" y="4104132"/>
                  </a:lnTo>
                  <a:lnTo>
                    <a:pt x="9571482" y="4104132"/>
                  </a:lnTo>
                  <a:lnTo>
                    <a:pt x="9576816" y="4104132"/>
                  </a:lnTo>
                  <a:lnTo>
                    <a:pt x="9579102" y="4104132"/>
                  </a:lnTo>
                  <a:lnTo>
                    <a:pt x="9582150" y="4101846"/>
                  </a:lnTo>
                  <a:lnTo>
                    <a:pt x="9582150" y="228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51445" y="1248917"/>
              <a:ext cx="3653790" cy="339090"/>
            </a:xfrm>
            <a:custGeom>
              <a:avLst/>
              <a:gdLst/>
              <a:ahLst/>
              <a:cxnLst/>
              <a:rect l="l" t="t" r="r" b="b"/>
              <a:pathLst>
                <a:path w="3653790" h="339090">
                  <a:moveTo>
                    <a:pt x="3653790" y="339090"/>
                  </a:moveTo>
                  <a:lnTo>
                    <a:pt x="3653790" y="0"/>
                  </a:lnTo>
                  <a:lnTo>
                    <a:pt x="0" y="0"/>
                  </a:lnTo>
                  <a:lnTo>
                    <a:pt x="0" y="339090"/>
                  </a:lnTo>
                  <a:lnTo>
                    <a:pt x="3653790" y="3390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561479" y="6970776"/>
            <a:ext cx="9571990" cy="0"/>
          </a:xfrm>
          <a:custGeom>
            <a:avLst/>
            <a:gdLst/>
            <a:ahLst/>
            <a:cxnLst/>
            <a:rect l="l" t="t" r="r" b="b"/>
            <a:pathLst>
              <a:path w="9571990" h="0">
                <a:moveTo>
                  <a:pt x="0" y="0"/>
                </a:moveTo>
                <a:lnTo>
                  <a:pt x="9571482" y="0"/>
                </a:lnTo>
              </a:path>
            </a:pathLst>
          </a:custGeom>
          <a:ln w="1049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35311" y="5892038"/>
            <a:ext cx="9429750" cy="12687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51075" indent="-314960">
              <a:lnSpc>
                <a:spcPct val="100000"/>
              </a:lnSpc>
              <a:spcBef>
                <a:spcPts val="135"/>
              </a:spcBef>
              <a:buChar char="•"/>
              <a:tabLst>
                <a:tab pos="2251075" algn="l"/>
              </a:tabLst>
            </a:pP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Estimated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value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at</a:t>
            </a:r>
            <a:r>
              <a:rPr dirty="0" sz="1550" spc="-3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risk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of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455A"/>
                </a:solidFill>
                <a:latin typeface="Arial"/>
                <a:cs typeface="Arial"/>
              </a:rPr>
              <a:t>up</a:t>
            </a:r>
            <a:r>
              <a:rPr dirty="0" sz="1550" spc="-35">
                <a:solidFill>
                  <a:srgbClr val="00455A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455A"/>
                </a:solidFill>
                <a:latin typeface="Arial"/>
                <a:cs typeface="Arial"/>
              </a:rPr>
              <a:t>to</a:t>
            </a:r>
            <a:r>
              <a:rPr dirty="0" sz="1550" spc="-30">
                <a:solidFill>
                  <a:srgbClr val="00455A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00455A"/>
                </a:solidFill>
                <a:latin typeface="Arial"/>
                <a:cs typeface="Arial"/>
              </a:rPr>
              <a:t>15%</a:t>
            </a:r>
            <a:r>
              <a:rPr dirty="0" sz="1950" spc="-135">
                <a:solidFill>
                  <a:srgbClr val="00455A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455A"/>
                </a:solidFill>
                <a:latin typeface="Arial"/>
                <a:cs typeface="Arial"/>
              </a:rPr>
              <a:t>of</a:t>
            </a:r>
            <a:r>
              <a:rPr dirty="0" sz="1550" spc="-30">
                <a:solidFill>
                  <a:srgbClr val="00455A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455A"/>
                </a:solidFill>
                <a:latin typeface="Arial"/>
                <a:cs typeface="Arial"/>
              </a:rPr>
              <a:t>net</a:t>
            </a:r>
            <a:r>
              <a:rPr dirty="0" sz="1550" spc="-45">
                <a:solidFill>
                  <a:srgbClr val="00455A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455A"/>
                </a:solidFill>
                <a:latin typeface="Arial"/>
                <a:cs typeface="Arial"/>
              </a:rPr>
              <a:t>margin</a:t>
            </a:r>
            <a:r>
              <a:rPr dirty="0" sz="1550" spc="-45">
                <a:solidFill>
                  <a:srgbClr val="00455A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455A"/>
                </a:solidFill>
                <a:latin typeface="Arial"/>
                <a:cs typeface="Arial"/>
              </a:rPr>
              <a:t>–</a:t>
            </a:r>
            <a:r>
              <a:rPr dirty="0" sz="1550" spc="-35">
                <a:solidFill>
                  <a:srgbClr val="00455A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00455A"/>
                </a:solidFill>
                <a:latin typeface="Arial"/>
                <a:cs typeface="Arial"/>
              </a:rPr>
              <a:t>€14bn</a:t>
            </a:r>
            <a:r>
              <a:rPr dirty="0" baseline="25641" sz="1950" spc="-15">
                <a:solidFill>
                  <a:srgbClr val="00455A"/>
                </a:solidFill>
                <a:latin typeface="Arial"/>
                <a:cs typeface="Arial"/>
              </a:rPr>
              <a:t>1</a:t>
            </a:r>
            <a:endParaRPr baseline="25641" sz="1950">
              <a:latin typeface="Arial"/>
              <a:cs typeface="Arial"/>
            </a:endParaRPr>
          </a:p>
          <a:p>
            <a:pPr marL="1329690" indent="-314960">
              <a:lnSpc>
                <a:spcPts val="1855"/>
              </a:lnSpc>
              <a:spcBef>
                <a:spcPts val="15"/>
              </a:spcBef>
              <a:buChar char="•"/>
              <a:tabLst>
                <a:tab pos="1329690" algn="l"/>
              </a:tabLst>
            </a:pP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Value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at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risk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is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typically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linked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not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to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one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but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to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several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different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hassles</a:t>
            </a:r>
            <a:r>
              <a:rPr dirty="0" sz="1550" spc="-6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by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segment</a:t>
            </a:r>
            <a:endParaRPr sz="1550">
              <a:latin typeface="Arial"/>
              <a:cs typeface="Arial"/>
            </a:endParaRPr>
          </a:p>
          <a:p>
            <a:pPr marL="544830" indent="-314960">
              <a:lnSpc>
                <a:spcPts val="1850"/>
              </a:lnSpc>
              <a:buChar char="•"/>
              <a:tabLst>
                <a:tab pos="544830" algn="l"/>
              </a:tabLst>
            </a:pP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Customer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experience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needs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to</a:t>
            </a:r>
            <a:r>
              <a:rPr dirty="0" sz="1550" spc="-4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be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linked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to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economics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and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actions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need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to</a:t>
            </a:r>
            <a:r>
              <a:rPr dirty="0" sz="1550" spc="-3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be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prioritized</a:t>
            </a:r>
            <a:r>
              <a:rPr dirty="0" sz="1550" spc="-3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to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be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efficient</a:t>
            </a:r>
            <a:endParaRPr sz="1550">
              <a:latin typeface="Arial"/>
              <a:cs typeface="Arial"/>
            </a:endParaRPr>
          </a:p>
          <a:p>
            <a:pPr lvl="1" marL="838835" indent="-314325">
              <a:lnSpc>
                <a:spcPts val="1855"/>
              </a:lnSpc>
              <a:buChar char="•"/>
              <a:tabLst>
                <a:tab pos="838835" algn="l"/>
              </a:tabLst>
            </a:pP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Leaders</a:t>
            </a:r>
            <a:r>
              <a:rPr dirty="0" sz="1550" spc="-5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are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improving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economics</a:t>
            </a:r>
            <a:r>
              <a:rPr dirty="0" sz="1550" spc="-3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by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better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targeting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investments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and</a:t>
            </a:r>
            <a:r>
              <a:rPr dirty="0" sz="155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2C77"/>
                </a:solidFill>
                <a:latin typeface="Arial"/>
                <a:cs typeface="Arial"/>
              </a:rPr>
              <a:t>better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protecting</a:t>
            </a:r>
            <a:r>
              <a:rPr dirty="0" sz="155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2C77"/>
                </a:solidFill>
                <a:latin typeface="Arial"/>
                <a:cs typeface="Arial"/>
              </a:rPr>
              <a:t>revenue</a:t>
            </a:r>
            <a:endParaRPr sz="15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810"/>
              </a:spcBef>
            </a:pPr>
            <a:r>
              <a:rPr dirty="0" sz="850">
                <a:latin typeface="Arial"/>
                <a:cs typeface="Arial"/>
              </a:rPr>
              <a:t>1.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Countries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</a:t>
            </a:r>
            <a:r>
              <a:rPr dirty="0" sz="850" spc="6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scope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the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analysis: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Germany,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Spain,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France,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Italy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773307" y="1227836"/>
            <a:ext cx="290004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1">
                <a:solidFill>
                  <a:srgbClr val="008AB3"/>
                </a:solidFill>
                <a:latin typeface="Arial"/>
                <a:cs typeface="Arial"/>
              </a:rPr>
              <a:t>Customer</a:t>
            </a:r>
            <a:r>
              <a:rPr dirty="0" sz="220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008AB3"/>
                </a:solidFill>
                <a:latin typeface="Arial"/>
                <a:cs typeface="Arial"/>
              </a:rPr>
              <a:t>Experience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228473" y="1216913"/>
            <a:ext cx="3026410" cy="339090"/>
          </a:xfrm>
          <a:custGeom>
            <a:avLst/>
            <a:gdLst/>
            <a:ahLst/>
            <a:cxnLst/>
            <a:rect l="l" t="t" r="r" b="b"/>
            <a:pathLst>
              <a:path w="3026409" h="339090">
                <a:moveTo>
                  <a:pt x="3025902" y="339090"/>
                </a:moveTo>
                <a:lnTo>
                  <a:pt x="3025902" y="0"/>
                </a:lnTo>
                <a:lnTo>
                  <a:pt x="0" y="0"/>
                </a:lnTo>
                <a:lnTo>
                  <a:pt x="0" y="339090"/>
                </a:lnTo>
                <a:lnTo>
                  <a:pt x="3025902" y="33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198747" y="1196593"/>
            <a:ext cx="154813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 b="1">
                <a:solidFill>
                  <a:srgbClr val="008AB3"/>
                </a:solidFill>
                <a:latin typeface="Arial"/>
                <a:cs typeface="Arial"/>
              </a:rPr>
              <a:t>Digitisation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174113" y="3058921"/>
            <a:ext cx="353060" cy="697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400" spc="-50">
                <a:solidFill>
                  <a:srgbClr val="7E7E7E"/>
                </a:solidFill>
                <a:latin typeface="Arial"/>
                <a:cs typeface="Arial"/>
              </a:rPr>
              <a:t>+</a:t>
            </a:r>
            <a:endParaRPr sz="4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20808" y="1797812"/>
            <a:ext cx="3980179" cy="2571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0820" marR="5080" indent="-198120">
              <a:lnSpc>
                <a:spcPct val="995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dirty="0" sz="1550">
                <a:latin typeface="Arial"/>
                <a:cs typeface="Arial"/>
              </a:rPr>
              <a:t>2/3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clients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work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with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more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than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one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bank </a:t>
            </a:r>
            <a:r>
              <a:rPr dirty="0" sz="1550">
                <a:latin typeface="Arial"/>
                <a:cs typeface="Arial"/>
              </a:rPr>
              <a:t>and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40%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them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are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looking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for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banking alternatives</a:t>
            </a:r>
            <a:endParaRPr sz="1550">
              <a:latin typeface="Arial"/>
              <a:cs typeface="Arial"/>
            </a:endParaRPr>
          </a:p>
          <a:p>
            <a:pPr marL="210820" marR="46355" indent="-198120">
              <a:lnSpc>
                <a:spcPct val="99500"/>
              </a:lnSpc>
              <a:spcBef>
                <a:spcPts val="770"/>
              </a:spcBef>
              <a:buChar char="•"/>
              <a:tabLst>
                <a:tab pos="210820" algn="l"/>
              </a:tabLst>
            </a:pPr>
            <a:r>
              <a:rPr dirty="0" sz="1550">
                <a:latin typeface="Arial"/>
                <a:cs typeface="Arial"/>
              </a:rPr>
              <a:t>There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are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different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client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behaviours coexisting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in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most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markets,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digital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only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and </a:t>
            </a:r>
            <a:r>
              <a:rPr dirty="0" sz="1550">
                <a:latin typeface="Arial"/>
                <a:cs typeface="Arial"/>
              </a:rPr>
              <a:t>branch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only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clients,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but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most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them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are </a:t>
            </a:r>
            <a:r>
              <a:rPr dirty="0" sz="1550">
                <a:latin typeface="Arial"/>
                <a:cs typeface="Arial"/>
              </a:rPr>
              <a:t>heavy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users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all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channels</a:t>
            </a:r>
            <a:endParaRPr sz="1550">
              <a:latin typeface="Arial"/>
              <a:cs typeface="Arial"/>
            </a:endParaRPr>
          </a:p>
          <a:p>
            <a:pPr marL="210820" marR="319405" indent="-198120">
              <a:lnSpc>
                <a:spcPct val="99500"/>
              </a:lnSpc>
              <a:spcBef>
                <a:spcPts val="770"/>
              </a:spcBef>
              <a:buChar char="•"/>
              <a:tabLst>
                <a:tab pos="210820" algn="l"/>
              </a:tabLst>
            </a:pPr>
            <a:r>
              <a:rPr dirty="0" sz="1550">
                <a:latin typeface="Arial"/>
                <a:cs typeface="Arial"/>
              </a:rPr>
              <a:t>Banking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clients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are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increasingly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open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to </a:t>
            </a:r>
            <a:r>
              <a:rPr dirty="0" sz="1550">
                <a:latin typeface="Arial"/>
                <a:cs typeface="Arial"/>
              </a:rPr>
              <a:t>share</a:t>
            </a:r>
            <a:r>
              <a:rPr dirty="0" sz="1550" spc="-8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their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data</a:t>
            </a:r>
            <a:r>
              <a:rPr dirty="0" sz="1550" spc="-7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and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engage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with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third </a:t>
            </a:r>
            <a:r>
              <a:rPr dirty="0" sz="1550">
                <a:latin typeface="Arial"/>
                <a:cs typeface="Arial"/>
              </a:rPr>
              <a:t>parties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to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satisfy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their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financial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needs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48494" y="1797753"/>
            <a:ext cx="4098290" cy="323786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210820" marR="13970" indent="-198120">
              <a:lnSpc>
                <a:spcPts val="1850"/>
              </a:lnSpc>
              <a:spcBef>
                <a:spcPts val="160"/>
              </a:spcBef>
              <a:buChar char="•"/>
              <a:tabLst>
                <a:tab pos="210820" algn="l"/>
              </a:tabLst>
            </a:pPr>
            <a:r>
              <a:rPr dirty="0" sz="1550">
                <a:latin typeface="Arial"/>
                <a:cs typeface="Arial"/>
              </a:rPr>
              <a:t>“Digital”</a:t>
            </a:r>
            <a:r>
              <a:rPr dirty="0" sz="1550" spc="-7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customers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are</a:t>
            </a:r>
            <a:r>
              <a:rPr dirty="0" sz="1550" spc="-7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more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satisfied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across </a:t>
            </a:r>
            <a:r>
              <a:rPr dirty="0" sz="1550">
                <a:latin typeface="Arial"/>
                <a:cs typeface="Arial"/>
              </a:rPr>
              <a:t>all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aspects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their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relationship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with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bank</a:t>
            </a:r>
            <a:endParaRPr sz="1550">
              <a:latin typeface="Arial"/>
              <a:cs typeface="Arial"/>
            </a:endParaRPr>
          </a:p>
          <a:p>
            <a:pPr marL="210820" marR="359410" indent="-198120">
              <a:lnSpc>
                <a:spcPct val="100000"/>
              </a:lnSpc>
              <a:spcBef>
                <a:spcPts val="700"/>
              </a:spcBef>
              <a:buChar char="•"/>
              <a:tabLst>
                <a:tab pos="210820" algn="l"/>
              </a:tabLst>
            </a:pPr>
            <a:r>
              <a:rPr dirty="0" sz="1550">
                <a:latin typeface="Arial"/>
                <a:cs typeface="Arial"/>
              </a:rPr>
              <a:t>Strong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correlation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between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digitalization, </a:t>
            </a:r>
            <a:r>
              <a:rPr dirty="0" sz="1550">
                <a:latin typeface="Arial"/>
                <a:cs typeface="Arial"/>
              </a:rPr>
              <a:t>customer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experience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and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client</a:t>
            </a:r>
            <a:r>
              <a:rPr dirty="0" sz="1550" spc="-7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attrition</a:t>
            </a:r>
            <a:endParaRPr sz="1550">
              <a:latin typeface="Arial"/>
              <a:cs typeface="Arial"/>
            </a:endParaRPr>
          </a:p>
          <a:p>
            <a:pPr algn="just" marL="208279" marR="276860" indent="-195580">
              <a:lnSpc>
                <a:spcPct val="99500"/>
              </a:lnSpc>
              <a:spcBef>
                <a:spcPts val="765"/>
              </a:spcBef>
              <a:buChar char="•"/>
              <a:tabLst>
                <a:tab pos="210820" algn="l"/>
              </a:tabLst>
            </a:pPr>
            <a:r>
              <a:rPr dirty="0" sz="1550" spc="-10">
                <a:latin typeface="Arial"/>
                <a:cs typeface="Arial"/>
              </a:rPr>
              <a:t>Negative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experiences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are</a:t>
            </a:r>
            <a:r>
              <a:rPr dirty="0" sz="1550" spc="-4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concentrated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in </a:t>
            </a:r>
            <a:r>
              <a:rPr dirty="0" sz="1550" spc="-25">
                <a:latin typeface="Arial"/>
                <a:cs typeface="Arial"/>
              </a:rPr>
              <a:t>	</a:t>
            </a:r>
            <a:r>
              <a:rPr dirty="0" sz="1550">
                <a:latin typeface="Arial"/>
                <a:cs typeface="Arial"/>
              </a:rPr>
              <a:t>non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digital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channels,</a:t>
            </a:r>
            <a:r>
              <a:rPr dirty="0" sz="1550" spc="-7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especially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within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 spc="-25">
                <a:latin typeface="Arial"/>
                <a:cs typeface="Arial"/>
              </a:rPr>
              <a:t>the </a:t>
            </a:r>
            <a:r>
              <a:rPr dirty="0" sz="1550" spc="-25">
                <a:latin typeface="Arial"/>
                <a:cs typeface="Arial"/>
              </a:rPr>
              <a:t>	</a:t>
            </a:r>
            <a:r>
              <a:rPr dirty="0" sz="1550">
                <a:latin typeface="Arial"/>
                <a:cs typeface="Arial"/>
              </a:rPr>
              <a:t>higher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value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segments</a:t>
            </a:r>
            <a:endParaRPr sz="1550">
              <a:latin typeface="Arial"/>
              <a:cs typeface="Arial"/>
            </a:endParaRPr>
          </a:p>
          <a:p>
            <a:pPr marL="210820" marR="5080" indent="-198120">
              <a:lnSpc>
                <a:spcPct val="99500"/>
              </a:lnSpc>
              <a:spcBef>
                <a:spcPts val="770"/>
              </a:spcBef>
              <a:buChar char="•"/>
              <a:tabLst>
                <a:tab pos="210820" algn="l"/>
              </a:tabLst>
            </a:pPr>
            <a:r>
              <a:rPr dirty="0" sz="1550">
                <a:latin typeface="Arial"/>
                <a:cs typeface="Arial"/>
              </a:rPr>
              <a:t>There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are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new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alternatives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(e.g.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financial platforms)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that</a:t>
            </a:r>
            <a:r>
              <a:rPr dirty="0" sz="1550" spc="-6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are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shifting</a:t>
            </a:r>
            <a:r>
              <a:rPr dirty="0" sz="1550" spc="-5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understanding </a:t>
            </a:r>
            <a:r>
              <a:rPr dirty="0" sz="1550">
                <a:latin typeface="Arial"/>
                <a:cs typeface="Arial"/>
              </a:rPr>
              <a:t>the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financial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services</a:t>
            </a:r>
            <a:r>
              <a:rPr dirty="0" sz="1550" spc="-7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industry</a:t>
            </a:r>
            <a:endParaRPr sz="1550">
              <a:latin typeface="Arial"/>
              <a:cs typeface="Arial"/>
            </a:endParaRPr>
          </a:p>
          <a:p>
            <a:pPr marL="210820" marR="165100" indent="-198120">
              <a:lnSpc>
                <a:spcPts val="1850"/>
              </a:lnSpc>
              <a:spcBef>
                <a:spcPts val="835"/>
              </a:spcBef>
              <a:buChar char="•"/>
              <a:tabLst>
                <a:tab pos="210820" algn="l"/>
              </a:tabLst>
            </a:pPr>
            <a:r>
              <a:rPr dirty="0" sz="1550">
                <a:latin typeface="Arial"/>
                <a:cs typeface="Arial"/>
              </a:rPr>
              <a:t>Flow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customers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from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less</a:t>
            </a:r>
            <a:r>
              <a:rPr dirty="0" sz="1550" spc="-6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digital</a:t>
            </a:r>
            <a:r>
              <a:rPr dirty="0" sz="1550" spc="-4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to</a:t>
            </a:r>
            <a:r>
              <a:rPr dirty="0" sz="1550" spc="-55">
                <a:latin typeface="Arial"/>
                <a:cs typeface="Arial"/>
              </a:rPr>
              <a:t> </a:t>
            </a:r>
            <a:r>
              <a:rPr dirty="0" sz="1550" spc="-20">
                <a:latin typeface="Arial"/>
                <a:cs typeface="Arial"/>
              </a:rPr>
              <a:t>more </a:t>
            </a:r>
            <a:r>
              <a:rPr dirty="0" sz="1550">
                <a:latin typeface="Arial"/>
                <a:cs typeface="Arial"/>
              </a:rPr>
              <a:t>digital</a:t>
            </a:r>
            <a:r>
              <a:rPr dirty="0" sz="1550" spc="-9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banks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180985" y="1100327"/>
            <a:ext cx="5763260" cy="576580"/>
            <a:chOff x="1180985" y="1100327"/>
            <a:chExt cx="5763260" cy="576580"/>
          </a:xfrm>
        </p:grpSpPr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187" y="1160525"/>
              <a:ext cx="220980" cy="22707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180985" y="1417319"/>
              <a:ext cx="393700" cy="196850"/>
            </a:xfrm>
            <a:custGeom>
              <a:avLst/>
              <a:gdLst/>
              <a:ahLst/>
              <a:cxnLst/>
              <a:rect l="l" t="t" r="r" b="b"/>
              <a:pathLst>
                <a:path w="393700" h="196850">
                  <a:moveTo>
                    <a:pt x="393192" y="51053"/>
                  </a:moveTo>
                  <a:lnTo>
                    <a:pt x="377178" y="29896"/>
                  </a:lnTo>
                  <a:lnTo>
                    <a:pt x="357092" y="13811"/>
                  </a:lnTo>
                  <a:lnTo>
                    <a:pt x="333720" y="3583"/>
                  </a:lnTo>
                  <a:lnTo>
                    <a:pt x="307848" y="0"/>
                  </a:lnTo>
                  <a:lnTo>
                    <a:pt x="274320" y="0"/>
                  </a:lnTo>
                  <a:lnTo>
                    <a:pt x="263556" y="20752"/>
                  </a:lnTo>
                  <a:lnTo>
                    <a:pt x="247078" y="37433"/>
                  </a:lnTo>
                  <a:lnTo>
                    <a:pt x="226314" y="48541"/>
                  </a:lnTo>
                  <a:lnTo>
                    <a:pt x="202692" y="52578"/>
                  </a:lnTo>
                  <a:lnTo>
                    <a:pt x="178867" y="48541"/>
                  </a:lnTo>
                  <a:lnTo>
                    <a:pt x="158400" y="37433"/>
                  </a:lnTo>
                  <a:lnTo>
                    <a:pt x="142363" y="20752"/>
                  </a:lnTo>
                  <a:lnTo>
                    <a:pt x="131826" y="0"/>
                  </a:lnTo>
                  <a:lnTo>
                    <a:pt x="98298" y="0"/>
                  </a:lnTo>
                  <a:lnTo>
                    <a:pt x="60436" y="7655"/>
                  </a:lnTo>
                  <a:lnTo>
                    <a:pt x="29146" y="28670"/>
                  </a:lnTo>
                  <a:lnTo>
                    <a:pt x="7858" y="60114"/>
                  </a:lnTo>
                  <a:lnTo>
                    <a:pt x="0" y="99060"/>
                  </a:lnTo>
                  <a:lnTo>
                    <a:pt x="0" y="196596"/>
                  </a:lnTo>
                  <a:lnTo>
                    <a:pt x="315468" y="196596"/>
                  </a:lnTo>
                  <a:lnTo>
                    <a:pt x="300549" y="176331"/>
                  </a:lnTo>
                  <a:lnTo>
                    <a:pt x="289274" y="155638"/>
                  </a:lnTo>
                  <a:lnTo>
                    <a:pt x="282142" y="134659"/>
                  </a:lnTo>
                  <a:lnTo>
                    <a:pt x="279654" y="113538"/>
                  </a:lnTo>
                  <a:lnTo>
                    <a:pt x="285511" y="84391"/>
                  </a:lnTo>
                  <a:lnTo>
                    <a:pt x="301371" y="60388"/>
                  </a:lnTo>
                  <a:lnTo>
                    <a:pt x="324659" y="44100"/>
                  </a:lnTo>
                  <a:lnTo>
                    <a:pt x="352806" y="38100"/>
                  </a:lnTo>
                  <a:lnTo>
                    <a:pt x="363509" y="38945"/>
                  </a:lnTo>
                  <a:lnTo>
                    <a:pt x="373856" y="41433"/>
                  </a:lnTo>
                  <a:lnTo>
                    <a:pt x="383774" y="45493"/>
                  </a:lnTo>
                  <a:lnTo>
                    <a:pt x="393192" y="51053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879" y="1472184"/>
              <a:ext cx="220980" cy="20421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643763" y="1100327"/>
              <a:ext cx="300355" cy="490855"/>
            </a:xfrm>
            <a:custGeom>
              <a:avLst/>
              <a:gdLst/>
              <a:ahLst/>
              <a:cxnLst/>
              <a:rect l="l" t="t" r="r" b="b"/>
              <a:pathLst>
                <a:path w="300354" h="490855">
                  <a:moveTo>
                    <a:pt x="300227" y="470154"/>
                  </a:moveTo>
                  <a:lnTo>
                    <a:pt x="300227" y="20574"/>
                  </a:lnTo>
                  <a:lnTo>
                    <a:pt x="281177" y="0"/>
                  </a:lnTo>
                  <a:lnTo>
                    <a:pt x="19811" y="0"/>
                  </a:lnTo>
                  <a:lnTo>
                    <a:pt x="12215" y="1500"/>
                  </a:lnTo>
                  <a:lnTo>
                    <a:pt x="5905" y="5715"/>
                  </a:lnTo>
                  <a:lnTo>
                    <a:pt x="1595" y="12215"/>
                  </a:lnTo>
                  <a:lnTo>
                    <a:pt x="0" y="20574"/>
                  </a:lnTo>
                  <a:lnTo>
                    <a:pt x="0" y="470154"/>
                  </a:lnTo>
                  <a:lnTo>
                    <a:pt x="1595" y="478512"/>
                  </a:lnTo>
                  <a:lnTo>
                    <a:pt x="5905" y="485013"/>
                  </a:lnTo>
                  <a:lnTo>
                    <a:pt x="12215" y="489227"/>
                  </a:lnTo>
                  <a:lnTo>
                    <a:pt x="19811" y="490728"/>
                  </a:lnTo>
                  <a:lnTo>
                    <a:pt x="28193" y="490728"/>
                  </a:lnTo>
                  <a:lnTo>
                    <a:pt x="28193" y="55626"/>
                  </a:lnTo>
                  <a:lnTo>
                    <a:pt x="105917" y="55626"/>
                  </a:lnTo>
                  <a:lnTo>
                    <a:pt x="105917" y="22860"/>
                  </a:lnTo>
                  <a:lnTo>
                    <a:pt x="109727" y="20574"/>
                  </a:lnTo>
                  <a:lnTo>
                    <a:pt x="191261" y="20574"/>
                  </a:lnTo>
                  <a:lnTo>
                    <a:pt x="194309" y="22860"/>
                  </a:lnTo>
                  <a:lnTo>
                    <a:pt x="194309" y="55626"/>
                  </a:lnTo>
                  <a:lnTo>
                    <a:pt x="272033" y="55626"/>
                  </a:lnTo>
                  <a:lnTo>
                    <a:pt x="272033" y="490728"/>
                  </a:lnTo>
                  <a:lnTo>
                    <a:pt x="281177" y="490728"/>
                  </a:lnTo>
                  <a:lnTo>
                    <a:pt x="288655" y="489227"/>
                  </a:lnTo>
                  <a:lnTo>
                    <a:pt x="294703" y="485013"/>
                  </a:lnTo>
                  <a:lnTo>
                    <a:pt x="298751" y="478512"/>
                  </a:lnTo>
                  <a:lnTo>
                    <a:pt x="300227" y="470154"/>
                  </a:lnTo>
                  <a:close/>
                </a:path>
                <a:path w="300354" h="490855">
                  <a:moveTo>
                    <a:pt x="272033" y="490728"/>
                  </a:moveTo>
                  <a:lnTo>
                    <a:pt x="272033" y="427481"/>
                  </a:lnTo>
                  <a:lnTo>
                    <a:pt x="28193" y="427481"/>
                  </a:lnTo>
                  <a:lnTo>
                    <a:pt x="28193" y="490728"/>
                  </a:lnTo>
                  <a:lnTo>
                    <a:pt x="132587" y="490728"/>
                  </a:lnTo>
                  <a:lnTo>
                    <a:pt x="132587" y="450342"/>
                  </a:lnTo>
                  <a:lnTo>
                    <a:pt x="141731" y="441959"/>
                  </a:lnTo>
                  <a:lnTo>
                    <a:pt x="159257" y="441959"/>
                  </a:lnTo>
                  <a:lnTo>
                    <a:pt x="167639" y="450342"/>
                  </a:lnTo>
                  <a:lnTo>
                    <a:pt x="167639" y="490728"/>
                  </a:lnTo>
                  <a:lnTo>
                    <a:pt x="272033" y="490728"/>
                  </a:lnTo>
                  <a:close/>
                </a:path>
                <a:path w="300354" h="490855">
                  <a:moveTo>
                    <a:pt x="194309" y="55626"/>
                  </a:moveTo>
                  <a:lnTo>
                    <a:pt x="194309" y="35052"/>
                  </a:lnTo>
                  <a:lnTo>
                    <a:pt x="191261" y="36576"/>
                  </a:lnTo>
                  <a:lnTo>
                    <a:pt x="109727" y="36576"/>
                  </a:lnTo>
                  <a:lnTo>
                    <a:pt x="105917" y="35052"/>
                  </a:lnTo>
                  <a:lnTo>
                    <a:pt x="105917" y="55626"/>
                  </a:lnTo>
                  <a:lnTo>
                    <a:pt x="194309" y="55626"/>
                  </a:lnTo>
                  <a:close/>
                </a:path>
                <a:path w="300354" h="490855">
                  <a:moveTo>
                    <a:pt x="167639" y="490728"/>
                  </a:moveTo>
                  <a:lnTo>
                    <a:pt x="167639" y="467868"/>
                  </a:lnTo>
                  <a:lnTo>
                    <a:pt x="159257" y="477012"/>
                  </a:lnTo>
                  <a:lnTo>
                    <a:pt x="141731" y="477012"/>
                  </a:lnTo>
                  <a:lnTo>
                    <a:pt x="132587" y="467868"/>
                  </a:lnTo>
                  <a:lnTo>
                    <a:pt x="132587" y="490728"/>
                  </a:lnTo>
                  <a:lnTo>
                    <a:pt x="167639" y="490728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48011" y="362203"/>
            <a:ext cx="4965700" cy="361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dirty="0" spc="-65"/>
              <a:t> </a:t>
            </a:r>
            <a:r>
              <a:rPr dirty="0"/>
              <a:t>does</a:t>
            </a:r>
            <a:r>
              <a:rPr dirty="0" spc="-60"/>
              <a:t> </a:t>
            </a:r>
            <a:r>
              <a:rPr dirty="0"/>
              <a:t>customer</a:t>
            </a:r>
            <a:r>
              <a:rPr dirty="0" spc="-80"/>
              <a:t> </a:t>
            </a:r>
            <a:r>
              <a:rPr dirty="0"/>
              <a:t>experience</a:t>
            </a:r>
            <a:r>
              <a:rPr dirty="0" spc="-60"/>
              <a:t> </a:t>
            </a:r>
            <a:r>
              <a:rPr dirty="0" spc="-10"/>
              <a:t>matter?</a:t>
            </a:r>
          </a:p>
        </p:txBody>
      </p:sp>
      <p:sp>
        <p:nvSpPr>
          <p:cNvPr id="26" name="object 2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dirty="0" spc="-50"/>
              <a:t>3</a:t>
            </a:r>
          </a:p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24" name="object 24" descr=""/>
          <p:cNvSpPr txBox="1"/>
          <p:nvPr/>
        </p:nvSpPr>
        <p:spPr>
          <a:xfrm>
            <a:off x="548011" y="657853"/>
            <a:ext cx="743204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€14bn</a:t>
            </a:r>
            <a:r>
              <a:rPr dirty="0" sz="220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of</a:t>
            </a:r>
            <a:r>
              <a:rPr dirty="0" sz="2200" spc="-4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customer</a:t>
            </a:r>
            <a:r>
              <a:rPr dirty="0" sz="2200" spc="-7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value</a:t>
            </a:r>
            <a:r>
              <a:rPr dirty="0" sz="2200" spc="-4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at</a:t>
            </a:r>
            <a:r>
              <a:rPr dirty="0" sz="220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risk</a:t>
            </a:r>
            <a:r>
              <a:rPr dirty="0" sz="2200" spc="-6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due</a:t>
            </a:r>
            <a:r>
              <a:rPr dirty="0" sz="2200" spc="-4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to</a:t>
            </a:r>
            <a:r>
              <a:rPr dirty="0" sz="2200" spc="-6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8AB3"/>
                </a:solidFill>
                <a:latin typeface="Arial"/>
                <a:cs typeface="Arial"/>
              </a:rPr>
              <a:t>customer</a:t>
            </a:r>
            <a:r>
              <a:rPr dirty="0" sz="2200" spc="-65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8AB3"/>
                </a:solidFill>
                <a:latin typeface="Arial"/>
                <a:cs typeface="Arial"/>
              </a:rPr>
              <a:t>experience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48011" y="94741"/>
            <a:ext cx="285623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1.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Introduction: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The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€14bn</a:t>
            </a:r>
            <a:r>
              <a:rPr dirty="0" sz="1300" spc="1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opportunity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Poor</a:t>
            </a:r>
            <a:r>
              <a:rPr dirty="0" spc="-55"/>
              <a:t> </a:t>
            </a:r>
            <a:r>
              <a:rPr dirty="0"/>
              <a:t>customer</a:t>
            </a:r>
            <a:r>
              <a:rPr dirty="0" spc="-75"/>
              <a:t> </a:t>
            </a:r>
            <a:r>
              <a:rPr dirty="0"/>
              <a:t>experience</a:t>
            </a:r>
            <a:r>
              <a:rPr dirty="0" spc="-50"/>
              <a:t> </a:t>
            </a:r>
            <a:r>
              <a:rPr dirty="0"/>
              <a:t>has</a:t>
            </a:r>
            <a:r>
              <a:rPr dirty="0" spc="-55"/>
              <a:t> </a:t>
            </a:r>
            <a:r>
              <a:rPr dirty="0"/>
              <a:t>strong</a:t>
            </a:r>
            <a:r>
              <a:rPr dirty="0" spc="-65"/>
              <a:t> </a:t>
            </a:r>
            <a:r>
              <a:rPr dirty="0"/>
              <a:t>impact</a:t>
            </a:r>
            <a:r>
              <a:rPr dirty="0" spc="-70"/>
              <a:t> </a:t>
            </a:r>
            <a:r>
              <a:rPr dirty="0"/>
              <a:t>on</a:t>
            </a:r>
            <a:r>
              <a:rPr dirty="0" spc="-55"/>
              <a:t> </a:t>
            </a:r>
            <a:r>
              <a:rPr dirty="0"/>
              <a:t>client</a:t>
            </a:r>
            <a:r>
              <a:rPr dirty="0" spc="-50"/>
              <a:t> </a:t>
            </a:r>
            <a:r>
              <a:rPr dirty="0" spc="-10"/>
              <a:t>value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140087" y="2321814"/>
            <a:ext cx="1651000" cy="1062990"/>
            <a:chOff x="3140087" y="2321814"/>
            <a:chExt cx="1651000" cy="1062990"/>
          </a:xfrm>
        </p:grpSpPr>
        <p:sp>
          <p:nvSpPr>
            <p:cNvPr id="4" name="object 4" descr=""/>
            <p:cNvSpPr/>
            <p:nvPr/>
          </p:nvSpPr>
          <p:spPr>
            <a:xfrm>
              <a:off x="3550043" y="2321814"/>
              <a:ext cx="1028065" cy="409575"/>
            </a:xfrm>
            <a:custGeom>
              <a:avLst/>
              <a:gdLst/>
              <a:ahLst/>
              <a:cxnLst/>
              <a:rect l="l" t="t" r="r" b="b"/>
              <a:pathLst>
                <a:path w="1028064" h="409575">
                  <a:moveTo>
                    <a:pt x="1027938" y="406145"/>
                  </a:moveTo>
                  <a:lnTo>
                    <a:pt x="1027938" y="403097"/>
                  </a:lnTo>
                  <a:lnTo>
                    <a:pt x="1021842" y="380999"/>
                  </a:lnTo>
                  <a:lnTo>
                    <a:pt x="1006463" y="335408"/>
                  </a:lnTo>
                  <a:lnTo>
                    <a:pt x="987218" y="291936"/>
                  </a:lnTo>
                  <a:lnTo>
                    <a:pt x="964333" y="250762"/>
                  </a:lnTo>
                  <a:lnTo>
                    <a:pt x="938036" y="212064"/>
                  </a:lnTo>
                  <a:lnTo>
                    <a:pt x="908552" y="176024"/>
                  </a:lnTo>
                  <a:lnTo>
                    <a:pt x="876109" y="142818"/>
                  </a:lnTo>
                  <a:lnTo>
                    <a:pt x="840933" y="112628"/>
                  </a:lnTo>
                  <a:lnTo>
                    <a:pt x="803251" y="85631"/>
                  </a:lnTo>
                  <a:lnTo>
                    <a:pt x="763288" y="62008"/>
                  </a:lnTo>
                  <a:lnTo>
                    <a:pt x="721272" y="41937"/>
                  </a:lnTo>
                  <a:lnTo>
                    <a:pt x="677430" y="25598"/>
                  </a:lnTo>
                  <a:lnTo>
                    <a:pt x="631988" y="13169"/>
                  </a:lnTo>
                  <a:lnTo>
                    <a:pt x="585172" y="4831"/>
                  </a:lnTo>
                  <a:lnTo>
                    <a:pt x="537210" y="761"/>
                  </a:lnTo>
                  <a:lnTo>
                    <a:pt x="514621" y="9"/>
                  </a:lnTo>
                  <a:lnTo>
                    <a:pt x="514350" y="0"/>
                  </a:lnTo>
                  <a:lnTo>
                    <a:pt x="494964" y="625"/>
                  </a:lnTo>
                  <a:lnTo>
                    <a:pt x="491490" y="737"/>
                  </a:lnTo>
                  <a:lnTo>
                    <a:pt x="490728" y="762"/>
                  </a:lnTo>
                  <a:lnTo>
                    <a:pt x="418570" y="8658"/>
                  </a:lnTo>
                  <a:lnTo>
                    <a:pt x="370600" y="19663"/>
                  </a:lnTo>
                  <a:lnTo>
                    <a:pt x="324220" y="35075"/>
                  </a:lnTo>
                  <a:lnTo>
                    <a:pt x="279697" y="54668"/>
                  </a:lnTo>
                  <a:lnTo>
                    <a:pt x="237293" y="78214"/>
                  </a:lnTo>
                  <a:lnTo>
                    <a:pt x="197274" y="105488"/>
                  </a:lnTo>
                  <a:lnTo>
                    <a:pt x="159903" y="136264"/>
                  </a:lnTo>
                  <a:lnTo>
                    <a:pt x="125445" y="170314"/>
                  </a:lnTo>
                  <a:lnTo>
                    <a:pt x="94164" y="207412"/>
                  </a:lnTo>
                  <a:lnTo>
                    <a:pt x="66324" y="247333"/>
                  </a:lnTo>
                  <a:lnTo>
                    <a:pt x="42190" y="289849"/>
                  </a:lnTo>
                  <a:lnTo>
                    <a:pt x="22025" y="334734"/>
                  </a:lnTo>
                  <a:lnTo>
                    <a:pt x="6095" y="381762"/>
                  </a:lnTo>
                  <a:lnTo>
                    <a:pt x="762" y="403098"/>
                  </a:lnTo>
                  <a:lnTo>
                    <a:pt x="0" y="404622"/>
                  </a:lnTo>
                  <a:lnTo>
                    <a:pt x="1523" y="407670"/>
                  </a:lnTo>
                  <a:lnTo>
                    <a:pt x="4571" y="409194"/>
                  </a:lnTo>
                  <a:lnTo>
                    <a:pt x="6095" y="409194"/>
                  </a:lnTo>
                  <a:lnTo>
                    <a:pt x="6095" y="399288"/>
                  </a:lnTo>
                  <a:lnTo>
                    <a:pt x="12409" y="399288"/>
                  </a:lnTo>
                  <a:lnTo>
                    <a:pt x="32490" y="337637"/>
                  </a:lnTo>
                  <a:lnTo>
                    <a:pt x="52285" y="293489"/>
                  </a:lnTo>
                  <a:lnTo>
                    <a:pt x="75909" y="251798"/>
                  </a:lnTo>
                  <a:lnTo>
                    <a:pt x="103117" y="212754"/>
                  </a:lnTo>
                  <a:lnTo>
                    <a:pt x="133670" y="176549"/>
                  </a:lnTo>
                  <a:lnTo>
                    <a:pt x="167323" y="143376"/>
                  </a:lnTo>
                  <a:lnTo>
                    <a:pt x="203835" y="113427"/>
                  </a:lnTo>
                  <a:lnTo>
                    <a:pt x="242965" y="86895"/>
                  </a:lnTo>
                  <a:lnTo>
                    <a:pt x="284469" y="63970"/>
                  </a:lnTo>
                  <a:lnTo>
                    <a:pt x="328106" y="44845"/>
                  </a:lnTo>
                  <a:lnTo>
                    <a:pt x="373633" y="29712"/>
                  </a:lnTo>
                  <a:lnTo>
                    <a:pt x="420809" y="18764"/>
                  </a:lnTo>
                  <a:lnTo>
                    <a:pt x="469392" y="12192"/>
                  </a:lnTo>
                  <a:lnTo>
                    <a:pt x="514621" y="10677"/>
                  </a:lnTo>
                  <a:lnTo>
                    <a:pt x="533507" y="11306"/>
                  </a:lnTo>
                  <a:lnTo>
                    <a:pt x="583828" y="15110"/>
                  </a:lnTo>
                  <a:lnTo>
                    <a:pt x="629501" y="23142"/>
                  </a:lnTo>
                  <a:lnTo>
                    <a:pt x="673976" y="35321"/>
                  </a:lnTo>
                  <a:lnTo>
                    <a:pt x="717000" y="51444"/>
                  </a:lnTo>
                  <a:lnTo>
                    <a:pt x="758322" y="71308"/>
                  </a:lnTo>
                  <a:lnTo>
                    <a:pt x="797688" y="94709"/>
                  </a:lnTo>
                  <a:lnTo>
                    <a:pt x="834847" y="121443"/>
                  </a:lnTo>
                  <a:lnTo>
                    <a:pt x="869545" y="151307"/>
                  </a:lnTo>
                  <a:lnTo>
                    <a:pt x="901531" y="184097"/>
                  </a:lnTo>
                  <a:lnTo>
                    <a:pt x="930551" y="219609"/>
                  </a:lnTo>
                  <a:lnTo>
                    <a:pt x="956355" y="257640"/>
                  </a:lnTo>
                  <a:lnTo>
                    <a:pt x="978688" y="297986"/>
                  </a:lnTo>
                  <a:lnTo>
                    <a:pt x="997299" y="340444"/>
                  </a:lnTo>
                  <a:lnTo>
                    <a:pt x="1011936" y="384809"/>
                  </a:lnTo>
                  <a:lnTo>
                    <a:pt x="1015689" y="399288"/>
                  </a:lnTo>
                  <a:lnTo>
                    <a:pt x="1022604" y="399288"/>
                  </a:lnTo>
                  <a:lnTo>
                    <a:pt x="1022604" y="409194"/>
                  </a:lnTo>
                  <a:lnTo>
                    <a:pt x="1024128" y="409194"/>
                  </a:lnTo>
                  <a:lnTo>
                    <a:pt x="1027176" y="407670"/>
                  </a:lnTo>
                  <a:lnTo>
                    <a:pt x="1027938" y="406145"/>
                  </a:lnTo>
                  <a:close/>
                </a:path>
                <a:path w="1028064" h="409575">
                  <a:moveTo>
                    <a:pt x="12409" y="399288"/>
                  </a:moveTo>
                  <a:lnTo>
                    <a:pt x="6095" y="399288"/>
                  </a:lnTo>
                  <a:lnTo>
                    <a:pt x="10668" y="405384"/>
                  </a:lnTo>
                  <a:lnTo>
                    <a:pt x="12409" y="399288"/>
                  </a:lnTo>
                  <a:close/>
                </a:path>
                <a:path w="1028064" h="409575">
                  <a:moveTo>
                    <a:pt x="111506" y="399288"/>
                  </a:moveTo>
                  <a:lnTo>
                    <a:pt x="12409" y="399288"/>
                  </a:lnTo>
                  <a:lnTo>
                    <a:pt x="10668" y="405384"/>
                  </a:lnTo>
                  <a:lnTo>
                    <a:pt x="6095" y="399288"/>
                  </a:lnTo>
                  <a:lnTo>
                    <a:pt x="6095" y="409194"/>
                  </a:lnTo>
                  <a:lnTo>
                    <a:pt x="110490" y="409194"/>
                  </a:lnTo>
                  <a:lnTo>
                    <a:pt x="110490" y="402336"/>
                  </a:lnTo>
                  <a:lnTo>
                    <a:pt x="111506" y="399288"/>
                  </a:lnTo>
                  <a:close/>
                </a:path>
                <a:path w="1028064" h="409575">
                  <a:moveTo>
                    <a:pt x="115824" y="399288"/>
                  </a:moveTo>
                  <a:lnTo>
                    <a:pt x="111506" y="399288"/>
                  </a:lnTo>
                  <a:lnTo>
                    <a:pt x="110490" y="402336"/>
                  </a:lnTo>
                  <a:lnTo>
                    <a:pt x="115824" y="399288"/>
                  </a:lnTo>
                  <a:close/>
                </a:path>
                <a:path w="1028064" h="409575">
                  <a:moveTo>
                    <a:pt x="115824" y="409194"/>
                  </a:moveTo>
                  <a:lnTo>
                    <a:pt x="115824" y="399288"/>
                  </a:lnTo>
                  <a:lnTo>
                    <a:pt x="110490" y="402336"/>
                  </a:lnTo>
                  <a:lnTo>
                    <a:pt x="110490" y="409194"/>
                  </a:lnTo>
                  <a:lnTo>
                    <a:pt x="115824" y="409194"/>
                  </a:lnTo>
                  <a:close/>
                </a:path>
                <a:path w="1028064" h="409575">
                  <a:moveTo>
                    <a:pt x="918210" y="409194"/>
                  </a:moveTo>
                  <a:lnTo>
                    <a:pt x="918210" y="402335"/>
                  </a:lnTo>
                  <a:lnTo>
                    <a:pt x="912876" y="399288"/>
                  </a:lnTo>
                  <a:lnTo>
                    <a:pt x="912876" y="387095"/>
                  </a:lnTo>
                  <a:lnTo>
                    <a:pt x="895386" y="345523"/>
                  </a:lnTo>
                  <a:lnTo>
                    <a:pt x="874744" y="307273"/>
                  </a:lnTo>
                  <a:lnTo>
                    <a:pt x="851210" y="272346"/>
                  </a:lnTo>
                  <a:lnTo>
                    <a:pt x="825048" y="240740"/>
                  </a:lnTo>
                  <a:lnTo>
                    <a:pt x="796520" y="212458"/>
                  </a:lnTo>
                  <a:lnTo>
                    <a:pt x="765888" y="187498"/>
                  </a:lnTo>
                  <a:lnTo>
                    <a:pt x="733415" y="165861"/>
                  </a:lnTo>
                  <a:lnTo>
                    <a:pt x="699364" y="147548"/>
                  </a:lnTo>
                  <a:lnTo>
                    <a:pt x="663997" y="132557"/>
                  </a:lnTo>
                  <a:lnTo>
                    <a:pt x="627577" y="120890"/>
                  </a:lnTo>
                  <a:lnTo>
                    <a:pt x="590366" y="112547"/>
                  </a:lnTo>
                  <a:lnTo>
                    <a:pt x="514621" y="105832"/>
                  </a:lnTo>
                  <a:lnTo>
                    <a:pt x="476613" y="107460"/>
                  </a:lnTo>
                  <a:lnTo>
                    <a:pt x="401636" y="120690"/>
                  </a:lnTo>
                  <a:lnTo>
                    <a:pt x="365193" y="132291"/>
                  </a:lnTo>
                  <a:lnTo>
                    <a:pt x="329798" y="147217"/>
                  </a:lnTo>
                  <a:lnTo>
                    <a:pt x="295711" y="165468"/>
                  </a:lnTo>
                  <a:lnTo>
                    <a:pt x="263197" y="187044"/>
                  </a:lnTo>
                  <a:lnTo>
                    <a:pt x="232517" y="211945"/>
                  </a:lnTo>
                  <a:lnTo>
                    <a:pt x="203835" y="240290"/>
                  </a:lnTo>
                  <a:lnTo>
                    <a:pt x="177711" y="271724"/>
                  </a:lnTo>
                  <a:lnTo>
                    <a:pt x="154109" y="306601"/>
                  </a:lnTo>
                  <a:lnTo>
                    <a:pt x="133393" y="344804"/>
                  </a:lnTo>
                  <a:lnTo>
                    <a:pt x="115824" y="386334"/>
                  </a:lnTo>
                  <a:lnTo>
                    <a:pt x="111506" y="399288"/>
                  </a:lnTo>
                  <a:lnTo>
                    <a:pt x="115824" y="399288"/>
                  </a:lnTo>
                  <a:lnTo>
                    <a:pt x="115824" y="409194"/>
                  </a:lnTo>
                  <a:lnTo>
                    <a:pt x="118110" y="409194"/>
                  </a:lnTo>
                  <a:lnTo>
                    <a:pt x="119634" y="407670"/>
                  </a:lnTo>
                  <a:lnTo>
                    <a:pt x="120396" y="406146"/>
                  </a:lnTo>
                  <a:lnTo>
                    <a:pt x="125730" y="390144"/>
                  </a:lnTo>
                  <a:lnTo>
                    <a:pt x="143613" y="348059"/>
                  </a:lnTo>
                  <a:lnTo>
                    <a:pt x="164796" y="309483"/>
                  </a:lnTo>
                  <a:lnTo>
                    <a:pt x="188990" y="274413"/>
                  </a:lnTo>
                  <a:lnTo>
                    <a:pt x="215909" y="242851"/>
                  </a:lnTo>
                  <a:lnTo>
                    <a:pt x="245267" y="214796"/>
                  </a:lnTo>
                  <a:lnTo>
                    <a:pt x="276777" y="190248"/>
                  </a:lnTo>
                  <a:lnTo>
                    <a:pt x="310151" y="169207"/>
                  </a:lnTo>
                  <a:lnTo>
                    <a:pt x="345104" y="151674"/>
                  </a:lnTo>
                  <a:lnTo>
                    <a:pt x="381348" y="137647"/>
                  </a:lnTo>
                  <a:lnTo>
                    <a:pt x="418570" y="127135"/>
                  </a:lnTo>
                  <a:lnTo>
                    <a:pt x="456565" y="120115"/>
                  </a:lnTo>
                  <a:lnTo>
                    <a:pt x="494964" y="116609"/>
                  </a:lnTo>
                  <a:lnTo>
                    <a:pt x="533507" y="116610"/>
                  </a:lnTo>
                  <a:lnTo>
                    <a:pt x="571909" y="120118"/>
                  </a:lnTo>
                  <a:lnTo>
                    <a:pt x="609882" y="127133"/>
                  </a:lnTo>
                  <a:lnTo>
                    <a:pt x="647140" y="137654"/>
                  </a:lnTo>
                  <a:lnTo>
                    <a:pt x="683396" y="151682"/>
                  </a:lnTo>
                  <a:lnTo>
                    <a:pt x="718364" y="169217"/>
                  </a:lnTo>
                  <a:lnTo>
                    <a:pt x="751756" y="190259"/>
                  </a:lnTo>
                  <a:lnTo>
                    <a:pt x="783286" y="214807"/>
                  </a:lnTo>
                  <a:lnTo>
                    <a:pt x="812667" y="242861"/>
                  </a:lnTo>
                  <a:lnTo>
                    <a:pt x="839612" y="274422"/>
                  </a:lnTo>
                  <a:lnTo>
                    <a:pt x="863836" y="309490"/>
                  </a:lnTo>
                  <a:lnTo>
                    <a:pt x="885050" y="348063"/>
                  </a:lnTo>
                  <a:lnTo>
                    <a:pt x="902970" y="390143"/>
                  </a:lnTo>
                  <a:lnTo>
                    <a:pt x="908304" y="406145"/>
                  </a:lnTo>
                  <a:lnTo>
                    <a:pt x="908304" y="407670"/>
                  </a:lnTo>
                  <a:lnTo>
                    <a:pt x="910590" y="409194"/>
                  </a:lnTo>
                  <a:lnTo>
                    <a:pt x="912876" y="409194"/>
                  </a:lnTo>
                  <a:lnTo>
                    <a:pt x="912876" y="399288"/>
                  </a:lnTo>
                  <a:lnTo>
                    <a:pt x="917143" y="399288"/>
                  </a:lnTo>
                  <a:lnTo>
                    <a:pt x="917143" y="409194"/>
                  </a:lnTo>
                  <a:lnTo>
                    <a:pt x="918210" y="409194"/>
                  </a:lnTo>
                  <a:close/>
                </a:path>
                <a:path w="1028064" h="409575">
                  <a:moveTo>
                    <a:pt x="918210" y="402335"/>
                  </a:moveTo>
                  <a:lnTo>
                    <a:pt x="917143" y="399288"/>
                  </a:lnTo>
                  <a:lnTo>
                    <a:pt x="912876" y="399288"/>
                  </a:lnTo>
                  <a:lnTo>
                    <a:pt x="918210" y="402335"/>
                  </a:lnTo>
                  <a:close/>
                </a:path>
                <a:path w="1028064" h="409575">
                  <a:moveTo>
                    <a:pt x="1022604" y="409194"/>
                  </a:moveTo>
                  <a:lnTo>
                    <a:pt x="1022604" y="399288"/>
                  </a:lnTo>
                  <a:lnTo>
                    <a:pt x="1017269" y="405384"/>
                  </a:lnTo>
                  <a:lnTo>
                    <a:pt x="1015689" y="399288"/>
                  </a:lnTo>
                  <a:lnTo>
                    <a:pt x="917143" y="399288"/>
                  </a:lnTo>
                  <a:lnTo>
                    <a:pt x="918210" y="402335"/>
                  </a:lnTo>
                  <a:lnTo>
                    <a:pt x="918210" y="409194"/>
                  </a:lnTo>
                  <a:lnTo>
                    <a:pt x="1022604" y="409194"/>
                  </a:lnTo>
                  <a:close/>
                </a:path>
                <a:path w="1028064" h="409575">
                  <a:moveTo>
                    <a:pt x="1022604" y="399288"/>
                  </a:moveTo>
                  <a:lnTo>
                    <a:pt x="1015689" y="399288"/>
                  </a:lnTo>
                  <a:lnTo>
                    <a:pt x="1017269" y="405384"/>
                  </a:lnTo>
                  <a:lnTo>
                    <a:pt x="1022604" y="39928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538613" y="2731770"/>
              <a:ext cx="1050925" cy="646430"/>
            </a:xfrm>
            <a:custGeom>
              <a:avLst/>
              <a:gdLst/>
              <a:ahLst/>
              <a:cxnLst/>
              <a:rect l="l" t="t" r="r" b="b"/>
              <a:pathLst>
                <a:path w="1050925" h="646429">
                  <a:moveTo>
                    <a:pt x="1050798" y="121157"/>
                  </a:moveTo>
                  <a:lnTo>
                    <a:pt x="1049916" y="90011"/>
                  </a:lnTo>
                  <a:lnTo>
                    <a:pt x="1047178" y="59435"/>
                  </a:lnTo>
                  <a:lnTo>
                    <a:pt x="1042439" y="29432"/>
                  </a:lnTo>
                  <a:lnTo>
                    <a:pt x="1035557" y="0"/>
                  </a:lnTo>
                  <a:lnTo>
                    <a:pt x="925829" y="0"/>
                  </a:lnTo>
                  <a:lnTo>
                    <a:pt x="934712" y="29003"/>
                  </a:lnTo>
                  <a:lnTo>
                    <a:pt x="940879" y="58864"/>
                  </a:lnTo>
                  <a:lnTo>
                    <a:pt x="944475" y="89582"/>
                  </a:lnTo>
                  <a:lnTo>
                    <a:pt x="945641" y="121157"/>
                  </a:lnTo>
                  <a:lnTo>
                    <a:pt x="942813" y="170079"/>
                  </a:lnTo>
                  <a:lnTo>
                    <a:pt x="934540" y="217354"/>
                  </a:lnTo>
                  <a:lnTo>
                    <a:pt x="921139" y="262666"/>
                  </a:lnTo>
                  <a:lnTo>
                    <a:pt x="902925" y="305699"/>
                  </a:lnTo>
                  <a:lnTo>
                    <a:pt x="880216" y="346136"/>
                  </a:lnTo>
                  <a:lnTo>
                    <a:pt x="853328" y="383661"/>
                  </a:lnTo>
                  <a:lnTo>
                    <a:pt x="822578" y="417956"/>
                  </a:lnTo>
                  <a:lnTo>
                    <a:pt x="788283" y="448706"/>
                  </a:lnTo>
                  <a:lnTo>
                    <a:pt x="750758" y="475594"/>
                  </a:lnTo>
                  <a:lnTo>
                    <a:pt x="710321" y="498303"/>
                  </a:lnTo>
                  <a:lnTo>
                    <a:pt x="667288" y="516517"/>
                  </a:lnTo>
                  <a:lnTo>
                    <a:pt x="621976" y="529918"/>
                  </a:lnTo>
                  <a:lnTo>
                    <a:pt x="574701" y="538191"/>
                  </a:lnTo>
                  <a:lnTo>
                    <a:pt x="525779" y="541020"/>
                  </a:lnTo>
                  <a:lnTo>
                    <a:pt x="476706" y="538191"/>
                  </a:lnTo>
                  <a:lnTo>
                    <a:pt x="429301" y="529918"/>
                  </a:lnTo>
                  <a:lnTo>
                    <a:pt x="383878" y="516517"/>
                  </a:lnTo>
                  <a:lnTo>
                    <a:pt x="340753" y="498303"/>
                  </a:lnTo>
                  <a:lnTo>
                    <a:pt x="300241" y="475594"/>
                  </a:lnTo>
                  <a:lnTo>
                    <a:pt x="262656" y="448706"/>
                  </a:lnTo>
                  <a:lnTo>
                    <a:pt x="228314" y="417956"/>
                  </a:lnTo>
                  <a:lnTo>
                    <a:pt x="197529" y="383661"/>
                  </a:lnTo>
                  <a:lnTo>
                    <a:pt x="170616" y="346136"/>
                  </a:lnTo>
                  <a:lnTo>
                    <a:pt x="147890" y="305699"/>
                  </a:lnTo>
                  <a:lnTo>
                    <a:pt x="129666" y="262666"/>
                  </a:lnTo>
                  <a:lnTo>
                    <a:pt x="116259" y="217354"/>
                  </a:lnTo>
                  <a:lnTo>
                    <a:pt x="107984" y="170079"/>
                  </a:lnTo>
                  <a:lnTo>
                    <a:pt x="105155" y="121157"/>
                  </a:lnTo>
                  <a:lnTo>
                    <a:pt x="106429" y="89582"/>
                  </a:lnTo>
                  <a:lnTo>
                    <a:pt x="110204" y="58864"/>
                  </a:lnTo>
                  <a:lnTo>
                    <a:pt x="116407" y="29003"/>
                  </a:lnTo>
                  <a:lnTo>
                    <a:pt x="124967" y="0"/>
                  </a:lnTo>
                  <a:lnTo>
                    <a:pt x="15239" y="0"/>
                  </a:lnTo>
                  <a:lnTo>
                    <a:pt x="8679" y="29432"/>
                  </a:lnTo>
                  <a:lnTo>
                    <a:pt x="3905" y="59436"/>
                  </a:lnTo>
                  <a:lnTo>
                    <a:pt x="988" y="90011"/>
                  </a:lnTo>
                  <a:lnTo>
                    <a:pt x="0" y="121157"/>
                  </a:lnTo>
                  <a:lnTo>
                    <a:pt x="2149" y="168885"/>
                  </a:lnTo>
                  <a:lnTo>
                    <a:pt x="8472" y="215425"/>
                  </a:lnTo>
                  <a:lnTo>
                    <a:pt x="18785" y="260589"/>
                  </a:lnTo>
                  <a:lnTo>
                    <a:pt x="32900" y="304192"/>
                  </a:lnTo>
                  <a:lnTo>
                    <a:pt x="50633" y="346047"/>
                  </a:lnTo>
                  <a:lnTo>
                    <a:pt x="71797" y="385967"/>
                  </a:lnTo>
                  <a:lnTo>
                    <a:pt x="96206" y="423765"/>
                  </a:lnTo>
                  <a:lnTo>
                    <a:pt x="123676" y="459256"/>
                  </a:lnTo>
                  <a:lnTo>
                    <a:pt x="154019" y="492252"/>
                  </a:lnTo>
                  <a:lnTo>
                    <a:pt x="187050" y="522566"/>
                  </a:lnTo>
                  <a:lnTo>
                    <a:pt x="222584" y="550014"/>
                  </a:lnTo>
                  <a:lnTo>
                    <a:pt x="260434" y="574406"/>
                  </a:lnTo>
                  <a:lnTo>
                    <a:pt x="300415" y="595558"/>
                  </a:lnTo>
                  <a:lnTo>
                    <a:pt x="342341" y="613283"/>
                  </a:lnTo>
                  <a:lnTo>
                    <a:pt x="386027" y="627394"/>
                  </a:lnTo>
                  <a:lnTo>
                    <a:pt x="431285" y="637704"/>
                  </a:lnTo>
                  <a:lnTo>
                    <a:pt x="477931" y="644026"/>
                  </a:lnTo>
                  <a:lnTo>
                    <a:pt x="525779" y="646176"/>
                  </a:lnTo>
                  <a:lnTo>
                    <a:pt x="573621" y="644026"/>
                  </a:lnTo>
                  <a:lnTo>
                    <a:pt x="620248" y="637704"/>
                  </a:lnTo>
                  <a:lnTo>
                    <a:pt x="665476" y="627394"/>
                  </a:lnTo>
                  <a:lnTo>
                    <a:pt x="709122" y="613283"/>
                  </a:lnTo>
                  <a:lnTo>
                    <a:pt x="751000" y="595558"/>
                  </a:lnTo>
                  <a:lnTo>
                    <a:pt x="790927" y="574406"/>
                  </a:lnTo>
                  <a:lnTo>
                    <a:pt x="828719" y="550014"/>
                  </a:lnTo>
                  <a:lnTo>
                    <a:pt x="864191" y="522566"/>
                  </a:lnTo>
                  <a:lnTo>
                    <a:pt x="897159" y="492252"/>
                  </a:lnTo>
                  <a:lnTo>
                    <a:pt x="927439" y="459256"/>
                  </a:lnTo>
                  <a:lnTo>
                    <a:pt x="954847" y="423765"/>
                  </a:lnTo>
                  <a:lnTo>
                    <a:pt x="979198" y="385967"/>
                  </a:lnTo>
                  <a:lnTo>
                    <a:pt x="1000308" y="346047"/>
                  </a:lnTo>
                  <a:lnTo>
                    <a:pt x="1017993" y="304192"/>
                  </a:lnTo>
                  <a:lnTo>
                    <a:pt x="1032069" y="260589"/>
                  </a:lnTo>
                  <a:lnTo>
                    <a:pt x="1042351" y="215425"/>
                  </a:lnTo>
                  <a:lnTo>
                    <a:pt x="1048655" y="168885"/>
                  </a:lnTo>
                  <a:lnTo>
                    <a:pt x="1050798" y="121157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33689" y="2726436"/>
              <a:ext cx="1061720" cy="657225"/>
            </a:xfrm>
            <a:custGeom>
              <a:avLst/>
              <a:gdLst/>
              <a:ahLst/>
              <a:cxnLst/>
              <a:rect l="l" t="t" r="r" b="b"/>
              <a:pathLst>
                <a:path w="1061720" h="657225">
                  <a:moveTo>
                    <a:pt x="135987" y="5334"/>
                  </a:moveTo>
                  <a:lnTo>
                    <a:pt x="133701" y="762"/>
                  </a:lnTo>
                  <a:lnTo>
                    <a:pt x="132177" y="0"/>
                  </a:lnTo>
                  <a:lnTo>
                    <a:pt x="17877" y="0"/>
                  </a:lnTo>
                  <a:lnTo>
                    <a:pt x="15591" y="2286"/>
                  </a:lnTo>
                  <a:lnTo>
                    <a:pt x="15591" y="4572"/>
                  </a:lnTo>
                  <a:lnTo>
                    <a:pt x="11781" y="19050"/>
                  </a:lnTo>
                  <a:lnTo>
                    <a:pt x="8733" y="34290"/>
                  </a:lnTo>
                  <a:lnTo>
                    <a:pt x="5685" y="48768"/>
                  </a:lnTo>
                  <a:lnTo>
                    <a:pt x="702" y="96464"/>
                  </a:lnTo>
                  <a:lnTo>
                    <a:pt x="0" y="143499"/>
                  </a:lnTo>
                  <a:lnTo>
                    <a:pt x="3414" y="189677"/>
                  </a:lnTo>
                  <a:lnTo>
                    <a:pt x="10621" y="233843"/>
                  </a:lnTo>
                  <a:lnTo>
                    <a:pt x="10621" y="146049"/>
                  </a:lnTo>
                  <a:lnTo>
                    <a:pt x="11222" y="98487"/>
                  </a:lnTo>
                  <a:lnTo>
                    <a:pt x="16353" y="50292"/>
                  </a:lnTo>
                  <a:lnTo>
                    <a:pt x="18639" y="35814"/>
                  </a:lnTo>
                  <a:lnTo>
                    <a:pt x="20163" y="28575"/>
                  </a:lnTo>
                  <a:lnTo>
                    <a:pt x="20163" y="10668"/>
                  </a:lnTo>
                  <a:lnTo>
                    <a:pt x="25497" y="6858"/>
                  </a:lnTo>
                  <a:lnTo>
                    <a:pt x="25497" y="10668"/>
                  </a:lnTo>
                  <a:lnTo>
                    <a:pt x="123154" y="10668"/>
                  </a:lnTo>
                  <a:lnTo>
                    <a:pt x="125319" y="3810"/>
                  </a:lnTo>
                  <a:lnTo>
                    <a:pt x="129891" y="10668"/>
                  </a:lnTo>
                  <a:lnTo>
                    <a:pt x="129891" y="23749"/>
                  </a:lnTo>
                  <a:lnTo>
                    <a:pt x="135225" y="6858"/>
                  </a:lnTo>
                  <a:lnTo>
                    <a:pt x="135987" y="5334"/>
                  </a:lnTo>
                  <a:close/>
                </a:path>
                <a:path w="1061720" h="657225">
                  <a:moveTo>
                    <a:pt x="1050883" y="229901"/>
                  </a:moveTo>
                  <a:lnTo>
                    <a:pt x="1050883" y="128618"/>
                  </a:lnTo>
                  <a:lnTo>
                    <a:pt x="1048781" y="174025"/>
                  </a:lnTo>
                  <a:lnTo>
                    <a:pt x="1042767" y="218576"/>
                  </a:lnTo>
                  <a:lnTo>
                    <a:pt x="1033040" y="261879"/>
                  </a:lnTo>
                  <a:lnTo>
                    <a:pt x="1019711" y="303937"/>
                  </a:lnTo>
                  <a:lnTo>
                    <a:pt x="1002951" y="344489"/>
                  </a:lnTo>
                  <a:lnTo>
                    <a:pt x="982915" y="383340"/>
                  </a:lnTo>
                  <a:lnTo>
                    <a:pt x="959759" y="420298"/>
                  </a:lnTo>
                  <a:lnTo>
                    <a:pt x="933640" y="455166"/>
                  </a:lnTo>
                  <a:lnTo>
                    <a:pt x="904711" y="487751"/>
                  </a:lnTo>
                  <a:lnTo>
                    <a:pt x="873130" y="517858"/>
                  </a:lnTo>
                  <a:lnTo>
                    <a:pt x="839051" y="545292"/>
                  </a:lnTo>
                  <a:lnTo>
                    <a:pt x="802631" y="569860"/>
                  </a:lnTo>
                  <a:lnTo>
                    <a:pt x="764025" y="591367"/>
                  </a:lnTo>
                  <a:lnTo>
                    <a:pt x="723389" y="609618"/>
                  </a:lnTo>
                  <a:lnTo>
                    <a:pt x="680879" y="624419"/>
                  </a:lnTo>
                  <a:lnTo>
                    <a:pt x="636650" y="635575"/>
                  </a:lnTo>
                  <a:lnTo>
                    <a:pt x="590857" y="642892"/>
                  </a:lnTo>
                  <a:lnTo>
                    <a:pt x="544419" y="646122"/>
                  </a:lnTo>
                  <a:lnTo>
                    <a:pt x="516987" y="646176"/>
                  </a:lnTo>
                  <a:lnTo>
                    <a:pt x="468452" y="642783"/>
                  </a:lnTo>
                  <a:lnTo>
                    <a:pt x="421349" y="635046"/>
                  </a:lnTo>
                  <a:lnTo>
                    <a:pt x="375860" y="623181"/>
                  </a:lnTo>
                  <a:lnTo>
                    <a:pt x="332169" y="607408"/>
                  </a:lnTo>
                  <a:lnTo>
                    <a:pt x="290456" y="587945"/>
                  </a:lnTo>
                  <a:lnTo>
                    <a:pt x="250906" y="565011"/>
                  </a:lnTo>
                  <a:lnTo>
                    <a:pt x="213698" y="538823"/>
                  </a:lnTo>
                  <a:lnTo>
                    <a:pt x="179017" y="509600"/>
                  </a:lnTo>
                  <a:lnTo>
                    <a:pt x="147044" y="477560"/>
                  </a:lnTo>
                  <a:lnTo>
                    <a:pt x="117961" y="442922"/>
                  </a:lnTo>
                  <a:lnTo>
                    <a:pt x="91951" y="405905"/>
                  </a:lnTo>
                  <a:lnTo>
                    <a:pt x="69196" y="366725"/>
                  </a:lnTo>
                  <a:lnTo>
                    <a:pt x="49878" y="325603"/>
                  </a:lnTo>
                  <a:lnTo>
                    <a:pt x="34179" y="282756"/>
                  </a:lnTo>
                  <a:lnTo>
                    <a:pt x="22282" y="238402"/>
                  </a:lnTo>
                  <a:lnTo>
                    <a:pt x="14368" y="192761"/>
                  </a:lnTo>
                  <a:lnTo>
                    <a:pt x="10621" y="146049"/>
                  </a:lnTo>
                  <a:lnTo>
                    <a:pt x="10621" y="233843"/>
                  </a:lnTo>
                  <a:lnTo>
                    <a:pt x="21927" y="278694"/>
                  </a:lnTo>
                  <a:lnTo>
                    <a:pt x="36696" y="321148"/>
                  </a:lnTo>
                  <a:lnTo>
                    <a:pt x="54918" y="361974"/>
                  </a:lnTo>
                  <a:lnTo>
                    <a:pt x="76428" y="400980"/>
                  </a:lnTo>
                  <a:lnTo>
                    <a:pt x="101060" y="437972"/>
                  </a:lnTo>
                  <a:lnTo>
                    <a:pt x="128648" y="472759"/>
                  </a:lnTo>
                  <a:lnTo>
                    <a:pt x="159028" y="505146"/>
                  </a:lnTo>
                  <a:lnTo>
                    <a:pt x="192033" y="534941"/>
                  </a:lnTo>
                  <a:lnTo>
                    <a:pt x="227497" y="561952"/>
                  </a:lnTo>
                  <a:lnTo>
                    <a:pt x="265256" y="585984"/>
                  </a:lnTo>
                  <a:lnTo>
                    <a:pt x="305143" y="606846"/>
                  </a:lnTo>
                  <a:lnTo>
                    <a:pt x="346992" y="624345"/>
                  </a:lnTo>
                  <a:lnTo>
                    <a:pt x="390638" y="638286"/>
                  </a:lnTo>
                  <a:lnTo>
                    <a:pt x="435916" y="648479"/>
                  </a:lnTo>
                  <a:lnTo>
                    <a:pt x="482660" y="654729"/>
                  </a:lnTo>
                  <a:lnTo>
                    <a:pt x="530703" y="656844"/>
                  </a:lnTo>
                  <a:lnTo>
                    <a:pt x="544419" y="656844"/>
                  </a:lnTo>
                  <a:lnTo>
                    <a:pt x="605284" y="651604"/>
                  </a:lnTo>
                  <a:lnTo>
                    <a:pt x="650989" y="643154"/>
                  </a:lnTo>
                  <a:lnTo>
                    <a:pt x="695099" y="630927"/>
                  </a:lnTo>
                  <a:lnTo>
                    <a:pt x="737459" y="615118"/>
                  </a:lnTo>
                  <a:lnTo>
                    <a:pt x="777918" y="595919"/>
                  </a:lnTo>
                  <a:lnTo>
                    <a:pt x="816322" y="573527"/>
                  </a:lnTo>
                  <a:lnTo>
                    <a:pt x="852518" y="548135"/>
                  </a:lnTo>
                  <a:lnTo>
                    <a:pt x="886355" y="519937"/>
                  </a:lnTo>
                  <a:lnTo>
                    <a:pt x="917679" y="489129"/>
                  </a:lnTo>
                  <a:lnTo>
                    <a:pt x="946336" y="455904"/>
                  </a:lnTo>
                  <a:lnTo>
                    <a:pt x="972175" y="420457"/>
                  </a:lnTo>
                  <a:lnTo>
                    <a:pt x="995043" y="382983"/>
                  </a:lnTo>
                  <a:lnTo>
                    <a:pt x="1014786" y="343676"/>
                  </a:lnTo>
                  <a:lnTo>
                    <a:pt x="1031253" y="302730"/>
                  </a:lnTo>
                  <a:lnTo>
                    <a:pt x="1044289" y="260339"/>
                  </a:lnTo>
                  <a:lnTo>
                    <a:pt x="1050883" y="229901"/>
                  </a:lnTo>
                  <a:close/>
                </a:path>
                <a:path w="1061720" h="657225">
                  <a:moveTo>
                    <a:pt x="25497" y="6858"/>
                  </a:moveTo>
                  <a:lnTo>
                    <a:pt x="20163" y="10668"/>
                  </a:lnTo>
                  <a:lnTo>
                    <a:pt x="24495" y="10668"/>
                  </a:lnTo>
                  <a:lnTo>
                    <a:pt x="25497" y="6858"/>
                  </a:lnTo>
                  <a:close/>
                </a:path>
                <a:path w="1061720" h="657225">
                  <a:moveTo>
                    <a:pt x="24495" y="10668"/>
                  </a:moveTo>
                  <a:lnTo>
                    <a:pt x="20163" y="10668"/>
                  </a:lnTo>
                  <a:lnTo>
                    <a:pt x="20163" y="28575"/>
                  </a:lnTo>
                  <a:lnTo>
                    <a:pt x="21687" y="21336"/>
                  </a:lnTo>
                  <a:lnTo>
                    <a:pt x="24495" y="10668"/>
                  </a:lnTo>
                  <a:close/>
                </a:path>
                <a:path w="1061720" h="657225">
                  <a:moveTo>
                    <a:pt x="25497" y="10668"/>
                  </a:moveTo>
                  <a:lnTo>
                    <a:pt x="25497" y="6858"/>
                  </a:lnTo>
                  <a:lnTo>
                    <a:pt x="24495" y="10668"/>
                  </a:lnTo>
                  <a:lnTo>
                    <a:pt x="25497" y="10668"/>
                  </a:lnTo>
                  <a:close/>
                </a:path>
                <a:path w="1061720" h="657225">
                  <a:moveTo>
                    <a:pt x="129891" y="23749"/>
                  </a:moveTo>
                  <a:lnTo>
                    <a:pt x="129891" y="10668"/>
                  </a:lnTo>
                  <a:lnTo>
                    <a:pt x="123154" y="10668"/>
                  </a:lnTo>
                  <a:lnTo>
                    <a:pt x="116175" y="32766"/>
                  </a:lnTo>
                  <a:lnTo>
                    <a:pt x="108223" y="77989"/>
                  </a:lnTo>
                  <a:lnTo>
                    <a:pt x="105216" y="122741"/>
                  </a:lnTo>
                  <a:lnTo>
                    <a:pt x="106941" y="166747"/>
                  </a:lnTo>
                  <a:lnTo>
                    <a:pt x="113184" y="209733"/>
                  </a:lnTo>
                  <a:lnTo>
                    <a:pt x="115643" y="219452"/>
                  </a:lnTo>
                  <a:lnTo>
                    <a:pt x="115643" y="128894"/>
                  </a:lnTo>
                  <a:lnTo>
                    <a:pt x="118152" y="82615"/>
                  </a:lnTo>
                  <a:lnTo>
                    <a:pt x="126081" y="35814"/>
                  </a:lnTo>
                  <a:lnTo>
                    <a:pt x="129891" y="23749"/>
                  </a:lnTo>
                  <a:close/>
                </a:path>
                <a:path w="1061720" h="657225">
                  <a:moveTo>
                    <a:pt x="945572" y="219308"/>
                  </a:moveTo>
                  <a:lnTo>
                    <a:pt x="945572" y="128545"/>
                  </a:lnTo>
                  <a:lnTo>
                    <a:pt x="943074" y="173859"/>
                  </a:lnTo>
                  <a:lnTo>
                    <a:pt x="935589" y="218036"/>
                  </a:lnTo>
                  <a:lnTo>
                    <a:pt x="923379" y="260753"/>
                  </a:lnTo>
                  <a:lnTo>
                    <a:pt x="906706" y="301682"/>
                  </a:lnTo>
                  <a:lnTo>
                    <a:pt x="885831" y="340498"/>
                  </a:lnTo>
                  <a:lnTo>
                    <a:pt x="861016" y="376875"/>
                  </a:lnTo>
                  <a:lnTo>
                    <a:pt x="832522" y="410488"/>
                  </a:lnTo>
                  <a:lnTo>
                    <a:pt x="800612" y="441011"/>
                  </a:lnTo>
                  <a:lnTo>
                    <a:pt x="765546" y="468119"/>
                  </a:lnTo>
                  <a:lnTo>
                    <a:pt x="727586" y="491485"/>
                  </a:lnTo>
                  <a:lnTo>
                    <a:pt x="686994" y="510783"/>
                  </a:lnTo>
                  <a:lnTo>
                    <a:pt x="644031" y="525689"/>
                  </a:lnTo>
                  <a:lnTo>
                    <a:pt x="598959" y="535877"/>
                  </a:lnTo>
                  <a:lnTo>
                    <a:pt x="552039" y="541020"/>
                  </a:lnTo>
                  <a:lnTo>
                    <a:pt x="530703" y="541020"/>
                  </a:lnTo>
                  <a:lnTo>
                    <a:pt x="463008" y="535440"/>
                  </a:lnTo>
                  <a:lnTo>
                    <a:pt x="417134" y="525408"/>
                  </a:lnTo>
                  <a:lnTo>
                    <a:pt x="374139" y="510707"/>
                  </a:lnTo>
                  <a:lnTo>
                    <a:pt x="333557" y="491590"/>
                  </a:lnTo>
                  <a:lnTo>
                    <a:pt x="295641" y="468380"/>
                  </a:lnTo>
                  <a:lnTo>
                    <a:pt x="260640" y="441403"/>
                  </a:lnTo>
                  <a:lnTo>
                    <a:pt x="228805" y="410982"/>
                  </a:lnTo>
                  <a:lnTo>
                    <a:pt x="200386" y="377442"/>
                  </a:lnTo>
                  <a:lnTo>
                    <a:pt x="175634" y="341108"/>
                  </a:lnTo>
                  <a:lnTo>
                    <a:pt x="154799" y="302306"/>
                  </a:lnTo>
                  <a:lnTo>
                    <a:pt x="138132" y="261358"/>
                  </a:lnTo>
                  <a:lnTo>
                    <a:pt x="125884" y="218591"/>
                  </a:lnTo>
                  <a:lnTo>
                    <a:pt x="118304" y="174328"/>
                  </a:lnTo>
                  <a:lnTo>
                    <a:pt x="115643" y="128894"/>
                  </a:lnTo>
                  <a:lnTo>
                    <a:pt x="115643" y="219452"/>
                  </a:lnTo>
                  <a:lnTo>
                    <a:pt x="138374" y="291547"/>
                  </a:lnTo>
                  <a:lnTo>
                    <a:pt x="156895" y="329826"/>
                  </a:lnTo>
                  <a:lnTo>
                    <a:pt x="179017" y="365882"/>
                  </a:lnTo>
                  <a:lnTo>
                    <a:pt x="204724" y="399760"/>
                  </a:lnTo>
                  <a:lnTo>
                    <a:pt x="233605" y="430865"/>
                  </a:lnTo>
                  <a:lnTo>
                    <a:pt x="265513" y="459030"/>
                  </a:lnTo>
                  <a:lnTo>
                    <a:pt x="300236" y="483981"/>
                  </a:lnTo>
                  <a:lnTo>
                    <a:pt x="337560" y="505444"/>
                  </a:lnTo>
                  <a:lnTo>
                    <a:pt x="377272" y="523144"/>
                  </a:lnTo>
                  <a:lnTo>
                    <a:pt x="419159" y="536807"/>
                  </a:lnTo>
                  <a:lnTo>
                    <a:pt x="463008" y="546159"/>
                  </a:lnTo>
                  <a:lnTo>
                    <a:pt x="508605" y="550926"/>
                  </a:lnTo>
                  <a:lnTo>
                    <a:pt x="530703" y="551688"/>
                  </a:lnTo>
                  <a:lnTo>
                    <a:pt x="552039" y="550926"/>
                  </a:lnTo>
                  <a:lnTo>
                    <a:pt x="597597" y="546337"/>
                  </a:lnTo>
                  <a:lnTo>
                    <a:pt x="641421" y="537122"/>
                  </a:lnTo>
                  <a:lnTo>
                    <a:pt x="683299" y="523561"/>
                  </a:lnTo>
                  <a:lnTo>
                    <a:pt x="723015" y="505932"/>
                  </a:lnTo>
                  <a:lnTo>
                    <a:pt x="760357" y="484514"/>
                  </a:lnTo>
                  <a:lnTo>
                    <a:pt x="795109" y="459586"/>
                  </a:lnTo>
                  <a:lnTo>
                    <a:pt x="827057" y="431428"/>
                  </a:lnTo>
                  <a:lnTo>
                    <a:pt x="855988" y="400318"/>
                  </a:lnTo>
                  <a:lnTo>
                    <a:pt x="881687" y="366534"/>
                  </a:lnTo>
                  <a:lnTo>
                    <a:pt x="903940" y="330358"/>
                  </a:lnTo>
                  <a:lnTo>
                    <a:pt x="922533" y="292066"/>
                  </a:lnTo>
                  <a:lnTo>
                    <a:pt x="937252" y="251938"/>
                  </a:lnTo>
                  <a:lnTo>
                    <a:pt x="945572" y="219308"/>
                  </a:lnTo>
                  <a:close/>
                </a:path>
                <a:path w="1061720" h="657225">
                  <a:moveTo>
                    <a:pt x="129891" y="10668"/>
                  </a:moveTo>
                  <a:lnTo>
                    <a:pt x="125319" y="3810"/>
                  </a:lnTo>
                  <a:lnTo>
                    <a:pt x="123154" y="10668"/>
                  </a:lnTo>
                  <a:lnTo>
                    <a:pt x="129891" y="10668"/>
                  </a:lnTo>
                  <a:close/>
                </a:path>
                <a:path w="1061720" h="657225">
                  <a:moveTo>
                    <a:pt x="1061290" y="126446"/>
                  </a:moveTo>
                  <a:lnTo>
                    <a:pt x="1059079" y="80223"/>
                  </a:lnTo>
                  <a:lnTo>
                    <a:pt x="1052673" y="33528"/>
                  </a:lnTo>
                  <a:lnTo>
                    <a:pt x="1043529" y="0"/>
                  </a:lnTo>
                  <a:lnTo>
                    <a:pt x="929229" y="0"/>
                  </a:lnTo>
                  <a:lnTo>
                    <a:pt x="927705" y="762"/>
                  </a:lnTo>
                  <a:lnTo>
                    <a:pt x="925419" y="5334"/>
                  </a:lnTo>
                  <a:lnTo>
                    <a:pt x="926181" y="6858"/>
                  </a:lnTo>
                  <a:lnTo>
                    <a:pt x="930753" y="21336"/>
                  </a:lnTo>
                  <a:lnTo>
                    <a:pt x="930753" y="10668"/>
                  </a:lnTo>
                  <a:lnTo>
                    <a:pt x="936087" y="3810"/>
                  </a:lnTo>
                  <a:lnTo>
                    <a:pt x="938253" y="10668"/>
                  </a:lnTo>
                  <a:lnTo>
                    <a:pt x="1035909" y="10668"/>
                  </a:lnTo>
                  <a:lnTo>
                    <a:pt x="1035909" y="6858"/>
                  </a:lnTo>
                  <a:lnTo>
                    <a:pt x="1040481" y="10668"/>
                  </a:lnTo>
                  <a:lnTo>
                    <a:pt x="1040481" y="24955"/>
                  </a:lnTo>
                  <a:lnTo>
                    <a:pt x="1042767" y="35814"/>
                  </a:lnTo>
                  <a:lnTo>
                    <a:pt x="1048930" y="82482"/>
                  </a:lnTo>
                  <a:lnTo>
                    <a:pt x="1050883" y="128618"/>
                  </a:lnTo>
                  <a:lnTo>
                    <a:pt x="1050883" y="229901"/>
                  </a:lnTo>
                  <a:lnTo>
                    <a:pt x="1053743" y="216699"/>
                  </a:lnTo>
                  <a:lnTo>
                    <a:pt x="1059461" y="172003"/>
                  </a:lnTo>
                  <a:lnTo>
                    <a:pt x="1061290" y="126446"/>
                  </a:lnTo>
                  <a:close/>
                </a:path>
                <a:path w="1061720" h="657225">
                  <a:moveTo>
                    <a:pt x="938253" y="10668"/>
                  </a:moveTo>
                  <a:lnTo>
                    <a:pt x="936087" y="3810"/>
                  </a:lnTo>
                  <a:lnTo>
                    <a:pt x="930753" y="10668"/>
                  </a:lnTo>
                  <a:lnTo>
                    <a:pt x="938253" y="10668"/>
                  </a:lnTo>
                  <a:close/>
                </a:path>
                <a:path w="1061720" h="657225">
                  <a:moveTo>
                    <a:pt x="956019" y="123330"/>
                  </a:moveTo>
                  <a:lnTo>
                    <a:pt x="953098" y="78649"/>
                  </a:lnTo>
                  <a:lnTo>
                    <a:pt x="945231" y="33528"/>
                  </a:lnTo>
                  <a:lnTo>
                    <a:pt x="940659" y="18288"/>
                  </a:lnTo>
                  <a:lnTo>
                    <a:pt x="938253" y="10668"/>
                  </a:lnTo>
                  <a:lnTo>
                    <a:pt x="930753" y="10668"/>
                  </a:lnTo>
                  <a:lnTo>
                    <a:pt x="930753" y="21336"/>
                  </a:lnTo>
                  <a:lnTo>
                    <a:pt x="934563" y="35814"/>
                  </a:lnTo>
                  <a:lnTo>
                    <a:pt x="942823" y="82421"/>
                  </a:lnTo>
                  <a:lnTo>
                    <a:pt x="945572" y="128545"/>
                  </a:lnTo>
                  <a:lnTo>
                    <a:pt x="945572" y="219308"/>
                  </a:lnTo>
                  <a:lnTo>
                    <a:pt x="947881" y="210254"/>
                  </a:lnTo>
                  <a:lnTo>
                    <a:pt x="954208" y="167292"/>
                  </a:lnTo>
                  <a:lnTo>
                    <a:pt x="956019" y="123330"/>
                  </a:lnTo>
                  <a:close/>
                </a:path>
                <a:path w="1061720" h="657225">
                  <a:moveTo>
                    <a:pt x="1040481" y="10668"/>
                  </a:moveTo>
                  <a:lnTo>
                    <a:pt x="1035909" y="6858"/>
                  </a:lnTo>
                  <a:lnTo>
                    <a:pt x="1036912" y="10668"/>
                  </a:lnTo>
                  <a:lnTo>
                    <a:pt x="1040481" y="10668"/>
                  </a:lnTo>
                  <a:close/>
                </a:path>
                <a:path w="1061720" h="657225">
                  <a:moveTo>
                    <a:pt x="1036912" y="10668"/>
                  </a:moveTo>
                  <a:lnTo>
                    <a:pt x="1035909" y="6858"/>
                  </a:lnTo>
                  <a:lnTo>
                    <a:pt x="1035909" y="10668"/>
                  </a:lnTo>
                  <a:lnTo>
                    <a:pt x="1036912" y="10668"/>
                  </a:lnTo>
                  <a:close/>
                </a:path>
                <a:path w="1061720" h="657225">
                  <a:moveTo>
                    <a:pt x="1040481" y="24955"/>
                  </a:moveTo>
                  <a:lnTo>
                    <a:pt x="1040481" y="10668"/>
                  </a:lnTo>
                  <a:lnTo>
                    <a:pt x="1036912" y="10668"/>
                  </a:lnTo>
                  <a:lnTo>
                    <a:pt x="1039719" y="21336"/>
                  </a:lnTo>
                  <a:lnTo>
                    <a:pt x="1040481" y="2495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426599" y="2726448"/>
              <a:ext cx="1363980" cy="10795"/>
            </a:xfrm>
            <a:custGeom>
              <a:avLst/>
              <a:gdLst/>
              <a:ahLst/>
              <a:cxnLst/>
              <a:rect l="l" t="t" r="r" b="b"/>
              <a:pathLst>
                <a:path w="1363979" h="10794">
                  <a:moveTo>
                    <a:pt x="41910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1910" y="10668"/>
                  </a:lnTo>
                  <a:lnTo>
                    <a:pt x="41910" y="0"/>
                  </a:lnTo>
                  <a:close/>
                </a:path>
                <a:path w="1363979" h="10794">
                  <a:moveTo>
                    <a:pt x="115062" y="0"/>
                  </a:moveTo>
                  <a:lnTo>
                    <a:pt x="73139" y="0"/>
                  </a:lnTo>
                  <a:lnTo>
                    <a:pt x="73139" y="10668"/>
                  </a:lnTo>
                  <a:lnTo>
                    <a:pt x="115062" y="10668"/>
                  </a:lnTo>
                  <a:lnTo>
                    <a:pt x="115062" y="0"/>
                  </a:lnTo>
                  <a:close/>
                </a:path>
                <a:path w="1363979" h="10794">
                  <a:moveTo>
                    <a:pt x="188976" y="0"/>
                  </a:moveTo>
                  <a:lnTo>
                    <a:pt x="147053" y="0"/>
                  </a:lnTo>
                  <a:lnTo>
                    <a:pt x="147053" y="10668"/>
                  </a:lnTo>
                  <a:lnTo>
                    <a:pt x="188976" y="10668"/>
                  </a:lnTo>
                  <a:lnTo>
                    <a:pt x="188976" y="0"/>
                  </a:lnTo>
                  <a:close/>
                </a:path>
                <a:path w="1363979" h="10794">
                  <a:moveTo>
                    <a:pt x="262128" y="0"/>
                  </a:moveTo>
                  <a:lnTo>
                    <a:pt x="220218" y="0"/>
                  </a:lnTo>
                  <a:lnTo>
                    <a:pt x="220218" y="10668"/>
                  </a:lnTo>
                  <a:lnTo>
                    <a:pt x="262128" y="10668"/>
                  </a:lnTo>
                  <a:lnTo>
                    <a:pt x="262128" y="0"/>
                  </a:lnTo>
                  <a:close/>
                </a:path>
                <a:path w="1363979" h="10794">
                  <a:moveTo>
                    <a:pt x="336042" y="0"/>
                  </a:moveTo>
                  <a:lnTo>
                    <a:pt x="294132" y="0"/>
                  </a:lnTo>
                  <a:lnTo>
                    <a:pt x="294132" y="10668"/>
                  </a:lnTo>
                  <a:lnTo>
                    <a:pt x="336042" y="10668"/>
                  </a:lnTo>
                  <a:lnTo>
                    <a:pt x="336042" y="0"/>
                  </a:lnTo>
                  <a:close/>
                </a:path>
                <a:path w="1363979" h="10794">
                  <a:moveTo>
                    <a:pt x="409194" y="0"/>
                  </a:moveTo>
                  <a:lnTo>
                    <a:pt x="367284" y="0"/>
                  </a:lnTo>
                  <a:lnTo>
                    <a:pt x="367284" y="10668"/>
                  </a:lnTo>
                  <a:lnTo>
                    <a:pt x="409194" y="10668"/>
                  </a:lnTo>
                  <a:lnTo>
                    <a:pt x="409194" y="0"/>
                  </a:lnTo>
                  <a:close/>
                </a:path>
                <a:path w="1363979" h="10794">
                  <a:moveTo>
                    <a:pt x="483108" y="0"/>
                  </a:moveTo>
                  <a:lnTo>
                    <a:pt x="440436" y="0"/>
                  </a:lnTo>
                  <a:lnTo>
                    <a:pt x="440436" y="10668"/>
                  </a:lnTo>
                  <a:lnTo>
                    <a:pt x="483108" y="10668"/>
                  </a:lnTo>
                  <a:lnTo>
                    <a:pt x="483108" y="0"/>
                  </a:lnTo>
                  <a:close/>
                </a:path>
                <a:path w="1363979" h="10794">
                  <a:moveTo>
                    <a:pt x="556260" y="0"/>
                  </a:moveTo>
                  <a:lnTo>
                    <a:pt x="514350" y="0"/>
                  </a:lnTo>
                  <a:lnTo>
                    <a:pt x="514350" y="10668"/>
                  </a:lnTo>
                  <a:lnTo>
                    <a:pt x="556260" y="10668"/>
                  </a:lnTo>
                  <a:lnTo>
                    <a:pt x="556260" y="0"/>
                  </a:lnTo>
                  <a:close/>
                </a:path>
                <a:path w="1363979" h="10794">
                  <a:moveTo>
                    <a:pt x="629412" y="0"/>
                  </a:moveTo>
                  <a:lnTo>
                    <a:pt x="587489" y="0"/>
                  </a:lnTo>
                  <a:lnTo>
                    <a:pt x="587489" y="10668"/>
                  </a:lnTo>
                  <a:lnTo>
                    <a:pt x="629412" y="10668"/>
                  </a:lnTo>
                  <a:lnTo>
                    <a:pt x="629412" y="0"/>
                  </a:lnTo>
                  <a:close/>
                </a:path>
                <a:path w="1363979" h="10794">
                  <a:moveTo>
                    <a:pt x="703326" y="0"/>
                  </a:moveTo>
                  <a:lnTo>
                    <a:pt x="661403" y="0"/>
                  </a:lnTo>
                  <a:lnTo>
                    <a:pt x="661403" y="10668"/>
                  </a:lnTo>
                  <a:lnTo>
                    <a:pt x="703326" y="10668"/>
                  </a:lnTo>
                  <a:lnTo>
                    <a:pt x="703326" y="0"/>
                  </a:lnTo>
                  <a:close/>
                </a:path>
                <a:path w="1363979" h="10794">
                  <a:moveTo>
                    <a:pt x="776478" y="0"/>
                  </a:moveTo>
                  <a:lnTo>
                    <a:pt x="734568" y="0"/>
                  </a:lnTo>
                  <a:lnTo>
                    <a:pt x="734568" y="10668"/>
                  </a:lnTo>
                  <a:lnTo>
                    <a:pt x="776478" y="10668"/>
                  </a:lnTo>
                  <a:lnTo>
                    <a:pt x="776478" y="0"/>
                  </a:lnTo>
                  <a:close/>
                </a:path>
                <a:path w="1363979" h="10794">
                  <a:moveTo>
                    <a:pt x="850392" y="0"/>
                  </a:moveTo>
                  <a:lnTo>
                    <a:pt x="807720" y="0"/>
                  </a:lnTo>
                  <a:lnTo>
                    <a:pt x="807720" y="10668"/>
                  </a:lnTo>
                  <a:lnTo>
                    <a:pt x="850392" y="10668"/>
                  </a:lnTo>
                  <a:lnTo>
                    <a:pt x="850392" y="0"/>
                  </a:lnTo>
                  <a:close/>
                </a:path>
                <a:path w="1363979" h="10794">
                  <a:moveTo>
                    <a:pt x="923544" y="0"/>
                  </a:moveTo>
                  <a:lnTo>
                    <a:pt x="881634" y="0"/>
                  </a:lnTo>
                  <a:lnTo>
                    <a:pt x="881634" y="10668"/>
                  </a:lnTo>
                  <a:lnTo>
                    <a:pt x="923544" y="10668"/>
                  </a:lnTo>
                  <a:lnTo>
                    <a:pt x="923544" y="0"/>
                  </a:lnTo>
                  <a:close/>
                </a:path>
                <a:path w="1363979" h="10794">
                  <a:moveTo>
                    <a:pt x="996696" y="0"/>
                  </a:moveTo>
                  <a:lnTo>
                    <a:pt x="954786" y="0"/>
                  </a:lnTo>
                  <a:lnTo>
                    <a:pt x="954786" y="10668"/>
                  </a:lnTo>
                  <a:lnTo>
                    <a:pt x="996696" y="10668"/>
                  </a:lnTo>
                  <a:lnTo>
                    <a:pt x="996696" y="0"/>
                  </a:lnTo>
                  <a:close/>
                </a:path>
                <a:path w="1363979" h="10794">
                  <a:moveTo>
                    <a:pt x="1070610" y="0"/>
                  </a:moveTo>
                  <a:lnTo>
                    <a:pt x="1028700" y="0"/>
                  </a:lnTo>
                  <a:lnTo>
                    <a:pt x="1028700" y="10668"/>
                  </a:lnTo>
                  <a:lnTo>
                    <a:pt x="1070610" y="10668"/>
                  </a:lnTo>
                  <a:lnTo>
                    <a:pt x="1070610" y="0"/>
                  </a:lnTo>
                  <a:close/>
                </a:path>
                <a:path w="1363979" h="10794">
                  <a:moveTo>
                    <a:pt x="1143762" y="0"/>
                  </a:moveTo>
                  <a:lnTo>
                    <a:pt x="1101839" y="0"/>
                  </a:lnTo>
                  <a:lnTo>
                    <a:pt x="1101839" y="10668"/>
                  </a:lnTo>
                  <a:lnTo>
                    <a:pt x="1143762" y="10668"/>
                  </a:lnTo>
                  <a:lnTo>
                    <a:pt x="1143762" y="0"/>
                  </a:lnTo>
                  <a:close/>
                </a:path>
                <a:path w="1363979" h="10794">
                  <a:moveTo>
                    <a:pt x="1217676" y="0"/>
                  </a:moveTo>
                  <a:lnTo>
                    <a:pt x="1175753" y="0"/>
                  </a:lnTo>
                  <a:lnTo>
                    <a:pt x="1175753" y="10668"/>
                  </a:lnTo>
                  <a:lnTo>
                    <a:pt x="1217676" y="10668"/>
                  </a:lnTo>
                  <a:lnTo>
                    <a:pt x="1217676" y="0"/>
                  </a:lnTo>
                  <a:close/>
                </a:path>
                <a:path w="1363979" h="10794">
                  <a:moveTo>
                    <a:pt x="1290828" y="0"/>
                  </a:moveTo>
                  <a:lnTo>
                    <a:pt x="1248918" y="0"/>
                  </a:lnTo>
                  <a:lnTo>
                    <a:pt x="1248918" y="10668"/>
                  </a:lnTo>
                  <a:lnTo>
                    <a:pt x="1290828" y="10668"/>
                  </a:lnTo>
                  <a:lnTo>
                    <a:pt x="1290828" y="0"/>
                  </a:lnTo>
                  <a:close/>
                </a:path>
                <a:path w="1363979" h="10794">
                  <a:moveTo>
                    <a:pt x="1363980" y="0"/>
                  </a:moveTo>
                  <a:lnTo>
                    <a:pt x="1322070" y="0"/>
                  </a:lnTo>
                  <a:lnTo>
                    <a:pt x="1322070" y="10668"/>
                  </a:lnTo>
                  <a:lnTo>
                    <a:pt x="1363980" y="10668"/>
                  </a:lnTo>
                  <a:lnTo>
                    <a:pt x="1363980" y="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745056" y="2545842"/>
              <a:ext cx="671830" cy="652145"/>
            </a:xfrm>
            <a:custGeom>
              <a:avLst/>
              <a:gdLst/>
              <a:ahLst/>
              <a:cxnLst/>
              <a:rect l="l" t="t" r="r" b="b"/>
              <a:pathLst>
                <a:path w="671829" h="652144">
                  <a:moveTo>
                    <a:pt x="51875" y="387096"/>
                  </a:moveTo>
                  <a:lnTo>
                    <a:pt x="51875" y="260604"/>
                  </a:lnTo>
                  <a:lnTo>
                    <a:pt x="37647" y="262044"/>
                  </a:lnTo>
                  <a:lnTo>
                    <a:pt x="29777" y="263503"/>
                  </a:lnTo>
                  <a:lnTo>
                    <a:pt x="29491" y="263556"/>
                  </a:lnTo>
                  <a:lnTo>
                    <a:pt x="24336" y="266068"/>
                  </a:lnTo>
                  <a:lnTo>
                    <a:pt x="19109" y="270510"/>
                  </a:lnTo>
                  <a:lnTo>
                    <a:pt x="15299" y="272796"/>
                  </a:lnTo>
                  <a:lnTo>
                    <a:pt x="0" y="311884"/>
                  </a:lnTo>
                  <a:lnTo>
                    <a:pt x="1488" y="324562"/>
                  </a:lnTo>
                  <a:lnTo>
                    <a:pt x="1488" y="325877"/>
                  </a:lnTo>
                  <a:lnTo>
                    <a:pt x="7965" y="343435"/>
                  </a:lnTo>
                  <a:lnTo>
                    <a:pt x="17776" y="357663"/>
                  </a:lnTo>
                  <a:lnTo>
                    <a:pt x="29015" y="368891"/>
                  </a:lnTo>
                  <a:lnTo>
                    <a:pt x="39683" y="377190"/>
                  </a:lnTo>
                  <a:lnTo>
                    <a:pt x="45017" y="382524"/>
                  </a:lnTo>
                  <a:lnTo>
                    <a:pt x="51875" y="387096"/>
                  </a:lnTo>
                  <a:close/>
                </a:path>
                <a:path w="671829" h="652144">
                  <a:moveTo>
                    <a:pt x="93785" y="403576"/>
                  </a:moveTo>
                  <a:lnTo>
                    <a:pt x="93785" y="160782"/>
                  </a:lnTo>
                  <a:lnTo>
                    <a:pt x="86522" y="161710"/>
                  </a:lnTo>
                  <a:lnTo>
                    <a:pt x="81403" y="162496"/>
                  </a:lnTo>
                  <a:lnTo>
                    <a:pt x="76259" y="163516"/>
                  </a:lnTo>
                  <a:lnTo>
                    <a:pt x="67877" y="165354"/>
                  </a:lnTo>
                  <a:lnTo>
                    <a:pt x="66353" y="165354"/>
                  </a:lnTo>
                  <a:lnTo>
                    <a:pt x="57209" y="167640"/>
                  </a:lnTo>
                  <a:lnTo>
                    <a:pt x="54923" y="168402"/>
                  </a:lnTo>
                  <a:lnTo>
                    <a:pt x="52637" y="169926"/>
                  </a:lnTo>
                  <a:lnTo>
                    <a:pt x="49589" y="171450"/>
                  </a:lnTo>
                  <a:lnTo>
                    <a:pt x="42314" y="177915"/>
                  </a:lnTo>
                  <a:lnTo>
                    <a:pt x="35968" y="187166"/>
                  </a:lnTo>
                  <a:lnTo>
                    <a:pt x="31480" y="199417"/>
                  </a:lnTo>
                  <a:lnTo>
                    <a:pt x="29777" y="214884"/>
                  </a:lnTo>
                  <a:lnTo>
                    <a:pt x="29777" y="218694"/>
                  </a:lnTo>
                  <a:lnTo>
                    <a:pt x="30539" y="220980"/>
                  </a:lnTo>
                  <a:lnTo>
                    <a:pt x="30539" y="223266"/>
                  </a:lnTo>
                  <a:lnTo>
                    <a:pt x="31301" y="225552"/>
                  </a:lnTo>
                  <a:lnTo>
                    <a:pt x="31301" y="227838"/>
                  </a:lnTo>
                  <a:lnTo>
                    <a:pt x="32063" y="228600"/>
                  </a:lnTo>
                  <a:lnTo>
                    <a:pt x="32063" y="231648"/>
                  </a:lnTo>
                  <a:lnTo>
                    <a:pt x="32825" y="237744"/>
                  </a:lnTo>
                  <a:lnTo>
                    <a:pt x="35111" y="242316"/>
                  </a:lnTo>
                  <a:lnTo>
                    <a:pt x="36635" y="246126"/>
                  </a:lnTo>
                  <a:lnTo>
                    <a:pt x="37397" y="246126"/>
                  </a:lnTo>
                  <a:lnTo>
                    <a:pt x="43493" y="256794"/>
                  </a:lnTo>
                  <a:lnTo>
                    <a:pt x="51875" y="260604"/>
                  </a:lnTo>
                  <a:lnTo>
                    <a:pt x="51875" y="387096"/>
                  </a:lnTo>
                  <a:lnTo>
                    <a:pt x="58733" y="390144"/>
                  </a:lnTo>
                  <a:lnTo>
                    <a:pt x="58733" y="390906"/>
                  </a:lnTo>
                  <a:lnTo>
                    <a:pt x="59495" y="390906"/>
                  </a:lnTo>
                  <a:lnTo>
                    <a:pt x="93785" y="403576"/>
                  </a:lnTo>
                  <a:close/>
                </a:path>
                <a:path w="671829" h="652144">
                  <a:moveTo>
                    <a:pt x="141029" y="411924"/>
                  </a:moveTo>
                  <a:lnTo>
                    <a:pt x="141029" y="74676"/>
                  </a:lnTo>
                  <a:lnTo>
                    <a:pt x="122860" y="77366"/>
                  </a:lnTo>
                  <a:lnTo>
                    <a:pt x="112835" y="79057"/>
                  </a:lnTo>
                  <a:lnTo>
                    <a:pt x="107382" y="80462"/>
                  </a:lnTo>
                  <a:lnTo>
                    <a:pt x="102929" y="82296"/>
                  </a:lnTo>
                  <a:lnTo>
                    <a:pt x="102929" y="83058"/>
                  </a:lnTo>
                  <a:lnTo>
                    <a:pt x="102167" y="83058"/>
                  </a:lnTo>
                  <a:lnTo>
                    <a:pt x="101405" y="83820"/>
                  </a:lnTo>
                  <a:lnTo>
                    <a:pt x="100643" y="83820"/>
                  </a:lnTo>
                  <a:lnTo>
                    <a:pt x="99119" y="84582"/>
                  </a:lnTo>
                  <a:lnTo>
                    <a:pt x="98357" y="85344"/>
                  </a:lnTo>
                  <a:lnTo>
                    <a:pt x="89439" y="91666"/>
                  </a:lnTo>
                  <a:lnTo>
                    <a:pt x="83022" y="99917"/>
                  </a:lnTo>
                  <a:lnTo>
                    <a:pt x="78747" y="109454"/>
                  </a:lnTo>
                  <a:lnTo>
                    <a:pt x="76259" y="119634"/>
                  </a:lnTo>
                  <a:lnTo>
                    <a:pt x="75497" y="124206"/>
                  </a:lnTo>
                  <a:lnTo>
                    <a:pt x="75497" y="129540"/>
                  </a:lnTo>
                  <a:lnTo>
                    <a:pt x="93785" y="160782"/>
                  </a:lnTo>
                  <a:lnTo>
                    <a:pt x="93785" y="403576"/>
                  </a:lnTo>
                  <a:lnTo>
                    <a:pt x="97000" y="404764"/>
                  </a:lnTo>
                  <a:lnTo>
                    <a:pt x="134921" y="411477"/>
                  </a:lnTo>
                  <a:lnTo>
                    <a:pt x="139565" y="411818"/>
                  </a:lnTo>
                  <a:lnTo>
                    <a:pt x="141029" y="411924"/>
                  </a:lnTo>
                  <a:close/>
                </a:path>
                <a:path w="671829" h="652144">
                  <a:moveTo>
                    <a:pt x="176081" y="575790"/>
                  </a:moveTo>
                  <a:lnTo>
                    <a:pt x="176081" y="413766"/>
                  </a:lnTo>
                  <a:lnTo>
                    <a:pt x="131751" y="469757"/>
                  </a:lnTo>
                  <a:lnTo>
                    <a:pt x="102710" y="513862"/>
                  </a:lnTo>
                  <a:lnTo>
                    <a:pt x="85775" y="549554"/>
                  </a:lnTo>
                  <a:lnTo>
                    <a:pt x="77765" y="580308"/>
                  </a:lnTo>
                  <a:lnTo>
                    <a:pt x="75497" y="609600"/>
                  </a:lnTo>
                  <a:lnTo>
                    <a:pt x="84034" y="641627"/>
                  </a:lnTo>
                  <a:lnTo>
                    <a:pt x="104358" y="652081"/>
                  </a:lnTo>
                  <a:lnTo>
                    <a:pt x="126825" y="646247"/>
                  </a:lnTo>
                  <a:lnTo>
                    <a:pt x="141791" y="629412"/>
                  </a:lnTo>
                  <a:lnTo>
                    <a:pt x="168827" y="583118"/>
                  </a:lnTo>
                  <a:lnTo>
                    <a:pt x="176081" y="575790"/>
                  </a:lnTo>
                  <a:close/>
                </a:path>
                <a:path w="671829" h="652144">
                  <a:moveTo>
                    <a:pt x="671381" y="245364"/>
                  </a:moveTo>
                  <a:lnTo>
                    <a:pt x="659856" y="174783"/>
                  </a:lnTo>
                  <a:lnTo>
                    <a:pt x="645985" y="138957"/>
                  </a:lnTo>
                  <a:lnTo>
                    <a:pt x="593359" y="100512"/>
                  </a:lnTo>
                  <a:lnTo>
                    <a:pt x="519707" y="88272"/>
                  </a:lnTo>
                  <a:lnTo>
                    <a:pt x="485453" y="75438"/>
                  </a:lnTo>
                  <a:lnTo>
                    <a:pt x="441650" y="54173"/>
                  </a:lnTo>
                  <a:lnTo>
                    <a:pt x="398490" y="39052"/>
                  </a:lnTo>
                  <a:lnTo>
                    <a:pt x="342959" y="24384"/>
                  </a:lnTo>
                  <a:lnTo>
                    <a:pt x="290024" y="12275"/>
                  </a:lnTo>
                  <a:lnTo>
                    <a:pt x="273617" y="9144"/>
                  </a:lnTo>
                  <a:lnTo>
                    <a:pt x="257436" y="5464"/>
                  </a:lnTo>
                  <a:lnTo>
                    <a:pt x="241327" y="2571"/>
                  </a:lnTo>
                  <a:lnTo>
                    <a:pt x="225932" y="678"/>
                  </a:lnTo>
                  <a:lnTo>
                    <a:pt x="211895" y="0"/>
                  </a:lnTo>
                  <a:lnTo>
                    <a:pt x="201989" y="0"/>
                  </a:lnTo>
                  <a:lnTo>
                    <a:pt x="153412" y="19716"/>
                  </a:lnTo>
                  <a:lnTo>
                    <a:pt x="134921" y="57316"/>
                  </a:lnTo>
                  <a:lnTo>
                    <a:pt x="136743" y="66675"/>
                  </a:lnTo>
                  <a:lnTo>
                    <a:pt x="139565" y="72604"/>
                  </a:lnTo>
                  <a:lnTo>
                    <a:pt x="141029" y="74676"/>
                  </a:lnTo>
                  <a:lnTo>
                    <a:pt x="141029" y="411924"/>
                  </a:lnTo>
                  <a:lnTo>
                    <a:pt x="164294" y="413623"/>
                  </a:lnTo>
                  <a:lnTo>
                    <a:pt x="171390" y="413709"/>
                  </a:lnTo>
                  <a:lnTo>
                    <a:pt x="176081" y="413766"/>
                  </a:lnTo>
                  <a:lnTo>
                    <a:pt x="176081" y="575790"/>
                  </a:lnTo>
                  <a:lnTo>
                    <a:pt x="206470" y="545092"/>
                  </a:lnTo>
                  <a:lnTo>
                    <a:pt x="248502" y="515733"/>
                  </a:lnTo>
                  <a:lnTo>
                    <a:pt x="288705" y="495446"/>
                  </a:lnTo>
                  <a:lnTo>
                    <a:pt x="320861" y="484632"/>
                  </a:lnTo>
                  <a:lnTo>
                    <a:pt x="377523" y="467820"/>
                  </a:lnTo>
                  <a:lnTo>
                    <a:pt x="422683" y="446151"/>
                  </a:lnTo>
                  <a:lnTo>
                    <a:pt x="457700" y="423338"/>
                  </a:lnTo>
                  <a:lnTo>
                    <a:pt x="483929" y="403098"/>
                  </a:lnTo>
                  <a:lnTo>
                    <a:pt x="513921" y="392179"/>
                  </a:lnTo>
                  <a:lnTo>
                    <a:pt x="554700" y="388905"/>
                  </a:lnTo>
                  <a:lnTo>
                    <a:pt x="595907" y="386060"/>
                  </a:lnTo>
                  <a:lnTo>
                    <a:pt x="627185" y="376428"/>
                  </a:lnTo>
                  <a:lnTo>
                    <a:pt x="646306" y="352520"/>
                  </a:lnTo>
                  <a:lnTo>
                    <a:pt x="660142" y="316611"/>
                  </a:lnTo>
                  <a:lnTo>
                    <a:pt x="668440" y="278338"/>
                  </a:lnTo>
                  <a:lnTo>
                    <a:pt x="668440" y="279072"/>
                  </a:lnTo>
                  <a:lnTo>
                    <a:pt x="671381" y="24536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586619" y="2733294"/>
              <a:ext cx="955675" cy="646430"/>
            </a:xfrm>
            <a:custGeom>
              <a:avLst/>
              <a:gdLst/>
              <a:ahLst/>
              <a:cxnLst/>
              <a:rect l="l" t="t" r="r" b="b"/>
              <a:pathLst>
                <a:path w="955675" h="646429">
                  <a:moveTo>
                    <a:pt x="955548" y="205739"/>
                  </a:moveTo>
                  <a:lnTo>
                    <a:pt x="951857" y="150554"/>
                  </a:lnTo>
                  <a:lnTo>
                    <a:pt x="940879" y="97440"/>
                  </a:lnTo>
                  <a:lnTo>
                    <a:pt x="922758" y="47041"/>
                  </a:lnTo>
                  <a:lnTo>
                    <a:pt x="897636" y="0"/>
                  </a:lnTo>
                  <a:lnTo>
                    <a:pt x="57912" y="0"/>
                  </a:lnTo>
                  <a:lnTo>
                    <a:pt x="33111" y="47041"/>
                  </a:lnTo>
                  <a:lnTo>
                    <a:pt x="14954" y="97440"/>
                  </a:lnTo>
                  <a:lnTo>
                    <a:pt x="3798" y="150554"/>
                  </a:lnTo>
                  <a:lnTo>
                    <a:pt x="0" y="205740"/>
                  </a:lnTo>
                  <a:lnTo>
                    <a:pt x="2469" y="250744"/>
                  </a:lnTo>
                  <a:lnTo>
                    <a:pt x="9715" y="294454"/>
                  </a:lnTo>
                  <a:lnTo>
                    <a:pt x="21498" y="336649"/>
                  </a:lnTo>
                  <a:lnTo>
                    <a:pt x="37576" y="377106"/>
                  </a:lnTo>
                  <a:lnTo>
                    <a:pt x="57708" y="415603"/>
                  </a:lnTo>
                  <a:lnTo>
                    <a:pt x="81653" y="451918"/>
                  </a:lnTo>
                  <a:lnTo>
                    <a:pt x="109169" y="485828"/>
                  </a:lnTo>
                  <a:lnTo>
                    <a:pt x="140017" y="517112"/>
                  </a:lnTo>
                  <a:lnTo>
                    <a:pt x="173954" y="545547"/>
                  </a:lnTo>
                  <a:lnTo>
                    <a:pt x="210740" y="570912"/>
                  </a:lnTo>
                  <a:lnTo>
                    <a:pt x="250133" y="592983"/>
                  </a:lnTo>
                  <a:lnTo>
                    <a:pt x="291893" y="611540"/>
                  </a:lnTo>
                  <a:lnTo>
                    <a:pt x="335778" y="626360"/>
                  </a:lnTo>
                  <a:lnTo>
                    <a:pt x="381547" y="637221"/>
                  </a:lnTo>
                  <a:lnTo>
                    <a:pt x="428959" y="643900"/>
                  </a:lnTo>
                  <a:lnTo>
                    <a:pt x="477774" y="646176"/>
                  </a:lnTo>
                  <a:lnTo>
                    <a:pt x="526713" y="643900"/>
                  </a:lnTo>
                  <a:lnTo>
                    <a:pt x="574219" y="637221"/>
                  </a:lnTo>
                  <a:lnTo>
                    <a:pt x="620052" y="626360"/>
                  </a:lnTo>
                  <a:lnTo>
                    <a:pt x="663975" y="611540"/>
                  </a:lnTo>
                  <a:lnTo>
                    <a:pt x="705751" y="592983"/>
                  </a:lnTo>
                  <a:lnTo>
                    <a:pt x="745142" y="570912"/>
                  </a:lnTo>
                  <a:lnTo>
                    <a:pt x="781909" y="545547"/>
                  </a:lnTo>
                  <a:lnTo>
                    <a:pt x="815816" y="517112"/>
                  </a:lnTo>
                  <a:lnTo>
                    <a:pt x="846624" y="485828"/>
                  </a:lnTo>
                  <a:lnTo>
                    <a:pt x="874095" y="451918"/>
                  </a:lnTo>
                  <a:lnTo>
                    <a:pt x="897993" y="415603"/>
                  </a:lnTo>
                  <a:lnTo>
                    <a:pt x="918079" y="377106"/>
                  </a:lnTo>
                  <a:lnTo>
                    <a:pt x="934115" y="336649"/>
                  </a:lnTo>
                  <a:lnTo>
                    <a:pt x="945863" y="294454"/>
                  </a:lnTo>
                  <a:lnTo>
                    <a:pt x="953087" y="250744"/>
                  </a:lnTo>
                  <a:lnTo>
                    <a:pt x="955548" y="205739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539375" y="2328672"/>
              <a:ext cx="1050925" cy="1050925"/>
            </a:xfrm>
            <a:custGeom>
              <a:avLst/>
              <a:gdLst/>
              <a:ahLst/>
              <a:cxnLst/>
              <a:rect l="l" t="t" r="r" b="b"/>
              <a:pathLst>
                <a:path w="1050925" h="1050925">
                  <a:moveTo>
                    <a:pt x="1050797" y="525780"/>
                  </a:moveTo>
                  <a:lnTo>
                    <a:pt x="1048648" y="477931"/>
                  </a:lnTo>
                  <a:lnTo>
                    <a:pt x="1042325" y="431285"/>
                  </a:lnTo>
                  <a:lnTo>
                    <a:pt x="1032012" y="386027"/>
                  </a:lnTo>
                  <a:lnTo>
                    <a:pt x="1017897" y="342341"/>
                  </a:lnTo>
                  <a:lnTo>
                    <a:pt x="1000164" y="300415"/>
                  </a:lnTo>
                  <a:lnTo>
                    <a:pt x="979000" y="260434"/>
                  </a:lnTo>
                  <a:lnTo>
                    <a:pt x="954591" y="222584"/>
                  </a:lnTo>
                  <a:lnTo>
                    <a:pt x="927121" y="187050"/>
                  </a:lnTo>
                  <a:lnTo>
                    <a:pt x="896778" y="154019"/>
                  </a:lnTo>
                  <a:lnTo>
                    <a:pt x="863747" y="123676"/>
                  </a:lnTo>
                  <a:lnTo>
                    <a:pt x="828213" y="96206"/>
                  </a:lnTo>
                  <a:lnTo>
                    <a:pt x="790363" y="71797"/>
                  </a:lnTo>
                  <a:lnTo>
                    <a:pt x="750382" y="50633"/>
                  </a:lnTo>
                  <a:lnTo>
                    <a:pt x="708456" y="32900"/>
                  </a:lnTo>
                  <a:lnTo>
                    <a:pt x="664770" y="18785"/>
                  </a:lnTo>
                  <a:lnTo>
                    <a:pt x="619512" y="8472"/>
                  </a:lnTo>
                  <a:lnTo>
                    <a:pt x="572866" y="2149"/>
                  </a:lnTo>
                  <a:lnTo>
                    <a:pt x="525017" y="0"/>
                  </a:lnTo>
                  <a:lnTo>
                    <a:pt x="477176" y="2149"/>
                  </a:lnTo>
                  <a:lnTo>
                    <a:pt x="430549" y="8472"/>
                  </a:lnTo>
                  <a:lnTo>
                    <a:pt x="385321" y="18785"/>
                  </a:lnTo>
                  <a:lnTo>
                    <a:pt x="341661" y="32906"/>
                  </a:lnTo>
                  <a:lnTo>
                    <a:pt x="299797" y="50633"/>
                  </a:lnTo>
                  <a:lnTo>
                    <a:pt x="259870" y="71797"/>
                  </a:lnTo>
                  <a:lnTo>
                    <a:pt x="222078" y="96206"/>
                  </a:lnTo>
                  <a:lnTo>
                    <a:pt x="186606" y="123676"/>
                  </a:lnTo>
                  <a:lnTo>
                    <a:pt x="153638" y="154019"/>
                  </a:lnTo>
                  <a:lnTo>
                    <a:pt x="123358" y="187050"/>
                  </a:lnTo>
                  <a:lnTo>
                    <a:pt x="95950" y="222584"/>
                  </a:lnTo>
                  <a:lnTo>
                    <a:pt x="71599" y="260434"/>
                  </a:lnTo>
                  <a:lnTo>
                    <a:pt x="50489" y="300415"/>
                  </a:lnTo>
                  <a:lnTo>
                    <a:pt x="32804" y="342341"/>
                  </a:lnTo>
                  <a:lnTo>
                    <a:pt x="18728" y="386027"/>
                  </a:lnTo>
                  <a:lnTo>
                    <a:pt x="8446" y="431285"/>
                  </a:lnTo>
                  <a:lnTo>
                    <a:pt x="2142" y="477931"/>
                  </a:lnTo>
                  <a:lnTo>
                    <a:pt x="0" y="525780"/>
                  </a:lnTo>
                  <a:lnTo>
                    <a:pt x="2142" y="573621"/>
                  </a:lnTo>
                  <a:lnTo>
                    <a:pt x="8446" y="620248"/>
                  </a:lnTo>
                  <a:lnTo>
                    <a:pt x="18728" y="665476"/>
                  </a:lnTo>
                  <a:lnTo>
                    <a:pt x="32804" y="709122"/>
                  </a:lnTo>
                  <a:lnTo>
                    <a:pt x="50489" y="751000"/>
                  </a:lnTo>
                  <a:lnTo>
                    <a:pt x="71599" y="790927"/>
                  </a:lnTo>
                  <a:lnTo>
                    <a:pt x="95950" y="828719"/>
                  </a:lnTo>
                  <a:lnTo>
                    <a:pt x="123358" y="864191"/>
                  </a:lnTo>
                  <a:lnTo>
                    <a:pt x="153638" y="897159"/>
                  </a:lnTo>
                  <a:lnTo>
                    <a:pt x="186606" y="927439"/>
                  </a:lnTo>
                  <a:lnTo>
                    <a:pt x="206454" y="942775"/>
                  </a:lnTo>
                  <a:lnTo>
                    <a:pt x="206454" y="525672"/>
                  </a:lnTo>
                  <a:lnTo>
                    <a:pt x="208025" y="512540"/>
                  </a:lnTo>
                  <a:lnTo>
                    <a:pt x="226313" y="483870"/>
                  </a:lnTo>
                  <a:lnTo>
                    <a:pt x="231528" y="479428"/>
                  </a:lnTo>
                  <a:lnTo>
                    <a:pt x="236219" y="477105"/>
                  </a:lnTo>
                  <a:lnTo>
                    <a:pt x="236219" y="429006"/>
                  </a:lnTo>
                  <a:lnTo>
                    <a:pt x="237922" y="413218"/>
                  </a:lnTo>
                  <a:lnTo>
                    <a:pt x="242411" y="401002"/>
                  </a:lnTo>
                  <a:lnTo>
                    <a:pt x="248757" y="391929"/>
                  </a:lnTo>
                  <a:lnTo>
                    <a:pt x="256031" y="385572"/>
                  </a:lnTo>
                  <a:lnTo>
                    <a:pt x="259079" y="384048"/>
                  </a:lnTo>
                  <a:lnTo>
                    <a:pt x="261365" y="382524"/>
                  </a:lnTo>
                  <a:lnTo>
                    <a:pt x="263651" y="381762"/>
                  </a:lnTo>
                  <a:lnTo>
                    <a:pt x="272795" y="379476"/>
                  </a:lnTo>
                  <a:lnTo>
                    <a:pt x="274319" y="379476"/>
                  </a:lnTo>
                  <a:lnTo>
                    <a:pt x="281939" y="377802"/>
                  </a:lnTo>
                  <a:lnTo>
                    <a:pt x="281939" y="337566"/>
                  </a:lnTo>
                  <a:lnTo>
                    <a:pt x="282701" y="332994"/>
                  </a:lnTo>
                  <a:lnTo>
                    <a:pt x="285309" y="323254"/>
                  </a:lnTo>
                  <a:lnTo>
                    <a:pt x="289845" y="313944"/>
                  </a:lnTo>
                  <a:lnTo>
                    <a:pt x="296525" y="305776"/>
                  </a:lnTo>
                  <a:lnTo>
                    <a:pt x="305561" y="299466"/>
                  </a:lnTo>
                  <a:lnTo>
                    <a:pt x="306323" y="298704"/>
                  </a:lnTo>
                  <a:lnTo>
                    <a:pt x="307847" y="297942"/>
                  </a:lnTo>
                  <a:lnTo>
                    <a:pt x="308609" y="297942"/>
                  </a:lnTo>
                  <a:lnTo>
                    <a:pt x="309371" y="297180"/>
                  </a:lnTo>
                  <a:lnTo>
                    <a:pt x="309371" y="296418"/>
                  </a:lnTo>
                  <a:lnTo>
                    <a:pt x="313824" y="294584"/>
                  </a:lnTo>
                  <a:lnTo>
                    <a:pt x="319277" y="293179"/>
                  </a:lnTo>
                  <a:lnTo>
                    <a:pt x="329303" y="291488"/>
                  </a:lnTo>
                  <a:lnTo>
                    <a:pt x="341364" y="289702"/>
                  </a:lnTo>
                  <a:lnTo>
                    <a:pt x="341364" y="270795"/>
                  </a:lnTo>
                  <a:lnTo>
                    <a:pt x="359854" y="233743"/>
                  </a:lnTo>
                  <a:lnTo>
                    <a:pt x="405383" y="214884"/>
                  </a:lnTo>
                  <a:lnTo>
                    <a:pt x="408431" y="214122"/>
                  </a:lnTo>
                  <a:lnTo>
                    <a:pt x="418337" y="214122"/>
                  </a:lnTo>
                  <a:lnTo>
                    <a:pt x="430549" y="214712"/>
                  </a:lnTo>
                  <a:lnTo>
                    <a:pt x="432375" y="214800"/>
                  </a:lnTo>
                  <a:lnTo>
                    <a:pt x="447770" y="216693"/>
                  </a:lnTo>
                  <a:lnTo>
                    <a:pt x="463879" y="219586"/>
                  </a:lnTo>
                  <a:lnTo>
                    <a:pt x="480059" y="223266"/>
                  </a:lnTo>
                  <a:lnTo>
                    <a:pt x="496573" y="226397"/>
                  </a:lnTo>
                  <a:lnTo>
                    <a:pt x="513873" y="230028"/>
                  </a:lnTo>
                  <a:lnTo>
                    <a:pt x="531602" y="234088"/>
                  </a:lnTo>
                  <a:lnTo>
                    <a:pt x="549401" y="238506"/>
                  </a:lnTo>
                  <a:lnTo>
                    <a:pt x="569630" y="243375"/>
                  </a:lnTo>
                  <a:lnTo>
                    <a:pt x="604932" y="252888"/>
                  </a:lnTo>
                  <a:lnTo>
                    <a:pt x="648092" y="267973"/>
                  </a:lnTo>
                  <a:lnTo>
                    <a:pt x="691895" y="289560"/>
                  </a:lnTo>
                  <a:lnTo>
                    <a:pt x="726150" y="302383"/>
                  </a:lnTo>
                  <a:lnTo>
                    <a:pt x="799802" y="314313"/>
                  </a:lnTo>
                  <a:lnTo>
                    <a:pt x="852427" y="352436"/>
                  </a:lnTo>
                  <a:lnTo>
                    <a:pt x="866298" y="388524"/>
                  </a:lnTo>
                  <a:lnTo>
                    <a:pt x="874883" y="427327"/>
                  </a:lnTo>
                  <a:lnTo>
                    <a:pt x="877823" y="459486"/>
                  </a:lnTo>
                  <a:lnTo>
                    <a:pt x="877823" y="914535"/>
                  </a:lnTo>
                  <a:lnTo>
                    <a:pt x="896778" y="897159"/>
                  </a:lnTo>
                  <a:lnTo>
                    <a:pt x="927121" y="864191"/>
                  </a:lnTo>
                  <a:lnTo>
                    <a:pt x="954591" y="828719"/>
                  </a:lnTo>
                  <a:lnTo>
                    <a:pt x="979000" y="790927"/>
                  </a:lnTo>
                  <a:lnTo>
                    <a:pt x="1000164" y="751000"/>
                  </a:lnTo>
                  <a:lnTo>
                    <a:pt x="1017897" y="709122"/>
                  </a:lnTo>
                  <a:lnTo>
                    <a:pt x="1032012" y="665476"/>
                  </a:lnTo>
                  <a:lnTo>
                    <a:pt x="1042325" y="620248"/>
                  </a:lnTo>
                  <a:lnTo>
                    <a:pt x="1048648" y="573621"/>
                  </a:lnTo>
                  <a:lnTo>
                    <a:pt x="1050797" y="525780"/>
                  </a:lnTo>
                  <a:close/>
                </a:path>
                <a:path w="1050925" h="1050925">
                  <a:moveTo>
                    <a:pt x="383285" y="627126"/>
                  </a:moveTo>
                  <a:lnTo>
                    <a:pt x="343185" y="624949"/>
                  </a:lnTo>
                  <a:lnTo>
                    <a:pt x="303240" y="618124"/>
                  </a:lnTo>
                  <a:lnTo>
                    <a:pt x="265175" y="604266"/>
                  </a:lnTo>
                  <a:lnTo>
                    <a:pt x="246125" y="591312"/>
                  </a:lnTo>
                  <a:lnTo>
                    <a:pt x="235779" y="582882"/>
                  </a:lnTo>
                  <a:lnTo>
                    <a:pt x="224504" y="571309"/>
                  </a:lnTo>
                  <a:lnTo>
                    <a:pt x="214514" y="556593"/>
                  </a:lnTo>
                  <a:lnTo>
                    <a:pt x="208025" y="538733"/>
                  </a:lnTo>
                  <a:lnTo>
                    <a:pt x="206454" y="525672"/>
                  </a:lnTo>
                  <a:lnTo>
                    <a:pt x="206454" y="942775"/>
                  </a:lnTo>
                  <a:lnTo>
                    <a:pt x="222078" y="954847"/>
                  </a:lnTo>
                  <a:lnTo>
                    <a:pt x="259870" y="979198"/>
                  </a:lnTo>
                  <a:lnTo>
                    <a:pt x="281939" y="990866"/>
                  </a:lnTo>
                  <a:lnTo>
                    <a:pt x="281939" y="823722"/>
                  </a:lnTo>
                  <a:lnTo>
                    <a:pt x="284286" y="794132"/>
                  </a:lnTo>
                  <a:lnTo>
                    <a:pt x="292486" y="763298"/>
                  </a:lnTo>
                  <a:lnTo>
                    <a:pt x="309646" y="727600"/>
                  </a:lnTo>
                  <a:lnTo>
                    <a:pt x="338876" y="683416"/>
                  </a:lnTo>
                  <a:lnTo>
                    <a:pt x="383285" y="627126"/>
                  </a:lnTo>
                  <a:close/>
                </a:path>
                <a:path w="1050925" h="1050925">
                  <a:moveTo>
                    <a:pt x="258317" y="473964"/>
                  </a:moveTo>
                  <a:lnTo>
                    <a:pt x="249935" y="470154"/>
                  </a:lnTo>
                  <a:lnTo>
                    <a:pt x="243077" y="460248"/>
                  </a:lnTo>
                  <a:lnTo>
                    <a:pt x="241553" y="456438"/>
                  </a:lnTo>
                  <a:lnTo>
                    <a:pt x="239267" y="451866"/>
                  </a:lnTo>
                  <a:lnTo>
                    <a:pt x="238505" y="445770"/>
                  </a:lnTo>
                  <a:lnTo>
                    <a:pt x="238505" y="442722"/>
                  </a:lnTo>
                  <a:lnTo>
                    <a:pt x="237743" y="441960"/>
                  </a:lnTo>
                  <a:lnTo>
                    <a:pt x="237743" y="439674"/>
                  </a:lnTo>
                  <a:lnTo>
                    <a:pt x="236981" y="437388"/>
                  </a:lnTo>
                  <a:lnTo>
                    <a:pt x="236981" y="435102"/>
                  </a:lnTo>
                  <a:lnTo>
                    <a:pt x="236219" y="432816"/>
                  </a:lnTo>
                  <a:lnTo>
                    <a:pt x="236219" y="477105"/>
                  </a:lnTo>
                  <a:lnTo>
                    <a:pt x="236600" y="476916"/>
                  </a:lnTo>
                  <a:lnTo>
                    <a:pt x="244530" y="475404"/>
                  </a:lnTo>
                  <a:lnTo>
                    <a:pt x="258317" y="473964"/>
                  </a:lnTo>
                  <a:close/>
                </a:path>
                <a:path w="1050925" h="1050925">
                  <a:moveTo>
                    <a:pt x="300989" y="374904"/>
                  </a:moveTo>
                  <a:lnTo>
                    <a:pt x="281939" y="342900"/>
                  </a:lnTo>
                  <a:lnTo>
                    <a:pt x="281939" y="377802"/>
                  </a:lnTo>
                  <a:lnTo>
                    <a:pt x="287940" y="376618"/>
                  </a:lnTo>
                  <a:lnTo>
                    <a:pt x="292131" y="376002"/>
                  </a:lnTo>
                  <a:lnTo>
                    <a:pt x="292486" y="375950"/>
                  </a:lnTo>
                  <a:lnTo>
                    <a:pt x="293286" y="375832"/>
                  </a:lnTo>
                  <a:lnTo>
                    <a:pt x="300989" y="374904"/>
                  </a:lnTo>
                  <a:close/>
                </a:path>
                <a:path w="1050925" h="1050925">
                  <a:moveTo>
                    <a:pt x="877823" y="914535"/>
                  </a:moveTo>
                  <a:lnTo>
                    <a:pt x="877823" y="459486"/>
                  </a:lnTo>
                  <a:lnTo>
                    <a:pt x="874883" y="492860"/>
                  </a:lnTo>
                  <a:lnTo>
                    <a:pt x="874883" y="492139"/>
                  </a:lnTo>
                  <a:lnTo>
                    <a:pt x="866584" y="530447"/>
                  </a:lnTo>
                  <a:lnTo>
                    <a:pt x="852749" y="566535"/>
                  </a:lnTo>
                  <a:lnTo>
                    <a:pt x="802350" y="599848"/>
                  </a:lnTo>
                  <a:lnTo>
                    <a:pt x="761142" y="602646"/>
                  </a:lnTo>
                  <a:lnTo>
                    <a:pt x="720363" y="605873"/>
                  </a:lnTo>
                  <a:lnTo>
                    <a:pt x="690372" y="616458"/>
                  </a:lnTo>
                  <a:lnTo>
                    <a:pt x="664154" y="637020"/>
                  </a:lnTo>
                  <a:lnTo>
                    <a:pt x="629221" y="659796"/>
                  </a:lnTo>
                  <a:lnTo>
                    <a:pt x="584287" y="681287"/>
                  </a:lnTo>
                  <a:lnTo>
                    <a:pt x="528065" y="697992"/>
                  </a:lnTo>
                  <a:lnTo>
                    <a:pt x="495610" y="708806"/>
                  </a:lnTo>
                  <a:lnTo>
                    <a:pt x="455328" y="729093"/>
                  </a:lnTo>
                  <a:lnTo>
                    <a:pt x="413290" y="758452"/>
                  </a:lnTo>
                  <a:lnTo>
                    <a:pt x="375568" y="796478"/>
                  </a:lnTo>
                  <a:lnTo>
                    <a:pt x="348233" y="842772"/>
                  </a:lnTo>
                  <a:lnTo>
                    <a:pt x="333267" y="860047"/>
                  </a:lnTo>
                  <a:lnTo>
                    <a:pt x="310800" y="866108"/>
                  </a:lnTo>
                  <a:lnTo>
                    <a:pt x="290476" y="855737"/>
                  </a:lnTo>
                  <a:lnTo>
                    <a:pt x="281939" y="823722"/>
                  </a:lnTo>
                  <a:lnTo>
                    <a:pt x="281939" y="990866"/>
                  </a:lnTo>
                  <a:lnTo>
                    <a:pt x="341364" y="1017861"/>
                  </a:lnTo>
                  <a:lnTo>
                    <a:pt x="385321" y="1032069"/>
                  </a:lnTo>
                  <a:lnTo>
                    <a:pt x="430549" y="1042351"/>
                  </a:lnTo>
                  <a:lnTo>
                    <a:pt x="477176" y="1048655"/>
                  </a:lnTo>
                  <a:lnTo>
                    <a:pt x="525018" y="1050798"/>
                  </a:lnTo>
                  <a:lnTo>
                    <a:pt x="572866" y="1048655"/>
                  </a:lnTo>
                  <a:lnTo>
                    <a:pt x="619512" y="1042351"/>
                  </a:lnTo>
                  <a:lnTo>
                    <a:pt x="664770" y="1032069"/>
                  </a:lnTo>
                  <a:lnTo>
                    <a:pt x="708456" y="1017993"/>
                  </a:lnTo>
                  <a:lnTo>
                    <a:pt x="750382" y="1000308"/>
                  </a:lnTo>
                  <a:lnTo>
                    <a:pt x="790363" y="979198"/>
                  </a:lnTo>
                  <a:lnTo>
                    <a:pt x="828213" y="954847"/>
                  </a:lnTo>
                  <a:lnTo>
                    <a:pt x="863747" y="927439"/>
                  </a:lnTo>
                  <a:lnTo>
                    <a:pt x="877823" y="914535"/>
                  </a:lnTo>
                  <a:close/>
                </a:path>
                <a:path w="1050925" h="1050925">
                  <a:moveTo>
                    <a:pt x="347471" y="288798"/>
                  </a:moveTo>
                  <a:lnTo>
                    <a:pt x="346007" y="286607"/>
                  </a:lnTo>
                  <a:lnTo>
                    <a:pt x="343185" y="280416"/>
                  </a:lnTo>
                  <a:lnTo>
                    <a:pt x="341364" y="270795"/>
                  </a:lnTo>
                  <a:lnTo>
                    <a:pt x="341364" y="289702"/>
                  </a:lnTo>
                  <a:lnTo>
                    <a:pt x="347471" y="288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534041" y="2323338"/>
              <a:ext cx="1060450" cy="1061720"/>
            </a:xfrm>
            <a:custGeom>
              <a:avLst/>
              <a:gdLst/>
              <a:ahLst/>
              <a:cxnLst/>
              <a:rect l="l" t="t" r="r" b="b"/>
              <a:pathLst>
                <a:path w="1060450" h="1061720">
                  <a:moveTo>
                    <a:pt x="534670" y="10667"/>
                  </a:moveTo>
                  <a:lnTo>
                    <a:pt x="534670" y="4571"/>
                  </a:lnTo>
                  <a:lnTo>
                    <a:pt x="529590" y="0"/>
                  </a:lnTo>
                  <a:lnTo>
                    <a:pt x="514350" y="76"/>
                  </a:lnTo>
                  <a:lnTo>
                    <a:pt x="502920" y="761"/>
                  </a:lnTo>
                  <a:lnTo>
                    <a:pt x="490220" y="1454"/>
                  </a:lnTo>
                  <a:lnTo>
                    <a:pt x="440690" y="7397"/>
                  </a:lnTo>
                  <a:lnTo>
                    <a:pt x="394970" y="17445"/>
                  </a:lnTo>
                  <a:lnTo>
                    <a:pt x="349250" y="31466"/>
                  </a:lnTo>
                  <a:lnTo>
                    <a:pt x="306070" y="49256"/>
                  </a:lnTo>
                  <a:lnTo>
                    <a:pt x="265430" y="70611"/>
                  </a:lnTo>
                  <a:lnTo>
                    <a:pt x="226060" y="95330"/>
                  </a:lnTo>
                  <a:lnTo>
                    <a:pt x="190500" y="123208"/>
                  </a:lnTo>
                  <a:lnTo>
                    <a:pt x="156210" y="154044"/>
                  </a:lnTo>
                  <a:lnTo>
                    <a:pt x="125730" y="187633"/>
                  </a:lnTo>
                  <a:lnTo>
                    <a:pt x="96520" y="223772"/>
                  </a:lnTo>
                  <a:lnTo>
                    <a:pt x="72390" y="262260"/>
                  </a:lnTo>
                  <a:lnTo>
                    <a:pt x="50800" y="302892"/>
                  </a:lnTo>
                  <a:lnTo>
                    <a:pt x="33020" y="345465"/>
                  </a:lnTo>
                  <a:lnTo>
                    <a:pt x="17780" y="389777"/>
                  </a:lnTo>
                  <a:lnTo>
                    <a:pt x="7620" y="435625"/>
                  </a:lnTo>
                  <a:lnTo>
                    <a:pt x="1270" y="482804"/>
                  </a:lnTo>
                  <a:lnTo>
                    <a:pt x="0" y="531113"/>
                  </a:lnTo>
                  <a:lnTo>
                    <a:pt x="0" y="557783"/>
                  </a:lnTo>
                  <a:lnTo>
                    <a:pt x="3810" y="605176"/>
                  </a:lnTo>
                  <a:lnTo>
                    <a:pt x="8890" y="631513"/>
                  </a:lnTo>
                  <a:lnTo>
                    <a:pt x="8890" y="530351"/>
                  </a:lnTo>
                  <a:lnTo>
                    <a:pt x="10160" y="517397"/>
                  </a:lnTo>
                  <a:lnTo>
                    <a:pt x="13970" y="468216"/>
                  </a:lnTo>
                  <a:lnTo>
                    <a:pt x="21590" y="420317"/>
                  </a:lnTo>
                  <a:lnTo>
                    <a:pt x="34290" y="373929"/>
                  </a:lnTo>
                  <a:lnTo>
                    <a:pt x="50800" y="329279"/>
                  </a:lnTo>
                  <a:lnTo>
                    <a:pt x="71120" y="286597"/>
                  </a:lnTo>
                  <a:lnTo>
                    <a:pt x="95250" y="246110"/>
                  </a:lnTo>
                  <a:lnTo>
                    <a:pt x="121920" y="208047"/>
                  </a:lnTo>
                  <a:lnTo>
                    <a:pt x="152400" y="172635"/>
                  </a:lnTo>
                  <a:lnTo>
                    <a:pt x="186690" y="140104"/>
                  </a:lnTo>
                  <a:lnTo>
                    <a:pt x="223520" y="110680"/>
                  </a:lnTo>
                  <a:lnTo>
                    <a:pt x="262890" y="84593"/>
                  </a:lnTo>
                  <a:lnTo>
                    <a:pt x="303530" y="62071"/>
                  </a:lnTo>
                  <a:lnTo>
                    <a:pt x="347980" y="43341"/>
                  </a:lnTo>
                  <a:lnTo>
                    <a:pt x="393700" y="28633"/>
                  </a:lnTo>
                  <a:lnTo>
                    <a:pt x="440690" y="18173"/>
                  </a:lnTo>
                  <a:lnTo>
                    <a:pt x="490220" y="12191"/>
                  </a:lnTo>
                  <a:lnTo>
                    <a:pt x="514350" y="10806"/>
                  </a:lnTo>
                  <a:lnTo>
                    <a:pt x="515620" y="10737"/>
                  </a:lnTo>
                  <a:lnTo>
                    <a:pt x="525780" y="10667"/>
                  </a:lnTo>
                  <a:lnTo>
                    <a:pt x="525780" y="6095"/>
                  </a:lnTo>
                  <a:lnTo>
                    <a:pt x="529590" y="10667"/>
                  </a:lnTo>
                  <a:lnTo>
                    <a:pt x="534670" y="10667"/>
                  </a:lnTo>
                  <a:close/>
                </a:path>
                <a:path w="1060450" h="1061720">
                  <a:moveTo>
                    <a:pt x="1050290" y="633431"/>
                  </a:moveTo>
                  <a:lnTo>
                    <a:pt x="1050290" y="544829"/>
                  </a:lnTo>
                  <a:lnTo>
                    <a:pt x="1049020" y="557783"/>
                  </a:lnTo>
                  <a:lnTo>
                    <a:pt x="1045210" y="606862"/>
                  </a:lnTo>
                  <a:lnTo>
                    <a:pt x="1035050" y="654541"/>
                  </a:lnTo>
                  <a:lnTo>
                    <a:pt x="1022350" y="700599"/>
                  </a:lnTo>
                  <a:lnTo>
                    <a:pt x="1004569" y="744815"/>
                  </a:lnTo>
                  <a:lnTo>
                    <a:pt x="982980" y="786965"/>
                  </a:lnTo>
                  <a:lnTo>
                    <a:pt x="957580" y="826827"/>
                  </a:lnTo>
                  <a:lnTo>
                    <a:pt x="929640" y="864180"/>
                  </a:lnTo>
                  <a:lnTo>
                    <a:pt x="897890" y="898802"/>
                  </a:lnTo>
                  <a:lnTo>
                    <a:pt x="862330" y="930471"/>
                  </a:lnTo>
                  <a:lnTo>
                    <a:pt x="825500" y="958963"/>
                  </a:lnTo>
                  <a:lnTo>
                    <a:pt x="786130" y="984059"/>
                  </a:lnTo>
                  <a:lnTo>
                    <a:pt x="742950" y="1005534"/>
                  </a:lnTo>
                  <a:lnTo>
                    <a:pt x="699770" y="1023168"/>
                  </a:lnTo>
                  <a:lnTo>
                    <a:pt x="652780" y="1036738"/>
                  </a:lnTo>
                  <a:lnTo>
                    <a:pt x="605790" y="1046022"/>
                  </a:lnTo>
                  <a:lnTo>
                    <a:pt x="557530" y="1050675"/>
                  </a:lnTo>
                  <a:lnTo>
                    <a:pt x="502920" y="1050798"/>
                  </a:lnTo>
                  <a:lnTo>
                    <a:pt x="455930" y="1046340"/>
                  </a:lnTo>
                  <a:lnTo>
                    <a:pt x="410210" y="1037707"/>
                  </a:lnTo>
                  <a:lnTo>
                    <a:pt x="365760" y="1025099"/>
                  </a:lnTo>
                  <a:lnTo>
                    <a:pt x="323850" y="1008717"/>
                  </a:lnTo>
                  <a:lnTo>
                    <a:pt x="283210" y="988763"/>
                  </a:lnTo>
                  <a:lnTo>
                    <a:pt x="243840" y="965439"/>
                  </a:lnTo>
                  <a:lnTo>
                    <a:pt x="207010" y="938946"/>
                  </a:lnTo>
                  <a:lnTo>
                    <a:pt x="172720" y="909486"/>
                  </a:lnTo>
                  <a:lnTo>
                    <a:pt x="142240" y="877260"/>
                  </a:lnTo>
                  <a:lnTo>
                    <a:pt x="113030" y="842470"/>
                  </a:lnTo>
                  <a:lnTo>
                    <a:pt x="87630" y="805317"/>
                  </a:lnTo>
                  <a:lnTo>
                    <a:pt x="66040" y="766003"/>
                  </a:lnTo>
                  <a:lnTo>
                    <a:pt x="46990" y="724729"/>
                  </a:lnTo>
                  <a:lnTo>
                    <a:pt x="31750" y="681697"/>
                  </a:lnTo>
                  <a:lnTo>
                    <a:pt x="20320" y="637109"/>
                  </a:lnTo>
                  <a:lnTo>
                    <a:pt x="12700" y="591165"/>
                  </a:lnTo>
                  <a:lnTo>
                    <a:pt x="10160" y="544067"/>
                  </a:lnTo>
                  <a:lnTo>
                    <a:pt x="8890" y="530351"/>
                  </a:lnTo>
                  <a:lnTo>
                    <a:pt x="8890" y="631513"/>
                  </a:lnTo>
                  <a:lnTo>
                    <a:pt x="12700" y="651266"/>
                  </a:lnTo>
                  <a:lnTo>
                    <a:pt x="25400" y="695870"/>
                  </a:lnTo>
                  <a:lnTo>
                    <a:pt x="41910" y="738802"/>
                  </a:lnTo>
                  <a:lnTo>
                    <a:pt x="60960" y="779878"/>
                  </a:lnTo>
                  <a:lnTo>
                    <a:pt x="83820" y="818912"/>
                  </a:lnTo>
                  <a:lnTo>
                    <a:pt x="110490" y="855721"/>
                  </a:lnTo>
                  <a:lnTo>
                    <a:pt x="139700" y="890119"/>
                  </a:lnTo>
                  <a:lnTo>
                    <a:pt x="171450" y="921921"/>
                  </a:lnTo>
                  <a:lnTo>
                    <a:pt x="205740" y="950942"/>
                  </a:lnTo>
                  <a:lnTo>
                    <a:pt x="242570" y="976997"/>
                  </a:lnTo>
                  <a:lnTo>
                    <a:pt x="280670" y="999903"/>
                  </a:lnTo>
                  <a:lnTo>
                    <a:pt x="322580" y="1019473"/>
                  </a:lnTo>
                  <a:lnTo>
                    <a:pt x="364490" y="1035523"/>
                  </a:lnTo>
                  <a:lnTo>
                    <a:pt x="408940" y="1047868"/>
                  </a:lnTo>
                  <a:lnTo>
                    <a:pt x="455930" y="1056323"/>
                  </a:lnTo>
                  <a:lnTo>
                    <a:pt x="502920" y="1060703"/>
                  </a:lnTo>
                  <a:lnTo>
                    <a:pt x="544830" y="1061396"/>
                  </a:lnTo>
                  <a:lnTo>
                    <a:pt x="556260" y="1060773"/>
                  </a:lnTo>
                  <a:lnTo>
                    <a:pt x="557530" y="1060703"/>
                  </a:lnTo>
                  <a:lnTo>
                    <a:pt x="605790" y="1056192"/>
                  </a:lnTo>
                  <a:lnTo>
                    <a:pt x="652780" y="1047465"/>
                  </a:lnTo>
                  <a:lnTo>
                    <a:pt x="697230" y="1034720"/>
                  </a:lnTo>
                  <a:lnTo>
                    <a:pt x="740410" y="1018154"/>
                  </a:lnTo>
                  <a:lnTo>
                    <a:pt x="782320" y="997963"/>
                  </a:lnTo>
                  <a:lnTo>
                    <a:pt x="821690" y="974346"/>
                  </a:lnTo>
                  <a:lnTo>
                    <a:pt x="858519" y="947500"/>
                  </a:lnTo>
                  <a:lnTo>
                    <a:pt x="894080" y="917622"/>
                  </a:lnTo>
                  <a:lnTo>
                    <a:pt x="925830" y="884909"/>
                  </a:lnTo>
                  <a:lnTo>
                    <a:pt x="955040" y="849559"/>
                  </a:lnTo>
                  <a:lnTo>
                    <a:pt x="980440" y="811768"/>
                  </a:lnTo>
                  <a:lnTo>
                    <a:pt x="1003300" y="771735"/>
                  </a:lnTo>
                  <a:lnTo>
                    <a:pt x="1022350" y="729656"/>
                  </a:lnTo>
                  <a:lnTo>
                    <a:pt x="1037590" y="685728"/>
                  </a:lnTo>
                  <a:lnTo>
                    <a:pt x="1049020" y="640150"/>
                  </a:lnTo>
                  <a:lnTo>
                    <a:pt x="1050290" y="633431"/>
                  </a:lnTo>
                  <a:close/>
                </a:path>
                <a:path w="1060450" h="1061720">
                  <a:moveTo>
                    <a:pt x="262890" y="484631"/>
                  </a:moveTo>
                  <a:lnTo>
                    <a:pt x="262890" y="474725"/>
                  </a:lnTo>
                  <a:lnTo>
                    <a:pt x="260350" y="484631"/>
                  </a:lnTo>
                  <a:lnTo>
                    <a:pt x="259080" y="483107"/>
                  </a:lnTo>
                  <a:lnTo>
                    <a:pt x="256540" y="482345"/>
                  </a:lnTo>
                  <a:lnTo>
                    <a:pt x="255270" y="480059"/>
                  </a:lnTo>
                  <a:lnTo>
                    <a:pt x="252730" y="478535"/>
                  </a:lnTo>
                  <a:lnTo>
                    <a:pt x="249791" y="476185"/>
                  </a:lnTo>
                  <a:lnTo>
                    <a:pt x="241300" y="478364"/>
                  </a:lnTo>
                  <a:lnTo>
                    <a:pt x="232410" y="482255"/>
                  </a:lnTo>
                  <a:lnTo>
                    <a:pt x="222250" y="488441"/>
                  </a:lnTo>
                  <a:lnTo>
                    <a:pt x="220980" y="490727"/>
                  </a:lnTo>
                  <a:lnTo>
                    <a:pt x="219710" y="490727"/>
                  </a:lnTo>
                  <a:lnTo>
                    <a:pt x="219710" y="491489"/>
                  </a:lnTo>
                  <a:lnTo>
                    <a:pt x="218440" y="493775"/>
                  </a:lnTo>
                  <a:lnTo>
                    <a:pt x="214630" y="498347"/>
                  </a:lnTo>
                  <a:lnTo>
                    <a:pt x="205740" y="531998"/>
                  </a:lnTo>
                  <a:lnTo>
                    <a:pt x="212090" y="560898"/>
                  </a:lnTo>
                  <a:lnTo>
                    <a:pt x="215900" y="565910"/>
                  </a:lnTo>
                  <a:lnTo>
                    <a:pt x="215900" y="531882"/>
                  </a:lnTo>
                  <a:lnTo>
                    <a:pt x="223520" y="503681"/>
                  </a:lnTo>
                  <a:lnTo>
                    <a:pt x="226060" y="500633"/>
                  </a:lnTo>
                  <a:lnTo>
                    <a:pt x="227330" y="498347"/>
                  </a:lnTo>
                  <a:lnTo>
                    <a:pt x="227330" y="499109"/>
                  </a:lnTo>
                  <a:lnTo>
                    <a:pt x="228600" y="497585"/>
                  </a:lnTo>
                  <a:lnTo>
                    <a:pt x="233680" y="493775"/>
                  </a:lnTo>
                  <a:lnTo>
                    <a:pt x="234950" y="492251"/>
                  </a:lnTo>
                  <a:lnTo>
                    <a:pt x="236220" y="491489"/>
                  </a:lnTo>
                  <a:lnTo>
                    <a:pt x="246380" y="488441"/>
                  </a:lnTo>
                  <a:lnTo>
                    <a:pt x="250190" y="486917"/>
                  </a:lnTo>
                  <a:lnTo>
                    <a:pt x="256540" y="486155"/>
                  </a:lnTo>
                  <a:lnTo>
                    <a:pt x="259080" y="485393"/>
                  </a:lnTo>
                  <a:lnTo>
                    <a:pt x="261620" y="485393"/>
                  </a:lnTo>
                  <a:lnTo>
                    <a:pt x="262890" y="484631"/>
                  </a:lnTo>
                  <a:close/>
                </a:path>
                <a:path w="1060450" h="1061720">
                  <a:moveTo>
                    <a:pt x="393700" y="634745"/>
                  </a:moveTo>
                  <a:lnTo>
                    <a:pt x="393700" y="632459"/>
                  </a:lnTo>
                  <a:lnTo>
                    <a:pt x="392430" y="630173"/>
                  </a:lnTo>
                  <a:lnTo>
                    <a:pt x="392430" y="628649"/>
                  </a:lnTo>
                  <a:lnTo>
                    <a:pt x="389890" y="627125"/>
                  </a:lnTo>
                  <a:lnTo>
                    <a:pt x="383540" y="627021"/>
                  </a:lnTo>
                  <a:lnTo>
                    <a:pt x="359410" y="626025"/>
                  </a:lnTo>
                  <a:lnTo>
                    <a:pt x="358140" y="625973"/>
                  </a:lnTo>
                  <a:lnTo>
                    <a:pt x="355600" y="625868"/>
                  </a:lnTo>
                  <a:lnTo>
                    <a:pt x="325120" y="621944"/>
                  </a:lnTo>
                  <a:lnTo>
                    <a:pt x="267970" y="601979"/>
                  </a:lnTo>
                  <a:lnTo>
                    <a:pt x="237490" y="577868"/>
                  </a:lnTo>
                  <a:lnTo>
                    <a:pt x="215900" y="531882"/>
                  </a:lnTo>
                  <a:lnTo>
                    <a:pt x="215900" y="565910"/>
                  </a:lnTo>
                  <a:lnTo>
                    <a:pt x="256540" y="608075"/>
                  </a:lnTo>
                  <a:lnTo>
                    <a:pt x="294640" y="624976"/>
                  </a:lnTo>
                  <a:lnTo>
                    <a:pt x="356870" y="636640"/>
                  </a:lnTo>
                  <a:lnTo>
                    <a:pt x="377357" y="637449"/>
                  </a:lnTo>
                  <a:lnTo>
                    <a:pt x="383540" y="629411"/>
                  </a:lnTo>
                  <a:lnTo>
                    <a:pt x="388620" y="637793"/>
                  </a:lnTo>
                  <a:lnTo>
                    <a:pt x="388620" y="640188"/>
                  </a:lnTo>
                  <a:lnTo>
                    <a:pt x="392430" y="636269"/>
                  </a:lnTo>
                  <a:lnTo>
                    <a:pt x="393700" y="634745"/>
                  </a:lnTo>
                  <a:close/>
                </a:path>
                <a:path w="1060450" h="1061720">
                  <a:moveTo>
                    <a:pt x="279400" y="389381"/>
                  </a:moveTo>
                  <a:lnTo>
                    <a:pt x="279400" y="379475"/>
                  </a:lnTo>
                  <a:lnTo>
                    <a:pt x="275590" y="379475"/>
                  </a:lnTo>
                  <a:lnTo>
                    <a:pt x="267970" y="381761"/>
                  </a:lnTo>
                  <a:lnTo>
                    <a:pt x="266700" y="381761"/>
                  </a:lnTo>
                  <a:lnTo>
                    <a:pt x="262890" y="384047"/>
                  </a:lnTo>
                  <a:lnTo>
                    <a:pt x="259080" y="385571"/>
                  </a:lnTo>
                  <a:lnTo>
                    <a:pt x="259080" y="386333"/>
                  </a:lnTo>
                  <a:lnTo>
                    <a:pt x="257810" y="386333"/>
                  </a:lnTo>
                  <a:lnTo>
                    <a:pt x="254000" y="389381"/>
                  </a:lnTo>
                  <a:lnTo>
                    <a:pt x="246380" y="398196"/>
                  </a:lnTo>
                  <a:lnTo>
                    <a:pt x="240030" y="409984"/>
                  </a:lnTo>
                  <a:lnTo>
                    <a:pt x="236220" y="422711"/>
                  </a:lnTo>
                  <a:lnTo>
                    <a:pt x="236220" y="438149"/>
                  </a:lnTo>
                  <a:lnTo>
                    <a:pt x="237490" y="441197"/>
                  </a:lnTo>
                  <a:lnTo>
                    <a:pt x="237490" y="448817"/>
                  </a:lnTo>
                  <a:lnTo>
                    <a:pt x="238760" y="451103"/>
                  </a:lnTo>
                  <a:lnTo>
                    <a:pt x="238760" y="451865"/>
                  </a:lnTo>
                  <a:lnTo>
                    <a:pt x="240030" y="456437"/>
                  </a:lnTo>
                  <a:lnTo>
                    <a:pt x="241300" y="460247"/>
                  </a:lnTo>
                  <a:lnTo>
                    <a:pt x="241300" y="464057"/>
                  </a:lnTo>
                  <a:lnTo>
                    <a:pt x="243840" y="467105"/>
                  </a:lnTo>
                  <a:lnTo>
                    <a:pt x="243840" y="468629"/>
                  </a:lnTo>
                  <a:lnTo>
                    <a:pt x="246380" y="471677"/>
                  </a:lnTo>
                  <a:lnTo>
                    <a:pt x="246380" y="434339"/>
                  </a:lnTo>
                  <a:lnTo>
                    <a:pt x="247650" y="424254"/>
                  </a:lnTo>
                  <a:lnTo>
                    <a:pt x="250190" y="414427"/>
                  </a:lnTo>
                  <a:lnTo>
                    <a:pt x="254000" y="405413"/>
                  </a:lnTo>
                  <a:lnTo>
                    <a:pt x="260350" y="397763"/>
                  </a:lnTo>
                  <a:lnTo>
                    <a:pt x="262890" y="395731"/>
                  </a:lnTo>
                  <a:lnTo>
                    <a:pt x="262890" y="395477"/>
                  </a:lnTo>
                  <a:lnTo>
                    <a:pt x="265430" y="393953"/>
                  </a:lnTo>
                  <a:lnTo>
                    <a:pt x="267970" y="393191"/>
                  </a:lnTo>
                  <a:lnTo>
                    <a:pt x="269240" y="392429"/>
                  </a:lnTo>
                  <a:lnTo>
                    <a:pt x="269240" y="391667"/>
                  </a:lnTo>
                  <a:lnTo>
                    <a:pt x="279400" y="389381"/>
                  </a:lnTo>
                  <a:close/>
                </a:path>
                <a:path w="1060450" h="1061720">
                  <a:moveTo>
                    <a:pt x="267970" y="482345"/>
                  </a:moveTo>
                  <a:lnTo>
                    <a:pt x="267970" y="476249"/>
                  </a:lnTo>
                  <a:lnTo>
                    <a:pt x="265430" y="474725"/>
                  </a:lnTo>
                  <a:lnTo>
                    <a:pt x="264160" y="474725"/>
                  </a:lnTo>
                  <a:lnTo>
                    <a:pt x="259080" y="470896"/>
                  </a:lnTo>
                  <a:lnTo>
                    <a:pt x="257810" y="469468"/>
                  </a:lnTo>
                  <a:lnTo>
                    <a:pt x="255270" y="465581"/>
                  </a:lnTo>
                  <a:lnTo>
                    <a:pt x="252730" y="462533"/>
                  </a:lnTo>
                  <a:lnTo>
                    <a:pt x="252730" y="463295"/>
                  </a:lnTo>
                  <a:lnTo>
                    <a:pt x="248920" y="454151"/>
                  </a:lnTo>
                  <a:lnTo>
                    <a:pt x="248920" y="446531"/>
                  </a:lnTo>
                  <a:lnTo>
                    <a:pt x="247650" y="445007"/>
                  </a:lnTo>
                  <a:lnTo>
                    <a:pt x="247650" y="438911"/>
                  </a:lnTo>
                  <a:lnTo>
                    <a:pt x="246380" y="435863"/>
                  </a:lnTo>
                  <a:lnTo>
                    <a:pt x="246380" y="471677"/>
                  </a:lnTo>
                  <a:lnTo>
                    <a:pt x="248920" y="475487"/>
                  </a:lnTo>
                  <a:lnTo>
                    <a:pt x="249791" y="476185"/>
                  </a:lnTo>
                  <a:lnTo>
                    <a:pt x="250190" y="476083"/>
                  </a:lnTo>
                  <a:lnTo>
                    <a:pt x="261620" y="474725"/>
                  </a:lnTo>
                  <a:lnTo>
                    <a:pt x="262890" y="474725"/>
                  </a:lnTo>
                  <a:lnTo>
                    <a:pt x="262890" y="484631"/>
                  </a:lnTo>
                  <a:lnTo>
                    <a:pt x="266700" y="484631"/>
                  </a:lnTo>
                  <a:lnTo>
                    <a:pt x="267970" y="482345"/>
                  </a:lnTo>
                  <a:close/>
                </a:path>
                <a:path w="1060450" h="1061720">
                  <a:moveTo>
                    <a:pt x="262890" y="474725"/>
                  </a:moveTo>
                  <a:lnTo>
                    <a:pt x="261620" y="474725"/>
                  </a:lnTo>
                  <a:lnTo>
                    <a:pt x="250190" y="476083"/>
                  </a:lnTo>
                  <a:lnTo>
                    <a:pt x="249791" y="476185"/>
                  </a:lnTo>
                  <a:lnTo>
                    <a:pt x="252730" y="478535"/>
                  </a:lnTo>
                  <a:lnTo>
                    <a:pt x="255270" y="480059"/>
                  </a:lnTo>
                  <a:lnTo>
                    <a:pt x="256540" y="482345"/>
                  </a:lnTo>
                  <a:lnTo>
                    <a:pt x="259080" y="483107"/>
                  </a:lnTo>
                  <a:lnTo>
                    <a:pt x="260350" y="484631"/>
                  </a:lnTo>
                  <a:lnTo>
                    <a:pt x="262890" y="474725"/>
                  </a:lnTo>
                  <a:close/>
                </a:path>
                <a:path w="1060450" h="1061720">
                  <a:moveTo>
                    <a:pt x="264160" y="394715"/>
                  </a:moveTo>
                  <a:lnTo>
                    <a:pt x="262890" y="395477"/>
                  </a:lnTo>
                  <a:lnTo>
                    <a:pt x="262890" y="395731"/>
                  </a:lnTo>
                  <a:lnTo>
                    <a:pt x="264160" y="394715"/>
                  </a:lnTo>
                  <a:close/>
                </a:path>
                <a:path w="1060450" h="1061720">
                  <a:moveTo>
                    <a:pt x="270510" y="391667"/>
                  </a:moveTo>
                  <a:lnTo>
                    <a:pt x="269240" y="391667"/>
                  </a:lnTo>
                  <a:lnTo>
                    <a:pt x="269240" y="392429"/>
                  </a:lnTo>
                  <a:lnTo>
                    <a:pt x="270510" y="391667"/>
                  </a:lnTo>
                  <a:close/>
                </a:path>
                <a:path w="1060450" h="1061720">
                  <a:moveTo>
                    <a:pt x="311150" y="380999"/>
                  </a:moveTo>
                  <a:lnTo>
                    <a:pt x="311150" y="377951"/>
                  </a:lnTo>
                  <a:lnTo>
                    <a:pt x="309880" y="375665"/>
                  </a:lnTo>
                  <a:lnTo>
                    <a:pt x="306070" y="374903"/>
                  </a:lnTo>
                  <a:lnTo>
                    <a:pt x="304800" y="384809"/>
                  </a:lnTo>
                  <a:lnTo>
                    <a:pt x="302260" y="384809"/>
                  </a:lnTo>
                  <a:lnTo>
                    <a:pt x="300990" y="384047"/>
                  </a:lnTo>
                  <a:lnTo>
                    <a:pt x="300990" y="383285"/>
                  </a:lnTo>
                  <a:lnTo>
                    <a:pt x="297180" y="381761"/>
                  </a:lnTo>
                  <a:lnTo>
                    <a:pt x="293370" y="378713"/>
                  </a:lnTo>
                  <a:lnTo>
                    <a:pt x="290830" y="376427"/>
                  </a:lnTo>
                  <a:lnTo>
                    <a:pt x="289560" y="376364"/>
                  </a:lnTo>
                  <a:lnTo>
                    <a:pt x="283210" y="378713"/>
                  </a:lnTo>
                  <a:lnTo>
                    <a:pt x="278130" y="379475"/>
                  </a:lnTo>
                  <a:lnTo>
                    <a:pt x="279400" y="379475"/>
                  </a:lnTo>
                  <a:lnTo>
                    <a:pt x="279400" y="389381"/>
                  </a:lnTo>
                  <a:lnTo>
                    <a:pt x="285750" y="388619"/>
                  </a:lnTo>
                  <a:lnTo>
                    <a:pt x="287020" y="388531"/>
                  </a:lnTo>
                  <a:lnTo>
                    <a:pt x="288290" y="388442"/>
                  </a:lnTo>
                  <a:lnTo>
                    <a:pt x="289560" y="388353"/>
                  </a:lnTo>
                  <a:lnTo>
                    <a:pt x="290830" y="388264"/>
                  </a:lnTo>
                  <a:lnTo>
                    <a:pt x="299720" y="385330"/>
                  </a:lnTo>
                  <a:lnTo>
                    <a:pt x="302260" y="385451"/>
                  </a:lnTo>
                  <a:lnTo>
                    <a:pt x="307340" y="385571"/>
                  </a:lnTo>
                  <a:lnTo>
                    <a:pt x="309880" y="383285"/>
                  </a:lnTo>
                  <a:lnTo>
                    <a:pt x="311150" y="380999"/>
                  </a:lnTo>
                  <a:close/>
                </a:path>
                <a:path w="1060450" h="1061720">
                  <a:moveTo>
                    <a:pt x="279400" y="390143"/>
                  </a:moveTo>
                  <a:lnTo>
                    <a:pt x="279400" y="389381"/>
                  </a:lnTo>
                  <a:lnTo>
                    <a:pt x="278130" y="390143"/>
                  </a:lnTo>
                  <a:lnTo>
                    <a:pt x="279400" y="390143"/>
                  </a:lnTo>
                  <a:close/>
                </a:path>
                <a:path w="1060450" h="1061720">
                  <a:moveTo>
                    <a:pt x="311150" y="297941"/>
                  </a:moveTo>
                  <a:lnTo>
                    <a:pt x="308610" y="299465"/>
                  </a:lnTo>
                  <a:lnTo>
                    <a:pt x="307340" y="299465"/>
                  </a:lnTo>
                  <a:lnTo>
                    <a:pt x="298450" y="306862"/>
                  </a:lnTo>
                  <a:lnTo>
                    <a:pt x="290830" y="315334"/>
                  </a:lnTo>
                  <a:lnTo>
                    <a:pt x="285750" y="325397"/>
                  </a:lnTo>
                  <a:lnTo>
                    <a:pt x="281940" y="337565"/>
                  </a:lnTo>
                  <a:lnTo>
                    <a:pt x="281940" y="353567"/>
                  </a:lnTo>
                  <a:lnTo>
                    <a:pt x="283210" y="357377"/>
                  </a:lnTo>
                  <a:lnTo>
                    <a:pt x="283210" y="361187"/>
                  </a:lnTo>
                  <a:lnTo>
                    <a:pt x="285750" y="368807"/>
                  </a:lnTo>
                  <a:lnTo>
                    <a:pt x="287020" y="371093"/>
                  </a:lnTo>
                  <a:lnTo>
                    <a:pt x="288290" y="374141"/>
                  </a:lnTo>
                  <a:lnTo>
                    <a:pt x="290637" y="376254"/>
                  </a:lnTo>
                  <a:lnTo>
                    <a:pt x="292100" y="376106"/>
                  </a:lnTo>
                  <a:lnTo>
                    <a:pt x="292100" y="345947"/>
                  </a:lnTo>
                  <a:lnTo>
                    <a:pt x="293370" y="339851"/>
                  </a:lnTo>
                  <a:lnTo>
                    <a:pt x="307340" y="312673"/>
                  </a:lnTo>
                  <a:lnTo>
                    <a:pt x="307340" y="311657"/>
                  </a:lnTo>
                  <a:lnTo>
                    <a:pt x="309880" y="310438"/>
                  </a:lnTo>
                  <a:lnTo>
                    <a:pt x="309880" y="299465"/>
                  </a:lnTo>
                  <a:lnTo>
                    <a:pt x="311150" y="297941"/>
                  </a:lnTo>
                  <a:close/>
                </a:path>
                <a:path w="1060450" h="1061720">
                  <a:moveTo>
                    <a:pt x="388620" y="640188"/>
                  </a:moveTo>
                  <a:lnTo>
                    <a:pt x="388620" y="637793"/>
                  </a:lnTo>
                  <a:lnTo>
                    <a:pt x="383540" y="637693"/>
                  </a:lnTo>
                  <a:lnTo>
                    <a:pt x="377357" y="637449"/>
                  </a:lnTo>
                  <a:lnTo>
                    <a:pt x="375920" y="639317"/>
                  </a:lnTo>
                  <a:lnTo>
                    <a:pt x="368300" y="648461"/>
                  </a:lnTo>
                  <a:lnTo>
                    <a:pt x="344170" y="678849"/>
                  </a:lnTo>
                  <a:lnTo>
                    <a:pt x="321310" y="711046"/>
                  </a:lnTo>
                  <a:lnTo>
                    <a:pt x="302260" y="745097"/>
                  </a:lnTo>
                  <a:lnTo>
                    <a:pt x="287020" y="781049"/>
                  </a:lnTo>
                  <a:lnTo>
                    <a:pt x="285750" y="790955"/>
                  </a:lnTo>
                  <a:lnTo>
                    <a:pt x="283210" y="800099"/>
                  </a:lnTo>
                  <a:lnTo>
                    <a:pt x="281940" y="819700"/>
                  </a:lnTo>
                  <a:lnTo>
                    <a:pt x="281940" y="840443"/>
                  </a:lnTo>
                  <a:lnTo>
                    <a:pt x="288290" y="859302"/>
                  </a:lnTo>
                  <a:lnTo>
                    <a:pt x="292100" y="863106"/>
                  </a:lnTo>
                  <a:lnTo>
                    <a:pt x="292100" y="811099"/>
                  </a:lnTo>
                  <a:lnTo>
                    <a:pt x="294640" y="793241"/>
                  </a:lnTo>
                  <a:lnTo>
                    <a:pt x="314960" y="742084"/>
                  </a:lnTo>
                  <a:lnTo>
                    <a:pt x="354330" y="683269"/>
                  </a:lnTo>
                  <a:lnTo>
                    <a:pt x="383540" y="645413"/>
                  </a:lnTo>
                  <a:lnTo>
                    <a:pt x="388620" y="640188"/>
                  </a:lnTo>
                  <a:close/>
                </a:path>
                <a:path w="1060450" h="1061720">
                  <a:moveTo>
                    <a:pt x="306070" y="374903"/>
                  </a:moveTo>
                  <a:lnTo>
                    <a:pt x="303530" y="375018"/>
                  </a:lnTo>
                  <a:lnTo>
                    <a:pt x="290830" y="376235"/>
                  </a:lnTo>
                  <a:lnTo>
                    <a:pt x="290637" y="376254"/>
                  </a:lnTo>
                  <a:lnTo>
                    <a:pt x="293370" y="378713"/>
                  </a:lnTo>
                  <a:lnTo>
                    <a:pt x="297180" y="381761"/>
                  </a:lnTo>
                  <a:lnTo>
                    <a:pt x="300990" y="383285"/>
                  </a:lnTo>
                  <a:lnTo>
                    <a:pt x="300990" y="384047"/>
                  </a:lnTo>
                  <a:lnTo>
                    <a:pt x="302260" y="384809"/>
                  </a:lnTo>
                  <a:lnTo>
                    <a:pt x="304800" y="384809"/>
                  </a:lnTo>
                  <a:lnTo>
                    <a:pt x="306070" y="374903"/>
                  </a:lnTo>
                  <a:close/>
                </a:path>
                <a:path w="1060450" h="1061720">
                  <a:moveTo>
                    <a:pt x="293370" y="352805"/>
                  </a:moveTo>
                  <a:lnTo>
                    <a:pt x="292100" y="345185"/>
                  </a:lnTo>
                  <a:lnTo>
                    <a:pt x="292100" y="360578"/>
                  </a:lnTo>
                  <a:lnTo>
                    <a:pt x="293370" y="352805"/>
                  </a:lnTo>
                  <a:close/>
                </a:path>
                <a:path w="1060450" h="1061720">
                  <a:moveTo>
                    <a:pt x="303022" y="372922"/>
                  </a:moveTo>
                  <a:lnTo>
                    <a:pt x="300990" y="371093"/>
                  </a:lnTo>
                  <a:lnTo>
                    <a:pt x="295910" y="365721"/>
                  </a:lnTo>
                  <a:lnTo>
                    <a:pt x="292100" y="360578"/>
                  </a:lnTo>
                  <a:lnTo>
                    <a:pt x="292100" y="376106"/>
                  </a:lnTo>
                  <a:lnTo>
                    <a:pt x="297180" y="375589"/>
                  </a:lnTo>
                  <a:lnTo>
                    <a:pt x="298450" y="375475"/>
                  </a:lnTo>
                  <a:lnTo>
                    <a:pt x="299720" y="375361"/>
                  </a:lnTo>
                  <a:lnTo>
                    <a:pt x="300990" y="375246"/>
                  </a:lnTo>
                  <a:lnTo>
                    <a:pt x="302260" y="375132"/>
                  </a:lnTo>
                  <a:lnTo>
                    <a:pt x="302260" y="372617"/>
                  </a:lnTo>
                  <a:lnTo>
                    <a:pt x="303022" y="372922"/>
                  </a:lnTo>
                  <a:close/>
                </a:path>
                <a:path w="1060450" h="1061720">
                  <a:moveTo>
                    <a:pt x="312420" y="875995"/>
                  </a:moveTo>
                  <a:lnTo>
                    <a:pt x="312420" y="865632"/>
                  </a:lnTo>
                  <a:lnTo>
                    <a:pt x="307340" y="864107"/>
                  </a:lnTo>
                  <a:lnTo>
                    <a:pt x="295910" y="850800"/>
                  </a:lnTo>
                  <a:lnTo>
                    <a:pt x="292100" y="831708"/>
                  </a:lnTo>
                  <a:lnTo>
                    <a:pt x="292100" y="863106"/>
                  </a:lnTo>
                  <a:lnTo>
                    <a:pt x="302260" y="873251"/>
                  </a:lnTo>
                  <a:lnTo>
                    <a:pt x="304800" y="874776"/>
                  </a:lnTo>
                  <a:lnTo>
                    <a:pt x="307340" y="875538"/>
                  </a:lnTo>
                  <a:lnTo>
                    <a:pt x="308610" y="875538"/>
                  </a:lnTo>
                  <a:lnTo>
                    <a:pt x="312420" y="875995"/>
                  </a:lnTo>
                  <a:close/>
                </a:path>
                <a:path w="1060450" h="1061720">
                  <a:moveTo>
                    <a:pt x="303530" y="373379"/>
                  </a:moveTo>
                  <a:lnTo>
                    <a:pt x="303022" y="372922"/>
                  </a:lnTo>
                  <a:lnTo>
                    <a:pt x="302260" y="372617"/>
                  </a:lnTo>
                  <a:lnTo>
                    <a:pt x="303530" y="373379"/>
                  </a:lnTo>
                  <a:close/>
                </a:path>
                <a:path w="1060450" h="1061720">
                  <a:moveTo>
                    <a:pt x="303530" y="375018"/>
                  </a:moveTo>
                  <a:lnTo>
                    <a:pt x="303530" y="373379"/>
                  </a:lnTo>
                  <a:lnTo>
                    <a:pt x="302260" y="372617"/>
                  </a:lnTo>
                  <a:lnTo>
                    <a:pt x="302260" y="375132"/>
                  </a:lnTo>
                  <a:lnTo>
                    <a:pt x="303530" y="375018"/>
                  </a:lnTo>
                  <a:close/>
                </a:path>
                <a:path w="1060450" h="1061720">
                  <a:moveTo>
                    <a:pt x="306070" y="374903"/>
                  </a:moveTo>
                  <a:lnTo>
                    <a:pt x="306070" y="374141"/>
                  </a:lnTo>
                  <a:lnTo>
                    <a:pt x="303022" y="372922"/>
                  </a:lnTo>
                  <a:lnTo>
                    <a:pt x="303530" y="373379"/>
                  </a:lnTo>
                  <a:lnTo>
                    <a:pt x="303530" y="375018"/>
                  </a:lnTo>
                  <a:lnTo>
                    <a:pt x="306070" y="374903"/>
                  </a:lnTo>
                  <a:close/>
                </a:path>
                <a:path w="1060450" h="1061720">
                  <a:moveTo>
                    <a:pt x="308610" y="311657"/>
                  </a:moveTo>
                  <a:lnTo>
                    <a:pt x="307340" y="311657"/>
                  </a:lnTo>
                  <a:lnTo>
                    <a:pt x="307340" y="312673"/>
                  </a:lnTo>
                  <a:lnTo>
                    <a:pt x="308610" y="311657"/>
                  </a:lnTo>
                  <a:close/>
                </a:path>
                <a:path w="1060450" h="1061720">
                  <a:moveTo>
                    <a:pt x="358140" y="294131"/>
                  </a:moveTo>
                  <a:lnTo>
                    <a:pt x="358140" y="292607"/>
                  </a:lnTo>
                  <a:lnTo>
                    <a:pt x="355600" y="291083"/>
                  </a:lnTo>
                  <a:lnTo>
                    <a:pt x="355600" y="289559"/>
                  </a:lnTo>
                  <a:lnTo>
                    <a:pt x="354330" y="287273"/>
                  </a:lnTo>
                  <a:lnTo>
                    <a:pt x="353060" y="284225"/>
                  </a:lnTo>
                  <a:lnTo>
                    <a:pt x="351790" y="280415"/>
                  </a:lnTo>
                  <a:lnTo>
                    <a:pt x="351790" y="288797"/>
                  </a:lnTo>
                  <a:lnTo>
                    <a:pt x="347980" y="297179"/>
                  </a:lnTo>
                  <a:lnTo>
                    <a:pt x="347980" y="296417"/>
                  </a:lnTo>
                  <a:lnTo>
                    <a:pt x="346710" y="294131"/>
                  </a:lnTo>
                  <a:lnTo>
                    <a:pt x="344170" y="291083"/>
                  </a:lnTo>
                  <a:lnTo>
                    <a:pt x="343916" y="290321"/>
                  </a:lnTo>
                  <a:lnTo>
                    <a:pt x="341630" y="290321"/>
                  </a:lnTo>
                  <a:lnTo>
                    <a:pt x="335280" y="291845"/>
                  </a:lnTo>
                  <a:lnTo>
                    <a:pt x="328930" y="292607"/>
                  </a:lnTo>
                  <a:lnTo>
                    <a:pt x="320040" y="294893"/>
                  </a:lnTo>
                  <a:lnTo>
                    <a:pt x="314960" y="296417"/>
                  </a:lnTo>
                  <a:lnTo>
                    <a:pt x="312420" y="296417"/>
                  </a:lnTo>
                  <a:lnTo>
                    <a:pt x="309880" y="299465"/>
                  </a:lnTo>
                  <a:lnTo>
                    <a:pt x="309880" y="310438"/>
                  </a:lnTo>
                  <a:lnTo>
                    <a:pt x="313690" y="308609"/>
                  </a:lnTo>
                  <a:lnTo>
                    <a:pt x="314960" y="307847"/>
                  </a:lnTo>
                  <a:lnTo>
                    <a:pt x="316230" y="307847"/>
                  </a:lnTo>
                  <a:lnTo>
                    <a:pt x="316230" y="306323"/>
                  </a:lnTo>
                  <a:lnTo>
                    <a:pt x="318770" y="304799"/>
                  </a:lnTo>
                  <a:lnTo>
                    <a:pt x="318770" y="305942"/>
                  </a:lnTo>
                  <a:lnTo>
                    <a:pt x="320040" y="305561"/>
                  </a:lnTo>
                  <a:lnTo>
                    <a:pt x="323850" y="304037"/>
                  </a:lnTo>
                  <a:lnTo>
                    <a:pt x="330200" y="303275"/>
                  </a:lnTo>
                  <a:lnTo>
                    <a:pt x="336550" y="301751"/>
                  </a:lnTo>
                  <a:lnTo>
                    <a:pt x="342900" y="300989"/>
                  </a:lnTo>
                  <a:lnTo>
                    <a:pt x="345440" y="300227"/>
                  </a:lnTo>
                  <a:lnTo>
                    <a:pt x="347980" y="300227"/>
                  </a:lnTo>
                  <a:lnTo>
                    <a:pt x="350520" y="299465"/>
                  </a:lnTo>
                  <a:lnTo>
                    <a:pt x="353060" y="299465"/>
                  </a:lnTo>
                  <a:lnTo>
                    <a:pt x="355600" y="297941"/>
                  </a:lnTo>
                  <a:lnTo>
                    <a:pt x="356870" y="296417"/>
                  </a:lnTo>
                  <a:lnTo>
                    <a:pt x="358140" y="294131"/>
                  </a:lnTo>
                  <a:close/>
                </a:path>
                <a:path w="1060450" h="1061720">
                  <a:moveTo>
                    <a:pt x="321310" y="876299"/>
                  </a:moveTo>
                  <a:lnTo>
                    <a:pt x="321310" y="865632"/>
                  </a:lnTo>
                  <a:lnTo>
                    <a:pt x="316230" y="866394"/>
                  </a:lnTo>
                  <a:lnTo>
                    <a:pt x="311150" y="864869"/>
                  </a:lnTo>
                  <a:lnTo>
                    <a:pt x="312420" y="865632"/>
                  </a:lnTo>
                  <a:lnTo>
                    <a:pt x="312420" y="875995"/>
                  </a:lnTo>
                  <a:lnTo>
                    <a:pt x="314960" y="876299"/>
                  </a:lnTo>
                  <a:lnTo>
                    <a:pt x="321310" y="876299"/>
                  </a:lnTo>
                  <a:close/>
                </a:path>
                <a:path w="1060450" h="1061720">
                  <a:moveTo>
                    <a:pt x="318770" y="305942"/>
                  </a:moveTo>
                  <a:lnTo>
                    <a:pt x="318770" y="305561"/>
                  </a:lnTo>
                  <a:lnTo>
                    <a:pt x="317500" y="305561"/>
                  </a:lnTo>
                  <a:lnTo>
                    <a:pt x="316230" y="306323"/>
                  </a:lnTo>
                  <a:lnTo>
                    <a:pt x="317500" y="306323"/>
                  </a:lnTo>
                  <a:lnTo>
                    <a:pt x="318770" y="305942"/>
                  </a:lnTo>
                  <a:close/>
                </a:path>
                <a:path w="1060450" h="1061720">
                  <a:moveTo>
                    <a:pt x="317500" y="306323"/>
                  </a:moveTo>
                  <a:lnTo>
                    <a:pt x="316230" y="306323"/>
                  </a:lnTo>
                  <a:lnTo>
                    <a:pt x="316230" y="307847"/>
                  </a:lnTo>
                  <a:lnTo>
                    <a:pt x="317500" y="306323"/>
                  </a:lnTo>
                  <a:close/>
                </a:path>
                <a:path w="1060450" h="1061720">
                  <a:moveTo>
                    <a:pt x="318770" y="305561"/>
                  </a:moveTo>
                  <a:lnTo>
                    <a:pt x="318770" y="304799"/>
                  </a:lnTo>
                  <a:lnTo>
                    <a:pt x="317500" y="305561"/>
                  </a:lnTo>
                  <a:lnTo>
                    <a:pt x="318770" y="305561"/>
                  </a:lnTo>
                  <a:close/>
                </a:path>
                <a:path w="1060450" h="1061720">
                  <a:moveTo>
                    <a:pt x="326390" y="875728"/>
                  </a:moveTo>
                  <a:lnTo>
                    <a:pt x="326390" y="864869"/>
                  </a:lnTo>
                  <a:lnTo>
                    <a:pt x="320040" y="865632"/>
                  </a:lnTo>
                  <a:lnTo>
                    <a:pt x="321310" y="865632"/>
                  </a:lnTo>
                  <a:lnTo>
                    <a:pt x="321310" y="876299"/>
                  </a:lnTo>
                  <a:lnTo>
                    <a:pt x="322580" y="876299"/>
                  </a:lnTo>
                  <a:lnTo>
                    <a:pt x="326390" y="875728"/>
                  </a:lnTo>
                  <a:close/>
                </a:path>
                <a:path w="1060450" h="1061720">
                  <a:moveTo>
                    <a:pt x="340360" y="870203"/>
                  </a:moveTo>
                  <a:lnTo>
                    <a:pt x="340360" y="858011"/>
                  </a:lnTo>
                  <a:lnTo>
                    <a:pt x="331470" y="863345"/>
                  </a:lnTo>
                  <a:lnTo>
                    <a:pt x="325120" y="864869"/>
                  </a:lnTo>
                  <a:lnTo>
                    <a:pt x="326390" y="864869"/>
                  </a:lnTo>
                  <a:lnTo>
                    <a:pt x="326390" y="875728"/>
                  </a:lnTo>
                  <a:lnTo>
                    <a:pt x="327660" y="875538"/>
                  </a:lnTo>
                  <a:lnTo>
                    <a:pt x="328930" y="875538"/>
                  </a:lnTo>
                  <a:lnTo>
                    <a:pt x="328930" y="874776"/>
                  </a:lnTo>
                  <a:lnTo>
                    <a:pt x="335280" y="873251"/>
                  </a:lnTo>
                  <a:lnTo>
                    <a:pt x="340360" y="870203"/>
                  </a:lnTo>
                  <a:close/>
                </a:path>
                <a:path w="1060450" h="1061720">
                  <a:moveTo>
                    <a:pt x="346710" y="866394"/>
                  </a:moveTo>
                  <a:lnTo>
                    <a:pt x="346710" y="850391"/>
                  </a:lnTo>
                  <a:lnTo>
                    <a:pt x="342900" y="854963"/>
                  </a:lnTo>
                  <a:lnTo>
                    <a:pt x="342900" y="854201"/>
                  </a:lnTo>
                  <a:lnTo>
                    <a:pt x="339090" y="858011"/>
                  </a:lnTo>
                  <a:lnTo>
                    <a:pt x="340360" y="858011"/>
                  </a:lnTo>
                  <a:lnTo>
                    <a:pt x="340360" y="869441"/>
                  </a:lnTo>
                  <a:lnTo>
                    <a:pt x="346710" y="866394"/>
                  </a:lnTo>
                  <a:close/>
                </a:path>
                <a:path w="1060450" h="1061720">
                  <a:moveTo>
                    <a:pt x="887730" y="454685"/>
                  </a:moveTo>
                  <a:lnTo>
                    <a:pt x="876300" y="392429"/>
                  </a:lnTo>
                  <a:lnTo>
                    <a:pt x="855980" y="345811"/>
                  </a:lnTo>
                  <a:lnTo>
                    <a:pt x="817880" y="318033"/>
                  </a:lnTo>
                  <a:lnTo>
                    <a:pt x="768350" y="307847"/>
                  </a:lnTo>
                  <a:lnTo>
                    <a:pt x="750570" y="305561"/>
                  </a:lnTo>
                  <a:lnTo>
                    <a:pt x="731520" y="302513"/>
                  </a:lnTo>
                  <a:lnTo>
                    <a:pt x="723900" y="300227"/>
                  </a:lnTo>
                  <a:lnTo>
                    <a:pt x="711200" y="296267"/>
                  </a:lnTo>
                  <a:lnTo>
                    <a:pt x="699770" y="290469"/>
                  </a:lnTo>
                  <a:lnTo>
                    <a:pt x="689610" y="284217"/>
                  </a:lnTo>
                  <a:lnTo>
                    <a:pt x="655320" y="268223"/>
                  </a:lnTo>
                  <a:lnTo>
                    <a:pt x="641350" y="263294"/>
                  </a:lnTo>
                  <a:lnTo>
                    <a:pt x="628650" y="258641"/>
                  </a:lnTo>
                  <a:lnTo>
                    <a:pt x="614680" y="254207"/>
                  </a:lnTo>
                  <a:lnTo>
                    <a:pt x="601980" y="249935"/>
                  </a:lnTo>
                  <a:lnTo>
                    <a:pt x="591820" y="247649"/>
                  </a:lnTo>
                  <a:lnTo>
                    <a:pt x="575310" y="243077"/>
                  </a:lnTo>
                  <a:lnTo>
                    <a:pt x="544830" y="235966"/>
                  </a:lnTo>
                  <a:lnTo>
                    <a:pt x="514350" y="228938"/>
                  </a:lnTo>
                  <a:lnTo>
                    <a:pt x="483870" y="222502"/>
                  </a:lnTo>
                  <a:lnTo>
                    <a:pt x="453390" y="217169"/>
                  </a:lnTo>
                  <a:lnTo>
                    <a:pt x="445770" y="215645"/>
                  </a:lnTo>
                  <a:lnTo>
                    <a:pt x="430530" y="214121"/>
                  </a:lnTo>
                  <a:lnTo>
                    <a:pt x="415290" y="214121"/>
                  </a:lnTo>
                  <a:lnTo>
                    <a:pt x="374650" y="226080"/>
                  </a:lnTo>
                  <a:lnTo>
                    <a:pt x="345440" y="255269"/>
                  </a:lnTo>
                  <a:lnTo>
                    <a:pt x="342900" y="262127"/>
                  </a:lnTo>
                  <a:lnTo>
                    <a:pt x="342900" y="262889"/>
                  </a:lnTo>
                  <a:lnTo>
                    <a:pt x="341630" y="265937"/>
                  </a:lnTo>
                  <a:lnTo>
                    <a:pt x="341630" y="269747"/>
                  </a:lnTo>
                  <a:lnTo>
                    <a:pt x="340360" y="275843"/>
                  </a:lnTo>
                  <a:lnTo>
                    <a:pt x="340360" y="276605"/>
                  </a:lnTo>
                  <a:lnTo>
                    <a:pt x="342900" y="287273"/>
                  </a:lnTo>
                  <a:lnTo>
                    <a:pt x="343916" y="290321"/>
                  </a:lnTo>
                  <a:lnTo>
                    <a:pt x="344170" y="290321"/>
                  </a:lnTo>
                  <a:lnTo>
                    <a:pt x="346710" y="289559"/>
                  </a:lnTo>
                  <a:lnTo>
                    <a:pt x="347980" y="289559"/>
                  </a:lnTo>
                  <a:lnTo>
                    <a:pt x="350520" y="288797"/>
                  </a:lnTo>
                  <a:lnTo>
                    <a:pt x="351790" y="288797"/>
                  </a:lnTo>
                  <a:lnTo>
                    <a:pt x="351790" y="265937"/>
                  </a:lnTo>
                  <a:lnTo>
                    <a:pt x="355600" y="259841"/>
                  </a:lnTo>
                  <a:lnTo>
                    <a:pt x="364490" y="245281"/>
                  </a:lnTo>
                  <a:lnTo>
                    <a:pt x="381000" y="235086"/>
                  </a:lnTo>
                  <a:lnTo>
                    <a:pt x="397510" y="228505"/>
                  </a:lnTo>
                  <a:lnTo>
                    <a:pt x="415290" y="224789"/>
                  </a:lnTo>
                  <a:lnTo>
                    <a:pt x="429260" y="224789"/>
                  </a:lnTo>
                  <a:lnTo>
                    <a:pt x="436880" y="225551"/>
                  </a:lnTo>
                  <a:lnTo>
                    <a:pt x="443230" y="226313"/>
                  </a:lnTo>
                  <a:lnTo>
                    <a:pt x="452120" y="227075"/>
                  </a:lnTo>
                  <a:lnTo>
                    <a:pt x="516890" y="240449"/>
                  </a:lnTo>
                  <a:lnTo>
                    <a:pt x="580390" y="255269"/>
                  </a:lnTo>
                  <a:lnTo>
                    <a:pt x="598170" y="260603"/>
                  </a:lnTo>
                  <a:lnTo>
                    <a:pt x="636270" y="271839"/>
                  </a:lnTo>
                  <a:lnTo>
                    <a:pt x="668020" y="286569"/>
                  </a:lnTo>
                  <a:lnTo>
                    <a:pt x="698500" y="301269"/>
                  </a:lnTo>
                  <a:lnTo>
                    <a:pt x="730250" y="312419"/>
                  </a:lnTo>
                  <a:lnTo>
                    <a:pt x="739140" y="314705"/>
                  </a:lnTo>
                  <a:lnTo>
                    <a:pt x="748030" y="316229"/>
                  </a:lnTo>
                  <a:lnTo>
                    <a:pt x="786130" y="320801"/>
                  </a:lnTo>
                  <a:lnTo>
                    <a:pt x="810260" y="326631"/>
                  </a:lnTo>
                  <a:lnTo>
                    <a:pt x="844550" y="346778"/>
                  </a:lnTo>
                  <a:lnTo>
                    <a:pt x="862330" y="385571"/>
                  </a:lnTo>
                  <a:lnTo>
                    <a:pt x="869950" y="411794"/>
                  </a:lnTo>
                  <a:lnTo>
                    <a:pt x="875030" y="440178"/>
                  </a:lnTo>
                  <a:lnTo>
                    <a:pt x="877569" y="468882"/>
                  </a:lnTo>
                  <a:lnTo>
                    <a:pt x="877569" y="532257"/>
                  </a:lnTo>
                  <a:lnTo>
                    <a:pt x="881380" y="517397"/>
                  </a:lnTo>
                  <a:lnTo>
                    <a:pt x="886460" y="485309"/>
                  </a:lnTo>
                  <a:lnTo>
                    <a:pt x="887730" y="454685"/>
                  </a:lnTo>
                  <a:close/>
                </a:path>
                <a:path w="1060450" h="1061720">
                  <a:moveTo>
                    <a:pt x="351790" y="288797"/>
                  </a:moveTo>
                  <a:lnTo>
                    <a:pt x="350520" y="288797"/>
                  </a:lnTo>
                  <a:lnTo>
                    <a:pt x="347980" y="289559"/>
                  </a:lnTo>
                  <a:lnTo>
                    <a:pt x="346710" y="289559"/>
                  </a:lnTo>
                  <a:lnTo>
                    <a:pt x="344170" y="290321"/>
                  </a:lnTo>
                  <a:lnTo>
                    <a:pt x="343916" y="290321"/>
                  </a:lnTo>
                  <a:lnTo>
                    <a:pt x="344170" y="291083"/>
                  </a:lnTo>
                  <a:lnTo>
                    <a:pt x="346710" y="294131"/>
                  </a:lnTo>
                  <a:lnTo>
                    <a:pt x="347980" y="296417"/>
                  </a:lnTo>
                  <a:lnTo>
                    <a:pt x="347980" y="297179"/>
                  </a:lnTo>
                  <a:lnTo>
                    <a:pt x="351790" y="288797"/>
                  </a:lnTo>
                  <a:close/>
                </a:path>
                <a:path w="1060450" h="1061720">
                  <a:moveTo>
                    <a:pt x="877569" y="532257"/>
                  </a:moveTo>
                  <a:lnTo>
                    <a:pt x="877569" y="468882"/>
                  </a:lnTo>
                  <a:lnTo>
                    <a:pt x="872490" y="505205"/>
                  </a:lnTo>
                  <a:lnTo>
                    <a:pt x="871219" y="515111"/>
                  </a:lnTo>
                  <a:lnTo>
                    <a:pt x="868680" y="524255"/>
                  </a:lnTo>
                  <a:lnTo>
                    <a:pt x="849630" y="575843"/>
                  </a:lnTo>
                  <a:lnTo>
                    <a:pt x="797560" y="601217"/>
                  </a:lnTo>
                  <a:lnTo>
                    <a:pt x="777240" y="601979"/>
                  </a:lnTo>
                  <a:lnTo>
                    <a:pt x="750570" y="603806"/>
                  </a:lnTo>
                  <a:lnTo>
                    <a:pt x="725170" y="605913"/>
                  </a:lnTo>
                  <a:lnTo>
                    <a:pt x="701040" y="612531"/>
                  </a:lnTo>
                  <a:lnTo>
                    <a:pt x="679450" y="627887"/>
                  </a:lnTo>
                  <a:lnTo>
                    <a:pt x="666750" y="638555"/>
                  </a:lnTo>
                  <a:lnTo>
                    <a:pt x="659130" y="643889"/>
                  </a:lnTo>
                  <a:lnTo>
                    <a:pt x="617220" y="668327"/>
                  </a:lnTo>
                  <a:lnTo>
                    <a:pt x="553720" y="693075"/>
                  </a:lnTo>
                  <a:lnTo>
                    <a:pt x="516890" y="702563"/>
                  </a:lnTo>
                  <a:lnTo>
                    <a:pt x="511810" y="704087"/>
                  </a:lnTo>
                  <a:lnTo>
                    <a:pt x="458470" y="729280"/>
                  </a:lnTo>
                  <a:lnTo>
                    <a:pt x="420370" y="755037"/>
                  </a:lnTo>
                  <a:lnTo>
                    <a:pt x="386080" y="786180"/>
                  </a:lnTo>
                  <a:lnTo>
                    <a:pt x="359410" y="822959"/>
                  </a:lnTo>
                  <a:lnTo>
                    <a:pt x="346710" y="851153"/>
                  </a:lnTo>
                  <a:lnTo>
                    <a:pt x="346710" y="865632"/>
                  </a:lnTo>
                  <a:lnTo>
                    <a:pt x="351790" y="861059"/>
                  </a:lnTo>
                  <a:lnTo>
                    <a:pt x="354330" y="856488"/>
                  </a:lnTo>
                  <a:lnTo>
                    <a:pt x="355600" y="855726"/>
                  </a:lnTo>
                  <a:lnTo>
                    <a:pt x="374650" y="818248"/>
                  </a:lnTo>
                  <a:lnTo>
                    <a:pt x="401320" y="786317"/>
                  </a:lnTo>
                  <a:lnTo>
                    <a:pt x="431800" y="759181"/>
                  </a:lnTo>
                  <a:lnTo>
                    <a:pt x="468630" y="736091"/>
                  </a:lnTo>
                  <a:lnTo>
                    <a:pt x="528320" y="709958"/>
                  </a:lnTo>
                  <a:lnTo>
                    <a:pt x="563880" y="700292"/>
                  </a:lnTo>
                  <a:lnTo>
                    <a:pt x="599440" y="688714"/>
                  </a:lnTo>
                  <a:lnTo>
                    <a:pt x="636270" y="669797"/>
                  </a:lnTo>
                  <a:lnTo>
                    <a:pt x="671830" y="646937"/>
                  </a:lnTo>
                  <a:lnTo>
                    <a:pt x="695960" y="628520"/>
                  </a:lnTo>
                  <a:lnTo>
                    <a:pt x="712470" y="619110"/>
                  </a:lnTo>
                  <a:lnTo>
                    <a:pt x="732790" y="615232"/>
                  </a:lnTo>
                  <a:lnTo>
                    <a:pt x="765810" y="613409"/>
                  </a:lnTo>
                  <a:lnTo>
                    <a:pt x="777240" y="612647"/>
                  </a:lnTo>
                  <a:lnTo>
                    <a:pt x="787400" y="612647"/>
                  </a:lnTo>
                  <a:lnTo>
                    <a:pt x="811530" y="609830"/>
                  </a:lnTo>
                  <a:lnTo>
                    <a:pt x="848360" y="594452"/>
                  </a:lnTo>
                  <a:lnTo>
                    <a:pt x="869950" y="557021"/>
                  </a:lnTo>
                  <a:lnTo>
                    <a:pt x="873760" y="547115"/>
                  </a:lnTo>
                  <a:lnTo>
                    <a:pt x="877569" y="532257"/>
                  </a:lnTo>
                  <a:close/>
                </a:path>
                <a:path w="1060450" h="1061720">
                  <a:moveTo>
                    <a:pt x="353060" y="265175"/>
                  </a:moveTo>
                  <a:lnTo>
                    <a:pt x="351790" y="265937"/>
                  </a:lnTo>
                  <a:lnTo>
                    <a:pt x="351790" y="271271"/>
                  </a:lnTo>
                  <a:lnTo>
                    <a:pt x="353060" y="265175"/>
                  </a:lnTo>
                  <a:close/>
                </a:path>
                <a:path w="1060450" h="1061720">
                  <a:moveTo>
                    <a:pt x="388620" y="637793"/>
                  </a:moveTo>
                  <a:lnTo>
                    <a:pt x="383540" y="629411"/>
                  </a:lnTo>
                  <a:lnTo>
                    <a:pt x="377357" y="637449"/>
                  </a:lnTo>
                  <a:lnTo>
                    <a:pt x="381000" y="637593"/>
                  </a:lnTo>
                  <a:lnTo>
                    <a:pt x="383540" y="637693"/>
                  </a:lnTo>
                  <a:lnTo>
                    <a:pt x="388620" y="637793"/>
                  </a:lnTo>
                  <a:close/>
                </a:path>
                <a:path w="1060450" h="1061720">
                  <a:moveTo>
                    <a:pt x="529590" y="10667"/>
                  </a:moveTo>
                  <a:lnTo>
                    <a:pt x="525780" y="6095"/>
                  </a:lnTo>
                  <a:lnTo>
                    <a:pt x="525780" y="9143"/>
                  </a:lnTo>
                  <a:lnTo>
                    <a:pt x="527050" y="10667"/>
                  </a:lnTo>
                  <a:lnTo>
                    <a:pt x="529590" y="10667"/>
                  </a:lnTo>
                  <a:close/>
                </a:path>
                <a:path w="1060450" h="1061720">
                  <a:moveTo>
                    <a:pt x="527050" y="10667"/>
                  </a:moveTo>
                  <a:lnTo>
                    <a:pt x="525780" y="9143"/>
                  </a:lnTo>
                  <a:lnTo>
                    <a:pt x="525780" y="10667"/>
                  </a:lnTo>
                  <a:lnTo>
                    <a:pt x="527050" y="10667"/>
                  </a:lnTo>
                  <a:close/>
                </a:path>
                <a:path w="1060450" h="1061720">
                  <a:moveTo>
                    <a:pt x="533581" y="217"/>
                  </a:moveTo>
                  <a:lnTo>
                    <a:pt x="533400" y="0"/>
                  </a:lnTo>
                  <a:lnTo>
                    <a:pt x="529590" y="0"/>
                  </a:lnTo>
                  <a:lnTo>
                    <a:pt x="533400" y="207"/>
                  </a:lnTo>
                  <a:lnTo>
                    <a:pt x="533581" y="217"/>
                  </a:lnTo>
                  <a:close/>
                </a:path>
                <a:path w="1060450" h="1061720">
                  <a:moveTo>
                    <a:pt x="534670" y="4571"/>
                  </a:moveTo>
                  <a:lnTo>
                    <a:pt x="534670" y="1523"/>
                  </a:lnTo>
                  <a:lnTo>
                    <a:pt x="533581" y="217"/>
                  </a:lnTo>
                  <a:lnTo>
                    <a:pt x="529590" y="0"/>
                  </a:lnTo>
                  <a:lnTo>
                    <a:pt x="534670" y="4571"/>
                  </a:lnTo>
                  <a:close/>
                </a:path>
                <a:path w="1060450" h="1061720">
                  <a:moveTo>
                    <a:pt x="1060450" y="544829"/>
                  </a:moveTo>
                  <a:lnTo>
                    <a:pt x="1060450" y="517397"/>
                  </a:lnTo>
                  <a:lnTo>
                    <a:pt x="1057910" y="469887"/>
                  </a:lnTo>
                  <a:lnTo>
                    <a:pt x="1050290" y="423614"/>
                  </a:lnTo>
                  <a:lnTo>
                    <a:pt x="1038860" y="378759"/>
                  </a:lnTo>
                  <a:lnTo>
                    <a:pt x="1023619" y="335506"/>
                  </a:lnTo>
                  <a:lnTo>
                    <a:pt x="1004569" y="294035"/>
                  </a:lnTo>
                  <a:lnTo>
                    <a:pt x="982980" y="254528"/>
                  </a:lnTo>
                  <a:lnTo>
                    <a:pt x="957580" y="217166"/>
                  </a:lnTo>
                  <a:lnTo>
                    <a:pt x="929640" y="182132"/>
                  </a:lnTo>
                  <a:lnTo>
                    <a:pt x="899160" y="149606"/>
                  </a:lnTo>
                  <a:lnTo>
                    <a:pt x="866140" y="119772"/>
                  </a:lnTo>
                  <a:lnTo>
                    <a:pt x="829310" y="92809"/>
                  </a:lnTo>
                  <a:lnTo>
                    <a:pt x="791210" y="68900"/>
                  </a:lnTo>
                  <a:lnTo>
                    <a:pt x="750570" y="48227"/>
                  </a:lnTo>
                  <a:lnTo>
                    <a:pt x="708660" y="30971"/>
                  </a:lnTo>
                  <a:lnTo>
                    <a:pt x="664210" y="17314"/>
                  </a:lnTo>
                  <a:lnTo>
                    <a:pt x="618490" y="7438"/>
                  </a:lnTo>
                  <a:lnTo>
                    <a:pt x="571500" y="1523"/>
                  </a:lnTo>
                  <a:lnTo>
                    <a:pt x="557530" y="761"/>
                  </a:lnTo>
                  <a:lnTo>
                    <a:pt x="543560" y="761"/>
                  </a:lnTo>
                  <a:lnTo>
                    <a:pt x="534670" y="277"/>
                  </a:lnTo>
                  <a:lnTo>
                    <a:pt x="533581" y="217"/>
                  </a:lnTo>
                  <a:lnTo>
                    <a:pt x="534670" y="1523"/>
                  </a:lnTo>
                  <a:lnTo>
                    <a:pt x="534670" y="10667"/>
                  </a:lnTo>
                  <a:lnTo>
                    <a:pt x="617220" y="17964"/>
                  </a:lnTo>
                  <a:lnTo>
                    <a:pt x="662940" y="27826"/>
                  </a:lnTo>
                  <a:lnTo>
                    <a:pt x="707390" y="41577"/>
                  </a:lnTo>
                  <a:lnTo>
                    <a:pt x="749300" y="59020"/>
                  </a:lnTo>
                  <a:lnTo>
                    <a:pt x="789940" y="79954"/>
                  </a:lnTo>
                  <a:lnTo>
                    <a:pt x="828040" y="104181"/>
                  </a:lnTo>
                  <a:lnTo>
                    <a:pt x="863600" y="131502"/>
                  </a:lnTo>
                  <a:lnTo>
                    <a:pt x="896619" y="161719"/>
                  </a:lnTo>
                  <a:lnTo>
                    <a:pt x="927100" y="194631"/>
                  </a:lnTo>
                  <a:lnTo>
                    <a:pt x="953769" y="230041"/>
                  </a:lnTo>
                  <a:lnTo>
                    <a:pt x="979169" y="267748"/>
                  </a:lnTo>
                  <a:lnTo>
                    <a:pt x="999490" y="307555"/>
                  </a:lnTo>
                  <a:lnTo>
                    <a:pt x="1017269" y="349262"/>
                  </a:lnTo>
                  <a:lnTo>
                    <a:pt x="1031240" y="392670"/>
                  </a:lnTo>
                  <a:lnTo>
                    <a:pt x="1041400" y="437581"/>
                  </a:lnTo>
                  <a:lnTo>
                    <a:pt x="1047750" y="483795"/>
                  </a:lnTo>
                  <a:lnTo>
                    <a:pt x="1050290" y="531113"/>
                  </a:lnTo>
                  <a:lnTo>
                    <a:pt x="1050290" y="633431"/>
                  </a:lnTo>
                  <a:lnTo>
                    <a:pt x="1057910" y="593118"/>
                  </a:lnTo>
                  <a:lnTo>
                    <a:pt x="1060450" y="54482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140087" y="2611374"/>
              <a:ext cx="267970" cy="125730"/>
            </a:xfrm>
            <a:custGeom>
              <a:avLst/>
              <a:gdLst/>
              <a:ahLst/>
              <a:cxnLst/>
              <a:rect l="l" t="t" r="r" b="b"/>
              <a:pathLst>
                <a:path w="267970" h="125730">
                  <a:moveTo>
                    <a:pt x="9906" y="115823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2286" y="125730"/>
                  </a:lnTo>
                  <a:lnTo>
                    <a:pt x="5334" y="125730"/>
                  </a:lnTo>
                  <a:lnTo>
                    <a:pt x="5334" y="115823"/>
                  </a:lnTo>
                  <a:lnTo>
                    <a:pt x="9906" y="115823"/>
                  </a:lnTo>
                  <a:close/>
                </a:path>
                <a:path w="267970" h="125730">
                  <a:moveTo>
                    <a:pt x="267462" y="125729"/>
                  </a:moveTo>
                  <a:lnTo>
                    <a:pt x="267462" y="115823"/>
                  </a:lnTo>
                  <a:lnTo>
                    <a:pt x="5334" y="115823"/>
                  </a:lnTo>
                  <a:lnTo>
                    <a:pt x="9906" y="121157"/>
                  </a:lnTo>
                  <a:lnTo>
                    <a:pt x="9906" y="125730"/>
                  </a:lnTo>
                  <a:lnTo>
                    <a:pt x="267462" y="125729"/>
                  </a:lnTo>
                  <a:close/>
                </a:path>
                <a:path w="267970" h="125730">
                  <a:moveTo>
                    <a:pt x="9906" y="125730"/>
                  </a:moveTo>
                  <a:lnTo>
                    <a:pt x="9906" y="121157"/>
                  </a:lnTo>
                  <a:lnTo>
                    <a:pt x="5334" y="115823"/>
                  </a:lnTo>
                  <a:lnTo>
                    <a:pt x="5334" y="125730"/>
                  </a:lnTo>
                  <a:lnTo>
                    <a:pt x="9906" y="12573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3468509" y="4671059"/>
            <a:ext cx="951865" cy="717550"/>
            <a:chOff x="3468509" y="4671059"/>
            <a:chExt cx="951865" cy="717550"/>
          </a:xfrm>
        </p:grpSpPr>
        <p:sp>
          <p:nvSpPr>
            <p:cNvPr id="14" name="object 14" descr=""/>
            <p:cNvSpPr/>
            <p:nvPr/>
          </p:nvSpPr>
          <p:spPr>
            <a:xfrm>
              <a:off x="4110113" y="4731257"/>
              <a:ext cx="310515" cy="274320"/>
            </a:xfrm>
            <a:custGeom>
              <a:avLst/>
              <a:gdLst/>
              <a:ahLst/>
              <a:cxnLst/>
              <a:rect l="l" t="t" r="r" b="b"/>
              <a:pathLst>
                <a:path w="310514" h="274320">
                  <a:moveTo>
                    <a:pt x="304799" y="264414"/>
                  </a:moveTo>
                  <a:lnTo>
                    <a:pt x="0" y="264414"/>
                  </a:lnTo>
                  <a:lnTo>
                    <a:pt x="0" y="274320"/>
                  </a:lnTo>
                  <a:lnTo>
                    <a:pt x="299465" y="274320"/>
                  </a:lnTo>
                  <a:lnTo>
                    <a:pt x="299465" y="268986"/>
                  </a:lnTo>
                  <a:lnTo>
                    <a:pt x="304799" y="264414"/>
                  </a:lnTo>
                  <a:close/>
                </a:path>
                <a:path w="310514" h="274320">
                  <a:moveTo>
                    <a:pt x="304799" y="10668"/>
                  </a:moveTo>
                  <a:lnTo>
                    <a:pt x="299465" y="5334"/>
                  </a:lnTo>
                  <a:lnTo>
                    <a:pt x="299465" y="264414"/>
                  </a:lnTo>
                  <a:lnTo>
                    <a:pt x="301751" y="264414"/>
                  </a:lnTo>
                  <a:lnTo>
                    <a:pt x="301751" y="10668"/>
                  </a:lnTo>
                  <a:lnTo>
                    <a:pt x="304799" y="10668"/>
                  </a:lnTo>
                  <a:close/>
                </a:path>
                <a:path w="310514" h="274320">
                  <a:moveTo>
                    <a:pt x="304799" y="274320"/>
                  </a:moveTo>
                  <a:lnTo>
                    <a:pt x="304799" y="264414"/>
                  </a:lnTo>
                  <a:lnTo>
                    <a:pt x="299465" y="268986"/>
                  </a:lnTo>
                  <a:lnTo>
                    <a:pt x="299465" y="274320"/>
                  </a:lnTo>
                  <a:lnTo>
                    <a:pt x="304799" y="274320"/>
                  </a:lnTo>
                  <a:close/>
                </a:path>
                <a:path w="310514" h="274320">
                  <a:moveTo>
                    <a:pt x="310133" y="272034"/>
                  </a:moveTo>
                  <a:lnTo>
                    <a:pt x="310133" y="2286"/>
                  </a:lnTo>
                  <a:lnTo>
                    <a:pt x="307847" y="0"/>
                  </a:lnTo>
                  <a:lnTo>
                    <a:pt x="301751" y="0"/>
                  </a:lnTo>
                  <a:lnTo>
                    <a:pt x="301751" y="7620"/>
                  </a:lnTo>
                  <a:lnTo>
                    <a:pt x="304799" y="10668"/>
                  </a:lnTo>
                  <a:lnTo>
                    <a:pt x="304799" y="274320"/>
                  </a:lnTo>
                  <a:lnTo>
                    <a:pt x="307847" y="274320"/>
                  </a:lnTo>
                  <a:lnTo>
                    <a:pt x="310133" y="272034"/>
                  </a:lnTo>
                  <a:close/>
                </a:path>
                <a:path w="310514" h="274320">
                  <a:moveTo>
                    <a:pt x="304799" y="264414"/>
                  </a:moveTo>
                  <a:lnTo>
                    <a:pt x="304799" y="10668"/>
                  </a:lnTo>
                  <a:lnTo>
                    <a:pt x="301751" y="10668"/>
                  </a:lnTo>
                  <a:lnTo>
                    <a:pt x="301751" y="264414"/>
                  </a:lnTo>
                  <a:lnTo>
                    <a:pt x="304799" y="264414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468509" y="4942331"/>
              <a:ext cx="717550" cy="445770"/>
            </a:xfrm>
            <a:custGeom>
              <a:avLst/>
              <a:gdLst/>
              <a:ahLst/>
              <a:cxnLst/>
              <a:rect l="l" t="t" r="r" b="b"/>
              <a:pathLst>
                <a:path w="717550" h="445770">
                  <a:moveTo>
                    <a:pt x="717041" y="87629"/>
                  </a:moveTo>
                  <a:lnTo>
                    <a:pt x="716315" y="64936"/>
                  </a:lnTo>
                  <a:lnTo>
                    <a:pt x="714089" y="42671"/>
                  </a:lnTo>
                  <a:lnTo>
                    <a:pt x="710291" y="20978"/>
                  </a:lnTo>
                  <a:lnTo>
                    <a:pt x="704849" y="0"/>
                  </a:lnTo>
                  <a:lnTo>
                    <a:pt x="12191" y="0"/>
                  </a:lnTo>
                  <a:lnTo>
                    <a:pt x="6750" y="20978"/>
                  </a:lnTo>
                  <a:lnTo>
                    <a:pt x="2952" y="42672"/>
                  </a:lnTo>
                  <a:lnTo>
                    <a:pt x="726" y="64936"/>
                  </a:lnTo>
                  <a:lnTo>
                    <a:pt x="0" y="87630"/>
                  </a:lnTo>
                  <a:lnTo>
                    <a:pt x="3278" y="136295"/>
                  </a:lnTo>
                  <a:lnTo>
                    <a:pt x="12826" y="182950"/>
                  </a:lnTo>
                  <a:lnTo>
                    <a:pt x="28217" y="227171"/>
                  </a:lnTo>
                  <a:lnTo>
                    <a:pt x="49021" y="268534"/>
                  </a:lnTo>
                  <a:lnTo>
                    <a:pt x="74810" y="306616"/>
                  </a:lnTo>
                  <a:lnTo>
                    <a:pt x="105155" y="340995"/>
                  </a:lnTo>
                  <a:lnTo>
                    <a:pt x="139628" y="371245"/>
                  </a:lnTo>
                  <a:lnTo>
                    <a:pt x="177799" y="396945"/>
                  </a:lnTo>
                  <a:lnTo>
                    <a:pt x="219241" y="417671"/>
                  </a:lnTo>
                  <a:lnTo>
                    <a:pt x="263524" y="432999"/>
                  </a:lnTo>
                  <a:lnTo>
                    <a:pt x="310221" y="442506"/>
                  </a:lnTo>
                  <a:lnTo>
                    <a:pt x="358901" y="445770"/>
                  </a:lnTo>
                  <a:lnTo>
                    <a:pt x="407407" y="442506"/>
                  </a:lnTo>
                  <a:lnTo>
                    <a:pt x="453957" y="432999"/>
                  </a:lnTo>
                  <a:lnTo>
                    <a:pt x="498121" y="417671"/>
                  </a:lnTo>
                  <a:lnTo>
                    <a:pt x="539467" y="396945"/>
                  </a:lnTo>
                  <a:lnTo>
                    <a:pt x="577564" y="371245"/>
                  </a:lnTo>
                  <a:lnTo>
                    <a:pt x="611981" y="340994"/>
                  </a:lnTo>
                  <a:lnTo>
                    <a:pt x="642286" y="306616"/>
                  </a:lnTo>
                  <a:lnTo>
                    <a:pt x="668048" y="268534"/>
                  </a:lnTo>
                  <a:lnTo>
                    <a:pt x="688836" y="227171"/>
                  </a:lnTo>
                  <a:lnTo>
                    <a:pt x="704218" y="182950"/>
                  </a:lnTo>
                  <a:lnTo>
                    <a:pt x="713764" y="136295"/>
                  </a:lnTo>
                  <a:lnTo>
                    <a:pt x="717041" y="87629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495941" y="5166359"/>
              <a:ext cx="662305" cy="220979"/>
            </a:xfrm>
            <a:custGeom>
              <a:avLst/>
              <a:gdLst/>
              <a:ahLst/>
              <a:cxnLst/>
              <a:rect l="l" t="t" r="r" b="b"/>
              <a:pathLst>
                <a:path w="662304" h="220979">
                  <a:moveTo>
                    <a:pt x="662178" y="0"/>
                  </a:moveTo>
                  <a:lnTo>
                    <a:pt x="0" y="0"/>
                  </a:lnTo>
                  <a:lnTo>
                    <a:pt x="20699" y="41695"/>
                  </a:lnTo>
                  <a:lnTo>
                    <a:pt x="46441" y="80130"/>
                  </a:lnTo>
                  <a:lnTo>
                    <a:pt x="76792" y="114864"/>
                  </a:lnTo>
                  <a:lnTo>
                    <a:pt x="111320" y="145459"/>
                  </a:lnTo>
                  <a:lnTo>
                    <a:pt x="149593" y="171476"/>
                  </a:lnTo>
                  <a:lnTo>
                    <a:pt x="191177" y="192475"/>
                  </a:lnTo>
                  <a:lnTo>
                    <a:pt x="235639" y="208018"/>
                  </a:lnTo>
                  <a:lnTo>
                    <a:pt x="282548" y="217666"/>
                  </a:lnTo>
                  <a:lnTo>
                    <a:pt x="331470" y="220979"/>
                  </a:lnTo>
                  <a:lnTo>
                    <a:pt x="380164" y="217666"/>
                  </a:lnTo>
                  <a:lnTo>
                    <a:pt x="426896" y="208018"/>
                  </a:lnTo>
                  <a:lnTo>
                    <a:pt x="471226" y="192475"/>
                  </a:lnTo>
                  <a:lnTo>
                    <a:pt x="512715" y="171476"/>
                  </a:lnTo>
                  <a:lnTo>
                    <a:pt x="550923" y="145459"/>
                  </a:lnTo>
                  <a:lnTo>
                    <a:pt x="585413" y="114864"/>
                  </a:lnTo>
                  <a:lnTo>
                    <a:pt x="615745" y="80130"/>
                  </a:lnTo>
                  <a:lnTo>
                    <a:pt x="641479" y="41695"/>
                  </a:lnTo>
                  <a:lnTo>
                    <a:pt x="662178" y="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468509" y="4671059"/>
              <a:ext cx="717550" cy="717550"/>
            </a:xfrm>
            <a:custGeom>
              <a:avLst/>
              <a:gdLst/>
              <a:ahLst/>
              <a:cxnLst/>
              <a:rect l="l" t="t" r="r" b="b"/>
              <a:pathLst>
                <a:path w="717550" h="717550">
                  <a:moveTo>
                    <a:pt x="717042" y="358901"/>
                  </a:moveTo>
                  <a:lnTo>
                    <a:pt x="713764" y="310221"/>
                  </a:lnTo>
                  <a:lnTo>
                    <a:pt x="704218" y="263524"/>
                  </a:lnTo>
                  <a:lnTo>
                    <a:pt x="688836" y="219241"/>
                  </a:lnTo>
                  <a:lnTo>
                    <a:pt x="668048" y="177799"/>
                  </a:lnTo>
                  <a:lnTo>
                    <a:pt x="642286" y="139628"/>
                  </a:lnTo>
                  <a:lnTo>
                    <a:pt x="611981" y="105155"/>
                  </a:lnTo>
                  <a:lnTo>
                    <a:pt x="577564" y="74810"/>
                  </a:lnTo>
                  <a:lnTo>
                    <a:pt x="539467" y="49021"/>
                  </a:lnTo>
                  <a:lnTo>
                    <a:pt x="498121" y="28217"/>
                  </a:lnTo>
                  <a:lnTo>
                    <a:pt x="453957" y="12826"/>
                  </a:lnTo>
                  <a:lnTo>
                    <a:pt x="407407" y="3278"/>
                  </a:lnTo>
                  <a:lnTo>
                    <a:pt x="358902" y="0"/>
                  </a:lnTo>
                  <a:lnTo>
                    <a:pt x="310221" y="3278"/>
                  </a:lnTo>
                  <a:lnTo>
                    <a:pt x="263525" y="12826"/>
                  </a:lnTo>
                  <a:lnTo>
                    <a:pt x="219241" y="28217"/>
                  </a:lnTo>
                  <a:lnTo>
                    <a:pt x="177800" y="49021"/>
                  </a:lnTo>
                  <a:lnTo>
                    <a:pt x="139628" y="74810"/>
                  </a:lnTo>
                  <a:lnTo>
                    <a:pt x="105156" y="105155"/>
                  </a:lnTo>
                  <a:lnTo>
                    <a:pt x="74810" y="139628"/>
                  </a:lnTo>
                  <a:lnTo>
                    <a:pt x="49022" y="177799"/>
                  </a:lnTo>
                  <a:lnTo>
                    <a:pt x="28217" y="219241"/>
                  </a:lnTo>
                  <a:lnTo>
                    <a:pt x="12827" y="263524"/>
                  </a:lnTo>
                  <a:lnTo>
                    <a:pt x="3278" y="310221"/>
                  </a:lnTo>
                  <a:lnTo>
                    <a:pt x="0" y="358901"/>
                  </a:lnTo>
                  <a:lnTo>
                    <a:pt x="3278" y="407567"/>
                  </a:lnTo>
                  <a:lnTo>
                    <a:pt x="12827" y="454222"/>
                  </a:lnTo>
                  <a:lnTo>
                    <a:pt x="28217" y="498443"/>
                  </a:lnTo>
                  <a:lnTo>
                    <a:pt x="49022" y="539806"/>
                  </a:lnTo>
                  <a:lnTo>
                    <a:pt x="74810" y="577888"/>
                  </a:lnTo>
                  <a:lnTo>
                    <a:pt x="105156" y="612266"/>
                  </a:lnTo>
                  <a:lnTo>
                    <a:pt x="125730" y="630321"/>
                  </a:lnTo>
                  <a:lnTo>
                    <a:pt x="125730" y="252221"/>
                  </a:lnTo>
                  <a:lnTo>
                    <a:pt x="132814" y="217277"/>
                  </a:lnTo>
                  <a:lnTo>
                    <a:pt x="152114" y="188690"/>
                  </a:lnTo>
                  <a:lnTo>
                    <a:pt x="180701" y="169390"/>
                  </a:lnTo>
                  <a:lnTo>
                    <a:pt x="215646" y="162305"/>
                  </a:lnTo>
                  <a:lnTo>
                    <a:pt x="250590" y="169390"/>
                  </a:lnTo>
                  <a:lnTo>
                    <a:pt x="279177" y="188690"/>
                  </a:lnTo>
                  <a:lnTo>
                    <a:pt x="298477" y="217277"/>
                  </a:lnTo>
                  <a:lnTo>
                    <a:pt x="305562" y="252221"/>
                  </a:lnTo>
                  <a:lnTo>
                    <a:pt x="305562" y="419475"/>
                  </a:lnTo>
                  <a:lnTo>
                    <a:pt x="432054" y="162305"/>
                  </a:lnTo>
                  <a:lnTo>
                    <a:pt x="486156" y="162305"/>
                  </a:lnTo>
                  <a:lnTo>
                    <a:pt x="486156" y="372617"/>
                  </a:lnTo>
                  <a:lnTo>
                    <a:pt x="521100" y="379714"/>
                  </a:lnTo>
                  <a:lnTo>
                    <a:pt x="549687" y="399097"/>
                  </a:lnTo>
                  <a:lnTo>
                    <a:pt x="568987" y="427910"/>
                  </a:lnTo>
                  <a:lnTo>
                    <a:pt x="576072" y="463295"/>
                  </a:lnTo>
                  <a:lnTo>
                    <a:pt x="576072" y="643524"/>
                  </a:lnTo>
                  <a:lnTo>
                    <a:pt x="577564" y="642517"/>
                  </a:lnTo>
                  <a:lnTo>
                    <a:pt x="611981" y="612266"/>
                  </a:lnTo>
                  <a:lnTo>
                    <a:pt x="642286" y="577888"/>
                  </a:lnTo>
                  <a:lnTo>
                    <a:pt x="668048" y="539806"/>
                  </a:lnTo>
                  <a:lnTo>
                    <a:pt x="688836" y="498443"/>
                  </a:lnTo>
                  <a:lnTo>
                    <a:pt x="704218" y="454222"/>
                  </a:lnTo>
                  <a:lnTo>
                    <a:pt x="713764" y="407567"/>
                  </a:lnTo>
                  <a:lnTo>
                    <a:pt x="717042" y="358901"/>
                  </a:lnTo>
                  <a:close/>
                </a:path>
                <a:path w="717550" h="717550">
                  <a:moveTo>
                    <a:pt x="305562" y="419475"/>
                  </a:moveTo>
                  <a:lnTo>
                    <a:pt x="305562" y="282701"/>
                  </a:lnTo>
                  <a:lnTo>
                    <a:pt x="298477" y="317646"/>
                  </a:lnTo>
                  <a:lnTo>
                    <a:pt x="279177" y="346233"/>
                  </a:lnTo>
                  <a:lnTo>
                    <a:pt x="250590" y="365533"/>
                  </a:lnTo>
                  <a:lnTo>
                    <a:pt x="215646" y="372617"/>
                  </a:lnTo>
                  <a:lnTo>
                    <a:pt x="180701" y="365533"/>
                  </a:lnTo>
                  <a:lnTo>
                    <a:pt x="152114" y="346233"/>
                  </a:lnTo>
                  <a:lnTo>
                    <a:pt x="132814" y="317646"/>
                  </a:lnTo>
                  <a:lnTo>
                    <a:pt x="125730" y="282701"/>
                  </a:lnTo>
                  <a:lnTo>
                    <a:pt x="125730" y="630321"/>
                  </a:lnTo>
                  <a:lnTo>
                    <a:pt x="139628" y="642517"/>
                  </a:lnTo>
                  <a:lnTo>
                    <a:pt x="177800" y="668217"/>
                  </a:lnTo>
                  <a:lnTo>
                    <a:pt x="219241" y="688943"/>
                  </a:lnTo>
                  <a:lnTo>
                    <a:pt x="224790" y="690863"/>
                  </a:lnTo>
                  <a:lnTo>
                    <a:pt x="224790" y="583691"/>
                  </a:lnTo>
                  <a:lnTo>
                    <a:pt x="305562" y="419475"/>
                  </a:lnTo>
                  <a:close/>
                </a:path>
                <a:path w="717550" h="717550">
                  <a:moveTo>
                    <a:pt x="256032" y="289559"/>
                  </a:moveTo>
                  <a:lnTo>
                    <a:pt x="256032" y="245363"/>
                  </a:lnTo>
                  <a:lnTo>
                    <a:pt x="252829" y="229409"/>
                  </a:lnTo>
                  <a:lnTo>
                    <a:pt x="244125" y="216598"/>
                  </a:lnTo>
                  <a:lnTo>
                    <a:pt x="231278" y="208073"/>
                  </a:lnTo>
                  <a:lnTo>
                    <a:pt x="215646" y="204977"/>
                  </a:lnTo>
                  <a:lnTo>
                    <a:pt x="200013" y="208073"/>
                  </a:lnTo>
                  <a:lnTo>
                    <a:pt x="187166" y="216598"/>
                  </a:lnTo>
                  <a:lnTo>
                    <a:pt x="178462" y="229409"/>
                  </a:lnTo>
                  <a:lnTo>
                    <a:pt x="175260" y="245363"/>
                  </a:lnTo>
                  <a:lnTo>
                    <a:pt x="175260" y="289559"/>
                  </a:lnTo>
                  <a:lnTo>
                    <a:pt x="178462" y="305514"/>
                  </a:lnTo>
                  <a:lnTo>
                    <a:pt x="187166" y="318325"/>
                  </a:lnTo>
                  <a:lnTo>
                    <a:pt x="200013" y="326850"/>
                  </a:lnTo>
                  <a:lnTo>
                    <a:pt x="215646" y="329945"/>
                  </a:lnTo>
                  <a:lnTo>
                    <a:pt x="231278" y="326850"/>
                  </a:lnTo>
                  <a:lnTo>
                    <a:pt x="244125" y="318325"/>
                  </a:lnTo>
                  <a:lnTo>
                    <a:pt x="252829" y="305514"/>
                  </a:lnTo>
                  <a:lnTo>
                    <a:pt x="256032" y="289559"/>
                  </a:lnTo>
                  <a:close/>
                </a:path>
                <a:path w="717550" h="717550">
                  <a:moveTo>
                    <a:pt x="486156" y="372617"/>
                  </a:moveTo>
                  <a:lnTo>
                    <a:pt x="486156" y="162305"/>
                  </a:lnTo>
                  <a:lnTo>
                    <a:pt x="278892" y="583691"/>
                  </a:lnTo>
                  <a:lnTo>
                    <a:pt x="224790" y="583691"/>
                  </a:lnTo>
                  <a:lnTo>
                    <a:pt x="224790" y="690863"/>
                  </a:lnTo>
                  <a:lnTo>
                    <a:pt x="263525" y="704271"/>
                  </a:lnTo>
                  <a:lnTo>
                    <a:pt x="310221" y="713778"/>
                  </a:lnTo>
                  <a:lnTo>
                    <a:pt x="358902" y="717041"/>
                  </a:lnTo>
                  <a:lnTo>
                    <a:pt x="396240" y="714530"/>
                  </a:lnTo>
                  <a:lnTo>
                    <a:pt x="396240" y="463295"/>
                  </a:lnTo>
                  <a:lnTo>
                    <a:pt x="403324" y="427910"/>
                  </a:lnTo>
                  <a:lnTo>
                    <a:pt x="422624" y="399097"/>
                  </a:lnTo>
                  <a:lnTo>
                    <a:pt x="451211" y="379714"/>
                  </a:lnTo>
                  <a:lnTo>
                    <a:pt x="486156" y="372617"/>
                  </a:lnTo>
                  <a:close/>
                </a:path>
                <a:path w="717550" h="717550">
                  <a:moveTo>
                    <a:pt x="576072" y="643524"/>
                  </a:moveTo>
                  <a:lnTo>
                    <a:pt x="576072" y="493013"/>
                  </a:lnTo>
                  <a:lnTo>
                    <a:pt x="568987" y="528399"/>
                  </a:lnTo>
                  <a:lnTo>
                    <a:pt x="549687" y="557212"/>
                  </a:lnTo>
                  <a:lnTo>
                    <a:pt x="521100" y="576595"/>
                  </a:lnTo>
                  <a:lnTo>
                    <a:pt x="486156" y="583691"/>
                  </a:lnTo>
                  <a:lnTo>
                    <a:pt x="451211" y="576595"/>
                  </a:lnTo>
                  <a:lnTo>
                    <a:pt x="422624" y="557212"/>
                  </a:lnTo>
                  <a:lnTo>
                    <a:pt x="403324" y="528399"/>
                  </a:lnTo>
                  <a:lnTo>
                    <a:pt x="396240" y="493013"/>
                  </a:lnTo>
                  <a:lnTo>
                    <a:pt x="396240" y="714530"/>
                  </a:lnTo>
                  <a:lnTo>
                    <a:pt x="407407" y="713778"/>
                  </a:lnTo>
                  <a:lnTo>
                    <a:pt x="453957" y="704271"/>
                  </a:lnTo>
                  <a:lnTo>
                    <a:pt x="498121" y="688943"/>
                  </a:lnTo>
                  <a:lnTo>
                    <a:pt x="539467" y="668217"/>
                  </a:lnTo>
                  <a:lnTo>
                    <a:pt x="576072" y="643524"/>
                  </a:lnTo>
                  <a:close/>
                </a:path>
                <a:path w="717550" h="717550">
                  <a:moveTo>
                    <a:pt x="526542" y="500633"/>
                  </a:moveTo>
                  <a:lnTo>
                    <a:pt x="526542" y="455675"/>
                  </a:lnTo>
                  <a:lnTo>
                    <a:pt x="523339" y="440043"/>
                  </a:lnTo>
                  <a:lnTo>
                    <a:pt x="514635" y="427196"/>
                  </a:lnTo>
                  <a:lnTo>
                    <a:pt x="501788" y="418492"/>
                  </a:lnTo>
                  <a:lnTo>
                    <a:pt x="486156" y="415289"/>
                  </a:lnTo>
                  <a:lnTo>
                    <a:pt x="470523" y="418492"/>
                  </a:lnTo>
                  <a:lnTo>
                    <a:pt x="457676" y="427196"/>
                  </a:lnTo>
                  <a:lnTo>
                    <a:pt x="448972" y="440043"/>
                  </a:lnTo>
                  <a:lnTo>
                    <a:pt x="445770" y="455675"/>
                  </a:lnTo>
                  <a:lnTo>
                    <a:pt x="445770" y="500633"/>
                  </a:lnTo>
                  <a:lnTo>
                    <a:pt x="448972" y="516266"/>
                  </a:lnTo>
                  <a:lnTo>
                    <a:pt x="457676" y="529113"/>
                  </a:lnTo>
                  <a:lnTo>
                    <a:pt x="470523" y="537817"/>
                  </a:lnTo>
                  <a:lnTo>
                    <a:pt x="486156" y="541019"/>
                  </a:lnTo>
                  <a:lnTo>
                    <a:pt x="501788" y="537817"/>
                  </a:lnTo>
                  <a:lnTo>
                    <a:pt x="514635" y="529113"/>
                  </a:lnTo>
                  <a:lnTo>
                    <a:pt x="523339" y="516266"/>
                  </a:lnTo>
                  <a:lnTo>
                    <a:pt x="526542" y="500633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/>
          <p:nvPr/>
        </p:nvSpPr>
        <p:spPr>
          <a:xfrm>
            <a:off x="7936877" y="5343905"/>
            <a:ext cx="688975" cy="179070"/>
          </a:xfrm>
          <a:custGeom>
            <a:avLst/>
            <a:gdLst/>
            <a:ahLst/>
            <a:cxnLst/>
            <a:rect l="l" t="t" r="r" b="b"/>
            <a:pathLst>
              <a:path w="688975" h="179070">
                <a:moveTo>
                  <a:pt x="688848" y="9905"/>
                </a:moveTo>
                <a:lnTo>
                  <a:pt x="688848" y="0"/>
                </a:lnTo>
                <a:lnTo>
                  <a:pt x="2285" y="0"/>
                </a:lnTo>
                <a:lnTo>
                  <a:pt x="0" y="2285"/>
                </a:lnTo>
                <a:lnTo>
                  <a:pt x="0" y="179069"/>
                </a:lnTo>
                <a:lnTo>
                  <a:pt x="4571" y="179069"/>
                </a:lnTo>
                <a:lnTo>
                  <a:pt x="4571" y="9905"/>
                </a:lnTo>
                <a:lnTo>
                  <a:pt x="9905" y="5333"/>
                </a:lnTo>
                <a:lnTo>
                  <a:pt x="9906" y="9905"/>
                </a:lnTo>
                <a:lnTo>
                  <a:pt x="688848" y="9905"/>
                </a:lnTo>
                <a:close/>
              </a:path>
              <a:path w="688975" h="179070">
                <a:moveTo>
                  <a:pt x="9905" y="9905"/>
                </a:moveTo>
                <a:lnTo>
                  <a:pt x="9905" y="5333"/>
                </a:lnTo>
                <a:lnTo>
                  <a:pt x="4571" y="9905"/>
                </a:lnTo>
                <a:lnTo>
                  <a:pt x="9905" y="9905"/>
                </a:lnTo>
                <a:close/>
              </a:path>
              <a:path w="688975" h="179070">
                <a:moveTo>
                  <a:pt x="9906" y="179069"/>
                </a:moveTo>
                <a:lnTo>
                  <a:pt x="9905" y="9905"/>
                </a:lnTo>
                <a:lnTo>
                  <a:pt x="4571" y="9905"/>
                </a:lnTo>
                <a:lnTo>
                  <a:pt x="4571" y="179069"/>
                </a:lnTo>
                <a:lnTo>
                  <a:pt x="9906" y="179069"/>
                </a:lnTo>
                <a:close/>
              </a:path>
            </a:pathLst>
          </a:custGeom>
          <a:solidFill>
            <a:srgbClr val="E79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5580011" y="2407920"/>
            <a:ext cx="1568450" cy="1125855"/>
            <a:chOff x="5580011" y="2407920"/>
            <a:chExt cx="1568450" cy="1125855"/>
          </a:xfrm>
        </p:grpSpPr>
        <p:sp>
          <p:nvSpPr>
            <p:cNvPr id="20" name="object 20" descr=""/>
            <p:cNvSpPr/>
            <p:nvPr/>
          </p:nvSpPr>
          <p:spPr>
            <a:xfrm>
              <a:off x="5580011" y="2549652"/>
              <a:ext cx="311150" cy="123189"/>
            </a:xfrm>
            <a:custGeom>
              <a:avLst/>
              <a:gdLst/>
              <a:ahLst/>
              <a:cxnLst/>
              <a:rect l="l" t="t" r="r" b="b"/>
              <a:pathLst>
                <a:path w="311150" h="123189">
                  <a:moveTo>
                    <a:pt x="10668" y="112014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120396"/>
                  </a:lnTo>
                  <a:lnTo>
                    <a:pt x="2286" y="122682"/>
                  </a:lnTo>
                  <a:lnTo>
                    <a:pt x="5334" y="122682"/>
                  </a:lnTo>
                  <a:lnTo>
                    <a:pt x="5334" y="112014"/>
                  </a:lnTo>
                  <a:lnTo>
                    <a:pt x="10668" y="112014"/>
                  </a:lnTo>
                  <a:close/>
                </a:path>
                <a:path w="311150" h="123189">
                  <a:moveTo>
                    <a:pt x="310896" y="122681"/>
                  </a:moveTo>
                  <a:lnTo>
                    <a:pt x="310896" y="112013"/>
                  </a:lnTo>
                  <a:lnTo>
                    <a:pt x="5334" y="112014"/>
                  </a:lnTo>
                  <a:lnTo>
                    <a:pt x="10668" y="117348"/>
                  </a:lnTo>
                  <a:lnTo>
                    <a:pt x="10668" y="122682"/>
                  </a:lnTo>
                  <a:lnTo>
                    <a:pt x="310896" y="122681"/>
                  </a:lnTo>
                  <a:close/>
                </a:path>
                <a:path w="311150" h="123189">
                  <a:moveTo>
                    <a:pt x="10668" y="122682"/>
                  </a:moveTo>
                  <a:lnTo>
                    <a:pt x="10668" y="117348"/>
                  </a:lnTo>
                  <a:lnTo>
                    <a:pt x="5334" y="112014"/>
                  </a:lnTo>
                  <a:lnTo>
                    <a:pt x="5334" y="122682"/>
                  </a:lnTo>
                  <a:lnTo>
                    <a:pt x="10668" y="122682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8027" y="2407920"/>
              <a:ext cx="1440179" cy="1125473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8418461" y="2045970"/>
            <a:ext cx="1275080" cy="1275080"/>
            <a:chOff x="8418461" y="2045970"/>
            <a:chExt cx="1275080" cy="1275080"/>
          </a:xfrm>
        </p:grpSpPr>
        <p:sp>
          <p:nvSpPr>
            <p:cNvPr id="23" name="object 23" descr=""/>
            <p:cNvSpPr/>
            <p:nvPr/>
          </p:nvSpPr>
          <p:spPr>
            <a:xfrm>
              <a:off x="8418461" y="2045970"/>
              <a:ext cx="1275080" cy="1275080"/>
            </a:xfrm>
            <a:custGeom>
              <a:avLst/>
              <a:gdLst/>
              <a:ahLst/>
              <a:cxnLst/>
              <a:rect l="l" t="t" r="r" b="b"/>
              <a:pathLst>
                <a:path w="1275079" h="1275079">
                  <a:moveTo>
                    <a:pt x="1274825" y="637794"/>
                  </a:moveTo>
                  <a:lnTo>
                    <a:pt x="1273075" y="590219"/>
                  </a:lnTo>
                  <a:lnTo>
                    <a:pt x="1267906" y="543590"/>
                  </a:lnTo>
                  <a:lnTo>
                    <a:pt x="1259441" y="498030"/>
                  </a:lnTo>
                  <a:lnTo>
                    <a:pt x="1247806" y="453663"/>
                  </a:lnTo>
                  <a:lnTo>
                    <a:pt x="1233122" y="410613"/>
                  </a:lnTo>
                  <a:lnTo>
                    <a:pt x="1215515" y="369002"/>
                  </a:lnTo>
                  <a:lnTo>
                    <a:pt x="1195107" y="328956"/>
                  </a:lnTo>
                  <a:lnTo>
                    <a:pt x="1172022" y="290596"/>
                  </a:lnTo>
                  <a:lnTo>
                    <a:pt x="1146385" y="254048"/>
                  </a:lnTo>
                  <a:lnTo>
                    <a:pt x="1118318" y="219435"/>
                  </a:lnTo>
                  <a:lnTo>
                    <a:pt x="1087945" y="186880"/>
                  </a:lnTo>
                  <a:lnTo>
                    <a:pt x="1055390" y="156507"/>
                  </a:lnTo>
                  <a:lnTo>
                    <a:pt x="1020777" y="128440"/>
                  </a:lnTo>
                  <a:lnTo>
                    <a:pt x="984229" y="102803"/>
                  </a:lnTo>
                  <a:lnTo>
                    <a:pt x="945869" y="79718"/>
                  </a:lnTo>
                  <a:lnTo>
                    <a:pt x="905823" y="59310"/>
                  </a:lnTo>
                  <a:lnTo>
                    <a:pt x="864212" y="41703"/>
                  </a:lnTo>
                  <a:lnTo>
                    <a:pt x="821162" y="27019"/>
                  </a:lnTo>
                  <a:lnTo>
                    <a:pt x="776795" y="15384"/>
                  </a:lnTo>
                  <a:lnTo>
                    <a:pt x="731235" y="6919"/>
                  </a:lnTo>
                  <a:lnTo>
                    <a:pt x="684606" y="1750"/>
                  </a:lnTo>
                  <a:lnTo>
                    <a:pt x="637031" y="0"/>
                  </a:lnTo>
                  <a:lnTo>
                    <a:pt x="637031" y="319278"/>
                  </a:lnTo>
                  <a:lnTo>
                    <a:pt x="662154" y="320266"/>
                  </a:lnTo>
                  <a:lnTo>
                    <a:pt x="687133" y="323183"/>
                  </a:lnTo>
                  <a:lnTo>
                    <a:pt x="736091" y="334518"/>
                  </a:lnTo>
                  <a:lnTo>
                    <a:pt x="779698" y="352458"/>
                  </a:lnTo>
                  <a:lnTo>
                    <a:pt x="819275" y="375946"/>
                  </a:lnTo>
                  <a:lnTo>
                    <a:pt x="854496" y="404370"/>
                  </a:lnTo>
                  <a:lnTo>
                    <a:pt x="885036" y="437119"/>
                  </a:lnTo>
                  <a:lnTo>
                    <a:pt x="910567" y="473581"/>
                  </a:lnTo>
                  <a:lnTo>
                    <a:pt x="930764" y="513145"/>
                  </a:lnTo>
                  <a:lnTo>
                    <a:pt x="945300" y="555199"/>
                  </a:lnTo>
                  <a:lnTo>
                    <a:pt x="953848" y="599132"/>
                  </a:lnTo>
                  <a:lnTo>
                    <a:pt x="956083" y="644333"/>
                  </a:lnTo>
                  <a:lnTo>
                    <a:pt x="951679" y="690190"/>
                  </a:lnTo>
                  <a:lnTo>
                    <a:pt x="940307" y="736092"/>
                  </a:lnTo>
                  <a:lnTo>
                    <a:pt x="922539" y="779870"/>
                  </a:lnTo>
                  <a:lnTo>
                    <a:pt x="899157" y="819558"/>
                  </a:lnTo>
                  <a:lnTo>
                    <a:pt x="870785" y="854842"/>
                  </a:lnTo>
                  <a:lnTo>
                    <a:pt x="838043" y="885409"/>
                  </a:lnTo>
                  <a:lnTo>
                    <a:pt x="801553" y="910948"/>
                  </a:lnTo>
                  <a:lnTo>
                    <a:pt x="761938" y="931145"/>
                  </a:lnTo>
                  <a:lnTo>
                    <a:pt x="719818" y="945688"/>
                  </a:lnTo>
                  <a:lnTo>
                    <a:pt x="675816" y="954265"/>
                  </a:lnTo>
                  <a:lnTo>
                    <a:pt x="630554" y="956563"/>
                  </a:lnTo>
                  <a:lnTo>
                    <a:pt x="584652" y="952268"/>
                  </a:lnTo>
                  <a:lnTo>
                    <a:pt x="538733" y="941069"/>
                  </a:lnTo>
                  <a:lnTo>
                    <a:pt x="494955" y="923112"/>
                  </a:lnTo>
                  <a:lnTo>
                    <a:pt x="455272" y="899579"/>
                  </a:lnTo>
                  <a:lnTo>
                    <a:pt x="419999" y="871093"/>
                  </a:lnTo>
                  <a:lnTo>
                    <a:pt x="389452" y="838276"/>
                  </a:lnTo>
                  <a:lnTo>
                    <a:pt x="363949" y="801748"/>
                  </a:lnTo>
                  <a:lnTo>
                    <a:pt x="343803" y="762133"/>
                  </a:lnTo>
                  <a:lnTo>
                    <a:pt x="329333" y="720051"/>
                  </a:lnTo>
                  <a:lnTo>
                    <a:pt x="320853" y="676125"/>
                  </a:lnTo>
                  <a:lnTo>
                    <a:pt x="318680" y="630976"/>
                  </a:lnTo>
                  <a:lnTo>
                    <a:pt x="323129" y="585225"/>
                  </a:lnTo>
                  <a:lnTo>
                    <a:pt x="334517" y="539496"/>
                  </a:lnTo>
                  <a:lnTo>
                    <a:pt x="31241" y="440436"/>
                  </a:lnTo>
                  <a:lnTo>
                    <a:pt x="17680" y="488846"/>
                  </a:lnTo>
                  <a:lnTo>
                    <a:pt x="7905" y="537972"/>
                  </a:lnTo>
                  <a:lnTo>
                    <a:pt x="1988" y="587668"/>
                  </a:lnTo>
                  <a:lnTo>
                    <a:pt x="0" y="637794"/>
                  </a:lnTo>
                  <a:lnTo>
                    <a:pt x="1745" y="685363"/>
                  </a:lnTo>
                  <a:lnTo>
                    <a:pt x="6902" y="731979"/>
                  </a:lnTo>
                  <a:lnTo>
                    <a:pt x="15345" y="777518"/>
                  </a:lnTo>
                  <a:lnTo>
                    <a:pt x="26953" y="821857"/>
                  </a:lnTo>
                  <a:lnTo>
                    <a:pt x="41602" y="864874"/>
                  </a:lnTo>
                  <a:lnTo>
                    <a:pt x="59171" y="906446"/>
                  </a:lnTo>
                  <a:lnTo>
                    <a:pt x="79536" y="946449"/>
                  </a:lnTo>
                  <a:lnTo>
                    <a:pt x="102574" y="984762"/>
                  </a:lnTo>
                  <a:lnTo>
                    <a:pt x="128162" y="1021261"/>
                  </a:lnTo>
                  <a:lnTo>
                    <a:pt x="156178" y="1055823"/>
                  </a:lnTo>
                  <a:lnTo>
                    <a:pt x="186499" y="1088326"/>
                  </a:lnTo>
                  <a:lnTo>
                    <a:pt x="219002" y="1118647"/>
                  </a:lnTo>
                  <a:lnTo>
                    <a:pt x="253564" y="1146663"/>
                  </a:lnTo>
                  <a:lnTo>
                    <a:pt x="290063" y="1172251"/>
                  </a:lnTo>
                  <a:lnTo>
                    <a:pt x="328376" y="1195289"/>
                  </a:lnTo>
                  <a:lnTo>
                    <a:pt x="368379" y="1215654"/>
                  </a:lnTo>
                  <a:lnTo>
                    <a:pt x="409951" y="1233223"/>
                  </a:lnTo>
                  <a:lnTo>
                    <a:pt x="452968" y="1247872"/>
                  </a:lnTo>
                  <a:lnTo>
                    <a:pt x="497307" y="1259480"/>
                  </a:lnTo>
                  <a:lnTo>
                    <a:pt x="542846" y="1267923"/>
                  </a:lnTo>
                  <a:lnTo>
                    <a:pt x="589462" y="1273080"/>
                  </a:lnTo>
                  <a:lnTo>
                    <a:pt x="637031" y="1274826"/>
                  </a:lnTo>
                  <a:lnTo>
                    <a:pt x="684606" y="1273080"/>
                  </a:lnTo>
                  <a:lnTo>
                    <a:pt x="731235" y="1267923"/>
                  </a:lnTo>
                  <a:lnTo>
                    <a:pt x="776795" y="1259480"/>
                  </a:lnTo>
                  <a:lnTo>
                    <a:pt x="821162" y="1247872"/>
                  </a:lnTo>
                  <a:lnTo>
                    <a:pt x="864212" y="1233223"/>
                  </a:lnTo>
                  <a:lnTo>
                    <a:pt x="905823" y="1215654"/>
                  </a:lnTo>
                  <a:lnTo>
                    <a:pt x="945869" y="1195289"/>
                  </a:lnTo>
                  <a:lnTo>
                    <a:pt x="984229" y="1172251"/>
                  </a:lnTo>
                  <a:lnTo>
                    <a:pt x="1020777" y="1146663"/>
                  </a:lnTo>
                  <a:lnTo>
                    <a:pt x="1055390" y="1118647"/>
                  </a:lnTo>
                  <a:lnTo>
                    <a:pt x="1087945" y="1088326"/>
                  </a:lnTo>
                  <a:lnTo>
                    <a:pt x="1118318" y="1055823"/>
                  </a:lnTo>
                  <a:lnTo>
                    <a:pt x="1146385" y="1021261"/>
                  </a:lnTo>
                  <a:lnTo>
                    <a:pt x="1172022" y="984762"/>
                  </a:lnTo>
                  <a:lnTo>
                    <a:pt x="1195107" y="946449"/>
                  </a:lnTo>
                  <a:lnTo>
                    <a:pt x="1215515" y="906446"/>
                  </a:lnTo>
                  <a:lnTo>
                    <a:pt x="1233122" y="864874"/>
                  </a:lnTo>
                  <a:lnTo>
                    <a:pt x="1247806" y="821857"/>
                  </a:lnTo>
                  <a:lnTo>
                    <a:pt x="1259441" y="777518"/>
                  </a:lnTo>
                  <a:lnTo>
                    <a:pt x="1267906" y="731979"/>
                  </a:lnTo>
                  <a:lnTo>
                    <a:pt x="1273075" y="685363"/>
                  </a:lnTo>
                  <a:lnTo>
                    <a:pt x="1274825" y="637794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449703" y="2045970"/>
              <a:ext cx="605790" cy="539750"/>
            </a:xfrm>
            <a:custGeom>
              <a:avLst/>
              <a:gdLst/>
              <a:ahLst/>
              <a:cxnLst/>
              <a:rect l="l" t="t" r="r" b="b"/>
              <a:pathLst>
                <a:path w="605790" h="539750">
                  <a:moveTo>
                    <a:pt x="605790" y="319278"/>
                  </a:moveTo>
                  <a:lnTo>
                    <a:pt x="605790" y="0"/>
                  </a:lnTo>
                  <a:lnTo>
                    <a:pt x="557462" y="1831"/>
                  </a:lnTo>
                  <a:lnTo>
                    <a:pt x="509938" y="7249"/>
                  </a:lnTo>
                  <a:lnTo>
                    <a:pt x="463377" y="16139"/>
                  </a:lnTo>
                  <a:lnTo>
                    <a:pt x="417933" y="28384"/>
                  </a:lnTo>
                  <a:lnTo>
                    <a:pt x="373763" y="43869"/>
                  </a:lnTo>
                  <a:lnTo>
                    <a:pt x="331023" y="62479"/>
                  </a:lnTo>
                  <a:lnTo>
                    <a:pt x="289870" y="84099"/>
                  </a:lnTo>
                  <a:lnTo>
                    <a:pt x="250460" y="108613"/>
                  </a:lnTo>
                  <a:lnTo>
                    <a:pt x="212949" y="135906"/>
                  </a:lnTo>
                  <a:lnTo>
                    <a:pt x="177494" y="165862"/>
                  </a:lnTo>
                  <a:lnTo>
                    <a:pt x="144251" y="198366"/>
                  </a:lnTo>
                  <a:lnTo>
                    <a:pt x="113376" y="233303"/>
                  </a:lnTo>
                  <a:lnTo>
                    <a:pt x="85026" y="270556"/>
                  </a:lnTo>
                  <a:lnTo>
                    <a:pt x="59357" y="310012"/>
                  </a:lnTo>
                  <a:lnTo>
                    <a:pt x="36525" y="351554"/>
                  </a:lnTo>
                  <a:lnTo>
                    <a:pt x="16687" y="395067"/>
                  </a:lnTo>
                  <a:lnTo>
                    <a:pt x="0" y="440436"/>
                  </a:lnTo>
                  <a:lnTo>
                    <a:pt x="303276" y="539496"/>
                  </a:lnTo>
                  <a:lnTo>
                    <a:pt x="322869" y="492185"/>
                  </a:lnTo>
                  <a:lnTo>
                    <a:pt x="349150" y="449472"/>
                  </a:lnTo>
                  <a:lnTo>
                    <a:pt x="381379" y="411886"/>
                  </a:lnTo>
                  <a:lnTo>
                    <a:pt x="418814" y="379952"/>
                  </a:lnTo>
                  <a:lnTo>
                    <a:pt x="460713" y="354197"/>
                  </a:lnTo>
                  <a:lnTo>
                    <a:pt x="506337" y="335149"/>
                  </a:lnTo>
                  <a:lnTo>
                    <a:pt x="554942" y="323333"/>
                  </a:lnTo>
                  <a:lnTo>
                    <a:pt x="605790" y="319278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3265" y="2321052"/>
              <a:ext cx="768433" cy="769620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548011" y="1527301"/>
            <a:ext cx="777240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Quantified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impact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of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hassles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in</a:t>
            </a:r>
            <a:r>
              <a:rPr dirty="0" sz="1550" spc="-3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retail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banking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Customer</a:t>
            </a:r>
            <a:r>
              <a:rPr dirty="0" sz="1550" spc="-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Experience</a:t>
            </a:r>
            <a:r>
              <a:rPr dirty="0" sz="1550" spc="-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008AB3"/>
                </a:solidFill>
                <a:latin typeface="Arial"/>
                <a:cs typeface="Arial"/>
              </a:rPr>
              <a:t>(Spain</a:t>
            </a:r>
            <a:r>
              <a:rPr dirty="0" sz="1550" spc="-50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example)</a:t>
            </a:r>
            <a:endParaRPr sz="15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742053" y="3515359"/>
            <a:ext cx="2129155" cy="8312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Experienced</a:t>
            </a:r>
            <a:r>
              <a:rPr dirty="0" sz="1300" spc="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at</a:t>
            </a:r>
            <a:r>
              <a:rPr dirty="0" sz="1300" spc="1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least</a:t>
            </a:r>
            <a:r>
              <a:rPr dirty="0" sz="1300" spc="1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5F5F5F"/>
                </a:solidFill>
                <a:latin typeface="Arial"/>
                <a:cs typeface="Arial"/>
              </a:rPr>
              <a:t>one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hassle</a:t>
            </a:r>
            <a:r>
              <a:rPr dirty="0" sz="1300" spc="2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with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their</a:t>
            </a:r>
            <a:r>
              <a:rPr dirty="0" sz="13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in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5F5F5F"/>
                </a:solidFill>
                <a:latin typeface="Arial"/>
                <a:cs typeface="Arial"/>
              </a:rPr>
              <a:t>the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last</a:t>
            </a:r>
            <a:r>
              <a:rPr dirty="0" sz="1300" spc="-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year,</a:t>
            </a:r>
            <a:r>
              <a:rPr dirty="0" sz="1300" spc="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29%</a:t>
            </a:r>
            <a:r>
              <a:rPr dirty="0" sz="1300" spc="-1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5F5F5F"/>
                </a:solidFill>
                <a:latin typeface="Arial"/>
                <a:cs typeface="Arial"/>
              </a:rPr>
              <a:t>experienced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more than</a:t>
            </a:r>
            <a:r>
              <a:rPr dirty="0" sz="1300" spc="3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3</a:t>
            </a:r>
            <a:r>
              <a:rPr dirty="0" sz="1300" spc="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5F5F5F"/>
                </a:solidFill>
                <a:latin typeface="Arial"/>
                <a:cs typeface="Arial"/>
              </a:rPr>
              <a:t>hassles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165481" y="3515359"/>
            <a:ext cx="1844675" cy="629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Would</a:t>
            </a:r>
            <a:r>
              <a:rPr dirty="0" sz="1300" spc="2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not</a:t>
            </a:r>
            <a:r>
              <a:rPr dirty="0" sz="1300" spc="1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5F5F5F"/>
                </a:solidFill>
                <a:latin typeface="Arial"/>
                <a:cs typeface="Arial"/>
              </a:rPr>
              <a:t>recommend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their</a:t>
            </a:r>
            <a:r>
              <a:rPr dirty="0" sz="13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primary</a:t>
            </a:r>
            <a:r>
              <a:rPr dirty="0" sz="13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bank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5F5F5F"/>
                </a:solidFill>
                <a:latin typeface="Arial"/>
                <a:cs typeface="Arial"/>
              </a:rPr>
              <a:t>to </a:t>
            </a:r>
            <a:r>
              <a:rPr dirty="0" sz="1300" spc="-10">
                <a:solidFill>
                  <a:srgbClr val="5F5F5F"/>
                </a:solidFill>
                <a:latin typeface="Arial"/>
                <a:cs typeface="Arial"/>
              </a:rPr>
              <a:t>anyone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26903" y="3515359"/>
            <a:ext cx="1605280" cy="629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Have</a:t>
            </a:r>
            <a:r>
              <a:rPr dirty="0" sz="13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5F5F5F"/>
                </a:solidFill>
                <a:latin typeface="Arial"/>
                <a:cs typeface="Arial"/>
              </a:rPr>
              <a:t>downgraded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or maintained</a:t>
            </a:r>
            <a:r>
              <a:rPr dirty="0" sz="1300" spc="3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5F5F5F"/>
                </a:solidFill>
                <a:latin typeface="Arial"/>
                <a:cs typeface="Arial"/>
              </a:rPr>
              <a:t>their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opinion</a:t>
            </a:r>
            <a:r>
              <a:rPr dirty="0" sz="1300" spc="3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dirty="0" sz="1300" spc="2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their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5F5F5F"/>
                </a:solidFill>
                <a:latin typeface="Arial"/>
                <a:cs typeface="Arial"/>
              </a:rPr>
              <a:t>bank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484998" y="3497824"/>
            <a:ext cx="1637030" cy="629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Overall</a:t>
            </a:r>
            <a:r>
              <a:rPr dirty="0" sz="1300" spc="2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5F5F5F"/>
                </a:solidFill>
                <a:latin typeface="Arial"/>
                <a:cs typeface="Arial"/>
              </a:rPr>
              <a:t>satisfaction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score</a:t>
            </a:r>
            <a:r>
              <a:rPr dirty="0" sz="13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less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than</a:t>
            </a:r>
            <a:r>
              <a:rPr dirty="0" sz="13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5</a:t>
            </a:r>
            <a:r>
              <a:rPr dirty="0" sz="1300" spc="2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5F5F5F"/>
                </a:solidFill>
                <a:latin typeface="Arial"/>
                <a:cs typeface="Arial"/>
              </a:rPr>
              <a:t>with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their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5F5F5F"/>
                </a:solidFill>
                <a:latin typeface="Arial"/>
                <a:cs typeface="Arial"/>
              </a:rPr>
              <a:t>bank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26886" y="5529303"/>
            <a:ext cx="1639570" cy="8312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Abandon</a:t>
            </a:r>
            <a:r>
              <a:rPr dirty="0" sz="1300" spc="2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the</a:t>
            </a:r>
            <a:r>
              <a:rPr dirty="0" sz="1300" spc="-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5F5F5F"/>
                </a:solidFill>
                <a:latin typeface="Arial"/>
                <a:cs typeface="Arial"/>
              </a:rPr>
              <a:t>bank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(half</a:t>
            </a:r>
            <a:r>
              <a:rPr dirty="0" sz="13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dirty="0" sz="1300" spc="2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them</a:t>
            </a:r>
            <a:r>
              <a:rPr dirty="0" sz="1300" spc="2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F5F5F"/>
                </a:solidFill>
                <a:latin typeface="Arial"/>
                <a:cs typeface="Arial"/>
              </a:rPr>
              <a:t>maintain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a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c.a.</a:t>
            </a:r>
            <a:r>
              <a:rPr dirty="0" sz="1300" spc="2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and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may</a:t>
            </a:r>
            <a:r>
              <a:rPr dirty="0" sz="1300" spc="2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not</a:t>
            </a:r>
            <a:r>
              <a:rPr dirty="0" sz="1300" spc="2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5F5F5F"/>
                </a:solidFill>
                <a:latin typeface="Arial"/>
                <a:cs typeface="Arial"/>
              </a:rPr>
              <a:t>be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accounted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as</a:t>
            </a:r>
            <a:r>
              <a:rPr dirty="0" sz="1300" spc="2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F5F5F"/>
                </a:solidFill>
                <a:latin typeface="Arial"/>
                <a:cs typeface="Arial"/>
              </a:rPr>
              <a:t>churn)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122311" y="2384298"/>
            <a:ext cx="1101090" cy="924560"/>
            <a:chOff x="1122311" y="2384298"/>
            <a:chExt cx="1101090" cy="924560"/>
          </a:xfrm>
        </p:grpSpPr>
        <p:sp>
          <p:nvSpPr>
            <p:cNvPr id="33" name="object 33" descr=""/>
            <p:cNvSpPr/>
            <p:nvPr/>
          </p:nvSpPr>
          <p:spPr>
            <a:xfrm>
              <a:off x="1122311" y="2384310"/>
              <a:ext cx="969644" cy="924560"/>
            </a:xfrm>
            <a:custGeom>
              <a:avLst/>
              <a:gdLst/>
              <a:ahLst/>
              <a:cxnLst/>
              <a:rect l="l" t="t" r="r" b="b"/>
              <a:pathLst>
                <a:path w="969644" h="924560">
                  <a:moveTo>
                    <a:pt x="255270" y="252222"/>
                  </a:moveTo>
                  <a:lnTo>
                    <a:pt x="115824" y="168402"/>
                  </a:lnTo>
                  <a:lnTo>
                    <a:pt x="115824" y="810006"/>
                  </a:lnTo>
                  <a:lnTo>
                    <a:pt x="255270" y="810006"/>
                  </a:lnTo>
                  <a:lnTo>
                    <a:pt x="255270" y="679704"/>
                  </a:lnTo>
                  <a:lnTo>
                    <a:pt x="255270" y="252222"/>
                  </a:lnTo>
                  <a:close/>
                </a:path>
                <a:path w="969644" h="924560">
                  <a:moveTo>
                    <a:pt x="464058" y="322326"/>
                  </a:moveTo>
                  <a:lnTo>
                    <a:pt x="362712" y="322326"/>
                  </a:lnTo>
                  <a:lnTo>
                    <a:pt x="325374" y="295656"/>
                  </a:lnTo>
                  <a:lnTo>
                    <a:pt x="325374" y="810006"/>
                  </a:lnTo>
                  <a:lnTo>
                    <a:pt x="464058" y="810006"/>
                  </a:lnTo>
                  <a:lnTo>
                    <a:pt x="464058" y="516636"/>
                  </a:lnTo>
                  <a:lnTo>
                    <a:pt x="464058" y="322326"/>
                  </a:lnTo>
                  <a:close/>
                </a:path>
                <a:path w="969644" h="924560">
                  <a:moveTo>
                    <a:pt x="662178" y="493776"/>
                  </a:moveTo>
                  <a:lnTo>
                    <a:pt x="548640" y="322326"/>
                  </a:lnTo>
                  <a:lnTo>
                    <a:pt x="522732" y="322326"/>
                  </a:lnTo>
                  <a:lnTo>
                    <a:pt x="522732" y="810006"/>
                  </a:lnTo>
                  <a:lnTo>
                    <a:pt x="662178" y="810006"/>
                  </a:lnTo>
                  <a:lnTo>
                    <a:pt x="662178" y="493776"/>
                  </a:lnTo>
                  <a:close/>
                </a:path>
                <a:path w="969644" h="924560">
                  <a:moveTo>
                    <a:pt x="940308" y="880110"/>
                  </a:moveTo>
                  <a:lnTo>
                    <a:pt x="57912" y="880110"/>
                  </a:lnTo>
                  <a:lnTo>
                    <a:pt x="57912" y="0"/>
                  </a:lnTo>
                  <a:lnTo>
                    <a:pt x="0" y="0"/>
                  </a:lnTo>
                  <a:lnTo>
                    <a:pt x="0" y="867918"/>
                  </a:lnTo>
                  <a:lnTo>
                    <a:pt x="3695" y="890587"/>
                  </a:lnTo>
                  <a:lnTo>
                    <a:pt x="14185" y="909256"/>
                  </a:lnTo>
                  <a:lnTo>
                    <a:pt x="30530" y="921918"/>
                  </a:lnTo>
                  <a:lnTo>
                    <a:pt x="41389" y="924306"/>
                  </a:lnTo>
                  <a:lnTo>
                    <a:pt x="940308" y="924306"/>
                  </a:lnTo>
                  <a:lnTo>
                    <a:pt x="940308" y="880110"/>
                  </a:lnTo>
                  <a:close/>
                </a:path>
                <a:path w="969644" h="924560">
                  <a:moveTo>
                    <a:pt x="969264" y="563118"/>
                  </a:moveTo>
                  <a:lnTo>
                    <a:pt x="960882" y="560070"/>
                  </a:lnTo>
                  <a:lnTo>
                    <a:pt x="949452" y="560070"/>
                  </a:lnTo>
                  <a:lnTo>
                    <a:pt x="949452" y="563118"/>
                  </a:lnTo>
                  <a:lnTo>
                    <a:pt x="946404" y="563118"/>
                  </a:lnTo>
                  <a:lnTo>
                    <a:pt x="902970" y="592074"/>
                  </a:lnTo>
                  <a:lnTo>
                    <a:pt x="899922" y="598170"/>
                  </a:lnTo>
                  <a:lnTo>
                    <a:pt x="624078" y="171450"/>
                  </a:lnTo>
                  <a:lnTo>
                    <a:pt x="400812" y="171450"/>
                  </a:lnTo>
                  <a:lnTo>
                    <a:pt x="159258" y="25908"/>
                  </a:lnTo>
                  <a:lnTo>
                    <a:pt x="142494" y="24384"/>
                  </a:lnTo>
                  <a:lnTo>
                    <a:pt x="130873" y="30289"/>
                  </a:lnTo>
                  <a:lnTo>
                    <a:pt x="124104" y="40474"/>
                  </a:lnTo>
                  <a:lnTo>
                    <a:pt x="121920" y="51816"/>
                  </a:lnTo>
                  <a:lnTo>
                    <a:pt x="121920" y="60960"/>
                  </a:lnTo>
                  <a:lnTo>
                    <a:pt x="124968" y="72390"/>
                  </a:lnTo>
                  <a:lnTo>
                    <a:pt x="130302" y="75438"/>
                  </a:lnTo>
                  <a:lnTo>
                    <a:pt x="133350" y="78486"/>
                  </a:lnTo>
                  <a:lnTo>
                    <a:pt x="136398" y="80772"/>
                  </a:lnTo>
                  <a:lnTo>
                    <a:pt x="139446" y="80772"/>
                  </a:lnTo>
                  <a:lnTo>
                    <a:pt x="386334" y="229362"/>
                  </a:lnTo>
                  <a:lnTo>
                    <a:pt x="592074" y="229362"/>
                  </a:lnTo>
                  <a:lnTo>
                    <a:pt x="850392" y="627126"/>
                  </a:lnTo>
                  <a:lnTo>
                    <a:pt x="795528" y="662178"/>
                  </a:lnTo>
                  <a:lnTo>
                    <a:pt x="789432" y="667512"/>
                  </a:lnTo>
                  <a:lnTo>
                    <a:pt x="789432" y="673608"/>
                  </a:lnTo>
                  <a:lnTo>
                    <a:pt x="792480" y="676656"/>
                  </a:lnTo>
                  <a:lnTo>
                    <a:pt x="795528" y="685038"/>
                  </a:lnTo>
                  <a:lnTo>
                    <a:pt x="806958" y="685038"/>
                  </a:lnTo>
                  <a:lnTo>
                    <a:pt x="850392" y="696150"/>
                  </a:lnTo>
                  <a:lnTo>
                    <a:pt x="931926" y="717042"/>
                  </a:lnTo>
                  <a:lnTo>
                    <a:pt x="937260" y="720090"/>
                  </a:lnTo>
                  <a:lnTo>
                    <a:pt x="940308" y="717042"/>
                  </a:lnTo>
                  <a:lnTo>
                    <a:pt x="943356" y="717042"/>
                  </a:lnTo>
                  <a:lnTo>
                    <a:pt x="949452" y="713994"/>
                  </a:lnTo>
                  <a:lnTo>
                    <a:pt x="949452" y="708660"/>
                  </a:lnTo>
                  <a:lnTo>
                    <a:pt x="969264" y="574548"/>
                  </a:lnTo>
                  <a:lnTo>
                    <a:pt x="969264" y="56311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3831" y="3115818"/>
              <a:ext cx="136397" cy="7848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241945" y="2397264"/>
              <a:ext cx="981710" cy="723265"/>
            </a:xfrm>
            <a:custGeom>
              <a:avLst/>
              <a:gdLst/>
              <a:ahLst/>
              <a:cxnLst/>
              <a:rect l="l" t="t" r="r" b="b"/>
              <a:pathLst>
                <a:path w="981710" h="723264">
                  <a:moveTo>
                    <a:pt x="981456" y="169926"/>
                  </a:moveTo>
                  <a:lnTo>
                    <a:pt x="978916" y="169926"/>
                  </a:lnTo>
                  <a:lnTo>
                    <a:pt x="976376" y="169926"/>
                  </a:lnTo>
                  <a:lnTo>
                    <a:pt x="973836" y="169926"/>
                  </a:lnTo>
                  <a:lnTo>
                    <a:pt x="973836" y="292608"/>
                  </a:lnTo>
                  <a:lnTo>
                    <a:pt x="971296" y="295148"/>
                  </a:lnTo>
                  <a:lnTo>
                    <a:pt x="971296" y="292608"/>
                  </a:lnTo>
                  <a:lnTo>
                    <a:pt x="973836" y="292608"/>
                  </a:lnTo>
                  <a:lnTo>
                    <a:pt x="973836" y="169926"/>
                  </a:lnTo>
                  <a:lnTo>
                    <a:pt x="971296" y="169926"/>
                  </a:lnTo>
                  <a:lnTo>
                    <a:pt x="971296" y="290322"/>
                  </a:lnTo>
                  <a:lnTo>
                    <a:pt x="595007" y="290322"/>
                  </a:lnTo>
                  <a:lnTo>
                    <a:pt x="518922" y="171450"/>
                  </a:lnTo>
                  <a:lnTo>
                    <a:pt x="493014" y="156972"/>
                  </a:lnTo>
                  <a:lnTo>
                    <a:pt x="285991" y="156972"/>
                  </a:lnTo>
                  <a:lnTo>
                    <a:pt x="32766" y="0"/>
                  </a:lnTo>
                  <a:lnTo>
                    <a:pt x="0" y="53340"/>
                  </a:lnTo>
                  <a:lnTo>
                    <a:pt x="260604" y="215646"/>
                  </a:lnTo>
                  <a:lnTo>
                    <a:pt x="265176" y="218694"/>
                  </a:lnTo>
                  <a:lnTo>
                    <a:pt x="271272" y="220218"/>
                  </a:lnTo>
                  <a:lnTo>
                    <a:pt x="277368" y="220218"/>
                  </a:lnTo>
                  <a:lnTo>
                    <a:pt x="293370" y="220218"/>
                  </a:lnTo>
                  <a:lnTo>
                    <a:pt x="466344" y="220218"/>
                  </a:lnTo>
                  <a:lnTo>
                    <a:pt x="475576" y="220218"/>
                  </a:lnTo>
                  <a:lnTo>
                    <a:pt x="493014" y="247523"/>
                  </a:lnTo>
                  <a:lnTo>
                    <a:pt x="706031" y="581266"/>
                  </a:lnTo>
                  <a:lnTo>
                    <a:pt x="599694" y="649224"/>
                  </a:lnTo>
                  <a:lnTo>
                    <a:pt x="776478" y="704888"/>
                  </a:lnTo>
                  <a:lnTo>
                    <a:pt x="834390" y="723138"/>
                  </a:lnTo>
                  <a:lnTo>
                    <a:pt x="865632" y="479298"/>
                  </a:lnTo>
                  <a:lnTo>
                    <a:pt x="759421" y="547154"/>
                  </a:lnTo>
                  <a:lnTo>
                    <a:pt x="601840" y="300990"/>
                  </a:lnTo>
                  <a:lnTo>
                    <a:pt x="970788" y="300990"/>
                  </a:lnTo>
                  <a:lnTo>
                    <a:pt x="971296" y="300990"/>
                  </a:lnTo>
                  <a:lnTo>
                    <a:pt x="976122" y="300990"/>
                  </a:lnTo>
                  <a:lnTo>
                    <a:pt x="976122" y="292608"/>
                  </a:lnTo>
                  <a:lnTo>
                    <a:pt x="976376" y="292608"/>
                  </a:lnTo>
                  <a:lnTo>
                    <a:pt x="976376" y="300990"/>
                  </a:lnTo>
                  <a:lnTo>
                    <a:pt x="978916" y="300990"/>
                  </a:lnTo>
                  <a:lnTo>
                    <a:pt x="978916" y="299974"/>
                  </a:lnTo>
                  <a:lnTo>
                    <a:pt x="981456" y="299974"/>
                  </a:lnTo>
                  <a:lnTo>
                    <a:pt x="981456" y="169926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259457" y="2224531"/>
            <a:ext cx="499745" cy="328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50" spc="-25" b="1">
                <a:solidFill>
                  <a:srgbClr val="008AB3"/>
                </a:solidFill>
                <a:latin typeface="Arial"/>
                <a:cs typeface="Arial"/>
              </a:rPr>
              <a:t>31</a:t>
            </a:r>
            <a:r>
              <a:rPr dirty="0" sz="1950" spc="-25" b="1">
                <a:solidFill>
                  <a:srgbClr val="008AB3"/>
                </a:solidFill>
                <a:latin typeface="Arial"/>
                <a:cs typeface="Arial"/>
              </a:rPr>
              <a:t>%</a:t>
            </a:r>
            <a:endParaRPr sz="195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892179" y="2242057"/>
            <a:ext cx="499745" cy="328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50" spc="-25" b="1">
                <a:solidFill>
                  <a:srgbClr val="008AB3"/>
                </a:solidFill>
                <a:latin typeface="Arial"/>
                <a:cs typeface="Arial"/>
              </a:rPr>
              <a:t>65</a:t>
            </a:r>
            <a:r>
              <a:rPr dirty="0" sz="1950" spc="-25" b="1">
                <a:solidFill>
                  <a:srgbClr val="008AB3"/>
                </a:solidFill>
                <a:latin typeface="Arial"/>
                <a:cs typeface="Arial"/>
              </a:rPr>
              <a:t>%</a:t>
            </a:r>
            <a:endParaRPr sz="19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818771" y="2304542"/>
            <a:ext cx="499745" cy="328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50" spc="-25" b="1">
                <a:solidFill>
                  <a:srgbClr val="008AB3"/>
                </a:solidFill>
                <a:latin typeface="Arial"/>
                <a:cs typeface="Arial"/>
              </a:rPr>
              <a:t>44</a:t>
            </a:r>
            <a:r>
              <a:rPr dirty="0" sz="1950" spc="-25" b="1">
                <a:solidFill>
                  <a:srgbClr val="008AB3"/>
                </a:solidFill>
                <a:latin typeface="Arial"/>
                <a:cs typeface="Arial"/>
              </a:rPr>
              <a:t>%</a:t>
            </a:r>
            <a:endParaRPr sz="1950">
              <a:latin typeface="Arial"/>
              <a:cs typeface="Arial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8062607" y="2577083"/>
            <a:ext cx="267970" cy="92710"/>
          </a:xfrm>
          <a:custGeom>
            <a:avLst/>
            <a:gdLst/>
            <a:ahLst/>
            <a:cxnLst/>
            <a:rect l="l" t="t" r="r" b="b"/>
            <a:pathLst>
              <a:path w="267970" h="92710">
                <a:moveTo>
                  <a:pt x="10668" y="81534"/>
                </a:moveTo>
                <a:lnTo>
                  <a:pt x="10667" y="0"/>
                </a:lnTo>
                <a:lnTo>
                  <a:pt x="0" y="0"/>
                </a:lnTo>
                <a:lnTo>
                  <a:pt x="0" y="89916"/>
                </a:lnTo>
                <a:lnTo>
                  <a:pt x="2286" y="92202"/>
                </a:lnTo>
                <a:lnTo>
                  <a:pt x="5334" y="92202"/>
                </a:lnTo>
                <a:lnTo>
                  <a:pt x="5334" y="81534"/>
                </a:lnTo>
                <a:lnTo>
                  <a:pt x="10668" y="81534"/>
                </a:lnTo>
                <a:close/>
              </a:path>
              <a:path w="267970" h="92710">
                <a:moveTo>
                  <a:pt x="267462" y="92201"/>
                </a:moveTo>
                <a:lnTo>
                  <a:pt x="267462" y="81533"/>
                </a:lnTo>
                <a:lnTo>
                  <a:pt x="5334" y="81534"/>
                </a:lnTo>
                <a:lnTo>
                  <a:pt x="10668" y="86868"/>
                </a:lnTo>
                <a:lnTo>
                  <a:pt x="10668" y="92202"/>
                </a:lnTo>
                <a:lnTo>
                  <a:pt x="267462" y="92201"/>
                </a:lnTo>
                <a:close/>
              </a:path>
              <a:path w="267970" h="92710">
                <a:moveTo>
                  <a:pt x="10668" y="92202"/>
                </a:moveTo>
                <a:lnTo>
                  <a:pt x="10668" y="86868"/>
                </a:lnTo>
                <a:lnTo>
                  <a:pt x="5334" y="81534"/>
                </a:lnTo>
                <a:lnTo>
                  <a:pt x="5334" y="92202"/>
                </a:lnTo>
                <a:lnTo>
                  <a:pt x="10668" y="92202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7742053" y="2251963"/>
            <a:ext cx="499745" cy="328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50" spc="-25" b="1">
                <a:solidFill>
                  <a:srgbClr val="008AB3"/>
                </a:solidFill>
                <a:latin typeface="Arial"/>
                <a:cs typeface="Arial"/>
              </a:rPr>
              <a:t>67</a:t>
            </a:r>
            <a:r>
              <a:rPr dirty="0" sz="1950" spc="-25" b="1">
                <a:solidFill>
                  <a:srgbClr val="008AB3"/>
                </a:solidFill>
                <a:latin typeface="Arial"/>
                <a:cs typeface="Arial"/>
              </a:rPr>
              <a:t>%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8720975" y="4469891"/>
            <a:ext cx="673735" cy="1068705"/>
            <a:chOff x="8720975" y="4469891"/>
            <a:chExt cx="673735" cy="1068705"/>
          </a:xfrm>
        </p:grpSpPr>
        <p:sp>
          <p:nvSpPr>
            <p:cNvPr id="42" name="object 42" descr=""/>
            <p:cNvSpPr/>
            <p:nvPr/>
          </p:nvSpPr>
          <p:spPr>
            <a:xfrm>
              <a:off x="8720975" y="5330951"/>
              <a:ext cx="669290" cy="207645"/>
            </a:xfrm>
            <a:custGeom>
              <a:avLst/>
              <a:gdLst/>
              <a:ahLst/>
              <a:cxnLst/>
              <a:rect l="l" t="t" r="r" b="b"/>
              <a:pathLst>
                <a:path w="669290" h="207645">
                  <a:moveTo>
                    <a:pt x="0" y="207263"/>
                  </a:moveTo>
                  <a:lnTo>
                    <a:pt x="669035" y="207263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207263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725547" y="4469891"/>
              <a:ext cx="669290" cy="533400"/>
            </a:xfrm>
            <a:custGeom>
              <a:avLst/>
              <a:gdLst/>
              <a:ahLst/>
              <a:cxnLst/>
              <a:rect l="l" t="t" r="r" b="b"/>
              <a:pathLst>
                <a:path w="669290" h="533400">
                  <a:moveTo>
                    <a:pt x="0" y="533400"/>
                  </a:moveTo>
                  <a:lnTo>
                    <a:pt x="669035" y="533400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725547" y="5003291"/>
              <a:ext cx="669290" cy="327660"/>
            </a:xfrm>
            <a:custGeom>
              <a:avLst/>
              <a:gdLst/>
              <a:ahLst/>
              <a:cxnLst/>
              <a:rect l="l" t="t" r="r" b="b"/>
              <a:pathLst>
                <a:path w="669290" h="327660">
                  <a:moveTo>
                    <a:pt x="669035" y="327660"/>
                  </a:moveTo>
                  <a:lnTo>
                    <a:pt x="669035" y="0"/>
                  </a:lnTo>
                  <a:lnTo>
                    <a:pt x="0" y="0"/>
                  </a:lnTo>
                  <a:lnTo>
                    <a:pt x="0" y="327660"/>
                  </a:lnTo>
                  <a:lnTo>
                    <a:pt x="669035" y="327660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8245735" y="5564377"/>
            <a:ext cx="1842135" cy="629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 b="1">
                <a:solidFill>
                  <a:srgbClr val="E29815"/>
                </a:solidFill>
                <a:latin typeface="Arial"/>
                <a:cs typeface="Arial"/>
              </a:rPr>
              <a:t>Customer</a:t>
            </a:r>
            <a:r>
              <a:rPr dirty="0" sz="1300" spc="30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E29815"/>
                </a:solidFill>
                <a:latin typeface="Arial"/>
                <a:cs typeface="Arial"/>
              </a:rPr>
              <a:t>margin</a:t>
            </a:r>
            <a:r>
              <a:rPr dirty="0" sz="1300" spc="50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E29815"/>
                </a:solidFill>
                <a:latin typeface="Arial"/>
                <a:cs typeface="Arial"/>
              </a:rPr>
              <a:t>base </a:t>
            </a:r>
            <a:r>
              <a:rPr dirty="0" sz="1300" b="1">
                <a:solidFill>
                  <a:srgbClr val="E29815"/>
                </a:solidFill>
                <a:latin typeface="Arial"/>
                <a:cs typeface="Arial"/>
              </a:rPr>
              <a:t>at</a:t>
            </a:r>
            <a:r>
              <a:rPr dirty="0" sz="1300" spc="10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E29815"/>
                </a:solidFill>
                <a:latin typeface="Arial"/>
                <a:cs typeface="Arial"/>
              </a:rPr>
              <a:t>risk</a:t>
            </a:r>
            <a:r>
              <a:rPr dirty="0" sz="1300" spc="10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due</a:t>
            </a:r>
            <a:r>
              <a:rPr dirty="0" sz="1300" spc="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dirty="0" sz="1300" spc="2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5F5F5F"/>
                </a:solidFill>
                <a:latin typeface="Arial"/>
                <a:cs typeface="Arial"/>
              </a:rPr>
              <a:t>bad </a:t>
            </a:r>
            <a:r>
              <a:rPr dirty="0" sz="1300" spc="-10">
                <a:solidFill>
                  <a:srgbClr val="5F5F5F"/>
                </a:solidFill>
                <a:latin typeface="Arial"/>
                <a:cs typeface="Arial"/>
              </a:rPr>
              <a:t>experiences….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847229" y="4736591"/>
            <a:ext cx="1412875" cy="642620"/>
            <a:chOff x="847229" y="4736591"/>
            <a:chExt cx="1412875" cy="642620"/>
          </a:xfrm>
        </p:grpSpPr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9169" y="4808219"/>
              <a:ext cx="1130808" cy="57073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229" y="4736591"/>
              <a:ext cx="244602" cy="211074"/>
            </a:xfrm>
            <a:prstGeom prst="rect">
              <a:avLst/>
            </a:prstGeom>
          </p:spPr>
        </p:pic>
      </p:grpSp>
      <p:sp>
        <p:nvSpPr>
          <p:cNvPr id="49" name="object 49" descr=""/>
          <p:cNvSpPr txBox="1"/>
          <p:nvPr/>
        </p:nvSpPr>
        <p:spPr>
          <a:xfrm>
            <a:off x="4097407" y="4413757"/>
            <a:ext cx="337820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25" b="1">
                <a:solidFill>
                  <a:srgbClr val="008AB3"/>
                </a:solidFill>
                <a:latin typeface="Arial"/>
                <a:cs typeface="Arial"/>
              </a:rPr>
              <a:t>1/6</a:t>
            </a:r>
            <a:endParaRPr sz="17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26676" y="4446523"/>
            <a:ext cx="462915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20" b="1">
                <a:solidFill>
                  <a:srgbClr val="008AB3"/>
                </a:solidFill>
                <a:latin typeface="Arial"/>
                <a:cs typeface="Arial"/>
              </a:rPr>
              <a:t>1/10</a:t>
            </a:r>
            <a:endParaRPr sz="17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165481" y="5529326"/>
            <a:ext cx="1223645" cy="629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Reduce</a:t>
            </a:r>
            <a:r>
              <a:rPr dirty="0" sz="1300" spc="3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F5F5F"/>
                </a:solidFill>
                <a:latin typeface="Arial"/>
                <a:cs typeface="Arial"/>
              </a:rPr>
              <a:t>their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relationship </a:t>
            </a:r>
            <a:r>
              <a:rPr dirty="0" sz="1300" spc="-20">
                <a:solidFill>
                  <a:srgbClr val="5F5F5F"/>
                </a:solidFill>
                <a:latin typeface="Arial"/>
                <a:cs typeface="Arial"/>
              </a:rPr>
              <a:t>with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the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5F5F5F"/>
                </a:solidFill>
                <a:latin typeface="Arial"/>
                <a:cs typeface="Arial"/>
              </a:rPr>
              <a:t>bank</a:t>
            </a:r>
            <a:endParaRPr sz="1300">
              <a:latin typeface="Arial"/>
              <a:cs typeface="Arial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6085980" y="4748034"/>
            <a:ext cx="737870" cy="622935"/>
          </a:xfrm>
          <a:custGeom>
            <a:avLst/>
            <a:gdLst/>
            <a:ahLst/>
            <a:cxnLst/>
            <a:rect l="l" t="t" r="r" b="b"/>
            <a:pathLst>
              <a:path w="737870" h="622935">
                <a:moveTo>
                  <a:pt x="737616" y="78486"/>
                </a:moveTo>
                <a:lnTo>
                  <a:pt x="723138" y="38100"/>
                </a:lnTo>
                <a:lnTo>
                  <a:pt x="691896" y="9906"/>
                </a:lnTo>
                <a:lnTo>
                  <a:pt x="659130" y="0"/>
                </a:lnTo>
                <a:lnTo>
                  <a:pt x="78486" y="0"/>
                </a:lnTo>
                <a:lnTo>
                  <a:pt x="41808" y="12763"/>
                </a:lnTo>
                <a:lnTo>
                  <a:pt x="12166" y="42316"/>
                </a:lnTo>
                <a:lnTo>
                  <a:pt x="0" y="79248"/>
                </a:lnTo>
                <a:lnTo>
                  <a:pt x="0" y="417576"/>
                </a:lnTo>
                <a:lnTo>
                  <a:pt x="6565" y="451586"/>
                </a:lnTo>
                <a:lnTo>
                  <a:pt x="9906" y="456501"/>
                </a:lnTo>
                <a:lnTo>
                  <a:pt x="25590" y="479653"/>
                </a:lnTo>
                <a:lnTo>
                  <a:pt x="53721" y="498602"/>
                </a:lnTo>
                <a:lnTo>
                  <a:pt x="87630" y="505206"/>
                </a:lnTo>
                <a:lnTo>
                  <a:pt x="120002" y="505206"/>
                </a:lnTo>
                <a:lnTo>
                  <a:pt x="99060" y="616458"/>
                </a:lnTo>
                <a:lnTo>
                  <a:pt x="99060" y="617982"/>
                </a:lnTo>
                <a:lnTo>
                  <a:pt x="99822" y="620268"/>
                </a:lnTo>
                <a:lnTo>
                  <a:pt x="101346" y="621030"/>
                </a:lnTo>
                <a:lnTo>
                  <a:pt x="102108" y="621792"/>
                </a:lnTo>
                <a:lnTo>
                  <a:pt x="102870" y="622554"/>
                </a:lnTo>
                <a:lnTo>
                  <a:pt x="105156" y="622554"/>
                </a:lnTo>
                <a:lnTo>
                  <a:pt x="107442" y="621792"/>
                </a:lnTo>
                <a:lnTo>
                  <a:pt x="307848" y="506196"/>
                </a:lnTo>
                <a:lnTo>
                  <a:pt x="309562" y="505206"/>
                </a:lnTo>
                <a:lnTo>
                  <a:pt x="310896" y="505206"/>
                </a:lnTo>
                <a:lnTo>
                  <a:pt x="650748" y="505206"/>
                </a:lnTo>
                <a:lnTo>
                  <a:pt x="657606" y="504571"/>
                </a:lnTo>
                <a:lnTo>
                  <a:pt x="667512" y="503745"/>
                </a:lnTo>
                <a:lnTo>
                  <a:pt x="706297" y="485038"/>
                </a:lnTo>
                <a:lnTo>
                  <a:pt x="727710" y="457720"/>
                </a:lnTo>
                <a:lnTo>
                  <a:pt x="731520" y="451104"/>
                </a:lnTo>
                <a:lnTo>
                  <a:pt x="733806" y="443484"/>
                </a:lnTo>
                <a:lnTo>
                  <a:pt x="736092" y="435102"/>
                </a:lnTo>
                <a:lnTo>
                  <a:pt x="737616" y="425958"/>
                </a:lnTo>
                <a:lnTo>
                  <a:pt x="737616" y="78486"/>
                </a:lnTo>
                <a:close/>
              </a:path>
            </a:pathLst>
          </a:custGeom>
          <a:solidFill>
            <a:srgbClr val="008A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7653661" y="5504179"/>
            <a:ext cx="474980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25" b="1">
                <a:solidFill>
                  <a:srgbClr val="E29815"/>
                </a:solidFill>
                <a:latin typeface="Arial"/>
                <a:cs typeface="Arial"/>
              </a:rPr>
              <a:t>15%</a:t>
            </a:r>
            <a:endParaRPr sz="17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485009" y="5529326"/>
            <a:ext cx="1917064" cy="1234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State</a:t>
            </a:r>
            <a:r>
              <a:rPr dirty="0" sz="1300" spc="2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their</a:t>
            </a:r>
            <a:r>
              <a:rPr dirty="0" sz="1300" spc="2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intention</a:t>
            </a:r>
            <a:r>
              <a:rPr dirty="0" sz="1300" spc="4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5F5F5F"/>
                </a:solidFill>
                <a:latin typeface="Arial"/>
                <a:cs typeface="Arial"/>
              </a:rPr>
              <a:t>to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reduce</a:t>
            </a:r>
            <a:r>
              <a:rPr dirty="0" sz="1300" spc="30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F5F5F"/>
                </a:solidFill>
                <a:latin typeface="Arial"/>
                <a:cs typeface="Arial"/>
              </a:rPr>
              <a:t>relationship</a:t>
            </a:r>
            <a:r>
              <a:rPr dirty="0" sz="1300" spc="55" b="1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5F5F5F"/>
                </a:solidFill>
                <a:latin typeface="Arial"/>
                <a:cs typeface="Arial"/>
              </a:rPr>
              <a:t>–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25%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dirty="0" sz="1300" spc="2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them</a:t>
            </a:r>
            <a:r>
              <a:rPr dirty="0" sz="1300" spc="2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do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not</a:t>
            </a:r>
            <a:r>
              <a:rPr dirty="0" sz="13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5F5F5F"/>
                </a:solidFill>
                <a:latin typeface="Arial"/>
                <a:cs typeface="Arial"/>
              </a:rPr>
              <a:t>know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where</a:t>
            </a:r>
            <a:r>
              <a:rPr dirty="0" sz="1300" spc="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dirty="0" sz="13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go;</a:t>
            </a:r>
            <a:r>
              <a:rPr dirty="0" sz="1300" spc="2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further</a:t>
            </a:r>
            <a:r>
              <a:rPr dirty="0" sz="1300" spc="2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5F5F5F"/>
                </a:solidFill>
                <a:latin typeface="Arial"/>
                <a:cs typeface="Arial"/>
              </a:rPr>
              <a:t>11%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is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not</a:t>
            </a:r>
            <a:r>
              <a:rPr dirty="0" sz="1300" spc="2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sure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whether</a:t>
            </a:r>
            <a:r>
              <a:rPr dirty="0" sz="1300" spc="1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5F5F5F"/>
                </a:solidFill>
                <a:latin typeface="Arial"/>
                <a:cs typeface="Arial"/>
              </a:rPr>
              <a:t>they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will</a:t>
            </a:r>
            <a:r>
              <a:rPr dirty="0" sz="1300" spc="-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intend</a:t>
            </a:r>
            <a:r>
              <a:rPr dirty="0" sz="1300" spc="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dirty="0" sz="1300" spc="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F5F5F"/>
                </a:solidFill>
                <a:latin typeface="Arial"/>
                <a:cs typeface="Arial"/>
              </a:rPr>
              <a:t>change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443099" y="4413757"/>
            <a:ext cx="337820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25" b="1">
                <a:solidFill>
                  <a:srgbClr val="008AB3"/>
                </a:solidFill>
                <a:latin typeface="Arial"/>
                <a:cs typeface="Arial"/>
              </a:rPr>
              <a:t>1/4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56" name="object 5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52985" y="4736591"/>
            <a:ext cx="243839" cy="211074"/>
          </a:xfrm>
          <a:prstGeom prst="rect">
            <a:avLst/>
          </a:prstGeom>
        </p:spPr>
      </p:pic>
      <p:grpSp>
        <p:nvGrpSpPr>
          <p:cNvPr id="57" name="object 57" descr=""/>
          <p:cNvGrpSpPr/>
          <p:nvPr/>
        </p:nvGrpSpPr>
        <p:grpSpPr>
          <a:xfrm>
            <a:off x="3533783" y="2320289"/>
            <a:ext cx="1061720" cy="1066800"/>
            <a:chOff x="3533783" y="2320289"/>
            <a:chExt cx="1061720" cy="1066800"/>
          </a:xfrm>
        </p:grpSpPr>
        <p:sp>
          <p:nvSpPr>
            <p:cNvPr id="58" name="object 58" descr=""/>
            <p:cNvSpPr/>
            <p:nvPr/>
          </p:nvSpPr>
          <p:spPr>
            <a:xfrm>
              <a:off x="3550043" y="2320302"/>
              <a:ext cx="1028065" cy="409575"/>
            </a:xfrm>
            <a:custGeom>
              <a:avLst/>
              <a:gdLst/>
              <a:ahLst/>
              <a:cxnLst/>
              <a:rect l="l" t="t" r="r" b="b"/>
              <a:pathLst>
                <a:path w="1028064" h="409575">
                  <a:moveTo>
                    <a:pt x="1027938" y="402336"/>
                  </a:moveTo>
                  <a:lnTo>
                    <a:pt x="1006449" y="335280"/>
                  </a:lnTo>
                  <a:lnTo>
                    <a:pt x="987209" y="291731"/>
                  </a:lnTo>
                  <a:lnTo>
                    <a:pt x="964336" y="250520"/>
                  </a:lnTo>
                  <a:lnTo>
                    <a:pt x="938060" y="211810"/>
                  </a:lnTo>
                  <a:lnTo>
                    <a:pt x="908596" y="175793"/>
                  </a:lnTo>
                  <a:lnTo>
                    <a:pt x="876173" y="142608"/>
                  </a:lnTo>
                  <a:lnTo>
                    <a:pt x="841019" y="112445"/>
                  </a:lnTo>
                  <a:lnTo>
                    <a:pt x="803351" y="85471"/>
                  </a:lnTo>
                  <a:lnTo>
                    <a:pt x="763397" y="61849"/>
                  </a:lnTo>
                  <a:lnTo>
                    <a:pt x="721385" y="41744"/>
                  </a:lnTo>
                  <a:lnTo>
                    <a:pt x="677532" y="25349"/>
                  </a:lnTo>
                  <a:lnTo>
                    <a:pt x="632066" y="12801"/>
                  </a:lnTo>
                  <a:lnTo>
                    <a:pt x="585216" y="4292"/>
                  </a:lnTo>
                  <a:lnTo>
                    <a:pt x="537210" y="0"/>
                  </a:lnTo>
                  <a:lnTo>
                    <a:pt x="490728" y="0"/>
                  </a:lnTo>
                  <a:lnTo>
                    <a:pt x="469392" y="1422"/>
                  </a:lnTo>
                  <a:lnTo>
                    <a:pt x="467868" y="1524"/>
                  </a:lnTo>
                  <a:lnTo>
                    <a:pt x="418261" y="8331"/>
                  </a:lnTo>
                  <a:lnTo>
                    <a:pt x="370141" y="19570"/>
                  </a:lnTo>
                  <a:lnTo>
                    <a:pt x="323748" y="35064"/>
                  </a:lnTo>
                  <a:lnTo>
                    <a:pt x="279298" y="54597"/>
                  </a:lnTo>
                  <a:lnTo>
                    <a:pt x="237045" y="77990"/>
                  </a:lnTo>
                  <a:lnTo>
                    <a:pt x="197218" y="105041"/>
                  </a:lnTo>
                  <a:lnTo>
                    <a:pt x="160045" y="135572"/>
                  </a:lnTo>
                  <a:lnTo>
                    <a:pt x="125730" y="169456"/>
                  </a:lnTo>
                  <a:lnTo>
                    <a:pt x="94640" y="206286"/>
                  </a:lnTo>
                  <a:lnTo>
                    <a:pt x="66865" y="246100"/>
                  </a:lnTo>
                  <a:lnTo>
                    <a:pt x="42684" y="288607"/>
                  </a:lnTo>
                  <a:lnTo>
                    <a:pt x="22352" y="333641"/>
                  </a:lnTo>
                  <a:lnTo>
                    <a:pt x="6096" y="381000"/>
                  </a:lnTo>
                  <a:lnTo>
                    <a:pt x="762" y="402336"/>
                  </a:lnTo>
                  <a:lnTo>
                    <a:pt x="0" y="403860"/>
                  </a:lnTo>
                  <a:lnTo>
                    <a:pt x="762" y="406146"/>
                  </a:lnTo>
                  <a:lnTo>
                    <a:pt x="3048" y="408432"/>
                  </a:lnTo>
                  <a:lnTo>
                    <a:pt x="4572" y="409194"/>
                  </a:lnTo>
                  <a:lnTo>
                    <a:pt x="6096" y="409194"/>
                  </a:lnTo>
                  <a:lnTo>
                    <a:pt x="110490" y="409194"/>
                  </a:lnTo>
                  <a:lnTo>
                    <a:pt x="115824" y="409194"/>
                  </a:lnTo>
                  <a:lnTo>
                    <a:pt x="118110" y="409194"/>
                  </a:lnTo>
                  <a:lnTo>
                    <a:pt x="119634" y="407670"/>
                  </a:lnTo>
                  <a:lnTo>
                    <a:pt x="143624" y="348018"/>
                  </a:lnTo>
                  <a:lnTo>
                    <a:pt x="164807" y="309410"/>
                  </a:lnTo>
                  <a:lnTo>
                    <a:pt x="189001" y="274307"/>
                  </a:lnTo>
                  <a:lnTo>
                    <a:pt x="215887" y="242709"/>
                  </a:lnTo>
                  <a:lnTo>
                    <a:pt x="245224" y="214630"/>
                  </a:lnTo>
                  <a:lnTo>
                    <a:pt x="276682" y="190055"/>
                  </a:lnTo>
                  <a:lnTo>
                    <a:pt x="310019" y="168998"/>
                  </a:lnTo>
                  <a:lnTo>
                    <a:pt x="344919" y="151434"/>
                  </a:lnTo>
                  <a:lnTo>
                    <a:pt x="381101" y="137388"/>
                  </a:lnTo>
                  <a:lnTo>
                    <a:pt x="418261" y="126860"/>
                  </a:lnTo>
                  <a:lnTo>
                    <a:pt x="456209" y="119811"/>
                  </a:lnTo>
                  <a:lnTo>
                    <a:pt x="494563" y="116293"/>
                  </a:lnTo>
                  <a:lnTo>
                    <a:pt x="533057" y="116268"/>
                  </a:lnTo>
                  <a:lnTo>
                    <a:pt x="571411" y="119761"/>
                  </a:lnTo>
                  <a:lnTo>
                    <a:pt x="609358" y="126746"/>
                  </a:lnTo>
                  <a:lnTo>
                    <a:pt x="646595" y="137248"/>
                  </a:lnTo>
                  <a:lnTo>
                    <a:pt x="682840" y="151244"/>
                  </a:lnTo>
                  <a:lnTo>
                    <a:pt x="717804" y="168744"/>
                  </a:lnTo>
                  <a:lnTo>
                    <a:pt x="751217" y="189763"/>
                  </a:lnTo>
                  <a:lnTo>
                    <a:pt x="782777" y="214274"/>
                  </a:lnTo>
                  <a:lnTo>
                    <a:pt x="812215" y="242290"/>
                  </a:lnTo>
                  <a:lnTo>
                    <a:pt x="839241" y="273812"/>
                  </a:lnTo>
                  <a:lnTo>
                    <a:pt x="863561" y="308825"/>
                  </a:lnTo>
                  <a:lnTo>
                    <a:pt x="884897" y="347345"/>
                  </a:lnTo>
                  <a:lnTo>
                    <a:pt x="902970" y="389382"/>
                  </a:lnTo>
                  <a:lnTo>
                    <a:pt x="908304" y="405384"/>
                  </a:lnTo>
                  <a:lnTo>
                    <a:pt x="908304" y="407670"/>
                  </a:lnTo>
                  <a:lnTo>
                    <a:pt x="910590" y="409194"/>
                  </a:lnTo>
                  <a:lnTo>
                    <a:pt x="912876" y="409194"/>
                  </a:lnTo>
                  <a:lnTo>
                    <a:pt x="912876" y="403860"/>
                  </a:lnTo>
                  <a:lnTo>
                    <a:pt x="916940" y="403860"/>
                  </a:lnTo>
                  <a:lnTo>
                    <a:pt x="916940" y="409194"/>
                  </a:lnTo>
                  <a:lnTo>
                    <a:pt x="918210" y="409194"/>
                  </a:lnTo>
                  <a:lnTo>
                    <a:pt x="1022604" y="409194"/>
                  </a:lnTo>
                  <a:lnTo>
                    <a:pt x="1024128" y="409194"/>
                  </a:lnTo>
                  <a:lnTo>
                    <a:pt x="1025652" y="408432"/>
                  </a:lnTo>
                  <a:lnTo>
                    <a:pt x="1027938" y="406146"/>
                  </a:lnTo>
                  <a:lnTo>
                    <a:pt x="1027938" y="40233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538613" y="2735579"/>
              <a:ext cx="1050925" cy="646430"/>
            </a:xfrm>
            <a:custGeom>
              <a:avLst/>
              <a:gdLst/>
              <a:ahLst/>
              <a:cxnLst/>
              <a:rect l="l" t="t" r="r" b="b"/>
              <a:pathLst>
                <a:path w="1050925" h="646429">
                  <a:moveTo>
                    <a:pt x="1050798" y="120395"/>
                  </a:moveTo>
                  <a:lnTo>
                    <a:pt x="1049916" y="89689"/>
                  </a:lnTo>
                  <a:lnTo>
                    <a:pt x="1047178" y="59340"/>
                  </a:lnTo>
                  <a:lnTo>
                    <a:pt x="1042439" y="29420"/>
                  </a:lnTo>
                  <a:lnTo>
                    <a:pt x="1035557" y="0"/>
                  </a:lnTo>
                  <a:lnTo>
                    <a:pt x="925829" y="0"/>
                  </a:lnTo>
                  <a:lnTo>
                    <a:pt x="934712" y="28991"/>
                  </a:lnTo>
                  <a:lnTo>
                    <a:pt x="940879" y="58769"/>
                  </a:lnTo>
                  <a:lnTo>
                    <a:pt x="944475" y="89261"/>
                  </a:lnTo>
                  <a:lnTo>
                    <a:pt x="945641" y="120395"/>
                  </a:lnTo>
                  <a:lnTo>
                    <a:pt x="942813" y="169469"/>
                  </a:lnTo>
                  <a:lnTo>
                    <a:pt x="934540" y="216874"/>
                  </a:lnTo>
                  <a:lnTo>
                    <a:pt x="921139" y="262297"/>
                  </a:lnTo>
                  <a:lnTo>
                    <a:pt x="902925" y="305422"/>
                  </a:lnTo>
                  <a:lnTo>
                    <a:pt x="880216" y="345934"/>
                  </a:lnTo>
                  <a:lnTo>
                    <a:pt x="853328" y="383519"/>
                  </a:lnTo>
                  <a:lnTo>
                    <a:pt x="822578" y="417861"/>
                  </a:lnTo>
                  <a:lnTo>
                    <a:pt x="788283" y="448646"/>
                  </a:lnTo>
                  <a:lnTo>
                    <a:pt x="750758" y="475559"/>
                  </a:lnTo>
                  <a:lnTo>
                    <a:pt x="710321" y="498285"/>
                  </a:lnTo>
                  <a:lnTo>
                    <a:pt x="667288" y="516509"/>
                  </a:lnTo>
                  <a:lnTo>
                    <a:pt x="621976" y="529916"/>
                  </a:lnTo>
                  <a:lnTo>
                    <a:pt x="574701" y="538191"/>
                  </a:lnTo>
                  <a:lnTo>
                    <a:pt x="525779" y="541020"/>
                  </a:lnTo>
                  <a:lnTo>
                    <a:pt x="476706" y="538191"/>
                  </a:lnTo>
                  <a:lnTo>
                    <a:pt x="429301" y="529916"/>
                  </a:lnTo>
                  <a:lnTo>
                    <a:pt x="383878" y="516509"/>
                  </a:lnTo>
                  <a:lnTo>
                    <a:pt x="340753" y="498285"/>
                  </a:lnTo>
                  <a:lnTo>
                    <a:pt x="300241" y="475559"/>
                  </a:lnTo>
                  <a:lnTo>
                    <a:pt x="262656" y="448646"/>
                  </a:lnTo>
                  <a:lnTo>
                    <a:pt x="228314" y="417861"/>
                  </a:lnTo>
                  <a:lnTo>
                    <a:pt x="197529" y="383519"/>
                  </a:lnTo>
                  <a:lnTo>
                    <a:pt x="170616" y="345934"/>
                  </a:lnTo>
                  <a:lnTo>
                    <a:pt x="147890" y="305422"/>
                  </a:lnTo>
                  <a:lnTo>
                    <a:pt x="129666" y="262297"/>
                  </a:lnTo>
                  <a:lnTo>
                    <a:pt x="116259" y="216874"/>
                  </a:lnTo>
                  <a:lnTo>
                    <a:pt x="107984" y="169469"/>
                  </a:lnTo>
                  <a:lnTo>
                    <a:pt x="105155" y="120396"/>
                  </a:lnTo>
                  <a:lnTo>
                    <a:pt x="106429" y="89261"/>
                  </a:lnTo>
                  <a:lnTo>
                    <a:pt x="110204" y="58769"/>
                  </a:lnTo>
                  <a:lnTo>
                    <a:pt x="116407" y="28991"/>
                  </a:lnTo>
                  <a:lnTo>
                    <a:pt x="124967" y="0"/>
                  </a:lnTo>
                  <a:lnTo>
                    <a:pt x="15239" y="0"/>
                  </a:lnTo>
                  <a:lnTo>
                    <a:pt x="8679" y="29420"/>
                  </a:lnTo>
                  <a:lnTo>
                    <a:pt x="3905" y="59340"/>
                  </a:lnTo>
                  <a:lnTo>
                    <a:pt x="988" y="89689"/>
                  </a:lnTo>
                  <a:lnTo>
                    <a:pt x="0" y="120396"/>
                  </a:lnTo>
                  <a:lnTo>
                    <a:pt x="2149" y="168244"/>
                  </a:lnTo>
                  <a:lnTo>
                    <a:pt x="8472" y="214890"/>
                  </a:lnTo>
                  <a:lnTo>
                    <a:pt x="18785" y="260148"/>
                  </a:lnTo>
                  <a:lnTo>
                    <a:pt x="32900" y="303834"/>
                  </a:lnTo>
                  <a:lnTo>
                    <a:pt x="50633" y="345760"/>
                  </a:lnTo>
                  <a:lnTo>
                    <a:pt x="71797" y="385741"/>
                  </a:lnTo>
                  <a:lnTo>
                    <a:pt x="96206" y="423591"/>
                  </a:lnTo>
                  <a:lnTo>
                    <a:pt x="123676" y="459125"/>
                  </a:lnTo>
                  <a:lnTo>
                    <a:pt x="154019" y="492156"/>
                  </a:lnTo>
                  <a:lnTo>
                    <a:pt x="187050" y="522499"/>
                  </a:lnTo>
                  <a:lnTo>
                    <a:pt x="222584" y="549969"/>
                  </a:lnTo>
                  <a:lnTo>
                    <a:pt x="260434" y="574378"/>
                  </a:lnTo>
                  <a:lnTo>
                    <a:pt x="300415" y="595542"/>
                  </a:lnTo>
                  <a:lnTo>
                    <a:pt x="342341" y="613275"/>
                  </a:lnTo>
                  <a:lnTo>
                    <a:pt x="386027" y="627390"/>
                  </a:lnTo>
                  <a:lnTo>
                    <a:pt x="431285" y="637703"/>
                  </a:lnTo>
                  <a:lnTo>
                    <a:pt x="477931" y="644026"/>
                  </a:lnTo>
                  <a:lnTo>
                    <a:pt x="525779" y="646176"/>
                  </a:lnTo>
                  <a:lnTo>
                    <a:pt x="573621" y="644026"/>
                  </a:lnTo>
                  <a:lnTo>
                    <a:pt x="620248" y="637703"/>
                  </a:lnTo>
                  <a:lnTo>
                    <a:pt x="665476" y="627390"/>
                  </a:lnTo>
                  <a:lnTo>
                    <a:pt x="709122" y="613275"/>
                  </a:lnTo>
                  <a:lnTo>
                    <a:pt x="751000" y="595542"/>
                  </a:lnTo>
                  <a:lnTo>
                    <a:pt x="790927" y="574378"/>
                  </a:lnTo>
                  <a:lnTo>
                    <a:pt x="828719" y="549969"/>
                  </a:lnTo>
                  <a:lnTo>
                    <a:pt x="864191" y="522499"/>
                  </a:lnTo>
                  <a:lnTo>
                    <a:pt x="897159" y="492156"/>
                  </a:lnTo>
                  <a:lnTo>
                    <a:pt x="927439" y="459125"/>
                  </a:lnTo>
                  <a:lnTo>
                    <a:pt x="954847" y="423591"/>
                  </a:lnTo>
                  <a:lnTo>
                    <a:pt x="979198" y="385741"/>
                  </a:lnTo>
                  <a:lnTo>
                    <a:pt x="1000308" y="345760"/>
                  </a:lnTo>
                  <a:lnTo>
                    <a:pt x="1017993" y="303834"/>
                  </a:lnTo>
                  <a:lnTo>
                    <a:pt x="1032069" y="260148"/>
                  </a:lnTo>
                  <a:lnTo>
                    <a:pt x="1042351" y="214890"/>
                  </a:lnTo>
                  <a:lnTo>
                    <a:pt x="1048655" y="168244"/>
                  </a:lnTo>
                  <a:lnTo>
                    <a:pt x="1050798" y="120395"/>
                  </a:lnTo>
                  <a:close/>
                </a:path>
              </a:pathLst>
            </a:custGeom>
            <a:solidFill>
              <a:srgbClr val="008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3533783" y="2730245"/>
              <a:ext cx="1061720" cy="657225"/>
            </a:xfrm>
            <a:custGeom>
              <a:avLst/>
              <a:gdLst/>
              <a:ahLst/>
              <a:cxnLst/>
              <a:rect l="l" t="t" r="r" b="b"/>
              <a:pathLst>
                <a:path w="1061720" h="657225">
                  <a:moveTo>
                    <a:pt x="135894" y="5334"/>
                  </a:moveTo>
                  <a:lnTo>
                    <a:pt x="133608" y="762"/>
                  </a:lnTo>
                  <a:lnTo>
                    <a:pt x="132084" y="0"/>
                  </a:lnTo>
                  <a:lnTo>
                    <a:pt x="17784" y="0"/>
                  </a:lnTo>
                  <a:lnTo>
                    <a:pt x="15498" y="1524"/>
                  </a:lnTo>
                  <a:lnTo>
                    <a:pt x="15498" y="3810"/>
                  </a:lnTo>
                  <a:lnTo>
                    <a:pt x="11688" y="19050"/>
                  </a:lnTo>
                  <a:lnTo>
                    <a:pt x="8640" y="33528"/>
                  </a:lnTo>
                  <a:lnTo>
                    <a:pt x="5592" y="48768"/>
                  </a:lnTo>
                  <a:lnTo>
                    <a:pt x="666" y="96513"/>
                  </a:lnTo>
                  <a:lnTo>
                    <a:pt x="0" y="143573"/>
                  </a:lnTo>
                  <a:lnTo>
                    <a:pt x="3431" y="189758"/>
                  </a:lnTo>
                  <a:lnTo>
                    <a:pt x="10554" y="233392"/>
                  </a:lnTo>
                  <a:lnTo>
                    <a:pt x="10554" y="146117"/>
                  </a:lnTo>
                  <a:lnTo>
                    <a:pt x="11145" y="98533"/>
                  </a:lnTo>
                  <a:lnTo>
                    <a:pt x="16260" y="50292"/>
                  </a:lnTo>
                  <a:lnTo>
                    <a:pt x="18546" y="35814"/>
                  </a:lnTo>
                  <a:lnTo>
                    <a:pt x="20070" y="28575"/>
                  </a:lnTo>
                  <a:lnTo>
                    <a:pt x="20070" y="10668"/>
                  </a:lnTo>
                  <a:lnTo>
                    <a:pt x="25404" y="6858"/>
                  </a:lnTo>
                  <a:lnTo>
                    <a:pt x="25404" y="10668"/>
                  </a:lnTo>
                  <a:lnTo>
                    <a:pt x="123060" y="10668"/>
                  </a:lnTo>
                  <a:lnTo>
                    <a:pt x="125226" y="3810"/>
                  </a:lnTo>
                  <a:lnTo>
                    <a:pt x="129798" y="10668"/>
                  </a:lnTo>
                  <a:lnTo>
                    <a:pt x="129798" y="23749"/>
                  </a:lnTo>
                  <a:lnTo>
                    <a:pt x="135132" y="6858"/>
                  </a:lnTo>
                  <a:lnTo>
                    <a:pt x="135894" y="5334"/>
                  </a:lnTo>
                  <a:close/>
                </a:path>
                <a:path w="1061720" h="657225">
                  <a:moveTo>
                    <a:pt x="1050760" y="229973"/>
                  </a:moveTo>
                  <a:lnTo>
                    <a:pt x="1050760" y="128657"/>
                  </a:lnTo>
                  <a:lnTo>
                    <a:pt x="1048649" y="174065"/>
                  </a:lnTo>
                  <a:lnTo>
                    <a:pt x="1042644" y="218540"/>
                  </a:lnTo>
                  <a:lnTo>
                    <a:pt x="1032899" y="261890"/>
                  </a:lnTo>
                  <a:lnTo>
                    <a:pt x="1019569" y="303922"/>
                  </a:lnTo>
                  <a:lnTo>
                    <a:pt x="1002810" y="344444"/>
                  </a:lnTo>
                  <a:lnTo>
                    <a:pt x="982778" y="383264"/>
                  </a:lnTo>
                  <a:lnTo>
                    <a:pt x="959627" y="420187"/>
                  </a:lnTo>
                  <a:lnTo>
                    <a:pt x="933513" y="455023"/>
                  </a:lnTo>
                  <a:lnTo>
                    <a:pt x="904591" y="487578"/>
                  </a:lnTo>
                  <a:lnTo>
                    <a:pt x="873016" y="517660"/>
                  </a:lnTo>
                  <a:lnTo>
                    <a:pt x="838945" y="545077"/>
                  </a:lnTo>
                  <a:lnTo>
                    <a:pt x="802531" y="569635"/>
                  </a:lnTo>
                  <a:lnTo>
                    <a:pt x="763930" y="591142"/>
                  </a:lnTo>
                  <a:lnTo>
                    <a:pt x="723299" y="609406"/>
                  </a:lnTo>
                  <a:lnTo>
                    <a:pt x="680791" y="624233"/>
                  </a:lnTo>
                  <a:lnTo>
                    <a:pt x="636562" y="635433"/>
                  </a:lnTo>
                  <a:lnTo>
                    <a:pt x="590768" y="642811"/>
                  </a:lnTo>
                  <a:lnTo>
                    <a:pt x="544326" y="646121"/>
                  </a:lnTo>
                  <a:lnTo>
                    <a:pt x="516894" y="646176"/>
                  </a:lnTo>
                  <a:lnTo>
                    <a:pt x="468334" y="642648"/>
                  </a:lnTo>
                  <a:lnTo>
                    <a:pt x="421214" y="634810"/>
                  </a:lnTo>
                  <a:lnTo>
                    <a:pt x="375715" y="622877"/>
                  </a:lnTo>
                  <a:lnTo>
                    <a:pt x="332019" y="607063"/>
                  </a:lnTo>
                  <a:lnTo>
                    <a:pt x="290306" y="587584"/>
                  </a:lnTo>
                  <a:lnTo>
                    <a:pt x="250759" y="564655"/>
                  </a:lnTo>
                  <a:lnTo>
                    <a:pt x="213559" y="538490"/>
                  </a:lnTo>
                  <a:lnTo>
                    <a:pt x="178888" y="509303"/>
                  </a:lnTo>
                  <a:lnTo>
                    <a:pt x="146926" y="477310"/>
                  </a:lnTo>
                  <a:lnTo>
                    <a:pt x="117855" y="442726"/>
                  </a:lnTo>
                  <a:lnTo>
                    <a:pt x="91857" y="405765"/>
                  </a:lnTo>
                  <a:lnTo>
                    <a:pt x="69113" y="366642"/>
                  </a:lnTo>
                  <a:lnTo>
                    <a:pt x="49804" y="325572"/>
                  </a:lnTo>
                  <a:lnTo>
                    <a:pt x="34113" y="282769"/>
                  </a:lnTo>
                  <a:lnTo>
                    <a:pt x="22220" y="238450"/>
                  </a:lnTo>
                  <a:lnTo>
                    <a:pt x="14306" y="192827"/>
                  </a:lnTo>
                  <a:lnTo>
                    <a:pt x="10554" y="146117"/>
                  </a:lnTo>
                  <a:lnTo>
                    <a:pt x="10554" y="233392"/>
                  </a:lnTo>
                  <a:lnTo>
                    <a:pt x="21934" y="278741"/>
                  </a:lnTo>
                  <a:lnTo>
                    <a:pt x="36679" y="321159"/>
                  </a:lnTo>
                  <a:lnTo>
                    <a:pt x="54870" y="361942"/>
                  </a:lnTo>
                  <a:lnTo>
                    <a:pt x="76342" y="400899"/>
                  </a:lnTo>
                  <a:lnTo>
                    <a:pt x="100933" y="437841"/>
                  </a:lnTo>
                  <a:lnTo>
                    <a:pt x="128479" y="472578"/>
                  </a:lnTo>
                  <a:lnTo>
                    <a:pt x="158818" y="504919"/>
                  </a:lnTo>
                  <a:lnTo>
                    <a:pt x="191786" y="534674"/>
                  </a:lnTo>
                  <a:lnTo>
                    <a:pt x="227220" y="561654"/>
                  </a:lnTo>
                  <a:lnTo>
                    <a:pt x="264958" y="585669"/>
                  </a:lnTo>
                  <a:lnTo>
                    <a:pt x="304835" y="606528"/>
                  </a:lnTo>
                  <a:lnTo>
                    <a:pt x="346689" y="624042"/>
                  </a:lnTo>
                  <a:lnTo>
                    <a:pt x="390357" y="638021"/>
                  </a:lnTo>
                  <a:lnTo>
                    <a:pt x="435675" y="648274"/>
                  </a:lnTo>
                  <a:lnTo>
                    <a:pt x="482480" y="654611"/>
                  </a:lnTo>
                  <a:lnTo>
                    <a:pt x="530610" y="656844"/>
                  </a:lnTo>
                  <a:lnTo>
                    <a:pt x="544326" y="656844"/>
                  </a:lnTo>
                  <a:lnTo>
                    <a:pt x="605130" y="651576"/>
                  </a:lnTo>
                  <a:lnTo>
                    <a:pt x="650789" y="643100"/>
                  </a:lnTo>
                  <a:lnTo>
                    <a:pt x="694866" y="630849"/>
                  </a:lnTo>
                  <a:lnTo>
                    <a:pt x="737206" y="615016"/>
                  </a:lnTo>
                  <a:lnTo>
                    <a:pt x="777655" y="595798"/>
                  </a:lnTo>
                  <a:lnTo>
                    <a:pt x="816058" y="573388"/>
                  </a:lnTo>
                  <a:lnTo>
                    <a:pt x="852262" y="547980"/>
                  </a:lnTo>
                  <a:lnTo>
                    <a:pt x="886112" y="519771"/>
                  </a:lnTo>
                  <a:lnTo>
                    <a:pt x="917454" y="488953"/>
                  </a:lnTo>
                  <a:lnTo>
                    <a:pt x="946134" y="455723"/>
                  </a:lnTo>
                  <a:lnTo>
                    <a:pt x="971997" y="420274"/>
                  </a:lnTo>
                  <a:lnTo>
                    <a:pt x="994889" y="382802"/>
                  </a:lnTo>
                  <a:lnTo>
                    <a:pt x="1014657" y="343501"/>
                  </a:lnTo>
                  <a:lnTo>
                    <a:pt x="1031146" y="302565"/>
                  </a:lnTo>
                  <a:lnTo>
                    <a:pt x="1044201" y="260189"/>
                  </a:lnTo>
                  <a:lnTo>
                    <a:pt x="1050760" y="229973"/>
                  </a:lnTo>
                  <a:close/>
                </a:path>
                <a:path w="1061720" h="657225">
                  <a:moveTo>
                    <a:pt x="25404" y="6858"/>
                  </a:moveTo>
                  <a:lnTo>
                    <a:pt x="20070" y="10668"/>
                  </a:lnTo>
                  <a:lnTo>
                    <a:pt x="24402" y="10668"/>
                  </a:lnTo>
                  <a:lnTo>
                    <a:pt x="25404" y="6858"/>
                  </a:lnTo>
                  <a:close/>
                </a:path>
                <a:path w="1061720" h="657225">
                  <a:moveTo>
                    <a:pt x="24402" y="10668"/>
                  </a:moveTo>
                  <a:lnTo>
                    <a:pt x="20070" y="10668"/>
                  </a:lnTo>
                  <a:lnTo>
                    <a:pt x="20070" y="28575"/>
                  </a:lnTo>
                  <a:lnTo>
                    <a:pt x="21594" y="21336"/>
                  </a:lnTo>
                  <a:lnTo>
                    <a:pt x="24402" y="10668"/>
                  </a:lnTo>
                  <a:close/>
                </a:path>
                <a:path w="1061720" h="657225">
                  <a:moveTo>
                    <a:pt x="25404" y="10668"/>
                  </a:moveTo>
                  <a:lnTo>
                    <a:pt x="25404" y="6858"/>
                  </a:lnTo>
                  <a:lnTo>
                    <a:pt x="24402" y="10668"/>
                  </a:lnTo>
                  <a:lnTo>
                    <a:pt x="25404" y="10668"/>
                  </a:lnTo>
                  <a:close/>
                </a:path>
                <a:path w="1061720" h="657225">
                  <a:moveTo>
                    <a:pt x="129798" y="23749"/>
                  </a:moveTo>
                  <a:lnTo>
                    <a:pt x="129798" y="10668"/>
                  </a:lnTo>
                  <a:lnTo>
                    <a:pt x="123060" y="10668"/>
                  </a:lnTo>
                  <a:lnTo>
                    <a:pt x="116082" y="32766"/>
                  </a:lnTo>
                  <a:lnTo>
                    <a:pt x="107734" y="81294"/>
                  </a:lnTo>
                  <a:lnTo>
                    <a:pt x="107734" y="82412"/>
                  </a:lnTo>
                  <a:lnTo>
                    <a:pt x="105130" y="128171"/>
                  </a:lnTo>
                  <a:lnTo>
                    <a:pt x="107734" y="174726"/>
                  </a:lnTo>
                  <a:lnTo>
                    <a:pt x="115384" y="220079"/>
                  </a:lnTo>
                  <a:lnTo>
                    <a:pt x="115623" y="220920"/>
                  </a:lnTo>
                  <a:lnTo>
                    <a:pt x="115623" y="128975"/>
                  </a:lnTo>
                  <a:lnTo>
                    <a:pt x="118109" y="82675"/>
                  </a:lnTo>
                  <a:lnTo>
                    <a:pt x="125988" y="35814"/>
                  </a:lnTo>
                  <a:lnTo>
                    <a:pt x="129798" y="23749"/>
                  </a:lnTo>
                  <a:close/>
                </a:path>
                <a:path w="1061720" h="657225">
                  <a:moveTo>
                    <a:pt x="945415" y="219371"/>
                  </a:moveTo>
                  <a:lnTo>
                    <a:pt x="945415" y="127870"/>
                  </a:lnTo>
                  <a:lnTo>
                    <a:pt x="942921" y="173243"/>
                  </a:lnTo>
                  <a:lnTo>
                    <a:pt x="935460" y="217487"/>
                  </a:lnTo>
                  <a:lnTo>
                    <a:pt x="923288" y="260270"/>
                  </a:lnTo>
                  <a:lnTo>
                    <a:pt x="906662" y="301264"/>
                  </a:lnTo>
                  <a:lnTo>
                    <a:pt x="885839" y="340139"/>
                  </a:lnTo>
                  <a:lnTo>
                    <a:pt x="861075" y="376566"/>
                  </a:lnTo>
                  <a:lnTo>
                    <a:pt x="832628" y="410213"/>
                  </a:lnTo>
                  <a:lnTo>
                    <a:pt x="800755" y="440753"/>
                  </a:lnTo>
                  <a:lnTo>
                    <a:pt x="765712" y="467855"/>
                  </a:lnTo>
                  <a:lnTo>
                    <a:pt x="727757" y="491189"/>
                  </a:lnTo>
                  <a:lnTo>
                    <a:pt x="687146" y="510426"/>
                  </a:lnTo>
                  <a:lnTo>
                    <a:pt x="644135" y="525236"/>
                  </a:lnTo>
                  <a:lnTo>
                    <a:pt x="598983" y="535290"/>
                  </a:lnTo>
                  <a:lnTo>
                    <a:pt x="551946" y="540258"/>
                  </a:lnTo>
                  <a:lnTo>
                    <a:pt x="530610" y="541020"/>
                  </a:lnTo>
                  <a:lnTo>
                    <a:pt x="509274" y="540258"/>
                  </a:lnTo>
                  <a:lnTo>
                    <a:pt x="462104" y="535184"/>
                  </a:lnTo>
                  <a:lnTo>
                    <a:pt x="416880" y="525101"/>
                  </a:lnTo>
                  <a:lnTo>
                    <a:pt x="373848" y="510326"/>
                  </a:lnTo>
                  <a:lnTo>
                    <a:pt x="333255" y="491176"/>
                  </a:lnTo>
                  <a:lnTo>
                    <a:pt x="295347" y="467969"/>
                  </a:lnTo>
                  <a:lnTo>
                    <a:pt x="260369" y="441023"/>
                  </a:lnTo>
                  <a:lnTo>
                    <a:pt x="228569" y="410656"/>
                  </a:lnTo>
                  <a:lnTo>
                    <a:pt x="200193" y="377185"/>
                  </a:lnTo>
                  <a:lnTo>
                    <a:pt x="175486" y="340928"/>
                  </a:lnTo>
                  <a:lnTo>
                    <a:pt x="154696" y="302203"/>
                  </a:lnTo>
                  <a:lnTo>
                    <a:pt x="138068" y="261327"/>
                  </a:lnTo>
                  <a:lnTo>
                    <a:pt x="125849" y="218619"/>
                  </a:lnTo>
                  <a:lnTo>
                    <a:pt x="118286" y="174396"/>
                  </a:lnTo>
                  <a:lnTo>
                    <a:pt x="115623" y="128975"/>
                  </a:lnTo>
                  <a:lnTo>
                    <a:pt x="115623" y="220920"/>
                  </a:lnTo>
                  <a:lnTo>
                    <a:pt x="127829" y="263900"/>
                  </a:lnTo>
                  <a:lnTo>
                    <a:pt x="144813" y="305861"/>
                  </a:lnTo>
                  <a:lnTo>
                    <a:pt x="166084" y="345634"/>
                  </a:lnTo>
                  <a:lnTo>
                    <a:pt x="191387" y="382890"/>
                  </a:lnTo>
                  <a:lnTo>
                    <a:pt x="220468" y="417301"/>
                  </a:lnTo>
                  <a:lnTo>
                    <a:pt x="253074" y="448539"/>
                  </a:lnTo>
                  <a:lnTo>
                    <a:pt x="288951" y="476274"/>
                  </a:lnTo>
                  <a:lnTo>
                    <a:pt x="327844" y="500179"/>
                  </a:lnTo>
                  <a:lnTo>
                    <a:pt x="369501" y="519925"/>
                  </a:lnTo>
                  <a:lnTo>
                    <a:pt x="413667" y="535184"/>
                  </a:lnTo>
                  <a:lnTo>
                    <a:pt x="460089" y="545627"/>
                  </a:lnTo>
                  <a:lnTo>
                    <a:pt x="508512" y="550926"/>
                  </a:lnTo>
                  <a:lnTo>
                    <a:pt x="530610" y="551688"/>
                  </a:lnTo>
                  <a:lnTo>
                    <a:pt x="551946" y="550926"/>
                  </a:lnTo>
                  <a:lnTo>
                    <a:pt x="597586" y="546188"/>
                  </a:lnTo>
                  <a:lnTo>
                    <a:pt x="641473" y="536861"/>
                  </a:lnTo>
                  <a:lnTo>
                    <a:pt x="683395" y="523218"/>
                  </a:lnTo>
                  <a:lnTo>
                    <a:pt x="723139" y="505534"/>
                  </a:lnTo>
                  <a:lnTo>
                    <a:pt x="760493" y="484083"/>
                  </a:lnTo>
                  <a:lnTo>
                    <a:pt x="795246" y="459140"/>
                  </a:lnTo>
                  <a:lnTo>
                    <a:pt x="827185" y="430979"/>
                  </a:lnTo>
                  <a:lnTo>
                    <a:pt x="856097" y="399875"/>
                  </a:lnTo>
                  <a:lnTo>
                    <a:pt x="881772" y="366101"/>
                  </a:lnTo>
                  <a:lnTo>
                    <a:pt x="903996" y="329934"/>
                  </a:lnTo>
                  <a:lnTo>
                    <a:pt x="922558" y="291646"/>
                  </a:lnTo>
                  <a:lnTo>
                    <a:pt x="937245" y="251513"/>
                  </a:lnTo>
                  <a:lnTo>
                    <a:pt x="945415" y="219371"/>
                  </a:lnTo>
                  <a:close/>
                </a:path>
                <a:path w="1061720" h="657225">
                  <a:moveTo>
                    <a:pt x="129798" y="10668"/>
                  </a:moveTo>
                  <a:lnTo>
                    <a:pt x="125226" y="3810"/>
                  </a:lnTo>
                  <a:lnTo>
                    <a:pt x="123060" y="10668"/>
                  </a:lnTo>
                  <a:lnTo>
                    <a:pt x="129798" y="10668"/>
                  </a:lnTo>
                  <a:close/>
                </a:path>
                <a:path w="1061720" h="657225">
                  <a:moveTo>
                    <a:pt x="1061225" y="126370"/>
                  </a:moveTo>
                  <a:lnTo>
                    <a:pt x="1059005" y="80182"/>
                  </a:lnTo>
                  <a:lnTo>
                    <a:pt x="1052580" y="33528"/>
                  </a:lnTo>
                  <a:lnTo>
                    <a:pt x="1043436" y="0"/>
                  </a:lnTo>
                  <a:lnTo>
                    <a:pt x="929136" y="0"/>
                  </a:lnTo>
                  <a:lnTo>
                    <a:pt x="927612" y="762"/>
                  </a:lnTo>
                  <a:lnTo>
                    <a:pt x="925326" y="5334"/>
                  </a:lnTo>
                  <a:lnTo>
                    <a:pt x="926088" y="6858"/>
                  </a:lnTo>
                  <a:lnTo>
                    <a:pt x="930660" y="21336"/>
                  </a:lnTo>
                  <a:lnTo>
                    <a:pt x="930660" y="10668"/>
                  </a:lnTo>
                  <a:lnTo>
                    <a:pt x="935994" y="3810"/>
                  </a:lnTo>
                  <a:lnTo>
                    <a:pt x="938160" y="10668"/>
                  </a:lnTo>
                  <a:lnTo>
                    <a:pt x="1035816" y="10668"/>
                  </a:lnTo>
                  <a:lnTo>
                    <a:pt x="1035816" y="6858"/>
                  </a:lnTo>
                  <a:lnTo>
                    <a:pt x="1040388" y="10668"/>
                  </a:lnTo>
                  <a:lnTo>
                    <a:pt x="1040388" y="24955"/>
                  </a:lnTo>
                  <a:lnTo>
                    <a:pt x="1042644" y="35669"/>
                  </a:lnTo>
                  <a:lnTo>
                    <a:pt x="1048820" y="82509"/>
                  </a:lnTo>
                  <a:lnTo>
                    <a:pt x="1050760" y="128657"/>
                  </a:lnTo>
                  <a:lnTo>
                    <a:pt x="1050760" y="229973"/>
                  </a:lnTo>
                  <a:lnTo>
                    <a:pt x="1053669" y="216568"/>
                  </a:lnTo>
                  <a:lnTo>
                    <a:pt x="1059395" y="171897"/>
                  </a:lnTo>
                  <a:lnTo>
                    <a:pt x="1061225" y="126370"/>
                  </a:lnTo>
                  <a:close/>
                </a:path>
                <a:path w="1061720" h="657225">
                  <a:moveTo>
                    <a:pt x="938160" y="10668"/>
                  </a:moveTo>
                  <a:lnTo>
                    <a:pt x="935994" y="3810"/>
                  </a:lnTo>
                  <a:lnTo>
                    <a:pt x="930660" y="10668"/>
                  </a:lnTo>
                  <a:lnTo>
                    <a:pt x="938160" y="10668"/>
                  </a:lnTo>
                  <a:close/>
                </a:path>
                <a:path w="1061720" h="657225">
                  <a:moveTo>
                    <a:pt x="955938" y="122783"/>
                  </a:moveTo>
                  <a:lnTo>
                    <a:pt x="953006" y="78011"/>
                  </a:lnTo>
                  <a:lnTo>
                    <a:pt x="945138" y="32766"/>
                  </a:lnTo>
                  <a:lnTo>
                    <a:pt x="938160" y="10668"/>
                  </a:lnTo>
                  <a:lnTo>
                    <a:pt x="930660" y="10668"/>
                  </a:lnTo>
                  <a:lnTo>
                    <a:pt x="930660" y="21336"/>
                  </a:lnTo>
                  <a:lnTo>
                    <a:pt x="934470" y="35052"/>
                  </a:lnTo>
                  <a:lnTo>
                    <a:pt x="942683" y="81696"/>
                  </a:lnTo>
                  <a:lnTo>
                    <a:pt x="945415" y="127870"/>
                  </a:lnTo>
                  <a:lnTo>
                    <a:pt x="945415" y="219371"/>
                  </a:lnTo>
                  <a:lnTo>
                    <a:pt x="947845" y="209808"/>
                  </a:lnTo>
                  <a:lnTo>
                    <a:pt x="954147" y="166806"/>
                  </a:lnTo>
                  <a:lnTo>
                    <a:pt x="955938" y="122783"/>
                  </a:lnTo>
                  <a:close/>
                </a:path>
                <a:path w="1061720" h="657225">
                  <a:moveTo>
                    <a:pt x="1040388" y="10668"/>
                  </a:moveTo>
                  <a:lnTo>
                    <a:pt x="1035816" y="6858"/>
                  </a:lnTo>
                  <a:lnTo>
                    <a:pt x="1036819" y="10668"/>
                  </a:lnTo>
                  <a:lnTo>
                    <a:pt x="1040388" y="10668"/>
                  </a:lnTo>
                  <a:close/>
                </a:path>
                <a:path w="1061720" h="657225">
                  <a:moveTo>
                    <a:pt x="1036819" y="10668"/>
                  </a:moveTo>
                  <a:lnTo>
                    <a:pt x="1035816" y="6858"/>
                  </a:lnTo>
                  <a:lnTo>
                    <a:pt x="1035816" y="10668"/>
                  </a:lnTo>
                  <a:lnTo>
                    <a:pt x="1036819" y="10668"/>
                  </a:lnTo>
                  <a:close/>
                </a:path>
                <a:path w="1061720" h="657225">
                  <a:moveTo>
                    <a:pt x="1040388" y="24955"/>
                  </a:moveTo>
                  <a:lnTo>
                    <a:pt x="1040388" y="10668"/>
                  </a:lnTo>
                  <a:lnTo>
                    <a:pt x="1036819" y="10668"/>
                  </a:lnTo>
                  <a:lnTo>
                    <a:pt x="1039626" y="21336"/>
                  </a:lnTo>
                  <a:lnTo>
                    <a:pt x="1040388" y="2495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/>
          <p:nvPr/>
        </p:nvSpPr>
        <p:spPr>
          <a:xfrm>
            <a:off x="8686673" y="4463808"/>
            <a:ext cx="764540" cy="1114425"/>
          </a:xfrm>
          <a:custGeom>
            <a:avLst/>
            <a:gdLst/>
            <a:ahLst/>
            <a:cxnLst/>
            <a:rect l="l" t="t" r="r" b="b"/>
            <a:pathLst>
              <a:path w="764540" h="1114425">
                <a:moveTo>
                  <a:pt x="464070" y="890778"/>
                </a:moveTo>
                <a:lnTo>
                  <a:pt x="454926" y="850392"/>
                </a:lnTo>
                <a:lnTo>
                  <a:pt x="445439" y="854773"/>
                </a:lnTo>
                <a:lnTo>
                  <a:pt x="433400" y="859243"/>
                </a:lnTo>
                <a:lnTo>
                  <a:pt x="419341" y="862711"/>
                </a:lnTo>
                <a:lnTo>
                  <a:pt x="403872" y="864108"/>
                </a:lnTo>
                <a:lnTo>
                  <a:pt x="387311" y="862558"/>
                </a:lnTo>
                <a:lnTo>
                  <a:pt x="372630" y="858177"/>
                </a:lnTo>
                <a:lnTo>
                  <a:pt x="372351" y="858100"/>
                </a:lnTo>
                <a:lnTo>
                  <a:pt x="339559" y="831748"/>
                </a:lnTo>
                <a:lnTo>
                  <a:pt x="327672" y="796290"/>
                </a:lnTo>
                <a:lnTo>
                  <a:pt x="441210" y="796290"/>
                </a:lnTo>
                <a:lnTo>
                  <a:pt x="441210" y="768096"/>
                </a:lnTo>
                <a:lnTo>
                  <a:pt x="322338" y="768096"/>
                </a:lnTo>
                <a:lnTo>
                  <a:pt x="322338" y="749808"/>
                </a:lnTo>
                <a:lnTo>
                  <a:pt x="323862" y="745998"/>
                </a:lnTo>
                <a:lnTo>
                  <a:pt x="329196" y="745998"/>
                </a:lnTo>
                <a:lnTo>
                  <a:pt x="441210" y="745998"/>
                </a:lnTo>
                <a:lnTo>
                  <a:pt x="441210" y="717804"/>
                </a:lnTo>
                <a:lnTo>
                  <a:pt x="329196" y="717804"/>
                </a:lnTo>
                <a:lnTo>
                  <a:pt x="332371" y="705586"/>
                </a:lnTo>
                <a:lnTo>
                  <a:pt x="359486" y="665645"/>
                </a:lnTo>
                <a:lnTo>
                  <a:pt x="402348" y="651510"/>
                </a:lnTo>
                <a:lnTo>
                  <a:pt x="416496" y="652449"/>
                </a:lnTo>
                <a:lnTo>
                  <a:pt x="429869" y="655027"/>
                </a:lnTo>
                <a:lnTo>
                  <a:pt x="441667" y="658901"/>
                </a:lnTo>
                <a:lnTo>
                  <a:pt x="451116" y="663702"/>
                </a:lnTo>
                <a:lnTo>
                  <a:pt x="461784" y="621792"/>
                </a:lnTo>
                <a:lnTo>
                  <a:pt x="449237" y="616750"/>
                </a:lnTo>
                <a:lnTo>
                  <a:pt x="434632" y="612355"/>
                </a:lnTo>
                <a:lnTo>
                  <a:pt x="418160" y="609244"/>
                </a:lnTo>
                <a:lnTo>
                  <a:pt x="400062" y="608076"/>
                </a:lnTo>
                <a:lnTo>
                  <a:pt x="372630" y="610844"/>
                </a:lnTo>
                <a:lnTo>
                  <a:pt x="325793" y="632180"/>
                </a:lnTo>
                <a:lnTo>
                  <a:pt x="295859" y="663790"/>
                </a:lnTo>
                <a:lnTo>
                  <a:pt x="278803" y="697992"/>
                </a:lnTo>
                <a:lnTo>
                  <a:pt x="273570" y="717804"/>
                </a:lnTo>
                <a:lnTo>
                  <a:pt x="245376" y="717804"/>
                </a:lnTo>
                <a:lnTo>
                  <a:pt x="245376" y="745998"/>
                </a:lnTo>
                <a:lnTo>
                  <a:pt x="271284" y="745998"/>
                </a:lnTo>
                <a:lnTo>
                  <a:pt x="269760" y="749808"/>
                </a:lnTo>
                <a:lnTo>
                  <a:pt x="269760" y="768096"/>
                </a:lnTo>
                <a:lnTo>
                  <a:pt x="245376" y="768096"/>
                </a:lnTo>
                <a:lnTo>
                  <a:pt x="245376" y="796290"/>
                </a:lnTo>
                <a:lnTo>
                  <a:pt x="271284" y="796290"/>
                </a:lnTo>
                <a:lnTo>
                  <a:pt x="272808" y="796290"/>
                </a:lnTo>
                <a:lnTo>
                  <a:pt x="276669" y="815860"/>
                </a:lnTo>
                <a:lnTo>
                  <a:pt x="301002" y="862584"/>
                </a:lnTo>
                <a:lnTo>
                  <a:pt x="322338" y="883754"/>
                </a:lnTo>
                <a:lnTo>
                  <a:pt x="327672" y="887158"/>
                </a:lnTo>
                <a:lnTo>
                  <a:pt x="343001" y="896962"/>
                </a:lnTo>
                <a:lnTo>
                  <a:pt x="368820" y="905979"/>
                </a:lnTo>
                <a:lnTo>
                  <a:pt x="397014" y="909066"/>
                </a:lnTo>
                <a:lnTo>
                  <a:pt x="416496" y="907656"/>
                </a:lnTo>
                <a:lnTo>
                  <a:pt x="417347" y="907592"/>
                </a:lnTo>
                <a:lnTo>
                  <a:pt x="435686" y="903630"/>
                </a:lnTo>
                <a:lnTo>
                  <a:pt x="451116" y="897928"/>
                </a:lnTo>
                <a:lnTo>
                  <a:pt x="451446" y="897813"/>
                </a:lnTo>
                <a:lnTo>
                  <a:pt x="464070" y="890778"/>
                </a:lnTo>
                <a:close/>
              </a:path>
              <a:path w="764540" h="1114425">
                <a:moveTo>
                  <a:pt x="764286" y="0"/>
                </a:moveTo>
                <a:lnTo>
                  <a:pt x="697738" y="0"/>
                </a:lnTo>
                <a:lnTo>
                  <a:pt x="697738" y="790041"/>
                </a:lnTo>
                <a:lnTo>
                  <a:pt x="691515" y="834669"/>
                </a:lnTo>
                <a:lnTo>
                  <a:pt x="678180" y="877455"/>
                </a:lnTo>
                <a:lnTo>
                  <a:pt x="657352" y="918286"/>
                </a:lnTo>
                <a:lnTo>
                  <a:pt x="628650" y="957072"/>
                </a:lnTo>
                <a:lnTo>
                  <a:pt x="601395" y="983703"/>
                </a:lnTo>
                <a:lnTo>
                  <a:pt x="538314" y="1022972"/>
                </a:lnTo>
                <a:lnTo>
                  <a:pt x="449567" y="1049185"/>
                </a:lnTo>
                <a:lnTo>
                  <a:pt x="398310" y="1054595"/>
                </a:lnTo>
                <a:lnTo>
                  <a:pt x="396557" y="1054773"/>
                </a:lnTo>
                <a:lnTo>
                  <a:pt x="344614" y="1052969"/>
                </a:lnTo>
                <a:lnTo>
                  <a:pt x="291084" y="1043533"/>
                </a:lnTo>
                <a:lnTo>
                  <a:pt x="238506" y="1026414"/>
                </a:lnTo>
                <a:lnTo>
                  <a:pt x="195935" y="1004481"/>
                </a:lnTo>
                <a:lnTo>
                  <a:pt x="158724" y="975868"/>
                </a:lnTo>
                <a:lnTo>
                  <a:pt x="127254" y="941273"/>
                </a:lnTo>
                <a:lnTo>
                  <a:pt x="102311" y="902030"/>
                </a:lnTo>
                <a:lnTo>
                  <a:pt x="84086" y="858545"/>
                </a:lnTo>
                <a:lnTo>
                  <a:pt x="73190" y="811834"/>
                </a:lnTo>
                <a:lnTo>
                  <a:pt x="70104" y="762762"/>
                </a:lnTo>
                <a:lnTo>
                  <a:pt x="74739" y="712685"/>
                </a:lnTo>
                <a:lnTo>
                  <a:pt x="86106" y="665124"/>
                </a:lnTo>
                <a:lnTo>
                  <a:pt x="103746" y="619696"/>
                </a:lnTo>
                <a:lnTo>
                  <a:pt x="127254" y="576072"/>
                </a:lnTo>
                <a:lnTo>
                  <a:pt x="152844" y="536714"/>
                </a:lnTo>
                <a:lnTo>
                  <a:pt x="181406" y="500037"/>
                </a:lnTo>
                <a:lnTo>
                  <a:pt x="212598" y="465772"/>
                </a:lnTo>
                <a:lnTo>
                  <a:pt x="246062" y="433654"/>
                </a:lnTo>
                <a:lnTo>
                  <a:pt x="255866" y="425297"/>
                </a:lnTo>
                <a:lnTo>
                  <a:pt x="281482" y="403453"/>
                </a:lnTo>
                <a:lnTo>
                  <a:pt x="299466" y="389585"/>
                </a:lnTo>
                <a:lnTo>
                  <a:pt x="318516" y="374904"/>
                </a:lnTo>
                <a:lnTo>
                  <a:pt x="320802" y="371856"/>
                </a:lnTo>
                <a:lnTo>
                  <a:pt x="448056" y="371856"/>
                </a:lnTo>
                <a:lnTo>
                  <a:pt x="448818" y="374904"/>
                </a:lnTo>
                <a:lnTo>
                  <a:pt x="466305" y="388251"/>
                </a:lnTo>
                <a:lnTo>
                  <a:pt x="489610" y="406044"/>
                </a:lnTo>
                <a:lnTo>
                  <a:pt x="528510" y="439343"/>
                </a:lnTo>
                <a:lnTo>
                  <a:pt x="565073" y="475132"/>
                </a:lnTo>
                <a:lnTo>
                  <a:pt x="568261" y="478777"/>
                </a:lnTo>
                <a:lnTo>
                  <a:pt x="598843" y="513740"/>
                </a:lnTo>
                <a:lnTo>
                  <a:pt x="629412" y="555498"/>
                </a:lnTo>
                <a:lnTo>
                  <a:pt x="649643" y="588543"/>
                </a:lnTo>
                <a:lnTo>
                  <a:pt x="666750" y="622744"/>
                </a:lnTo>
                <a:lnTo>
                  <a:pt x="680415" y="658368"/>
                </a:lnTo>
                <a:lnTo>
                  <a:pt x="690372" y="695706"/>
                </a:lnTo>
                <a:lnTo>
                  <a:pt x="697230" y="743686"/>
                </a:lnTo>
                <a:lnTo>
                  <a:pt x="697738" y="790041"/>
                </a:lnTo>
                <a:lnTo>
                  <a:pt x="697738" y="0"/>
                </a:lnTo>
                <a:lnTo>
                  <a:pt x="615861" y="0"/>
                </a:lnTo>
                <a:lnTo>
                  <a:pt x="615861" y="268084"/>
                </a:lnTo>
                <a:lnTo>
                  <a:pt x="613219" y="276123"/>
                </a:lnTo>
                <a:lnTo>
                  <a:pt x="607428" y="282879"/>
                </a:lnTo>
                <a:lnTo>
                  <a:pt x="598843" y="287299"/>
                </a:lnTo>
                <a:lnTo>
                  <a:pt x="571512" y="296621"/>
                </a:lnTo>
                <a:lnTo>
                  <a:pt x="568261" y="297688"/>
                </a:lnTo>
                <a:lnTo>
                  <a:pt x="568261" y="392811"/>
                </a:lnTo>
                <a:lnTo>
                  <a:pt x="543852" y="419912"/>
                </a:lnTo>
                <a:lnTo>
                  <a:pt x="535686" y="416814"/>
                </a:lnTo>
                <a:lnTo>
                  <a:pt x="518096" y="406031"/>
                </a:lnTo>
                <a:lnTo>
                  <a:pt x="500722" y="394614"/>
                </a:lnTo>
                <a:lnTo>
                  <a:pt x="483489" y="383044"/>
                </a:lnTo>
                <a:lnTo>
                  <a:pt x="466331" y="371856"/>
                </a:lnTo>
                <a:lnTo>
                  <a:pt x="469392" y="367499"/>
                </a:lnTo>
                <a:lnTo>
                  <a:pt x="473392" y="361797"/>
                </a:lnTo>
                <a:lnTo>
                  <a:pt x="476250" y="357492"/>
                </a:lnTo>
                <a:lnTo>
                  <a:pt x="479869" y="352044"/>
                </a:lnTo>
                <a:lnTo>
                  <a:pt x="486054" y="342277"/>
                </a:lnTo>
                <a:lnTo>
                  <a:pt x="492252" y="332232"/>
                </a:lnTo>
                <a:lnTo>
                  <a:pt x="525780" y="354520"/>
                </a:lnTo>
                <a:lnTo>
                  <a:pt x="542391" y="365874"/>
                </a:lnTo>
                <a:lnTo>
                  <a:pt x="559308" y="377952"/>
                </a:lnTo>
                <a:lnTo>
                  <a:pt x="565277" y="384441"/>
                </a:lnTo>
                <a:lnTo>
                  <a:pt x="568261" y="392811"/>
                </a:lnTo>
                <a:lnTo>
                  <a:pt x="568261" y="297688"/>
                </a:lnTo>
                <a:lnTo>
                  <a:pt x="544258" y="305562"/>
                </a:lnTo>
                <a:lnTo>
                  <a:pt x="517271" y="314490"/>
                </a:lnTo>
                <a:lnTo>
                  <a:pt x="490728" y="323850"/>
                </a:lnTo>
                <a:lnTo>
                  <a:pt x="486956" y="312534"/>
                </a:lnTo>
                <a:lnTo>
                  <a:pt x="480009" y="290195"/>
                </a:lnTo>
                <a:lnTo>
                  <a:pt x="476250" y="278892"/>
                </a:lnTo>
                <a:lnTo>
                  <a:pt x="503478" y="269646"/>
                </a:lnTo>
                <a:lnTo>
                  <a:pt x="521639" y="263588"/>
                </a:lnTo>
                <a:lnTo>
                  <a:pt x="521970" y="263486"/>
                </a:lnTo>
                <a:lnTo>
                  <a:pt x="531202" y="260413"/>
                </a:lnTo>
                <a:lnTo>
                  <a:pt x="559041" y="251460"/>
                </a:lnTo>
                <a:lnTo>
                  <a:pt x="586740" y="243078"/>
                </a:lnTo>
                <a:lnTo>
                  <a:pt x="596176" y="241935"/>
                </a:lnTo>
                <a:lnTo>
                  <a:pt x="604545" y="244881"/>
                </a:lnTo>
                <a:lnTo>
                  <a:pt x="611060" y="251104"/>
                </a:lnTo>
                <a:lnTo>
                  <a:pt x="614934" y="259842"/>
                </a:lnTo>
                <a:lnTo>
                  <a:pt x="615861" y="268084"/>
                </a:lnTo>
                <a:lnTo>
                  <a:pt x="615861" y="0"/>
                </a:lnTo>
                <a:lnTo>
                  <a:pt x="521970" y="0"/>
                </a:lnTo>
                <a:lnTo>
                  <a:pt x="521970" y="134874"/>
                </a:lnTo>
                <a:lnTo>
                  <a:pt x="521639" y="152044"/>
                </a:lnTo>
                <a:lnTo>
                  <a:pt x="508254" y="198882"/>
                </a:lnTo>
                <a:lnTo>
                  <a:pt x="483489" y="238023"/>
                </a:lnTo>
                <a:lnTo>
                  <a:pt x="469392" y="254609"/>
                </a:lnTo>
                <a:lnTo>
                  <a:pt x="469392" y="322326"/>
                </a:lnTo>
                <a:lnTo>
                  <a:pt x="438150" y="358140"/>
                </a:lnTo>
                <a:lnTo>
                  <a:pt x="410857" y="358990"/>
                </a:lnTo>
                <a:lnTo>
                  <a:pt x="357136" y="358990"/>
                </a:lnTo>
                <a:lnTo>
                  <a:pt x="331470" y="358152"/>
                </a:lnTo>
                <a:lnTo>
                  <a:pt x="330708" y="358140"/>
                </a:lnTo>
                <a:lnTo>
                  <a:pt x="317144" y="355434"/>
                </a:lnTo>
                <a:lnTo>
                  <a:pt x="307365" y="347941"/>
                </a:lnTo>
                <a:lnTo>
                  <a:pt x="301447" y="336600"/>
                </a:lnTo>
                <a:lnTo>
                  <a:pt x="299466" y="322326"/>
                </a:lnTo>
                <a:lnTo>
                  <a:pt x="301891" y="309600"/>
                </a:lnTo>
                <a:lnTo>
                  <a:pt x="308610" y="299466"/>
                </a:lnTo>
                <a:lnTo>
                  <a:pt x="318744" y="292747"/>
                </a:lnTo>
                <a:lnTo>
                  <a:pt x="331470" y="290322"/>
                </a:lnTo>
                <a:lnTo>
                  <a:pt x="337896" y="289674"/>
                </a:lnTo>
                <a:lnTo>
                  <a:pt x="344614" y="289750"/>
                </a:lnTo>
                <a:lnTo>
                  <a:pt x="351612" y="290106"/>
                </a:lnTo>
                <a:lnTo>
                  <a:pt x="357136" y="290258"/>
                </a:lnTo>
                <a:lnTo>
                  <a:pt x="387477" y="290258"/>
                </a:lnTo>
                <a:lnTo>
                  <a:pt x="396557" y="290106"/>
                </a:lnTo>
                <a:lnTo>
                  <a:pt x="408432" y="289801"/>
                </a:lnTo>
                <a:lnTo>
                  <a:pt x="423481" y="289674"/>
                </a:lnTo>
                <a:lnTo>
                  <a:pt x="466305" y="308965"/>
                </a:lnTo>
                <a:lnTo>
                  <a:pt x="469392" y="322326"/>
                </a:lnTo>
                <a:lnTo>
                  <a:pt x="469392" y="254609"/>
                </a:lnTo>
                <a:lnTo>
                  <a:pt x="468388" y="255778"/>
                </a:lnTo>
                <a:lnTo>
                  <a:pt x="451866" y="272034"/>
                </a:lnTo>
                <a:lnTo>
                  <a:pt x="450342" y="273558"/>
                </a:lnTo>
                <a:lnTo>
                  <a:pt x="446532" y="275082"/>
                </a:lnTo>
                <a:lnTo>
                  <a:pt x="329184" y="275082"/>
                </a:lnTo>
                <a:lnTo>
                  <a:pt x="327660" y="272034"/>
                </a:lnTo>
                <a:lnTo>
                  <a:pt x="303949" y="248069"/>
                </a:lnTo>
                <a:lnTo>
                  <a:pt x="283743" y="221551"/>
                </a:lnTo>
                <a:lnTo>
                  <a:pt x="267970" y="191871"/>
                </a:lnTo>
                <a:lnTo>
                  <a:pt x="257556" y="158496"/>
                </a:lnTo>
                <a:lnTo>
                  <a:pt x="255866" y="141757"/>
                </a:lnTo>
                <a:lnTo>
                  <a:pt x="258978" y="128676"/>
                </a:lnTo>
                <a:lnTo>
                  <a:pt x="267081" y="118300"/>
                </a:lnTo>
                <a:lnTo>
                  <a:pt x="280416" y="109728"/>
                </a:lnTo>
                <a:lnTo>
                  <a:pt x="301117" y="102222"/>
                </a:lnTo>
                <a:lnTo>
                  <a:pt x="322033" y="98869"/>
                </a:lnTo>
                <a:lnTo>
                  <a:pt x="329184" y="98983"/>
                </a:lnTo>
                <a:lnTo>
                  <a:pt x="331470" y="99021"/>
                </a:lnTo>
                <a:lnTo>
                  <a:pt x="337896" y="99136"/>
                </a:lnTo>
                <a:lnTo>
                  <a:pt x="343090" y="99225"/>
                </a:lnTo>
                <a:lnTo>
                  <a:pt x="387477" y="108775"/>
                </a:lnTo>
                <a:lnTo>
                  <a:pt x="408432" y="118110"/>
                </a:lnTo>
                <a:lnTo>
                  <a:pt x="434784" y="129730"/>
                </a:lnTo>
                <a:lnTo>
                  <a:pt x="461581" y="136779"/>
                </a:lnTo>
                <a:lnTo>
                  <a:pt x="486054" y="138455"/>
                </a:lnTo>
                <a:lnTo>
                  <a:pt x="486956" y="138518"/>
                </a:lnTo>
                <a:lnTo>
                  <a:pt x="489610" y="138620"/>
                </a:lnTo>
                <a:lnTo>
                  <a:pt x="517271" y="134988"/>
                </a:lnTo>
                <a:lnTo>
                  <a:pt x="521970" y="134874"/>
                </a:lnTo>
                <a:lnTo>
                  <a:pt x="521970" y="0"/>
                </a:lnTo>
                <a:lnTo>
                  <a:pt x="0" y="0"/>
                </a:lnTo>
                <a:lnTo>
                  <a:pt x="0" y="1114044"/>
                </a:lnTo>
                <a:lnTo>
                  <a:pt x="70104" y="1114044"/>
                </a:lnTo>
                <a:lnTo>
                  <a:pt x="697738" y="1114044"/>
                </a:lnTo>
                <a:lnTo>
                  <a:pt x="764286" y="1114044"/>
                </a:lnTo>
                <a:lnTo>
                  <a:pt x="7642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2" name="object 62" descr=""/>
          <p:cNvGrpSpPr/>
          <p:nvPr/>
        </p:nvGrpSpPr>
        <p:grpSpPr>
          <a:xfrm>
            <a:off x="8038224" y="6286500"/>
            <a:ext cx="2019300" cy="488950"/>
            <a:chOff x="8038224" y="6286500"/>
            <a:chExt cx="2019300" cy="488950"/>
          </a:xfrm>
        </p:grpSpPr>
        <p:pic>
          <p:nvPicPr>
            <p:cNvPr id="63" name="object 6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5430" y="6292188"/>
              <a:ext cx="2008284" cy="478943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8038224" y="6286500"/>
              <a:ext cx="2019300" cy="488950"/>
            </a:xfrm>
            <a:custGeom>
              <a:avLst/>
              <a:gdLst/>
              <a:ahLst/>
              <a:cxnLst/>
              <a:rect l="l" t="t" r="r" b="b"/>
              <a:pathLst>
                <a:path w="2019300" h="488950">
                  <a:moveTo>
                    <a:pt x="2019300" y="485394"/>
                  </a:moveTo>
                  <a:lnTo>
                    <a:pt x="2019300" y="3048"/>
                  </a:lnTo>
                  <a:lnTo>
                    <a:pt x="2016252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485394"/>
                  </a:lnTo>
                  <a:lnTo>
                    <a:pt x="3048" y="488442"/>
                  </a:lnTo>
                  <a:lnTo>
                    <a:pt x="6857" y="488442"/>
                  </a:lnTo>
                  <a:lnTo>
                    <a:pt x="6858" y="13716"/>
                  </a:lnTo>
                  <a:lnTo>
                    <a:pt x="13716" y="6858"/>
                  </a:lnTo>
                  <a:lnTo>
                    <a:pt x="13716" y="13716"/>
                  </a:lnTo>
                  <a:lnTo>
                    <a:pt x="2005583" y="13716"/>
                  </a:lnTo>
                  <a:lnTo>
                    <a:pt x="2005583" y="6858"/>
                  </a:lnTo>
                  <a:lnTo>
                    <a:pt x="2012442" y="13716"/>
                  </a:lnTo>
                  <a:lnTo>
                    <a:pt x="2012442" y="488442"/>
                  </a:lnTo>
                  <a:lnTo>
                    <a:pt x="2016252" y="488442"/>
                  </a:lnTo>
                  <a:lnTo>
                    <a:pt x="2019300" y="485394"/>
                  </a:lnTo>
                  <a:close/>
                </a:path>
                <a:path w="2019300" h="488950">
                  <a:moveTo>
                    <a:pt x="13716" y="13716"/>
                  </a:moveTo>
                  <a:lnTo>
                    <a:pt x="13716" y="6858"/>
                  </a:lnTo>
                  <a:lnTo>
                    <a:pt x="6858" y="13716"/>
                  </a:lnTo>
                  <a:lnTo>
                    <a:pt x="13716" y="13716"/>
                  </a:lnTo>
                  <a:close/>
                </a:path>
                <a:path w="2019300" h="488950">
                  <a:moveTo>
                    <a:pt x="13716" y="474726"/>
                  </a:moveTo>
                  <a:lnTo>
                    <a:pt x="13716" y="13716"/>
                  </a:lnTo>
                  <a:lnTo>
                    <a:pt x="6858" y="13716"/>
                  </a:lnTo>
                  <a:lnTo>
                    <a:pt x="6858" y="474726"/>
                  </a:lnTo>
                  <a:lnTo>
                    <a:pt x="13716" y="474726"/>
                  </a:lnTo>
                  <a:close/>
                </a:path>
                <a:path w="2019300" h="488950">
                  <a:moveTo>
                    <a:pt x="2012442" y="474726"/>
                  </a:moveTo>
                  <a:lnTo>
                    <a:pt x="6858" y="474726"/>
                  </a:lnTo>
                  <a:lnTo>
                    <a:pt x="13716" y="481584"/>
                  </a:lnTo>
                  <a:lnTo>
                    <a:pt x="13716" y="488442"/>
                  </a:lnTo>
                  <a:lnTo>
                    <a:pt x="2005583" y="488442"/>
                  </a:lnTo>
                  <a:lnTo>
                    <a:pt x="2005583" y="481584"/>
                  </a:lnTo>
                  <a:lnTo>
                    <a:pt x="2012442" y="474726"/>
                  </a:lnTo>
                  <a:close/>
                </a:path>
                <a:path w="2019300" h="488950">
                  <a:moveTo>
                    <a:pt x="13716" y="488442"/>
                  </a:moveTo>
                  <a:lnTo>
                    <a:pt x="13716" y="481584"/>
                  </a:lnTo>
                  <a:lnTo>
                    <a:pt x="6858" y="474726"/>
                  </a:lnTo>
                  <a:lnTo>
                    <a:pt x="6857" y="488442"/>
                  </a:lnTo>
                  <a:lnTo>
                    <a:pt x="13716" y="488442"/>
                  </a:lnTo>
                  <a:close/>
                </a:path>
                <a:path w="2019300" h="488950">
                  <a:moveTo>
                    <a:pt x="2012442" y="13716"/>
                  </a:moveTo>
                  <a:lnTo>
                    <a:pt x="2005583" y="6858"/>
                  </a:lnTo>
                  <a:lnTo>
                    <a:pt x="2005583" y="13716"/>
                  </a:lnTo>
                  <a:lnTo>
                    <a:pt x="2012442" y="13716"/>
                  </a:lnTo>
                  <a:close/>
                </a:path>
                <a:path w="2019300" h="488950">
                  <a:moveTo>
                    <a:pt x="2012442" y="474726"/>
                  </a:moveTo>
                  <a:lnTo>
                    <a:pt x="2012442" y="13716"/>
                  </a:lnTo>
                  <a:lnTo>
                    <a:pt x="2005583" y="13716"/>
                  </a:lnTo>
                  <a:lnTo>
                    <a:pt x="2005583" y="474726"/>
                  </a:lnTo>
                  <a:lnTo>
                    <a:pt x="2012442" y="474726"/>
                  </a:lnTo>
                  <a:close/>
                </a:path>
                <a:path w="2019300" h="488950">
                  <a:moveTo>
                    <a:pt x="2012442" y="488442"/>
                  </a:moveTo>
                  <a:lnTo>
                    <a:pt x="2012442" y="474726"/>
                  </a:lnTo>
                  <a:lnTo>
                    <a:pt x="2005583" y="481584"/>
                  </a:lnTo>
                  <a:lnTo>
                    <a:pt x="2005583" y="488442"/>
                  </a:lnTo>
                  <a:lnTo>
                    <a:pt x="2012442" y="488442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8047361" y="6274561"/>
            <a:ext cx="1998980" cy="49720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42570" marR="30480" indent="-205104">
              <a:lnSpc>
                <a:spcPct val="101699"/>
              </a:lnSpc>
              <a:spcBef>
                <a:spcPts val="75"/>
              </a:spcBef>
            </a:pPr>
            <a:r>
              <a:rPr dirty="0" sz="1750" b="1">
                <a:solidFill>
                  <a:srgbClr val="E29815"/>
                </a:solidFill>
                <a:latin typeface="Arial"/>
                <a:cs typeface="Arial"/>
              </a:rPr>
              <a:t>€14BN</a:t>
            </a:r>
            <a:r>
              <a:rPr dirty="0" sz="1750" spc="-5" b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for</a:t>
            </a:r>
            <a:r>
              <a:rPr dirty="0" sz="1300" spc="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the</a:t>
            </a:r>
            <a:r>
              <a:rPr dirty="0" sz="1300" spc="5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4</a:t>
            </a:r>
            <a:r>
              <a:rPr dirty="0" sz="130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F5F5F"/>
                </a:solidFill>
                <a:latin typeface="Arial"/>
                <a:cs typeface="Arial"/>
              </a:rPr>
              <a:t>largest </a:t>
            </a:r>
            <a:r>
              <a:rPr dirty="0" sz="1300">
                <a:solidFill>
                  <a:srgbClr val="5F5F5F"/>
                </a:solidFill>
                <a:latin typeface="Arial"/>
                <a:cs typeface="Arial"/>
              </a:rPr>
              <a:t>European</a:t>
            </a:r>
            <a:r>
              <a:rPr dirty="0" sz="1300" spc="2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F5F5F"/>
                </a:solidFill>
                <a:latin typeface="Arial"/>
                <a:cs typeface="Arial"/>
              </a:rPr>
              <a:t>countries</a:t>
            </a:r>
            <a:r>
              <a:rPr dirty="0" baseline="26143" sz="1275" spc="-15">
                <a:solidFill>
                  <a:srgbClr val="5F5F5F"/>
                </a:solidFill>
                <a:latin typeface="Arial"/>
                <a:cs typeface="Arial"/>
              </a:rPr>
              <a:t>1</a:t>
            </a:r>
            <a:endParaRPr baseline="26143" sz="1275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dirty="0" spc="-50"/>
              <a:t>4</a:t>
            </a:r>
          </a:p>
        </p:txBody>
      </p:sp>
      <p:sp>
        <p:nvSpPr>
          <p:cNvPr id="69" name="object 6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66" name="object 66" descr=""/>
          <p:cNvSpPr txBox="1"/>
          <p:nvPr/>
        </p:nvSpPr>
        <p:spPr>
          <a:xfrm>
            <a:off x="548011" y="95503"/>
            <a:ext cx="285623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1.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Introduction: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The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€14bn</a:t>
            </a:r>
            <a:r>
              <a:rPr dirty="0" sz="1300" spc="1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opportunity</a:t>
            </a:r>
            <a:endParaRPr sz="13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48011" y="6688328"/>
            <a:ext cx="1835150" cy="2940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OW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customer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survey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850">
                <a:latin typeface="Arial"/>
                <a:cs typeface="Arial"/>
              </a:rPr>
              <a:t>1.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Germany,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France,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Italy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and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Spain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244" rIns="0" bIns="0" rtlCol="0" vert="horz">
            <a:spAutoFit/>
          </a:bodyPr>
          <a:lstStyle/>
          <a:p>
            <a:pPr marL="13970" marR="5080">
              <a:lnSpc>
                <a:spcPts val="2330"/>
              </a:lnSpc>
              <a:spcBef>
                <a:spcPts val="434"/>
              </a:spcBef>
            </a:pPr>
            <a:r>
              <a:rPr dirty="0"/>
              <a:t>CVaR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/>
              <a:t>calculated</a:t>
            </a:r>
            <a:r>
              <a:rPr dirty="0" spc="-40"/>
              <a:t> </a:t>
            </a:r>
            <a:r>
              <a:rPr dirty="0"/>
              <a:t>as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probability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/>
              <a:t>decreasing</a:t>
            </a:r>
            <a:r>
              <a:rPr dirty="0" spc="-40"/>
              <a:t> </a:t>
            </a:r>
            <a:r>
              <a:rPr dirty="0"/>
              <a:t>relation</a:t>
            </a:r>
            <a:r>
              <a:rPr dirty="0" spc="-35"/>
              <a:t> </a:t>
            </a:r>
            <a:r>
              <a:rPr dirty="0"/>
              <a:t>because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 spc="-25"/>
              <a:t>bad </a:t>
            </a:r>
            <a:r>
              <a:rPr dirty="0"/>
              <a:t>experiences</a:t>
            </a:r>
            <a:r>
              <a:rPr dirty="0" spc="-40"/>
              <a:t> </a:t>
            </a:r>
            <a:r>
              <a:rPr dirty="0"/>
              <a:t>times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expected</a:t>
            </a:r>
            <a:r>
              <a:rPr dirty="0" spc="-55"/>
              <a:t> </a:t>
            </a:r>
            <a:r>
              <a:rPr dirty="0"/>
              <a:t>loss</a:t>
            </a:r>
            <a:r>
              <a:rPr dirty="0" spc="-35"/>
              <a:t> </a:t>
            </a:r>
            <a:r>
              <a:rPr dirty="0"/>
              <a:t>on</a:t>
            </a:r>
            <a:r>
              <a:rPr dirty="0" spc="-40"/>
              <a:t> </a:t>
            </a:r>
            <a:r>
              <a:rPr dirty="0" spc="-10"/>
              <a:t>value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017405" y="1938527"/>
            <a:ext cx="2433955" cy="798195"/>
          </a:xfrm>
          <a:custGeom>
            <a:avLst/>
            <a:gdLst/>
            <a:ahLst/>
            <a:cxnLst/>
            <a:rect l="l" t="t" r="r" b="b"/>
            <a:pathLst>
              <a:path w="2433954" h="798194">
                <a:moveTo>
                  <a:pt x="2433828" y="664463"/>
                </a:moveTo>
                <a:lnTo>
                  <a:pt x="2433828" y="132587"/>
                </a:lnTo>
                <a:lnTo>
                  <a:pt x="2427061" y="90708"/>
                </a:lnTo>
                <a:lnTo>
                  <a:pt x="2408224" y="54315"/>
                </a:lnTo>
                <a:lnTo>
                  <a:pt x="2379512" y="25603"/>
                </a:lnTo>
                <a:lnTo>
                  <a:pt x="2343119" y="6766"/>
                </a:lnTo>
                <a:lnTo>
                  <a:pt x="2301240" y="0"/>
                </a:lnTo>
                <a:lnTo>
                  <a:pt x="132588" y="0"/>
                </a:lnTo>
                <a:lnTo>
                  <a:pt x="90708" y="6766"/>
                </a:lnTo>
                <a:lnTo>
                  <a:pt x="54315" y="25603"/>
                </a:lnTo>
                <a:lnTo>
                  <a:pt x="25603" y="54315"/>
                </a:lnTo>
                <a:lnTo>
                  <a:pt x="6766" y="90708"/>
                </a:lnTo>
                <a:lnTo>
                  <a:pt x="0" y="132587"/>
                </a:lnTo>
                <a:lnTo>
                  <a:pt x="0" y="664464"/>
                </a:lnTo>
                <a:lnTo>
                  <a:pt x="6766" y="706715"/>
                </a:lnTo>
                <a:lnTo>
                  <a:pt x="25603" y="743334"/>
                </a:lnTo>
                <a:lnTo>
                  <a:pt x="54315" y="772162"/>
                </a:lnTo>
                <a:lnTo>
                  <a:pt x="90708" y="791041"/>
                </a:lnTo>
                <a:lnTo>
                  <a:pt x="132588" y="797814"/>
                </a:lnTo>
                <a:lnTo>
                  <a:pt x="2301240" y="797813"/>
                </a:lnTo>
                <a:lnTo>
                  <a:pt x="2343119" y="791041"/>
                </a:lnTo>
                <a:lnTo>
                  <a:pt x="2379512" y="772162"/>
                </a:lnTo>
                <a:lnTo>
                  <a:pt x="2408224" y="743334"/>
                </a:lnTo>
                <a:lnTo>
                  <a:pt x="2427061" y="706715"/>
                </a:lnTo>
                <a:lnTo>
                  <a:pt x="2433828" y="664463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215766" y="2084324"/>
            <a:ext cx="2037080" cy="49530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 indent="62230">
              <a:lnSpc>
                <a:spcPts val="1850"/>
              </a:lnSpc>
              <a:spcBef>
                <a:spcPts val="160"/>
              </a:spcBef>
            </a:pPr>
            <a:r>
              <a:rPr dirty="0" sz="1550" spc="-10" b="1">
                <a:latin typeface="Arial"/>
                <a:cs typeface="Arial"/>
              </a:rPr>
              <a:t>Attrition</a:t>
            </a:r>
            <a:r>
              <a:rPr dirty="0" sz="1550" spc="-45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due</a:t>
            </a:r>
            <a:r>
              <a:rPr dirty="0" sz="1550" spc="-40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to</a:t>
            </a:r>
            <a:r>
              <a:rPr dirty="0" sz="1550" spc="-40" b="1">
                <a:latin typeface="Arial"/>
                <a:cs typeface="Arial"/>
              </a:rPr>
              <a:t> </a:t>
            </a:r>
            <a:r>
              <a:rPr dirty="0" sz="1550" spc="-20" b="1">
                <a:latin typeface="Arial"/>
                <a:cs typeface="Arial"/>
              </a:rPr>
              <a:t>poor </a:t>
            </a:r>
            <a:r>
              <a:rPr dirty="0" sz="1550" spc="-10" b="1">
                <a:latin typeface="Arial"/>
                <a:cs typeface="Arial"/>
              </a:rPr>
              <a:t>Customer</a:t>
            </a:r>
            <a:r>
              <a:rPr dirty="0" sz="1550" spc="-50" b="1">
                <a:latin typeface="Arial"/>
                <a:cs typeface="Arial"/>
              </a:rPr>
              <a:t> </a:t>
            </a:r>
            <a:r>
              <a:rPr dirty="0" sz="1550" spc="-10" b="1">
                <a:latin typeface="Arial"/>
                <a:cs typeface="Arial"/>
              </a:rPr>
              <a:t>Experience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948551" y="1939289"/>
            <a:ext cx="2434590" cy="798195"/>
          </a:xfrm>
          <a:custGeom>
            <a:avLst/>
            <a:gdLst/>
            <a:ahLst/>
            <a:cxnLst/>
            <a:rect l="l" t="t" r="r" b="b"/>
            <a:pathLst>
              <a:path w="2434590" h="798194">
                <a:moveTo>
                  <a:pt x="2434590" y="664463"/>
                </a:moveTo>
                <a:lnTo>
                  <a:pt x="2434590" y="132587"/>
                </a:lnTo>
                <a:lnTo>
                  <a:pt x="2427823" y="90708"/>
                </a:lnTo>
                <a:lnTo>
                  <a:pt x="2408986" y="54315"/>
                </a:lnTo>
                <a:lnTo>
                  <a:pt x="2380274" y="25603"/>
                </a:lnTo>
                <a:lnTo>
                  <a:pt x="2343881" y="6766"/>
                </a:lnTo>
                <a:lnTo>
                  <a:pt x="2302002" y="0"/>
                </a:lnTo>
                <a:lnTo>
                  <a:pt x="133350" y="0"/>
                </a:lnTo>
                <a:lnTo>
                  <a:pt x="91391" y="6766"/>
                </a:lnTo>
                <a:lnTo>
                  <a:pt x="54809" y="25603"/>
                </a:lnTo>
                <a:lnTo>
                  <a:pt x="25871" y="54315"/>
                </a:lnTo>
                <a:lnTo>
                  <a:pt x="6845" y="90708"/>
                </a:lnTo>
                <a:lnTo>
                  <a:pt x="0" y="132587"/>
                </a:lnTo>
                <a:lnTo>
                  <a:pt x="0" y="664464"/>
                </a:lnTo>
                <a:lnTo>
                  <a:pt x="6845" y="706715"/>
                </a:lnTo>
                <a:lnTo>
                  <a:pt x="25871" y="743334"/>
                </a:lnTo>
                <a:lnTo>
                  <a:pt x="54809" y="772162"/>
                </a:lnTo>
                <a:lnTo>
                  <a:pt x="91391" y="791041"/>
                </a:lnTo>
                <a:lnTo>
                  <a:pt x="133350" y="797814"/>
                </a:lnTo>
                <a:lnTo>
                  <a:pt x="2302002" y="797813"/>
                </a:lnTo>
                <a:lnTo>
                  <a:pt x="2343881" y="791041"/>
                </a:lnTo>
                <a:lnTo>
                  <a:pt x="2380274" y="772162"/>
                </a:lnTo>
                <a:lnTo>
                  <a:pt x="2408986" y="743334"/>
                </a:lnTo>
                <a:lnTo>
                  <a:pt x="2427823" y="706715"/>
                </a:lnTo>
                <a:lnTo>
                  <a:pt x="2434590" y="664463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220083" y="2202433"/>
            <a:ext cx="1891664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10" b="1">
                <a:latin typeface="Arial"/>
                <a:cs typeface="Arial"/>
              </a:rPr>
              <a:t>Expected</a:t>
            </a:r>
            <a:r>
              <a:rPr dirty="0" sz="1550" spc="-50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value</a:t>
            </a:r>
            <a:r>
              <a:rPr dirty="0" sz="1550" spc="-65" b="1">
                <a:latin typeface="Arial"/>
                <a:cs typeface="Arial"/>
              </a:rPr>
              <a:t> </a:t>
            </a:r>
            <a:r>
              <a:rPr dirty="0" sz="1550" spc="-20" b="1">
                <a:latin typeface="Arial"/>
                <a:cs typeface="Arial"/>
              </a:rPr>
              <a:t>loss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066167" y="2203704"/>
            <a:ext cx="268605" cy="268605"/>
            <a:chOff x="6066167" y="2203704"/>
            <a:chExt cx="268605" cy="26860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0645" y="2218182"/>
              <a:ext cx="239267" cy="23926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066167" y="2203704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12" y="95250"/>
                  </a:moveTo>
                  <a:lnTo>
                    <a:pt x="38862" y="0"/>
                  </a:lnTo>
                  <a:lnTo>
                    <a:pt x="0" y="38862"/>
                  </a:lnTo>
                  <a:lnTo>
                    <a:pt x="22098" y="61124"/>
                  </a:lnTo>
                  <a:lnTo>
                    <a:pt x="22098" y="32004"/>
                  </a:lnTo>
                  <a:lnTo>
                    <a:pt x="29337" y="39243"/>
                  </a:lnTo>
                  <a:lnTo>
                    <a:pt x="31242" y="37338"/>
                  </a:lnTo>
                  <a:lnTo>
                    <a:pt x="31242" y="22098"/>
                  </a:lnTo>
                  <a:lnTo>
                    <a:pt x="46482" y="22098"/>
                  </a:lnTo>
                  <a:lnTo>
                    <a:pt x="46481" y="37338"/>
                  </a:lnTo>
                  <a:lnTo>
                    <a:pt x="126492" y="117348"/>
                  </a:lnTo>
                  <a:lnTo>
                    <a:pt x="126492" y="102870"/>
                  </a:lnTo>
                  <a:lnTo>
                    <a:pt x="134112" y="95250"/>
                  </a:lnTo>
                  <a:close/>
                </a:path>
                <a:path w="268604" h="268605">
                  <a:moveTo>
                    <a:pt x="102107" y="156374"/>
                  </a:moveTo>
                  <a:lnTo>
                    <a:pt x="102107" y="141732"/>
                  </a:lnTo>
                  <a:lnTo>
                    <a:pt x="94895" y="134466"/>
                  </a:lnTo>
                  <a:lnTo>
                    <a:pt x="0" y="229362"/>
                  </a:lnTo>
                  <a:lnTo>
                    <a:pt x="22098" y="251460"/>
                  </a:lnTo>
                  <a:lnTo>
                    <a:pt x="22098" y="221742"/>
                  </a:lnTo>
                  <a:lnTo>
                    <a:pt x="29689" y="229333"/>
                  </a:lnTo>
                  <a:lnTo>
                    <a:pt x="102107" y="156374"/>
                  </a:lnTo>
                  <a:close/>
                </a:path>
                <a:path w="268604" h="268605">
                  <a:moveTo>
                    <a:pt x="29337" y="39243"/>
                  </a:moveTo>
                  <a:lnTo>
                    <a:pt x="22098" y="32004"/>
                  </a:lnTo>
                  <a:lnTo>
                    <a:pt x="22098" y="46482"/>
                  </a:lnTo>
                  <a:lnTo>
                    <a:pt x="29337" y="39243"/>
                  </a:lnTo>
                  <a:close/>
                </a:path>
                <a:path w="268604" h="268605">
                  <a:moveTo>
                    <a:pt x="124205" y="134112"/>
                  </a:moveTo>
                  <a:lnTo>
                    <a:pt x="29337" y="39243"/>
                  </a:lnTo>
                  <a:lnTo>
                    <a:pt x="22098" y="46482"/>
                  </a:lnTo>
                  <a:lnTo>
                    <a:pt x="22098" y="61124"/>
                  </a:lnTo>
                  <a:lnTo>
                    <a:pt x="94895" y="134466"/>
                  </a:lnTo>
                  <a:lnTo>
                    <a:pt x="102107" y="127254"/>
                  </a:lnTo>
                  <a:lnTo>
                    <a:pt x="102107" y="156374"/>
                  </a:lnTo>
                  <a:lnTo>
                    <a:pt x="124205" y="134112"/>
                  </a:lnTo>
                  <a:close/>
                </a:path>
                <a:path w="268604" h="268605">
                  <a:moveTo>
                    <a:pt x="29689" y="229333"/>
                  </a:moveTo>
                  <a:lnTo>
                    <a:pt x="22098" y="221742"/>
                  </a:lnTo>
                  <a:lnTo>
                    <a:pt x="22098" y="236982"/>
                  </a:lnTo>
                  <a:lnTo>
                    <a:pt x="29689" y="229333"/>
                  </a:lnTo>
                  <a:close/>
                </a:path>
                <a:path w="268604" h="268605">
                  <a:moveTo>
                    <a:pt x="38862" y="238562"/>
                  </a:moveTo>
                  <a:lnTo>
                    <a:pt x="29689" y="229333"/>
                  </a:lnTo>
                  <a:lnTo>
                    <a:pt x="22098" y="236982"/>
                  </a:lnTo>
                  <a:lnTo>
                    <a:pt x="22098" y="251460"/>
                  </a:lnTo>
                  <a:lnTo>
                    <a:pt x="31242" y="260604"/>
                  </a:lnTo>
                  <a:lnTo>
                    <a:pt x="31242" y="246126"/>
                  </a:lnTo>
                  <a:lnTo>
                    <a:pt x="38862" y="238562"/>
                  </a:lnTo>
                  <a:close/>
                </a:path>
                <a:path w="268604" h="268605">
                  <a:moveTo>
                    <a:pt x="46482" y="22098"/>
                  </a:moveTo>
                  <a:lnTo>
                    <a:pt x="31242" y="22098"/>
                  </a:lnTo>
                  <a:lnTo>
                    <a:pt x="38861" y="29718"/>
                  </a:lnTo>
                  <a:lnTo>
                    <a:pt x="46482" y="22098"/>
                  </a:lnTo>
                  <a:close/>
                </a:path>
                <a:path w="268604" h="268605">
                  <a:moveTo>
                    <a:pt x="38861" y="29718"/>
                  </a:moveTo>
                  <a:lnTo>
                    <a:pt x="31242" y="22098"/>
                  </a:lnTo>
                  <a:lnTo>
                    <a:pt x="31242" y="37338"/>
                  </a:lnTo>
                  <a:lnTo>
                    <a:pt x="38861" y="29718"/>
                  </a:lnTo>
                  <a:close/>
                </a:path>
                <a:path w="268604" h="268605">
                  <a:moveTo>
                    <a:pt x="46482" y="246126"/>
                  </a:moveTo>
                  <a:lnTo>
                    <a:pt x="38862" y="238562"/>
                  </a:lnTo>
                  <a:lnTo>
                    <a:pt x="31242" y="246126"/>
                  </a:lnTo>
                  <a:lnTo>
                    <a:pt x="46482" y="246126"/>
                  </a:lnTo>
                  <a:close/>
                </a:path>
                <a:path w="268604" h="268605">
                  <a:moveTo>
                    <a:pt x="46482" y="260660"/>
                  </a:moveTo>
                  <a:lnTo>
                    <a:pt x="46482" y="246126"/>
                  </a:lnTo>
                  <a:lnTo>
                    <a:pt x="31242" y="246126"/>
                  </a:lnTo>
                  <a:lnTo>
                    <a:pt x="31242" y="260604"/>
                  </a:lnTo>
                  <a:lnTo>
                    <a:pt x="38862" y="268224"/>
                  </a:lnTo>
                  <a:lnTo>
                    <a:pt x="46482" y="260660"/>
                  </a:lnTo>
                  <a:close/>
                </a:path>
                <a:path w="268604" h="268605">
                  <a:moveTo>
                    <a:pt x="46481" y="37338"/>
                  </a:moveTo>
                  <a:lnTo>
                    <a:pt x="46482" y="22098"/>
                  </a:lnTo>
                  <a:lnTo>
                    <a:pt x="38861" y="29718"/>
                  </a:lnTo>
                  <a:lnTo>
                    <a:pt x="46481" y="37338"/>
                  </a:lnTo>
                  <a:close/>
                </a:path>
                <a:path w="268604" h="268605">
                  <a:moveTo>
                    <a:pt x="228981" y="238887"/>
                  </a:moveTo>
                  <a:lnTo>
                    <a:pt x="134112" y="144018"/>
                  </a:lnTo>
                  <a:lnTo>
                    <a:pt x="38862" y="238562"/>
                  </a:lnTo>
                  <a:lnTo>
                    <a:pt x="46482" y="246126"/>
                  </a:lnTo>
                  <a:lnTo>
                    <a:pt x="46482" y="260660"/>
                  </a:lnTo>
                  <a:lnTo>
                    <a:pt x="126492" y="181243"/>
                  </a:lnTo>
                  <a:lnTo>
                    <a:pt x="126492" y="166116"/>
                  </a:lnTo>
                  <a:lnTo>
                    <a:pt x="141732" y="166116"/>
                  </a:lnTo>
                  <a:lnTo>
                    <a:pt x="141732" y="181243"/>
                  </a:lnTo>
                  <a:lnTo>
                    <a:pt x="221742" y="260660"/>
                  </a:lnTo>
                  <a:lnTo>
                    <a:pt x="221742" y="246126"/>
                  </a:lnTo>
                  <a:lnTo>
                    <a:pt x="228981" y="238887"/>
                  </a:lnTo>
                  <a:close/>
                </a:path>
                <a:path w="268604" h="268605">
                  <a:moveTo>
                    <a:pt x="102107" y="141732"/>
                  </a:moveTo>
                  <a:lnTo>
                    <a:pt x="102107" y="127254"/>
                  </a:lnTo>
                  <a:lnTo>
                    <a:pt x="94895" y="134466"/>
                  </a:lnTo>
                  <a:lnTo>
                    <a:pt x="102107" y="141732"/>
                  </a:lnTo>
                  <a:close/>
                </a:path>
                <a:path w="268604" h="268605">
                  <a:moveTo>
                    <a:pt x="141732" y="102870"/>
                  </a:moveTo>
                  <a:lnTo>
                    <a:pt x="134112" y="95250"/>
                  </a:lnTo>
                  <a:lnTo>
                    <a:pt x="126492" y="102870"/>
                  </a:lnTo>
                  <a:lnTo>
                    <a:pt x="141732" y="102870"/>
                  </a:lnTo>
                  <a:close/>
                </a:path>
                <a:path w="268604" h="268605">
                  <a:moveTo>
                    <a:pt x="141732" y="117291"/>
                  </a:moveTo>
                  <a:lnTo>
                    <a:pt x="141732" y="102870"/>
                  </a:lnTo>
                  <a:lnTo>
                    <a:pt x="126492" y="102870"/>
                  </a:lnTo>
                  <a:lnTo>
                    <a:pt x="126492" y="117348"/>
                  </a:lnTo>
                  <a:lnTo>
                    <a:pt x="134112" y="124968"/>
                  </a:lnTo>
                  <a:lnTo>
                    <a:pt x="141732" y="117291"/>
                  </a:lnTo>
                  <a:close/>
                </a:path>
                <a:path w="268604" h="268605">
                  <a:moveTo>
                    <a:pt x="141732" y="166116"/>
                  </a:moveTo>
                  <a:lnTo>
                    <a:pt x="126492" y="166116"/>
                  </a:lnTo>
                  <a:lnTo>
                    <a:pt x="134112" y="173679"/>
                  </a:lnTo>
                  <a:lnTo>
                    <a:pt x="141732" y="166116"/>
                  </a:lnTo>
                  <a:close/>
                </a:path>
                <a:path w="268604" h="268605">
                  <a:moveTo>
                    <a:pt x="134112" y="173679"/>
                  </a:moveTo>
                  <a:lnTo>
                    <a:pt x="126492" y="166116"/>
                  </a:lnTo>
                  <a:lnTo>
                    <a:pt x="126492" y="181243"/>
                  </a:lnTo>
                  <a:lnTo>
                    <a:pt x="134112" y="173679"/>
                  </a:lnTo>
                  <a:close/>
                </a:path>
                <a:path w="268604" h="268605">
                  <a:moveTo>
                    <a:pt x="268224" y="38862"/>
                  </a:moveTo>
                  <a:lnTo>
                    <a:pt x="229361" y="0"/>
                  </a:lnTo>
                  <a:lnTo>
                    <a:pt x="134112" y="95250"/>
                  </a:lnTo>
                  <a:lnTo>
                    <a:pt x="141732" y="102870"/>
                  </a:lnTo>
                  <a:lnTo>
                    <a:pt x="141732" y="117291"/>
                  </a:lnTo>
                  <a:lnTo>
                    <a:pt x="221742" y="36684"/>
                  </a:lnTo>
                  <a:lnTo>
                    <a:pt x="221742" y="22098"/>
                  </a:lnTo>
                  <a:lnTo>
                    <a:pt x="236220" y="22098"/>
                  </a:lnTo>
                  <a:lnTo>
                    <a:pt x="236220" y="36576"/>
                  </a:lnTo>
                  <a:lnTo>
                    <a:pt x="238860" y="39216"/>
                  </a:lnTo>
                  <a:lnTo>
                    <a:pt x="246126" y="32004"/>
                  </a:lnTo>
                  <a:lnTo>
                    <a:pt x="246126" y="61124"/>
                  </a:lnTo>
                  <a:lnTo>
                    <a:pt x="268224" y="38862"/>
                  </a:lnTo>
                  <a:close/>
                </a:path>
                <a:path w="268604" h="268605">
                  <a:moveTo>
                    <a:pt x="141732" y="181243"/>
                  </a:moveTo>
                  <a:lnTo>
                    <a:pt x="141732" y="166116"/>
                  </a:lnTo>
                  <a:lnTo>
                    <a:pt x="134112" y="173679"/>
                  </a:lnTo>
                  <a:lnTo>
                    <a:pt x="141732" y="181243"/>
                  </a:lnTo>
                  <a:close/>
                </a:path>
                <a:path w="268604" h="268605">
                  <a:moveTo>
                    <a:pt x="246126" y="61124"/>
                  </a:moveTo>
                  <a:lnTo>
                    <a:pt x="246126" y="46482"/>
                  </a:lnTo>
                  <a:lnTo>
                    <a:pt x="238860" y="39216"/>
                  </a:lnTo>
                  <a:lnTo>
                    <a:pt x="143256" y="134112"/>
                  </a:lnTo>
                  <a:lnTo>
                    <a:pt x="166116" y="156972"/>
                  </a:lnTo>
                  <a:lnTo>
                    <a:pt x="166116" y="127254"/>
                  </a:lnTo>
                  <a:lnTo>
                    <a:pt x="173328" y="134466"/>
                  </a:lnTo>
                  <a:lnTo>
                    <a:pt x="246126" y="61124"/>
                  </a:lnTo>
                  <a:close/>
                </a:path>
                <a:path w="268604" h="268605">
                  <a:moveTo>
                    <a:pt x="173328" y="134466"/>
                  </a:moveTo>
                  <a:lnTo>
                    <a:pt x="166116" y="127254"/>
                  </a:lnTo>
                  <a:lnTo>
                    <a:pt x="166116" y="141732"/>
                  </a:lnTo>
                  <a:lnTo>
                    <a:pt x="173328" y="134466"/>
                  </a:lnTo>
                  <a:close/>
                </a:path>
                <a:path w="268604" h="268605">
                  <a:moveTo>
                    <a:pt x="268224" y="229362"/>
                  </a:moveTo>
                  <a:lnTo>
                    <a:pt x="173328" y="134466"/>
                  </a:lnTo>
                  <a:lnTo>
                    <a:pt x="166116" y="141732"/>
                  </a:lnTo>
                  <a:lnTo>
                    <a:pt x="166116" y="156972"/>
                  </a:lnTo>
                  <a:lnTo>
                    <a:pt x="238506" y="229362"/>
                  </a:lnTo>
                  <a:lnTo>
                    <a:pt x="246126" y="221742"/>
                  </a:lnTo>
                  <a:lnTo>
                    <a:pt x="246126" y="251460"/>
                  </a:lnTo>
                  <a:lnTo>
                    <a:pt x="268224" y="229362"/>
                  </a:lnTo>
                  <a:close/>
                </a:path>
                <a:path w="268604" h="268605">
                  <a:moveTo>
                    <a:pt x="236220" y="22098"/>
                  </a:moveTo>
                  <a:lnTo>
                    <a:pt x="221742" y="22098"/>
                  </a:lnTo>
                  <a:lnTo>
                    <a:pt x="228981" y="29337"/>
                  </a:lnTo>
                  <a:lnTo>
                    <a:pt x="229361" y="29007"/>
                  </a:lnTo>
                  <a:lnTo>
                    <a:pt x="236220" y="22098"/>
                  </a:lnTo>
                  <a:close/>
                </a:path>
                <a:path w="268604" h="268605">
                  <a:moveTo>
                    <a:pt x="228981" y="29391"/>
                  </a:moveTo>
                  <a:lnTo>
                    <a:pt x="221742" y="22098"/>
                  </a:lnTo>
                  <a:lnTo>
                    <a:pt x="221742" y="36684"/>
                  </a:lnTo>
                  <a:lnTo>
                    <a:pt x="228981" y="29391"/>
                  </a:lnTo>
                  <a:close/>
                </a:path>
                <a:path w="268604" h="268605">
                  <a:moveTo>
                    <a:pt x="236220" y="246126"/>
                  </a:moveTo>
                  <a:lnTo>
                    <a:pt x="228981" y="238887"/>
                  </a:lnTo>
                  <a:lnTo>
                    <a:pt x="221742" y="246126"/>
                  </a:lnTo>
                  <a:lnTo>
                    <a:pt x="236220" y="246126"/>
                  </a:lnTo>
                  <a:close/>
                </a:path>
                <a:path w="268604" h="268605">
                  <a:moveTo>
                    <a:pt x="236220" y="261365"/>
                  </a:moveTo>
                  <a:lnTo>
                    <a:pt x="236220" y="246126"/>
                  </a:lnTo>
                  <a:lnTo>
                    <a:pt x="221742" y="246126"/>
                  </a:lnTo>
                  <a:lnTo>
                    <a:pt x="221742" y="260660"/>
                  </a:lnTo>
                  <a:lnTo>
                    <a:pt x="229361" y="268224"/>
                  </a:lnTo>
                  <a:lnTo>
                    <a:pt x="236220" y="261365"/>
                  </a:lnTo>
                  <a:close/>
                </a:path>
                <a:path w="268604" h="268605">
                  <a:moveTo>
                    <a:pt x="236220" y="36576"/>
                  </a:moveTo>
                  <a:lnTo>
                    <a:pt x="236220" y="22098"/>
                  </a:lnTo>
                  <a:lnTo>
                    <a:pt x="228981" y="29391"/>
                  </a:lnTo>
                  <a:lnTo>
                    <a:pt x="229361" y="29717"/>
                  </a:lnTo>
                  <a:lnTo>
                    <a:pt x="236220" y="36576"/>
                  </a:lnTo>
                  <a:close/>
                </a:path>
                <a:path w="268604" h="268605">
                  <a:moveTo>
                    <a:pt x="246126" y="251460"/>
                  </a:moveTo>
                  <a:lnTo>
                    <a:pt x="246126" y="236982"/>
                  </a:lnTo>
                  <a:lnTo>
                    <a:pt x="238506" y="229362"/>
                  </a:lnTo>
                  <a:lnTo>
                    <a:pt x="228981" y="238887"/>
                  </a:lnTo>
                  <a:lnTo>
                    <a:pt x="236220" y="246126"/>
                  </a:lnTo>
                  <a:lnTo>
                    <a:pt x="236220" y="261365"/>
                  </a:lnTo>
                  <a:lnTo>
                    <a:pt x="246126" y="251460"/>
                  </a:lnTo>
                  <a:close/>
                </a:path>
                <a:path w="268604" h="268605">
                  <a:moveTo>
                    <a:pt x="246126" y="236982"/>
                  </a:moveTo>
                  <a:lnTo>
                    <a:pt x="246126" y="221742"/>
                  </a:lnTo>
                  <a:lnTo>
                    <a:pt x="238506" y="229362"/>
                  </a:lnTo>
                  <a:lnTo>
                    <a:pt x="246126" y="236982"/>
                  </a:lnTo>
                  <a:close/>
                </a:path>
                <a:path w="268604" h="268605">
                  <a:moveTo>
                    <a:pt x="246126" y="46482"/>
                  </a:moveTo>
                  <a:lnTo>
                    <a:pt x="246126" y="32004"/>
                  </a:lnTo>
                  <a:lnTo>
                    <a:pt x="238860" y="39216"/>
                  </a:lnTo>
                  <a:lnTo>
                    <a:pt x="246126" y="4648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8943" y="2262390"/>
            <a:ext cx="310515" cy="151130"/>
          </a:xfrm>
          <a:custGeom>
            <a:avLst/>
            <a:gdLst/>
            <a:ahLst/>
            <a:cxnLst/>
            <a:rect l="l" t="t" r="r" b="b"/>
            <a:pathLst>
              <a:path w="310514" h="151130">
                <a:moveTo>
                  <a:pt x="310134" y="88392"/>
                </a:moveTo>
                <a:lnTo>
                  <a:pt x="0" y="88392"/>
                </a:lnTo>
                <a:lnTo>
                  <a:pt x="0" y="150876"/>
                </a:lnTo>
                <a:lnTo>
                  <a:pt x="5334" y="150876"/>
                </a:lnTo>
                <a:lnTo>
                  <a:pt x="10668" y="150876"/>
                </a:lnTo>
                <a:lnTo>
                  <a:pt x="299466" y="150876"/>
                </a:lnTo>
                <a:lnTo>
                  <a:pt x="304800" y="150876"/>
                </a:lnTo>
                <a:lnTo>
                  <a:pt x="310134" y="150876"/>
                </a:lnTo>
                <a:lnTo>
                  <a:pt x="310134" y="88392"/>
                </a:lnTo>
                <a:close/>
              </a:path>
              <a:path w="310514" h="151130">
                <a:moveTo>
                  <a:pt x="310134" y="0"/>
                </a:moveTo>
                <a:lnTo>
                  <a:pt x="0" y="0"/>
                </a:lnTo>
                <a:lnTo>
                  <a:pt x="0" y="63246"/>
                </a:lnTo>
                <a:lnTo>
                  <a:pt x="5334" y="63246"/>
                </a:lnTo>
                <a:lnTo>
                  <a:pt x="10668" y="63246"/>
                </a:lnTo>
                <a:lnTo>
                  <a:pt x="299466" y="63246"/>
                </a:lnTo>
                <a:lnTo>
                  <a:pt x="304800" y="63246"/>
                </a:lnTo>
                <a:lnTo>
                  <a:pt x="310134" y="63246"/>
                </a:lnTo>
                <a:lnTo>
                  <a:pt x="310134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30821" y="1938527"/>
            <a:ext cx="1503680" cy="799465"/>
          </a:xfrm>
          <a:custGeom>
            <a:avLst/>
            <a:gdLst/>
            <a:ahLst/>
            <a:cxnLst/>
            <a:rect l="l" t="t" r="r" b="b"/>
            <a:pathLst>
              <a:path w="1503680" h="799464">
                <a:moveTo>
                  <a:pt x="1503426" y="665987"/>
                </a:moveTo>
                <a:lnTo>
                  <a:pt x="1503426" y="133349"/>
                </a:lnTo>
                <a:lnTo>
                  <a:pt x="1496653" y="91098"/>
                </a:lnTo>
                <a:lnTo>
                  <a:pt x="1477774" y="54479"/>
                </a:lnTo>
                <a:lnTo>
                  <a:pt x="1448946" y="25651"/>
                </a:lnTo>
                <a:lnTo>
                  <a:pt x="1412327" y="6772"/>
                </a:lnTo>
                <a:lnTo>
                  <a:pt x="1370076" y="0"/>
                </a:lnTo>
                <a:lnTo>
                  <a:pt x="132588" y="0"/>
                </a:lnTo>
                <a:lnTo>
                  <a:pt x="90708" y="6772"/>
                </a:lnTo>
                <a:lnTo>
                  <a:pt x="54315" y="25651"/>
                </a:lnTo>
                <a:lnTo>
                  <a:pt x="25603" y="54479"/>
                </a:lnTo>
                <a:lnTo>
                  <a:pt x="6766" y="91098"/>
                </a:lnTo>
                <a:lnTo>
                  <a:pt x="0" y="133350"/>
                </a:lnTo>
                <a:lnTo>
                  <a:pt x="0" y="665988"/>
                </a:lnTo>
                <a:lnTo>
                  <a:pt x="6766" y="707946"/>
                </a:lnTo>
                <a:lnTo>
                  <a:pt x="25603" y="744528"/>
                </a:lnTo>
                <a:lnTo>
                  <a:pt x="54315" y="773466"/>
                </a:lnTo>
                <a:lnTo>
                  <a:pt x="90708" y="792492"/>
                </a:lnTo>
                <a:lnTo>
                  <a:pt x="132588" y="799338"/>
                </a:lnTo>
                <a:lnTo>
                  <a:pt x="1370076" y="799337"/>
                </a:lnTo>
                <a:lnTo>
                  <a:pt x="1412327" y="792492"/>
                </a:lnTo>
                <a:lnTo>
                  <a:pt x="1448946" y="773466"/>
                </a:lnTo>
                <a:lnTo>
                  <a:pt x="1477774" y="744528"/>
                </a:lnTo>
                <a:lnTo>
                  <a:pt x="1496653" y="707946"/>
                </a:lnTo>
                <a:lnTo>
                  <a:pt x="1503426" y="665987"/>
                </a:lnTo>
                <a:close/>
              </a:path>
            </a:pathLst>
          </a:custGeom>
          <a:solidFill>
            <a:srgbClr val="9DE0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65941" y="1967737"/>
            <a:ext cx="1231265" cy="730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99500"/>
              </a:lnSpc>
              <a:spcBef>
                <a:spcPts val="100"/>
              </a:spcBef>
            </a:pPr>
            <a:r>
              <a:rPr dirty="0" sz="1550" spc="-10" b="1">
                <a:latin typeface="Arial"/>
                <a:cs typeface="Arial"/>
              </a:rPr>
              <a:t>Customer </a:t>
            </a:r>
            <a:r>
              <a:rPr dirty="0" sz="1550" spc="-20" b="1">
                <a:latin typeface="Arial"/>
                <a:cs typeface="Arial"/>
              </a:rPr>
              <a:t>Value</a:t>
            </a:r>
            <a:r>
              <a:rPr dirty="0" sz="1550" spc="-45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at</a:t>
            </a:r>
            <a:r>
              <a:rPr dirty="0" sz="1550" spc="-50" b="1">
                <a:latin typeface="Arial"/>
                <a:cs typeface="Arial"/>
              </a:rPr>
              <a:t> </a:t>
            </a:r>
            <a:r>
              <a:rPr dirty="0" sz="1550" spc="-20" b="1">
                <a:latin typeface="Arial"/>
                <a:cs typeface="Arial"/>
              </a:rPr>
              <a:t>Risk CVaR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71121" y="3040633"/>
            <a:ext cx="3002915" cy="103314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43510" marR="5080" indent="-131445">
              <a:lnSpc>
                <a:spcPct val="101699"/>
              </a:lnSpc>
              <a:spcBef>
                <a:spcPts val="90"/>
              </a:spcBef>
              <a:buChar char="•"/>
              <a:tabLst>
                <a:tab pos="143510" algn="l"/>
              </a:tabLst>
            </a:pP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probability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reducing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relation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will </a:t>
            </a:r>
            <a:r>
              <a:rPr dirty="0" sz="1300">
                <a:latin typeface="Arial"/>
                <a:cs typeface="Arial"/>
              </a:rPr>
              <a:t>be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calculated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according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data </a:t>
            </a:r>
            <a:r>
              <a:rPr dirty="0" sz="1300">
                <a:latin typeface="Arial"/>
                <a:cs typeface="Arial"/>
              </a:rPr>
              <a:t>obtained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with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-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survey, </a:t>
            </a:r>
            <a:r>
              <a:rPr dirty="0" sz="1300" spc="-10">
                <a:latin typeface="Arial"/>
                <a:cs typeface="Arial"/>
              </a:rPr>
              <a:t>having </a:t>
            </a:r>
            <a:r>
              <a:rPr dirty="0" sz="1300">
                <a:latin typeface="Arial"/>
                <a:cs typeface="Arial"/>
              </a:rPr>
              <a:t>previously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identified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clients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who </a:t>
            </a:r>
            <a:r>
              <a:rPr dirty="0" sz="1300">
                <a:latin typeface="Arial"/>
                <a:cs typeface="Arial"/>
              </a:rPr>
              <a:t>decreased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their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relation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with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bank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571121" y="4258286"/>
            <a:ext cx="3087370" cy="629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3510" marR="5080" indent="-131445">
              <a:lnSpc>
                <a:spcPct val="101499"/>
              </a:lnSpc>
              <a:spcBef>
                <a:spcPts val="95"/>
              </a:spcBef>
              <a:buChar char="•"/>
              <a:tabLst>
                <a:tab pos="143510" algn="l"/>
              </a:tabLst>
            </a:pPr>
            <a:r>
              <a:rPr dirty="0" sz="1300">
                <a:latin typeface="Arial"/>
                <a:cs typeface="Arial"/>
              </a:rPr>
              <a:t>This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way,</a:t>
            </a:r>
            <a:r>
              <a:rPr dirty="0" sz="1300" spc="-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-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probability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-10">
                <a:latin typeface="Arial"/>
                <a:cs typeface="Arial"/>
              </a:rPr>
              <a:t> reducing </a:t>
            </a:r>
            <a:r>
              <a:rPr dirty="0" sz="1300">
                <a:latin typeface="Arial"/>
                <a:cs typeface="Arial"/>
              </a:rPr>
              <a:t>relation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clients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with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bad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experiences </a:t>
            </a:r>
            <a:r>
              <a:rPr dirty="0" sz="1300">
                <a:latin typeface="Arial"/>
                <a:cs typeface="Arial"/>
              </a:rPr>
              <a:t>will</a:t>
            </a:r>
            <a:r>
              <a:rPr dirty="0" sz="1300" spc="-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be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calculated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as: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288413" y="5562073"/>
            <a:ext cx="1100455" cy="103314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Probability</a:t>
            </a:r>
            <a:r>
              <a:rPr dirty="0" sz="1300" spc="5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008AB3"/>
                </a:solidFill>
                <a:latin typeface="Arial"/>
                <a:cs typeface="Arial"/>
              </a:rPr>
              <a:t>of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reducing relation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because</a:t>
            </a:r>
            <a:r>
              <a:rPr dirty="0" sz="1300" spc="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008AB3"/>
                </a:solidFill>
                <a:latin typeface="Arial"/>
                <a:cs typeface="Arial"/>
              </a:rPr>
              <a:t>of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bad</a:t>
            </a:r>
            <a:r>
              <a:rPr dirty="0" sz="1300" spc="2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exp</a:t>
            </a:r>
            <a:r>
              <a:rPr dirty="0" sz="1300" spc="1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008AB3"/>
                </a:solidFill>
                <a:latin typeface="Arial"/>
                <a:cs typeface="Arial"/>
              </a:rPr>
              <a:t>(%)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6035" y="6044184"/>
            <a:ext cx="243839" cy="85344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952625" y="5392165"/>
            <a:ext cx="1622425" cy="579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635">
              <a:lnSpc>
                <a:spcPct val="101000"/>
              </a:lnSpc>
              <a:spcBef>
                <a:spcPts val="95"/>
              </a:spcBef>
            </a:pPr>
            <a:r>
              <a:rPr dirty="0" sz="1200">
                <a:latin typeface="Arial"/>
                <a:cs typeface="Arial"/>
              </a:rPr>
              <a:t>#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clients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who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reduced </a:t>
            </a:r>
            <a:r>
              <a:rPr dirty="0" sz="1200">
                <a:latin typeface="Arial"/>
                <a:cs typeface="Arial"/>
              </a:rPr>
              <a:t>relation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because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of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bad </a:t>
            </a:r>
            <a:r>
              <a:rPr dirty="0" sz="1200" spc="-10">
                <a:latin typeface="Arial"/>
                <a:cs typeface="Arial"/>
              </a:rPr>
              <a:t>experiences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818511" y="6186937"/>
            <a:ext cx="1888489" cy="395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9590" marR="5080" indent="-517525">
              <a:lnSpc>
                <a:spcPct val="101299"/>
              </a:lnSpc>
              <a:spcBef>
                <a:spcPts val="90"/>
              </a:spcBef>
            </a:pPr>
            <a:r>
              <a:rPr dirty="0" sz="1200">
                <a:latin typeface="Arial"/>
                <a:cs typeface="Arial"/>
              </a:rPr>
              <a:t>#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clients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who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have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had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bad </a:t>
            </a:r>
            <a:r>
              <a:rPr dirty="0" sz="1200" spc="-10">
                <a:latin typeface="Arial"/>
                <a:cs typeface="Arial"/>
              </a:rPr>
              <a:t>experiences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863225" y="6070104"/>
            <a:ext cx="1775460" cy="33020"/>
          </a:xfrm>
          <a:custGeom>
            <a:avLst/>
            <a:gdLst/>
            <a:ahLst/>
            <a:cxnLst/>
            <a:rect l="l" t="t" r="r" b="b"/>
            <a:pathLst>
              <a:path w="1775460" h="33020">
                <a:moveTo>
                  <a:pt x="1775460" y="0"/>
                </a:moveTo>
                <a:lnTo>
                  <a:pt x="0" y="0"/>
                </a:lnTo>
                <a:lnTo>
                  <a:pt x="0" y="32766"/>
                </a:lnTo>
                <a:lnTo>
                  <a:pt x="5334" y="32766"/>
                </a:lnTo>
                <a:lnTo>
                  <a:pt x="10668" y="32766"/>
                </a:lnTo>
                <a:lnTo>
                  <a:pt x="1765554" y="32766"/>
                </a:lnTo>
                <a:lnTo>
                  <a:pt x="1770126" y="32766"/>
                </a:lnTo>
                <a:lnTo>
                  <a:pt x="1775460" y="32766"/>
                </a:lnTo>
                <a:lnTo>
                  <a:pt x="177546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618864" y="3040633"/>
            <a:ext cx="3000375" cy="629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43510" marR="5080" indent="-131445">
              <a:lnSpc>
                <a:spcPct val="101699"/>
              </a:lnSpc>
              <a:spcBef>
                <a:spcPts val="90"/>
              </a:spcBef>
              <a:buChar char="•"/>
              <a:tabLst>
                <a:tab pos="143510" algn="l"/>
              </a:tabLst>
            </a:pPr>
            <a:r>
              <a:rPr dirty="0" sz="1300">
                <a:latin typeface="Arial"/>
                <a:cs typeface="Arial"/>
              </a:rPr>
              <a:t>Loss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value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will be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calculated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based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historic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data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from</a:t>
            </a:r>
            <a:r>
              <a:rPr dirty="0" sz="1300" spc="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clients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who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have </a:t>
            </a:r>
            <a:r>
              <a:rPr dirty="0" sz="1300">
                <a:latin typeface="Arial"/>
                <a:cs typeface="Arial"/>
              </a:rPr>
              <a:t>reduced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their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relation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618864" y="3855196"/>
            <a:ext cx="2959735" cy="427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3510" marR="5080" indent="-131445">
              <a:lnSpc>
                <a:spcPct val="101499"/>
              </a:lnSpc>
              <a:spcBef>
                <a:spcPts val="95"/>
              </a:spcBef>
              <a:buChar char="•"/>
              <a:tabLst>
                <a:tab pos="143510" algn="l"/>
              </a:tabLst>
            </a:pPr>
            <a:r>
              <a:rPr dirty="0" sz="1300">
                <a:latin typeface="Arial"/>
                <a:cs typeface="Arial"/>
              </a:rPr>
              <a:t>Therefore,</a:t>
            </a:r>
            <a:r>
              <a:rPr dirty="0" sz="1300" spc="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expected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loss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value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will </a:t>
            </a:r>
            <a:r>
              <a:rPr dirty="0" sz="1300">
                <a:latin typeface="Arial"/>
                <a:cs typeface="Arial"/>
              </a:rPr>
              <a:t>be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calculated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as: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234047" y="5786107"/>
            <a:ext cx="769620" cy="629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90"/>
              </a:spcBef>
            </a:pP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Expected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loss</a:t>
            </a:r>
            <a:r>
              <a:rPr dirty="0" sz="1300" spc="3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008AB3"/>
                </a:solidFill>
                <a:latin typeface="Arial"/>
                <a:cs typeface="Arial"/>
              </a:rPr>
              <a:t>on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value</a:t>
            </a:r>
            <a:r>
              <a:rPr dirty="0" sz="1300" spc="2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008AB3"/>
                </a:solidFill>
                <a:latin typeface="Arial"/>
                <a:cs typeface="Arial"/>
              </a:rPr>
              <a:t>(%)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417955" y="5667755"/>
            <a:ext cx="2494280" cy="464820"/>
            <a:chOff x="7417955" y="5667755"/>
            <a:chExt cx="2494280" cy="464820"/>
          </a:xfrm>
        </p:grpSpPr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7955" y="6046469"/>
              <a:ext cx="243840" cy="8610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7757046" y="5667768"/>
              <a:ext cx="2155190" cy="438150"/>
            </a:xfrm>
            <a:custGeom>
              <a:avLst/>
              <a:gdLst/>
              <a:ahLst/>
              <a:cxnLst/>
              <a:rect l="l" t="t" r="r" b="b"/>
              <a:pathLst>
                <a:path w="2155190" h="438150">
                  <a:moveTo>
                    <a:pt x="1624571" y="405384"/>
                  </a:moveTo>
                  <a:lnTo>
                    <a:pt x="394703" y="405384"/>
                  </a:lnTo>
                  <a:lnTo>
                    <a:pt x="394703" y="438150"/>
                  </a:lnTo>
                  <a:lnTo>
                    <a:pt x="400050" y="438150"/>
                  </a:lnTo>
                  <a:lnTo>
                    <a:pt x="405384" y="438150"/>
                  </a:lnTo>
                  <a:lnTo>
                    <a:pt x="1613903" y="438150"/>
                  </a:lnTo>
                  <a:lnTo>
                    <a:pt x="1619250" y="438150"/>
                  </a:lnTo>
                  <a:lnTo>
                    <a:pt x="1624571" y="438150"/>
                  </a:lnTo>
                  <a:lnTo>
                    <a:pt x="1624571" y="405384"/>
                  </a:lnTo>
                  <a:close/>
                </a:path>
                <a:path w="2155190" h="438150">
                  <a:moveTo>
                    <a:pt x="2154936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5334" y="19812"/>
                  </a:lnTo>
                  <a:lnTo>
                    <a:pt x="10655" y="19812"/>
                  </a:lnTo>
                  <a:lnTo>
                    <a:pt x="2144255" y="19812"/>
                  </a:lnTo>
                  <a:lnTo>
                    <a:pt x="2149602" y="19812"/>
                  </a:lnTo>
                  <a:lnTo>
                    <a:pt x="2154936" y="19812"/>
                  </a:lnTo>
                  <a:lnTo>
                    <a:pt x="215493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463573" y="5753353"/>
            <a:ext cx="8813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latin typeface="Arial"/>
                <a:cs typeface="Arial"/>
              </a:rPr>
              <a:t>ss</a:t>
            </a:r>
            <a:r>
              <a:rPr dirty="0" sz="1300" spc="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margin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baseline="-19607" sz="1275" spc="-75">
                <a:latin typeface="Arial"/>
                <a:cs typeface="Arial"/>
              </a:rPr>
              <a:t>t</a:t>
            </a:r>
            <a:endParaRPr baseline="-19607" sz="1275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172329" y="5781933"/>
            <a:ext cx="363220" cy="584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165">
              <a:lnSpc>
                <a:spcPts val="1455"/>
              </a:lnSpc>
            </a:pPr>
            <a:r>
              <a:rPr dirty="0" sz="1300" spc="-25">
                <a:latin typeface="Arial"/>
                <a:cs typeface="Arial"/>
              </a:rPr>
              <a:t>Gro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1300" spc="-20">
                <a:latin typeface="Arial"/>
                <a:cs typeface="Arial"/>
              </a:rPr>
              <a:t>Gros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496967" y="6150354"/>
            <a:ext cx="89789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latin typeface="Arial"/>
                <a:cs typeface="Arial"/>
              </a:rPr>
              <a:t>s</a:t>
            </a:r>
            <a:r>
              <a:rPr dirty="0" sz="1300" spc="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margin</a:t>
            </a:r>
            <a:r>
              <a:rPr dirty="0" sz="1300" spc="15">
                <a:latin typeface="Arial"/>
                <a:cs typeface="Arial"/>
              </a:rPr>
              <a:t> </a:t>
            </a:r>
            <a:r>
              <a:rPr dirty="0" baseline="-19607" sz="1275">
                <a:latin typeface="Arial"/>
                <a:cs typeface="Arial"/>
              </a:rPr>
              <a:t>t-</a:t>
            </a:r>
            <a:r>
              <a:rPr dirty="0" baseline="-19607" sz="1275" spc="-89">
                <a:latin typeface="Arial"/>
                <a:cs typeface="Arial"/>
              </a:rPr>
              <a:t>1</a:t>
            </a:r>
            <a:endParaRPr baseline="-19607" sz="1275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7292975" y="5315711"/>
            <a:ext cx="2353310" cy="1842135"/>
            <a:chOff x="7292975" y="5315711"/>
            <a:chExt cx="2353310" cy="1842135"/>
          </a:xfrm>
        </p:grpSpPr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2975" y="5315711"/>
              <a:ext cx="1247394" cy="184175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9518028" y="6078486"/>
              <a:ext cx="128270" cy="22225"/>
            </a:xfrm>
            <a:custGeom>
              <a:avLst/>
              <a:gdLst/>
              <a:ahLst/>
              <a:cxnLst/>
              <a:rect l="l" t="t" r="r" b="b"/>
              <a:pathLst>
                <a:path w="128270" h="22225">
                  <a:moveTo>
                    <a:pt x="128016" y="0"/>
                  </a:moveTo>
                  <a:lnTo>
                    <a:pt x="0" y="0"/>
                  </a:lnTo>
                  <a:lnTo>
                    <a:pt x="0" y="22098"/>
                  </a:lnTo>
                  <a:lnTo>
                    <a:pt x="5321" y="22098"/>
                  </a:lnTo>
                  <a:lnTo>
                    <a:pt x="10668" y="22098"/>
                  </a:lnTo>
                  <a:lnTo>
                    <a:pt x="117348" y="22098"/>
                  </a:lnTo>
                  <a:lnTo>
                    <a:pt x="122669" y="22098"/>
                  </a:lnTo>
                  <a:lnTo>
                    <a:pt x="128016" y="22098"/>
                  </a:lnTo>
                  <a:lnTo>
                    <a:pt x="12801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9759067" y="5956808"/>
            <a:ext cx="11874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5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dirty="0" spc="-50"/>
              <a:t>5</a:t>
            </a:r>
          </a:p>
        </p:txBody>
      </p: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33" name="object 33" descr=""/>
          <p:cNvSpPr txBox="1"/>
          <p:nvPr/>
        </p:nvSpPr>
        <p:spPr>
          <a:xfrm>
            <a:off x="548003" y="95509"/>
            <a:ext cx="285623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1.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Introduction: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The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€14bn</a:t>
            </a:r>
            <a:r>
              <a:rPr dirty="0" sz="1300" spc="1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opportunity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8011" y="55001"/>
            <a:ext cx="9793605" cy="66865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1.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Introduction: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The</a:t>
            </a:r>
            <a:r>
              <a:rPr dirty="0" sz="1300" spc="2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€14bn</a:t>
            </a:r>
            <a:r>
              <a:rPr dirty="0" sz="1300" spc="1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opportunity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In</a:t>
            </a:r>
            <a:r>
              <a:rPr dirty="0" sz="2200" spc="-6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the</a:t>
            </a:r>
            <a:r>
              <a:rPr dirty="0" sz="220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four</a:t>
            </a:r>
            <a:r>
              <a:rPr dirty="0" sz="2200" spc="-6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largest</a:t>
            </a:r>
            <a:r>
              <a:rPr dirty="0" sz="220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European</a:t>
            </a:r>
            <a:r>
              <a:rPr dirty="0" sz="220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countries,</a:t>
            </a:r>
            <a:r>
              <a:rPr dirty="0" sz="2200" spc="-6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we</a:t>
            </a:r>
            <a:r>
              <a:rPr dirty="0" sz="2200" spc="-45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estimate</a:t>
            </a:r>
            <a:r>
              <a:rPr dirty="0" sz="2200" spc="-6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the</a:t>
            </a:r>
            <a:r>
              <a:rPr dirty="0" sz="2200" spc="-6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total</a:t>
            </a:r>
            <a:r>
              <a:rPr dirty="0" sz="2200" spc="-6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CVaR</a:t>
            </a:r>
            <a:r>
              <a:rPr dirty="0" sz="2200" spc="-3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to</a:t>
            </a:r>
            <a:r>
              <a:rPr dirty="0" sz="2200" spc="-6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2C77"/>
                </a:solidFill>
                <a:latin typeface="Arial"/>
                <a:cs typeface="Arial"/>
              </a:rPr>
              <a:t>be</a:t>
            </a:r>
            <a:r>
              <a:rPr dirty="0" sz="2200" spc="-50">
                <a:solidFill>
                  <a:srgbClr val="002C77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2C77"/>
                </a:solidFill>
                <a:latin typeface="Arial"/>
                <a:cs typeface="Arial"/>
              </a:rPr>
              <a:t>€14bn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56145" y="1838032"/>
            <a:ext cx="9577070" cy="1202690"/>
            <a:chOff x="556145" y="1838032"/>
            <a:chExt cx="9577070" cy="1202690"/>
          </a:xfrm>
        </p:grpSpPr>
        <p:sp>
          <p:nvSpPr>
            <p:cNvPr id="4" name="object 4" descr=""/>
            <p:cNvSpPr/>
            <p:nvPr/>
          </p:nvSpPr>
          <p:spPr>
            <a:xfrm>
              <a:off x="556145" y="1843278"/>
              <a:ext cx="9577070" cy="0"/>
            </a:xfrm>
            <a:custGeom>
              <a:avLst/>
              <a:gdLst/>
              <a:ahLst/>
              <a:cxnLst/>
              <a:rect l="l" t="t" r="r" b="b"/>
              <a:pathLst>
                <a:path w="9577070" h="0">
                  <a:moveTo>
                    <a:pt x="0" y="0"/>
                  </a:moveTo>
                  <a:lnTo>
                    <a:pt x="957681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56145" y="3035046"/>
              <a:ext cx="9577070" cy="0"/>
            </a:xfrm>
            <a:custGeom>
              <a:avLst/>
              <a:gdLst/>
              <a:ahLst/>
              <a:cxnLst/>
              <a:rect l="l" t="t" r="r" b="b"/>
              <a:pathLst>
                <a:path w="9577070" h="0">
                  <a:moveTo>
                    <a:pt x="0" y="0"/>
                  </a:moveTo>
                  <a:lnTo>
                    <a:pt x="957681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73418" y="1874520"/>
              <a:ext cx="1122680" cy="1122045"/>
            </a:xfrm>
            <a:custGeom>
              <a:avLst/>
              <a:gdLst/>
              <a:ahLst/>
              <a:cxnLst/>
              <a:rect l="l" t="t" r="r" b="b"/>
              <a:pathLst>
                <a:path w="1122679" h="1122045">
                  <a:moveTo>
                    <a:pt x="1122426" y="560831"/>
                  </a:moveTo>
                  <a:lnTo>
                    <a:pt x="1120364" y="512385"/>
                  </a:lnTo>
                  <a:lnTo>
                    <a:pt x="1114292" y="465093"/>
                  </a:lnTo>
                  <a:lnTo>
                    <a:pt x="1104380" y="419124"/>
                  </a:lnTo>
                  <a:lnTo>
                    <a:pt x="1090796" y="374645"/>
                  </a:lnTo>
                  <a:lnTo>
                    <a:pt x="1073710" y="331823"/>
                  </a:lnTo>
                  <a:lnTo>
                    <a:pt x="1053292" y="290825"/>
                  </a:lnTo>
                  <a:lnTo>
                    <a:pt x="1029709" y="251819"/>
                  </a:lnTo>
                  <a:lnTo>
                    <a:pt x="1003133" y="214972"/>
                  </a:lnTo>
                  <a:lnTo>
                    <a:pt x="973731" y="180451"/>
                  </a:lnTo>
                  <a:lnTo>
                    <a:pt x="941674" y="148424"/>
                  </a:lnTo>
                  <a:lnTo>
                    <a:pt x="907131" y="119058"/>
                  </a:lnTo>
                  <a:lnTo>
                    <a:pt x="870270" y="92520"/>
                  </a:lnTo>
                  <a:lnTo>
                    <a:pt x="831262" y="68977"/>
                  </a:lnTo>
                  <a:lnTo>
                    <a:pt x="790276" y="48598"/>
                  </a:lnTo>
                  <a:lnTo>
                    <a:pt x="747480" y="31549"/>
                  </a:lnTo>
                  <a:lnTo>
                    <a:pt x="703045" y="17997"/>
                  </a:lnTo>
                  <a:lnTo>
                    <a:pt x="657139" y="8110"/>
                  </a:lnTo>
                  <a:lnTo>
                    <a:pt x="609932" y="2055"/>
                  </a:lnTo>
                  <a:lnTo>
                    <a:pt x="561594" y="0"/>
                  </a:lnTo>
                  <a:lnTo>
                    <a:pt x="513141" y="2055"/>
                  </a:lnTo>
                  <a:lnTo>
                    <a:pt x="465832" y="8110"/>
                  </a:lnTo>
                  <a:lnTo>
                    <a:pt x="419835" y="17997"/>
                  </a:lnTo>
                  <a:lnTo>
                    <a:pt x="375320" y="31549"/>
                  </a:lnTo>
                  <a:lnTo>
                    <a:pt x="332454" y="48598"/>
                  </a:lnTo>
                  <a:lnTo>
                    <a:pt x="291407" y="68977"/>
                  </a:lnTo>
                  <a:lnTo>
                    <a:pt x="252347" y="92520"/>
                  </a:lnTo>
                  <a:lnTo>
                    <a:pt x="215442" y="119058"/>
                  </a:lnTo>
                  <a:lnTo>
                    <a:pt x="180862" y="148424"/>
                  </a:lnTo>
                  <a:lnTo>
                    <a:pt x="148775" y="180451"/>
                  </a:lnTo>
                  <a:lnTo>
                    <a:pt x="119349" y="214972"/>
                  </a:lnTo>
                  <a:lnTo>
                    <a:pt x="92754" y="251819"/>
                  </a:lnTo>
                  <a:lnTo>
                    <a:pt x="69157" y="290825"/>
                  </a:lnTo>
                  <a:lnTo>
                    <a:pt x="48729" y="331823"/>
                  </a:lnTo>
                  <a:lnTo>
                    <a:pt x="31636" y="374645"/>
                  </a:lnTo>
                  <a:lnTo>
                    <a:pt x="18048" y="419124"/>
                  </a:lnTo>
                  <a:lnTo>
                    <a:pt x="8133" y="465093"/>
                  </a:lnTo>
                  <a:lnTo>
                    <a:pt x="2061" y="512385"/>
                  </a:lnTo>
                  <a:lnTo>
                    <a:pt x="0" y="560831"/>
                  </a:lnTo>
                  <a:lnTo>
                    <a:pt x="2061" y="609278"/>
                  </a:lnTo>
                  <a:lnTo>
                    <a:pt x="8133" y="656570"/>
                  </a:lnTo>
                  <a:lnTo>
                    <a:pt x="18048" y="702539"/>
                  </a:lnTo>
                  <a:lnTo>
                    <a:pt x="31636" y="747018"/>
                  </a:lnTo>
                  <a:lnTo>
                    <a:pt x="48729" y="789840"/>
                  </a:lnTo>
                  <a:lnTo>
                    <a:pt x="69157" y="830838"/>
                  </a:lnTo>
                  <a:lnTo>
                    <a:pt x="92754" y="869844"/>
                  </a:lnTo>
                  <a:lnTo>
                    <a:pt x="119349" y="906691"/>
                  </a:lnTo>
                  <a:lnTo>
                    <a:pt x="148775" y="941212"/>
                  </a:lnTo>
                  <a:lnTo>
                    <a:pt x="180862" y="973239"/>
                  </a:lnTo>
                  <a:lnTo>
                    <a:pt x="215442" y="1002605"/>
                  </a:lnTo>
                  <a:lnTo>
                    <a:pt x="252347" y="1029143"/>
                  </a:lnTo>
                  <a:lnTo>
                    <a:pt x="291407" y="1052686"/>
                  </a:lnTo>
                  <a:lnTo>
                    <a:pt x="332454" y="1073065"/>
                  </a:lnTo>
                  <a:lnTo>
                    <a:pt x="375320" y="1090114"/>
                  </a:lnTo>
                  <a:lnTo>
                    <a:pt x="419835" y="1103666"/>
                  </a:lnTo>
                  <a:lnTo>
                    <a:pt x="465832" y="1113553"/>
                  </a:lnTo>
                  <a:lnTo>
                    <a:pt x="513141" y="1119608"/>
                  </a:lnTo>
                  <a:lnTo>
                    <a:pt x="561594" y="1121663"/>
                  </a:lnTo>
                  <a:lnTo>
                    <a:pt x="609932" y="1119608"/>
                  </a:lnTo>
                  <a:lnTo>
                    <a:pt x="657139" y="1113553"/>
                  </a:lnTo>
                  <a:lnTo>
                    <a:pt x="703045" y="1103666"/>
                  </a:lnTo>
                  <a:lnTo>
                    <a:pt x="747480" y="1090114"/>
                  </a:lnTo>
                  <a:lnTo>
                    <a:pt x="790276" y="1073065"/>
                  </a:lnTo>
                  <a:lnTo>
                    <a:pt x="831262" y="1052686"/>
                  </a:lnTo>
                  <a:lnTo>
                    <a:pt x="870270" y="1029143"/>
                  </a:lnTo>
                  <a:lnTo>
                    <a:pt x="907131" y="1002605"/>
                  </a:lnTo>
                  <a:lnTo>
                    <a:pt x="941674" y="973239"/>
                  </a:lnTo>
                  <a:lnTo>
                    <a:pt x="973731" y="941212"/>
                  </a:lnTo>
                  <a:lnTo>
                    <a:pt x="1003133" y="906691"/>
                  </a:lnTo>
                  <a:lnTo>
                    <a:pt x="1029709" y="869844"/>
                  </a:lnTo>
                  <a:lnTo>
                    <a:pt x="1053292" y="830838"/>
                  </a:lnTo>
                  <a:lnTo>
                    <a:pt x="1073710" y="789840"/>
                  </a:lnTo>
                  <a:lnTo>
                    <a:pt x="1090796" y="747018"/>
                  </a:lnTo>
                  <a:lnTo>
                    <a:pt x="1104380" y="702539"/>
                  </a:lnTo>
                  <a:lnTo>
                    <a:pt x="1114292" y="656570"/>
                  </a:lnTo>
                  <a:lnTo>
                    <a:pt x="1120364" y="609278"/>
                  </a:lnTo>
                  <a:lnTo>
                    <a:pt x="1122426" y="560831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50748" y="4220654"/>
            <a:ext cx="9587865" cy="2393315"/>
            <a:chOff x="550748" y="4220654"/>
            <a:chExt cx="9587865" cy="2393315"/>
          </a:xfrm>
        </p:grpSpPr>
        <p:sp>
          <p:nvSpPr>
            <p:cNvPr id="8" name="object 8" descr=""/>
            <p:cNvSpPr/>
            <p:nvPr/>
          </p:nvSpPr>
          <p:spPr>
            <a:xfrm>
              <a:off x="556145" y="4226051"/>
              <a:ext cx="9577070" cy="0"/>
            </a:xfrm>
            <a:custGeom>
              <a:avLst/>
              <a:gdLst/>
              <a:ahLst/>
              <a:cxnLst/>
              <a:rect l="l" t="t" r="r" b="b"/>
              <a:pathLst>
                <a:path w="9577070" h="0">
                  <a:moveTo>
                    <a:pt x="0" y="0"/>
                  </a:moveTo>
                  <a:lnTo>
                    <a:pt x="957681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56145" y="5417057"/>
              <a:ext cx="9577070" cy="0"/>
            </a:xfrm>
            <a:custGeom>
              <a:avLst/>
              <a:gdLst/>
              <a:ahLst/>
              <a:cxnLst/>
              <a:rect l="l" t="t" r="r" b="b"/>
              <a:pathLst>
                <a:path w="9577070" h="0">
                  <a:moveTo>
                    <a:pt x="0" y="0"/>
                  </a:moveTo>
                  <a:lnTo>
                    <a:pt x="957681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56145" y="6608063"/>
              <a:ext cx="9577070" cy="0"/>
            </a:xfrm>
            <a:custGeom>
              <a:avLst/>
              <a:gdLst/>
              <a:ahLst/>
              <a:cxnLst/>
              <a:rect l="l" t="t" r="r" b="b"/>
              <a:pathLst>
                <a:path w="9577070" h="0">
                  <a:moveTo>
                    <a:pt x="0" y="0"/>
                  </a:moveTo>
                  <a:lnTo>
                    <a:pt x="9576816" y="0"/>
                  </a:lnTo>
                </a:path>
              </a:pathLst>
            </a:custGeom>
            <a:ln w="1049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273419" y="4246625"/>
              <a:ext cx="1122680" cy="1122680"/>
            </a:xfrm>
            <a:custGeom>
              <a:avLst/>
              <a:gdLst/>
              <a:ahLst/>
              <a:cxnLst/>
              <a:rect l="l" t="t" r="r" b="b"/>
              <a:pathLst>
                <a:path w="1122679" h="1122679">
                  <a:moveTo>
                    <a:pt x="1122426" y="561593"/>
                  </a:moveTo>
                  <a:lnTo>
                    <a:pt x="1120364" y="513141"/>
                  </a:lnTo>
                  <a:lnTo>
                    <a:pt x="1114292" y="465832"/>
                  </a:lnTo>
                  <a:lnTo>
                    <a:pt x="1104380" y="419835"/>
                  </a:lnTo>
                  <a:lnTo>
                    <a:pt x="1090796" y="375320"/>
                  </a:lnTo>
                  <a:lnTo>
                    <a:pt x="1073710" y="332454"/>
                  </a:lnTo>
                  <a:lnTo>
                    <a:pt x="1053292" y="291407"/>
                  </a:lnTo>
                  <a:lnTo>
                    <a:pt x="1029709" y="252347"/>
                  </a:lnTo>
                  <a:lnTo>
                    <a:pt x="1003133" y="215442"/>
                  </a:lnTo>
                  <a:lnTo>
                    <a:pt x="973731" y="180862"/>
                  </a:lnTo>
                  <a:lnTo>
                    <a:pt x="941674" y="148775"/>
                  </a:lnTo>
                  <a:lnTo>
                    <a:pt x="907131" y="119349"/>
                  </a:lnTo>
                  <a:lnTo>
                    <a:pt x="870270" y="92754"/>
                  </a:lnTo>
                  <a:lnTo>
                    <a:pt x="831262" y="69157"/>
                  </a:lnTo>
                  <a:lnTo>
                    <a:pt x="790276" y="48729"/>
                  </a:lnTo>
                  <a:lnTo>
                    <a:pt x="747480" y="31636"/>
                  </a:lnTo>
                  <a:lnTo>
                    <a:pt x="703045" y="18048"/>
                  </a:lnTo>
                  <a:lnTo>
                    <a:pt x="657139" y="8133"/>
                  </a:lnTo>
                  <a:lnTo>
                    <a:pt x="609932" y="2061"/>
                  </a:lnTo>
                  <a:lnTo>
                    <a:pt x="561594" y="0"/>
                  </a:lnTo>
                  <a:lnTo>
                    <a:pt x="513141" y="2061"/>
                  </a:lnTo>
                  <a:lnTo>
                    <a:pt x="465832" y="8133"/>
                  </a:lnTo>
                  <a:lnTo>
                    <a:pt x="419835" y="18048"/>
                  </a:lnTo>
                  <a:lnTo>
                    <a:pt x="375320" y="31636"/>
                  </a:lnTo>
                  <a:lnTo>
                    <a:pt x="332454" y="48729"/>
                  </a:lnTo>
                  <a:lnTo>
                    <a:pt x="291407" y="69157"/>
                  </a:lnTo>
                  <a:lnTo>
                    <a:pt x="252347" y="92754"/>
                  </a:lnTo>
                  <a:lnTo>
                    <a:pt x="215442" y="119349"/>
                  </a:lnTo>
                  <a:lnTo>
                    <a:pt x="180862" y="148775"/>
                  </a:lnTo>
                  <a:lnTo>
                    <a:pt x="148775" y="180862"/>
                  </a:lnTo>
                  <a:lnTo>
                    <a:pt x="119349" y="215442"/>
                  </a:lnTo>
                  <a:lnTo>
                    <a:pt x="92754" y="252347"/>
                  </a:lnTo>
                  <a:lnTo>
                    <a:pt x="69157" y="291407"/>
                  </a:lnTo>
                  <a:lnTo>
                    <a:pt x="48729" y="332454"/>
                  </a:lnTo>
                  <a:lnTo>
                    <a:pt x="31636" y="375320"/>
                  </a:lnTo>
                  <a:lnTo>
                    <a:pt x="18048" y="419835"/>
                  </a:lnTo>
                  <a:lnTo>
                    <a:pt x="8133" y="465832"/>
                  </a:lnTo>
                  <a:lnTo>
                    <a:pt x="2061" y="513141"/>
                  </a:lnTo>
                  <a:lnTo>
                    <a:pt x="0" y="561593"/>
                  </a:lnTo>
                  <a:lnTo>
                    <a:pt x="2061" y="609932"/>
                  </a:lnTo>
                  <a:lnTo>
                    <a:pt x="8133" y="657139"/>
                  </a:lnTo>
                  <a:lnTo>
                    <a:pt x="18048" y="703045"/>
                  </a:lnTo>
                  <a:lnTo>
                    <a:pt x="31636" y="747480"/>
                  </a:lnTo>
                  <a:lnTo>
                    <a:pt x="48729" y="790276"/>
                  </a:lnTo>
                  <a:lnTo>
                    <a:pt x="69157" y="831262"/>
                  </a:lnTo>
                  <a:lnTo>
                    <a:pt x="92754" y="870270"/>
                  </a:lnTo>
                  <a:lnTo>
                    <a:pt x="119349" y="907131"/>
                  </a:lnTo>
                  <a:lnTo>
                    <a:pt x="148775" y="941674"/>
                  </a:lnTo>
                  <a:lnTo>
                    <a:pt x="180862" y="973731"/>
                  </a:lnTo>
                  <a:lnTo>
                    <a:pt x="215442" y="1003133"/>
                  </a:lnTo>
                  <a:lnTo>
                    <a:pt x="252347" y="1029709"/>
                  </a:lnTo>
                  <a:lnTo>
                    <a:pt x="291407" y="1053292"/>
                  </a:lnTo>
                  <a:lnTo>
                    <a:pt x="332454" y="1073710"/>
                  </a:lnTo>
                  <a:lnTo>
                    <a:pt x="375320" y="1090796"/>
                  </a:lnTo>
                  <a:lnTo>
                    <a:pt x="419835" y="1104380"/>
                  </a:lnTo>
                  <a:lnTo>
                    <a:pt x="465832" y="1114292"/>
                  </a:lnTo>
                  <a:lnTo>
                    <a:pt x="513141" y="1120364"/>
                  </a:lnTo>
                  <a:lnTo>
                    <a:pt x="561594" y="1122425"/>
                  </a:lnTo>
                  <a:lnTo>
                    <a:pt x="609932" y="1120364"/>
                  </a:lnTo>
                  <a:lnTo>
                    <a:pt x="657139" y="1114292"/>
                  </a:lnTo>
                  <a:lnTo>
                    <a:pt x="703045" y="1104380"/>
                  </a:lnTo>
                  <a:lnTo>
                    <a:pt x="747480" y="1090796"/>
                  </a:lnTo>
                  <a:lnTo>
                    <a:pt x="790276" y="1073710"/>
                  </a:lnTo>
                  <a:lnTo>
                    <a:pt x="831262" y="1053292"/>
                  </a:lnTo>
                  <a:lnTo>
                    <a:pt x="870270" y="1029709"/>
                  </a:lnTo>
                  <a:lnTo>
                    <a:pt x="907131" y="1003133"/>
                  </a:lnTo>
                  <a:lnTo>
                    <a:pt x="941674" y="973731"/>
                  </a:lnTo>
                  <a:lnTo>
                    <a:pt x="973731" y="941674"/>
                  </a:lnTo>
                  <a:lnTo>
                    <a:pt x="1003133" y="907131"/>
                  </a:lnTo>
                  <a:lnTo>
                    <a:pt x="1029709" y="870270"/>
                  </a:lnTo>
                  <a:lnTo>
                    <a:pt x="1053292" y="831262"/>
                  </a:lnTo>
                  <a:lnTo>
                    <a:pt x="1073710" y="790276"/>
                  </a:lnTo>
                  <a:lnTo>
                    <a:pt x="1090796" y="747480"/>
                  </a:lnTo>
                  <a:lnTo>
                    <a:pt x="1104380" y="703045"/>
                  </a:lnTo>
                  <a:lnTo>
                    <a:pt x="1114292" y="657139"/>
                  </a:lnTo>
                  <a:lnTo>
                    <a:pt x="1120364" y="609932"/>
                  </a:lnTo>
                  <a:lnTo>
                    <a:pt x="1122426" y="561593"/>
                  </a:lnTo>
                  <a:close/>
                </a:path>
              </a:pathLst>
            </a:custGeom>
            <a:solidFill>
              <a:srgbClr val="BDF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898021" y="1574545"/>
            <a:ext cx="58547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Value</a:t>
            </a:r>
            <a:r>
              <a:rPr dirty="0" baseline="26143" sz="1275" spc="-15" b="1">
                <a:solidFill>
                  <a:srgbClr val="008AB3"/>
                </a:solidFill>
                <a:latin typeface="Arial"/>
                <a:cs typeface="Arial"/>
              </a:rPr>
              <a:t>1</a:t>
            </a:r>
            <a:endParaRPr baseline="26143" sz="1275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526669" y="1574545"/>
            <a:ext cx="176974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Probability</a:t>
            </a:r>
            <a:r>
              <a:rPr dirty="0" sz="1300" spc="4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of</a:t>
            </a:r>
            <a:r>
              <a:rPr dirty="0" sz="1300" spc="2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08AB3"/>
                </a:solidFill>
                <a:latin typeface="Arial"/>
                <a:cs typeface="Arial"/>
              </a:rPr>
              <a:t>attrition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961172" y="1574545"/>
            <a:ext cx="170370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Expected</a:t>
            </a:r>
            <a:r>
              <a:rPr dirty="0" sz="1300" spc="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08AB3"/>
                </a:solidFill>
                <a:latin typeface="Arial"/>
                <a:cs typeface="Arial"/>
              </a:rPr>
              <a:t>Value</a:t>
            </a:r>
            <a:r>
              <a:rPr dirty="0" sz="1300" spc="5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008AB3"/>
                </a:solidFill>
                <a:latin typeface="Arial"/>
                <a:cs typeface="Arial"/>
              </a:rPr>
              <a:t>Loss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789791" y="1574545"/>
            <a:ext cx="4724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20" b="1">
                <a:solidFill>
                  <a:srgbClr val="008AB3"/>
                </a:solidFill>
                <a:latin typeface="Arial"/>
                <a:cs typeface="Arial"/>
              </a:rPr>
              <a:t>CVaR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8750693" y="4561332"/>
            <a:ext cx="509905" cy="510540"/>
            <a:chOff x="8750693" y="4561332"/>
            <a:chExt cx="509905" cy="510540"/>
          </a:xfrm>
        </p:grpSpPr>
        <p:sp>
          <p:nvSpPr>
            <p:cNvPr id="17" name="object 17" descr=""/>
            <p:cNvSpPr/>
            <p:nvPr/>
          </p:nvSpPr>
          <p:spPr>
            <a:xfrm>
              <a:off x="8750693" y="4561332"/>
              <a:ext cx="509905" cy="510540"/>
            </a:xfrm>
            <a:custGeom>
              <a:avLst/>
              <a:gdLst/>
              <a:ahLst/>
              <a:cxnLst/>
              <a:rect l="l" t="t" r="r" b="b"/>
              <a:pathLst>
                <a:path w="509904" h="510539">
                  <a:moveTo>
                    <a:pt x="509778" y="255269"/>
                  </a:moveTo>
                  <a:lnTo>
                    <a:pt x="505664" y="209387"/>
                  </a:lnTo>
                  <a:lnTo>
                    <a:pt x="493806" y="166202"/>
                  </a:lnTo>
                  <a:lnTo>
                    <a:pt x="474923" y="126435"/>
                  </a:lnTo>
                  <a:lnTo>
                    <a:pt x="449737" y="90807"/>
                  </a:lnTo>
                  <a:lnTo>
                    <a:pt x="418970" y="60040"/>
                  </a:lnTo>
                  <a:lnTo>
                    <a:pt x="383342" y="34854"/>
                  </a:lnTo>
                  <a:lnTo>
                    <a:pt x="343575" y="15971"/>
                  </a:lnTo>
                  <a:lnTo>
                    <a:pt x="300390" y="4113"/>
                  </a:lnTo>
                  <a:lnTo>
                    <a:pt x="254508" y="0"/>
                  </a:lnTo>
                  <a:lnTo>
                    <a:pt x="208652" y="4113"/>
                  </a:lnTo>
                  <a:lnTo>
                    <a:pt x="165536" y="15971"/>
                  </a:lnTo>
                  <a:lnTo>
                    <a:pt x="125871" y="34854"/>
                  </a:lnTo>
                  <a:lnTo>
                    <a:pt x="90363" y="60040"/>
                  </a:lnTo>
                  <a:lnTo>
                    <a:pt x="59722" y="90807"/>
                  </a:lnTo>
                  <a:lnTo>
                    <a:pt x="34656" y="126435"/>
                  </a:lnTo>
                  <a:lnTo>
                    <a:pt x="15875" y="166202"/>
                  </a:lnTo>
                  <a:lnTo>
                    <a:pt x="4086" y="209387"/>
                  </a:lnTo>
                  <a:lnTo>
                    <a:pt x="0" y="255269"/>
                  </a:lnTo>
                  <a:lnTo>
                    <a:pt x="4086" y="301152"/>
                  </a:lnTo>
                  <a:lnTo>
                    <a:pt x="15875" y="344337"/>
                  </a:lnTo>
                  <a:lnTo>
                    <a:pt x="34656" y="384104"/>
                  </a:lnTo>
                  <a:lnTo>
                    <a:pt x="59722" y="419732"/>
                  </a:lnTo>
                  <a:lnTo>
                    <a:pt x="90363" y="450499"/>
                  </a:lnTo>
                  <a:lnTo>
                    <a:pt x="125871" y="475685"/>
                  </a:lnTo>
                  <a:lnTo>
                    <a:pt x="165536" y="494568"/>
                  </a:lnTo>
                  <a:lnTo>
                    <a:pt x="208652" y="506426"/>
                  </a:lnTo>
                  <a:lnTo>
                    <a:pt x="254508" y="510539"/>
                  </a:lnTo>
                  <a:lnTo>
                    <a:pt x="300390" y="506426"/>
                  </a:lnTo>
                  <a:lnTo>
                    <a:pt x="343575" y="494568"/>
                  </a:lnTo>
                  <a:lnTo>
                    <a:pt x="383342" y="475685"/>
                  </a:lnTo>
                  <a:lnTo>
                    <a:pt x="418970" y="450499"/>
                  </a:lnTo>
                  <a:lnTo>
                    <a:pt x="449737" y="419732"/>
                  </a:lnTo>
                  <a:lnTo>
                    <a:pt x="474923" y="384104"/>
                  </a:lnTo>
                  <a:lnTo>
                    <a:pt x="493806" y="344337"/>
                  </a:lnTo>
                  <a:lnTo>
                    <a:pt x="505664" y="301152"/>
                  </a:lnTo>
                  <a:lnTo>
                    <a:pt x="509778" y="255269"/>
                  </a:lnTo>
                  <a:close/>
                </a:path>
              </a:pathLst>
            </a:custGeom>
            <a:solidFill>
              <a:srgbClr val="BDF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801747" y="4612386"/>
              <a:ext cx="407670" cy="408940"/>
            </a:xfrm>
            <a:custGeom>
              <a:avLst/>
              <a:gdLst/>
              <a:ahLst/>
              <a:cxnLst/>
              <a:rect l="l" t="t" r="r" b="b"/>
              <a:pathLst>
                <a:path w="407670" h="408939">
                  <a:moveTo>
                    <a:pt x="407670" y="204215"/>
                  </a:moveTo>
                  <a:lnTo>
                    <a:pt x="402276" y="157394"/>
                  </a:lnTo>
                  <a:lnTo>
                    <a:pt x="386911" y="114411"/>
                  </a:lnTo>
                  <a:lnTo>
                    <a:pt x="362803" y="76493"/>
                  </a:lnTo>
                  <a:lnTo>
                    <a:pt x="331176" y="44866"/>
                  </a:lnTo>
                  <a:lnTo>
                    <a:pt x="293258" y="20758"/>
                  </a:lnTo>
                  <a:lnTo>
                    <a:pt x="250275" y="5393"/>
                  </a:lnTo>
                  <a:lnTo>
                    <a:pt x="203454" y="0"/>
                  </a:lnTo>
                  <a:lnTo>
                    <a:pt x="156634" y="5393"/>
                  </a:lnTo>
                  <a:lnTo>
                    <a:pt x="113666" y="20758"/>
                  </a:lnTo>
                  <a:lnTo>
                    <a:pt x="75791" y="44866"/>
                  </a:lnTo>
                  <a:lnTo>
                    <a:pt x="44247" y="76493"/>
                  </a:lnTo>
                  <a:lnTo>
                    <a:pt x="20274" y="114411"/>
                  </a:lnTo>
                  <a:lnTo>
                    <a:pt x="5111" y="157394"/>
                  </a:lnTo>
                  <a:lnTo>
                    <a:pt x="0" y="204215"/>
                  </a:lnTo>
                  <a:lnTo>
                    <a:pt x="5111" y="251037"/>
                  </a:lnTo>
                  <a:lnTo>
                    <a:pt x="20274" y="294020"/>
                  </a:lnTo>
                  <a:lnTo>
                    <a:pt x="44247" y="331938"/>
                  </a:lnTo>
                  <a:lnTo>
                    <a:pt x="75791" y="363565"/>
                  </a:lnTo>
                  <a:lnTo>
                    <a:pt x="113666" y="387673"/>
                  </a:lnTo>
                  <a:lnTo>
                    <a:pt x="156634" y="403038"/>
                  </a:lnTo>
                  <a:lnTo>
                    <a:pt x="203454" y="408431"/>
                  </a:lnTo>
                  <a:lnTo>
                    <a:pt x="250275" y="403038"/>
                  </a:lnTo>
                  <a:lnTo>
                    <a:pt x="293258" y="387673"/>
                  </a:lnTo>
                  <a:lnTo>
                    <a:pt x="331176" y="363565"/>
                  </a:lnTo>
                  <a:lnTo>
                    <a:pt x="362803" y="331938"/>
                  </a:lnTo>
                  <a:lnTo>
                    <a:pt x="386911" y="294020"/>
                  </a:lnTo>
                  <a:lnTo>
                    <a:pt x="402276" y="251037"/>
                  </a:lnTo>
                  <a:lnTo>
                    <a:pt x="407670" y="204215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8891149" y="4575302"/>
            <a:ext cx="227965" cy="461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5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5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3902087" y="4303014"/>
            <a:ext cx="986790" cy="986155"/>
          </a:xfrm>
          <a:custGeom>
            <a:avLst/>
            <a:gdLst/>
            <a:ahLst/>
            <a:cxnLst/>
            <a:rect l="l" t="t" r="r" b="b"/>
            <a:pathLst>
              <a:path w="986789" h="986154">
                <a:moveTo>
                  <a:pt x="986790" y="493013"/>
                </a:moveTo>
                <a:lnTo>
                  <a:pt x="984530" y="445572"/>
                </a:lnTo>
                <a:lnTo>
                  <a:pt x="977891" y="399398"/>
                </a:lnTo>
                <a:lnTo>
                  <a:pt x="967078" y="354699"/>
                </a:lnTo>
                <a:lnTo>
                  <a:pt x="952301" y="311683"/>
                </a:lnTo>
                <a:lnTo>
                  <a:pt x="933765" y="270556"/>
                </a:lnTo>
                <a:lnTo>
                  <a:pt x="911680" y="231527"/>
                </a:lnTo>
                <a:lnTo>
                  <a:pt x="886251" y="194803"/>
                </a:lnTo>
                <a:lnTo>
                  <a:pt x="857688" y="160592"/>
                </a:lnTo>
                <a:lnTo>
                  <a:pt x="826197" y="129101"/>
                </a:lnTo>
                <a:lnTo>
                  <a:pt x="791986" y="100538"/>
                </a:lnTo>
                <a:lnTo>
                  <a:pt x="755262" y="75109"/>
                </a:lnTo>
                <a:lnTo>
                  <a:pt x="716233" y="53024"/>
                </a:lnTo>
                <a:lnTo>
                  <a:pt x="675106" y="34488"/>
                </a:lnTo>
                <a:lnTo>
                  <a:pt x="632090" y="19711"/>
                </a:lnTo>
                <a:lnTo>
                  <a:pt x="587391" y="8898"/>
                </a:lnTo>
                <a:lnTo>
                  <a:pt x="541217" y="2259"/>
                </a:lnTo>
                <a:lnTo>
                  <a:pt x="493776" y="0"/>
                </a:lnTo>
                <a:lnTo>
                  <a:pt x="446207" y="2259"/>
                </a:lnTo>
                <a:lnTo>
                  <a:pt x="399922" y="8898"/>
                </a:lnTo>
                <a:lnTo>
                  <a:pt x="355125" y="19711"/>
                </a:lnTo>
                <a:lnTo>
                  <a:pt x="312023" y="34488"/>
                </a:lnTo>
                <a:lnTo>
                  <a:pt x="270824" y="53024"/>
                </a:lnTo>
                <a:lnTo>
                  <a:pt x="231734" y="75109"/>
                </a:lnTo>
                <a:lnTo>
                  <a:pt x="194959" y="100538"/>
                </a:lnTo>
                <a:lnTo>
                  <a:pt x="160705" y="129101"/>
                </a:lnTo>
                <a:lnTo>
                  <a:pt x="129181" y="160592"/>
                </a:lnTo>
                <a:lnTo>
                  <a:pt x="100591" y="194803"/>
                </a:lnTo>
                <a:lnTo>
                  <a:pt x="75143" y="231527"/>
                </a:lnTo>
                <a:lnTo>
                  <a:pt x="53043" y="270556"/>
                </a:lnTo>
                <a:lnTo>
                  <a:pt x="34498" y="311683"/>
                </a:lnTo>
                <a:lnTo>
                  <a:pt x="19715" y="354699"/>
                </a:lnTo>
                <a:lnTo>
                  <a:pt x="8900" y="399398"/>
                </a:lnTo>
                <a:lnTo>
                  <a:pt x="2259" y="445572"/>
                </a:lnTo>
                <a:lnTo>
                  <a:pt x="0" y="493013"/>
                </a:lnTo>
                <a:lnTo>
                  <a:pt x="2259" y="540574"/>
                </a:lnTo>
                <a:lnTo>
                  <a:pt x="8900" y="586838"/>
                </a:lnTo>
                <a:lnTo>
                  <a:pt x="19715" y="631601"/>
                </a:lnTo>
                <a:lnTo>
                  <a:pt x="34498" y="674659"/>
                </a:lnTo>
                <a:lnTo>
                  <a:pt x="53043" y="715806"/>
                </a:lnTo>
                <a:lnTo>
                  <a:pt x="75143" y="754838"/>
                </a:lnTo>
                <a:lnTo>
                  <a:pt x="100591" y="791549"/>
                </a:lnTo>
                <a:lnTo>
                  <a:pt x="129181" y="825736"/>
                </a:lnTo>
                <a:lnTo>
                  <a:pt x="160705" y="857194"/>
                </a:lnTo>
                <a:lnTo>
                  <a:pt x="194959" y="885717"/>
                </a:lnTo>
                <a:lnTo>
                  <a:pt x="231734" y="911102"/>
                </a:lnTo>
                <a:lnTo>
                  <a:pt x="270824" y="933143"/>
                </a:lnTo>
                <a:lnTo>
                  <a:pt x="312023" y="951635"/>
                </a:lnTo>
                <a:lnTo>
                  <a:pt x="355125" y="966375"/>
                </a:lnTo>
                <a:lnTo>
                  <a:pt x="399922" y="977156"/>
                </a:lnTo>
                <a:lnTo>
                  <a:pt x="446207" y="983776"/>
                </a:lnTo>
                <a:lnTo>
                  <a:pt x="493776" y="986027"/>
                </a:lnTo>
                <a:lnTo>
                  <a:pt x="541217" y="983776"/>
                </a:lnTo>
                <a:lnTo>
                  <a:pt x="587391" y="977156"/>
                </a:lnTo>
                <a:lnTo>
                  <a:pt x="632090" y="966375"/>
                </a:lnTo>
                <a:lnTo>
                  <a:pt x="675106" y="951635"/>
                </a:lnTo>
                <a:lnTo>
                  <a:pt x="716233" y="933143"/>
                </a:lnTo>
                <a:lnTo>
                  <a:pt x="755262" y="911102"/>
                </a:lnTo>
                <a:lnTo>
                  <a:pt x="791986" y="885717"/>
                </a:lnTo>
                <a:lnTo>
                  <a:pt x="826197" y="857194"/>
                </a:lnTo>
                <a:lnTo>
                  <a:pt x="857688" y="825736"/>
                </a:lnTo>
                <a:lnTo>
                  <a:pt x="886251" y="791549"/>
                </a:lnTo>
                <a:lnTo>
                  <a:pt x="911680" y="754838"/>
                </a:lnTo>
                <a:lnTo>
                  <a:pt x="933765" y="715806"/>
                </a:lnTo>
                <a:lnTo>
                  <a:pt x="952301" y="674659"/>
                </a:lnTo>
                <a:lnTo>
                  <a:pt x="967078" y="631601"/>
                </a:lnTo>
                <a:lnTo>
                  <a:pt x="977891" y="586838"/>
                </a:lnTo>
                <a:lnTo>
                  <a:pt x="984530" y="540574"/>
                </a:lnTo>
                <a:lnTo>
                  <a:pt x="986790" y="493013"/>
                </a:lnTo>
                <a:close/>
              </a:path>
            </a:pathLst>
          </a:custGeom>
          <a:solidFill>
            <a:srgbClr val="BD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185799" y="4660645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42%</a:t>
            </a:r>
            <a:endParaRPr sz="155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974227" y="4629911"/>
            <a:ext cx="374650" cy="374650"/>
          </a:xfrm>
          <a:custGeom>
            <a:avLst/>
            <a:gdLst/>
            <a:ahLst/>
            <a:cxnLst/>
            <a:rect l="l" t="t" r="r" b="b"/>
            <a:pathLst>
              <a:path w="374650" h="374650">
                <a:moveTo>
                  <a:pt x="374142" y="186689"/>
                </a:moveTo>
                <a:lnTo>
                  <a:pt x="367453" y="137142"/>
                </a:lnTo>
                <a:lnTo>
                  <a:pt x="348572" y="92568"/>
                </a:lnTo>
                <a:lnTo>
                  <a:pt x="319278" y="54768"/>
                </a:lnTo>
                <a:lnTo>
                  <a:pt x="281347" y="25541"/>
                </a:lnTo>
                <a:lnTo>
                  <a:pt x="236558" y="6685"/>
                </a:lnTo>
                <a:lnTo>
                  <a:pt x="186689" y="0"/>
                </a:lnTo>
                <a:lnTo>
                  <a:pt x="137142" y="6685"/>
                </a:lnTo>
                <a:lnTo>
                  <a:pt x="92568" y="25541"/>
                </a:lnTo>
                <a:lnTo>
                  <a:pt x="54768" y="54768"/>
                </a:lnTo>
                <a:lnTo>
                  <a:pt x="25541" y="92568"/>
                </a:lnTo>
                <a:lnTo>
                  <a:pt x="6685" y="137142"/>
                </a:lnTo>
                <a:lnTo>
                  <a:pt x="0" y="186689"/>
                </a:lnTo>
                <a:lnTo>
                  <a:pt x="6685" y="236558"/>
                </a:lnTo>
                <a:lnTo>
                  <a:pt x="25541" y="281347"/>
                </a:lnTo>
                <a:lnTo>
                  <a:pt x="54768" y="319277"/>
                </a:lnTo>
                <a:lnTo>
                  <a:pt x="92568" y="348572"/>
                </a:lnTo>
                <a:lnTo>
                  <a:pt x="137142" y="367453"/>
                </a:lnTo>
                <a:lnTo>
                  <a:pt x="186690" y="374141"/>
                </a:lnTo>
                <a:lnTo>
                  <a:pt x="236558" y="367453"/>
                </a:lnTo>
                <a:lnTo>
                  <a:pt x="281347" y="348572"/>
                </a:lnTo>
                <a:lnTo>
                  <a:pt x="319278" y="319277"/>
                </a:lnTo>
                <a:lnTo>
                  <a:pt x="348572" y="281347"/>
                </a:lnTo>
                <a:lnTo>
                  <a:pt x="367453" y="236558"/>
                </a:lnTo>
                <a:lnTo>
                  <a:pt x="374142" y="186689"/>
                </a:lnTo>
                <a:close/>
              </a:path>
            </a:pathLst>
          </a:custGeom>
          <a:solidFill>
            <a:srgbClr val="BD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2055247" y="4697983"/>
            <a:ext cx="211454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756050" y="4712468"/>
            <a:ext cx="370205" cy="249554"/>
            <a:chOff x="756050" y="4712468"/>
            <a:chExt cx="370205" cy="249554"/>
          </a:xfrm>
        </p:grpSpPr>
        <p:sp>
          <p:nvSpPr>
            <p:cNvPr id="25" name="object 25" descr=""/>
            <p:cNvSpPr/>
            <p:nvPr/>
          </p:nvSpPr>
          <p:spPr>
            <a:xfrm>
              <a:off x="1002677" y="4722875"/>
              <a:ext cx="117475" cy="234950"/>
            </a:xfrm>
            <a:custGeom>
              <a:avLst/>
              <a:gdLst/>
              <a:ahLst/>
              <a:cxnLst/>
              <a:rect l="l" t="t" r="r" b="b"/>
              <a:pathLst>
                <a:path w="117475" h="234950">
                  <a:moveTo>
                    <a:pt x="117347" y="234696"/>
                  </a:moveTo>
                  <a:lnTo>
                    <a:pt x="117347" y="0"/>
                  </a:lnTo>
                  <a:lnTo>
                    <a:pt x="0" y="0"/>
                  </a:lnTo>
                  <a:lnTo>
                    <a:pt x="0" y="234696"/>
                  </a:lnTo>
                  <a:lnTo>
                    <a:pt x="117347" y="23469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63409" y="4722875"/>
              <a:ext cx="120014" cy="234950"/>
            </a:xfrm>
            <a:custGeom>
              <a:avLst/>
              <a:gdLst/>
              <a:ahLst/>
              <a:cxnLst/>
              <a:rect l="l" t="t" r="r" b="b"/>
              <a:pathLst>
                <a:path w="120015" h="234950">
                  <a:moveTo>
                    <a:pt x="119634" y="234696"/>
                  </a:moveTo>
                  <a:lnTo>
                    <a:pt x="119634" y="0"/>
                  </a:lnTo>
                  <a:lnTo>
                    <a:pt x="0" y="0"/>
                  </a:lnTo>
                  <a:lnTo>
                    <a:pt x="0" y="234696"/>
                  </a:lnTo>
                  <a:lnTo>
                    <a:pt x="119634" y="234696"/>
                  </a:lnTo>
                  <a:close/>
                </a:path>
              </a:pathLst>
            </a:custGeom>
            <a:solidFill>
              <a:srgbClr val="0080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60361" y="4716779"/>
              <a:ext cx="361315" cy="241300"/>
            </a:xfrm>
            <a:custGeom>
              <a:avLst/>
              <a:gdLst/>
              <a:ahLst/>
              <a:cxnLst/>
              <a:rect l="l" t="t" r="r" b="b"/>
              <a:pathLst>
                <a:path w="361315" h="241300">
                  <a:moveTo>
                    <a:pt x="361188" y="0"/>
                  </a:moveTo>
                  <a:lnTo>
                    <a:pt x="0" y="0"/>
                  </a:lnTo>
                  <a:lnTo>
                    <a:pt x="0" y="240792"/>
                  </a:lnTo>
                  <a:lnTo>
                    <a:pt x="361188" y="240792"/>
                  </a:lnTo>
                  <a:lnTo>
                    <a:pt x="361188" y="0"/>
                  </a:lnTo>
                </a:path>
              </a:pathLst>
            </a:custGeom>
            <a:ln w="8623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/>
          <p:nvPr/>
        </p:nvSpPr>
        <p:spPr>
          <a:xfrm>
            <a:off x="1207655" y="4653534"/>
            <a:ext cx="10160" cy="368935"/>
          </a:xfrm>
          <a:custGeom>
            <a:avLst/>
            <a:gdLst/>
            <a:ahLst/>
            <a:cxnLst/>
            <a:rect l="l" t="t" r="r" b="b"/>
            <a:pathLst>
              <a:path w="10159" h="368935">
                <a:moveTo>
                  <a:pt x="9906" y="368808"/>
                </a:moveTo>
                <a:lnTo>
                  <a:pt x="9906" y="0"/>
                </a:lnTo>
                <a:lnTo>
                  <a:pt x="0" y="0"/>
                </a:lnTo>
                <a:lnTo>
                  <a:pt x="0" y="368808"/>
                </a:lnTo>
                <a:lnTo>
                  <a:pt x="9906" y="36880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3165481" y="4557776"/>
            <a:ext cx="243840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x</a:t>
            </a:r>
            <a:endParaRPr sz="30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812857" y="4557776"/>
            <a:ext cx="254635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8495424" y="3128772"/>
            <a:ext cx="1020444" cy="1020444"/>
            <a:chOff x="8495424" y="3128772"/>
            <a:chExt cx="1020444" cy="1020444"/>
          </a:xfrm>
        </p:grpSpPr>
        <p:sp>
          <p:nvSpPr>
            <p:cNvPr id="32" name="object 32" descr=""/>
            <p:cNvSpPr/>
            <p:nvPr/>
          </p:nvSpPr>
          <p:spPr>
            <a:xfrm>
              <a:off x="8495424" y="3128772"/>
              <a:ext cx="1020444" cy="1020444"/>
            </a:xfrm>
            <a:custGeom>
              <a:avLst/>
              <a:gdLst/>
              <a:ahLst/>
              <a:cxnLst/>
              <a:rect l="l" t="t" r="r" b="b"/>
              <a:pathLst>
                <a:path w="1020445" h="1020445">
                  <a:moveTo>
                    <a:pt x="1020318" y="510539"/>
                  </a:moveTo>
                  <a:lnTo>
                    <a:pt x="1017980" y="461375"/>
                  </a:lnTo>
                  <a:lnTo>
                    <a:pt x="1011111" y="413531"/>
                  </a:lnTo>
                  <a:lnTo>
                    <a:pt x="999924" y="367224"/>
                  </a:lnTo>
                  <a:lnTo>
                    <a:pt x="984632" y="322665"/>
                  </a:lnTo>
                  <a:lnTo>
                    <a:pt x="965451" y="280071"/>
                  </a:lnTo>
                  <a:lnTo>
                    <a:pt x="942594" y="239653"/>
                  </a:lnTo>
                  <a:lnTo>
                    <a:pt x="916276" y="201628"/>
                  </a:lnTo>
                  <a:lnTo>
                    <a:pt x="886709" y="166208"/>
                  </a:lnTo>
                  <a:lnTo>
                    <a:pt x="854109" y="133608"/>
                  </a:lnTo>
                  <a:lnTo>
                    <a:pt x="818689" y="104041"/>
                  </a:lnTo>
                  <a:lnTo>
                    <a:pt x="780664" y="77723"/>
                  </a:lnTo>
                  <a:lnTo>
                    <a:pt x="740246" y="54866"/>
                  </a:lnTo>
                  <a:lnTo>
                    <a:pt x="697652" y="35685"/>
                  </a:lnTo>
                  <a:lnTo>
                    <a:pt x="653093" y="20393"/>
                  </a:lnTo>
                  <a:lnTo>
                    <a:pt x="606786" y="9206"/>
                  </a:lnTo>
                  <a:lnTo>
                    <a:pt x="558942" y="2337"/>
                  </a:lnTo>
                  <a:lnTo>
                    <a:pt x="509778" y="0"/>
                  </a:lnTo>
                  <a:lnTo>
                    <a:pt x="460739" y="2337"/>
                  </a:lnTo>
                  <a:lnTo>
                    <a:pt x="413008" y="9206"/>
                  </a:lnTo>
                  <a:lnTo>
                    <a:pt x="366798" y="20393"/>
                  </a:lnTo>
                  <a:lnTo>
                    <a:pt x="322325" y="35685"/>
                  </a:lnTo>
                  <a:lnTo>
                    <a:pt x="279803" y="54866"/>
                  </a:lnTo>
                  <a:lnTo>
                    <a:pt x="239447" y="77723"/>
                  </a:lnTo>
                  <a:lnTo>
                    <a:pt x="201473" y="104041"/>
                  </a:lnTo>
                  <a:lnTo>
                    <a:pt x="166095" y="133608"/>
                  </a:lnTo>
                  <a:lnTo>
                    <a:pt x="133528" y="166208"/>
                  </a:lnTo>
                  <a:lnTo>
                    <a:pt x="103988" y="201628"/>
                  </a:lnTo>
                  <a:lnTo>
                    <a:pt x="77689" y="239653"/>
                  </a:lnTo>
                  <a:lnTo>
                    <a:pt x="54846" y="280071"/>
                  </a:lnTo>
                  <a:lnTo>
                    <a:pt x="35675" y="322665"/>
                  </a:lnTo>
                  <a:lnTo>
                    <a:pt x="20389" y="367224"/>
                  </a:lnTo>
                  <a:lnTo>
                    <a:pt x="9205" y="413531"/>
                  </a:lnTo>
                  <a:lnTo>
                    <a:pt x="2337" y="461375"/>
                  </a:lnTo>
                  <a:lnTo>
                    <a:pt x="0" y="510539"/>
                  </a:lnTo>
                  <a:lnTo>
                    <a:pt x="2337" y="559578"/>
                  </a:lnTo>
                  <a:lnTo>
                    <a:pt x="9205" y="607309"/>
                  </a:lnTo>
                  <a:lnTo>
                    <a:pt x="20389" y="653519"/>
                  </a:lnTo>
                  <a:lnTo>
                    <a:pt x="35675" y="697992"/>
                  </a:lnTo>
                  <a:lnTo>
                    <a:pt x="54846" y="740514"/>
                  </a:lnTo>
                  <a:lnTo>
                    <a:pt x="77689" y="780870"/>
                  </a:lnTo>
                  <a:lnTo>
                    <a:pt x="103988" y="818844"/>
                  </a:lnTo>
                  <a:lnTo>
                    <a:pt x="133528" y="854222"/>
                  </a:lnTo>
                  <a:lnTo>
                    <a:pt x="166095" y="886789"/>
                  </a:lnTo>
                  <a:lnTo>
                    <a:pt x="201473" y="916329"/>
                  </a:lnTo>
                  <a:lnTo>
                    <a:pt x="239447" y="942628"/>
                  </a:lnTo>
                  <a:lnTo>
                    <a:pt x="279803" y="965471"/>
                  </a:lnTo>
                  <a:lnTo>
                    <a:pt x="322325" y="984642"/>
                  </a:lnTo>
                  <a:lnTo>
                    <a:pt x="366798" y="999928"/>
                  </a:lnTo>
                  <a:lnTo>
                    <a:pt x="413008" y="1011112"/>
                  </a:lnTo>
                  <a:lnTo>
                    <a:pt x="460739" y="1017980"/>
                  </a:lnTo>
                  <a:lnTo>
                    <a:pt x="509778" y="1020317"/>
                  </a:lnTo>
                  <a:lnTo>
                    <a:pt x="558942" y="1017980"/>
                  </a:lnTo>
                  <a:lnTo>
                    <a:pt x="606786" y="1011112"/>
                  </a:lnTo>
                  <a:lnTo>
                    <a:pt x="653093" y="999928"/>
                  </a:lnTo>
                  <a:lnTo>
                    <a:pt x="697652" y="984642"/>
                  </a:lnTo>
                  <a:lnTo>
                    <a:pt x="740246" y="965471"/>
                  </a:lnTo>
                  <a:lnTo>
                    <a:pt x="780664" y="942628"/>
                  </a:lnTo>
                  <a:lnTo>
                    <a:pt x="818689" y="916329"/>
                  </a:lnTo>
                  <a:lnTo>
                    <a:pt x="854109" y="886789"/>
                  </a:lnTo>
                  <a:lnTo>
                    <a:pt x="886709" y="854222"/>
                  </a:lnTo>
                  <a:lnTo>
                    <a:pt x="916276" y="818844"/>
                  </a:lnTo>
                  <a:lnTo>
                    <a:pt x="942594" y="780870"/>
                  </a:lnTo>
                  <a:lnTo>
                    <a:pt x="965451" y="740514"/>
                  </a:lnTo>
                  <a:lnTo>
                    <a:pt x="984632" y="697992"/>
                  </a:lnTo>
                  <a:lnTo>
                    <a:pt x="999924" y="653519"/>
                  </a:lnTo>
                  <a:lnTo>
                    <a:pt x="1011111" y="607309"/>
                  </a:lnTo>
                  <a:lnTo>
                    <a:pt x="1017980" y="559578"/>
                  </a:lnTo>
                  <a:lnTo>
                    <a:pt x="1020318" y="510539"/>
                  </a:lnTo>
                  <a:close/>
                </a:path>
              </a:pathLst>
            </a:custGeom>
            <a:solidFill>
              <a:srgbClr val="B1C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546478" y="3179826"/>
              <a:ext cx="918210" cy="918210"/>
            </a:xfrm>
            <a:custGeom>
              <a:avLst/>
              <a:gdLst/>
              <a:ahLst/>
              <a:cxnLst/>
              <a:rect l="l" t="t" r="r" b="b"/>
              <a:pathLst>
                <a:path w="918209" h="918210">
                  <a:moveTo>
                    <a:pt x="918210" y="459486"/>
                  </a:moveTo>
                  <a:lnTo>
                    <a:pt x="915837" y="412509"/>
                  </a:lnTo>
                  <a:lnTo>
                    <a:pt x="908874" y="366889"/>
                  </a:lnTo>
                  <a:lnTo>
                    <a:pt x="897550" y="322856"/>
                  </a:lnTo>
                  <a:lnTo>
                    <a:pt x="882098" y="280642"/>
                  </a:lnTo>
                  <a:lnTo>
                    <a:pt x="862748" y="240477"/>
                  </a:lnTo>
                  <a:lnTo>
                    <a:pt x="839731" y="202592"/>
                  </a:lnTo>
                  <a:lnTo>
                    <a:pt x="813278" y="167219"/>
                  </a:lnTo>
                  <a:lnTo>
                    <a:pt x="783621" y="134588"/>
                  </a:lnTo>
                  <a:lnTo>
                    <a:pt x="750990" y="104931"/>
                  </a:lnTo>
                  <a:lnTo>
                    <a:pt x="715617" y="78478"/>
                  </a:lnTo>
                  <a:lnTo>
                    <a:pt x="677732" y="55461"/>
                  </a:lnTo>
                  <a:lnTo>
                    <a:pt x="637567" y="36111"/>
                  </a:lnTo>
                  <a:lnTo>
                    <a:pt x="595353" y="20659"/>
                  </a:lnTo>
                  <a:lnTo>
                    <a:pt x="551320" y="9335"/>
                  </a:lnTo>
                  <a:lnTo>
                    <a:pt x="505700" y="2372"/>
                  </a:lnTo>
                  <a:lnTo>
                    <a:pt x="458723" y="0"/>
                  </a:lnTo>
                  <a:lnTo>
                    <a:pt x="411881" y="2372"/>
                  </a:lnTo>
                  <a:lnTo>
                    <a:pt x="366379" y="9335"/>
                  </a:lnTo>
                  <a:lnTo>
                    <a:pt x="322448" y="20659"/>
                  </a:lnTo>
                  <a:lnTo>
                    <a:pt x="280320" y="36111"/>
                  </a:lnTo>
                  <a:lnTo>
                    <a:pt x="240229" y="55461"/>
                  </a:lnTo>
                  <a:lnTo>
                    <a:pt x="202406" y="78478"/>
                  </a:lnTo>
                  <a:lnTo>
                    <a:pt x="167083" y="104931"/>
                  </a:lnTo>
                  <a:lnTo>
                    <a:pt x="134492" y="134588"/>
                  </a:lnTo>
                  <a:lnTo>
                    <a:pt x="104867" y="167219"/>
                  </a:lnTo>
                  <a:lnTo>
                    <a:pt x="78438" y="202592"/>
                  </a:lnTo>
                  <a:lnTo>
                    <a:pt x="55438" y="240477"/>
                  </a:lnTo>
                  <a:lnTo>
                    <a:pt x="36099" y="280642"/>
                  </a:lnTo>
                  <a:lnTo>
                    <a:pt x="20654" y="322856"/>
                  </a:lnTo>
                  <a:lnTo>
                    <a:pt x="9334" y="366889"/>
                  </a:lnTo>
                  <a:lnTo>
                    <a:pt x="2372" y="412509"/>
                  </a:lnTo>
                  <a:lnTo>
                    <a:pt x="0" y="459486"/>
                  </a:lnTo>
                  <a:lnTo>
                    <a:pt x="2372" y="506328"/>
                  </a:lnTo>
                  <a:lnTo>
                    <a:pt x="9334" y="551830"/>
                  </a:lnTo>
                  <a:lnTo>
                    <a:pt x="20654" y="595761"/>
                  </a:lnTo>
                  <a:lnTo>
                    <a:pt x="36099" y="637889"/>
                  </a:lnTo>
                  <a:lnTo>
                    <a:pt x="55438" y="677980"/>
                  </a:lnTo>
                  <a:lnTo>
                    <a:pt x="78438" y="715803"/>
                  </a:lnTo>
                  <a:lnTo>
                    <a:pt x="104867" y="751126"/>
                  </a:lnTo>
                  <a:lnTo>
                    <a:pt x="134492" y="783717"/>
                  </a:lnTo>
                  <a:lnTo>
                    <a:pt x="167083" y="813342"/>
                  </a:lnTo>
                  <a:lnTo>
                    <a:pt x="202406" y="839771"/>
                  </a:lnTo>
                  <a:lnTo>
                    <a:pt x="240229" y="862771"/>
                  </a:lnTo>
                  <a:lnTo>
                    <a:pt x="280320" y="882110"/>
                  </a:lnTo>
                  <a:lnTo>
                    <a:pt x="322448" y="897555"/>
                  </a:lnTo>
                  <a:lnTo>
                    <a:pt x="366379" y="908875"/>
                  </a:lnTo>
                  <a:lnTo>
                    <a:pt x="411881" y="915837"/>
                  </a:lnTo>
                  <a:lnTo>
                    <a:pt x="458723" y="918210"/>
                  </a:lnTo>
                  <a:lnTo>
                    <a:pt x="505700" y="915837"/>
                  </a:lnTo>
                  <a:lnTo>
                    <a:pt x="551320" y="908875"/>
                  </a:lnTo>
                  <a:lnTo>
                    <a:pt x="595353" y="897555"/>
                  </a:lnTo>
                  <a:lnTo>
                    <a:pt x="637567" y="882110"/>
                  </a:lnTo>
                  <a:lnTo>
                    <a:pt x="677732" y="862771"/>
                  </a:lnTo>
                  <a:lnTo>
                    <a:pt x="715617" y="839771"/>
                  </a:lnTo>
                  <a:lnTo>
                    <a:pt x="750990" y="813342"/>
                  </a:lnTo>
                  <a:lnTo>
                    <a:pt x="783621" y="783717"/>
                  </a:lnTo>
                  <a:lnTo>
                    <a:pt x="813278" y="751126"/>
                  </a:lnTo>
                  <a:lnTo>
                    <a:pt x="839731" y="715803"/>
                  </a:lnTo>
                  <a:lnTo>
                    <a:pt x="862748" y="677980"/>
                  </a:lnTo>
                  <a:lnTo>
                    <a:pt x="882098" y="637889"/>
                  </a:lnTo>
                  <a:lnTo>
                    <a:pt x="897550" y="595761"/>
                  </a:lnTo>
                  <a:lnTo>
                    <a:pt x="908874" y="551830"/>
                  </a:lnTo>
                  <a:lnTo>
                    <a:pt x="915837" y="506328"/>
                  </a:lnTo>
                  <a:lnTo>
                    <a:pt x="918210" y="459486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8891149" y="3398011"/>
            <a:ext cx="227965" cy="461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50" spc="-5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850">
              <a:latin typeface="Arial"/>
              <a:cs typeface="Arial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4052963" y="3316223"/>
            <a:ext cx="646430" cy="646430"/>
          </a:xfrm>
          <a:custGeom>
            <a:avLst/>
            <a:gdLst/>
            <a:ahLst/>
            <a:cxnLst/>
            <a:rect l="l" t="t" r="r" b="b"/>
            <a:pathLst>
              <a:path w="646429" h="646429">
                <a:moveTo>
                  <a:pt x="646176" y="323087"/>
                </a:moveTo>
                <a:lnTo>
                  <a:pt x="642669" y="275201"/>
                </a:lnTo>
                <a:lnTo>
                  <a:pt x="632486" y="229544"/>
                </a:lnTo>
                <a:lnTo>
                  <a:pt x="616126" y="186608"/>
                </a:lnTo>
                <a:lnTo>
                  <a:pt x="594092" y="146883"/>
                </a:lnTo>
                <a:lnTo>
                  <a:pt x="566884" y="110861"/>
                </a:lnTo>
                <a:lnTo>
                  <a:pt x="535005" y="79033"/>
                </a:lnTo>
                <a:lnTo>
                  <a:pt x="498955" y="51891"/>
                </a:lnTo>
                <a:lnTo>
                  <a:pt x="459238" y="29925"/>
                </a:lnTo>
                <a:lnTo>
                  <a:pt x="416353" y="13627"/>
                </a:lnTo>
                <a:lnTo>
                  <a:pt x="370802" y="3488"/>
                </a:lnTo>
                <a:lnTo>
                  <a:pt x="323088" y="0"/>
                </a:lnTo>
                <a:lnTo>
                  <a:pt x="275373" y="3488"/>
                </a:lnTo>
                <a:lnTo>
                  <a:pt x="229822" y="13627"/>
                </a:lnTo>
                <a:lnTo>
                  <a:pt x="186937" y="29925"/>
                </a:lnTo>
                <a:lnTo>
                  <a:pt x="147220" y="51891"/>
                </a:lnTo>
                <a:lnTo>
                  <a:pt x="111170" y="79033"/>
                </a:lnTo>
                <a:lnTo>
                  <a:pt x="79291" y="110861"/>
                </a:lnTo>
                <a:lnTo>
                  <a:pt x="52083" y="146883"/>
                </a:lnTo>
                <a:lnTo>
                  <a:pt x="30049" y="186608"/>
                </a:lnTo>
                <a:lnTo>
                  <a:pt x="13689" y="229544"/>
                </a:lnTo>
                <a:lnTo>
                  <a:pt x="3506" y="275201"/>
                </a:lnTo>
                <a:lnTo>
                  <a:pt x="0" y="323088"/>
                </a:lnTo>
                <a:lnTo>
                  <a:pt x="3506" y="370802"/>
                </a:lnTo>
                <a:lnTo>
                  <a:pt x="13689" y="416353"/>
                </a:lnTo>
                <a:lnTo>
                  <a:pt x="30049" y="459238"/>
                </a:lnTo>
                <a:lnTo>
                  <a:pt x="52083" y="498955"/>
                </a:lnTo>
                <a:lnTo>
                  <a:pt x="79291" y="535005"/>
                </a:lnTo>
                <a:lnTo>
                  <a:pt x="111170" y="566884"/>
                </a:lnTo>
                <a:lnTo>
                  <a:pt x="147220" y="594092"/>
                </a:lnTo>
                <a:lnTo>
                  <a:pt x="186937" y="616126"/>
                </a:lnTo>
                <a:lnTo>
                  <a:pt x="229822" y="632486"/>
                </a:lnTo>
                <a:lnTo>
                  <a:pt x="275373" y="642669"/>
                </a:lnTo>
                <a:lnTo>
                  <a:pt x="323088" y="646176"/>
                </a:lnTo>
                <a:lnTo>
                  <a:pt x="370802" y="642669"/>
                </a:lnTo>
                <a:lnTo>
                  <a:pt x="416353" y="632486"/>
                </a:lnTo>
                <a:lnTo>
                  <a:pt x="459238" y="616126"/>
                </a:lnTo>
                <a:lnTo>
                  <a:pt x="498955" y="594092"/>
                </a:lnTo>
                <a:lnTo>
                  <a:pt x="535005" y="566884"/>
                </a:lnTo>
                <a:lnTo>
                  <a:pt x="566884" y="535005"/>
                </a:lnTo>
                <a:lnTo>
                  <a:pt x="594092" y="498955"/>
                </a:lnTo>
                <a:lnTo>
                  <a:pt x="616126" y="459238"/>
                </a:lnTo>
                <a:lnTo>
                  <a:pt x="632486" y="416353"/>
                </a:lnTo>
                <a:lnTo>
                  <a:pt x="642669" y="370802"/>
                </a:lnTo>
                <a:lnTo>
                  <a:pt x="646176" y="323087"/>
                </a:lnTo>
                <a:close/>
              </a:path>
            </a:pathLst>
          </a:custGeom>
          <a:solidFill>
            <a:srgbClr val="B1C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4166749" y="3503167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25%</a:t>
            </a:r>
            <a:endParaRPr sz="1550">
              <a:latin typeface="Arial"/>
              <a:cs typeface="Arial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1702193" y="3179826"/>
            <a:ext cx="918210" cy="918210"/>
          </a:xfrm>
          <a:custGeom>
            <a:avLst/>
            <a:gdLst/>
            <a:ahLst/>
            <a:cxnLst/>
            <a:rect l="l" t="t" r="r" b="b"/>
            <a:pathLst>
              <a:path w="918210" h="918210">
                <a:moveTo>
                  <a:pt x="918210" y="459486"/>
                </a:moveTo>
                <a:lnTo>
                  <a:pt x="915837" y="412509"/>
                </a:lnTo>
                <a:lnTo>
                  <a:pt x="908874" y="366889"/>
                </a:lnTo>
                <a:lnTo>
                  <a:pt x="897550" y="322856"/>
                </a:lnTo>
                <a:lnTo>
                  <a:pt x="882098" y="280642"/>
                </a:lnTo>
                <a:lnTo>
                  <a:pt x="862748" y="240477"/>
                </a:lnTo>
                <a:lnTo>
                  <a:pt x="839731" y="202592"/>
                </a:lnTo>
                <a:lnTo>
                  <a:pt x="813278" y="167219"/>
                </a:lnTo>
                <a:lnTo>
                  <a:pt x="783621" y="134588"/>
                </a:lnTo>
                <a:lnTo>
                  <a:pt x="750990" y="104931"/>
                </a:lnTo>
                <a:lnTo>
                  <a:pt x="715617" y="78478"/>
                </a:lnTo>
                <a:lnTo>
                  <a:pt x="677732" y="55461"/>
                </a:lnTo>
                <a:lnTo>
                  <a:pt x="637567" y="36111"/>
                </a:lnTo>
                <a:lnTo>
                  <a:pt x="595353" y="20659"/>
                </a:lnTo>
                <a:lnTo>
                  <a:pt x="551320" y="9335"/>
                </a:lnTo>
                <a:lnTo>
                  <a:pt x="505700" y="2372"/>
                </a:lnTo>
                <a:lnTo>
                  <a:pt x="458723" y="0"/>
                </a:lnTo>
                <a:lnTo>
                  <a:pt x="411881" y="2372"/>
                </a:lnTo>
                <a:lnTo>
                  <a:pt x="366379" y="9335"/>
                </a:lnTo>
                <a:lnTo>
                  <a:pt x="322448" y="20659"/>
                </a:lnTo>
                <a:lnTo>
                  <a:pt x="280320" y="36111"/>
                </a:lnTo>
                <a:lnTo>
                  <a:pt x="240229" y="55461"/>
                </a:lnTo>
                <a:lnTo>
                  <a:pt x="202406" y="78478"/>
                </a:lnTo>
                <a:lnTo>
                  <a:pt x="167083" y="104931"/>
                </a:lnTo>
                <a:lnTo>
                  <a:pt x="134492" y="134588"/>
                </a:lnTo>
                <a:lnTo>
                  <a:pt x="104867" y="167219"/>
                </a:lnTo>
                <a:lnTo>
                  <a:pt x="78438" y="202592"/>
                </a:lnTo>
                <a:lnTo>
                  <a:pt x="55438" y="240477"/>
                </a:lnTo>
                <a:lnTo>
                  <a:pt x="36099" y="280642"/>
                </a:lnTo>
                <a:lnTo>
                  <a:pt x="20654" y="322856"/>
                </a:lnTo>
                <a:lnTo>
                  <a:pt x="9334" y="366889"/>
                </a:lnTo>
                <a:lnTo>
                  <a:pt x="2372" y="412509"/>
                </a:lnTo>
                <a:lnTo>
                  <a:pt x="0" y="459486"/>
                </a:lnTo>
                <a:lnTo>
                  <a:pt x="2372" y="506328"/>
                </a:lnTo>
                <a:lnTo>
                  <a:pt x="9334" y="551830"/>
                </a:lnTo>
                <a:lnTo>
                  <a:pt x="20654" y="595761"/>
                </a:lnTo>
                <a:lnTo>
                  <a:pt x="36099" y="637889"/>
                </a:lnTo>
                <a:lnTo>
                  <a:pt x="55438" y="677980"/>
                </a:lnTo>
                <a:lnTo>
                  <a:pt x="78438" y="715803"/>
                </a:lnTo>
                <a:lnTo>
                  <a:pt x="104867" y="751126"/>
                </a:lnTo>
                <a:lnTo>
                  <a:pt x="134492" y="783717"/>
                </a:lnTo>
                <a:lnTo>
                  <a:pt x="167083" y="813342"/>
                </a:lnTo>
                <a:lnTo>
                  <a:pt x="202406" y="839771"/>
                </a:lnTo>
                <a:lnTo>
                  <a:pt x="240229" y="862771"/>
                </a:lnTo>
                <a:lnTo>
                  <a:pt x="280320" y="882110"/>
                </a:lnTo>
                <a:lnTo>
                  <a:pt x="322448" y="897555"/>
                </a:lnTo>
                <a:lnTo>
                  <a:pt x="366379" y="908875"/>
                </a:lnTo>
                <a:lnTo>
                  <a:pt x="411881" y="915837"/>
                </a:lnTo>
                <a:lnTo>
                  <a:pt x="458723" y="918210"/>
                </a:lnTo>
                <a:lnTo>
                  <a:pt x="505700" y="915837"/>
                </a:lnTo>
                <a:lnTo>
                  <a:pt x="551320" y="908875"/>
                </a:lnTo>
                <a:lnTo>
                  <a:pt x="595353" y="897555"/>
                </a:lnTo>
                <a:lnTo>
                  <a:pt x="637567" y="882110"/>
                </a:lnTo>
                <a:lnTo>
                  <a:pt x="677732" y="862771"/>
                </a:lnTo>
                <a:lnTo>
                  <a:pt x="715617" y="839771"/>
                </a:lnTo>
                <a:lnTo>
                  <a:pt x="750990" y="813342"/>
                </a:lnTo>
                <a:lnTo>
                  <a:pt x="783621" y="783717"/>
                </a:lnTo>
                <a:lnTo>
                  <a:pt x="813278" y="751126"/>
                </a:lnTo>
                <a:lnTo>
                  <a:pt x="839731" y="715803"/>
                </a:lnTo>
                <a:lnTo>
                  <a:pt x="862748" y="677980"/>
                </a:lnTo>
                <a:lnTo>
                  <a:pt x="882098" y="637889"/>
                </a:lnTo>
                <a:lnTo>
                  <a:pt x="897550" y="595761"/>
                </a:lnTo>
                <a:lnTo>
                  <a:pt x="908874" y="551830"/>
                </a:lnTo>
                <a:lnTo>
                  <a:pt x="915837" y="506328"/>
                </a:lnTo>
                <a:lnTo>
                  <a:pt x="918210" y="459486"/>
                </a:lnTo>
                <a:close/>
              </a:path>
            </a:pathLst>
          </a:custGeom>
          <a:solidFill>
            <a:srgbClr val="B1C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2022481" y="3485642"/>
            <a:ext cx="275590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25" b="1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756050" y="3525272"/>
            <a:ext cx="370205" cy="248285"/>
            <a:chOff x="756050" y="3525272"/>
            <a:chExt cx="370205" cy="248285"/>
          </a:xfrm>
        </p:grpSpPr>
        <p:sp>
          <p:nvSpPr>
            <p:cNvPr id="40" name="object 40" descr=""/>
            <p:cNvSpPr/>
            <p:nvPr/>
          </p:nvSpPr>
          <p:spPr>
            <a:xfrm>
              <a:off x="1002677" y="3531870"/>
              <a:ext cx="117475" cy="237490"/>
            </a:xfrm>
            <a:custGeom>
              <a:avLst/>
              <a:gdLst/>
              <a:ahLst/>
              <a:cxnLst/>
              <a:rect l="l" t="t" r="r" b="b"/>
              <a:pathLst>
                <a:path w="117475" h="237489">
                  <a:moveTo>
                    <a:pt x="117347" y="236982"/>
                  </a:moveTo>
                  <a:lnTo>
                    <a:pt x="117347" y="0"/>
                  </a:lnTo>
                  <a:lnTo>
                    <a:pt x="0" y="0"/>
                  </a:lnTo>
                  <a:lnTo>
                    <a:pt x="0" y="236982"/>
                  </a:lnTo>
                  <a:lnTo>
                    <a:pt x="117347" y="23698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63409" y="3531870"/>
              <a:ext cx="120014" cy="237490"/>
            </a:xfrm>
            <a:custGeom>
              <a:avLst/>
              <a:gdLst/>
              <a:ahLst/>
              <a:cxnLst/>
              <a:rect l="l" t="t" r="r" b="b"/>
              <a:pathLst>
                <a:path w="120015" h="237489">
                  <a:moveTo>
                    <a:pt x="119633" y="236982"/>
                  </a:moveTo>
                  <a:lnTo>
                    <a:pt x="119633" y="0"/>
                  </a:lnTo>
                  <a:lnTo>
                    <a:pt x="0" y="0"/>
                  </a:lnTo>
                  <a:lnTo>
                    <a:pt x="0" y="236982"/>
                  </a:lnTo>
                  <a:lnTo>
                    <a:pt x="119633" y="23698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60361" y="3529584"/>
              <a:ext cx="361315" cy="239395"/>
            </a:xfrm>
            <a:custGeom>
              <a:avLst/>
              <a:gdLst/>
              <a:ahLst/>
              <a:cxnLst/>
              <a:rect l="l" t="t" r="r" b="b"/>
              <a:pathLst>
                <a:path w="361315" h="239395">
                  <a:moveTo>
                    <a:pt x="361188" y="0"/>
                  </a:moveTo>
                  <a:lnTo>
                    <a:pt x="0" y="0"/>
                  </a:lnTo>
                  <a:lnTo>
                    <a:pt x="0" y="239268"/>
                  </a:lnTo>
                  <a:lnTo>
                    <a:pt x="361188" y="239268"/>
                  </a:lnTo>
                  <a:lnTo>
                    <a:pt x="361188" y="0"/>
                  </a:lnTo>
                </a:path>
              </a:pathLst>
            </a:custGeom>
            <a:ln w="8623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/>
          <p:nvPr/>
        </p:nvSpPr>
        <p:spPr>
          <a:xfrm>
            <a:off x="1207655" y="3464814"/>
            <a:ext cx="10160" cy="368935"/>
          </a:xfrm>
          <a:custGeom>
            <a:avLst/>
            <a:gdLst/>
            <a:ahLst/>
            <a:cxnLst/>
            <a:rect l="l" t="t" r="r" b="b"/>
            <a:pathLst>
              <a:path w="10159" h="368935">
                <a:moveTo>
                  <a:pt x="9906" y="368808"/>
                </a:moveTo>
                <a:lnTo>
                  <a:pt x="9906" y="0"/>
                </a:lnTo>
                <a:lnTo>
                  <a:pt x="0" y="0"/>
                </a:lnTo>
                <a:lnTo>
                  <a:pt x="0" y="368808"/>
                </a:lnTo>
                <a:lnTo>
                  <a:pt x="9906" y="36880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3165481" y="3380485"/>
            <a:ext cx="243840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x</a:t>
            </a:r>
            <a:endParaRPr sz="30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812857" y="3380485"/>
            <a:ext cx="254635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8750693" y="5754623"/>
            <a:ext cx="509905" cy="510540"/>
            <a:chOff x="8750693" y="5754623"/>
            <a:chExt cx="509905" cy="510540"/>
          </a:xfrm>
        </p:grpSpPr>
        <p:sp>
          <p:nvSpPr>
            <p:cNvPr id="47" name="object 47" descr=""/>
            <p:cNvSpPr/>
            <p:nvPr/>
          </p:nvSpPr>
          <p:spPr>
            <a:xfrm>
              <a:off x="8750693" y="5754623"/>
              <a:ext cx="509905" cy="510540"/>
            </a:xfrm>
            <a:custGeom>
              <a:avLst/>
              <a:gdLst/>
              <a:ahLst/>
              <a:cxnLst/>
              <a:rect l="l" t="t" r="r" b="b"/>
              <a:pathLst>
                <a:path w="509904" h="510539">
                  <a:moveTo>
                    <a:pt x="509778" y="255269"/>
                  </a:moveTo>
                  <a:lnTo>
                    <a:pt x="505664" y="209387"/>
                  </a:lnTo>
                  <a:lnTo>
                    <a:pt x="493806" y="166202"/>
                  </a:lnTo>
                  <a:lnTo>
                    <a:pt x="474923" y="126435"/>
                  </a:lnTo>
                  <a:lnTo>
                    <a:pt x="449737" y="90807"/>
                  </a:lnTo>
                  <a:lnTo>
                    <a:pt x="418970" y="60040"/>
                  </a:lnTo>
                  <a:lnTo>
                    <a:pt x="383342" y="34854"/>
                  </a:lnTo>
                  <a:lnTo>
                    <a:pt x="343575" y="15971"/>
                  </a:lnTo>
                  <a:lnTo>
                    <a:pt x="300390" y="4113"/>
                  </a:lnTo>
                  <a:lnTo>
                    <a:pt x="254508" y="0"/>
                  </a:lnTo>
                  <a:lnTo>
                    <a:pt x="208652" y="4113"/>
                  </a:lnTo>
                  <a:lnTo>
                    <a:pt x="165536" y="15971"/>
                  </a:lnTo>
                  <a:lnTo>
                    <a:pt x="125871" y="34854"/>
                  </a:lnTo>
                  <a:lnTo>
                    <a:pt x="90363" y="60040"/>
                  </a:lnTo>
                  <a:lnTo>
                    <a:pt x="59722" y="90807"/>
                  </a:lnTo>
                  <a:lnTo>
                    <a:pt x="34656" y="126435"/>
                  </a:lnTo>
                  <a:lnTo>
                    <a:pt x="15875" y="166202"/>
                  </a:lnTo>
                  <a:lnTo>
                    <a:pt x="4086" y="209387"/>
                  </a:lnTo>
                  <a:lnTo>
                    <a:pt x="0" y="255269"/>
                  </a:lnTo>
                  <a:lnTo>
                    <a:pt x="4086" y="301152"/>
                  </a:lnTo>
                  <a:lnTo>
                    <a:pt x="15875" y="344337"/>
                  </a:lnTo>
                  <a:lnTo>
                    <a:pt x="34656" y="384104"/>
                  </a:lnTo>
                  <a:lnTo>
                    <a:pt x="59722" y="419732"/>
                  </a:lnTo>
                  <a:lnTo>
                    <a:pt x="90363" y="450499"/>
                  </a:lnTo>
                  <a:lnTo>
                    <a:pt x="125871" y="475685"/>
                  </a:lnTo>
                  <a:lnTo>
                    <a:pt x="165536" y="494568"/>
                  </a:lnTo>
                  <a:lnTo>
                    <a:pt x="208652" y="506426"/>
                  </a:lnTo>
                  <a:lnTo>
                    <a:pt x="254508" y="510539"/>
                  </a:lnTo>
                  <a:lnTo>
                    <a:pt x="300390" y="506426"/>
                  </a:lnTo>
                  <a:lnTo>
                    <a:pt x="343575" y="494568"/>
                  </a:lnTo>
                  <a:lnTo>
                    <a:pt x="383342" y="475685"/>
                  </a:lnTo>
                  <a:lnTo>
                    <a:pt x="418970" y="450499"/>
                  </a:lnTo>
                  <a:lnTo>
                    <a:pt x="449737" y="419732"/>
                  </a:lnTo>
                  <a:lnTo>
                    <a:pt x="474923" y="384104"/>
                  </a:lnTo>
                  <a:lnTo>
                    <a:pt x="493806" y="344337"/>
                  </a:lnTo>
                  <a:lnTo>
                    <a:pt x="505664" y="301152"/>
                  </a:lnTo>
                  <a:lnTo>
                    <a:pt x="509778" y="2552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801747" y="5805677"/>
              <a:ext cx="407670" cy="408940"/>
            </a:xfrm>
            <a:custGeom>
              <a:avLst/>
              <a:gdLst/>
              <a:ahLst/>
              <a:cxnLst/>
              <a:rect l="l" t="t" r="r" b="b"/>
              <a:pathLst>
                <a:path w="407670" h="408939">
                  <a:moveTo>
                    <a:pt x="407670" y="204215"/>
                  </a:moveTo>
                  <a:lnTo>
                    <a:pt x="402276" y="157394"/>
                  </a:lnTo>
                  <a:lnTo>
                    <a:pt x="386911" y="114411"/>
                  </a:lnTo>
                  <a:lnTo>
                    <a:pt x="362803" y="76493"/>
                  </a:lnTo>
                  <a:lnTo>
                    <a:pt x="331176" y="44866"/>
                  </a:lnTo>
                  <a:lnTo>
                    <a:pt x="293258" y="20758"/>
                  </a:lnTo>
                  <a:lnTo>
                    <a:pt x="250275" y="5393"/>
                  </a:lnTo>
                  <a:lnTo>
                    <a:pt x="203454" y="0"/>
                  </a:lnTo>
                  <a:lnTo>
                    <a:pt x="156634" y="5393"/>
                  </a:lnTo>
                  <a:lnTo>
                    <a:pt x="113666" y="20758"/>
                  </a:lnTo>
                  <a:lnTo>
                    <a:pt x="75791" y="44866"/>
                  </a:lnTo>
                  <a:lnTo>
                    <a:pt x="44247" y="76493"/>
                  </a:lnTo>
                  <a:lnTo>
                    <a:pt x="20274" y="114411"/>
                  </a:lnTo>
                  <a:lnTo>
                    <a:pt x="5111" y="157394"/>
                  </a:lnTo>
                  <a:lnTo>
                    <a:pt x="0" y="204215"/>
                  </a:lnTo>
                  <a:lnTo>
                    <a:pt x="5111" y="251037"/>
                  </a:lnTo>
                  <a:lnTo>
                    <a:pt x="20274" y="294020"/>
                  </a:lnTo>
                  <a:lnTo>
                    <a:pt x="44247" y="331938"/>
                  </a:lnTo>
                  <a:lnTo>
                    <a:pt x="75791" y="363565"/>
                  </a:lnTo>
                  <a:lnTo>
                    <a:pt x="113666" y="387673"/>
                  </a:lnTo>
                  <a:lnTo>
                    <a:pt x="156634" y="403038"/>
                  </a:lnTo>
                  <a:lnTo>
                    <a:pt x="203454" y="408431"/>
                  </a:lnTo>
                  <a:lnTo>
                    <a:pt x="250275" y="403038"/>
                  </a:lnTo>
                  <a:lnTo>
                    <a:pt x="293258" y="387673"/>
                  </a:lnTo>
                  <a:lnTo>
                    <a:pt x="331176" y="363565"/>
                  </a:lnTo>
                  <a:lnTo>
                    <a:pt x="362803" y="331938"/>
                  </a:lnTo>
                  <a:lnTo>
                    <a:pt x="386911" y="294020"/>
                  </a:lnTo>
                  <a:lnTo>
                    <a:pt x="402276" y="251037"/>
                  </a:lnTo>
                  <a:lnTo>
                    <a:pt x="407670" y="20421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8891149" y="5768594"/>
            <a:ext cx="227965" cy="461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5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50">
              <a:latin typeface="Arial"/>
              <a:cs typeface="Arial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756050" y="5895092"/>
            <a:ext cx="370205" cy="250190"/>
            <a:chOff x="756050" y="5895092"/>
            <a:chExt cx="370205" cy="250190"/>
          </a:xfrm>
        </p:grpSpPr>
        <p:sp>
          <p:nvSpPr>
            <p:cNvPr id="51" name="object 51" descr=""/>
            <p:cNvSpPr/>
            <p:nvPr/>
          </p:nvSpPr>
          <p:spPr>
            <a:xfrm>
              <a:off x="763409" y="5903976"/>
              <a:ext cx="356870" cy="78740"/>
            </a:xfrm>
            <a:custGeom>
              <a:avLst/>
              <a:gdLst/>
              <a:ahLst/>
              <a:cxnLst/>
              <a:rect l="l" t="t" r="r" b="b"/>
              <a:pathLst>
                <a:path w="356869" h="78739">
                  <a:moveTo>
                    <a:pt x="356616" y="78486"/>
                  </a:moveTo>
                  <a:lnTo>
                    <a:pt x="356616" y="0"/>
                  </a:lnTo>
                  <a:lnTo>
                    <a:pt x="0" y="0"/>
                  </a:lnTo>
                  <a:lnTo>
                    <a:pt x="0" y="78486"/>
                  </a:lnTo>
                  <a:lnTo>
                    <a:pt x="356616" y="78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63409" y="5982462"/>
              <a:ext cx="356870" cy="78105"/>
            </a:xfrm>
            <a:custGeom>
              <a:avLst/>
              <a:gdLst/>
              <a:ahLst/>
              <a:cxnLst/>
              <a:rect l="l" t="t" r="r" b="b"/>
              <a:pathLst>
                <a:path w="356869" h="78104">
                  <a:moveTo>
                    <a:pt x="356616" y="77724"/>
                  </a:moveTo>
                  <a:lnTo>
                    <a:pt x="356616" y="0"/>
                  </a:lnTo>
                  <a:lnTo>
                    <a:pt x="0" y="0"/>
                  </a:lnTo>
                  <a:lnTo>
                    <a:pt x="0" y="77724"/>
                  </a:lnTo>
                  <a:lnTo>
                    <a:pt x="356616" y="777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63409" y="6060186"/>
              <a:ext cx="356870" cy="81280"/>
            </a:xfrm>
            <a:custGeom>
              <a:avLst/>
              <a:gdLst/>
              <a:ahLst/>
              <a:cxnLst/>
              <a:rect l="l" t="t" r="r" b="b"/>
              <a:pathLst>
                <a:path w="356869" h="81279">
                  <a:moveTo>
                    <a:pt x="356616" y="80772"/>
                  </a:moveTo>
                  <a:lnTo>
                    <a:pt x="356616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356616" y="8077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60361" y="5899404"/>
              <a:ext cx="361315" cy="241935"/>
            </a:xfrm>
            <a:custGeom>
              <a:avLst/>
              <a:gdLst/>
              <a:ahLst/>
              <a:cxnLst/>
              <a:rect l="l" t="t" r="r" b="b"/>
              <a:pathLst>
                <a:path w="361315" h="241935">
                  <a:moveTo>
                    <a:pt x="361188" y="0"/>
                  </a:moveTo>
                  <a:lnTo>
                    <a:pt x="0" y="0"/>
                  </a:lnTo>
                  <a:lnTo>
                    <a:pt x="0" y="241554"/>
                  </a:lnTo>
                  <a:lnTo>
                    <a:pt x="361188" y="241554"/>
                  </a:lnTo>
                  <a:lnTo>
                    <a:pt x="361188" y="0"/>
                  </a:lnTo>
                </a:path>
              </a:pathLst>
            </a:custGeom>
            <a:ln w="8623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/>
          <p:nvPr/>
        </p:nvSpPr>
        <p:spPr>
          <a:xfrm>
            <a:off x="1207655" y="5836158"/>
            <a:ext cx="10160" cy="368935"/>
          </a:xfrm>
          <a:custGeom>
            <a:avLst/>
            <a:gdLst/>
            <a:ahLst/>
            <a:cxnLst/>
            <a:rect l="l" t="t" r="r" b="b"/>
            <a:pathLst>
              <a:path w="10159" h="368935">
                <a:moveTo>
                  <a:pt x="9906" y="368808"/>
                </a:moveTo>
                <a:lnTo>
                  <a:pt x="9906" y="0"/>
                </a:lnTo>
                <a:lnTo>
                  <a:pt x="0" y="0"/>
                </a:lnTo>
                <a:lnTo>
                  <a:pt x="0" y="368808"/>
                </a:lnTo>
                <a:lnTo>
                  <a:pt x="9906" y="36880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3165481" y="5751067"/>
            <a:ext cx="243840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x</a:t>
            </a:r>
            <a:endParaRPr sz="305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812857" y="5751067"/>
            <a:ext cx="254635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4123829" y="5703570"/>
            <a:ext cx="612140" cy="612775"/>
          </a:xfrm>
          <a:custGeom>
            <a:avLst/>
            <a:gdLst/>
            <a:ahLst/>
            <a:cxnLst/>
            <a:rect l="l" t="t" r="r" b="b"/>
            <a:pathLst>
              <a:path w="612139" h="612775">
                <a:moveTo>
                  <a:pt x="611886" y="306324"/>
                </a:moveTo>
                <a:lnTo>
                  <a:pt x="607876" y="256640"/>
                </a:lnTo>
                <a:lnTo>
                  <a:pt x="596268" y="209507"/>
                </a:lnTo>
                <a:lnTo>
                  <a:pt x="577692" y="165556"/>
                </a:lnTo>
                <a:lnTo>
                  <a:pt x="552779" y="125419"/>
                </a:lnTo>
                <a:lnTo>
                  <a:pt x="522160" y="89725"/>
                </a:lnTo>
                <a:lnTo>
                  <a:pt x="486466" y="59106"/>
                </a:lnTo>
                <a:lnTo>
                  <a:pt x="446329" y="34193"/>
                </a:lnTo>
                <a:lnTo>
                  <a:pt x="402378" y="15617"/>
                </a:lnTo>
                <a:lnTo>
                  <a:pt x="355245" y="4009"/>
                </a:lnTo>
                <a:lnTo>
                  <a:pt x="305562" y="0"/>
                </a:lnTo>
                <a:lnTo>
                  <a:pt x="255899" y="4009"/>
                </a:lnTo>
                <a:lnTo>
                  <a:pt x="208824" y="15617"/>
                </a:lnTo>
                <a:lnTo>
                  <a:pt x="164959" y="34193"/>
                </a:lnTo>
                <a:lnTo>
                  <a:pt x="124925" y="59106"/>
                </a:lnTo>
                <a:lnTo>
                  <a:pt x="89344" y="89725"/>
                </a:lnTo>
                <a:lnTo>
                  <a:pt x="58838" y="125419"/>
                </a:lnTo>
                <a:lnTo>
                  <a:pt x="34029" y="165556"/>
                </a:lnTo>
                <a:lnTo>
                  <a:pt x="15538" y="209507"/>
                </a:lnTo>
                <a:lnTo>
                  <a:pt x="3988" y="256640"/>
                </a:lnTo>
                <a:lnTo>
                  <a:pt x="0" y="306324"/>
                </a:lnTo>
                <a:lnTo>
                  <a:pt x="3988" y="356007"/>
                </a:lnTo>
                <a:lnTo>
                  <a:pt x="15538" y="403140"/>
                </a:lnTo>
                <a:lnTo>
                  <a:pt x="34029" y="447091"/>
                </a:lnTo>
                <a:lnTo>
                  <a:pt x="58838" y="487228"/>
                </a:lnTo>
                <a:lnTo>
                  <a:pt x="89344" y="522922"/>
                </a:lnTo>
                <a:lnTo>
                  <a:pt x="124925" y="553541"/>
                </a:lnTo>
                <a:lnTo>
                  <a:pt x="164959" y="578454"/>
                </a:lnTo>
                <a:lnTo>
                  <a:pt x="208824" y="597030"/>
                </a:lnTo>
                <a:lnTo>
                  <a:pt x="255899" y="608638"/>
                </a:lnTo>
                <a:lnTo>
                  <a:pt x="305562" y="612648"/>
                </a:lnTo>
                <a:lnTo>
                  <a:pt x="355245" y="608638"/>
                </a:lnTo>
                <a:lnTo>
                  <a:pt x="402378" y="597030"/>
                </a:lnTo>
                <a:lnTo>
                  <a:pt x="446329" y="578454"/>
                </a:lnTo>
                <a:lnTo>
                  <a:pt x="486466" y="553541"/>
                </a:lnTo>
                <a:lnTo>
                  <a:pt x="522160" y="522922"/>
                </a:lnTo>
                <a:lnTo>
                  <a:pt x="552779" y="487228"/>
                </a:lnTo>
                <a:lnTo>
                  <a:pt x="577692" y="447091"/>
                </a:lnTo>
                <a:lnTo>
                  <a:pt x="596268" y="403140"/>
                </a:lnTo>
                <a:lnTo>
                  <a:pt x="607876" y="356007"/>
                </a:lnTo>
                <a:lnTo>
                  <a:pt x="611886" y="3063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4220089" y="5873750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24%</a:t>
            </a:r>
            <a:endParaRPr sz="1550">
              <a:latin typeface="Arial"/>
              <a:cs typeface="Arial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1945271" y="5794247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432054" y="215646"/>
                </a:moveTo>
                <a:lnTo>
                  <a:pt x="426344" y="166271"/>
                </a:lnTo>
                <a:lnTo>
                  <a:pt x="410078" y="120909"/>
                </a:lnTo>
                <a:lnTo>
                  <a:pt x="384547" y="80865"/>
                </a:lnTo>
                <a:lnTo>
                  <a:pt x="351046" y="47446"/>
                </a:lnTo>
                <a:lnTo>
                  <a:pt x="310867" y="21958"/>
                </a:lnTo>
                <a:lnTo>
                  <a:pt x="265302" y="5707"/>
                </a:lnTo>
                <a:lnTo>
                  <a:pt x="215646" y="0"/>
                </a:lnTo>
                <a:lnTo>
                  <a:pt x="166271" y="5707"/>
                </a:lnTo>
                <a:lnTo>
                  <a:pt x="120909" y="21958"/>
                </a:lnTo>
                <a:lnTo>
                  <a:pt x="80865" y="47446"/>
                </a:lnTo>
                <a:lnTo>
                  <a:pt x="47446" y="80865"/>
                </a:lnTo>
                <a:lnTo>
                  <a:pt x="21958" y="120909"/>
                </a:lnTo>
                <a:lnTo>
                  <a:pt x="5707" y="166271"/>
                </a:lnTo>
                <a:lnTo>
                  <a:pt x="0" y="215646"/>
                </a:lnTo>
                <a:lnTo>
                  <a:pt x="5707" y="265302"/>
                </a:lnTo>
                <a:lnTo>
                  <a:pt x="21958" y="310867"/>
                </a:lnTo>
                <a:lnTo>
                  <a:pt x="47446" y="351046"/>
                </a:lnTo>
                <a:lnTo>
                  <a:pt x="80865" y="384547"/>
                </a:lnTo>
                <a:lnTo>
                  <a:pt x="120909" y="410078"/>
                </a:lnTo>
                <a:lnTo>
                  <a:pt x="166271" y="426344"/>
                </a:lnTo>
                <a:lnTo>
                  <a:pt x="215646" y="432054"/>
                </a:lnTo>
                <a:lnTo>
                  <a:pt x="265302" y="426344"/>
                </a:lnTo>
                <a:lnTo>
                  <a:pt x="310867" y="410078"/>
                </a:lnTo>
                <a:lnTo>
                  <a:pt x="351046" y="384547"/>
                </a:lnTo>
                <a:lnTo>
                  <a:pt x="384547" y="351046"/>
                </a:lnTo>
                <a:lnTo>
                  <a:pt x="410078" y="310867"/>
                </a:lnTo>
                <a:lnTo>
                  <a:pt x="426344" y="265302"/>
                </a:lnTo>
                <a:lnTo>
                  <a:pt x="432054" y="2156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2054485" y="5891276"/>
            <a:ext cx="211454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756050" y="2331218"/>
            <a:ext cx="370205" cy="250190"/>
            <a:chOff x="756050" y="2331218"/>
            <a:chExt cx="370205" cy="250190"/>
          </a:xfrm>
        </p:grpSpPr>
        <p:sp>
          <p:nvSpPr>
            <p:cNvPr id="63" name="object 63" descr=""/>
            <p:cNvSpPr/>
            <p:nvPr/>
          </p:nvSpPr>
          <p:spPr>
            <a:xfrm>
              <a:off x="761885" y="2515362"/>
              <a:ext cx="356235" cy="59055"/>
            </a:xfrm>
            <a:custGeom>
              <a:avLst/>
              <a:gdLst/>
              <a:ahLst/>
              <a:cxnLst/>
              <a:rect l="l" t="t" r="r" b="b"/>
              <a:pathLst>
                <a:path w="356234" h="59055">
                  <a:moveTo>
                    <a:pt x="355853" y="58674"/>
                  </a:moveTo>
                  <a:lnTo>
                    <a:pt x="355853" y="0"/>
                  </a:lnTo>
                  <a:lnTo>
                    <a:pt x="0" y="0"/>
                  </a:lnTo>
                  <a:lnTo>
                    <a:pt x="0" y="58674"/>
                  </a:lnTo>
                  <a:lnTo>
                    <a:pt x="355853" y="5867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61885" y="2395728"/>
              <a:ext cx="356235" cy="120014"/>
            </a:xfrm>
            <a:custGeom>
              <a:avLst/>
              <a:gdLst/>
              <a:ahLst/>
              <a:cxnLst/>
              <a:rect l="l" t="t" r="r" b="b"/>
              <a:pathLst>
                <a:path w="356234" h="120014">
                  <a:moveTo>
                    <a:pt x="355853" y="119633"/>
                  </a:moveTo>
                  <a:lnTo>
                    <a:pt x="355853" y="0"/>
                  </a:lnTo>
                  <a:lnTo>
                    <a:pt x="0" y="0"/>
                  </a:lnTo>
                  <a:lnTo>
                    <a:pt x="0" y="119633"/>
                  </a:lnTo>
                  <a:lnTo>
                    <a:pt x="355853" y="11963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61885" y="2337054"/>
              <a:ext cx="356235" cy="59055"/>
            </a:xfrm>
            <a:custGeom>
              <a:avLst/>
              <a:gdLst/>
              <a:ahLst/>
              <a:cxnLst/>
              <a:rect l="l" t="t" r="r" b="b"/>
              <a:pathLst>
                <a:path w="356234" h="59055">
                  <a:moveTo>
                    <a:pt x="355853" y="58674"/>
                  </a:moveTo>
                  <a:lnTo>
                    <a:pt x="355853" y="0"/>
                  </a:lnTo>
                  <a:lnTo>
                    <a:pt x="0" y="0"/>
                  </a:lnTo>
                  <a:lnTo>
                    <a:pt x="0" y="58674"/>
                  </a:lnTo>
                  <a:lnTo>
                    <a:pt x="355853" y="5867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11999" y="2444508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59" h="5080">
                  <a:moveTo>
                    <a:pt x="9906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1511" y="4572"/>
                  </a:lnTo>
                  <a:lnTo>
                    <a:pt x="8382" y="4572"/>
                  </a:lnTo>
                  <a:lnTo>
                    <a:pt x="8382" y="3048"/>
                  </a:lnTo>
                  <a:lnTo>
                    <a:pt x="9906" y="3048"/>
                  </a:lnTo>
                  <a:lnTo>
                    <a:pt x="9906" y="2286"/>
                  </a:lnTo>
                  <a:lnTo>
                    <a:pt x="9144" y="1524"/>
                  </a:lnTo>
                  <a:lnTo>
                    <a:pt x="9906" y="1524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910475" y="2493264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5" h="1905">
                  <a:moveTo>
                    <a:pt x="14478" y="1524"/>
                  </a:moveTo>
                  <a:lnTo>
                    <a:pt x="14478" y="762"/>
                  </a:lnTo>
                  <a:lnTo>
                    <a:pt x="12192" y="762"/>
                  </a:lnTo>
                  <a:lnTo>
                    <a:pt x="11430" y="0"/>
                  </a:lnTo>
                  <a:lnTo>
                    <a:pt x="9906" y="0"/>
                  </a:lnTo>
                  <a:lnTo>
                    <a:pt x="8382" y="762"/>
                  </a:lnTo>
                  <a:lnTo>
                    <a:pt x="5334" y="762"/>
                  </a:lnTo>
                  <a:lnTo>
                    <a:pt x="4572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913523" y="249326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10475" y="2494788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5" h="1905">
                  <a:moveTo>
                    <a:pt x="14478" y="1524"/>
                  </a:moveTo>
                  <a:lnTo>
                    <a:pt x="14478" y="762"/>
                  </a:lnTo>
                  <a:lnTo>
                    <a:pt x="12192" y="762"/>
                  </a:lnTo>
                  <a:lnTo>
                    <a:pt x="11430" y="0"/>
                  </a:lnTo>
                  <a:lnTo>
                    <a:pt x="8382" y="0"/>
                  </a:lnTo>
                  <a:lnTo>
                    <a:pt x="7620" y="762"/>
                  </a:lnTo>
                  <a:lnTo>
                    <a:pt x="5334" y="762"/>
                  </a:lnTo>
                  <a:lnTo>
                    <a:pt x="4572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4572" y="1524"/>
                  </a:lnTo>
                  <a:lnTo>
                    <a:pt x="8382" y="1524"/>
                  </a:lnTo>
                  <a:lnTo>
                    <a:pt x="9906" y="762"/>
                  </a:lnTo>
                  <a:lnTo>
                    <a:pt x="11430" y="762"/>
                  </a:lnTo>
                  <a:lnTo>
                    <a:pt x="12192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10475" y="2496312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5" h="1905">
                  <a:moveTo>
                    <a:pt x="14478" y="1524"/>
                  </a:moveTo>
                  <a:lnTo>
                    <a:pt x="14478" y="762"/>
                  </a:lnTo>
                  <a:lnTo>
                    <a:pt x="12954" y="762"/>
                  </a:lnTo>
                  <a:lnTo>
                    <a:pt x="12192" y="0"/>
                  </a:lnTo>
                  <a:lnTo>
                    <a:pt x="8382" y="0"/>
                  </a:lnTo>
                  <a:lnTo>
                    <a:pt x="7620" y="762"/>
                  </a:lnTo>
                  <a:lnTo>
                    <a:pt x="5334" y="762"/>
                  </a:lnTo>
                  <a:lnTo>
                    <a:pt x="4572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2286" y="762"/>
                  </a:lnTo>
                  <a:lnTo>
                    <a:pt x="4572" y="762"/>
                  </a:lnTo>
                  <a:lnTo>
                    <a:pt x="5334" y="1524"/>
                  </a:lnTo>
                  <a:lnTo>
                    <a:pt x="8382" y="1524"/>
                  </a:lnTo>
                  <a:lnTo>
                    <a:pt x="9906" y="762"/>
                  </a:lnTo>
                  <a:lnTo>
                    <a:pt x="11430" y="762"/>
                  </a:lnTo>
                  <a:lnTo>
                    <a:pt x="12192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10475" y="2496312"/>
              <a:ext cx="14604" cy="3175"/>
            </a:xfrm>
            <a:custGeom>
              <a:avLst/>
              <a:gdLst/>
              <a:ahLst/>
              <a:cxnLst/>
              <a:rect l="l" t="t" r="r" b="b"/>
              <a:pathLst>
                <a:path w="14605" h="3175">
                  <a:moveTo>
                    <a:pt x="14478" y="3048"/>
                  </a:moveTo>
                  <a:lnTo>
                    <a:pt x="14478" y="762"/>
                  </a:lnTo>
                  <a:lnTo>
                    <a:pt x="12192" y="762"/>
                  </a:lnTo>
                  <a:lnTo>
                    <a:pt x="11430" y="0"/>
                  </a:lnTo>
                  <a:lnTo>
                    <a:pt x="9906" y="0"/>
                  </a:lnTo>
                  <a:lnTo>
                    <a:pt x="8382" y="762"/>
                  </a:lnTo>
                  <a:lnTo>
                    <a:pt x="5334" y="762"/>
                  </a:lnTo>
                  <a:lnTo>
                    <a:pt x="4572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5334" y="2286"/>
                  </a:lnTo>
                  <a:lnTo>
                    <a:pt x="6096" y="3048"/>
                  </a:lnTo>
                  <a:lnTo>
                    <a:pt x="7620" y="3048"/>
                  </a:lnTo>
                  <a:lnTo>
                    <a:pt x="8382" y="2286"/>
                  </a:lnTo>
                  <a:lnTo>
                    <a:pt x="12192" y="2286"/>
                  </a:lnTo>
                  <a:lnTo>
                    <a:pt x="12954" y="3048"/>
                  </a:lnTo>
                  <a:lnTo>
                    <a:pt x="14478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912761" y="2496312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2285" y="762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5" y="762"/>
                  </a:lnTo>
                  <a:close/>
                </a:path>
                <a:path w="12700" h="1905">
                  <a:moveTo>
                    <a:pt x="6095" y="1524"/>
                  </a:moveTo>
                  <a:lnTo>
                    <a:pt x="6095" y="762"/>
                  </a:lnTo>
                  <a:lnTo>
                    <a:pt x="4571" y="1524"/>
                  </a:lnTo>
                  <a:lnTo>
                    <a:pt x="6095" y="1524"/>
                  </a:lnTo>
                  <a:close/>
                </a:path>
                <a:path w="12700" h="1905">
                  <a:moveTo>
                    <a:pt x="6095" y="1524"/>
                  </a:moveTo>
                  <a:lnTo>
                    <a:pt x="7619" y="762"/>
                  </a:lnTo>
                  <a:lnTo>
                    <a:pt x="6857" y="762"/>
                  </a:lnTo>
                  <a:lnTo>
                    <a:pt x="4571" y="1524"/>
                  </a:lnTo>
                  <a:lnTo>
                    <a:pt x="6095" y="1524"/>
                  </a:lnTo>
                  <a:close/>
                </a:path>
                <a:path w="12700" h="1905">
                  <a:moveTo>
                    <a:pt x="9143" y="762"/>
                  </a:moveTo>
                  <a:lnTo>
                    <a:pt x="9143" y="0"/>
                  </a:lnTo>
                  <a:lnTo>
                    <a:pt x="7619" y="0"/>
                  </a:lnTo>
                  <a:lnTo>
                    <a:pt x="7619" y="762"/>
                  </a:lnTo>
                  <a:lnTo>
                    <a:pt x="9143" y="762"/>
                  </a:lnTo>
                  <a:close/>
                </a:path>
                <a:path w="12700" h="1905">
                  <a:moveTo>
                    <a:pt x="12191" y="1524"/>
                  </a:moveTo>
                  <a:lnTo>
                    <a:pt x="10667" y="762"/>
                  </a:lnTo>
                  <a:lnTo>
                    <a:pt x="10667" y="1524"/>
                  </a:lnTo>
                  <a:lnTo>
                    <a:pt x="1219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10475" y="2497836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5" h="1905">
                  <a:moveTo>
                    <a:pt x="14478" y="1524"/>
                  </a:moveTo>
                  <a:lnTo>
                    <a:pt x="14478" y="762"/>
                  </a:lnTo>
                  <a:lnTo>
                    <a:pt x="12954" y="762"/>
                  </a:lnTo>
                  <a:lnTo>
                    <a:pt x="12192" y="0"/>
                  </a:lnTo>
                  <a:lnTo>
                    <a:pt x="8382" y="0"/>
                  </a:lnTo>
                  <a:lnTo>
                    <a:pt x="7620" y="762"/>
                  </a:lnTo>
                  <a:lnTo>
                    <a:pt x="6096" y="762"/>
                  </a:lnTo>
                  <a:lnTo>
                    <a:pt x="5334" y="0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7620" y="1524"/>
                  </a:lnTo>
                  <a:lnTo>
                    <a:pt x="8382" y="762"/>
                  </a:lnTo>
                  <a:lnTo>
                    <a:pt x="12192" y="762"/>
                  </a:lnTo>
                  <a:lnTo>
                    <a:pt x="12954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912761" y="2497836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2285" y="762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5" y="762"/>
                  </a:lnTo>
                  <a:close/>
                </a:path>
                <a:path w="12700" h="1905">
                  <a:moveTo>
                    <a:pt x="6095" y="1524"/>
                  </a:moveTo>
                  <a:lnTo>
                    <a:pt x="6095" y="762"/>
                  </a:lnTo>
                  <a:lnTo>
                    <a:pt x="3809" y="762"/>
                  </a:lnTo>
                  <a:lnTo>
                    <a:pt x="3809" y="1524"/>
                  </a:lnTo>
                  <a:lnTo>
                    <a:pt x="6095" y="1524"/>
                  </a:lnTo>
                  <a:close/>
                </a:path>
                <a:path w="12700" h="1905">
                  <a:moveTo>
                    <a:pt x="9143" y="762"/>
                  </a:moveTo>
                  <a:lnTo>
                    <a:pt x="9143" y="0"/>
                  </a:lnTo>
                  <a:lnTo>
                    <a:pt x="7619" y="0"/>
                  </a:lnTo>
                  <a:lnTo>
                    <a:pt x="7619" y="762"/>
                  </a:lnTo>
                  <a:lnTo>
                    <a:pt x="9143" y="762"/>
                  </a:lnTo>
                  <a:close/>
                </a:path>
                <a:path w="12700" h="1905">
                  <a:moveTo>
                    <a:pt x="12191" y="1524"/>
                  </a:moveTo>
                  <a:lnTo>
                    <a:pt x="10667" y="762"/>
                  </a:lnTo>
                  <a:lnTo>
                    <a:pt x="10667" y="1524"/>
                  </a:lnTo>
                  <a:lnTo>
                    <a:pt x="1219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11999" y="2487930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9143" y="3048"/>
                  </a:moveTo>
                  <a:lnTo>
                    <a:pt x="9143" y="2286"/>
                  </a:lnTo>
                  <a:lnTo>
                    <a:pt x="8381" y="1524"/>
                  </a:lnTo>
                  <a:lnTo>
                    <a:pt x="8381" y="0"/>
                  </a:lnTo>
                  <a:lnTo>
                    <a:pt x="761" y="0"/>
                  </a:lnTo>
                  <a:lnTo>
                    <a:pt x="761" y="2286"/>
                  </a:lnTo>
                  <a:lnTo>
                    <a:pt x="0" y="3048"/>
                  </a:lnTo>
                  <a:lnTo>
                    <a:pt x="9143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11999" y="2490978"/>
              <a:ext cx="10160" cy="1270"/>
            </a:xfrm>
            <a:custGeom>
              <a:avLst/>
              <a:gdLst/>
              <a:ahLst/>
              <a:cxnLst/>
              <a:rect l="l" t="t" r="r" b="b"/>
              <a:pathLst>
                <a:path w="10159" h="1269">
                  <a:moveTo>
                    <a:pt x="9906" y="761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9906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11999" y="2490978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59" h="2539">
                  <a:moveTo>
                    <a:pt x="9906" y="2285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9906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21905" y="2478024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1523"/>
                  </a:moveTo>
                  <a:lnTo>
                    <a:pt x="2286" y="761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762" y="3048"/>
                  </a:lnTo>
                  <a:lnTo>
                    <a:pt x="2286" y="1523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921905" y="2478024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3175" h="3810">
                  <a:moveTo>
                    <a:pt x="762" y="3810"/>
                  </a:moveTo>
                  <a:lnTo>
                    <a:pt x="762" y="3048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3175" h="3810">
                  <a:moveTo>
                    <a:pt x="2286" y="761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1524" y="507"/>
                  </a:lnTo>
                  <a:lnTo>
                    <a:pt x="2286" y="761"/>
                  </a:lnTo>
                  <a:close/>
                </a:path>
                <a:path w="3175" h="3810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3175" h="3810">
                  <a:moveTo>
                    <a:pt x="2286" y="1015"/>
                  </a:moveTo>
                  <a:lnTo>
                    <a:pt x="2286" y="761"/>
                  </a:lnTo>
                  <a:lnTo>
                    <a:pt x="1524" y="380"/>
                  </a:lnTo>
                  <a:lnTo>
                    <a:pt x="2286" y="1015"/>
                  </a:lnTo>
                  <a:close/>
                </a:path>
                <a:path w="3175" h="3810">
                  <a:moveTo>
                    <a:pt x="3048" y="1523"/>
                  </a:moveTo>
                  <a:lnTo>
                    <a:pt x="2286" y="1015"/>
                  </a:lnTo>
                  <a:lnTo>
                    <a:pt x="2286" y="1523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13523" y="2449068"/>
              <a:ext cx="6985" cy="39370"/>
            </a:xfrm>
            <a:custGeom>
              <a:avLst/>
              <a:gdLst/>
              <a:ahLst/>
              <a:cxnLst/>
              <a:rect l="l" t="t" r="r" b="b"/>
              <a:pathLst>
                <a:path w="6984" h="39369">
                  <a:moveTo>
                    <a:pt x="6858" y="38861"/>
                  </a:moveTo>
                  <a:lnTo>
                    <a:pt x="6858" y="0"/>
                  </a:lnTo>
                  <a:lnTo>
                    <a:pt x="0" y="0"/>
                  </a:lnTo>
                  <a:lnTo>
                    <a:pt x="0" y="38861"/>
                  </a:lnTo>
                  <a:lnTo>
                    <a:pt x="6858" y="388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14285" y="2450592"/>
              <a:ext cx="3175" cy="37465"/>
            </a:xfrm>
            <a:custGeom>
              <a:avLst/>
              <a:gdLst/>
              <a:ahLst/>
              <a:cxnLst/>
              <a:rect l="l" t="t" r="r" b="b"/>
              <a:pathLst>
                <a:path w="3175" h="37464">
                  <a:moveTo>
                    <a:pt x="3047" y="37337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37337"/>
                  </a:lnTo>
                  <a:lnTo>
                    <a:pt x="3047" y="3733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904379" y="2457894"/>
              <a:ext cx="21590" cy="9525"/>
            </a:xfrm>
            <a:custGeom>
              <a:avLst/>
              <a:gdLst/>
              <a:ahLst/>
              <a:cxnLst/>
              <a:rect l="l" t="t" r="r" b="b"/>
              <a:pathLst>
                <a:path w="21590" h="9525">
                  <a:moveTo>
                    <a:pt x="21336" y="5651"/>
                  </a:moveTo>
                  <a:lnTo>
                    <a:pt x="21336" y="4889"/>
                  </a:lnTo>
                  <a:lnTo>
                    <a:pt x="17335" y="977"/>
                  </a:lnTo>
                  <a:lnTo>
                    <a:pt x="6705" y="0"/>
                  </a:lnTo>
                  <a:lnTo>
                    <a:pt x="1523" y="1841"/>
                  </a:lnTo>
                  <a:lnTo>
                    <a:pt x="0" y="1841"/>
                  </a:lnTo>
                  <a:lnTo>
                    <a:pt x="0" y="6413"/>
                  </a:lnTo>
                  <a:lnTo>
                    <a:pt x="1524" y="6413"/>
                  </a:lnTo>
                  <a:lnTo>
                    <a:pt x="3810" y="5651"/>
                  </a:lnTo>
                  <a:lnTo>
                    <a:pt x="12192" y="5651"/>
                  </a:lnTo>
                  <a:lnTo>
                    <a:pt x="13716" y="6413"/>
                  </a:lnTo>
                  <a:lnTo>
                    <a:pt x="15240" y="6413"/>
                  </a:lnTo>
                  <a:lnTo>
                    <a:pt x="16764" y="7175"/>
                  </a:lnTo>
                  <a:lnTo>
                    <a:pt x="17526" y="7175"/>
                  </a:lnTo>
                  <a:lnTo>
                    <a:pt x="19050" y="7937"/>
                  </a:lnTo>
                  <a:lnTo>
                    <a:pt x="19050" y="8699"/>
                  </a:lnTo>
                  <a:lnTo>
                    <a:pt x="19812" y="9461"/>
                  </a:lnTo>
                  <a:lnTo>
                    <a:pt x="21336" y="565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904379" y="2458974"/>
              <a:ext cx="22225" cy="8890"/>
            </a:xfrm>
            <a:custGeom>
              <a:avLst/>
              <a:gdLst/>
              <a:ahLst/>
              <a:cxnLst/>
              <a:rect l="l" t="t" r="r" b="b"/>
              <a:pathLst>
                <a:path w="22225" h="8889">
                  <a:moveTo>
                    <a:pt x="1523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3" y="762"/>
                  </a:lnTo>
                  <a:close/>
                </a:path>
                <a:path w="22225" h="8889">
                  <a:moveTo>
                    <a:pt x="1524" y="5334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1524" y="5334"/>
                  </a:lnTo>
                  <a:close/>
                </a:path>
                <a:path w="22225" h="8889">
                  <a:moveTo>
                    <a:pt x="6095" y="0"/>
                  </a:moveTo>
                  <a:lnTo>
                    <a:pt x="3810" y="0"/>
                  </a:lnTo>
                  <a:lnTo>
                    <a:pt x="1523" y="762"/>
                  </a:lnTo>
                  <a:lnTo>
                    <a:pt x="3810" y="762"/>
                  </a:lnTo>
                  <a:lnTo>
                    <a:pt x="6095" y="0"/>
                  </a:lnTo>
                  <a:close/>
                </a:path>
                <a:path w="22225" h="8889">
                  <a:moveTo>
                    <a:pt x="4305" y="4572"/>
                  </a:moveTo>
                  <a:lnTo>
                    <a:pt x="3810" y="4572"/>
                  </a:lnTo>
                  <a:lnTo>
                    <a:pt x="1524" y="5334"/>
                  </a:lnTo>
                  <a:lnTo>
                    <a:pt x="4305" y="4572"/>
                  </a:lnTo>
                  <a:close/>
                </a:path>
                <a:path w="22225" h="8889">
                  <a:moveTo>
                    <a:pt x="16564" y="6120"/>
                  </a:moveTo>
                  <a:lnTo>
                    <a:pt x="13665" y="3797"/>
                  </a:lnTo>
                  <a:lnTo>
                    <a:pt x="6095" y="4081"/>
                  </a:lnTo>
                  <a:lnTo>
                    <a:pt x="4305" y="4572"/>
                  </a:lnTo>
                  <a:lnTo>
                    <a:pt x="12192" y="4572"/>
                  </a:lnTo>
                  <a:lnTo>
                    <a:pt x="13665" y="5308"/>
                  </a:lnTo>
                  <a:lnTo>
                    <a:pt x="15240" y="5334"/>
                  </a:lnTo>
                  <a:lnTo>
                    <a:pt x="16564" y="6120"/>
                  </a:lnTo>
                  <a:close/>
                </a:path>
                <a:path w="22225" h="8889">
                  <a:moveTo>
                    <a:pt x="19050" y="6858"/>
                  </a:moveTo>
                  <a:lnTo>
                    <a:pt x="18288" y="6096"/>
                  </a:lnTo>
                  <a:lnTo>
                    <a:pt x="16564" y="6200"/>
                  </a:lnTo>
                  <a:lnTo>
                    <a:pt x="17526" y="6858"/>
                  </a:lnTo>
                  <a:lnTo>
                    <a:pt x="19050" y="6858"/>
                  </a:lnTo>
                  <a:close/>
                </a:path>
                <a:path w="22225" h="8889">
                  <a:moveTo>
                    <a:pt x="20574" y="3048"/>
                  </a:moveTo>
                  <a:lnTo>
                    <a:pt x="19812" y="2286"/>
                  </a:lnTo>
                  <a:lnTo>
                    <a:pt x="18288" y="1524"/>
                  </a:lnTo>
                  <a:lnTo>
                    <a:pt x="19050" y="2286"/>
                  </a:lnTo>
                  <a:lnTo>
                    <a:pt x="20574" y="3048"/>
                  </a:lnTo>
                  <a:close/>
                </a:path>
                <a:path w="22225" h="8889">
                  <a:moveTo>
                    <a:pt x="19812" y="8382"/>
                  </a:moveTo>
                  <a:lnTo>
                    <a:pt x="19812" y="7620"/>
                  </a:lnTo>
                  <a:lnTo>
                    <a:pt x="19050" y="7620"/>
                  </a:lnTo>
                  <a:lnTo>
                    <a:pt x="19812" y="8382"/>
                  </a:lnTo>
                  <a:close/>
                </a:path>
                <a:path w="22225" h="8889">
                  <a:moveTo>
                    <a:pt x="22098" y="4572"/>
                  </a:moveTo>
                  <a:lnTo>
                    <a:pt x="21336" y="3810"/>
                  </a:lnTo>
                  <a:lnTo>
                    <a:pt x="21336" y="4572"/>
                  </a:lnTo>
                  <a:lnTo>
                    <a:pt x="19812" y="8382"/>
                  </a:lnTo>
                  <a:lnTo>
                    <a:pt x="22098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920381" y="2465070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10">
                  <a:moveTo>
                    <a:pt x="4572" y="2286"/>
                  </a:moveTo>
                  <a:lnTo>
                    <a:pt x="4572" y="1524"/>
                  </a:lnTo>
                  <a:lnTo>
                    <a:pt x="304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1524" y="3810"/>
                  </a:lnTo>
                  <a:lnTo>
                    <a:pt x="3048" y="3048"/>
                  </a:lnTo>
                  <a:lnTo>
                    <a:pt x="3810" y="3048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922667" y="2465070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1523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762"/>
                  </a:lnTo>
                  <a:lnTo>
                    <a:pt x="1523" y="762"/>
                  </a:lnTo>
                  <a:close/>
                </a:path>
                <a:path w="2540" h="3175">
                  <a:moveTo>
                    <a:pt x="1523" y="3048"/>
                  </a:moveTo>
                  <a:lnTo>
                    <a:pt x="1523" y="2286"/>
                  </a:lnTo>
                  <a:lnTo>
                    <a:pt x="761" y="3048"/>
                  </a:lnTo>
                  <a:lnTo>
                    <a:pt x="1523" y="3048"/>
                  </a:lnTo>
                  <a:close/>
                </a:path>
                <a:path w="2540" h="3175">
                  <a:moveTo>
                    <a:pt x="2285" y="2286"/>
                  </a:moveTo>
                  <a:lnTo>
                    <a:pt x="2285" y="1524"/>
                  </a:lnTo>
                  <a:lnTo>
                    <a:pt x="1523" y="762"/>
                  </a:lnTo>
                  <a:lnTo>
                    <a:pt x="1523" y="2286"/>
                  </a:lnTo>
                  <a:lnTo>
                    <a:pt x="2285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910475" y="2466594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7" y="3810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3" y="3048"/>
                  </a:lnTo>
                  <a:lnTo>
                    <a:pt x="3047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910475" y="2466594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0"/>
                  </a:lnTo>
                  <a:lnTo>
                    <a:pt x="2286" y="0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910475" y="2468118"/>
              <a:ext cx="16510" cy="11430"/>
            </a:xfrm>
            <a:custGeom>
              <a:avLst/>
              <a:gdLst/>
              <a:ahLst/>
              <a:cxnLst/>
              <a:rect l="l" t="t" r="r" b="b"/>
              <a:pathLst>
                <a:path w="16509" h="11430">
                  <a:moveTo>
                    <a:pt x="16002" y="7620"/>
                  </a:moveTo>
                  <a:lnTo>
                    <a:pt x="15240" y="7620"/>
                  </a:lnTo>
                  <a:lnTo>
                    <a:pt x="15240" y="6858"/>
                  </a:lnTo>
                  <a:lnTo>
                    <a:pt x="14478" y="6858"/>
                  </a:lnTo>
                  <a:lnTo>
                    <a:pt x="12192" y="5640"/>
                  </a:lnTo>
                  <a:lnTo>
                    <a:pt x="10668" y="4864"/>
                  </a:lnTo>
                  <a:lnTo>
                    <a:pt x="3289" y="3238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3048" y="6096"/>
                  </a:lnTo>
                  <a:lnTo>
                    <a:pt x="6096" y="6858"/>
                  </a:lnTo>
                  <a:lnTo>
                    <a:pt x="8382" y="7620"/>
                  </a:lnTo>
                  <a:lnTo>
                    <a:pt x="10668" y="9144"/>
                  </a:lnTo>
                  <a:lnTo>
                    <a:pt x="12192" y="9144"/>
                  </a:lnTo>
                  <a:lnTo>
                    <a:pt x="13716" y="9906"/>
                  </a:lnTo>
                  <a:lnTo>
                    <a:pt x="15240" y="11430"/>
                  </a:lnTo>
                  <a:lnTo>
                    <a:pt x="16002" y="762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909370" y="2467368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4" h="13335">
                  <a:moveTo>
                    <a:pt x="1358" y="4826"/>
                  </a:moveTo>
                  <a:lnTo>
                    <a:pt x="1104" y="2286"/>
                  </a:lnTo>
                  <a:lnTo>
                    <a:pt x="1104" y="4572"/>
                  </a:lnTo>
                  <a:lnTo>
                    <a:pt x="1358" y="4826"/>
                  </a:lnTo>
                  <a:close/>
                </a:path>
                <a:path w="17144" h="13335">
                  <a:moveTo>
                    <a:pt x="1866" y="0"/>
                  </a:moveTo>
                  <a:lnTo>
                    <a:pt x="1104" y="0"/>
                  </a:lnTo>
                  <a:lnTo>
                    <a:pt x="1104" y="762"/>
                  </a:lnTo>
                  <a:lnTo>
                    <a:pt x="1866" y="762"/>
                  </a:lnTo>
                  <a:lnTo>
                    <a:pt x="1866" y="0"/>
                  </a:lnTo>
                  <a:close/>
                </a:path>
                <a:path w="17144" h="13335">
                  <a:moveTo>
                    <a:pt x="3390" y="6858"/>
                  </a:moveTo>
                  <a:lnTo>
                    <a:pt x="1358" y="4826"/>
                  </a:lnTo>
                  <a:lnTo>
                    <a:pt x="1358" y="5143"/>
                  </a:lnTo>
                  <a:lnTo>
                    <a:pt x="0" y="5473"/>
                  </a:lnTo>
                  <a:lnTo>
                    <a:pt x="3390" y="6858"/>
                  </a:lnTo>
                  <a:close/>
                </a:path>
                <a:path w="17144" h="13335">
                  <a:moveTo>
                    <a:pt x="4152" y="3048"/>
                  </a:moveTo>
                  <a:lnTo>
                    <a:pt x="2628" y="1524"/>
                  </a:lnTo>
                  <a:lnTo>
                    <a:pt x="1104" y="762"/>
                  </a:lnTo>
                  <a:lnTo>
                    <a:pt x="2628" y="2286"/>
                  </a:lnTo>
                  <a:lnTo>
                    <a:pt x="4152" y="3048"/>
                  </a:lnTo>
                  <a:close/>
                </a:path>
                <a:path w="17144" h="13335">
                  <a:moveTo>
                    <a:pt x="6438" y="8382"/>
                  </a:moveTo>
                  <a:lnTo>
                    <a:pt x="5676" y="7620"/>
                  </a:lnTo>
                  <a:lnTo>
                    <a:pt x="3390" y="6858"/>
                  </a:lnTo>
                  <a:lnTo>
                    <a:pt x="6438" y="8382"/>
                  </a:lnTo>
                  <a:close/>
                </a:path>
                <a:path w="17144" h="13335">
                  <a:moveTo>
                    <a:pt x="10248" y="5334"/>
                  </a:moveTo>
                  <a:lnTo>
                    <a:pt x="8724" y="4572"/>
                  </a:lnTo>
                  <a:lnTo>
                    <a:pt x="7962" y="4572"/>
                  </a:lnTo>
                  <a:lnTo>
                    <a:pt x="8724" y="5334"/>
                  </a:lnTo>
                  <a:lnTo>
                    <a:pt x="10248" y="5334"/>
                  </a:lnTo>
                  <a:close/>
                </a:path>
                <a:path w="17144" h="13335">
                  <a:moveTo>
                    <a:pt x="14820" y="12954"/>
                  </a:moveTo>
                  <a:lnTo>
                    <a:pt x="14058" y="11430"/>
                  </a:lnTo>
                  <a:lnTo>
                    <a:pt x="13296" y="11430"/>
                  </a:lnTo>
                  <a:lnTo>
                    <a:pt x="14820" y="12954"/>
                  </a:lnTo>
                  <a:close/>
                </a:path>
                <a:path w="17144" h="13335">
                  <a:moveTo>
                    <a:pt x="17106" y="8382"/>
                  </a:moveTo>
                  <a:lnTo>
                    <a:pt x="16344" y="8382"/>
                  </a:lnTo>
                  <a:lnTo>
                    <a:pt x="16344" y="9144"/>
                  </a:lnTo>
                  <a:lnTo>
                    <a:pt x="15582" y="12954"/>
                  </a:lnTo>
                  <a:lnTo>
                    <a:pt x="17106" y="9144"/>
                  </a:lnTo>
                  <a:lnTo>
                    <a:pt x="17106" y="838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911999" y="2440686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59" h="2539">
                  <a:moveTo>
                    <a:pt x="9905" y="1523"/>
                  </a:moveTo>
                  <a:lnTo>
                    <a:pt x="9905" y="761"/>
                  </a:lnTo>
                  <a:lnTo>
                    <a:pt x="9143" y="0"/>
                  </a:lnTo>
                  <a:lnTo>
                    <a:pt x="4571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8381" y="2285"/>
                  </a:lnTo>
                  <a:lnTo>
                    <a:pt x="9143" y="1523"/>
                  </a:lnTo>
                  <a:lnTo>
                    <a:pt x="9905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920381" y="244221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1" y="761"/>
                  </a:moveTo>
                  <a:lnTo>
                    <a:pt x="761" y="0"/>
                  </a:lnTo>
                  <a:lnTo>
                    <a:pt x="0" y="761"/>
                  </a:lnTo>
                  <a:lnTo>
                    <a:pt x="761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913523" y="2442210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69">
                  <a:moveTo>
                    <a:pt x="6857" y="762"/>
                  </a:moveTo>
                  <a:lnTo>
                    <a:pt x="685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3047" y="762"/>
                  </a:lnTo>
                  <a:lnTo>
                    <a:pt x="6857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916571" y="2442222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810" y="0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2286" y="762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911999" y="2439174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59" h="3175">
                  <a:moveTo>
                    <a:pt x="762" y="2286"/>
                  </a:moveTo>
                  <a:lnTo>
                    <a:pt x="0" y="1524"/>
                  </a:lnTo>
                  <a:lnTo>
                    <a:pt x="0" y="3048"/>
                  </a:lnTo>
                  <a:lnTo>
                    <a:pt x="762" y="2286"/>
                  </a:lnTo>
                  <a:close/>
                </a:path>
                <a:path w="10159" h="3175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10159" h="3175">
                  <a:moveTo>
                    <a:pt x="5334" y="0"/>
                  </a:moveTo>
                  <a:lnTo>
                    <a:pt x="4572" y="0"/>
                  </a:lnTo>
                  <a:lnTo>
                    <a:pt x="3810" y="762"/>
                  </a:lnTo>
                  <a:lnTo>
                    <a:pt x="4572" y="1524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  <a:path w="10159" h="3175">
                  <a:moveTo>
                    <a:pt x="9906" y="1524"/>
                  </a:moveTo>
                  <a:lnTo>
                    <a:pt x="9144" y="2286"/>
                  </a:lnTo>
                  <a:lnTo>
                    <a:pt x="9906" y="3048"/>
                  </a:lnTo>
                  <a:lnTo>
                    <a:pt x="9906" y="1524"/>
                  </a:lnTo>
                  <a:close/>
                </a:path>
                <a:path w="10159" h="3175">
                  <a:moveTo>
                    <a:pt x="9906" y="762"/>
                  </a:moveTo>
                  <a:lnTo>
                    <a:pt x="9144" y="0"/>
                  </a:lnTo>
                  <a:lnTo>
                    <a:pt x="9144" y="762"/>
                  </a:lnTo>
                  <a:lnTo>
                    <a:pt x="990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911999" y="2439162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523" y="0"/>
                  </a:moveTo>
                  <a:lnTo>
                    <a:pt x="0" y="762"/>
                  </a:lnTo>
                  <a:lnTo>
                    <a:pt x="0" y="3048"/>
                  </a:lnTo>
                  <a:lnTo>
                    <a:pt x="0" y="762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914285" y="2440698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6350" h="1905">
                  <a:moveTo>
                    <a:pt x="6096" y="0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762"/>
                  </a:lnTo>
                  <a:lnTo>
                    <a:pt x="5334" y="1524"/>
                  </a:lnTo>
                  <a:lnTo>
                    <a:pt x="6096" y="762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915809" y="243763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915809" y="243763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911999" y="2442984"/>
              <a:ext cx="10160" cy="47625"/>
            </a:xfrm>
            <a:custGeom>
              <a:avLst/>
              <a:gdLst/>
              <a:ahLst/>
              <a:cxnLst/>
              <a:rect l="l" t="t" r="r" b="b"/>
              <a:pathLst>
                <a:path w="10159" h="47625">
                  <a:moveTo>
                    <a:pt x="8382" y="3810"/>
                  </a:moveTo>
                  <a:lnTo>
                    <a:pt x="749" y="3810"/>
                  </a:lnTo>
                  <a:lnTo>
                    <a:pt x="749" y="5334"/>
                  </a:lnTo>
                  <a:lnTo>
                    <a:pt x="1524" y="5334"/>
                  </a:lnTo>
                  <a:lnTo>
                    <a:pt x="1524" y="4572"/>
                  </a:lnTo>
                  <a:lnTo>
                    <a:pt x="8382" y="4572"/>
                  </a:lnTo>
                  <a:lnTo>
                    <a:pt x="8382" y="3810"/>
                  </a:lnTo>
                  <a:close/>
                </a:path>
                <a:path w="10159" h="47625">
                  <a:moveTo>
                    <a:pt x="9144" y="47244"/>
                  </a:moveTo>
                  <a:lnTo>
                    <a:pt x="8382" y="46482"/>
                  </a:lnTo>
                  <a:lnTo>
                    <a:pt x="8382" y="47244"/>
                  </a:lnTo>
                  <a:lnTo>
                    <a:pt x="9144" y="47244"/>
                  </a:lnTo>
                  <a:close/>
                </a:path>
                <a:path w="10159" h="47625">
                  <a:moveTo>
                    <a:pt x="9144" y="44958"/>
                  </a:moveTo>
                  <a:lnTo>
                    <a:pt x="8382" y="44958"/>
                  </a:lnTo>
                  <a:lnTo>
                    <a:pt x="8382" y="45720"/>
                  </a:lnTo>
                  <a:lnTo>
                    <a:pt x="9144" y="45720"/>
                  </a:lnTo>
                  <a:lnTo>
                    <a:pt x="9144" y="44958"/>
                  </a:lnTo>
                  <a:close/>
                </a:path>
                <a:path w="10159" h="47625">
                  <a:moveTo>
                    <a:pt x="9144" y="5334"/>
                  </a:moveTo>
                  <a:lnTo>
                    <a:pt x="8382" y="5334"/>
                  </a:lnTo>
                  <a:lnTo>
                    <a:pt x="8382" y="6096"/>
                  </a:lnTo>
                  <a:lnTo>
                    <a:pt x="9144" y="6096"/>
                  </a:lnTo>
                  <a:lnTo>
                    <a:pt x="9144" y="5334"/>
                  </a:lnTo>
                  <a:close/>
                </a:path>
                <a:path w="10159" h="47625">
                  <a:moveTo>
                    <a:pt x="9144" y="3048"/>
                  </a:moveTo>
                  <a:lnTo>
                    <a:pt x="8382" y="3048"/>
                  </a:lnTo>
                  <a:lnTo>
                    <a:pt x="8382" y="3810"/>
                  </a:lnTo>
                  <a:lnTo>
                    <a:pt x="9144" y="3810"/>
                  </a:lnTo>
                  <a:lnTo>
                    <a:pt x="9144" y="3048"/>
                  </a:lnTo>
                  <a:close/>
                </a:path>
                <a:path w="10159" h="47625">
                  <a:moveTo>
                    <a:pt x="9906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9906" y="762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841133" y="2444508"/>
              <a:ext cx="82550" cy="20955"/>
            </a:xfrm>
            <a:custGeom>
              <a:avLst/>
              <a:gdLst/>
              <a:ahLst/>
              <a:cxnLst/>
              <a:rect l="l" t="t" r="r" b="b"/>
              <a:pathLst>
                <a:path w="82550" h="20955">
                  <a:moveTo>
                    <a:pt x="9906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4572"/>
                  </a:lnTo>
                  <a:lnTo>
                    <a:pt x="8382" y="4572"/>
                  </a:lnTo>
                  <a:lnTo>
                    <a:pt x="8382" y="3048"/>
                  </a:lnTo>
                  <a:lnTo>
                    <a:pt x="9144" y="2286"/>
                  </a:lnTo>
                  <a:lnTo>
                    <a:pt x="8382" y="2286"/>
                  </a:lnTo>
                  <a:lnTo>
                    <a:pt x="8382" y="1524"/>
                  </a:lnTo>
                  <a:lnTo>
                    <a:pt x="9906" y="1524"/>
                  </a:lnTo>
                  <a:lnTo>
                    <a:pt x="9906" y="0"/>
                  </a:lnTo>
                  <a:close/>
                </a:path>
                <a:path w="82550" h="20955">
                  <a:moveTo>
                    <a:pt x="68580" y="16002"/>
                  </a:moveTo>
                  <a:lnTo>
                    <a:pt x="67818" y="16002"/>
                  </a:lnTo>
                  <a:lnTo>
                    <a:pt x="67056" y="18288"/>
                  </a:lnTo>
                  <a:lnTo>
                    <a:pt x="65532" y="16764"/>
                  </a:lnTo>
                  <a:lnTo>
                    <a:pt x="64770" y="16764"/>
                  </a:lnTo>
                  <a:lnTo>
                    <a:pt x="67056" y="19050"/>
                  </a:lnTo>
                  <a:lnTo>
                    <a:pt x="67818" y="19050"/>
                  </a:lnTo>
                  <a:lnTo>
                    <a:pt x="67818" y="17526"/>
                  </a:lnTo>
                  <a:lnTo>
                    <a:pt x="68580" y="16002"/>
                  </a:lnTo>
                  <a:close/>
                </a:path>
                <a:path w="82550" h="20955">
                  <a:moveTo>
                    <a:pt x="70866" y="18288"/>
                  </a:moveTo>
                  <a:lnTo>
                    <a:pt x="70104" y="16002"/>
                  </a:lnTo>
                  <a:lnTo>
                    <a:pt x="69342" y="16002"/>
                  </a:lnTo>
                  <a:lnTo>
                    <a:pt x="69342" y="18288"/>
                  </a:lnTo>
                  <a:lnTo>
                    <a:pt x="70866" y="18288"/>
                  </a:lnTo>
                  <a:close/>
                </a:path>
                <a:path w="82550" h="20955">
                  <a:moveTo>
                    <a:pt x="73914" y="16002"/>
                  </a:moveTo>
                  <a:lnTo>
                    <a:pt x="73152" y="16002"/>
                  </a:lnTo>
                  <a:lnTo>
                    <a:pt x="73152" y="18288"/>
                  </a:lnTo>
                  <a:lnTo>
                    <a:pt x="73914" y="18288"/>
                  </a:lnTo>
                  <a:lnTo>
                    <a:pt x="73914" y="16002"/>
                  </a:lnTo>
                  <a:close/>
                </a:path>
                <a:path w="82550" h="20955">
                  <a:moveTo>
                    <a:pt x="76962" y="16764"/>
                  </a:moveTo>
                  <a:lnTo>
                    <a:pt x="76200" y="16002"/>
                  </a:lnTo>
                  <a:lnTo>
                    <a:pt x="75438" y="18288"/>
                  </a:lnTo>
                  <a:lnTo>
                    <a:pt x="76200" y="19050"/>
                  </a:lnTo>
                  <a:lnTo>
                    <a:pt x="76200" y="17526"/>
                  </a:lnTo>
                  <a:lnTo>
                    <a:pt x="76962" y="16764"/>
                  </a:lnTo>
                  <a:close/>
                </a:path>
                <a:path w="82550" h="20955">
                  <a:moveTo>
                    <a:pt x="78486" y="19050"/>
                  </a:moveTo>
                  <a:lnTo>
                    <a:pt x="77724" y="17526"/>
                  </a:lnTo>
                  <a:lnTo>
                    <a:pt x="76200" y="17526"/>
                  </a:lnTo>
                  <a:lnTo>
                    <a:pt x="76962" y="18288"/>
                  </a:lnTo>
                  <a:lnTo>
                    <a:pt x="76962" y="19050"/>
                  </a:lnTo>
                  <a:lnTo>
                    <a:pt x="78486" y="19050"/>
                  </a:lnTo>
                  <a:close/>
                </a:path>
                <a:path w="82550" h="20955">
                  <a:moveTo>
                    <a:pt x="78486" y="16764"/>
                  </a:moveTo>
                  <a:lnTo>
                    <a:pt x="77724" y="16764"/>
                  </a:lnTo>
                  <a:lnTo>
                    <a:pt x="77724" y="17526"/>
                  </a:lnTo>
                  <a:lnTo>
                    <a:pt x="78486" y="17526"/>
                  </a:lnTo>
                  <a:lnTo>
                    <a:pt x="78486" y="16764"/>
                  </a:lnTo>
                  <a:close/>
                </a:path>
                <a:path w="82550" h="20955">
                  <a:moveTo>
                    <a:pt x="81534" y="19050"/>
                  </a:moveTo>
                  <a:lnTo>
                    <a:pt x="80010" y="18288"/>
                  </a:lnTo>
                  <a:lnTo>
                    <a:pt x="78486" y="19050"/>
                  </a:lnTo>
                  <a:lnTo>
                    <a:pt x="81534" y="19050"/>
                  </a:lnTo>
                  <a:close/>
                </a:path>
                <a:path w="82550" h="20955">
                  <a:moveTo>
                    <a:pt x="82296" y="17526"/>
                  </a:moveTo>
                  <a:lnTo>
                    <a:pt x="81534" y="17526"/>
                  </a:lnTo>
                  <a:lnTo>
                    <a:pt x="80010" y="18288"/>
                  </a:lnTo>
                  <a:lnTo>
                    <a:pt x="81534" y="18288"/>
                  </a:lnTo>
                  <a:lnTo>
                    <a:pt x="81534" y="19050"/>
                  </a:lnTo>
                  <a:lnTo>
                    <a:pt x="80772" y="19812"/>
                  </a:lnTo>
                  <a:lnTo>
                    <a:pt x="81534" y="20574"/>
                  </a:lnTo>
                  <a:lnTo>
                    <a:pt x="82296" y="20574"/>
                  </a:lnTo>
                  <a:lnTo>
                    <a:pt x="82296" y="1752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838085" y="2493264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5" h="1905">
                  <a:moveTo>
                    <a:pt x="14478" y="1524"/>
                  </a:moveTo>
                  <a:lnTo>
                    <a:pt x="14478" y="762"/>
                  </a:lnTo>
                  <a:lnTo>
                    <a:pt x="12954" y="762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2"/>
                  </a:lnTo>
                  <a:lnTo>
                    <a:pt x="6096" y="762"/>
                  </a:lnTo>
                  <a:lnTo>
                    <a:pt x="4572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843419" y="2493264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761" y="1143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761" y="1143"/>
                  </a:lnTo>
                  <a:close/>
                </a:path>
                <a:path w="6350" h="1269">
                  <a:moveTo>
                    <a:pt x="6095" y="762"/>
                  </a:moveTo>
                  <a:lnTo>
                    <a:pt x="6095" y="0"/>
                  </a:lnTo>
                  <a:lnTo>
                    <a:pt x="4571" y="762"/>
                  </a:lnTo>
                  <a:lnTo>
                    <a:pt x="609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838085" y="2494788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5" h="1905">
                  <a:moveTo>
                    <a:pt x="14478" y="1524"/>
                  </a:moveTo>
                  <a:lnTo>
                    <a:pt x="14478" y="762"/>
                  </a:lnTo>
                  <a:lnTo>
                    <a:pt x="12954" y="762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2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4572" y="762"/>
                  </a:lnTo>
                  <a:lnTo>
                    <a:pt x="6096" y="1524"/>
                  </a:lnTo>
                  <a:lnTo>
                    <a:pt x="9906" y="1524"/>
                  </a:lnTo>
                  <a:lnTo>
                    <a:pt x="11430" y="762"/>
                  </a:lnTo>
                  <a:lnTo>
                    <a:pt x="12192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838085" y="2496312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5" h="1905">
                  <a:moveTo>
                    <a:pt x="14478" y="1524"/>
                  </a:moveTo>
                  <a:lnTo>
                    <a:pt x="14478" y="762"/>
                  </a:lnTo>
                  <a:lnTo>
                    <a:pt x="12954" y="762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2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4572" y="762"/>
                  </a:lnTo>
                  <a:lnTo>
                    <a:pt x="6096" y="1524"/>
                  </a:lnTo>
                  <a:lnTo>
                    <a:pt x="9144" y="1524"/>
                  </a:lnTo>
                  <a:lnTo>
                    <a:pt x="9906" y="762"/>
                  </a:lnTo>
                  <a:lnTo>
                    <a:pt x="12192" y="762"/>
                  </a:lnTo>
                  <a:lnTo>
                    <a:pt x="12954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838085" y="2496312"/>
              <a:ext cx="14604" cy="3175"/>
            </a:xfrm>
            <a:custGeom>
              <a:avLst/>
              <a:gdLst/>
              <a:ahLst/>
              <a:cxnLst/>
              <a:rect l="l" t="t" r="r" b="b"/>
              <a:pathLst>
                <a:path w="14605" h="3175">
                  <a:moveTo>
                    <a:pt x="14478" y="3048"/>
                  </a:moveTo>
                  <a:lnTo>
                    <a:pt x="14478" y="762"/>
                  </a:lnTo>
                  <a:lnTo>
                    <a:pt x="12954" y="762"/>
                  </a:lnTo>
                  <a:lnTo>
                    <a:pt x="12192" y="0"/>
                  </a:lnTo>
                  <a:lnTo>
                    <a:pt x="9906" y="0"/>
                  </a:lnTo>
                  <a:lnTo>
                    <a:pt x="9144" y="762"/>
                  </a:lnTo>
                  <a:lnTo>
                    <a:pt x="6096" y="762"/>
                  </a:lnTo>
                  <a:lnTo>
                    <a:pt x="4572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2286" y="2286"/>
                  </a:lnTo>
                  <a:lnTo>
                    <a:pt x="6096" y="2286"/>
                  </a:lnTo>
                  <a:lnTo>
                    <a:pt x="6858" y="3048"/>
                  </a:lnTo>
                  <a:lnTo>
                    <a:pt x="8382" y="3048"/>
                  </a:lnTo>
                  <a:lnTo>
                    <a:pt x="9144" y="2286"/>
                  </a:lnTo>
                  <a:lnTo>
                    <a:pt x="12954" y="2286"/>
                  </a:lnTo>
                  <a:lnTo>
                    <a:pt x="13716" y="3048"/>
                  </a:lnTo>
                  <a:lnTo>
                    <a:pt x="14478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838085" y="2496312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1524" y="1524"/>
                  </a:moveTo>
                  <a:lnTo>
                    <a:pt x="1524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12700" h="1905">
                  <a:moveTo>
                    <a:pt x="1524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12700" h="1905">
                  <a:moveTo>
                    <a:pt x="6096" y="762"/>
                  </a:moveTo>
                  <a:lnTo>
                    <a:pt x="4572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6096" y="762"/>
                  </a:lnTo>
                  <a:close/>
                </a:path>
                <a:path w="12700" h="1905">
                  <a:moveTo>
                    <a:pt x="7620" y="1524"/>
                  </a:moveTo>
                  <a:lnTo>
                    <a:pt x="6096" y="762"/>
                  </a:lnTo>
                  <a:lnTo>
                    <a:pt x="4572" y="762"/>
                  </a:lnTo>
                  <a:lnTo>
                    <a:pt x="6858" y="1524"/>
                  </a:lnTo>
                  <a:lnTo>
                    <a:pt x="7620" y="1524"/>
                  </a:lnTo>
                  <a:close/>
                </a:path>
                <a:path w="12700" h="1905">
                  <a:moveTo>
                    <a:pt x="8382" y="1524"/>
                  </a:moveTo>
                  <a:lnTo>
                    <a:pt x="9906" y="762"/>
                  </a:lnTo>
                  <a:lnTo>
                    <a:pt x="9144" y="762"/>
                  </a:lnTo>
                  <a:lnTo>
                    <a:pt x="7620" y="1524"/>
                  </a:lnTo>
                  <a:lnTo>
                    <a:pt x="8382" y="1524"/>
                  </a:lnTo>
                  <a:close/>
                </a:path>
                <a:path w="12700" h="1905">
                  <a:moveTo>
                    <a:pt x="12192" y="762"/>
                  </a:moveTo>
                  <a:lnTo>
                    <a:pt x="12192" y="0"/>
                  </a:lnTo>
                  <a:lnTo>
                    <a:pt x="9906" y="0"/>
                  </a:lnTo>
                  <a:lnTo>
                    <a:pt x="9906" y="762"/>
                  </a:lnTo>
                  <a:lnTo>
                    <a:pt x="1219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838085" y="2497836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5" h="1905">
                  <a:moveTo>
                    <a:pt x="14478" y="1524"/>
                  </a:moveTo>
                  <a:lnTo>
                    <a:pt x="14478" y="762"/>
                  </a:lnTo>
                  <a:lnTo>
                    <a:pt x="13716" y="762"/>
                  </a:lnTo>
                  <a:lnTo>
                    <a:pt x="12954" y="0"/>
                  </a:lnTo>
                  <a:lnTo>
                    <a:pt x="9144" y="0"/>
                  </a:lnTo>
                  <a:lnTo>
                    <a:pt x="8382" y="762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2286" y="762"/>
                  </a:lnTo>
                  <a:lnTo>
                    <a:pt x="6096" y="762"/>
                  </a:lnTo>
                  <a:lnTo>
                    <a:pt x="6858" y="1524"/>
                  </a:lnTo>
                  <a:lnTo>
                    <a:pt x="8382" y="1524"/>
                  </a:lnTo>
                  <a:lnTo>
                    <a:pt x="9144" y="762"/>
                  </a:lnTo>
                  <a:lnTo>
                    <a:pt x="12954" y="762"/>
                  </a:lnTo>
                  <a:lnTo>
                    <a:pt x="13716" y="1524"/>
                  </a:lnTo>
                  <a:lnTo>
                    <a:pt x="14478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838085" y="2497836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1524" y="1524"/>
                  </a:moveTo>
                  <a:lnTo>
                    <a:pt x="1524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12700" h="1905">
                  <a:moveTo>
                    <a:pt x="1524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12700" h="1905">
                  <a:moveTo>
                    <a:pt x="8382" y="1524"/>
                  </a:moveTo>
                  <a:lnTo>
                    <a:pt x="8382" y="762"/>
                  </a:lnTo>
                  <a:lnTo>
                    <a:pt x="6096" y="762"/>
                  </a:lnTo>
                  <a:lnTo>
                    <a:pt x="4572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5334" y="762"/>
                  </a:lnTo>
                  <a:lnTo>
                    <a:pt x="6858" y="1524"/>
                  </a:lnTo>
                  <a:lnTo>
                    <a:pt x="8382" y="1524"/>
                  </a:lnTo>
                  <a:close/>
                </a:path>
                <a:path w="12700" h="1905">
                  <a:moveTo>
                    <a:pt x="12192" y="762"/>
                  </a:moveTo>
                  <a:lnTo>
                    <a:pt x="12192" y="0"/>
                  </a:lnTo>
                  <a:lnTo>
                    <a:pt x="9906" y="0"/>
                  </a:lnTo>
                  <a:lnTo>
                    <a:pt x="9906" y="762"/>
                  </a:lnTo>
                  <a:lnTo>
                    <a:pt x="1219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841895" y="2487930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9144" y="3047"/>
                  </a:moveTo>
                  <a:lnTo>
                    <a:pt x="8382" y="2285"/>
                  </a:lnTo>
                  <a:lnTo>
                    <a:pt x="8382" y="0"/>
                  </a:lnTo>
                  <a:lnTo>
                    <a:pt x="762" y="0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9144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841133" y="2490978"/>
              <a:ext cx="10160" cy="1270"/>
            </a:xfrm>
            <a:custGeom>
              <a:avLst/>
              <a:gdLst/>
              <a:ahLst/>
              <a:cxnLst/>
              <a:rect l="l" t="t" r="r" b="b"/>
              <a:pathLst>
                <a:path w="10159" h="1269">
                  <a:moveTo>
                    <a:pt x="9906" y="761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9906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841133" y="2490978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59" h="2539">
                  <a:moveTo>
                    <a:pt x="9906" y="2285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9906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838085" y="2478024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3048"/>
                  </a:moveTo>
                  <a:lnTo>
                    <a:pt x="3048" y="761"/>
                  </a:lnTo>
                  <a:lnTo>
                    <a:pt x="2286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2286" y="3048"/>
                  </a:lnTo>
                  <a:lnTo>
                    <a:pt x="2286" y="381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838085" y="2478024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2" y="1524"/>
                  </a:moveTo>
                  <a:lnTo>
                    <a:pt x="762" y="1016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3175" h="3810">
                  <a:moveTo>
                    <a:pt x="2286" y="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2286" y="0"/>
                  </a:lnTo>
                  <a:close/>
                </a:path>
                <a:path w="3175" h="3810">
                  <a:moveTo>
                    <a:pt x="1524" y="508"/>
                  </a:moveTo>
                  <a:lnTo>
                    <a:pt x="762" y="762"/>
                  </a:lnTo>
                  <a:lnTo>
                    <a:pt x="762" y="1016"/>
                  </a:lnTo>
                  <a:lnTo>
                    <a:pt x="1524" y="508"/>
                  </a:lnTo>
                  <a:close/>
                </a:path>
                <a:path w="3175" h="3810">
                  <a:moveTo>
                    <a:pt x="2286" y="3048"/>
                  </a:moveTo>
                  <a:lnTo>
                    <a:pt x="2286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86" y="3048"/>
                  </a:lnTo>
                  <a:close/>
                </a:path>
                <a:path w="3175" h="3810">
                  <a:moveTo>
                    <a:pt x="3048" y="1524"/>
                  </a:moveTo>
                  <a:lnTo>
                    <a:pt x="3048" y="761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3048" y="1524"/>
                  </a:lnTo>
                  <a:close/>
                </a:path>
                <a:path w="3175" h="3810">
                  <a:moveTo>
                    <a:pt x="3048" y="3048"/>
                  </a:moveTo>
                  <a:lnTo>
                    <a:pt x="3048" y="2286"/>
                  </a:lnTo>
                  <a:lnTo>
                    <a:pt x="2286" y="3048"/>
                  </a:lnTo>
                  <a:lnTo>
                    <a:pt x="2286" y="381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842657" y="2449068"/>
              <a:ext cx="7620" cy="39370"/>
            </a:xfrm>
            <a:custGeom>
              <a:avLst/>
              <a:gdLst/>
              <a:ahLst/>
              <a:cxnLst/>
              <a:rect l="l" t="t" r="r" b="b"/>
              <a:pathLst>
                <a:path w="7619" h="39369">
                  <a:moveTo>
                    <a:pt x="7619" y="38861"/>
                  </a:moveTo>
                  <a:lnTo>
                    <a:pt x="7619" y="0"/>
                  </a:lnTo>
                  <a:lnTo>
                    <a:pt x="0" y="0"/>
                  </a:lnTo>
                  <a:lnTo>
                    <a:pt x="0" y="38861"/>
                  </a:lnTo>
                  <a:lnTo>
                    <a:pt x="7619" y="388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847229" y="2449080"/>
              <a:ext cx="3175" cy="39370"/>
            </a:xfrm>
            <a:custGeom>
              <a:avLst/>
              <a:gdLst/>
              <a:ahLst/>
              <a:cxnLst/>
              <a:rect l="l" t="t" r="r" b="b"/>
              <a:pathLst>
                <a:path w="3175" h="39369">
                  <a:moveTo>
                    <a:pt x="3048" y="0"/>
                  </a:moveTo>
                  <a:lnTo>
                    <a:pt x="2273" y="0"/>
                  </a:lnTo>
                  <a:lnTo>
                    <a:pt x="2273" y="1524"/>
                  </a:lnTo>
                  <a:lnTo>
                    <a:pt x="0" y="1524"/>
                  </a:lnTo>
                  <a:lnTo>
                    <a:pt x="0" y="38862"/>
                  </a:lnTo>
                  <a:lnTo>
                    <a:pt x="2273" y="38862"/>
                  </a:lnTo>
                  <a:lnTo>
                    <a:pt x="3035" y="388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835799" y="2458974"/>
              <a:ext cx="21590" cy="8890"/>
            </a:xfrm>
            <a:custGeom>
              <a:avLst/>
              <a:gdLst/>
              <a:ahLst/>
              <a:cxnLst/>
              <a:rect l="l" t="t" r="r" b="b"/>
              <a:pathLst>
                <a:path w="21590" h="8889">
                  <a:moveTo>
                    <a:pt x="21336" y="5334"/>
                  </a:moveTo>
                  <a:lnTo>
                    <a:pt x="21336" y="762"/>
                  </a:lnTo>
                  <a:lnTo>
                    <a:pt x="19812" y="762"/>
                  </a:lnTo>
                  <a:lnTo>
                    <a:pt x="17526" y="0"/>
                  </a:lnTo>
                  <a:lnTo>
                    <a:pt x="8382" y="0"/>
                  </a:lnTo>
                  <a:lnTo>
                    <a:pt x="6858" y="762"/>
                  </a:lnTo>
                  <a:lnTo>
                    <a:pt x="4572" y="1524"/>
                  </a:lnTo>
                  <a:lnTo>
                    <a:pt x="3048" y="1524"/>
                  </a:lnTo>
                  <a:lnTo>
                    <a:pt x="2286" y="2286"/>
                  </a:lnTo>
                  <a:lnTo>
                    <a:pt x="762" y="3048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1524" y="8382"/>
                  </a:lnTo>
                  <a:lnTo>
                    <a:pt x="2286" y="7620"/>
                  </a:lnTo>
                  <a:lnTo>
                    <a:pt x="2286" y="6858"/>
                  </a:lnTo>
                  <a:lnTo>
                    <a:pt x="3810" y="6096"/>
                  </a:lnTo>
                  <a:lnTo>
                    <a:pt x="4572" y="6096"/>
                  </a:lnTo>
                  <a:lnTo>
                    <a:pt x="6096" y="5334"/>
                  </a:lnTo>
                  <a:lnTo>
                    <a:pt x="7620" y="5334"/>
                  </a:lnTo>
                  <a:lnTo>
                    <a:pt x="9144" y="4572"/>
                  </a:lnTo>
                  <a:lnTo>
                    <a:pt x="18288" y="4572"/>
                  </a:lnTo>
                  <a:lnTo>
                    <a:pt x="19812" y="5334"/>
                  </a:lnTo>
                  <a:lnTo>
                    <a:pt x="21336" y="533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835799" y="2458974"/>
              <a:ext cx="21590" cy="8890"/>
            </a:xfrm>
            <a:custGeom>
              <a:avLst/>
              <a:gdLst/>
              <a:ahLst/>
              <a:cxnLst/>
              <a:rect l="l" t="t" r="r" b="b"/>
              <a:pathLst>
                <a:path w="21590" h="8889">
                  <a:moveTo>
                    <a:pt x="762" y="3810"/>
                  </a:moveTo>
                  <a:lnTo>
                    <a:pt x="762" y="3048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2" y="3810"/>
                  </a:lnTo>
                  <a:close/>
                </a:path>
                <a:path w="21590" h="8889">
                  <a:moveTo>
                    <a:pt x="2286" y="7620"/>
                  </a:moveTo>
                  <a:lnTo>
                    <a:pt x="1524" y="7620"/>
                  </a:lnTo>
                  <a:lnTo>
                    <a:pt x="1524" y="8382"/>
                  </a:lnTo>
                  <a:lnTo>
                    <a:pt x="2286" y="7620"/>
                  </a:lnTo>
                  <a:close/>
                </a:path>
                <a:path w="21590" h="8889">
                  <a:moveTo>
                    <a:pt x="4121" y="6096"/>
                  </a:moveTo>
                  <a:lnTo>
                    <a:pt x="3810" y="6096"/>
                  </a:lnTo>
                  <a:lnTo>
                    <a:pt x="2286" y="7620"/>
                  </a:lnTo>
                  <a:lnTo>
                    <a:pt x="4121" y="6096"/>
                  </a:lnTo>
                  <a:close/>
                </a:path>
                <a:path w="21590" h="8889">
                  <a:moveTo>
                    <a:pt x="17206" y="4572"/>
                  </a:moveTo>
                  <a:lnTo>
                    <a:pt x="14427" y="3759"/>
                  </a:lnTo>
                  <a:lnTo>
                    <a:pt x="10668" y="3910"/>
                  </a:lnTo>
                  <a:lnTo>
                    <a:pt x="9144" y="3972"/>
                  </a:lnTo>
                  <a:lnTo>
                    <a:pt x="6553" y="4076"/>
                  </a:lnTo>
                  <a:lnTo>
                    <a:pt x="4121" y="6096"/>
                  </a:lnTo>
                  <a:lnTo>
                    <a:pt x="4572" y="6096"/>
                  </a:lnTo>
                  <a:lnTo>
                    <a:pt x="6096" y="5334"/>
                  </a:lnTo>
                  <a:lnTo>
                    <a:pt x="7620" y="5334"/>
                  </a:lnTo>
                  <a:lnTo>
                    <a:pt x="9144" y="4572"/>
                  </a:lnTo>
                  <a:lnTo>
                    <a:pt x="17206" y="4572"/>
                  </a:lnTo>
                  <a:close/>
                </a:path>
                <a:path w="21590" h="8889">
                  <a:moveTo>
                    <a:pt x="19812" y="762"/>
                  </a:moveTo>
                  <a:lnTo>
                    <a:pt x="17526" y="0"/>
                  </a:lnTo>
                  <a:lnTo>
                    <a:pt x="15240" y="0"/>
                  </a:lnTo>
                  <a:lnTo>
                    <a:pt x="17206" y="655"/>
                  </a:lnTo>
                  <a:lnTo>
                    <a:pt x="19812" y="762"/>
                  </a:lnTo>
                  <a:close/>
                </a:path>
                <a:path w="21590" h="8889">
                  <a:moveTo>
                    <a:pt x="21336" y="1524"/>
                  </a:moveTo>
                  <a:lnTo>
                    <a:pt x="21336" y="762"/>
                  </a:lnTo>
                  <a:lnTo>
                    <a:pt x="19812" y="762"/>
                  </a:lnTo>
                  <a:lnTo>
                    <a:pt x="21336" y="1524"/>
                  </a:lnTo>
                  <a:close/>
                </a:path>
                <a:path w="21590" h="8889">
                  <a:moveTo>
                    <a:pt x="21336" y="6096"/>
                  </a:moveTo>
                  <a:lnTo>
                    <a:pt x="21336" y="5334"/>
                  </a:lnTo>
                  <a:lnTo>
                    <a:pt x="19812" y="5334"/>
                  </a:lnTo>
                  <a:lnTo>
                    <a:pt x="21336" y="609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838085" y="2465070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10">
                  <a:moveTo>
                    <a:pt x="4571" y="3810"/>
                  </a:moveTo>
                  <a:lnTo>
                    <a:pt x="4571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761" y="3048"/>
                  </a:lnTo>
                  <a:lnTo>
                    <a:pt x="1523" y="3048"/>
                  </a:lnTo>
                  <a:lnTo>
                    <a:pt x="3047" y="3810"/>
                  </a:lnTo>
                  <a:lnTo>
                    <a:pt x="4571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838085" y="2465070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761" y="2286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2540" h="3175">
                  <a:moveTo>
                    <a:pt x="2285" y="0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1523" y="762"/>
                  </a:lnTo>
                  <a:lnTo>
                    <a:pt x="2285" y="0"/>
                  </a:lnTo>
                  <a:close/>
                </a:path>
                <a:path w="2540" h="3175">
                  <a:moveTo>
                    <a:pt x="1523" y="3048"/>
                  </a:moveTo>
                  <a:lnTo>
                    <a:pt x="761" y="2286"/>
                  </a:lnTo>
                  <a:lnTo>
                    <a:pt x="761" y="3048"/>
                  </a:lnTo>
                  <a:lnTo>
                    <a:pt x="1523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850277" y="2466594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2286" y="1523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2286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850277" y="2466594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0" y="0"/>
                  </a:moveTo>
                  <a:lnTo>
                    <a:pt x="1524" y="0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838085" y="2468118"/>
              <a:ext cx="14604" cy="11430"/>
            </a:xfrm>
            <a:custGeom>
              <a:avLst/>
              <a:gdLst/>
              <a:ahLst/>
              <a:cxnLst/>
              <a:rect l="l" t="t" r="r" b="b"/>
              <a:pathLst>
                <a:path w="14605" h="11430">
                  <a:moveTo>
                    <a:pt x="13716" y="4572"/>
                  </a:moveTo>
                  <a:lnTo>
                    <a:pt x="13716" y="762"/>
                  </a:lnTo>
                  <a:lnTo>
                    <a:pt x="12954" y="1524"/>
                  </a:lnTo>
                  <a:lnTo>
                    <a:pt x="10668" y="2286"/>
                  </a:lnTo>
                  <a:lnTo>
                    <a:pt x="8382" y="3810"/>
                  </a:lnTo>
                  <a:lnTo>
                    <a:pt x="6096" y="4572"/>
                  </a:lnTo>
                  <a:lnTo>
                    <a:pt x="1524" y="6858"/>
                  </a:lnTo>
                  <a:lnTo>
                    <a:pt x="761" y="6858"/>
                  </a:lnTo>
                  <a:lnTo>
                    <a:pt x="0" y="7620"/>
                  </a:lnTo>
                  <a:lnTo>
                    <a:pt x="762" y="11430"/>
                  </a:lnTo>
                  <a:lnTo>
                    <a:pt x="762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4572" y="9144"/>
                  </a:lnTo>
                  <a:lnTo>
                    <a:pt x="6858" y="7620"/>
                  </a:lnTo>
                  <a:lnTo>
                    <a:pt x="11430" y="6096"/>
                  </a:lnTo>
                  <a:lnTo>
                    <a:pt x="13716" y="4572"/>
                  </a:lnTo>
                  <a:close/>
                </a:path>
                <a:path w="14605" h="11430">
                  <a:moveTo>
                    <a:pt x="14478" y="3810"/>
                  </a:moveTo>
                  <a:lnTo>
                    <a:pt x="14478" y="0"/>
                  </a:lnTo>
                  <a:lnTo>
                    <a:pt x="13716" y="0"/>
                  </a:lnTo>
                  <a:lnTo>
                    <a:pt x="13716" y="3810"/>
                  </a:lnTo>
                  <a:lnTo>
                    <a:pt x="14478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838085" y="2467368"/>
              <a:ext cx="15875" cy="13335"/>
            </a:xfrm>
            <a:custGeom>
              <a:avLst/>
              <a:gdLst/>
              <a:ahLst/>
              <a:cxnLst/>
              <a:rect l="l" t="t" r="r" b="b"/>
              <a:pathLst>
                <a:path w="15875" h="13335">
                  <a:moveTo>
                    <a:pt x="762" y="8382"/>
                  </a:moveTo>
                  <a:lnTo>
                    <a:pt x="0" y="8382"/>
                  </a:lnTo>
                  <a:lnTo>
                    <a:pt x="0" y="9144"/>
                  </a:lnTo>
                  <a:lnTo>
                    <a:pt x="762" y="9144"/>
                  </a:lnTo>
                  <a:lnTo>
                    <a:pt x="762" y="8382"/>
                  </a:lnTo>
                  <a:close/>
                </a:path>
                <a:path w="15875" h="13335">
                  <a:moveTo>
                    <a:pt x="2286" y="11430"/>
                  </a:moveTo>
                  <a:lnTo>
                    <a:pt x="1524" y="11430"/>
                  </a:lnTo>
                  <a:lnTo>
                    <a:pt x="762" y="12954"/>
                  </a:lnTo>
                  <a:lnTo>
                    <a:pt x="2286" y="11430"/>
                  </a:lnTo>
                  <a:close/>
                </a:path>
                <a:path w="15875" h="13335">
                  <a:moveTo>
                    <a:pt x="8382" y="4572"/>
                  </a:moveTo>
                  <a:lnTo>
                    <a:pt x="7620" y="4572"/>
                  </a:lnTo>
                  <a:lnTo>
                    <a:pt x="4572" y="6096"/>
                  </a:lnTo>
                  <a:lnTo>
                    <a:pt x="6858" y="5334"/>
                  </a:lnTo>
                  <a:lnTo>
                    <a:pt x="8382" y="5334"/>
                  </a:lnTo>
                  <a:lnTo>
                    <a:pt x="8382" y="4572"/>
                  </a:lnTo>
                  <a:close/>
                </a:path>
                <a:path w="15875" h="13335">
                  <a:moveTo>
                    <a:pt x="12192" y="6858"/>
                  </a:moveTo>
                  <a:lnTo>
                    <a:pt x="9906" y="7620"/>
                  </a:lnTo>
                  <a:lnTo>
                    <a:pt x="9144" y="8382"/>
                  </a:lnTo>
                  <a:lnTo>
                    <a:pt x="12192" y="6858"/>
                  </a:lnTo>
                  <a:close/>
                </a:path>
                <a:path w="15875" h="13335">
                  <a:moveTo>
                    <a:pt x="14478" y="2286"/>
                  </a:moveTo>
                  <a:lnTo>
                    <a:pt x="14211" y="4838"/>
                  </a:lnTo>
                  <a:lnTo>
                    <a:pt x="14478" y="4572"/>
                  </a:lnTo>
                  <a:lnTo>
                    <a:pt x="14478" y="2286"/>
                  </a:lnTo>
                  <a:close/>
                </a:path>
                <a:path w="15875" h="13335">
                  <a:moveTo>
                    <a:pt x="14478" y="762"/>
                  </a:moveTo>
                  <a:lnTo>
                    <a:pt x="12954" y="1524"/>
                  </a:lnTo>
                  <a:lnTo>
                    <a:pt x="12192" y="3048"/>
                  </a:lnTo>
                  <a:lnTo>
                    <a:pt x="13716" y="2286"/>
                  </a:lnTo>
                  <a:lnTo>
                    <a:pt x="13716" y="1524"/>
                  </a:lnTo>
                  <a:lnTo>
                    <a:pt x="14478" y="762"/>
                  </a:lnTo>
                  <a:close/>
                </a:path>
                <a:path w="15875" h="13335">
                  <a:moveTo>
                    <a:pt x="14478" y="0"/>
                  </a:moveTo>
                  <a:lnTo>
                    <a:pt x="13716" y="0"/>
                  </a:lnTo>
                  <a:lnTo>
                    <a:pt x="13716" y="762"/>
                  </a:lnTo>
                  <a:lnTo>
                    <a:pt x="14478" y="762"/>
                  </a:lnTo>
                  <a:lnTo>
                    <a:pt x="14478" y="0"/>
                  </a:lnTo>
                  <a:close/>
                </a:path>
                <a:path w="15875" h="13335">
                  <a:moveTo>
                    <a:pt x="15582" y="5473"/>
                  </a:moveTo>
                  <a:lnTo>
                    <a:pt x="14478" y="5207"/>
                  </a:lnTo>
                  <a:lnTo>
                    <a:pt x="14185" y="5143"/>
                  </a:lnTo>
                  <a:lnTo>
                    <a:pt x="14185" y="4864"/>
                  </a:lnTo>
                  <a:lnTo>
                    <a:pt x="12192" y="6858"/>
                  </a:lnTo>
                  <a:lnTo>
                    <a:pt x="15582" y="547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839609" y="2460498"/>
              <a:ext cx="13335" cy="5080"/>
            </a:xfrm>
            <a:custGeom>
              <a:avLst/>
              <a:gdLst/>
              <a:ahLst/>
              <a:cxnLst/>
              <a:rect l="l" t="t" r="r" b="b"/>
              <a:pathLst>
                <a:path w="13334" h="5080">
                  <a:moveTo>
                    <a:pt x="2286" y="3810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1524" y="4572"/>
                  </a:lnTo>
                  <a:lnTo>
                    <a:pt x="2286" y="3810"/>
                  </a:lnTo>
                  <a:close/>
                </a:path>
                <a:path w="13334" h="5080">
                  <a:moveTo>
                    <a:pt x="3048" y="2286"/>
                  </a:moveTo>
                  <a:lnTo>
                    <a:pt x="3048" y="1524"/>
                  </a:lnTo>
                  <a:lnTo>
                    <a:pt x="2286" y="762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  <a:path w="13334" h="5080">
                  <a:moveTo>
                    <a:pt x="12954" y="762"/>
                  </a:moveTo>
                  <a:lnTo>
                    <a:pt x="12954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11430" y="1524"/>
                  </a:lnTo>
                  <a:lnTo>
                    <a:pt x="11430" y="762"/>
                  </a:lnTo>
                  <a:lnTo>
                    <a:pt x="12954" y="762"/>
                  </a:lnTo>
                  <a:close/>
                </a:path>
                <a:path w="13334" h="5080">
                  <a:moveTo>
                    <a:pt x="12192" y="3048"/>
                  </a:moveTo>
                  <a:lnTo>
                    <a:pt x="11430" y="2286"/>
                  </a:lnTo>
                  <a:lnTo>
                    <a:pt x="10668" y="2286"/>
                  </a:lnTo>
                  <a:lnTo>
                    <a:pt x="10668" y="3048"/>
                  </a:lnTo>
                  <a:lnTo>
                    <a:pt x="12192" y="3048"/>
                  </a:lnTo>
                  <a:close/>
                </a:path>
                <a:path w="13334" h="5080">
                  <a:moveTo>
                    <a:pt x="12192" y="1524"/>
                  </a:moveTo>
                  <a:lnTo>
                    <a:pt x="12192" y="762"/>
                  </a:lnTo>
                  <a:lnTo>
                    <a:pt x="11430" y="762"/>
                  </a:lnTo>
                  <a:lnTo>
                    <a:pt x="11430" y="1524"/>
                  </a:lnTo>
                  <a:lnTo>
                    <a:pt x="12192" y="1524"/>
                  </a:lnTo>
                  <a:close/>
                </a:path>
                <a:path w="13334" h="5080">
                  <a:moveTo>
                    <a:pt x="12954" y="3048"/>
                  </a:moveTo>
                  <a:lnTo>
                    <a:pt x="1295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2954" y="3048"/>
                  </a:lnTo>
                  <a:close/>
                </a:path>
                <a:path w="13334" h="5080">
                  <a:moveTo>
                    <a:pt x="5334" y="3048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4572" y="3048"/>
                  </a:lnTo>
                  <a:lnTo>
                    <a:pt x="5334" y="3048"/>
                  </a:lnTo>
                  <a:close/>
                </a:path>
                <a:path w="13334" h="5080">
                  <a:moveTo>
                    <a:pt x="9906" y="0"/>
                  </a:moveTo>
                  <a:lnTo>
                    <a:pt x="8382" y="2286"/>
                  </a:lnTo>
                  <a:lnTo>
                    <a:pt x="7620" y="0"/>
                  </a:lnTo>
                  <a:lnTo>
                    <a:pt x="6858" y="0"/>
                  </a:lnTo>
                  <a:lnTo>
                    <a:pt x="8382" y="3048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857135" y="2470404"/>
              <a:ext cx="47625" cy="30480"/>
            </a:xfrm>
            <a:custGeom>
              <a:avLst/>
              <a:gdLst/>
              <a:ahLst/>
              <a:cxnLst/>
              <a:rect l="l" t="t" r="r" b="b"/>
              <a:pathLst>
                <a:path w="47625" h="30480">
                  <a:moveTo>
                    <a:pt x="47243" y="16001"/>
                  </a:moveTo>
                  <a:lnTo>
                    <a:pt x="47243" y="0"/>
                  </a:lnTo>
                  <a:lnTo>
                    <a:pt x="0" y="0"/>
                  </a:lnTo>
                  <a:lnTo>
                    <a:pt x="0" y="19049"/>
                  </a:lnTo>
                  <a:lnTo>
                    <a:pt x="1523" y="22097"/>
                  </a:lnTo>
                  <a:lnTo>
                    <a:pt x="3809" y="24383"/>
                  </a:lnTo>
                  <a:lnTo>
                    <a:pt x="5333" y="25145"/>
                  </a:lnTo>
                  <a:lnTo>
                    <a:pt x="6095" y="25907"/>
                  </a:lnTo>
                  <a:lnTo>
                    <a:pt x="8381" y="26669"/>
                  </a:lnTo>
                  <a:lnTo>
                    <a:pt x="10667" y="28193"/>
                  </a:lnTo>
                  <a:lnTo>
                    <a:pt x="12191" y="28193"/>
                  </a:lnTo>
                  <a:lnTo>
                    <a:pt x="16763" y="29717"/>
                  </a:lnTo>
                  <a:lnTo>
                    <a:pt x="21335" y="29717"/>
                  </a:lnTo>
                  <a:lnTo>
                    <a:pt x="23621" y="30479"/>
                  </a:lnTo>
                  <a:lnTo>
                    <a:pt x="25907" y="29717"/>
                  </a:lnTo>
                  <a:lnTo>
                    <a:pt x="32535" y="29085"/>
                  </a:lnTo>
                  <a:lnTo>
                    <a:pt x="39766" y="26708"/>
                  </a:lnTo>
                  <a:lnTo>
                    <a:pt x="45403" y="22406"/>
                  </a:lnTo>
                  <a:lnTo>
                    <a:pt x="47243" y="16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857135" y="2486202"/>
              <a:ext cx="47625" cy="15240"/>
            </a:xfrm>
            <a:custGeom>
              <a:avLst/>
              <a:gdLst/>
              <a:ahLst/>
              <a:cxnLst/>
              <a:rect l="l" t="t" r="r" b="b"/>
              <a:pathLst>
                <a:path w="47625" h="15239">
                  <a:moveTo>
                    <a:pt x="13289" y="12627"/>
                  </a:moveTo>
                  <a:lnTo>
                    <a:pt x="12953" y="12395"/>
                  </a:lnTo>
                  <a:lnTo>
                    <a:pt x="6095" y="10109"/>
                  </a:lnTo>
                  <a:lnTo>
                    <a:pt x="1523" y="5537"/>
                  </a:lnTo>
                  <a:lnTo>
                    <a:pt x="1523" y="4013"/>
                  </a:lnTo>
                  <a:lnTo>
                    <a:pt x="0" y="965"/>
                  </a:lnTo>
                  <a:lnTo>
                    <a:pt x="939" y="11188"/>
                  </a:lnTo>
                  <a:lnTo>
                    <a:pt x="12953" y="12588"/>
                  </a:lnTo>
                  <a:lnTo>
                    <a:pt x="13289" y="12627"/>
                  </a:lnTo>
                  <a:close/>
                </a:path>
                <a:path w="47625" h="15239">
                  <a:moveTo>
                    <a:pt x="18344" y="13919"/>
                  </a:moveTo>
                  <a:lnTo>
                    <a:pt x="13457" y="12674"/>
                  </a:lnTo>
                  <a:lnTo>
                    <a:pt x="14477" y="13157"/>
                  </a:lnTo>
                  <a:lnTo>
                    <a:pt x="16763" y="13919"/>
                  </a:lnTo>
                  <a:lnTo>
                    <a:pt x="18344" y="13919"/>
                  </a:lnTo>
                  <a:close/>
                </a:path>
                <a:path w="47625" h="15239">
                  <a:moveTo>
                    <a:pt x="28306" y="14107"/>
                  </a:moveTo>
                  <a:lnTo>
                    <a:pt x="25907" y="13919"/>
                  </a:lnTo>
                  <a:lnTo>
                    <a:pt x="18344" y="13919"/>
                  </a:lnTo>
                  <a:lnTo>
                    <a:pt x="21335" y="14681"/>
                  </a:lnTo>
                  <a:lnTo>
                    <a:pt x="25907" y="14681"/>
                  </a:lnTo>
                  <a:lnTo>
                    <a:pt x="28306" y="14107"/>
                  </a:lnTo>
                  <a:close/>
                </a:path>
                <a:path w="47625" h="15239">
                  <a:moveTo>
                    <a:pt x="40077" y="11967"/>
                  </a:moveTo>
                  <a:lnTo>
                    <a:pt x="34035" y="12738"/>
                  </a:lnTo>
                  <a:lnTo>
                    <a:pt x="28306" y="14107"/>
                  </a:lnTo>
                  <a:lnTo>
                    <a:pt x="31724" y="14376"/>
                  </a:lnTo>
                  <a:lnTo>
                    <a:pt x="40077" y="11967"/>
                  </a:lnTo>
                  <a:close/>
                </a:path>
                <a:path w="47625" h="15239">
                  <a:moveTo>
                    <a:pt x="46291" y="11176"/>
                  </a:moveTo>
                  <a:lnTo>
                    <a:pt x="46291" y="10176"/>
                  </a:lnTo>
                  <a:lnTo>
                    <a:pt x="40077" y="11967"/>
                  </a:lnTo>
                  <a:lnTo>
                    <a:pt x="46291" y="11176"/>
                  </a:lnTo>
                  <a:close/>
                </a:path>
                <a:path w="47625" h="15239">
                  <a:moveTo>
                    <a:pt x="47243" y="965"/>
                  </a:moveTo>
                  <a:lnTo>
                    <a:pt x="46291" y="2870"/>
                  </a:lnTo>
                  <a:lnTo>
                    <a:pt x="46291" y="0"/>
                  </a:lnTo>
                  <a:lnTo>
                    <a:pt x="46761" y="6139"/>
                  </a:lnTo>
                  <a:lnTo>
                    <a:pt x="47243" y="965"/>
                  </a:lnTo>
                  <a:close/>
                </a:path>
                <a:path w="47625" h="15239">
                  <a:moveTo>
                    <a:pt x="47053" y="9956"/>
                  </a:moveTo>
                  <a:lnTo>
                    <a:pt x="46761" y="6139"/>
                  </a:lnTo>
                  <a:lnTo>
                    <a:pt x="46291" y="11176"/>
                  </a:lnTo>
                  <a:lnTo>
                    <a:pt x="46291" y="10176"/>
                  </a:lnTo>
                  <a:lnTo>
                    <a:pt x="46761" y="10041"/>
                  </a:lnTo>
                  <a:lnTo>
                    <a:pt x="47053" y="995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881519" y="2442972"/>
              <a:ext cx="22860" cy="27940"/>
            </a:xfrm>
            <a:custGeom>
              <a:avLst/>
              <a:gdLst/>
              <a:ahLst/>
              <a:cxnLst/>
              <a:rect l="l" t="t" r="r" b="b"/>
              <a:pathLst>
                <a:path w="22859" h="27939">
                  <a:moveTo>
                    <a:pt x="22859" y="27431"/>
                  </a:moveTo>
                  <a:lnTo>
                    <a:pt x="22859" y="0"/>
                  </a:lnTo>
                  <a:lnTo>
                    <a:pt x="0" y="0"/>
                  </a:lnTo>
                  <a:lnTo>
                    <a:pt x="0" y="27431"/>
                  </a:lnTo>
                  <a:lnTo>
                    <a:pt x="22859" y="2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881519" y="2442972"/>
              <a:ext cx="22860" cy="1270"/>
            </a:xfrm>
            <a:custGeom>
              <a:avLst/>
              <a:gdLst/>
              <a:ahLst/>
              <a:cxnLst/>
              <a:rect l="l" t="t" r="r" b="b"/>
              <a:pathLst>
                <a:path w="22859" h="1269">
                  <a:moveTo>
                    <a:pt x="22859" y="762"/>
                  </a:moveTo>
                  <a:lnTo>
                    <a:pt x="22859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2859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857135" y="2470404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5" h="27939">
                  <a:moveTo>
                    <a:pt x="24384" y="17525"/>
                  </a:moveTo>
                  <a:lnTo>
                    <a:pt x="24384" y="16001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9811"/>
                  </a:lnTo>
                  <a:lnTo>
                    <a:pt x="1524" y="21335"/>
                  </a:lnTo>
                  <a:lnTo>
                    <a:pt x="2286" y="22859"/>
                  </a:lnTo>
                  <a:lnTo>
                    <a:pt x="5334" y="25907"/>
                  </a:lnTo>
                  <a:lnTo>
                    <a:pt x="6096" y="25907"/>
                  </a:lnTo>
                  <a:lnTo>
                    <a:pt x="7620" y="26669"/>
                  </a:lnTo>
                  <a:lnTo>
                    <a:pt x="8382" y="26669"/>
                  </a:lnTo>
                  <a:lnTo>
                    <a:pt x="9906" y="27431"/>
                  </a:lnTo>
                  <a:lnTo>
                    <a:pt x="14478" y="27431"/>
                  </a:lnTo>
                  <a:lnTo>
                    <a:pt x="16002" y="26669"/>
                  </a:lnTo>
                  <a:lnTo>
                    <a:pt x="16764" y="26669"/>
                  </a:lnTo>
                  <a:lnTo>
                    <a:pt x="17526" y="25907"/>
                  </a:lnTo>
                  <a:lnTo>
                    <a:pt x="19050" y="25907"/>
                  </a:lnTo>
                  <a:lnTo>
                    <a:pt x="22098" y="22859"/>
                  </a:lnTo>
                  <a:lnTo>
                    <a:pt x="22860" y="21335"/>
                  </a:lnTo>
                  <a:lnTo>
                    <a:pt x="23622" y="20573"/>
                  </a:lnTo>
                  <a:lnTo>
                    <a:pt x="23622" y="18287"/>
                  </a:lnTo>
                  <a:lnTo>
                    <a:pt x="24384" y="1752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857135" y="2470404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5" h="27939">
                  <a:moveTo>
                    <a:pt x="24383" y="16764"/>
                  </a:moveTo>
                  <a:lnTo>
                    <a:pt x="24383" y="0"/>
                  </a:lnTo>
                  <a:lnTo>
                    <a:pt x="21335" y="0"/>
                  </a:lnTo>
                  <a:lnTo>
                    <a:pt x="22050" y="22145"/>
                  </a:lnTo>
                  <a:lnTo>
                    <a:pt x="23621" y="20574"/>
                  </a:lnTo>
                  <a:lnTo>
                    <a:pt x="23621" y="19050"/>
                  </a:lnTo>
                  <a:lnTo>
                    <a:pt x="24383" y="16764"/>
                  </a:lnTo>
                  <a:close/>
                </a:path>
                <a:path w="24765" h="27939">
                  <a:moveTo>
                    <a:pt x="13716" y="27432"/>
                  </a:moveTo>
                  <a:lnTo>
                    <a:pt x="13716" y="0"/>
                  </a:lnTo>
                  <a:lnTo>
                    <a:pt x="10667" y="0"/>
                  </a:lnTo>
                  <a:lnTo>
                    <a:pt x="10667" y="27432"/>
                  </a:lnTo>
                  <a:lnTo>
                    <a:pt x="13716" y="27432"/>
                  </a:lnTo>
                  <a:close/>
                </a:path>
                <a:path w="24765" h="27939">
                  <a:moveTo>
                    <a:pt x="8381" y="26670"/>
                  </a:moveTo>
                  <a:lnTo>
                    <a:pt x="8381" y="0"/>
                  </a:lnTo>
                  <a:lnTo>
                    <a:pt x="5333" y="0"/>
                  </a:lnTo>
                  <a:lnTo>
                    <a:pt x="5333" y="25908"/>
                  </a:lnTo>
                  <a:lnTo>
                    <a:pt x="6857" y="25908"/>
                  </a:lnTo>
                  <a:lnTo>
                    <a:pt x="7619" y="26670"/>
                  </a:lnTo>
                  <a:lnTo>
                    <a:pt x="8381" y="26670"/>
                  </a:lnTo>
                  <a:close/>
                </a:path>
                <a:path w="24765" h="27939">
                  <a:moveTo>
                    <a:pt x="3047" y="23622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761" y="19050"/>
                  </a:lnTo>
                  <a:lnTo>
                    <a:pt x="761" y="20574"/>
                  </a:lnTo>
                  <a:lnTo>
                    <a:pt x="1523" y="22098"/>
                  </a:lnTo>
                  <a:lnTo>
                    <a:pt x="3047" y="23622"/>
                  </a:lnTo>
                  <a:close/>
                </a:path>
                <a:path w="24765" h="27939">
                  <a:moveTo>
                    <a:pt x="19049" y="25908"/>
                  </a:moveTo>
                  <a:lnTo>
                    <a:pt x="19049" y="0"/>
                  </a:lnTo>
                  <a:lnTo>
                    <a:pt x="16001" y="0"/>
                  </a:lnTo>
                  <a:lnTo>
                    <a:pt x="16001" y="26670"/>
                  </a:lnTo>
                  <a:lnTo>
                    <a:pt x="16763" y="26670"/>
                  </a:lnTo>
                  <a:lnTo>
                    <a:pt x="17525" y="25908"/>
                  </a:lnTo>
                  <a:lnTo>
                    <a:pt x="19049" y="2590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857135" y="2468892"/>
              <a:ext cx="20320" cy="29209"/>
            </a:xfrm>
            <a:custGeom>
              <a:avLst/>
              <a:gdLst/>
              <a:ahLst/>
              <a:cxnLst/>
              <a:rect l="l" t="t" r="r" b="b"/>
              <a:pathLst>
                <a:path w="20319" h="29210">
                  <a:moveTo>
                    <a:pt x="762" y="21336"/>
                  </a:moveTo>
                  <a:lnTo>
                    <a:pt x="0" y="19050"/>
                  </a:lnTo>
                  <a:lnTo>
                    <a:pt x="0" y="19812"/>
                  </a:lnTo>
                  <a:lnTo>
                    <a:pt x="762" y="21336"/>
                  </a:lnTo>
                  <a:close/>
                </a:path>
                <a:path w="20319" h="29210">
                  <a:moveTo>
                    <a:pt x="1524" y="22860"/>
                  </a:moveTo>
                  <a:lnTo>
                    <a:pt x="762" y="21336"/>
                  </a:lnTo>
                  <a:lnTo>
                    <a:pt x="762" y="22098"/>
                  </a:lnTo>
                  <a:lnTo>
                    <a:pt x="1524" y="22860"/>
                  </a:lnTo>
                  <a:close/>
                </a:path>
                <a:path w="20319" h="29210">
                  <a:moveTo>
                    <a:pt x="3048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3048" y="2286"/>
                  </a:lnTo>
                  <a:lnTo>
                    <a:pt x="3048" y="1524"/>
                  </a:lnTo>
                  <a:close/>
                </a:path>
                <a:path w="20319" h="29210">
                  <a:moveTo>
                    <a:pt x="6858" y="28194"/>
                  </a:moveTo>
                  <a:lnTo>
                    <a:pt x="6096" y="27432"/>
                  </a:lnTo>
                  <a:lnTo>
                    <a:pt x="6096" y="28194"/>
                  </a:lnTo>
                  <a:lnTo>
                    <a:pt x="6858" y="28194"/>
                  </a:lnTo>
                  <a:close/>
                </a:path>
                <a:path w="20319" h="29210">
                  <a:moveTo>
                    <a:pt x="8382" y="0"/>
                  </a:moveTo>
                  <a:lnTo>
                    <a:pt x="6096" y="0"/>
                  </a:lnTo>
                  <a:lnTo>
                    <a:pt x="5334" y="762"/>
                  </a:lnTo>
                  <a:lnTo>
                    <a:pt x="5334" y="27432"/>
                  </a:lnTo>
                  <a:lnTo>
                    <a:pt x="6096" y="27432"/>
                  </a:lnTo>
                  <a:lnTo>
                    <a:pt x="6096" y="762"/>
                  </a:lnTo>
                  <a:lnTo>
                    <a:pt x="8382" y="762"/>
                  </a:lnTo>
                  <a:lnTo>
                    <a:pt x="8382" y="0"/>
                  </a:lnTo>
                  <a:close/>
                </a:path>
                <a:path w="20319" h="29210">
                  <a:moveTo>
                    <a:pt x="12941" y="28194"/>
                  </a:moveTo>
                  <a:lnTo>
                    <a:pt x="9906" y="28194"/>
                  </a:lnTo>
                  <a:lnTo>
                    <a:pt x="9906" y="28956"/>
                  </a:lnTo>
                  <a:lnTo>
                    <a:pt x="12941" y="28956"/>
                  </a:lnTo>
                  <a:lnTo>
                    <a:pt x="12941" y="28194"/>
                  </a:lnTo>
                  <a:close/>
                </a:path>
                <a:path w="20319" h="29210">
                  <a:moveTo>
                    <a:pt x="12941" y="0"/>
                  </a:moveTo>
                  <a:lnTo>
                    <a:pt x="9906" y="0"/>
                  </a:lnTo>
                  <a:lnTo>
                    <a:pt x="9906" y="762"/>
                  </a:lnTo>
                  <a:lnTo>
                    <a:pt x="12941" y="762"/>
                  </a:lnTo>
                  <a:lnTo>
                    <a:pt x="12941" y="0"/>
                  </a:lnTo>
                  <a:close/>
                </a:path>
                <a:path w="20319" h="29210">
                  <a:moveTo>
                    <a:pt x="19812" y="0"/>
                  </a:moveTo>
                  <a:lnTo>
                    <a:pt x="17526" y="0"/>
                  </a:lnTo>
                  <a:lnTo>
                    <a:pt x="17526" y="762"/>
                  </a:lnTo>
                  <a:lnTo>
                    <a:pt x="19812" y="762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857135" y="2442972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5" h="27939">
                  <a:moveTo>
                    <a:pt x="24384" y="27431"/>
                  </a:moveTo>
                  <a:lnTo>
                    <a:pt x="24384" y="0"/>
                  </a:lnTo>
                  <a:lnTo>
                    <a:pt x="0" y="0"/>
                  </a:lnTo>
                  <a:lnTo>
                    <a:pt x="0" y="27431"/>
                  </a:lnTo>
                  <a:lnTo>
                    <a:pt x="24384" y="2743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857135" y="2442972"/>
              <a:ext cx="24765" cy="1270"/>
            </a:xfrm>
            <a:custGeom>
              <a:avLst/>
              <a:gdLst/>
              <a:ahLst/>
              <a:cxnLst/>
              <a:rect l="l" t="t" r="r" b="b"/>
              <a:pathLst>
                <a:path w="24765" h="1269">
                  <a:moveTo>
                    <a:pt x="24383" y="762"/>
                  </a:moveTo>
                  <a:lnTo>
                    <a:pt x="2438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2438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878471" y="2468880"/>
              <a:ext cx="3175" cy="24765"/>
            </a:xfrm>
            <a:custGeom>
              <a:avLst/>
              <a:gdLst/>
              <a:ahLst/>
              <a:cxnLst/>
              <a:rect l="l" t="t" r="r" b="b"/>
              <a:pathLst>
                <a:path w="3175" h="24764">
                  <a:moveTo>
                    <a:pt x="3048" y="762"/>
                  </a:moveTo>
                  <a:lnTo>
                    <a:pt x="3048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24384"/>
                  </a:lnTo>
                  <a:lnTo>
                    <a:pt x="762" y="762"/>
                  </a:lnTo>
                  <a:lnTo>
                    <a:pt x="3048" y="762"/>
                  </a:lnTo>
                  <a:close/>
                </a:path>
                <a:path w="3175" h="24764">
                  <a:moveTo>
                    <a:pt x="2286" y="22098"/>
                  </a:moveTo>
                  <a:lnTo>
                    <a:pt x="2286" y="19812"/>
                  </a:lnTo>
                  <a:lnTo>
                    <a:pt x="1524" y="22098"/>
                  </a:lnTo>
                  <a:lnTo>
                    <a:pt x="1524" y="22860"/>
                  </a:lnTo>
                  <a:lnTo>
                    <a:pt x="762" y="24384"/>
                  </a:lnTo>
                  <a:lnTo>
                    <a:pt x="1524" y="23622"/>
                  </a:lnTo>
                  <a:lnTo>
                    <a:pt x="2286" y="220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881519" y="2470404"/>
              <a:ext cx="22860" cy="27940"/>
            </a:xfrm>
            <a:custGeom>
              <a:avLst/>
              <a:gdLst/>
              <a:ahLst/>
              <a:cxnLst/>
              <a:rect l="l" t="t" r="r" b="b"/>
              <a:pathLst>
                <a:path w="22859" h="27939">
                  <a:moveTo>
                    <a:pt x="22859" y="19812"/>
                  </a:moveTo>
                  <a:lnTo>
                    <a:pt x="22859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761" y="19812"/>
                  </a:lnTo>
                  <a:lnTo>
                    <a:pt x="761" y="20574"/>
                  </a:lnTo>
                  <a:lnTo>
                    <a:pt x="1523" y="21336"/>
                  </a:lnTo>
                  <a:lnTo>
                    <a:pt x="1523" y="22860"/>
                  </a:lnTo>
                  <a:lnTo>
                    <a:pt x="4571" y="25908"/>
                  </a:lnTo>
                  <a:lnTo>
                    <a:pt x="6095" y="25908"/>
                  </a:lnTo>
                  <a:lnTo>
                    <a:pt x="6857" y="26670"/>
                  </a:lnTo>
                  <a:lnTo>
                    <a:pt x="8381" y="26670"/>
                  </a:lnTo>
                  <a:lnTo>
                    <a:pt x="9143" y="27432"/>
                  </a:lnTo>
                  <a:lnTo>
                    <a:pt x="13715" y="27432"/>
                  </a:lnTo>
                  <a:lnTo>
                    <a:pt x="19049" y="25146"/>
                  </a:lnTo>
                  <a:lnTo>
                    <a:pt x="21335" y="22860"/>
                  </a:lnTo>
                  <a:lnTo>
                    <a:pt x="21335" y="21336"/>
                  </a:lnTo>
                  <a:lnTo>
                    <a:pt x="22859" y="1981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857135" y="2470416"/>
              <a:ext cx="48260" cy="27940"/>
            </a:xfrm>
            <a:custGeom>
              <a:avLst/>
              <a:gdLst/>
              <a:ahLst/>
              <a:cxnLst/>
              <a:rect l="l" t="t" r="r" b="b"/>
              <a:pathLst>
                <a:path w="48259" h="27939">
                  <a:moveTo>
                    <a:pt x="3810" y="23622"/>
                  </a:moveTo>
                  <a:lnTo>
                    <a:pt x="1524" y="21336"/>
                  </a:lnTo>
                  <a:lnTo>
                    <a:pt x="1524" y="22098"/>
                  </a:lnTo>
                  <a:lnTo>
                    <a:pt x="2286" y="23622"/>
                  </a:lnTo>
                  <a:lnTo>
                    <a:pt x="3810" y="23622"/>
                  </a:lnTo>
                  <a:close/>
                </a:path>
                <a:path w="48259" h="27939">
                  <a:moveTo>
                    <a:pt x="5334" y="25146"/>
                  </a:moveTo>
                  <a:lnTo>
                    <a:pt x="3810" y="23622"/>
                  </a:lnTo>
                  <a:lnTo>
                    <a:pt x="3810" y="25146"/>
                  </a:lnTo>
                  <a:lnTo>
                    <a:pt x="5334" y="25146"/>
                  </a:lnTo>
                  <a:close/>
                </a:path>
                <a:path w="48259" h="27939">
                  <a:moveTo>
                    <a:pt x="8382" y="26670"/>
                  </a:moveTo>
                  <a:lnTo>
                    <a:pt x="7620" y="25908"/>
                  </a:lnTo>
                  <a:lnTo>
                    <a:pt x="6096" y="25908"/>
                  </a:lnTo>
                  <a:lnTo>
                    <a:pt x="6858" y="26670"/>
                  </a:lnTo>
                  <a:lnTo>
                    <a:pt x="8382" y="26670"/>
                  </a:lnTo>
                  <a:close/>
                </a:path>
                <a:path w="48259" h="27939">
                  <a:moveTo>
                    <a:pt x="14478" y="26670"/>
                  </a:moveTo>
                  <a:lnTo>
                    <a:pt x="9144" y="26670"/>
                  </a:lnTo>
                  <a:lnTo>
                    <a:pt x="10668" y="27432"/>
                  </a:lnTo>
                  <a:lnTo>
                    <a:pt x="12954" y="27432"/>
                  </a:lnTo>
                  <a:lnTo>
                    <a:pt x="14478" y="26670"/>
                  </a:lnTo>
                  <a:close/>
                </a:path>
                <a:path w="48259" h="27939">
                  <a:moveTo>
                    <a:pt x="17526" y="25908"/>
                  </a:moveTo>
                  <a:lnTo>
                    <a:pt x="16764" y="25908"/>
                  </a:lnTo>
                  <a:lnTo>
                    <a:pt x="15240" y="26670"/>
                  </a:lnTo>
                  <a:lnTo>
                    <a:pt x="16764" y="26670"/>
                  </a:lnTo>
                  <a:lnTo>
                    <a:pt x="17526" y="25908"/>
                  </a:lnTo>
                  <a:close/>
                </a:path>
                <a:path w="48259" h="27939">
                  <a:moveTo>
                    <a:pt x="22860" y="20574"/>
                  </a:moveTo>
                  <a:lnTo>
                    <a:pt x="18288" y="25146"/>
                  </a:lnTo>
                  <a:lnTo>
                    <a:pt x="19050" y="25146"/>
                  </a:lnTo>
                  <a:lnTo>
                    <a:pt x="20574" y="24384"/>
                  </a:lnTo>
                  <a:lnTo>
                    <a:pt x="21336" y="22860"/>
                  </a:lnTo>
                  <a:lnTo>
                    <a:pt x="22098" y="22098"/>
                  </a:lnTo>
                  <a:lnTo>
                    <a:pt x="22860" y="21336"/>
                  </a:lnTo>
                  <a:lnTo>
                    <a:pt x="22860" y="20574"/>
                  </a:lnTo>
                  <a:close/>
                </a:path>
                <a:path w="48259" h="27939">
                  <a:moveTo>
                    <a:pt x="23622" y="17526"/>
                  </a:moveTo>
                  <a:lnTo>
                    <a:pt x="22860" y="18288"/>
                  </a:lnTo>
                  <a:lnTo>
                    <a:pt x="22860" y="19050"/>
                  </a:lnTo>
                  <a:lnTo>
                    <a:pt x="23622" y="17526"/>
                  </a:lnTo>
                  <a:close/>
                </a:path>
                <a:path w="48259" h="27939">
                  <a:moveTo>
                    <a:pt x="24333" y="18249"/>
                  </a:moveTo>
                  <a:lnTo>
                    <a:pt x="23622" y="17526"/>
                  </a:lnTo>
                  <a:lnTo>
                    <a:pt x="24333" y="18961"/>
                  </a:lnTo>
                  <a:lnTo>
                    <a:pt x="24333" y="18249"/>
                  </a:lnTo>
                  <a:close/>
                </a:path>
                <a:path w="48259" h="27939">
                  <a:moveTo>
                    <a:pt x="24980" y="20866"/>
                  </a:moveTo>
                  <a:lnTo>
                    <a:pt x="24333" y="18961"/>
                  </a:lnTo>
                  <a:lnTo>
                    <a:pt x="24193" y="21526"/>
                  </a:lnTo>
                  <a:lnTo>
                    <a:pt x="23622" y="22098"/>
                  </a:lnTo>
                  <a:lnTo>
                    <a:pt x="22098" y="22098"/>
                  </a:lnTo>
                  <a:lnTo>
                    <a:pt x="22860" y="22860"/>
                  </a:lnTo>
                  <a:lnTo>
                    <a:pt x="22098" y="22860"/>
                  </a:lnTo>
                  <a:lnTo>
                    <a:pt x="22098" y="23622"/>
                  </a:lnTo>
                  <a:lnTo>
                    <a:pt x="21336" y="24384"/>
                  </a:lnTo>
                  <a:lnTo>
                    <a:pt x="21336" y="25146"/>
                  </a:lnTo>
                  <a:lnTo>
                    <a:pt x="22098" y="25908"/>
                  </a:lnTo>
                  <a:lnTo>
                    <a:pt x="22098" y="24384"/>
                  </a:lnTo>
                  <a:lnTo>
                    <a:pt x="22860" y="23622"/>
                  </a:lnTo>
                  <a:lnTo>
                    <a:pt x="23622" y="23622"/>
                  </a:lnTo>
                  <a:lnTo>
                    <a:pt x="23622" y="22860"/>
                  </a:lnTo>
                  <a:lnTo>
                    <a:pt x="24384" y="22098"/>
                  </a:lnTo>
                  <a:lnTo>
                    <a:pt x="24384" y="21336"/>
                  </a:lnTo>
                  <a:lnTo>
                    <a:pt x="24244" y="21475"/>
                  </a:lnTo>
                  <a:lnTo>
                    <a:pt x="24333" y="20916"/>
                  </a:lnTo>
                  <a:lnTo>
                    <a:pt x="24333" y="20104"/>
                  </a:lnTo>
                  <a:lnTo>
                    <a:pt x="24980" y="20866"/>
                  </a:lnTo>
                  <a:close/>
                </a:path>
                <a:path w="48259" h="27939">
                  <a:moveTo>
                    <a:pt x="26670" y="25908"/>
                  </a:moveTo>
                  <a:lnTo>
                    <a:pt x="25908" y="25908"/>
                  </a:lnTo>
                  <a:lnTo>
                    <a:pt x="25146" y="26670"/>
                  </a:lnTo>
                  <a:lnTo>
                    <a:pt x="23622" y="26670"/>
                  </a:lnTo>
                  <a:lnTo>
                    <a:pt x="22860" y="25908"/>
                  </a:lnTo>
                  <a:lnTo>
                    <a:pt x="22098" y="25908"/>
                  </a:lnTo>
                  <a:lnTo>
                    <a:pt x="22098" y="26670"/>
                  </a:lnTo>
                  <a:lnTo>
                    <a:pt x="22860" y="26670"/>
                  </a:lnTo>
                  <a:lnTo>
                    <a:pt x="23622" y="27432"/>
                  </a:lnTo>
                  <a:lnTo>
                    <a:pt x="25146" y="27432"/>
                  </a:lnTo>
                  <a:lnTo>
                    <a:pt x="25908" y="26670"/>
                  </a:lnTo>
                  <a:lnTo>
                    <a:pt x="26670" y="26670"/>
                  </a:lnTo>
                  <a:lnTo>
                    <a:pt x="26670" y="25908"/>
                  </a:lnTo>
                  <a:close/>
                </a:path>
                <a:path w="48259" h="27939">
                  <a:moveTo>
                    <a:pt x="28956" y="25146"/>
                  </a:moveTo>
                  <a:lnTo>
                    <a:pt x="27432" y="23622"/>
                  </a:lnTo>
                  <a:lnTo>
                    <a:pt x="27432" y="24384"/>
                  </a:lnTo>
                  <a:lnTo>
                    <a:pt x="25908" y="22860"/>
                  </a:lnTo>
                  <a:lnTo>
                    <a:pt x="27432" y="23622"/>
                  </a:lnTo>
                  <a:lnTo>
                    <a:pt x="26670" y="22860"/>
                  </a:lnTo>
                  <a:lnTo>
                    <a:pt x="24980" y="20866"/>
                  </a:lnTo>
                  <a:lnTo>
                    <a:pt x="25146" y="21336"/>
                  </a:lnTo>
                  <a:lnTo>
                    <a:pt x="25527" y="22098"/>
                  </a:lnTo>
                  <a:lnTo>
                    <a:pt x="25146" y="22098"/>
                  </a:lnTo>
                  <a:lnTo>
                    <a:pt x="25146" y="23622"/>
                  </a:lnTo>
                  <a:lnTo>
                    <a:pt x="25908" y="23622"/>
                  </a:lnTo>
                  <a:lnTo>
                    <a:pt x="26670" y="24384"/>
                  </a:lnTo>
                  <a:lnTo>
                    <a:pt x="26670" y="25908"/>
                  </a:lnTo>
                  <a:lnTo>
                    <a:pt x="27432" y="25146"/>
                  </a:lnTo>
                  <a:lnTo>
                    <a:pt x="28956" y="25146"/>
                  </a:lnTo>
                  <a:close/>
                </a:path>
                <a:path w="48259" h="27939">
                  <a:moveTo>
                    <a:pt x="32004" y="26670"/>
                  </a:moveTo>
                  <a:lnTo>
                    <a:pt x="31242" y="25908"/>
                  </a:lnTo>
                  <a:lnTo>
                    <a:pt x="29718" y="25908"/>
                  </a:lnTo>
                  <a:lnTo>
                    <a:pt x="30480" y="26670"/>
                  </a:lnTo>
                  <a:lnTo>
                    <a:pt x="32004" y="26670"/>
                  </a:lnTo>
                  <a:close/>
                </a:path>
                <a:path w="48259" h="27939">
                  <a:moveTo>
                    <a:pt x="38100" y="26670"/>
                  </a:moveTo>
                  <a:lnTo>
                    <a:pt x="32766" y="26670"/>
                  </a:lnTo>
                  <a:lnTo>
                    <a:pt x="34290" y="27432"/>
                  </a:lnTo>
                  <a:lnTo>
                    <a:pt x="36576" y="27432"/>
                  </a:lnTo>
                  <a:lnTo>
                    <a:pt x="38100" y="26670"/>
                  </a:lnTo>
                  <a:close/>
                </a:path>
                <a:path w="48259" h="27939">
                  <a:moveTo>
                    <a:pt x="41148" y="25908"/>
                  </a:moveTo>
                  <a:lnTo>
                    <a:pt x="40386" y="25908"/>
                  </a:lnTo>
                  <a:lnTo>
                    <a:pt x="38862" y="26670"/>
                  </a:lnTo>
                  <a:lnTo>
                    <a:pt x="40386" y="26670"/>
                  </a:lnTo>
                  <a:lnTo>
                    <a:pt x="41148" y="25908"/>
                  </a:lnTo>
                  <a:close/>
                </a:path>
                <a:path w="48259" h="27939">
                  <a:moveTo>
                    <a:pt x="45618" y="21424"/>
                  </a:moveTo>
                  <a:lnTo>
                    <a:pt x="41910" y="25146"/>
                  </a:lnTo>
                  <a:lnTo>
                    <a:pt x="43434" y="25146"/>
                  </a:lnTo>
                  <a:lnTo>
                    <a:pt x="44196" y="23622"/>
                  </a:lnTo>
                  <a:lnTo>
                    <a:pt x="44958" y="23622"/>
                  </a:lnTo>
                  <a:lnTo>
                    <a:pt x="45618" y="22275"/>
                  </a:lnTo>
                  <a:lnTo>
                    <a:pt x="45618" y="21424"/>
                  </a:lnTo>
                  <a:close/>
                </a:path>
                <a:path w="48259" h="27939">
                  <a:moveTo>
                    <a:pt x="46342" y="20701"/>
                  </a:moveTo>
                  <a:lnTo>
                    <a:pt x="45618" y="20218"/>
                  </a:lnTo>
                  <a:lnTo>
                    <a:pt x="45453" y="20104"/>
                  </a:lnTo>
                  <a:lnTo>
                    <a:pt x="45618" y="21424"/>
                  </a:lnTo>
                  <a:lnTo>
                    <a:pt x="46342" y="20701"/>
                  </a:lnTo>
                  <a:close/>
                </a:path>
                <a:path w="48259" h="27939">
                  <a:moveTo>
                    <a:pt x="4724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47244" y="762"/>
                  </a:lnTo>
                  <a:lnTo>
                    <a:pt x="47244" y="0"/>
                  </a:lnTo>
                  <a:close/>
                </a:path>
                <a:path w="48259" h="27939">
                  <a:moveTo>
                    <a:pt x="47752" y="21628"/>
                  </a:moveTo>
                  <a:lnTo>
                    <a:pt x="47244" y="16002"/>
                  </a:lnTo>
                  <a:lnTo>
                    <a:pt x="47244" y="18288"/>
                  </a:lnTo>
                  <a:lnTo>
                    <a:pt x="46482" y="19050"/>
                  </a:lnTo>
                  <a:lnTo>
                    <a:pt x="46482" y="20574"/>
                  </a:lnTo>
                  <a:lnTo>
                    <a:pt x="46342" y="20701"/>
                  </a:lnTo>
                  <a:lnTo>
                    <a:pt x="47752" y="2162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878471" y="2493264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6095" y="3048"/>
                  </a:moveTo>
                  <a:lnTo>
                    <a:pt x="6095" y="2286"/>
                  </a:lnTo>
                  <a:lnTo>
                    <a:pt x="5333" y="1524"/>
                  </a:lnTo>
                  <a:lnTo>
                    <a:pt x="4571" y="1524"/>
                  </a:lnTo>
                  <a:lnTo>
                    <a:pt x="3809" y="762"/>
                  </a:lnTo>
                  <a:lnTo>
                    <a:pt x="4571" y="762"/>
                  </a:lnTo>
                  <a:lnTo>
                    <a:pt x="3047" y="762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1523" y="762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048"/>
                  </a:lnTo>
                  <a:lnTo>
                    <a:pt x="761" y="3810"/>
                  </a:lnTo>
                  <a:lnTo>
                    <a:pt x="1523" y="4572"/>
                  </a:lnTo>
                  <a:lnTo>
                    <a:pt x="3809" y="4572"/>
                  </a:lnTo>
                  <a:lnTo>
                    <a:pt x="5333" y="3810"/>
                  </a:lnTo>
                  <a:lnTo>
                    <a:pt x="5333" y="3048"/>
                  </a:lnTo>
                  <a:lnTo>
                    <a:pt x="6095" y="3048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875423" y="2497836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6096" y="1524"/>
                  </a:moveTo>
                  <a:lnTo>
                    <a:pt x="4572" y="762"/>
                  </a:lnTo>
                  <a:lnTo>
                    <a:pt x="3810" y="0"/>
                  </a:lnTo>
                  <a:lnTo>
                    <a:pt x="0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3048" y="1524"/>
                  </a:lnTo>
                  <a:lnTo>
                    <a:pt x="6096" y="1524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879995" y="249859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881519" y="2497836"/>
              <a:ext cx="6350" cy="1905"/>
            </a:xfrm>
            <a:custGeom>
              <a:avLst/>
              <a:gdLst/>
              <a:ahLst/>
              <a:cxnLst/>
              <a:rect l="l" t="t" r="r" b="b"/>
              <a:pathLst>
                <a:path w="6350" h="1905">
                  <a:moveTo>
                    <a:pt x="6096" y="0"/>
                  </a:moveTo>
                  <a:lnTo>
                    <a:pt x="1523" y="0"/>
                  </a:lnTo>
                  <a:lnTo>
                    <a:pt x="0" y="1524"/>
                  </a:lnTo>
                  <a:lnTo>
                    <a:pt x="4572" y="1524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882281" y="2497836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5">
                  <a:moveTo>
                    <a:pt x="1523" y="1524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3" y="1524"/>
                  </a:lnTo>
                  <a:close/>
                </a:path>
                <a:path w="5715" h="1905">
                  <a:moveTo>
                    <a:pt x="5333" y="762"/>
                  </a:moveTo>
                  <a:lnTo>
                    <a:pt x="4571" y="0"/>
                  </a:lnTo>
                  <a:lnTo>
                    <a:pt x="3809" y="0"/>
                  </a:lnTo>
                  <a:lnTo>
                    <a:pt x="4571" y="762"/>
                  </a:lnTo>
                  <a:lnTo>
                    <a:pt x="533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881519" y="2494026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10">
                  <a:moveTo>
                    <a:pt x="1524" y="3048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881519" y="2493264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10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1905" h="3810">
                  <a:moveTo>
                    <a:pt x="1524" y="1524"/>
                  </a:move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1905" h="3810">
                  <a:moveTo>
                    <a:pt x="1524" y="3810"/>
                  </a:moveTo>
                  <a:lnTo>
                    <a:pt x="1524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862469" y="2446020"/>
              <a:ext cx="14604" cy="20955"/>
            </a:xfrm>
            <a:custGeom>
              <a:avLst/>
              <a:gdLst/>
              <a:ahLst/>
              <a:cxnLst/>
              <a:rect l="l" t="t" r="r" b="b"/>
              <a:pathLst>
                <a:path w="14605" h="20955">
                  <a:moveTo>
                    <a:pt x="2285" y="20574"/>
                  </a:moveTo>
                  <a:lnTo>
                    <a:pt x="2285" y="16764"/>
                  </a:lnTo>
                  <a:lnTo>
                    <a:pt x="0" y="16764"/>
                  </a:lnTo>
                  <a:lnTo>
                    <a:pt x="0" y="20574"/>
                  </a:lnTo>
                  <a:lnTo>
                    <a:pt x="2285" y="20574"/>
                  </a:lnTo>
                  <a:close/>
                </a:path>
                <a:path w="14605" h="20955">
                  <a:moveTo>
                    <a:pt x="3048" y="20574"/>
                  </a:moveTo>
                  <a:lnTo>
                    <a:pt x="3047" y="6096"/>
                  </a:lnTo>
                  <a:lnTo>
                    <a:pt x="1523" y="6096"/>
                  </a:lnTo>
                  <a:lnTo>
                    <a:pt x="1523" y="9144"/>
                  </a:lnTo>
                  <a:lnTo>
                    <a:pt x="2285" y="9144"/>
                  </a:lnTo>
                  <a:lnTo>
                    <a:pt x="2285" y="20574"/>
                  </a:lnTo>
                  <a:lnTo>
                    <a:pt x="3048" y="20574"/>
                  </a:lnTo>
                  <a:close/>
                </a:path>
                <a:path w="14605" h="20955">
                  <a:moveTo>
                    <a:pt x="5333" y="4572"/>
                  </a:moveTo>
                  <a:lnTo>
                    <a:pt x="5333" y="3048"/>
                  </a:lnTo>
                  <a:lnTo>
                    <a:pt x="2285" y="3048"/>
                  </a:lnTo>
                  <a:lnTo>
                    <a:pt x="2285" y="4572"/>
                  </a:lnTo>
                  <a:lnTo>
                    <a:pt x="3047" y="4572"/>
                  </a:lnTo>
                  <a:lnTo>
                    <a:pt x="3048" y="20574"/>
                  </a:lnTo>
                  <a:lnTo>
                    <a:pt x="4572" y="20574"/>
                  </a:lnTo>
                  <a:lnTo>
                    <a:pt x="4571" y="4572"/>
                  </a:lnTo>
                  <a:lnTo>
                    <a:pt x="5333" y="4572"/>
                  </a:lnTo>
                  <a:close/>
                </a:path>
                <a:path w="14605" h="20955">
                  <a:moveTo>
                    <a:pt x="6858" y="20574"/>
                  </a:moveTo>
                  <a:lnTo>
                    <a:pt x="6857" y="6096"/>
                  </a:lnTo>
                  <a:lnTo>
                    <a:pt x="4571" y="6096"/>
                  </a:lnTo>
                  <a:lnTo>
                    <a:pt x="4572" y="20574"/>
                  </a:lnTo>
                  <a:lnTo>
                    <a:pt x="6858" y="20574"/>
                  </a:lnTo>
                  <a:close/>
                </a:path>
                <a:path w="14605" h="20955">
                  <a:moveTo>
                    <a:pt x="9906" y="20574"/>
                  </a:moveTo>
                  <a:lnTo>
                    <a:pt x="9905" y="6096"/>
                  </a:lnTo>
                  <a:lnTo>
                    <a:pt x="8381" y="6096"/>
                  </a:lnTo>
                  <a:lnTo>
                    <a:pt x="8381" y="762"/>
                  </a:lnTo>
                  <a:lnTo>
                    <a:pt x="7619" y="762"/>
                  </a:lnTo>
                  <a:lnTo>
                    <a:pt x="7619" y="0"/>
                  </a:lnTo>
                  <a:lnTo>
                    <a:pt x="5333" y="0"/>
                  </a:lnTo>
                  <a:lnTo>
                    <a:pt x="5333" y="2286"/>
                  </a:lnTo>
                  <a:lnTo>
                    <a:pt x="6857" y="2286"/>
                  </a:lnTo>
                  <a:lnTo>
                    <a:pt x="6858" y="20574"/>
                  </a:lnTo>
                  <a:lnTo>
                    <a:pt x="9906" y="20574"/>
                  </a:lnTo>
                  <a:close/>
                </a:path>
                <a:path w="14605" h="20955">
                  <a:moveTo>
                    <a:pt x="9143" y="2286"/>
                  </a:moveTo>
                  <a:lnTo>
                    <a:pt x="9143" y="0"/>
                  </a:lnTo>
                  <a:lnTo>
                    <a:pt x="8381" y="0"/>
                  </a:lnTo>
                  <a:lnTo>
                    <a:pt x="8381" y="2286"/>
                  </a:lnTo>
                  <a:lnTo>
                    <a:pt x="9143" y="2286"/>
                  </a:lnTo>
                  <a:close/>
                </a:path>
                <a:path w="14605" h="20955">
                  <a:moveTo>
                    <a:pt x="12954" y="4572"/>
                  </a:moveTo>
                  <a:lnTo>
                    <a:pt x="12954" y="3048"/>
                  </a:lnTo>
                  <a:lnTo>
                    <a:pt x="9143" y="3048"/>
                  </a:lnTo>
                  <a:lnTo>
                    <a:pt x="9143" y="4572"/>
                  </a:lnTo>
                  <a:lnTo>
                    <a:pt x="9905" y="4572"/>
                  </a:lnTo>
                  <a:lnTo>
                    <a:pt x="9906" y="20574"/>
                  </a:lnTo>
                  <a:lnTo>
                    <a:pt x="12192" y="20574"/>
                  </a:lnTo>
                  <a:lnTo>
                    <a:pt x="12191" y="4572"/>
                  </a:lnTo>
                  <a:lnTo>
                    <a:pt x="12954" y="4572"/>
                  </a:lnTo>
                  <a:close/>
                </a:path>
                <a:path w="14605" h="20955">
                  <a:moveTo>
                    <a:pt x="13716" y="9144"/>
                  </a:moveTo>
                  <a:lnTo>
                    <a:pt x="13716" y="6096"/>
                  </a:lnTo>
                  <a:lnTo>
                    <a:pt x="12191" y="6096"/>
                  </a:lnTo>
                  <a:lnTo>
                    <a:pt x="12192" y="20574"/>
                  </a:lnTo>
                  <a:lnTo>
                    <a:pt x="12954" y="20574"/>
                  </a:lnTo>
                  <a:lnTo>
                    <a:pt x="12954" y="9144"/>
                  </a:lnTo>
                  <a:lnTo>
                    <a:pt x="13716" y="9144"/>
                  </a:lnTo>
                  <a:close/>
                </a:path>
                <a:path w="14605" h="20955">
                  <a:moveTo>
                    <a:pt x="14478" y="20574"/>
                  </a:moveTo>
                  <a:lnTo>
                    <a:pt x="14478" y="16764"/>
                  </a:lnTo>
                  <a:lnTo>
                    <a:pt x="12954" y="16764"/>
                  </a:lnTo>
                  <a:lnTo>
                    <a:pt x="12954" y="20574"/>
                  </a:lnTo>
                  <a:lnTo>
                    <a:pt x="14478" y="2057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862469" y="2446020"/>
              <a:ext cx="14604" cy="21590"/>
            </a:xfrm>
            <a:custGeom>
              <a:avLst/>
              <a:gdLst/>
              <a:ahLst/>
              <a:cxnLst/>
              <a:rect l="l" t="t" r="r" b="b"/>
              <a:pathLst>
                <a:path w="14605" h="21589">
                  <a:moveTo>
                    <a:pt x="761" y="21336"/>
                  </a:moveTo>
                  <a:lnTo>
                    <a:pt x="761" y="17526"/>
                  </a:lnTo>
                  <a:lnTo>
                    <a:pt x="0" y="17526"/>
                  </a:lnTo>
                  <a:lnTo>
                    <a:pt x="0" y="21336"/>
                  </a:lnTo>
                  <a:lnTo>
                    <a:pt x="761" y="21336"/>
                  </a:lnTo>
                  <a:close/>
                </a:path>
                <a:path w="14605" h="21589">
                  <a:moveTo>
                    <a:pt x="4571" y="19812"/>
                  </a:moveTo>
                  <a:lnTo>
                    <a:pt x="4571" y="18287"/>
                  </a:lnTo>
                  <a:lnTo>
                    <a:pt x="761" y="18288"/>
                  </a:lnTo>
                  <a:lnTo>
                    <a:pt x="761" y="19050"/>
                  </a:lnTo>
                  <a:lnTo>
                    <a:pt x="3682" y="19050"/>
                  </a:lnTo>
                  <a:lnTo>
                    <a:pt x="3682" y="19812"/>
                  </a:lnTo>
                  <a:lnTo>
                    <a:pt x="4571" y="19812"/>
                  </a:lnTo>
                  <a:close/>
                </a:path>
                <a:path w="14605" h="21589">
                  <a:moveTo>
                    <a:pt x="1523" y="20574"/>
                  </a:moveTo>
                  <a:lnTo>
                    <a:pt x="1523" y="19811"/>
                  </a:lnTo>
                  <a:lnTo>
                    <a:pt x="1396" y="19811"/>
                  </a:lnTo>
                  <a:lnTo>
                    <a:pt x="1396" y="20574"/>
                  </a:lnTo>
                  <a:lnTo>
                    <a:pt x="1523" y="20574"/>
                  </a:lnTo>
                  <a:close/>
                </a:path>
                <a:path w="14605" h="21589">
                  <a:moveTo>
                    <a:pt x="5968" y="8382"/>
                  </a:moveTo>
                  <a:lnTo>
                    <a:pt x="5968" y="6858"/>
                  </a:lnTo>
                  <a:lnTo>
                    <a:pt x="1523" y="6858"/>
                  </a:lnTo>
                  <a:lnTo>
                    <a:pt x="1523" y="7620"/>
                  </a:lnTo>
                  <a:lnTo>
                    <a:pt x="5206" y="7620"/>
                  </a:lnTo>
                  <a:lnTo>
                    <a:pt x="5206" y="8382"/>
                  </a:lnTo>
                  <a:lnTo>
                    <a:pt x="5968" y="8382"/>
                  </a:lnTo>
                  <a:close/>
                </a:path>
                <a:path w="14605" h="21589">
                  <a:moveTo>
                    <a:pt x="5206" y="4572"/>
                  </a:moveTo>
                  <a:lnTo>
                    <a:pt x="5206" y="3810"/>
                  </a:lnTo>
                  <a:lnTo>
                    <a:pt x="2158" y="3810"/>
                  </a:lnTo>
                  <a:lnTo>
                    <a:pt x="2158" y="4572"/>
                  </a:lnTo>
                  <a:lnTo>
                    <a:pt x="5206" y="4572"/>
                  </a:lnTo>
                  <a:close/>
                </a:path>
                <a:path w="14605" h="21589">
                  <a:moveTo>
                    <a:pt x="5206" y="11430"/>
                  </a:moveTo>
                  <a:lnTo>
                    <a:pt x="5206" y="9906"/>
                  </a:lnTo>
                  <a:lnTo>
                    <a:pt x="4571" y="9906"/>
                  </a:lnTo>
                  <a:lnTo>
                    <a:pt x="4571" y="10667"/>
                  </a:lnTo>
                  <a:lnTo>
                    <a:pt x="2158" y="10667"/>
                  </a:lnTo>
                  <a:lnTo>
                    <a:pt x="2158" y="11430"/>
                  </a:lnTo>
                  <a:lnTo>
                    <a:pt x="5206" y="11430"/>
                  </a:lnTo>
                  <a:close/>
                </a:path>
                <a:path w="14605" h="21589">
                  <a:moveTo>
                    <a:pt x="5968" y="16002"/>
                  </a:moveTo>
                  <a:lnTo>
                    <a:pt x="5968" y="14477"/>
                  </a:lnTo>
                  <a:lnTo>
                    <a:pt x="2158" y="14477"/>
                  </a:lnTo>
                  <a:lnTo>
                    <a:pt x="2158" y="15240"/>
                  </a:lnTo>
                  <a:lnTo>
                    <a:pt x="3682" y="15240"/>
                  </a:lnTo>
                  <a:lnTo>
                    <a:pt x="3682" y="16002"/>
                  </a:lnTo>
                  <a:lnTo>
                    <a:pt x="4571" y="16002"/>
                  </a:lnTo>
                  <a:lnTo>
                    <a:pt x="4571" y="15240"/>
                  </a:lnTo>
                  <a:lnTo>
                    <a:pt x="5206" y="15240"/>
                  </a:lnTo>
                  <a:lnTo>
                    <a:pt x="5206" y="16002"/>
                  </a:lnTo>
                  <a:lnTo>
                    <a:pt x="5968" y="16002"/>
                  </a:lnTo>
                  <a:close/>
                </a:path>
                <a:path w="14605" h="21589">
                  <a:moveTo>
                    <a:pt x="5206" y="6096"/>
                  </a:moveTo>
                  <a:lnTo>
                    <a:pt x="5206" y="5333"/>
                  </a:lnTo>
                  <a:lnTo>
                    <a:pt x="3682" y="5334"/>
                  </a:lnTo>
                  <a:lnTo>
                    <a:pt x="3682" y="6096"/>
                  </a:lnTo>
                  <a:lnTo>
                    <a:pt x="5206" y="6096"/>
                  </a:lnTo>
                  <a:close/>
                </a:path>
                <a:path w="14605" h="21589">
                  <a:moveTo>
                    <a:pt x="4571" y="9906"/>
                  </a:moveTo>
                  <a:lnTo>
                    <a:pt x="4571" y="9143"/>
                  </a:lnTo>
                  <a:lnTo>
                    <a:pt x="3682" y="9143"/>
                  </a:lnTo>
                  <a:lnTo>
                    <a:pt x="3682" y="9906"/>
                  </a:lnTo>
                  <a:lnTo>
                    <a:pt x="4571" y="9906"/>
                  </a:lnTo>
                  <a:close/>
                </a:path>
                <a:path w="14605" h="21589">
                  <a:moveTo>
                    <a:pt x="4571" y="17526"/>
                  </a:moveTo>
                  <a:lnTo>
                    <a:pt x="4571" y="16763"/>
                  </a:lnTo>
                  <a:lnTo>
                    <a:pt x="3682" y="16763"/>
                  </a:lnTo>
                  <a:lnTo>
                    <a:pt x="3682" y="17526"/>
                  </a:lnTo>
                  <a:lnTo>
                    <a:pt x="4571" y="17526"/>
                  </a:lnTo>
                  <a:close/>
                </a:path>
                <a:path w="14605" h="21589">
                  <a:moveTo>
                    <a:pt x="4571" y="21336"/>
                  </a:moveTo>
                  <a:lnTo>
                    <a:pt x="4571" y="20573"/>
                  </a:lnTo>
                  <a:lnTo>
                    <a:pt x="3682" y="20573"/>
                  </a:lnTo>
                  <a:lnTo>
                    <a:pt x="3682" y="21336"/>
                  </a:lnTo>
                  <a:lnTo>
                    <a:pt x="4571" y="21336"/>
                  </a:lnTo>
                  <a:close/>
                </a:path>
                <a:path w="14605" h="21589">
                  <a:moveTo>
                    <a:pt x="6095" y="5334"/>
                  </a:moveTo>
                  <a:lnTo>
                    <a:pt x="6095" y="3048"/>
                  </a:lnTo>
                  <a:lnTo>
                    <a:pt x="4571" y="3048"/>
                  </a:lnTo>
                  <a:lnTo>
                    <a:pt x="4571" y="3810"/>
                  </a:lnTo>
                  <a:lnTo>
                    <a:pt x="5206" y="3810"/>
                  </a:lnTo>
                  <a:lnTo>
                    <a:pt x="5206" y="5334"/>
                  </a:lnTo>
                  <a:lnTo>
                    <a:pt x="6095" y="5334"/>
                  </a:lnTo>
                  <a:close/>
                </a:path>
                <a:path w="14605" h="21589">
                  <a:moveTo>
                    <a:pt x="5206" y="9144"/>
                  </a:moveTo>
                  <a:lnTo>
                    <a:pt x="5206" y="8381"/>
                  </a:lnTo>
                  <a:lnTo>
                    <a:pt x="4571" y="8381"/>
                  </a:lnTo>
                  <a:lnTo>
                    <a:pt x="4571" y="9144"/>
                  </a:lnTo>
                  <a:lnTo>
                    <a:pt x="5206" y="9144"/>
                  </a:lnTo>
                  <a:close/>
                </a:path>
                <a:path w="14605" h="21589">
                  <a:moveTo>
                    <a:pt x="5206" y="16764"/>
                  </a:moveTo>
                  <a:lnTo>
                    <a:pt x="5206" y="16001"/>
                  </a:lnTo>
                  <a:lnTo>
                    <a:pt x="4571" y="16001"/>
                  </a:lnTo>
                  <a:lnTo>
                    <a:pt x="4571" y="16764"/>
                  </a:lnTo>
                  <a:lnTo>
                    <a:pt x="5206" y="16764"/>
                  </a:lnTo>
                  <a:close/>
                </a:path>
                <a:path w="14605" h="21589">
                  <a:moveTo>
                    <a:pt x="5968" y="19050"/>
                  </a:moveTo>
                  <a:lnTo>
                    <a:pt x="5968" y="18287"/>
                  </a:lnTo>
                  <a:lnTo>
                    <a:pt x="5206" y="18287"/>
                  </a:lnTo>
                  <a:lnTo>
                    <a:pt x="5206" y="17525"/>
                  </a:lnTo>
                  <a:lnTo>
                    <a:pt x="4571" y="17525"/>
                  </a:lnTo>
                  <a:lnTo>
                    <a:pt x="4571" y="19050"/>
                  </a:lnTo>
                  <a:lnTo>
                    <a:pt x="5968" y="19050"/>
                  </a:lnTo>
                  <a:close/>
                </a:path>
                <a:path w="14605" h="21589">
                  <a:moveTo>
                    <a:pt x="9143" y="762"/>
                  </a:moveTo>
                  <a:lnTo>
                    <a:pt x="9143" y="0"/>
                  </a:lnTo>
                  <a:lnTo>
                    <a:pt x="5206" y="0"/>
                  </a:lnTo>
                  <a:lnTo>
                    <a:pt x="5206" y="2286"/>
                  </a:lnTo>
                  <a:lnTo>
                    <a:pt x="5968" y="2286"/>
                  </a:lnTo>
                  <a:lnTo>
                    <a:pt x="5968" y="762"/>
                  </a:lnTo>
                  <a:lnTo>
                    <a:pt x="9143" y="762"/>
                  </a:lnTo>
                  <a:close/>
                </a:path>
                <a:path w="14605" h="21589">
                  <a:moveTo>
                    <a:pt x="5968" y="9906"/>
                  </a:moveTo>
                  <a:lnTo>
                    <a:pt x="5968" y="9143"/>
                  </a:lnTo>
                  <a:lnTo>
                    <a:pt x="5206" y="9143"/>
                  </a:lnTo>
                  <a:lnTo>
                    <a:pt x="5206" y="9906"/>
                  </a:lnTo>
                  <a:lnTo>
                    <a:pt x="5968" y="9906"/>
                  </a:lnTo>
                  <a:close/>
                </a:path>
                <a:path w="14605" h="21589">
                  <a:moveTo>
                    <a:pt x="5968" y="12192"/>
                  </a:moveTo>
                  <a:lnTo>
                    <a:pt x="5968" y="10667"/>
                  </a:lnTo>
                  <a:lnTo>
                    <a:pt x="5206" y="10667"/>
                  </a:lnTo>
                  <a:lnTo>
                    <a:pt x="5206" y="12192"/>
                  </a:lnTo>
                  <a:lnTo>
                    <a:pt x="5968" y="12192"/>
                  </a:lnTo>
                  <a:close/>
                </a:path>
                <a:path w="14605" h="21589">
                  <a:moveTo>
                    <a:pt x="5968" y="17526"/>
                  </a:moveTo>
                  <a:lnTo>
                    <a:pt x="5968" y="16763"/>
                  </a:lnTo>
                  <a:lnTo>
                    <a:pt x="5206" y="16763"/>
                  </a:lnTo>
                  <a:lnTo>
                    <a:pt x="5206" y="17526"/>
                  </a:lnTo>
                  <a:lnTo>
                    <a:pt x="5968" y="17526"/>
                  </a:lnTo>
                  <a:close/>
                </a:path>
                <a:path w="14605" h="21589">
                  <a:moveTo>
                    <a:pt x="6095" y="2286"/>
                  </a:moveTo>
                  <a:lnTo>
                    <a:pt x="6095" y="1524"/>
                  </a:lnTo>
                  <a:lnTo>
                    <a:pt x="5968" y="1524"/>
                  </a:lnTo>
                  <a:lnTo>
                    <a:pt x="5968" y="2286"/>
                  </a:lnTo>
                  <a:lnTo>
                    <a:pt x="6095" y="2286"/>
                  </a:lnTo>
                  <a:close/>
                </a:path>
                <a:path w="14605" h="21589">
                  <a:moveTo>
                    <a:pt x="6095" y="9143"/>
                  </a:moveTo>
                  <a:lnTo>
                    <a:pt x="6095" y="8382"/>
                  </a:lnTo>
                  <a:lnTo>
                    <a:pt x="5968" y="8382"/>
                  </a:lnTo>
                  <a:lnTo>
                    <a:pt x="5968" y="9143"/>
                  </a:lnTo>
                  <a:lnTo>
                    <a:pt x="6095" y="9143"/>
                  </a:lnTo>
                  <a:close/>
                </a:path>
                <a:path w="14605" h="21589">
                  <a:moveTo>
                    <a:pt x="6095" y="10667"/>
                  </a:moveTo>
                  <a:lnTo>
                    <a:pt x="6095" y="9906"/>
                  </a:lnTo>
                  <a:lnTo>
                    <a:pt x="5968" y="9906"/>
                  </a:lnTo>
                  <a:lnTo>
                    <a:pt x="5968" y="10667"/>
                  </a:lnTo>
                  <a:lnTo>
                    <a:pt x="6095" y="10667"/>
                  </a:lnTo>
                  <a:close/>
                </a:path>
                <a:path w="14605" h="21589">
                  <a:moveTo>
                    <a:pt x="6095" y="12953"/>
                  </a:moveTo>
                  <a:lnTo>
                    <a:pt x="6095" y="12192"/>
                  </a:lnTo>
                  <a:lnTo>
                    <a:pt x="5968" y="12192"/>
                  </a:lnTo>
                  <a:lnTo>
                    <a:pt x="5968" y="12953"/>
                  </a:lnTo>
                  <a:lnTo>
                    <a:pt x="6095" y="12953"/>
                  </a:lnTo>
                  <a:close/>
                </a:path>
                <a:path w="14605" h="21589">
                  <a:moveTo>
                    <a:pt x="6095" y="13715"/>
                  </a:moveTo>
                  <a:lnTo>
                    <a:pt x="6095" y="12954"/>
                  </a:lnTo>
                  <a:lnTo>
                    <a:pt x="5968" y="12954"/>
                  </a:lnTo>
                  <a:lnTo>
                    <a:pt x="5968" y="13715"/>
                  </a:lnTo>
                  <a:lnTo>
                    <a:pt x="6095" y="13715"/>
                  </a:lnTo>
                  <a:close/>
                </a:path>
                <a:path w="14605" h="21589">
                  <a:moveTo>
                    <a:pt x="6095" y="14477"/>
                  </a:moveTo>
                  <a:lnTo>
                    <a:pt x="6095" y="13716"/>
                  </a:lnTo>
                  <a:lnTo>
                    <a:pt x="5968" y="13716"/>
                  </a:lnTo>
                  <a:lnTo>
                    <a:pt x="5968" y="14477"/>
                  </a:lnTo>
                  <a:lnTo>
                    <a:pt x="6095" y="14477"/>
                  </a:lnTo>
                  <a:close/>
                </a:path>
                <a:path w="14605" h="21589">
                  <a:moveTo>
                    <a:pt x="6095" y="16763"/>
                  </a:moveTo>
                  <a:lnTo>
                    <a:pt x="6095" y="16002"/>
                  </a:lnTo>
                  <a:lnTo>
                    <a:pt x="5968" y="16002"/>
                  </a:lnTo>
                  <a:lnTo>
                    <a:pt x="5968" y="16763"/>
                  </a:lnTo>
                  <a:lnTo>
                    <a:pt x="6095" y="16763"/>
                  </a:lnTo>
                  <a:close/>
                </a:path>
                <a:path w="14605" h="21589">
                  <a:moveTo>
                    <a:pt x="6095" y="18287"/>
                  </a:moveTo>
                  <a:lnTo>
                    <a:pt x="6095" y="17526"/>
                  </a:lnTo>
                  <a:lnTo>
                    <a:pt x="5968" y="17526"/>
                  </a:lnTo>
                  <a:lnTo>
                    <a:pt x="5968" y="18287"/>
                  </a:lnTo>
                  <a:lnTo>
                    <a:pt x="6095" y="18287"/>
                  </a:lnTo>
                  <a:close/>
                </a:path>
                <a:path w="14605" h="21589">
                  <a:moveTo>
                    <a:pt x="6095" y="20573"/>
                  </a:moveTo>
                  <a:lnTo>
                    <a:pt x="6095" y="19811"/>
                  </a:lnTo>
                  <a:lnTo>
                    <a:pt x="5968" y="19811"/>
                  </a:lnTo>
                  <a:lnTo>
                    <a:pt x="5968" y="20573"/>
                  </a:lnTo>
                  <a:lnTo>
                    <a:pt x="6095" y="20573"/>
                  </a:lnTo>
                  <a:close/>
                </a:path>
                <a:path w="14605" h="21589">
                  <a:moveTo>
                    <a:pt x="13715" y="7620"/>
                  </a:moveTo>
                  <a:lnTo>
                    <a:pt x="13715" y="6858"/>
                  </a:lnTo>
                  <a:lnTo>
                    <a:pt x="6095" y="6858"/>
                  </a:lnTo>
                  <a:lnTo>
                    <a:pt x="6095" y="7620"/>
                  </a:lnTo>
                  <a:lnTo>
                    <a:pt x="12826" y="7620"/>
                  </a:lnTo>
                  <a:lnTo>
                    <a:pt x="12826" y="8381"/>
                  </a:lnTo>
                  <a:lnTo>
                    <a:pt x="12953" y="8381"/>
                  </a:lnTo>
                  <a:lnTo>
                    <a:pt x="12953" y="7620"/>
                  </a:lnTo>
                  <a:lnTo>
                    <a:pt x="13715" y="7620"/>
                  </a:lnTo>
                  <a:close/>
                </a:path>
                <a:path w="14605" h="21589">
                  <a:moveTo>
                    <a:pt x="12953" y="11429"/>
                  </a:moveTo>
                  <a:lnTo>
                    <a:pt x="12953" y="10668"/>
                  </a:lnTo>
                  <a:lnTo>
                    <a:pt x="6095" y="10667"/>
                  </a:lnTo>
                  <a:lnTo>
                    <a:pt x="6095" y="11430"/>
                  </a:lnTo>
                  <a:lnTo>
                    <a:pt x="12953" y="11429"/>
                  </a:lnTo>
                  <a:close/>
                </a:path>
                <a:path w="14605" h="21589">
                  <a:moveTo>
                    <a:pt x="12953" y="15240"/>
                  </a:moveTo>
                  <a:lnTo>
                    <a:pt x="12953" y="14478"/>
                  </a:lnTo>
                  <a:lnTo>
                    <a:pt x="6095" y="14477"/>
                  </a:lnTo>
                  <a:lnTo>
                    <a:pt x="6095" y="15240"/>
                  </a:lnTo>
                  <a:lnTo>
                    <a:pt x="10667" y="15240"/>
                  </a:lnTo>
                  <a:lnTo>
                    <a:pt x="10667" y="16002"/>
                  </a:lnTo>
                  <a:lnTo>
                    <a:pt x="11302" y="16002"/>
                  </a:lnTo>
                  <a:lnTo>
                    <a:pt x="11302" y="15240"/>
                  </a:lnTo>
                  <a:lnTo>
                    <a:pt x="12953" y="15240"/>
                  </a:lnTo>
                  <a:close/>
                </a:path>
                <a:path w="14605" h="21589">
                  <a:moveTo>
                    <a:pt x="14350" y="19050"/>
                  </a:moveTo>
                  <a:lnTo>
                    <a:pt x="14350" y="18288"/>
                  </a:lnTo>
                  <a:lnTo>
                    <a:pt x="6095" y="18287"/>
                  </a:lnTo>
                  <a:lnTo>
                    <a:pt x="6095" y="19050"/>
                  </a:lnTo>
                  <a:lnTo>
                    <a:pt x="7492" y="19050"/>
                  </a:lnTo>
                  <a:lnTo>
                    <a:pt x="7492" y="19811"/>
                  </a:lnTo>
                  <a:lnTo>
                    <a:pt x="7619" y="19050"/>
                  </a:lnTo>
                  <a:lnTo>
                    <a:pt x="10667" y="19050"/>
                  </a:lnTo>
                  <a:lnTo>
                    <a:pt x="10667" y="19812"/>
                  </a:lnTo>
                  <a:lnTo>
                    <a:pt x="11302" y="19812"/>
                  </a:lnTo>
                  <a:lnTo>
                    <a:pt x="11302" y="19050"/>
                  </a:lnTo>
                  <a:lnTo>
                    <a:pt x="14350" y="19050"/>
                  </a:lnTo>
                  <a:close/>
                </a:path>
                <a:path w="14605" h="21589">
                  <a:moveTo>
                    <a:pt x="8254" y="3810"/>
                  </a:moveTo>
                  <a:lnTo>
                    <a:pt x="8254" y="3048"/>
                  </a:lnTo>
                  <a:lnTo>
                    <a:pt x="6730" y="3048"/>
                  </a:lnTo>
                  <a:lnTo>
                    <a:pt x="6730" y="3810"/>
                  </a:lnTo>
                  <a:lnTo>
                    <a:pt x="8254" y="3810"/>
                  </a:lnTo>
                  <a:close/>
                </a:path>
                <a:path w="14605" h="21589">
                  <a:moveTo>
                    <a:pt x="7619" y="20573"/>
                  </a:moveTo>
                  <a:lnTo>
                    <a:pt x="7619" y="19812"/>
                  </a:lnTo>
                  <a:lnTo>
                    <a:pt x="7492" y="19812"/>
                  </a:lnTo>
                  <a:lnTo>
                    <a:pt x="7492" y="20573"/>
                  </a:lnTo>
                  <a:lnTo>
                    <a:pt x="7619" y="20573"/>
                  </a:lnTo>
                  <a:close/>
                </a:path>
                <a:path w="14605" h="21589">
                  <a:moveTo>
                    <a:pt x="8381" y="9143"/>
                  </a:moveTo>
                  <a:lnTo>
                    <a:pt x="8381" y="8382"/>
                  </a:lnTo>
                  <a:lnTo>
                    <a:pt x="8254" y="8382"/>
                  </a:lnTo>
                  <a:lnTo>
                    <a:pt x="8254" y="9143"/>
                  </a:lnTo>
                  <a:lnTo>
                    <a:pt x="8381" y="9143"/>
                  </a:lnTo>
                  <a:close/>
                </a:path>
                <a:path w="14605" h="21589">
                  <a:moveTo>
                    <a:pt x="8381" y="10667"/>
                  </a:moveTo>
                  <a:lnTo>
                    <a:pt x="8381" y="9906"/>
                  </a:lnTo>
                  <a:lnTo>
                    <a:pt x="8254" y="9906"/>
                  </a:lnTo>
                  <a:lnTo>
                    <a:pt x="8254" y="10667"/>
                  </a:lnTo>
                  <a:lnTo>
                    <a:pt x="8381" y="10667"/>
                  </a:lnTo>
                  <a:close/>
                </a:path>
                <a:path w="14605" h="21589">
                  <a:moveTo>
                    <a:pt x="8381" y="16763"/>
                  </a:moveTo>
                  <a:lnTo>
                    <a:pt x="8381" y="16002"/>
                  </a:lnTo>
                  <a:lnTo>
                    <a:pt x="8254" y="16002"/>
                  </a:lnTo>
                  <a:lnTo>
                    <a:pt x="8254" y="16763"/>
                  </a:lnTo>
                  <a:lnTo>
                    <a:pt x="8381" y="16763"/>
                  </a:lnTo>
                  <a:close/>
                </a:path>
                <a:path w="14605" h="21589">
                  <a:moveTo>
                    <a:pt x="12953" y="4572"/>
                  </a:moveTo>
                  <a:lnTo>
                    <a:pt x="12953" y="3810"/>
                  </a:lnTo>
                  <a:lnTo>
                    <a:pt x="9143" y="3810"/>
                  </a:lnTo>
                  <a:lnTo>
                    <a:pt x="9143" y="4572"/>
                  </a:lnTo>
                  <a:lnTo>
                    <a:pt x="12953" y="4572"/>
                  </a:lnTo>
                  <a:close/>
                </a:path>
                <a:path w="14605" h="21589">
                  <a:moveTo>
                    <a:pt x="11429" y="6096"/>
                  </a:moveTo>
                  <a:lnTo>
                    <a:pt x="11429" y="5334"/>
                  </a:lnTo>
                  <a:lnTo>
                    <a:pt x="10540" y="5334"/>
                  </a:lnTo>
                  <a:lnTo>
                    <a:pt x="10540" y="6096"/>
                  </a:lnTo>
                  <a:lnTo>
                    <a:pt x="11429" y="6096"/>
                  </a:lnTo>
                  <a:close/>
                </a:path>
                <a:path w="14605" h="21589">
                  <a:moveTo>
                    <a:pt x="11302" y="9906"/>
                  </a:moveTo>
                  <a:lnTo>
                    <a:pt x="11302" y="9143"/>
                  </a:lnTo>
                  <a:lnTo>
                    <a:pt x="10667" y="9143"/>
                  </a:lnTo>
                  <a:lnTo>
                    <a:pt x="10667" y="9906"/>
                  </a:lnTo>
                  <a:lnTo>
                    <a:pt x="11302" y="9906"/>
                  </a:lnTo>
                  <a:close/>
                </a:path>
                <a:path w="14605" h="21589">
                  <a:moveTo>
                    <a:pt x="11302" y="17526"/>
                  </a:moveTo>
                  <a:lnTo>
                    <a:pt x="11302" y="16763"/>
                  </a:lnTo>
                  <a:lnTo>
                    <a:pt x="10667" y="16763"/>
                  </a:lnTo>
                  <a:lnTo>
                    <a:pt x="10667" y="17526"/>
                  </a:lnTo>
                  <a:lnTo>
                    <a:pt x="11302" y="17526"/>
                  </a:lnTo>
                  <a:close/>
                </a:path>
                <a:path w="14605" h="21589">
                  <a:moveTo>
                    <a:pt x="11302" y="21336"/>
                  </a:moveTo>
                  <a:lnTo>
                    <a:pt x="11302" y="20573"/>
                  </a:lnTo>
                  <a:lnTo>
                    <a:pt x="10667" y="20573"/>
                  </a:lnTo>
                  <a:lnTo>
                    <a:pt x="10667" y="21336"/>
                  </a:lnTo>
                  <a:lnTo>
                    <a:pt x="11302" y="21336"/>
                  </a:lnTo>
                  <a:close/>
                </a:path>
                <a:path w="14605" h="21589">
                  <a:moveTo>
                    <a:pt x="12191" y="9143"/>
                  </a:moveTo>
                  <a:lnTo>
                    <a:pt x="12191" y="8381"/>
                  </a:lnTo>
                  <a:lnTo>
                    <a:pt x="12064" y="8381"/>
                  </a:lnTo>
                  <a:lnTo>
                    <a:pt x="12064" y="9143"/>
                  </a:lnTo>
                  <a:lnTo>
                    <a:pt x="12191" y="9143"/>
                  </a:lnTo>
                  <a:close/>
                </a:path>
                <a:path w="14605" h="21589">
                  <a:moveTo>
                    <a:pt x="12191" y="10667"/>
                  </a:moveTo>
                  <a:lnTo>
                    <a:pt x="12191" y="9906"/>
                  </a:lnTo>
                  <a:lnTo>
                    <a:pt x="12064" y="9906"/>
                  </a:lnTo>
                  <a:lnTo>
                    <a:pt x="12064" y="10667"/>
                  </a:lnTo>
                  <a:lnTo>
                    <a:pt x="12191" y="10667"/>
                  </a:lnTo>
                  <a:close/>
                </a:path>
                <a:path w="14605" h="21589">
                  <a:moveTo>
                    <a:pt x="12191" y="16763"/>
                  </a:moveTo>
                  <a:lnTo>
                    <a:pt x="12191" y="16002"/>
                  </a:lnTo>
                  <a:lnTo>
                    <a:pt x="12064" y="16002"/>
                  </a:lnTo>
                  <a:lnTo>
                    <a:pt x="12064" y="16763"/>
                  </a:lnTo>
                  <a:lnTo>
                    <a:pt x="12191" y="16763"/>
                  </a:lnTo>
                  <a:close/>
                </a:path>
                <a:path w="14605" h="21589">
                  <a:moveTo>
                    <a:pt x="12191" y="18287"/>
                  </a:moveTo>
                  <a:lnTo>
                    <a:pt x="12191" y="17526"/>
                  </a:lnTo>
                  <a:lnTo>
                    <a:pt x="12064" y="17526"/>
                  </a:lnTo>
                  <a:lnTo>
                    <a:pt x="12064" y="18287"/>
                  </a:lnTo>
                  <a:lnTo>
                    <a:pt x="12191" y="18287"/>
                  </a:lnTo>
                  <a:close/>
                </a:path>
                <a:path w="14605" h="21589">
                  <a:moveTo>
                    <a:pt x="13715" y="9906"/>
                  </a:moveTo>
                  <a:lnTo>
                    <a:pt x="13715" y="9144"/>
                  </a:lnTo>
                  <a:lnTo>
                    <a:pt x="13588" y="9144"/>
                  </a:lnTo>
                  <a:lnTo>
                    <a:pt x="13588" y="9906"/>
                  </a:lnTo>
                  <a:lnTo>
                    <a:pt x="13715" y="9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867041" y="2463546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571" y="3048"/>
                  </a:moveTo>
                  <a:lnTo>
                    <a:pt x="4571" y="762"/>
                  </a:lnTo>
                  <a:lnTo>
                    <a:pt x="3809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4571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867041" y="2463546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10">
                  <a:moveTo>
                    <a:pt x="1523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3" y="0"/>
                  </a:lnTo>
                  <a:close/>
                </a:path>
                <a:path w="5080" h="3810">
                  <a:moveTo>
                    <a:pt x="3809" y="762"/>
                  </a:moveTo>
                  <a:lnTo>
                    <a:pt x="3809" y="0"/>
                  </a:lnTo>
                  <a:lnTo>
                    <a:pt x="3047" y="0"/>
                  </a:lnTo>
                  <a:lnTo>
                    <a:pt x="3809" y="762"/>
                  </a:lnTo>
                  <a:close/>
                </a:path>
                <a:path w="5080" h="3810">
                  <a:moveTo>
                    <a:pt x="4571" y="3810"/>
                  </a:moveTo>
                  <a:lnTo>
                    <a:pt x="4571" y="1524"/>
                  </a:lnTo>
                  <a:lnTo>
                    <a:pt x="3809" y="762"/>
                  </a:lnTo>
                  <a:lnTo>
                    <a:pt x="3809" y="3810"/>
                  </a:lnTo>
                  <a:lnTo>
                    <a:pt x="4571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868565" y="246202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867803" y="246278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863993" y="24574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3048"/>
                  </a:moveTo>
                  <a:lnTo>
                    <a:pt x="3047" y="762"/>
                  </a:lnTo>
                  <a:lnTo>
                    <a:pt x="2285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3047" y="3048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863993" y="2457450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40" h="3175">
                  <a:moveTo>
                    <a:pt x="761" y="3048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761" y="3048"/>
                  </a:lnTo>
                  <a:close/>
                </a:path>
                <a:path w="2540" h="3175">
                  <a:moveTo>
                    <a:pt x="2285" y="762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228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870089" y="2457450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4572" y="3048"/>
                  </a:moveTo>
                  <a:lnTo>
                    <a:pt x="4572" y="1524"/>
                  </a:lnTo>
                  <a:lnTo>
                    <a:pt x="3047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4572" y="3048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870851" y="2457450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047" y="762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3047" y="762"/>
                  </a:lnTo>
                  <a:close/>
                </a:path>
                <a:path w="3809" h="3175">
                  <a:moveTo>
                    <a:pt x="3809" y="3048"/>
                  </a:moveTo>
                  <a:lnTo>
                    <a:pt x="3809" y="1524"/>
                  </a:lnTo>
                  <a:lnTo>
                    <a:pt x="3047" y="762"/>
                  </a:lnTo>
                  <a:lnTo>
                    <a:pt x="3047" y="3048"/>
                  </a:lnTo>
                  <a:lnTo>
                    <a:pt x="3809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867041" y="245211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7" y="2285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3047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867041" y="2452116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2" y="381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  <a:path w="3175" h="3810">
                  <a:moveTo>
                    <a:pt x="3048" y="0"/>
                  </a:moveTo>
                  <a:lnTo>
                    <a:pt x="2286" y="0"/>
                  </a:lnTo>
                  <a:lnTo>
                    <a:pt x="2286" y="3810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871613" y="245211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2286" y="2286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873899" y="2452116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10">
                  <a:moveTo>
                    <a:pt x="76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863993" y="2452116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7" y="2286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761" y="2286"/>
                  </a:lnTo>
                  <a:lnTo>
                    <a:pt x="3047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863993" y="2452116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10">
                  <a:moveTo>
                    <a:pt x="761" y="3810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761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865517" y="245746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0"/>
                  </a:lnTo>
                  <a:close/>
                </a:path>
                <a:path w="9525" h="9525">
                  <a:moveTo>
                    <a:pt x="4572" y="6096"/>
                  </a:moveTo>
                  <a:lnTo>
                    <a:pt x="2286" y="6096"/>
                  </a:lnTo>
                  <a:lnTo>
                    <a:pt x="1524" y="6858"/>
                  </a:lnTo>
                  <a:lnTo>
                    <a:pt x="1524" y="9144"/>
                  </a:lnTo>
                  <a:lnTo>
                    <a:pt x="4572" y="9144"/>
                  </a:lnTo>
                  <a:lnTo>
                    <a:pt x="4572" y="6096"/>
                  </a:lnTo>
                  <a:close/>
                </a:path>
                <a:path w="9525" h="9525">
                  <a:moveTo>
                    <a:pt x="9144" y="762"/>
                  </a:moveTo>
                  <a:lnTo>
                    <a:pt x="7620" y="762"/>
                  </a:lnTo>
                  <a:lnTo>
                    <a:pt x="7620" y="0"/>
                  </a:lnTo>
                  <a:lnTo>
                    <a:pt x="5334" y="0"/>
                  </a:lnTo>
                  <a:lnTo>
                    <a:pt x="5334" y="762"/>
                  </a:lnTo>
                  <a:lnTo>
                    <a:pt x="4572" y="762"/>
                  </a:lnTo>
                  <a:lnTo>
                    <a:pt x="4572" y="3048"/>
                  </a:lnTo>
                  <a:lnTo>
                    <a:pt x="9144" y="3048"/>
                  </a:lnTo>
                  <a:lnTo>
                    <a:pt x="9144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884567" y="2471928"/>
              <a:ext cx="17145" cy="22860"/>
            </a:xfrm>
            <a:custGeom>
              <a:avLst/>
              <a:gdLst/>
              <a:ahLst/>
              <a:cxnLst/>
              <a:rect l="l" t="t" r="r" b="b"/>
              <a:pathLst>
                <a:path w="17144" h="22860">
                  <a:moveTo>
                    <a:pt x="3810" y="2286"/>
                  </a:moveTo>
                  <a:lnTo>
                    <a:pt x="3810" y="761"/>
                  </a:lnTo>
                  <a:lnTo>
                    <a:pt x="2286" y="761"/>
                  </a:lnTo>
                  <a:lnTo>
                    <a:pt x="1397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762"/>
                  </a:lnTo>
                  <a:lnTo>
                    <a:pt x="1397" y="762"/>
                  </a:lnTo>
                  <a:lnTo>
                    <a:pt x="1397" y="2920"/>
                  </a:lnTo>
                  <a:lnTo>
                    <a:pt x="2286" y="3810"/>
                  </a:lnTo>
                  <a:lnTo>
                    <a:pt x="2286" y="2286"/>
                  </a:lnTo>
                  <a:lnTo>
                    <a:pt x="3810" y="2286"/>
                  </a:lnTo>
                  <a:close/>
                </a:path>
                <a:path w="17144" h="22860">
                  <a:moveTo>
                    <a:pt x="762" y="7620"/>
                  </a:moveTo>
                  <a:lnTo>
                    <a:pt x="762" y="4572"/>
                  </a:lnTo>
                  <a:lnTo>
                    <a:pt x="0" y="4572"/>
                  </a:lnTo>
                  <a:lnTo>
                    <a:pt x="0" y="7620"/>
                  </a:lnTo>
                  <a:lnTo>
                    <a:pt x="762" y="7620"/>
                  </a:lnTo>
                  <a:close/>
                </a:path>
                <a:path w="17144" h="22860">
                  <a:moveTo>
                    <a:pt x="762" y="11430"/>
                  </a:moveTo>
                  <a:lnTo>
                    <a:pt x="762" y="9144"/>
                  </a:lnTo>
                  <a:lnTo>
                    <a:pt x="0" y="9144"/>
                  </a:lnTo>
                  <a:lnTo>
                    <a:pt x="0" y="11430"/>
                  </a:lnTo>
                  <a:lnTo>
                    <a:pt x="762" y="11430"/>
                  </a:lnTo>
                  <a:close/>
                </a:path>
                <a:path w="17144" h="22860">
                  <a:moveTo>
                    <a:pt x="1397" y="16510"/>
                  </a:moveTo>
                  <a:lnTo>
                    <a:pt x="1397" y="14478"/>
                  </a:lnTo>
                  <a:lnTo>
                    <a:pt x="762" y="14478"/>
                  </a:lnTo>
                  <a:lnTo>
                    <a:pt x="762" y="12954"/>
                  </a:lnTo>
                  <a:lnTo>
                    <a:pt x="0" y="12954"/>
                  </a:lnTo>
                  <a:lnTo>
                    <a:pt x="0" y="15240"/>
                  </a:lnTo>
                  <a:lnTo>
                    <a:pt x="762" y="15240"/>
                  </a:lnTo>
                  <a:lnTo>
                    <a:pt x="1397" y="16510"/>
                  </a:lnTo>
                  <a:close/>
                </a:path>
                <a:path w="17144" h="22860">
                  <a:moveTo>
                    <a:pt x="1397" y="5334"/>
                  </a:moveTo>
                  <a:lnTo>
                    <a:pt x="1397" y="2159"/>
                  </a:lnTo>
                  <a:lnTo>
                    <a:pt x="762" y="1524"/>
                  </a:lnTo>
                  <a:lnTo>
                    <a:pt x="762" y="5334"/>
                  </a:lnTo>
                  <a:lnTo>
                    <a:pt x="1397" y="5334"/>
                  </a:lnTo>
                  <a:close/>
                </a:path>
                <a:path w="17144" h="22860">
                  <a:moveTo>
                    <a:pt x="1397" y="9906"/>
                  </a:moveTo>
                  <a:lnTo>
                    <a:pt x="1397" y="6858"/>
                  </a:lnTo>
                  <a:lnTo>
                    <a:pt x="762" y="6858"/>
                  </a:lnTo>
                  <a:lnTo>
                    <a:pt x="762" y="9906"/>
                  </a:lnTo>
                  <a:lnTo>
                    <a:pt x="1397" y="9906"/>
                  </a:lnTo>
                  <a:close/>
                </a:path>
                <a:path w="17144" h="22860">
                  <a:moveTo>
                    <a:pt x="1397" y="13716"/>
                  </a:moveTo>
                  <a:lnTo>
                    <a:pt x="1397" y="10668"/>
                  </a:lnTo>
                  <a:lnTo>
                    <a:pt x="762" y="10668"/>
                  </a:lnTo>
                  <a:lnTo>
                    <a:pt x="762" y="13716"/>
                  </a:lnTo>
                  <a:lnTo>
                    <a:pt x="1397" y="13716"/>
                  </a:lnTo>
                  <a:close/>
                </a:path>
                <a:path w="17144" h="22860">
                  <a:moveTo>
                    <a:pt x="1397" y="18923"/>
                  </a:moveTo>
                  <a:lnTo>
                    <a:pt x="1397" y="16891"/>
                  </a:lnTo>
                  <a:lnTo>
                    <a:pt x="762" y="17526"/>
                  </a:lnTo>
                  <a:lnTo>
                    <a:pt x="762" y="18288"/>
                  </a:lnTo>
                  <a:lnTo>
                    <a:pt x="1397" y="18923"/>
                  </a:lnTo>
                  <a:close/>
                </a:path>
                <a:path w="17144" h="22860">
                  <a:moveTo>
                    <a:pt x="2286" y="7620"/>
                  </a:moveTo>
                  <a:lnTo>
                    <a:pt x="2286" y="4572"/>
                  </a:lnTo>
                  <a:lnTo>
                    <a:pt x="1397" y="4572"/>
                  </a:lnTo>
                  <a:lnTo>
                    <a:pt x="1397" y="7620"/>
                  </a:lnTo>
                  <a:lnTo>
                    <a:pt x="2286" y="7620"/>
                  </a:lnTo>
                  <a:close/>
                </a:path>
                <a:path w="17144" h="22860">
                  <a:moveTo>
                    <a:pt x="2286" y="11430"/>
                  </a:moveTo>
                  <a:lnTo>
                    <a:pt x="2286" y="9144"/>
                  </a:lnTo>
                  <a:lnTo>
                    <a:pt x="1397" y="9144"/>
                  </a:lnTo>
                  <a:lnTo>
                    <a:pt x="1397" y="11430"/>
                  </a:lnTo>
                  <a:lnTo>
                    <a:pt x="2286" y="11430"/>
                  </a:lnTo>
                  <a:close/>
                </a:path>
                <a:path w="17144" h="22860">
                  <a:moveTo>
                    <a:pt x="2286" y="15240"/>
                  </a:moveTo>
                  <a:lnTo>
                    <a:pt x="2286" y="12954"/>
                  </a:lnTo>
                  <a:lnTo>
                    <a:pt x="1397" y="12954"/>
                  </a:lnTo>
                  <a:lnTo>
                    <a:pt x="1397" y="15240"/>
                  </a:lnTo>
                  <a:lnTo>
                    <a:pt x="2286" y="15240"/>
                  </a:lnTo>
                  <a:close/>
                </a:path>
                <a:path w="17144" h="22860">
                  <a:moveTo>
                    <a:pt x="6096" y="15240"/>
                  </a:moveTo>
                  <a:lnTo>
                    <a:pt x="6096" y="13716"/>
                  </a:lnTo>
                  <a:lnTo>
                    <a:pt x="5334" y="14478"/>
                  </a:lnTo>
                  <a:lnTo>
                    <a:pt x="4572" y="14478"/>
                  </a:lnTo>
                  <a:lnTo>
                    <a:pt x="4572" y="12954"/>
                  </a:lnTo>
                  <a:lnTo>
                    <a:pt x="3810" y="13716"/>
                  </a:lnTo>
                  <a:lnTo>
                    <a:pt x="3810" y="15240"/>
                  </a:lnTo>
                  <a:lnTo>
                    <a:pt x="3048" y="16764"/>
                  </a:lnTo>
                  <a:lnTo>
                    <a:pt x="2286" y="16764"/>
                  </a:lnTo>
                  <a:lnTo>
                    <a:pt x="1397" y="14986"/>
                  </a:lnTo>
                  <a:lnTo>
                    <a:pt x="1397" y="18415"/>
                  </a:lnTo>
                  <a:lnTo>
                    <a:pt x="2286" y="17526"/>
                  </a:lnTo>
                  <a:lnTo>
                    <a:pt x="3048" y="18288"/>
                  </a:lnTo>
                  <a:lnTo>
                    <a:pt x="3048" y="17526"/>
                  </a:lnTo>
                  <a:lnTo>
                    <a:pt x="4572" y="15240"/>
                  </a:lnTo>
                  <a:lnTo>
                    <a:pt x="5334" y="16002"/>
                  </a:lnTo>
                  <a:lnTo>
                    <a:pt x="6096" y="15240"/>
                  </a:lnTo>
                  <a:close/>
                </a:path>
                <a:path w="17144" h="22860">
                  <a:moveTo>
                    <a:pt x="7620" y="22098"/>
                  </a:moveTo>
                  <a:lnTo>
                    <a:pt x="7620" y="21336"/>
                  </a:lnTo>
                  <a:lnTo>
                    <a:pt x="6858" y="20574"/>
                  </a:lnTo>
                  <a:lnTo>
                    <a:pt x="6858" y="19812"/>
                  </a:lnTo>
                  <a:lnTo>
                    <a:pt x="6096" y="19812"/>
                  </a:lnTo>
                  <a:lnTo>
                    <a:pt x="5334" y="19050"/>
                  </a:lnTo>
                  <a:lnTo>
                    <a:pt x="4572" y="19050"/>
                  </a:lnTo>
                  <a:lnTo>
                    <a:pt x="3810" y="19812"/>
                  </a:lnTo>
                  <a:lnTo>
                    <a:pt x="3048" y="19050"/>
                  </a:lnTo>
                  <a:lnTo>
                    <a:pt x="3048" y="18288"/>
                  </a:lnTo>
                  <a:lnTo>
                    <a:pt x="1397" y="18288"/>
                  </a:lnTo>
                  <a:lnTo>
                    <a:pt x="1397" y="19050"/>
                  </a:lnTo>
                  <a:lnTo>
                    <a:pt x="2286" y="19050"/>
                  </a:lnTo>
                  <a:lnTo>
                    <a:pt x="3810" y="20574"/>
                  </a:lnTo>
                  <a:lnTo>
                    <a:pt x="3810" y="21336"/>
                  </a:lnTo>
                  <a:lnTo>
                    <a:pt x="4572" y="21336"/>
                  </a:lnTo>
                  <a:lnTo>
                    <a:pt x="4572" y="19812"/>
                  </a:lnTo>
                  <a:lnTo>
                    <a:pt x="5334" y="20574"/>
                  </a:lnTo>
                  <a:lnTo>
                    <a:pt x="5334" y="22098"/>
                  </a:lnTo>
                  <a:lnTo>
                    <a:pt x="6096" y="22098"/>
                  </a:lnTo>
                  <a:lnTo>
                    <a:pt x="6096" y="21336"/>
                  </a:lnTo>
                  <a:lnTo>
                    <a:pt x="7620" y="22098"/>
                  </a:lnTo>
                  <a:close/>
                </a:path>
                <a:path w="17144" h="22860">
                  <a:moveTo>
                    <a:pt x="6858" y="6096"/>
                  </a:moveTo>
                  <a:lnTo>
                    <a:pt x="5334" y="4572"/>
                  </a:lnTo>
                  <a:lnTo>
                    <a:pt x="4572" y="4572"/>
                  </a:lnTo>
                  <a:lnTo>
                    <a:pt x="2286" y="2286"/>
                  </a:lnTo>
                  <a:lnTo>
                    <a:pt x="2286" y="3810"/>
                  </a:lnTo>
                  <a:lnTo>
                    <a:pt x="3810" y="5334"/>
                  </a:lnTo>
                  <a:lnTo>
                    <a:pt x="3810" y="6858"/>
                  </a:lnTo>
                  <a:lnTo>
                    <a:pt x="4572" y="6858"/>
                  </a:lnTo>
                  <a:lnTo>
                    <a:pt x="4572" y="6096"/>
                  </a:lnTo>
                  <a:lnTo>
                    <a:pt x="5334" y="5334"/>
                  </a:lnTo>
                  <a:lnTo>
                    <a:pt x="6096" y="6096"/>
                  </a:lnTo>
                  <a:lnTo>
                    <a:pt x="6096" y="6858"/>
                  </a:lnTo>
                  <a:lnTo>
                    <a:pt x="6858" y="6096"/>
                  </a:lnTo>
                  <a:close/>
                </a:path>
                <a:path w="17144" h="22860">
                  <a:moveTo>
                    <a:pt x="3810" y="10668"/>
                  </a:moveTo>
                  <a:lnTo>
                    <a:pt x="3810" y="9906"/>
                  </a:lnTo>
                  <a:lnTo>
                    <a:pt x="2286" y="9906"/>
                  </a:lnTo>
                  <a:lnTo>
                    <a:pt x="2286" y="10668"/>
                  </a:lnTo>
                  <a:lnTo>
                    <a:pt x="3810" y="10668"/>
                  </a:lnTo>
                  <a:close/>
                </a:path>
                <a:path w="17144" h="22860">
                  <a:moveTo>
                    <a:pt x="3810" y="18288"/>
                  </a:moveTo>
                  <a:lnTo>
                    <a:pt x="3048" y="17526"/>
                  </a:lnTo>
                  <a:lnTo>
                    <a:pt x="3048" y="19050"/>
                  </a:lnTo>
                  <a:lnTo>
                    <a:pt x="3810" y="18288"/>
                  </a:lnTo>
                  <a:close/>
                </a:path>
                <a:path w="17144" h="22860">
                  <a:moveTo>
                    <a:pt x="6096" y="3047"/>
                  </a:moveTo>
                  <a:lnTo>
                    <a:pt x="6096" y="0"/>
                  </a:lnTo>
                  <a:lnTo>
                    <a:pt x="3810" y="0"/>
                  </a:lnTo>
                  <a:lnTo>
                    <a:pt x="3810" y="3048"/>
                  </a:lnTo>
                  <a:lnTo>
                    <a:pt x="4572" y="3047"/>
                  </a:lnTo>
                  <a:lnTo>
                    <a:pt x="4572" y="1523"/>
                  </a:lnTo>
                  <a:lnTo>
                    <a:pt x="5334" y="1523"/>
                  </a:lnTo>
                  <a:lnTo>
                    <a:pt x="5334" y="3047"/>
                  </a:lnTo>
                  <a:lnTo>
                    <a:pt x="6096" y="3047"/>
                  </a:lnTo>
                  <a:close/>
                </a:path>
                <a:path w="17144" h="22860">
                  <a:moveTo>
                    <a:pt x="6096" y="11430"/>
                  </a:moveTo>
                  <a:lnTo>
                    <a:pt x="6096" y="9144"/>
                  </a:lnTo>
                  <a:lnTo>
                    <a:pt x="3810" y="9144"/>
                  </a:lnTo>
                  <a:lnTo>
                    <a:pt x="3810" y="11430"/>
                  </a:lnTo>
                  <a:lnTo>
                    <a:pt x="4445" y="11430"/>
                  </a:lnTo>
                  <a:lnTo>
                    <a:pt x="4445" y="9906"/>
                  </a:lnTo>
                  <a:lnTo>
                    <a:pt x="5334" y="9906"/>
                  </a:lnTo>
                  <a:lnTo>
                    <a:pt x="5334" y="11430"/>
                  </a:lnTo>
                  <a:lnTo>
                    <a:pt x="6096" y="11430"/>
                  </a:lnTo>
                  <a:close/>
                </a:path>
                <a:path w="17144" h="22860">
                  <a:moveTo>
                    <a:pt x="5334" y="11430"/>
                  </a:moveTo>
                  <a:lnTo>
                    <a:pt x="5334" y="10668"/>
                  </a:lnTo>
                  <a:lnTo>
                    <a:pt x="4445" y="10668"/>
                  </a:lnTo>
                  <a:lnTo>
                    <a:pt x="4445" y="11430"/>
                  </a:lnTo>
                  <a:lnTo>
                    <a:pt x="5334" y="11430"/>
                  </a:lnTo>
                  <a:close/>
                </a:path>
                <a:path w="17144" h="22860">
                  <a:moveTo>
                    <a:pt x="5334" y="3047"/>
                  </a:moveTo>
                  <a:lnTo>
                    <a:pt x="5334" y="1523"/>
                  </a:lnTo>
                  <a:lnTo>
                    <a:pt x="4572" y="1523"/>
                  </a:lnTo>
                  <a:lnTo>
                    <a:pt x="4572" y="3047"/>
                  </a:lnTo>
                  <a:lnTo>
                    <a:pt x="5334" y="3047"/>
                  </a:lnTo>
                  <a:close/>
                </a:path>
                <a:path w="17144" h="22860">
                  <a:moveTo>
                    <a:pt x="8382" y="11430"/>
                  </a:moveTo>
                  <a:lnTo>
                    <a:pt x="8382" y="9144"/>
                  </a:lnTo>
                  <a:lnTo>
                    <a:pt x="6096" y="6858"/>
                  </a:lnTo>
                  <a:lnTo>
                    <a:pt x="6096" y="6096"/>
                  </a:lnTo>
                  <a:lnTo>
                    <a:pt x="5334" y="6858"/>
                  </a:lnTo>
                  <a:lnTo>
                    <a:pt x="4572" y="6096"/>
                  </a:lnTo>
                  <a:lnTo>
                    <a:pt x="4572" y="7620"/>
                  </a:lnTo>
                  <a:lnTo>
                    <a:pt x="6096" y="7620"/>
                  </a:lnTo>
                  <a:lnTo>
                    <a:pt x="7620" y="9906"/>
                  </a:lnTo>
                  <a:lnTo>
                    <a:pt x="7620" y="12573"/>
                  </a:lnTo>
                  <a:lnTo>
                    <a:pt x="8382" y="11430"/>
                  </a:lnTo>
                  <a:close/>
                </a:path>
                <a:path w="17144" h="22860">
                  <a:moveTo>
                    <a:pt x="7620" y="12573"/>
                  </a:moveTo>
                  <a:lnTo>
                    <a:pt x="7620" y="10668"/>
                  </a:lnTo>
                  <a:lnTo>
                    <a:pt x="6096" y="12954"/>
                  </a:lnTo>
                  <a:lnTo>
                    <a:pt x="5334" y="12192"/>
                  </a:lnTo>
                  <a:lnTo>
                    <a:pt x="4572" y="12192"/>
                  </a:lnTo>
                  <a:lnTo>
                    <a:pt x="4572" y="14478"/>
                  </a:lnTo>
                  <a:lnTo>
                    <a:pt x="5334" y="13716"/>
                  </a:lnTo>
                  <a:lnTo>
                    <a:pt x="6096" y="13716"/>
                  </a:lnTo>
                  <a:lnTo>
                    <a:pt x="6096" y="14478"/>
                  </a:lnTo>
                  <a:lnTo>
                    <a:pt x="6858" y="13716"/>
                  </a:lnTo>
                  <a:lnTo>
                    <a:pt x="7620" y="12573"/>
                  </a:lnTo>
                  <a:close/>
                </a:path>
                <a:path w="17144" h="22860">
                  <a:moveTo>
                    <a:pt x="5334" y="22098"/>
                  </a:moveTo>
                  <a:lnTo>
                    <a:pt x="5334" y="21336"/>
                  </a:lnTo>
                  <a:lnTo>
                    <a:pt x="4572" y="20574"/>
                  </a:lnTo>
                  <a:lnTo>
                    <a:pt x="4572" y="22098"/>
                  </a:lnTo>
                  <a:lnTo>
                    <a:pt x="5334" y="22098"/>
                  </a:lnTo>
                  <a:close/>
                </a:path>
                <a:path w="17144" h="22860">
                  <a:moveTo>
                    <a:pt x="13716" y="3047"/>
                  </a:moveTo>
                  <a:lnTo>
                    <a:pt x="13716" y="0"/>
                  </a:lnTo>
                  <a:lnTo>
                    <a:pt x="11430" y="0"/>
                  </a:lnTo>
                  <a:lnTo>
                    <a:pt x="10668" y="761"/>
                  </a:lnTo>
                  <a:lnTo>
                    <a:pt x="9906" y="761"/>
                  </a:lnTo>
                  <a:lnTo>
                    <a:pt x="9144" y="0"/>
                  </a:lnTo>
                  <a:lnTo>
                    <a:pt x="7620" y="0"/>
                  </a:lnTo>
                  <a:lnTo>
                    <a:pt x="7620" y="761"/>
                  </a:lnTo>
                  <a:lnTo>
                    <a:pt x="6096" y="761"/>
                  </a:lnTo>
                  <a:lnTo>
                    <a:pt x="6096" y="2285"/>
                  </a:lnTo>
                  <a:lnTo>
                    <a:pt x="7620" y="2285"/>
                  </a:lnTo>
                  <a:lnTo>
                    <a:pt x="8382" y="3047"/>
                  </a:lnTo>
                  <a:lnTo>
                    <a:pt x="8382" y="761"/>
                  </a:lnTo>
                  <a:lnTo>
                    <a:pt x="9144" y="761"/>
                  </a:lnTo>
                  <a:lnTo>
                    <a:pt x="9144" y="2285"/>
                  </a:lnTo>
                  <a:lnTo>
                    <a:pt x="10668" y="2285"/>
                  </a:lnTo>
                  <a:lnTo>
                    <a:pt x="11430" y="3047"/>
                  </a:lnTo>
                  <a:lnTo>
                    <a:pt x="11430" y="1523"/>
                  </a:lnTo>
                  <a:lnTo>
                    <a:pt x="12954" y="1523"/>
                  </a:lnTo>
                  <a:lnTo>
                    <a:pt x="12954" y="3047"/>
                  </a:lnTo>
                  <a:lnTo>
                    <a:pt x="13716" y="3047"/>
                  </a:lnTo>
                  <a:close/>
                </a:path>
                <a:path w="17144" h="22860">
                  <a:moveTo>
                    <a:pt x="7620" y="10668"/>
                  </a:moveTo>
                  <a:lnTo>
                    <a:pt x="7620" y="9906"/>
                  </a:lnTo>
                  <a:lnTo>
                    <a:pt x="6096" y="9906"/>
                  </a:lnTo>
                  <a:lnTo>
                    <a:pt x="6096" y="10668"/>
                  </a:lnTo>
                  <a:lnTo>
                    <a:pt x="7620" y="10668"/>
                  </a:lnTo>
                  <a:close/>
                </a:path>
                <a:path w="17144" h="22860">
                  <a:moveTo>
                    <a:pt x="8382" y="6858"/>
                  </a:moveTo>
                  <a:lnTo>
                    <a:pt x="8382" y="3809"/>
                  </a:lnTo>
                  <a:lnTo>
                    <a:pt x="7620" y="3809"/>
                  </a:lnTo>
                  <a:lnTo>
                    <a:pt x="7620" y="6095"/>
                  </a:lnTo>
                  <a:lnTo>
                    <a:pt x="8382" y="6858"/>
                  </a:lnTo>
                  <a:close/>
                </a:path>
                <a:path w="17144" h="22860">
                  <a:moveTo>
                    <a:pt x="8382" y="18288"/>
                  </a:moveTo>
                  <a:lnTo>
                    <a:pt x="8382" y="15240"/>
                  </a:lnTo>
                  <a:lnTo>
                    <a:pt x="7620" y="15240"/>
                  </a:lnTo>
                  <a:lnTo>
                    <a:pt x="7620" y="17526"/>
                  </a:lnTo>
                  <a:lnTo>
                    <a:pt x="8382" y="18288"/>
                  </a:lnTo>
                  <a:close/>
                </a:path>
                <a:path w="17144" h="22860">
                  <a:moveTo>
                    <a:pt x="9017" y="22860"/>
                  </a:moveTo>
                  <a:lnTo>
                    <a:pt x="9017" y="22098"/>
                  </a:lnTo>
                  <a:lnTo>
                    <a:pt x="8382" y="22098"/>
                  </a:lnTo>
                  <a:lnTo>
                    <a:pt x="8382" y="20574"/>
                  </a:lnTo>
                  <a:lnTo>
                    <a:pt x="7620" y="20574"/>
                  </a:lnTo>
                  <a:lnTo>
                    <a:pt x="7620" y="22860"/>
                  </a:lnTo>
                  <a:lnTo>
                    <a:pt x="9017" y="22860"/>
                  </a:lnTo>
                  <a:close/>
                </a:path>
                <a:path w="17144" h="22860">
                  <a:moveTo>
                    <a:pt x="11430" y="21336"/>
                  </a:moveTo>
                  <a:lnTo>
                    <a:pt x="11430" y="19812"/>
                  </a:lnTo>
                  <a:lnTo>
                    <a:pt x="10668" y="19812"/>
                  </a:lnTo>
                  <a:lnTo>
                    <a:pt x="10668" y="20574"/>
                  </a:lnTo>
                  <a:lnTo>
                    <a:pt x="9906" y="21336"/>
                  </a:lnTo>
                  <a:lnTo>
                    <a:pt x="9144" y="20574"/>
                  </a:lnTo>
                  <a:lnTo>
                    <a:pt x="9144" y="1523"/>
                  </a:lnTo>
                  <a:lnTo>
                    <a:pt x="8382" y="2285"/>
                  </a:lnTo>
                  <a:lnTo>
                    <a:pt x="8382" y="4571"/>
                  </a:lnTo>
                  <a:lnTo>
                    <a:pt x="9017" y="4571"/>
                  </a:lnTo>
                  <a:lnTo>
                    <a:pt x="9017" y="22860"/>
                  </a:lnTo>
                  <a:lnTo>
                    <a:pt x="9144" y="22860"/>
                  </a:lnTo>
                  <a:lnTo>
                    <a:pt x="9906" y="22098"/>
                  </a:lnTo>
                  <a:lnTo>
                    <a:pt x="11430" y="21336"/>
                  </a:lnTo>
                  <a:close/>
                </a:path>
                <a:path w="17144" h="22860">
                  <a:moveTo>
                    <a:pt x="9017" y="16002"/>
                  </a:moveTo>
                  <a:lnTo>
                    <a:pt x="9017" y="5334"/>
                  </a:lnTo>
                  <a:lnTo>
                    <a:pt x="8382" y="5334"/>
                  </a:lnTo>
                  <a:lnTo>
                    <a:pt x="8382" y="16002"/>
                  </a:lnTo>
                  <a:lnTo>
                    <a:pt x="9017" y="16002"/>
                  </a:lnTo>
                  <a:close/>
                </a:path>
                <a:path w="17144" h="22860">
                  <a:moveTo>
                    <a:pt x="9017" y="21336"/>
                  </a:moveTo>
                  <a:lnTo>
                    <a:pt x="9017" y="16763"/>
                  </a:lnTo>
                  <a:lnTo>
                    <a:pt x="8382" y="16763"/>
                  </a:lnTo>
                  <a:lnTo>
                    <a:pt x="8382" y="21336"/>
                  </a:lnTo>
                  <a:lnTo>
                    <a:pt x="9017" y="21336"/>
                  </a:lnTo>
                  <a:close/>
                </a:path>
                <a:path w="17144" h="22860">
                  <a:moveTo>
                    <a:pt x="9906" y="6095"/>
                  </a:moveTo>
                  <a:lnTo>
                    <a:pt x="9906" y="3809"/>
                  </a:lnTo>
                  <a:lnTo>
                    <a:pt x="9144" y="3809"/>
                  </a:lnTo>
                  <a:lnTo>
                    <a:pt x="9144" y="6858"/>
                  </a:lnTo>
                  <a:lnTo>
                    <a:pt x="9906" y="6095"/>
                  </a:lnTo>
                  <a:close/>
                </a:path>
                <a:path w="17144" h="22860">
                  <a:moveTo>
                    <a:pt x="12192" y="7620"/>
                  </a:moveTo>
                  <a:lnTo>
                    <a:pt x="12192" y="6095"/>
                  </a:lnTo>
                  <a:lnTo>
                    <a:pt x="11430" y="6858"/>
                  </a:lnTo>
                  <a:lnTo>
                    <a:pt x="11430" y="5333"/>
                  </a:lnTo>
                  <a:lnTo>
                    <a:pt x="10668" y="5333"/>
                  </a:lnTo>
                  <a:lnTo>
                    <a:pt x="10668" y="6858"/>
                  </a:lnTo>
                  <a:lnTo>
                    <a:pt x="9144" y="9144"/>
                  </a:lnTo>
                  <a:lnTo>
                    <a:pt x="9144" y="10668"/>
                  </a:lnTo>
                  <a:lnTo>
                    <a:pt x="9906" y="10668"/>
                  </a:lnTo>
                  <a:lnTo>
                    <a:pt x="9906" y="9906"/>
                  </a:lnTo>
                  <a:lnTo>
                    <a:pt x="11430" y="7620"/>
                  </a:lnTo>
                  <a:lnTo>
                    <a:pt x="12192" y="7620"/>
                  </a:lnTo>
                  <a:close/>
                </a:path>
                <a:path w="17144" h="22860">
                  <a:moveTo>
                    <a:pt x="16002" y="19050"/>
                  </a:moveTo>
                  <a:lnTo>
                    <a:pt x="16002" y="10667"/>
                  </a:lnTo>
                  <a:lnTo>
                    <a:pt x="15240" y="10667"/>
                  </a:lnTo>
                  <a:lnTo>
                    <a:pt x="15240" y="16764"/>
                  </a:lnTo>
                  <a:lnTo>
                    <a:pt x="14478" y="16764"/>
                  </a:lnTo>
                  <a:lnTo>
                    <a:pt x="12954" y="15240"/>
                  </a:lnTo>
                  <a:lnTo>
                    <a:pt x="12954" y="12954"/>
                  </a:lnTo>
                  <a:lnTo>
                    <a:pt x="12192" y="12192"/>
                  </a:lnTo>
                  <a:lnTo>
                    <a:pt x="11430" y="12954"/>
                  </a:lnTo>
                  <a:lnTo>
                    <a:pt x="9144" y="10668"/>
                  </a:lnTo>
                  <a:lnTo>
                    <a:pt x="9144" y="11430"/>
                  </a:lnTo>
                  <a:lnTo>
                    <a:pt x="10668" y="13716"/>
                  </a:lnTo>
                  <a:lnTo>
                    <a:pt x="10668" y="14478"/>
                  </a:lnTo>
                  <a:lnTo>
                    <a:pt x="11430" y="15240"/>
                  </a:lnTo>
                  <a:lnTo>
                    <a:pt x="11430" y="13716"/>
                  </a:lnTo>
                  <a:lnTo>
                    <a:pt x="12192" y="14478"/>
                  </a:lnTo>
                  <a:lnTo>
                    <a:pt x="12192" y="15240"/>
                  </a:lnTo>
                  <a:lnTo>
                    <a:pt x="13716" y="17526"/>
                  </a:lnTo>
                  <a:lnTo>
                    <a:pt x="13716" y="20574"/>
                  </a:lnTo>
                  <a:lnTo>
                    <a:pt x="14478" y="19050"/>
                  </a:lnTo>
                  <a:lnTo>
                    <a:pt x="14478" y="17526"/>
                  </a:lnTo>
                  <a:lnTo>
                    <a:pt x="15113" y="17526"/>
                  </a:lnTo>
                  <a:lnTo>
                    <a:pt x="15113" y="19050"/>
                  </a:lnTo>
                  <a:lnTo>
                    <a:pt x="16002" y="19050"/>
                  </a:lnTo>
                  <a:close/>
                </a:path>
                <a:path w="17144" h="22860">
                  <a:moveTo>
                    <a:pt x="9906" y="17526"/>
                  </a:moveTo>
                  <a:lnTo>
                    <a:pt x="9906" y="15240"/>
                  </a:lnTo>
                  <a:lnTo>
                    <a:pt x="9144" y="15240"/>
                  </a:lnTo>
                  <a:lnTo>
                    <a:pt x="9144" y="18288"/>
                  </a:lnTo>
                  <a:lnTo>
                    <a:pt x="9906" y="17526"/>
                  </a:lnTo>
                  <a:close/>
                </a:path>
                <a:path w="17144" h="22860">
                  <a:moveTo>
                    <a:pt x="13716" y="11429"/>
                  </a:moveTo>
                  <a:lnTo>
                    <a:pt x="13716" y="9143"/>
                  </a:lnTo>
                  <a:lnTo>
                    <a:pt x="11430" y="9144"/>
                  </a:lnTo>
                  <a:lnTo>
                    <a:pt x="10668" y="9906"/>
                  </a:lnTo>
                  <a:lnTo>
                    <a:pt x="9906" y="9906"/>
                  </a:lnTo>
                  <a:lnTo>
                    <a:pt x="9906" y="10668"/>
                  </a:lnTo>
                  <a:lnTo>
                    <a:pt x="10668" y="10668"/>
                  </a:lnTo>
                  <a:lnTo>
                    <a:pt x="11430" y="11430"/>
                  </a:lnTo>
                  <a:lnTo>
                    <a:pt x="11430" y="9906"/>
                  </a:lnTo>
                  <a:lnTo>
                    <a:pt x="12954" y="9906"/>
                  </a:lnTo>
                  <a:lnTo>
                    <a:pt x="12954" y="11430"/>
                  </a:lnTo>
                  <a:lnTo>
                    <a:pt x="13716" y="11429"/>
                  </a:lnTo>
                  <a:close/>
                </a:path>
                <a:path w="17144" h="22860">
                  <a:moveTo>
                    <a:pt x="12954" y="3047"/>
                  </a:moveTo>
                  <a:lnTo>
                    <a:pt x="12954" y="1523"/>
                  </a:lnTo>
                  <a:lnTo>
                    <a:pt x="11430" y="1523"/>
                  </a:lnTo>
                  <a:lnTo>
                    <a:pt x="11430" y="3047"/>
                  </a:lnTo>
                  <a:lnTo>
                    <a:pt x="12954" y="3047"/>
                  </a:lnTo>
                  <a:close/>
                </a:path>
                <a:path w="17144" h="22860">
                  <a:moveTo>
                    <a:pt x="14478" y="3810"/>
                  </a:moveTo>
                  <a:lnTo>
                    <a:pt x="14478" y="2285"/>
                  </a:lnTo>
                  <a:lnTo>
                    <a:pt x="12954" y="4571"/>
                  </a:lnTo>
                  <a:lnTo>
                    <a:pt x="11430" y="4571"/>
                  </a:lnTo>
                  <a:lnTo>
                    <a:pt x="11430" y="6095"/>
                  </a:lnTo>
                  <a:lnTo>
                    <a:pt x="12192" y="5333"/>
                  </a:lnTo>
                  <a:lnTo>
                    <a:pt x="12192" y="7620"/>
                  </a:lnTo>
                  <a:lnTo>
                    <a:pt x="12954" y="6858"/>
                  </a:lnTo>
                  <a:lnTo>
                    <a:pt x="12954" y="5333"/>
                  </a:lnTo>
                  <a:lnTo>
                    <a:pt x="14478" y="3810"/>
                  </a:lnTo>
                  <a:close/>
                </a:path>
                <a:path w="17144" h="22860">
                  <a:moveTo>
                    <a:pt x="12954" y="11430"/>
                  </a:moveTo>
                  <a:lnTo>
                    <a:pt x="12954" y="10668"/>
                  </a:lnTo>
                  <a:lnTo>
                    <a:pt x="11430" y="10668"/>
                  </a:lnTo>
                  <a:lnTo>
                    <a:pt x="11430" y="11430"/>
                  </a:lnTo>
                  <a:lnTo>
                    <a:pt x="12954" y="11430"/>
                  </a:lnTo>
                  <a:close/>
                </a:path>
                <a:path w="17144" h="22860">
                  <a:moveTo>
                    <a:pt x="12192" y="15240"/>
                  </a:moveTo>
                  <a:lnTo>
                    <a:pt x="12192" y="14478"/>
                  </a:lnTo>
                  <a:lnTo>
                    <a:pt x="11430" y="13716"/>
                  </a:lnTo>
                  <a:lnTo>
                    <a:pt x="11430" y="16002"/>
                  </a:lnTo>
                  <a:lnTo>
                    <a:pt x="12192" y="15240"/>
                  </a:lnTo>
                  <a:close/>
                </a:path>
                <a:path w="17144" h="22860">
                  <a:moveTo>
                    <a:pt x="12954" y="20574"/>
                  </a:moveTo>
                  <a:lnTo>
                    <a:pt x="12954" y="19050"/>
                  </a:lnTo>
                  <a:lnTo>
                    <a:pt x="11430" y="19050"/>
                  </a:lnTo>
                  <a:lnTo>
                    <a:pt x="11430" y="20574"/>
                  </a:lnTo>
                  <a:lnTo>
                    <a:pt x="12192" y="19812"/>
                  </a:lnTo>
                  <a:lnTo>
                    <a:pt x="12954" y="20574"/>
                  </a:lnTo>
                  <a:close/>
                </a:path>
                <a:path w="17144" h="22860">
                  <a:moveTo>
                    <a:pt x="13716" y="21336"/>
                  </a:moveTo>
                  <a:lnTo>
                    <a:pt x="13716" y="19050"/>
                  </a:lnTo>
                  <a:lnTo>
                    <a:pt x="12954" y="19812"/>
                  </a:lnTo>
                  <a:lnTo>
                    <a:pt x="12954" y="20574"/>
                  </a:lnTo>
                  <a:lnTo>
                    <a:pt x="11430" y="21336"/>
                  </a:lnTo>
                  <a:lnTo>
                    <a:pt x="11430" y="22098"/>
                  </a:lnTo>
                  <a:lnTo>
                    <a:pt x="12192" y="22098"/>
                  </a:lnTo>
                  <a:lnTo>
                    <a:pt x="12954" y="21336"/>
                  </a:lnTo>
                  <a:lnTo>
                    <a:pt x="13716" y="21336"/>
                  </a:lnTo>
                  <a:close/>
                </a:path>
                <a:path w="17144" h="22860">
                  <a:moveTo>
                    <a:pt x="13716" y="6095"/>
                  </a:moveTo>
                  <a:lnTo>
                    <a:pt x="12954" y="5333"/>
                  </a:lnTo>
                  <a:lnTo>
                    <a:pt x="12954" y="6858"/>
                  </a:lnTo>
                  <a:lnTo>
                    <a:pt x="13716" y="6095"/>
                  </a:lnTo>
                  <a:close/>
                </a:path>
                <a:path w="17144" h="22860">
                  <a:moveTo>
                    <a:pt x="13716" y="14478"/>
                  </a:moveTo>
                  <a:lnTo>
                    <a:pt x="13716" y="13716"/>
                  </a:lnTo>
                  <a:lnTo>
                    <a:pt x="12954" y="13716"/>
                  </a:lnTo>
                  <a:lnTo>
                    <a:pt x="12954" y="15240"/>
                  </a:lnTo>
                  <a:lnTo>
                    <a:pt x="13716" y="14478"/>
                  </a:lnTo>
                  <a:close/>
                </a:path>
                <a:path w="17144" h="22860">
                  <a:moveTo>
                    <a:pt x="15240" y="3047"/>
                  </a:moveTo>
                  <a:lnTo>
                    <a:pt x="15240" y="761"/>
                  </a:lnTo>
                  <a:lnTo>
                    <a:pt x="13716" y="761"/>
                  </a:lnTo>
                  <a:lnTo>
                    <a:pt x="13716" y="2285"/>
                  </a:lnTo>
                  <a:lnTo>
                    <a:pt x="14478" y="2285"/>
                  </a:lnTo>
                  <a:lnTo>
                    <a:pt x="14478" y="3810"/>
                  </a:lnTo>
                  <a:lnTo>
                    <a:pt x="15240" y="3047"/>
                  </a:lnTo>
                  <a:close/>
                </a:path>
                <a:path w="17144" h="22860">
                  <a:moveTo>
                    <a:pt x="15240" y="11429"/>
                  </a:moveTo>
                  <a:lnTo>
                    <a:pt x="15240" y="9143"/>
                  </a:lnTo>
                  <a:lnTo>
                    <a:pt x="14478" y="9905"/>
                  </a:lnTo>
                  <a:lnTo>
                    <a:pt x="13716" y="9905"/>
                  </a:lnTo>
                  <a:lnTo>
                    <a:pt x="13716" y="10667"/>
                  </a:lnTo>
                  <a:lnTo>
                    <a:pt x="14478" y="10667"/>
                  </a:lnTo>
                  <a:lnTo>
                    <a:pt x="15240" y="11429"/>
                  </a:lnTo>
                  <a:close/>
                </a:path>
                <a:path w="17144" h="22860">
                  <a:moveTo>
                    <a:pt x="15240" y="7619"/>
                  </a:moveTo>
                  <a:lnTo>
                    <a:pt x="15240" y="4571"/>
                  </a:lnTo>
                  <a:lnTo>
                    <a:pt x="14478" y="4571"/>
                  </a:lnTo>
                  <a:lnTo>
                    <a:pt x="14478" y="7619"/>
                  </a:lnTo>
                  <a:lnTo>
                    <a:pt x="15240" y="7619"/>
                  </a:lnTo>
                  <a:close/>
                </a:path>
                <a:path w="17144" h="22860">
                  <a:moveTo>
                    <a:pt x="15240" y="15240"/>
                  </a:moveTo>
                  <a:lnTo>
                    <a:pt x="15240" y="12954"/>
                  </a:lnTo>
                  <a:lnTo>
                    <a:pt x="14478" y="12954"/>
                  </a:lnTo>
                  <a:lnTo>
                    <a:pt x="14478" y="15240"/>
                  </a:lnTo>
                  <a:lnTo>
                    <a:pt x="15240" y="15240"/>
                  </a:lnTo>
                  <a:close/>
                </a:path>
                <a:path w="17144" h="22860">
                  <a:moveTo>
                    <a:pt x="15113" y="19050"/>
                  </a:moveTo>
                  <a:lnTo>
                    <a:pt x="15113" y="18287"/>
                  </a:lnTo>
                  <a:lnTo>
                    <a:pt x="14478" y="18287"/>
                  </a:lnTo>
                  <a:lnTo>
                    <a:pt x="14478" y="19050"/>
                  </a:lnTo>
                  <a:lnTo>
                    <a:pt x="15113" y="19050"/>
                  </a:lnTo>
                  <a:close/>
                </a:path>
                <a:path w="17144" h="22860">
                  <a:moveTo>
                    <a:pt x="16637" y="2285"/>
                  </a:moveTo>
                  <a:lnTo>
                    <a:pt x="16637" y="0"/>
                  </a:lnTo>
                  <a:lnTo>
                    <a:pt x="15240" y="0"/>
                  </a:lnTo>
                  <a:lnTo>
                    <a:pt x="15240" y="1523"/>
                  </a:lnTo>
                  <a:lnTo>
                    <a:pt x="16002" y="761"/>
                  </a:lnTo>
                  <a:lnTo>
                    <a:pt x="16002" y="3047"/>
                  </a:lnTo>
                  <a:lnTo>
                    <a:pt x="16637" y="2285"/>
                  </a:lnTo>
                  <a:close/>
                </a:path>
                <a:path w="17144" h="22860">
                  <a:moveTo>
                    <a:pt x="16002" y="9905"/>
                  </a:moveTo>
                  <a:lnTo>
                    <a:pt x="16002" y="1523"/>
                  </a:lnTo>
                  <a:lnTo>
                    <a:pt x="15240" y="1523"/>
                  </a:lnTo>
                  <a:lnTo>
                    <a:pt x="15240" y="10667"/>
                  </a:lnTo>
                  <a:lnTo>
                    <a:pt x="16002" y="9905"/>
                  </a:lnTo>
                  <a:close/>
                </a:path>
                <a:path w="17144" h="22860">
                  <a:moveTo>
                    <a:pt x="16637" y="7619"/>
                  </a:moveTo>
                  <a:lnTo>
                    <a:pt x="16637" y="4571"/>
                  </a:lnTo>
                  <a:lnTo>
                    <a:pt x="16002" y="4571"/>
                  </a:lnTo>
                  <a:lnTo>
                    <a:pt x="16002" y="7619"/>
                  </a:lnTo>
                  <a:lnTo>
                    <a:pt x="16637" y="7619"/>
                  </a:lnTo>
                  <a:close/>
                </a:path>
                <a:path w="17144" h="22860">
                  <a:moveTo>
                    <a:pt x="16637" y="11429"/>
                  </a:moveTo>
                  <a:lnTo>
                    <a:pt x="16637" y="9143"/>
                  </a:lnTo>
                  <a:lnTo>
                    <a:pt x="16002" y="9143"/>
                  </a:lnTo>
                  <a:lnTo>
                    <a:pt x="16002" y="11429"/>
                  </a:lnTo>
                  <a:lnTo>
                    <a:pt x="16637" y="11429"/>
                  </a:lnTo>
                  <a:close/>
                </a:path>
                <a:path w="17144" h="22860">
                  <a:moveTo>
                    <a:pt x="16637" y="15240"/>
                  </a:moveTo>
                  <a:lnTo>
                    <a:pt x="16637" y="12954"/>
                  </a:lnTo>
                  <a:lnTo>
                    <a:pt x="16002" y="12954"/>
                  </a:lnTo>
                  <a:lnTo>
                    <a:pt x="16002" y="15240"/>
                  </a:lnTo>
                  <a:lnTo>
                    <a:pt x="16637" y="1524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891425" y="248031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3048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1523" y="0"/>
                  </a:lnTo>
                  <a:lnTo>
                    <a:pt x="1524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874661" y="2462022"/>
              <a:ext cx="13970" cy="17780"/>
            </a:xfrm>
            <a:custGeom>
              <a:avLst/>
              <a:gdLst/>
              <a:ahLst/>
              <a:cxnLst/>
              <a:rect l="l" t="t" r="r" b="b"/>
              <a:pathLst>
                <a:path w="13969" h="17780">
                  <a:moveTo>
                    <a:pt x="13716" y="12192"/>
                  </a:moveTo>
                  <a:lnTo>
                    <a:pt x="13716" y="5334"/>
                  </a:lnTo>
                  <a:lnTo>
                    <a:pt x="12192" y="2286"/>
                  </a:lnTo>
                  <a:lnTo>
                    <a:pt x="10668" y="1524"/>
                  </a:lnTo>
                  <a:lnTo>
                    <a:pt x="9906" y="762"/>
                  </a:lnTo>
                  <a:lnTo>
                    <a:pt x="8382" y="0"/>
                  </a:lnTo>
                  <a:lnTo>
                    <a:pt x="5333" y="0"/>
                  </a:lnTo>
                  <a:lnTo>
                    <a:pt x="3809" y="762"/>
                  </a:lnTo>
                  <a:lnTo>
                    <a:pt x="3047" y="1524"/>
                  </a:lnTo>
                  <a:lnTo>
                    <a:pt x="1523" y="2286"/>
                  </a:lnTo>
                  <a:lnTo>
                    <a:pt x="0" y="5334"/>
                  </a:lnTo>
                  <a:lnTo>
                    <a:pt x="0" y="8382"/>
                  </a:lnTo>
                  <a:lnTo>
                    <a:pt x="0" y="12192"/>
                  </a:lnTo>
                  <a:lnTo>
                    <a:pt x="762" y="13716"/>
                  </a:lnTo>
                  <a:lnTo>
                    <a:pt x="3810" y="16764"/>
                  </a:lnTo>
                  <a:lnTo>
                    <a:pt x="6096" y="16764"/>
                  </a:lnTo>
                  <a:lnTo>
                    <a:pt x="6858" y="17526"/>
                  </a:lnTo>
                  <a:lnTo>
                    <a:pt x="7620" y="16764"/>
                  </a:lnTo>
                  <a:lnTo>
                    <a:pt x="9906" y="16764"/>
                  </a:lnTo>
                  <a:lnTo>
                    <a:pt x="12954" y="13716"/>
                  </a:lnTo>
                  <a:lnTo>
                    <a:pt x="13716" y="1219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873531" y="2463546"/>
              <a:ext cx="15240" cy="16510"/>
            </a:xfrm>
            <a:custGeom>
              <a:avLst/>
              <a:gdLst/>
              <a:ahLst/>
              <a:cxnLst/>
              <a:rect l="l" t="t" r="r" b="b"/>
              <a:pathLst>
                <a:path w="15240" h="16510">
                  <a:moveTo>
                    <a:pt x="2093" y="11833"/>
                  </a:moveTo>
                  <a:lnTo>
                    <a:pt x="1130" y="9906"/>
                  </a:lnTo>
                  <a:lnTo>
                    <a:pt x="1130" y="9498"/>
                  </a:lnTo>
                  <a:lnTo>
                    <a:pt x="0" y="10058"/>
                  </a:lnTo>
                  <a:lnTo>
                    <a:pt x="2093" y="11833"/>
                  </a:lnTo>
                  <a:close/>
                </a:path>
                <a:path w="15240" h="16510">
                  <a:moveTo>
                    <a:pt x="1409" y="9359"/>
                  </a:moveTo>
                  <a:lnTo>
                    <a:pt x="1130" y="5334"/>
                  </a:lnTo>
                  <a:lnTo>
                    <a:pt x="1130" y="9498"/>
                  </a:lnTo>
                  <a:lnTo>
                    <a:pt x="1409" y="9359"/>
                  </a:lnTo>
                  <a:close/>
                </a:path>
                <a:path w="15240" h="16510">
                  <a:moveTo>
                    <a:pt x="4178" y="0"/>
                  </a:moveTo>
                  <a:lnTo>
                    <a:pt x="2654" y="762"/>
                  </a:lnTo>
                  <a:lnTo>
                    <a:pt x="1892" y="2286"/>
                  </a:lnTo>
                  <a:lnTo>
                    <a:pt x="4178" y="0"/>
                  </a:lnTo>
                  <a:close/>
                </a:path>
                <a:path w="15240" h="16510">
                  <a:moveTo>
                    <a:pt x="6464" y="15240"/>
                  </a:moveTo>
                  <a:lnTo>
                    <a:pt x="4940" y="14478"/>
                  </a:lnTo>
                  <a:lnTo>
                    <a:pt x="3416" y="12954"/>
                  </a:lnTo>
                  <a:lnTo>
                    <a:pt x="2093" y="11833"/>
                  </a:lnTo>
                  <a:lnTo>
                    <a:pt x="2654" y="12954"/>
                  </a:lnTo>
                  <a:lnTo>
                    <a:pt x="4940" y="15240"/>
                  </a:lnTo>
                  <a:lnTo>
                    <a:pt x="6464" y="15240"/>
                  </a:lnTo>
                  <a:close/>
                </a:path>
                <a:path w="15240" h="16510">
                  <a:moveTo>
                    <a:pt x="8750" y="15240"/>
                  </a:moveTo>
                  <a:lnTo>
                    <a:pt x="7226" y="15240"/>
                  </a:lnTo>
                  <a:lnTo>
                    <a:pt x="7988" y="16002"/>
                  </a:lnTo>
                  <a:lnTo>
                    <a:pt x="8750" y="15240"/>
                  </a:lnTo>
                  <a:close/>
                </a:path>
                <a:path w="15240" h="16510">
                  <a:moveTo>
                    <a:pt x="14084" y="11430"/>
                  </a:moveTo>
                  <a:lnTo>
                    <a:pt x="11036" y="14478"/>
                  </a:lnTo>
                  <a:lnTo>
                    <a:pt x="9512" y="15240"/>
                  </a:lnTo>
                  <a:lnTo>
                    <a:pt x="11036" y="15240"/>
                  </a:lnTo>
                  <a:lnTo>
                    <a:pt x="13322" y="12954"/>
                  </a:lnTo>
                  <a:lnTo>
                    <a:pt x="14084" y="11430"/>
                  </a:lnTo>
                  <a:close/>
                </a:path>
                <a:path w="15240" h="16510">
                  <a:moveTo>
                    <a:pt x="14084" y="2286"/>
                  </a:moveTo>
                  <a:lnTo>
                    <a:pt x="13322" y="762"/>
                  </a:lnTo>
                  <a:lnTo>
                    <a:pt x="11798" y="0"/>
                  </a:lnTo>
                  <a:lnTo>
                    <a:pt x="14084" y="2286"/>
                  </a:lnTo>
                  <a:close/>
                </a:path>
                <a:path w="15240" h="16510">
                  <a:moveTo>
                    <a:pt x="14846" y="5334"/>
                  </a:moveTo>
                  <a:lnTo>
                    <a:pt x="14846" y="3810"/>
                  </a:lnTo>
                  <a:lnTo>
                    <a:pt x="14084" y="2286"/>
                  </a:lnTo>
                  <a:lnTo>
                    <a:pt x="14084" y="3810"/>
                  </a:lnTo>
                  <a:lnTo>
                    <a:pt x="14846" y="5334"/>
                  </a:lnTo>
                  <a:close/>
                </a:path>
                <a:path w="15240" h="16510">
                  <a:moveTo>
                    <a:pt x="14846" y="9906"/>
                  </a:moveTo>
                  <a:lnTo>
                    <a:pt x="14846" y="8382"/>
                  </a:lnTo>
                  <a:lnTo>
                    <a:pt x="14084" y="9906"/>
                  </a:lnTo>
                  <a:lnTo>
                    <a:pt x="14084" y="11430"/>
                  </a:lnTo>
                  <a:lnTo>
                    <a:pt x="14846" y="990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875423" y="2465070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30">
                  <a:moveTo>
                    <a:pt x="12192" y="5334"/>
                  </a:moveTo>
                  <a:lnTo>
                    <a:pt x="11430" y="4572"/>
                  </a:lnTo>
                  <a:lnTo>
                    <a:pt x="11430" y="3048"/>
                  </a:lnTo>
                  <a:lnTo>
                    <a:pt x="8382" y="0"/>
                  </a:lnTo>
                  <a:lnTo>
                    <a:pt x="3810" y="0"/>
                  </a:lnTo>
                  <a:lnTo>
                    <a:pt x="761" y="3048"/>
                  </a:lnTo>
                  <a:lnTo>
                    <a:pt x="761" y="4572"/>
                  </a:lnTo>
                  <a:lnTo>
                    <a:pt x="0" y="5334"/>
                  </a:lnTo>
                  <a:lnTo>
                    <a:pt x="762" y="6858"/>
                  </a:lnTo>
                  <a:lnTo>
                    <a:pt x="762" y="7620"/>
                  </a:lnTo>
                  <a:lnTo>
                    <a:pt x="1524" y="8382"/>
                  </a:lnTo>
                  <a:lnTo>
                    <a:pt x="2286" y="9906"/>
                  </a:lnTo>
                  <a:lnTo>
                    <a:pt x="3048" y="10668"/>
                  </a:lnTo>
                  <a:lnTo>
                    <a:pt x="3810" y="10668"/>
                  </a:lnTo>
                  <a:lnTo>
                    <a:pt x="4572" y="11430"/>
                  </a:lnTo>
                  <a:lnTo>
                    <a:pt x="7620" y="11430"/>
                  </a:lnTo>
                  <a:lnTo>
                    <a:pt x="8382" y="10668"/>
                  </a:lnTo>
                  <a:lnTo>
                    <a:pt x="9144" y="10668"/>
                  </a:lnTo>
                  <a:lnTo>
                    <a:pt x="9906" y="9906"/>
                  </a:lnTo>
                  <a:lnTo>
                    <a:pt x="10668" y="8382"/>
                  </a:lnTo>
                  <a:lnTo>
                    <a:pt x="11430" y="7620"/>
                  </a:lnTo>
                  <a:lnTo>
                    <a:pt x="11430" y="6858"/>
                  </a:lnTo>
                  <a:lnTo>
                    <a:pt x="12192" y="5334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875423" y="2465070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30">
                  <a:moveTo>
                    <a:pt x="762" y="6858"/>
                  </a:moveTo>
                  <a:lnTo>
                    <a:pt x="761" y="4572"/>
                  </a:lnTo>
                  <a:lnTo>
                    <a:pt x="0" y="5334"/>
                  </a:lnTo>
                  <a:lnTo>
                    <a:pt x="762" y="6858"/>
                  </a:lnTo>
                  <a:close/>
                </a:path>
                <a:path w="12700" h="11430">
                  <a:moveTo>
                    <a:pt x="1523" y="3048"/>
                  </a:moveTo>
                  <a:lnTo>
                    <a:pt x="1523" y="2286"/>
                  </a:lnTo>
                  <a:lnTo>
                    <a:pt x="761" y="3048"/>
                  </a:lnTo>
                  <a:lnTo>
                    <a:pt x="761" y="4572"/>
                  </a:lnTo>
                  <a:lnTo>
                    <a:pt x="1523" y="3048"/>
                  </a:lnTo>
                  <a:close/>
                </a:path>
                <a:path w="12700" h="11430">
                  <a:moveTo>
                    <a:pt x="1524" y="8382"/>
                  </a:moveTo>
                  <a:lnTo>
                    <a:pt x="1524" y="7620"/>
                  </a:lnTo>
                  <a:lnTo>
                    <a:pt x="762" y="6858"/>
                  </a:lnTo>
                  <a:lnTo>
                    <a:pt x="762" y="7620"/>
                  </a:lnTo>
                  <a:lnTo>
                    <a:pt x="1524" y="8382"/>
                  </a:lnTo>
                  <a:close/>
                </a:path>
                <a:path w="12700" h="11430">
                  <a:moveTo>
                    <a:pt x="3048" y="9906"/>
                  </a:moveTo>
                  <a:lnTo>
                    <a:pt x="1524" y="8382"/>
                  </a:lnTo>
                  <a:lnTo>
                    <a:pt x="2286" y="9906"/>
                  </a:lnTo>
                  <a:lnTo>
                    <a:pt x="3048" y="9906"/>
                  </a:lnTo>
                  <a:close/>
                </a:path>
                <a:path w="12700" h="11430">
                  <a:moveTo>
                    <a:pt x="7581" y="10687"/>
                  </a:moveTo>
                  <a:lnTo>
                    <a:pt x="4572" y="10668"/>
                  </a:lnTo>
                  <a:lnTo>
                    <a:pt x="6096" y="11430"/>
                  </a:lnTo>
                  <a:lnTo>
                    <a:pt x="7581" y="10687"/>
                  </a:lnTo>
                  <a:close/>
                </a:path>
                <a:path w="12700" h="11430">
                  <a:moveTo>
                    <a:pt x="8723" y="270"/>
                  </a:moveTo>
                  <a:lnTo>
                    <a:pt x="8382" y="0"/>
                  </a:lnTo>
                  <a:lnTo>
                    <a:pt x="6096" y="0"/>
                  </a:lnTo>
                  <a:lnTo>
                    <a:pt x="7581" y="179"/>
                  </a:lnTo>
                  <a:lnTo>
                    <a:pt x="8723" y="270"/>
                  </a:lnTo>
                  <a:close/>
                </a:path>
                <a:path w="12700" h="11430">
                  <a:moveTo>
                    <a:pt x="10668" y="8382"/>
                  </a:moveTo>
                  <a:lnTo>
                    <a:pt x="9144" y="9906"/>
                  </a:lnTo>
                  <a:lnTo>
                    <a:pt x="9906" y="9906"/>
                  </a:lnTo>
                  <a:lnTo>
                    <a:pt x="10668" y="8382"/>
                  </a:lnTo>
                  <a:close/>
                </a:path>
                <a:path w="12700" h="11430">
                  <a:moveTo>
                    <a:pt x="11430" y="4572"/>
                  </a:moveTo>
                  <a:lnTo>
                    <a:pt x="11430" y="3048"/>
                  </a:lnTo>
                  <a:lnTo>
                    <a:pt x="10668" y="2264"/>
                  </a:lnTo>
                  <a:lnTo>
                    <a:pt x="10668" y="3048"/>
                  </a:lnTo>
                  <a:lnTo>
                    <a:pt x="11430" y="4572"/>
                  </a:lnTo>
                  <a:close/>
                </a:path>
                <a:path w="12700" h="11430">
                  <a:moveTo>
                    <a:pt x="11430" y="7620"/>
                  </a:moveTo>
                  <a:lnTo>
                    <a:pt x="11430" y="6858"/>
                  </a:lnTo>
                  <a:lnTo>
                    <a:pt x="10668" y="7620"/>
                  </a:lnTo>
                  <a:lnTo>
                    <a:pt x="10668" y="8382"/>
                  </a:lnTo>
                  <a:lnTo>
                    <a:pt x="11430" y="7620"/>
                  </a:lnTo>
                  <a:close/>
                </a:path>
                <a:path w="12700" h="11430">
                  <a:moveTo>
                    <a:pt x="12192" y="5334"/>
                  </a:moveTo>
                  <a:lnTo>
                    <a:pt x="11430" y="4572"/>
                  </a:lnTo>
                  <a:lnTo>
                    <a:pt x="11430" y="6858"/>
                  </a:lnTo>
                  <a:lnTo>
                    <a:pt x="12192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876947" y="2466594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10">
                  <a:moveTo>
                    <a:pt x="2286" y="3810"/>
                  </a:moveTo>
                  <a:lnTo>
                    <a:pt x="2286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3810"/>
                  </a:lnTo>
                  <a:lnTo>
                    <a:pt x="2286" y="3810"/>
                  </a:lnTo>
                  <a:close/>
                </a:path>
                <a:path w="5080" h="3810">
                  <a:moveTo>
                    <a:pt x="3810" y="3810"/>
                  </a:moveTo>
                  <a:lnTo>
                    <a:pt x="3048" y="3048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2286" y="3810"/>
                  </a:lnTo>
                  <a:lnTo>
                    <a:pt x="3810" y="3810"/>
                  </a:lnTo>
                  <a:close/>
                </a:path>
                <a:path w="5080" h="3810">
                  <a:moveTo>
                    <a:pt x="4572" y="2286"/>
                  </a:moveTo>
                  <a:lnTo>
                    <a:pt x="4572" y="1523"/>
                  </a:lnTo>
                  <a:lnTo>
                    <a:pt x="3048" y="1524"/>
                  </a:lnTo>
                  <a:lnTo>
                    <a:pt x="3048" y="2286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878471" y="247040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878471" y="2466606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1524" y="3810"/>
                  </a:moveTo>
                  <a:lnTo>
                    <a:pt x="0" y="3810"/>
                  </a:lnTo>
                  <a:lnTo>
                    <a:pt x="0" y="5334"/>
                  </a:lnTo>
                  <a:lnTo>
                    <a:pt x="1524" y="5334"/>
                  </a:lnTo>
                  <a:lnTo>
                    <a:pt x="1524" y="3810"/>
                  </a:lnTo>
                  <a:close/>
                </a:path>
                <a:path w="7619" h="5714">
                  <a:moveTo>
                    <a:pt x="7620" y="1524"/>
                  </a:moveTo>
                  <a:lnTo>
                    <a:pt x="6096" y="1524"/>
                  </a:lnTo>
                  <a:lnTo>
                    <a:pt x="6858" y="762"/>
                  </a:lnTo>
                  <a:lnTo>
                    <a:pt x="6096" y="762"/>
                  </a:lnTo>
                  <a:lnTo>
                    <a:pt x="6096" y="0"/>
                  </a:lnTo>
                  <a:lnTo>
                    <a:pt x="5334" y="0"/>
                  </a:lnTo>
                  <a:lnTo>
                    <a:pt x="5334" y="1524"/>
                  </a:lnTo>
                  <a:lnTo>
                    <a:pt x="4572" y="1524"/>
                  </a:lnTo>
                  <a:lnTo>
                    <a:pt x="4572" y="2286"/>
                  </a:lnTo>
                  <a:lnTo>
                    <a:pt x="5334" y="2286"/>
                  </a:lnTo>
                  <a:lnTo>
                    <a:pt x="5334" y="3810"/>
                  </a:lnTo>
                  <a:lnTo>
                    <a:pt x="6858" y="3810"/>
                  </a:lnTo>
                  <a:lnTo>
                    <a:pt x="6096" y="3048"/>
                  </a:lnTo>
                  <a:lnTo>
                    <a:pt x="6858" y="2286"/>
                  </a:lnTo>
                  <a:lnTo>
                    <a:pt x="7620" y="2286"/>
                  </a:lnTo>
                  <a:lnTo>
                    <a:pt x="762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883043" y="247040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879995" y="247041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3048" y="2286"/>
                  </a:moveTo>
                  <a:lnTo>
                    <a:pt x="2286" y="1524"/>
                  </a:lnTo>
                  <a:lnTo>
                    <a:pt x="2286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3048" y="3048"/>
                  </a:lnTo>
                  <a:lnTo>
                    <a:pt x="3048" y="2286"/>
                  </a:lnTo>
                  <a:close/>
                </a:path>
                <a:path w="5080" h="5080">
                  <a:moveTo>
                    <a:pt x="4572" y="0"/>
                  </a:moveTo>
                  <a:lnTo>
                    <a:pt x="3048" y="0"/>
                  </a:lnTo>
                  <a:lnTo>
                    <a:pt x="3048" y="1524"/>
                  </a:lnTo>
                  <a:lnTo>
                    <a:pt x="4572" y="1524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879995" y="247345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7" y="1524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879995" y="247345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7" y="1524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838085" y="2494788"/>
              <a:ext cx="1905" cy="5080"/>
            </a:xfrm>
            <a:custGeom>
              <a:avLst/>
              <a:gdLst/>
              <a:ahLst/>
              <a:cxnLst/>
              <a:rect l="l" t="t" r="r" b="b"/>
              <a:pathLst>
                <a:path w="1905" h="5080">
                  <a:moveTo>
                    <a:pt x="0" y="4572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152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865517" y="246354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866279" y="246354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2"/>
                  </a:moveTo>
                  <a:lnTo>
                    <a:pt x="1524" y="508"/>
                  </a:lnTo>
                  <a:lnTo>
                    <a:pt x="0" y="0"/>
                  </a:lnTo>
                  <a:lnTo>
                    <a:pt x="1524" y="762"/>
                  </a:lnTo>
                  <a:close/>
                </a:path>
                <a:path w="1905" h="1905">
                  <a:moveTo>
                    <a:pt x="1524" y="1524"/>
                  </a:move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870089" y="2444508"/>
              <a:ext cx="29209" cy="20955"/>
            </a:xfrm>
            <a:custGeom>
              <a:avLst/>
              <a:gdLst/>
              <a:ahLst/>
              <a:cxnLst/>
              <a:rect l="l" t="t" r="r" b="b"/>
              <a:pathLst>
                <a:path w="29209" h="20955">
                  <a:moveTo>
                    <a:pt x="1524" y="19812"/>
                  </a:moveTo>
                  <a:lnTo>
                    <a:pt x="762" y="19050"/>
                  </a:lnTo>
                  <a:lnTo>
                    <a:pt x="0" y="19812"/>
                  </a:lnTo>
                  <a:lnTo>
                    <a:pt x="0" y="20574"/>
                  </a:lnTo>
                  <a:lnTo>
                    <a:pt x="1524" y="20574"/>
                  </a:lnTo>
                  <a:lnTo>
                    <a:pt x="1524" y="19812"/>
                  </a:lnTo>
                  <a:close/>
                </a:path>
                <a:path w="29209" h="20955">
                  <a:moveTo>
                    <a:pt x="25146" y="762"/>
                  </a:moveTo>
                  <a:lnTo>
                    <a:pt x="24384" y="0"/>
                  </a:lnTo>
                  <a:lnTo>
                    <a:pt x="24384" y="762"/>
                  </a:lnTo>
                  <a:lnTo>
                    <a:pt x="25146" y="762"/>
                  </a:lnTo>
                  <a:close/>
                </a:path>
                <a:path w="29209" h="20955">
                  <a:moveTo>
                    <a:pt x="28194" y="3048"/>
                  </a:moveTo>
                  <a:lnTo>
                    <a:pt x="27432" y="2286"/>
                  </a:lnTo>
                  <a:lnTo>
                    <a:pt x="27432" y="3048"/>
                  </a:lnTo>
                  <a:lnTo>
                    <a:pt x="28194" y="3048"/>
                  </a:lnTo>
                  <a:close/>
                </a:path>
                <a:path w="29209" h="20955">
                  <a:moveTo>
                    <a:pt x="28956" y="3810"/>
                  </a:moveTo>
                  <a:lnTo>
                    <a:pt x="27432" y="3810"/>
                  </a:lnTo>
                  <a:lnTo>
                    <a:pt x="27432" y="3048"/>
                  </a:lnTo>
                  <a:lnTo>
                    <a:pt x="26670" y="3048"/>
                  </a:lnTo>
                  <a:lnTo>
                    <a:pt x="26670" y="2286"/>
                  </a:lnTo>
                  <a:lnTo>
                    <a:pt x="25908" y="2286"/>
                  </a:lnTo>
                  <a:lnTo>
                    <a:pt x="25908" y="1524"/>
                  </a:lnTo>
                  <a:lnTo>
                    <a:pt x="25146" y="1524"/>
                  </a:lnTo>
                  <a:lnTo>
                    <a:pt x="24384" y="3048"/>
                  </a:lnTo>
                  <a:lnTo>
                    <a:pt x="26670" y="4572"/>
                  </a:lnTo>
                  <a:lnTo>
                    <a:pt x="28956" y="4572"/>
                  </a:lnTo>
                  <a:lnTo>
                    <a:pt x="28956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894473" y="244449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762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5080" h="5080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762" y="1524"/>
                  </a:lnTo>
                  <a:close/>
                </a:path>
                <a:path w="5080" h="5080">
                  <a:moveTo>
                    <a:pt x="3048" y="1524"/>
                  </a:moveTo>
                  <a:lnTo>
                    <a:pt x="2286" y="1524"/>
                  </a:lnTo>
                  <a:lnTo>
                    <a:pt x="1524" y="2286"/>
                  </a:lnTo>
                  <a:lnTo>
                    <a:pt x="2286" y="2286"/>
                  </a:lnTo>
                  <a:lnTo>
                    <a:pt x="3048" y="1524"/>
                  </a:lnTo>
                  <a:close/>
                </a:path>
                <a:path w="5080" h="5080">
                  <a:moveTo>
                    <a:pt x="4572" y="4572"/>
                  </a:moveTo>
                  <a:lnTo>
                    <a:pt x="4572" y="3810"/>
                  </a:lnTo>
                  <a:lnTo>
                    <a:pt x="3048" y="3810"/>
                  </a:lnTo>
                  <a:lnTo>
                    <a:pt x="2286" y="4572"/>
                  </a:lnTo>
                  <a:lnTo>
                    <a:pt x="4572" y="4572"/>
                  </a:lnTo>
                  <a:close/>
                </a:path>
                <a:path w="5080" h="5080">
                  <a:moveTo>
                    <a:pt x="3810" y="3048"/>
                  </a:moveTo>
                  <a:lnTo>
                    <a:pt x="3810" y="2286"/>
                  </a:lnTo>
                  <a:lnTo>
                    <a:pt x="3048" y="2286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889139" y="2449068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5" h="1905">
                  <a:moveTo>
                    <a:pt x="5334" y="1524"/>
                  </a:moveTo>
                  <a:lnTo>
                    <a:pt x="5334" y="762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1066" y="1130"/>
                  </a:lnTo>
                  <a:lnTo>
                    <a:pt x="1524" y="1281"/>
                  </a:lnTo>
                  <a:lnTo>
                    <a:pt x="4572" y="1524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888377" y="2447544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6350" h="3175">
                  <a:moveTo>
                    <a:pt x="2286" y="2286"/>
                  </a:moveTo>
                  <a:lnTo>
                    <a:pt x="2286" y="1524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2286" y="2286"/>
                  </a:lnTo>
                  <a:close/>
                </a:path>
                <a:path w="6350" h="3175">
                  <a:moveTo>
                    <a:pt x="3048" y="1524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3048" y="1524"/>
                  </a:lnTo>
                  <a:close/>
                </a:path>
                <a:path w="6350" h="3175">
                  <a:moveTo>
                    <a:pt x="6096" y="2286"/>
                  </a:moveTo>
                  <a:lnTo>
                    <a:pt x="6096" y="1524"/>
                  </a:lnTo>
                  <a:lnTo>
                    <a:pt x="3810" y="1524"/>
                  </a:lnTo>
                  <a:lnTo>
                    <a:pt x="4572" y="2286"/>
                  </a:lnTo>
                  <a:lnTo>
                    <a:pt x="6096" y="2286"/>
                  </a:lnTo>
                  <a:close/>
                </a:path>
                <a:path w="6350" h="3175">
                  <a:moveTo>
                    <a:pt x="6096" y="3048"/>
                  </a:moveTo>
                  <a:lnTo>
                    <a:pt x="6096" y="2286"/>
                  </a:lnTo>
                  <a:lnTo>
                    <a:pt x="4572" y="2286"/>
                  </a:lnTo>
                  <a:lnTo>
                    <a:pt x="5334" y="3048"/>
                  </a:lnTo>
                  <a:lnTo>
                    <a:pt x="6096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884567" y="2450604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3175" h="6985">
                  <a:moveTo>
                    <a:pt x="3048" y="6858"/>
                  </a:moveTo>
                  <a:lnTo>
                    <a:pt x="2286" y="6096"/>
                  </a:lnTo>
                  <a:lnTo>
                    <a:pt x="2286" y="5334"/>
                  </a:lnTo>
                  <a:lnTo>
                    <a:pt x="1524" y="5334"/>
                  </a:lnTo>
                  <a:lnTo>
                    <a:pt x="1524" y="6858"/>
                  </a:lnTo>
                  <a:lnTo>
                    <a:pt x="3048" y="6858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886091" y="2449068"/>
              <a:ext cx="5715" cy="6985"/>
            </a:xfrm>
            <a:custGeom>
              <a:avLst/>
              <a:gdLst/>
              <a:ahLst/>
              <a:cxnLst/>
              <a:rect l="l" t="t" r="r" b="b"/>
              <a:pathLst>
                <a:path w="5715" h="6985">
                  <a:moveTo>
                    <a:pt x="5333" y="4572"/>
                  </a:moveTo>
                  <a:lnTo>
                    <a:pt x="4571" y="4572"/>
                  </a:lnTo>
                  <a:lnTo>
                    <a:pt x="3809" y="3810"/>
                  </a:lnTo>
                  <a:lnTo>
                    <a:pt x="3047" y="3810"/>
                  </a:lnTo>
                  <a:lnTo>
                    <a:pt x="3047" y="3048"/>
                  </a:lnTo>
                  <a:lnTo>
                    <a:pt x="2285" y="3048"/>
                  </a:lnTo>
                  <a:lnTo>
                    <a:pt x="2285" y="2286"/>
                  </a:lnTo>
                  <a:lnTo>
                    <a:pt x="1523" y="2286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761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048"/>
                  </a:lnTo>
                  <a:lnTo>
                    <a:pt x="761" y="3810"/>
                  </a:lnTo>
                  <a:lnTo>
                    <a:pt x="1523" y="3810"/>
                  </a:lnTo>
                  <a:lnTo>
                    <a:pt x="761" y="4572"/>
                  </a:lnTo>
                  <a:lnTo>
                    <a:pt x="1523" y="4572"/>
                  </a:lnTo>
                  <a:lnTo>
                    <a:pt x="1523" y="5334"/>
                  </a:lnTo>
                  <a:lnTo>
                    <a:pt x="2285" y="5334"/>
                  </a:lnTo>
                  <a:lnTo>
                    <a:pt x="2285" y="6096"/>
                  </a:lnTo>
                  <a:lnTo>
                    <a:pt x="3047" y="6096"/>
                  </a:lnTo>
                  <a:lnTo>
                    <a:pt x="3047" y="6858"/>
                  </a:lnTo>
                  <a:lnTo>
                    <a:pt x="3809" y="6858"/>
                  </a:lnTo>
                  <a:lnTo>
                    <a:pt x="5333" y="4572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886091" y="2449068"/>
              <a:ext cx="6985" cy="6985"/>
            </a:xfrm>
            <a:custGeom>
              <a:avLst/>
              <a:gdLst/>
              <a:ahLst/>
              <a:cxnLst/>
              <a:rect l="l" t="t" r="r" b="b"/>
              <a:pathLst>
                <a:path w="6984" h="6985">
                  <a:moveTo>
                    <a:pt x="761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6984" h="6985">
                  <a:moveTo>
                    <a:pt x="2285" y="762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761" y="1524"/>
                  </a:lnTo>
                  <a:lnTo>
                    <a:pt x="1523" y="762"/>
                  </a:lnTo>
                  <a:lnTo>
                    <a:pt x="2285" y="762"/>
                  </a:lnTo>
                  <a:close/>
                </a:path>
                <a:path w="6984" h="6985">
                  <a:moveTo>
                    <a:pt x="1523" y="3810"/>
                  </a:moveTo>
                  <a:lnTo>
                    <a:pt x="761" y="3048"/>
                  </a:lnTo>
                  <a:lnTo>
                    <a:pt x="761" y="3810"/>
                  </a:lnTo>
                  <a:lnTo>
                    <a:pt x="1523" y="3810"/>
                  </a:lnTo>
                  <a:close/>
                </a:path>
                <a:path w="6984" h="6985">
                  <a:moveTo>
                    <a:pt x="1523" y="4572"/>
                  </a:moveTo>
                  <a:lnTo>
                    <a:pt x="1523" y="3810"/>
                  </a:lnTo>
                  <a:lnTo>
                    <a:pt x="761" y="3810"/>
                  </a:lnTo>
                  <a:lnTo>
                    <a:pt x="761" y="4572"/>
                  </a:lnTo>
                  <a:lnTo>
                    <a:pt x="1523" y="4572"/>
                  </a:lnTo>
                  <a:close/>
                </a:path>
                <a:path w="6984" h="6985">
                  <a:moveTo>
                    <a:pt x="2285" y="2286"/>
                  </a:moveTo>
                  <a:lnTo>
                    <a:pt x="2285" y="762"/>
                  </a:lnTo>
                  <a:lnTo>
                    <a:pt x="1523" y="1524"/>
                  </a:lnTo>
                  <a:lnTo>
                    <a:pt x="1523" y="2286"/>
                  </a:lnTo>
                  <a:lnTo>
                    <a:pt x="2285" y="2286"/>
                  </a:lnTo>
                  <a:close/>
                </a:path>
                <a:path w="6984" h="6985">
                  <a:moveTo>
                    <a:pt x="2285" y="5334"/>
                  </a:moveTo>
                  <a:lnTo>
                    <a:pt x="2285" y="4572"/>
                  </a:lnTo>
                  <a:lnTo>
                    <a:pt x="1523" y="5334"/>
                  </a:lnTo>
                  <a:lnTo>
                    <a:pt x="2285" y="5334"/>
                  </a:lnTo>
                  <a:close/>
                </a:path>
                <a:path w="6984" h="6985">
                  <a:moveTo>
                    <a:pt x="3047" y="3048"/>
                  </a:moveTo>
                  <a:lnTo>
                    <a:pt x="2285" y="2286"/>
                  </a:lnTo>
                  <a:lnTo>
                    <a:pt x="2285" y="3048"/>
                  </a:lnTo>
                  <a:lnTo>
                    <a:pt x="3047" y="3048"/>
                  </a:lnTo>
                  <a:close/>
                </a:path>
                <a:path w="6984" h="6985">
                  <a:moveTo>
                    <a:pt x="4571" y="6858"/>
                  </a:moveTo>
                  <a:lnTo>
                    <a:pt x="3047" y="5334"/>
                  </a:lnTo>
                  <a:lnTo>
                    <a:pt x="3047" y="6096"/>
                  </a:lnTo>
                  <a:lnTo>
                    <a:pt x="3809" y="6858"/>
                  </a:lnTo>
                  <a:lnTo>
                    <a:pt x="4571" y="6858"/>
                  </a:lnTo>
                  <a:close/>
                </a:path>
                <a:path w="6984" h="6985">
                  <a:moveTo>
                    <a:pt x="4571" y="3810"/>
                  </a:moveTo>
                  <a:lnTo>
                    <a:pt x="4571" y="3048"/>
                  </a:lnTo>
                  <a:lnTo>
                    <a:pt x="3809" y="3048"/>
                  </a:lnTo>
                  <a:lnTo>
                    <a:pt x="3809" y="3810"/>
                  </a:lnTo>
                  <a:lnTo>
                    <a:pt x="4571" y="3810"/>
                  </a:lnTo>
                  <a:close/>
                </a:path>
                <a:path w="6984" h="6985">
                  <a:moveTo>
                    <a:pt x="6857" y="4572"/>
                  </a:moveTo>
                  <a:lnTo>
                    <a:pt x="4571" y="6858"/>
                  </a:lnTo>
                  <a:lnTo>
                    <a:pt x="5333" y="6858"/>
                  </a:lnTo>
                  <a:lnTo>
                    <a:pt x="6857" y="4572"/>
                  </a:lnTo>
                  <a:close/>
                </a:path>
                <a:path w="6984" h="6985">
                  <a:moveTo>
                    <a:pt x="6095" y="4572"/>
                  </a:moveTo>
                  <a:lnTo>
                    <a:pt x="5333" y="3810"/>
                  </a:lnTo>
                  <a:lnTo>
                    <a:pt x="5333" y="4572"/>
                  </a:lnTo>
                  <a:lnTo>
                    <a:pt x="6095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888377" y="2462034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1524" y="1524"/>
                  </a:moveTo>
                  <a:lnTo>
                    <a:pt x="762" y="1524"/>
                  </a:lnTo>
                  <a:lnTo>
                    <a:pt x="0" y="3048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1524"/>
                  </a:lnTo>
                  <a:close/>
                </a:path>
                <a:path w="1905" h="3175">
                  <a:moveTo>
                    <a:pt x="1524" y="0"/>
                  </a:moveTo>
                  <a:lnTo>
                    <a:pt x="0" y="0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888377" y="2458974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19" h="6350">
                  <a:moveTo>
                    <a:pt x="761" y="4571"/>
                  </a:moveTo>
                  <a:lnTo>
                    <a:pt x="761" y="3809"/>
                  </a:lnTo>
                  <a:lnTo>
                    <a:pt x="0" y="3809"/>
                  </a:lnTo>
                  <a:lnTo>
                    <a:pt x="0" y="4571"/>
                  </a:lnTo>
                  <a:lnTo>
                    <a:pt x="761" y="4571"/>
                  </a:lnTo>
                  <a:close/>
                </a:path>
                <a:path w="7619" h="6350">
                  <a:moveTo>
                    <a:pt x="1524" y="3047"/>
                  </a:moveTo>
                  <a:lnTo>
                    <a:pt x="761" y="3047"/>
                  </a:lnTo>
                  <a:lnTo>
                    <a:pt x="761" y="3810"/>
                  </a:lnTo>
                  <a:lnTo>
                    <a:pt x="1524" y="3047"/>
                  </a:lnTo>
                  <a:close/>
                </a:path>
                <a:path w="7619" h="6350">
                  <a:moveTo>
                    <a:pt x="1524" y="3809"/>
                  </a:moveTo>
                  <a:lnTo>
                    <a:pt x="1524" y="3047"/>
                  </a:lnTo>
                  <a:lnTo>
                    <a:pt x="761" y="3810"/>
                  </a:lnTo>
                  <a:lnTo>
                    <a:pt x="1524" y="3809"/>
                  </a:lnTo>
                  <a:close/>
                </a:path>
                <a:path w="7619" h="6350">
                  <a:moveTo>
                    <a:pt x="2285" y="4572"/>
                  </a:moveTo>
                  <a:lnTo>
                    <a:pt x="761" y="4571"/>
                  </a:lnTo>
                  <a:lnTo>
                    <a:pt x="761" y="5333"/>
                  </a:lnTo>
                  <a:lnTo>
                    <a:pt x="1524" y="5333"/>
                  </a:lnTo>
                  <a:lnTo>
                    <a:pt x="2285" y="4572"/>
                  </a:lnTo>
                  <a:close/>
                </a:path>
                <a:path w="7619" h="6350">
                  <a:moveTo>
                    <a:pt x="2285" y="3047"/>
                  </a:moveTo>
                  <a:lnTo>
                    <a:pt x="2285" y="2286"/>
                  </a:lnTo>
                  <a:lnTo>
                    <a:pt x="1524" y="2286"/>
                  </a:lnTo>
                  <a:lnTo>
                    <a:pt x="1524" y="3047"/>
                  </a:lnTo>
                  <a:lnTo>
                    <a:pt x="2285" y="3047"/>
                  </a:lnTo>
                  <a:close/>
                </a:path>
                <a:path w="7619" h="6350">
                  <a:moveTo>
                    <a:pt x="2285" y="3809"/>
                  </a:moveTo>
                  <a:lnTo>
                    <a:pt x="2285" y="3047"/>
                  </a:lnTo>
                  <a:lnTo>
                    <a:pt x="1524" y="3047"/>
                  </a:lnTo>
                  <a:lnTo>
                    <a:pt x="2285" y="3809"/>
                  </a:lnTo>
                  <a:close/>
                </a:path>
                <a:path w="7619" h="6350">
                  <a:moveTo>
                    <a:pt x="2285" y="6096"/>
                  </a:moveTo>
                  <a:lnTo>
                    <a:pt x="2285" y="5333"/>
                  </a:lnTo>
                  <a:lnTo>
                    <a:pt x="1524" y="5333"/>
                  </a:lnTo>
                  <a:lnTo>
                    <a:pt x="1524" y="6096"/>
                  </a:lnTo>
                  <a:lnTo>
                    <a:pt x="2285" y="6096"/>
                  </a:lnTo>
                  <a:close/>
                </a:path>
                <a:path w="7619" h="6350">
                  <a:moveTo>
                    <a:pt x="3048" y="1523"/>
                  </a:moveTo>
                  <a:lnTo>
                    <a:pt x="3048" y="761"/>
                  </a:lnTo>
                  <a:lnTo>
                    <a:pt x="2285" y="761"/>
                  </a:lnTo>
                  <a:lnTo>
                    <a:pt x="2285" y="1523"/>
                  </a:lnTo>
                  <a:lnTo>
                    <a:pt x="3048" y="1523"/>
                  </a:lnTo>
                  <a:close/>
                </a:path>
                <a:path w="7619" h="6350">
                  <a:moveTo>
                    <a:pt x="3048" y="2285"/>
                  </a:moveTo>
                  <a:lnTo>
                    <a:pt x="3048" y="1523"/>
                  </a:lnTo>
                  <a:lnTo>
                    <a:pt x="2285" y="1523"/>
                  </a:lnTo>
                  <a:lnTo>
                    <a:pt x="2285" y="2285"/>
                  </a:lnTo>
                  <a:lnTo>
                    <a:pt x="3048" y="2285"/>
                  </a:lnTo>
                  <a:close/>
                </a:path>
                <a:path w="7619" h="6350">
                  <a:moveTo>
                    <a:pt x="3048" y="3809"/>
                  </a:moveTo>
                  <a:lnTo>
                    <a:pt x="3048" y="3047"/>
                  </a:lnTo>
                  <a:lnTo>
                    <a:pt x="2285" y="3047"/>
                  </a:lnTo>
                  <a:lnTo>
                    <a:pt x="3048" y="3809"/>
                  </a:lnTo>
                  <a:close/>
                </a:path>
                <a:path w="7619" h="6350">
                  <a:moveTo>
                    <a:pt x="3810" y="5333"/>
                  </a:moveTo>
                  <a:lnTo>
                    <a:pt x="3810" y="4571"/>
                  </a:lnTo>
                  <a:lnTo>
                    <a:pt x="2285" y="4571"/>
                  </a:lnTo>
                  <a:lnTo>
                    <a:pt x="2285" y="5333"/>
                  </a:lnTo>
                  <a:lnTo>
                    <a:pt x="3810" y="5333"/>
                  </a:lnTo>
                  <a:close/>
                </a:path>
                <a:path w="7619" h="6350">
                  <a:moveTo>
                    <a:pt x="3810" y="3047"/>
                  </a:moveTo>
                  <a:lnTo>
                    <a:pt x="3810" y="2285"/>
                  </a:lnTo>
                  <a:lnTo>
                    <a:pt x="3048" y="2285"/>
                  </a:lnTo>
                  <a:lnTo>
                    <a:pt x="3048" y="3047"/>
                  </a:lnTo>
                  <a:lnTo>
                    <a:pt x="3810" y="3047"/>
                  </a:lnTo>
                  <a:close/>
                </a:path>
                <a:path w="7619" h="6350">
                  <a:moveTo>
                    <a:pt x="6858" y="761"/>
                  </a:moveTo>
                  <a:lnTo>
                    <a:pt x="6858" y="0"/>
                  </a:lnTo>
                  <a:lnTo>
                    <a:pt x="3810" y="0"/>
                  </a:lnTo>
                  <a:lnTo>
                    <a:pt x="3810" y="761"/>
                  </a:lnTo>
                  <a:lnTo>
                    <a:pt x="6858" y="761"/>
                  </a:lnTo>
                  <a:close/>
                </a:path>
                <a:path w="7619" h="6350">
                  <a:moveTo>
                    <a:pt x="5333" y="3047"/>
                  </a:moveTo>
                  <a:lnTo>
                    <a:pt x="5333" y="2285"/>
                  </a:lnTo>
                  <a:lnTo>
                    <a:pt x="4572" y="2285"/>
                  </a:lnTo>
                  <a:lnTo>
                    <a:pt x="4572" y="3047"/>
                  </a:lnTo>
                  <a:lnTo>
                    <a:pt x="5333" y="3047"/>
                  </a:lnTo>
                  <a:close/>
                </a:path>
                <a:path w="7619" h="6350">
                  <a:moveTo>
                    <a:pt x="5333" y="4571"/>
                  </a:moveTo>
                  <a:lnTo>
                    <a:pt x="5333" y="3047"/>
                  </a:lnTo>
                  <a:lnTo>
                    <a:pt x="4572" y="3047"/>
                  </a:lnTo>
                  <a:lnTo>
                    <a:pt x="4572" y="4571"/>
                  </a:lnTo>
                  <a:lnTo>
                    <a:pt x="5333" y="4571"/>
                  </a:lnTo>
                  <a:close/>
                </a:path>
                <a:path w="7619" h="6350">
                  <a:moveTo>
                    <a:pt x="5333" y="5333"/>
                  </a:moveTo>
                  <a:lnTo>
                    <a:pt x="5333" y="4572"/>
                  </a:lnTo>
                  <a:lnTo>
                    <a:pt x="4572" y="4572"/>
                  </a:lnTo>
                  <a:lnTo>
                    <a:pt x="4572" y="5333"/>
                  </a:lnTo>
                  <a:lnTo>
                    <a:pt x="5333" y="5333"/>
                  </a:lnTo>
                  <a:close/>
                </a:path>
                <a:path w="7619" h="6350">
                  <a:moveTo>
                    <a:pt x="6858" y="3047"/>
                  </a:moveTo>
                  <a:lnTo>
                    <a:pt x="6858" y="2285"/>
                  </a:lnTo>
                  <a:lnTo>
                    <a:pt x="6096" y="2285"/>
                  </a:lnTo>
                  <a:lnTo>
                    <a:pt x="6096" y="3047"/>
                  </a:lnTo>
                  <a:lnTo>
                    <a:pt x="6858" y="3047"/>
                  </a:lnTo>
                  <a:close/>
                </a:path>
                <a:path w="7619" h="6350">
                  <a:moveTo>
                    <a:pt x="7620" y="2285"/>
                  </a:moveTo>
                  <a:lnTo>
                    <a:pt x="7620" y="761"/>
                  </a:lnTo>
                  <a:lnTo>
                    <a:pt x="6858" y="761"/>
                  </a:lnTo>
                  <a:lnTo>
                    <a:pt x="6858" y="2285"/>
                  </a:lnTo>
                  <a:lnTo>
                    <a:pt x="7620" y="2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888377" y="2448318"/>
              <a:ext cx="13335" cy="19050"/>
            </a:xfrm>
            <a:custGeom>
              <a:avLst/>
              <a:gdLst/>
              <a:ahLst/>
              <a:cxnLst/>
              <a:rect l="l" t="t" r="r" b="b"/>
              <a:pathLst>
                <a:path w="13334" h="19050">
                  <a:moveTo>
                    <a:pt x="12192" y="9144"/>
                  </a:moveTo>
                  <a:lnTo>
                    <a:pt x="11430" y="8382"/>
                  </a:lnTo>
                  <a:lnTo>
                    <a:pt x="10668" y="6858"/>
                  </a:lnTo>
                  <a:lnTo>
                    <a:pt x="10668" y="10668"/>
                  </a:lnTo>
                  <a:lnTo>
                    <a:pt x="9906" y="10668"/>
                  </a:lnTo>
                  <a:lnTo>
                    <a:pt x="9144" y="11430"/>
                  </a:lnTo>
                  <a:lnTo>
                    <a:pt x="7620" y="9906"/>
                  </a:lnTo>
                  <a:lnTo>
                    <a:pt x="7620" y="9144"/>
                  </a:lnTo>
                  <a:lnTo>
                    <a:pt x="6858" y="8382"/>
                  </a:lnTo>
                  <a:lnTo>
                    <a:pt x="6858" y="6096"/>
                  </a:lnTo>
                  <a:lnTo>
                    <a:pt x="3810" y="6096"/>
                  </a:lnTo>
                  <a:lnTo>
                    <a:pt x="3810" y="6858"/>
                  </a:lnTo>
                  <a:lnTo>
                    <a:pt x="3048" y="6858"/>
                  </a:lnTo>
                  <a:lnTo>
                    <a:pt x="3048" y="9144"/>
                  </a:lnTo>
                  <a:lnTo>
                    <a:pt x="3810" y="9144"/>
                  </a:lnTo>
                  <a:lnTo>
                    <a:pt x="3810" y="9906"/>
                  </a:lnTo>
                  <a:lnTo>
                    <a:pt x="4572" y="10668"/>
                  </a:lnTo>
                  <a:lnTo>
                    <a:pt x="3810" y="10668"/>
                  </a:lnTo>
                  <a:lnTo>
                    <a:pt x="3810" y="11430"/>
                  </a:lnTo>
                  <a:lnTo>
                    <a:pt x="3048" y="11430"/>
                  </a:lnTo>
                  <a:lnTo>
                    <a:pt x="2286" y="12192"/>
                  </a:lnTo>
                  <a:lnTo>
                    <a:pt x="3048" y="12954"/>
                  </a:lnTo>
                  <a:lnTo>
                    <a:pt x="3048" y="13716"/>
                  </a:lnTo>
                  <a:lnTo>
                    <a:pt x="3810" y="13716"/>
                  </a:lnTo>
                  <a:lnTo>
                    <a:pt x="3810" y="14478"/>
                  </a:lnTo>
                  <a:lnTo>
                    <a:pt x="2286" y="14478"/>
                  </a:lnTo>
                  <a:lnTo>
                    <a:pt x="1524" y="13716"/>
                  </a:lnTo>
                  <a:lnTo>
                    <a:pt x="762" y="14478"/>
                  </a:lnTo>
                  <a:lnTo>
                    <a:pt x="0" y="14478"/>
                  </a:lnTo>
                  <a:lnTo>
                    <a:pt x="762" y="15240"/>
                  </a:lnTo>
                  <a:lnTo>
                    <a:pt x="762" y="16002"/>
                  </a:lnTo>
                  <a:lnTo>
                    <a:pt x="1524" y="16002"/>
                  </a:lnTo>
                  <a:lnTo>
                    <a:pt x="4572" y="16002"/>
                  </a:lnTo>
                  <a:lnTo>
                    <a:pt x="5334" y="16002"/>
                  </a:lnTo>
                  <a:lnTo>
                    <a:pt x="5334" y="14478"/>
                  </a:lnTo>
                  <a:lnTo>
                    <a:pt x="4572" y="13716"/>
                  </a:lnTo>
                  <a:lnTo>
                    <a:pt x="4572" y="12954"/>
                  </a:lnTo>
                  <a:lnTo>
                    <a:pt x="6858" y="12954"/>
                  </a:lnTo>
                  <a:lnTo>
                    <a:pt x="6096" y="13716"/>
                  </a:lnTo>
                  <a:lnTo>
                    <a:pt x="6096" y="14478"/>
                  </a:lnTo>
                  <a:lnTo>
                    <a:pt x="6858" y="15240"/>
                  </a:lnTo>
                  <a:lnTo>
                    <a:pt x="6858" y="16002"/>
                  </a:lnTo>
                  <a:lnTo>
                    <a:pt x="7620" y="16764"/>
                  </a:lnTo>
                  <a:lnTo>
                    <a:pt x="7620" y="15240"/>
                  </a:lnTo>
                  <a:lnTo>
                    <a:pt x="8382" y="15240"/>
                  </a:lnTo>
                  <a:lnTo>
                    <a:pt x="8382" y="16764"/>
                  </a:lnTo>
                  <a:lnTo>
                    <a:pt x="9144" y="16764"/>
                  </a:lnTo>
                  <a:lnTo>
                    <a:pt x="8382" y="17526"/>
                  </a:lnTo>
                  <a:lnTo>
                    <a:pt x="7620" y="17526"/>
                  </a:lnTo>
                  <a:lnTo>
                    <a:pt x="7620" y="18288"/>
                  </a:lnTo>
                  <a:lnTo>
                    <a:pt x="7620" y="19050"/>
                  </a:lnTo>
                  <a:lnTo>
                    <a:pt x="8382" y="19050"/>
                  </a:lnTo>
                  <a:lnTo>
                    <a:pt x="9906" y="19050"/>
                  </a:lnTo>
                  <a:lnTo>
                    <a:pt x="9906" y="16764"/>
                  </a:lnTo>
                  <a:lnTo>
                    <a:pt x="10668" y="16002"/>
                  </a:lnTo>
                  <a:lnTo>
                    <a:pt x="10668" y="15240"/>
                  </a:lnTo>
                  <a:lnTo>
                    <a:pt x="9906" y="15240"/>
                  </a:lnTo>
                  <a:lnTo>
                    <a:pt x="9144" y="14478"/>
                  </a:lnTo>
                  <a:lnTo>
                    <a:pt x="9144" y="12192"/>
                  </a:lnTo>
                  <a:lnTo>
                    <a:pt x="10668" y="12192"/>
                  </a:lnTo>
                  <a:lnTo>
                    <a:pt x="11430" y="11430"/>
                  </a:lnTo>
                  <a:lnTo>
                    <a:pt x="11430" y="10668"/>
                  </a:lnTo>
                  <a:lnTo>
                    <a:pt x="12192" y="9906"/>
                  </a:lnTo>
                  <a:lnTo>
                    <a:pt x="12192" y="9144"/>
                  </a:lnTo>
                  <a:close/>
                </a:path>
                <a:path w="13334" h="19050">
                  <a:moveTo>
                    <a:pt x="12954" y="0"/>
                  </a:moveTo>
                  <a:lnTo>
                    <a:pt x="12192" y="0"/>
                  </a:lnTo>
                  <a:lnTo>
                    <a:pt x="12192" y="762"/>
                  </a:lnTo>
                  <a:lnTo>
                    <a:pt x="11430" y="0"/>
                  </a:lnTo>
                  <a:lnTo>
                    <a:pt x="11430" y="762"/>
                  </a:lnTo>
                  <a:lnTo>
                    <a:pt x="10668" y="2286"/>
                  </a:lnTo>
                  <a:lnTo>
                    <a:pt x="10668" y="4572"/>
                  </a:lnTo>
                  <a:lnTo>
                    <a:pt x="11430" y="4572"/>
                  </a:lnTo>
                  <a:lnTo>
                    <a:pt x="11430" y="3810"/>
                  </a:lnTo>
                  <a:lnTo>
                    <a:pt x="12192" y="3048"/>
                  </a:lnTo>
                  <a:lnTo>
                    <a:pt x="12192" y="2286"/>
                  </a:lnTo>
                  <a:lnTo>
                    <a:pt x="12954" y="1524"/>
                  </a:lnTo>
                  <a:lnTo>
                    <a:pt x="12192" y="1524"/>
                  </a:lnTo>
                  <a:lnTo>
                    <a:pt x="12954" y="762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891425" y="2448306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59" h="19050">
                  <a:moveTo>
                    <a:pt x="762" y="9144"/>
                  </a:moveTo>
                  <a:lnTo>
                    <a:pt x="762" y="6858"/>
                  </a:lnTo>
                  <a:lnTo>
                    <a:pt x="0" y="6858"/>
                  </a:lnTo>
                  <a:lnTo>
                    <a:pt x="0" y="9144"/>
                  </a:lnTo>
                  <a:lnTo>
                    <a:pt x="762" y="9144"/>
                  </a:lnTo>
                  <a:close/>
                </a:path>
                <a:path w="10159" h="19050">
                  <a:moveTo>
                    <a:pt x="1524" y="10668"/>
                  </a:moveTo>
                  <a:lnTo>
                    <a:pt x="1524" y="9906"/>
                  </a:lnTo>
                  <a:lnTo>
                    <a:pt x="762" y="9144"/>
                  </a:lnTo>
                  <a:lnTo>
                    <a:pt x="762" y="9906"/>
                  </a:lnTo>
                  <a:lnTo>
                    <a:pt x="1524" y="10668"/>
                  </a:lnTo>
                  <a:close/>
                </a:path>
                <a:path w="10159" h="19050">
                  <a:moveTo>
                    <a:pt x="2286" y="6096"/>
                  </a:moveTo>
                  <a:lnTo>
                    <a:pt x="2286" y="5334"/>
                  </a:lnTo>
                  <a:lnTo>
                    <a:pt x="1524" y="5334"/>
                  </a:lnTo>
                  <a:lnTo>
                    <a:pt x="1524" y="6096"/>
                  </a:lnTo>
                  <a:lnTo>
                    <a:pt x="2286" y="6096"/>
                  </a:lnTo>
                  <a:close/>
                </a:path>
                <a:path w="10159" h="19050">
                  <a:moveTo>
                    <a:pt x="3810" y="7620"/>
                  </a:moveTo>
                  <a:lnTo>
                    <a:pt x="3810" y="6096"/>
                  </a:lnTo>
                  <a:lnTo>
                    <a:pt x="3048" y="6096"/>
                  </a:lnTo>
                  <a:lnTo>
                    <a:pt x="3048" y="6858"/>
                  </a:lnTo>
                  <a:lnTo>
                    <a:pt x="3810" y="7620"/>
                  </a:lnTo>
                  <a:close/>
                </a:path>
                <a:path w="10159" h="19050">
                  <a:moveTo>
                    <a:pt x="3810" y="15240"/>
                  </a:moveTo>
                  <a:lnTo>
                    <a:pt x="3810" y="12954"/>
                  </a:lnTo>
                  <a:lnTo>
                    <a:pt x="3048" y="13716"/>
                  </a:lnTo>
                  <a:lnTo>
                    <a:pt x="3048" y="15240"/>
                  </a:lnTo>
                  <a:lnTo>
                    <a:pt x="3810" y="15240"/>
                  </a:lnTo>
                  <a:close/>
                </a:path>
                <a:path w="10159" h="19050">
                  <a:moveTo>
                    <a:pt x="4572" y="9906"/>
                  </a:moveTo>
                  <a:lnTo>
                    <a:pt x="4572" y="8382"/>
                  </a:lnTo>
                  <a:lnTo>
                    <a:pt x="3810" y="7620"/>
                  </a:lnTo>
                  <a:lnTo>
                    <a:pt x="3810" y="8382"/>
                  </a:lnTo>
                  <a:lnTo>
                    <a:pt x="4572" y="9906"/>
                  </a:lnTo>
                  <a:close/>
                </a:path>
                <a:path w="10159" h="19050">
                  <a:moveTo>
                    <a:pt x="6096" y="16764"/>
                  </a:moveTo>
                  <a:lnTo>
                    <a:pt x="6096" y="16002"/>
                  </a:lnTo>
                  <a:lnTo>
                    <a:pt x="5334" y="16002"/>
                  </a:lnTo>
                  <a:lnTo>
                    <a:pt x="5334" y="15240"/>
                  </a:lnTo>
                  <a:lnTo>
                    <a:pt x="4572" y="16002"/>
                  </a:lnTo>
                  <a:lnTo>
                    <a:pt x="3810" y="16002"/>
                  </a:lnTo>
                  <a:lnTo>
                    <a:pt x="4572" y="16764"/>
                  </a:lnTo>
                  <a:lnTo>
                    <a:pt x="6096" y="16764"/>
                  </a:lnTo>
                  <a:close/>
                </a:path>
                <a:path w="10159" h="19050">
                  <a:moveTo>
                    <a:pt x="5334" y="10668"/>
                  </a:moveTo>
                  <a:lnTo>
                    <a:pt x="5334" y="9906"/>
                  </a:lnTo>
                  <a:lnTo>
                    <a:pt x="4572" y="9906"/>
                  </a:lnTo>
                  <a:lnTo>
                    <a:pt x="5334" y="10668"/>
                  </a:lnTo>
                  <a:close/>
                </a:path>
                <a:path w="10159" h="19050">
                  <a:moveTo>
                    <a:pt x="5334" y="17526"/>
                  </a:moveTo>
                  <a:lnTo>
                    <a:pt x="5334" y="16764"/>
                  </a:lnTo>
                  <a:lnTo>
                    <a:pt x="4572" y="16764"/>
                  </a:lnTo>
                  <a:lnTo>
                    <a:pt x="4572" y="17526"/>
                  </a:lnTo>
                  <a:lnTo>
                    <a:pt x="5334" y="17526"/>
                  </a:lnTo>
                  <a:close/>
                </a:path>
                <a:path w="10159" h="19050">
                  <a:moveTo>
                    <a:pt x="5334" y="18288"/>
                  </a:moveTo>
                  <a:lnTo>
                    <a:pt x="5334" y="17526"/>
                  </a:lnTo>
                  <a:lnTo>
                    <a:pt x="4572" y="17526"/>
                  </a:lnTo>
                  <a:lnTo>
                    <a:pt x="4572" y="18288"/>
                  </a:lnTo>
                  <a:lnTo>
                    <a:pt x="5334" y="18288"/>
                  </a:lnTo>
                  <a:close/>
                </a:path>
                <a:path w="10159" h="19050">
                  <a:moveTo>
                    <a:pt x="5334" y="18288"/>
                  </a:moveTo>
                  <a:lnTo>
                    <a:pt x="4572" y="18288"/>
                  </a:lnTo>
                  <a:lnTo>
                    <a:pt x="4572" y="19050"/>
                  </a:lnTo>
                  <a:lnTo>
                    <a:pt x="5334" y="18288"/>
                  </a:lnTo>
                  <a:close/>
                </a:path>
                <a:path w="10159" h="19050">
                  <a:moveTo>
                    <a:pt x="7620" y="11430"/>
                  </a:moveTo>
                  <a:lnTo>
                    <a:pt x="7620" y="10668"/>
                  </a:lnTo>
                  <a:lnTo>
                    <a:pt x="5334" y="10668"/>
                  </a:lnTo>
                  <a:lnTo>
                    <a:pt x="6096" y="11430"/>
                  </a:lnTo>
                  <a:lnTo>
                    <a:pt x="7620" y="11430"/>
                  </a:lnTo>
                  <a:close/>
                </a:path>
                <a:path w="10159" h="19050">
                  <a:moveTo>
                    <a:pt x="6096" y="19050"/>
                  </a:moveTo>
                  <a:lnTo>
                    <a:pt x="6096" y="18288"/>
                  </a:lnTo>
                  <a:lnTo>
                    <a:pt x="5334" y="18288"/>
                  </a:lnTo>
                  <a:lnTo>
                    <a:pt x="5334" y="19050"/>
                  </a:lnTo>
                  <a:lnTo>
                    <a:pt x="6096" y="19050"/>
                  </a:lnTo>
                  <a:close/>
                </a:path>
                <a:path w="10159" h="19050">
                  <a:moveTo>
                    <a:pt x="6858" y="15240"/>
                  </a:moveTo>
                  <a:lnTo>
                    <a:pt x="6858" y="14478"/>
                  </a:lnTo>
                  <a:lnTo>
                    <a:pt x="6096" y="14478"/>
                  </a:lnTo>
                  <a:lnTo>
                    <a:pt x="6858" y="15240"/>
                  </a:lnTo>
                  <a:close/>
                </a:path>
                <a:path w="10159" h="19050">
                  <a:moveTo>
                    <a:pt x="8382" y="11430"/>
                  </a:moveTo>
                  <a:lnTo>
                    <a:pt x="7620" y="11430"/>
                  </a:lnTo>
                  <a:lnTo>
                    <a:pt x="6858" y="12192"/>
                  </a:lnTo>
                  <a:lnTo>
                    <a:pt x="7620" y="12192"/>
                  </a:lnTo>
                  <a:lnTo>
                    <a:pt x="8382" y="11430"/>
                  </a:lnTo>
                  <a:close/>
                </a:path>
                <a:path w="10159" h="19050">
                  <a:moveTo>
                    <a:pt x="7620" y="16764"/>
                  </a:moveTo>
                  <a:lnTo>
                    <a:pt x="7620" y="16002"/>
                  </a:lnTo>
                  <a:lnTo>
                    <a:pt x="6858" y="16002"/>
                  </a:lnTo>
                  <a:lnTo>
                    <a:pt x="6858" y="16764"/>
                  </a:lnTo>
                  <a:lnTo>
                    <a:pt x="7620" y="16764"/>
                  </a:lnTo>
                  <a:close/>
                </a:path>
                <a:path w="10159" h="19050">
                  <a:moveTo>
                    <a:pt x="9144" y="762"/>
                  </a:moveTo>
                  <a:lnTo>
                    <a:pt x="8382" y="0"/>
                  </a:lnTo>
                  <a:lnTo>
                    <a:pt x="7620" y="762"/>
                  </a:lnTo>
                  <a:lnTo>
                    <a:pt x="7620" y="2286"/>
                  </a:lnTo>
                  <a:lnTo>
                    <a:pt x="8382" y="762"/>
                  </a:lnTo>
                  <a:lnTo>
                    <a:pt x="9144" y="762"/>
                  </a:lnTo>
                  <a:close/>
                </a:path>
                <a:path w="10159" h="19050">
                  <a:moveTo>
                    <a:pt x="8382" y="4572"/>
                  </a:moveTo>
                  <a:lnTo>
                    <a:pt x="8382" y="3810"/>
                  </a:lnTo>
                  <a:lnTo>
                    <a:pt x="7620" y="4572"/>
                  </a:lnTo>
                  <a:lnTo>
                    <a:pt x="8382" y="4572"/>
                  </a:lnTo>
                  <a:close/>
                </a:path>
                <a:path w="10159" h="19050">
                  <a:moveTo>
                    <a:pt x="8382" y="6858"/>
                  </a:moveTo>
                  <a:lnTo>
                    <a:pt x="7620" y="6096"/>
                  </a:lnTo>
                  <a:lnTo>
                    <a:pt x="7620" y="6858"/>
                  </a:lnTo>
                  <a:lnTo>
                    <a:pt x="8382" y="6858"/>
                  </a:lnTo>
                  <a:close/>
                </a:path>
                <a:path w="10159" h="19050">
                  <a:moveTo>
                    <a:pt x="8382" y="10668"/>
                  </a:moveTo>
                  <a:lnTo>
                    <a:pt x="8382" y="9906"/>
                  </a:lnTo>
                  <a:lnTo>
                    <a:pt x="7620" y="8382"/>
                  </a:lnTo>
                  <a:lnTo>
                    <a:pt x="7620" y="10668"/>
                  </a:lnTo>
                  <a:lnTo>
                    <a:pt x="8382" y="10668"/>
                  </a:lnTo>
                  <a:close/>
                </a:path>
                <a:path w="10159" h="19050">
                  <a:moveTo>
                    <a:pt x="9144" y="3810"/>
                  </a:moveTo>
                  <a:lnTo>
                    <a:pt x="9144" y="3048"/>
                  </a:lnTo>
                  <a:lnTo>
                    <a:pt x="8382" y="3810"/>
                  </a:lnTo>
                  <a:lnTo>
                    <a:pt x="9144" y="3810"/>
                  </a:lnTo>
                  <a:close/>
                </a:path>
                <a:path w="10159" h="19050">
                  <a:moveTo>
                    <a:pt x="9144" y="9144"/>
                  </a:moveTo>
                  <a:lnTo>
                    <a:pt x="9144" y="8382"/>
                  </a:lnTo>
                  <a:lnTo>
                    <a:pt x="8382" y="6858"/>
                  </a:lnTo>
                  <a:lnTo>
                    <a:pt x="8382" y="8382"/>
                  </a:lnTo>
                  <a:lnTo>
                    <a:pt x="9144" y="9144"/>
                  </a:lnTo>
                  <a:close/>
                </a:path>
                <a:path w="10159" h="19050">
                  <a:moveTo>
                    <a:pt x="9144" y="10668"/>
                  </a:moveTo>
                  <a:lnTo>
                    <a:pt x="9144" y="9906"/>
                  </a:lnTo>
                  <a:lnTo>
                    <a:pt x="8382" y="10668"/>
                  </a:lnTo>
                  <a:lnTo>
                    <a:pt x="8382" y="11430"/>
                  </a:lnTo>
                  <a:lnTo>
                    <a:pt x="9144" y="10668"/>
                  </a:lnTo>
                  <a:close/>
                </a:path>
                <a:path w="10159" h="19050">
                  <a:moveTo>
                    <a:pt x="9906" y="2286"/>
                  </a:moveTo>
                  <a:lnTo>
                    <a:pt x="9906" y="1524"/>
                  </a:lnTo>
                  <a:lnTo>
                    <a:pt x="9144" y="2286"/>
                  </a:lnTo>
                  <a:lnTo>
                    <a:pt x="9906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886091" y="2454402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4" h="5080">
                  <a:moveTo>
                    <a:pt x="761" y="3048"/>
                  </a:moveTo>
                  <a:lnTo>
                    <a:pt x="761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1" y="3048"/>
                  </a:lnTo>
                  <a:close/>
                </a:path>
                <a:path w="6984" h="5080">
                  <a:moveTo>
                    <a:pt x="6857" y="1523"/>
                  </a:moveTo>
                  <a:lnTo>
                    <a:pt x="6857" y="761"/>
                  </a:lnTo>
                  <a:lnTo>
                    <a:pt x="6095" y="761"/>
                  </a:lnTo>
                  <a:lnTo>
                    <a:pt x="4571" y="0"/>
                  </a:lnTo>
                  <a:lnTo>
                    <a:pt x="3809" y="1524"/>
                  </a:lnTo>
                  <a:lnTo>
                    <a:pt x="2285" y="2286"/>
                  </a:lnTo>
                  <a:lnTo>
                    <a:pt x="1523" y="2286"/>
                  </a:lnTo>
                  <a:lnTo>
                    <a:pt x="1523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1" y="3810"/>
                  </a:lnTo>
                  <a:lnTo>
                    <a:pt x="761" y="4572"/>
                  </a:lnTo>
                  <a:lnTo>
                    <a:pt x="1523" y="3810"/>
                  </a:lnTo>
                  <a:lnTo>
                    <a:pt x="3047" y="3810"/>
                  </a:lnTo>
                  <a:lnTo>
                    <a:pt x="3047" y="3048"/>
                  </a:lnTo>
                  <a:lnTo>
                    <a:pt x="5333" y="3048"/>
                  </a:lnTo>
                  <a:lnTo>
                    <a:pt x="5333" y="2286"/>
                  </a:lnTo>
                  <a:lnTo>
                    <a:pt x="6095" y="2286"/>
                  </a:lnTo>
                  <a:lnTo>
                    <a:pt x="6095" y="1523"/>
                  </a:lnTo>
                  <a:lnTo>
                    <a:pt x="6857" y="1523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886091" y="245440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761" y="4572"/>
                  </a:moveTo>
                  <a:lnTo>
                    <a:pt x="761" y="3810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761" y="4572"/>
                  </a:lnTo>
                  <a:close/>
                </a:path>
                <a:path w="6350" h="5080">
                  <a:moveTo>
                    <a:pt x="4571" y="762"/>
                  </a:moveTo>
                  <a:lnTo>
                    <a:pt x="3809" y="762"/>
                  </a:lnTo>
                  <a:lnTo>
                    <a:pt x="3047" y="1524"/>
                  </a:lnTo>
                  <a:lnTo>
                    <a:pt x="1523" y="2286"/>
                  </a:lnTo>
                  <a:lnTo>
                    <a:pt x="761" y="2286"/>
                  </a:lnTo>
                  <a:lnTo>
                    <a:pt x="761" y="3048"/>
                  </a:lnTo>
                  <a:lnTo>
                    <a:pt x="1523" y="3048"/>
                  </a:lnTo>
                  <a:lnTo>
                    <a:pt x="2285" y="2286"/>
                  </a:lnTo>
                  <a:lnTo>
                    <a:pt x="3047" y="2286"/>
                  </a:lnTo>
                  <a:lnTo>
                    <a:pt x="4571" y="762"/>
                  </a:lnTo>
                  <a:close/>
                </a:path>
                <a:path w="6350" h="5080">
                  <a:moveTo>
                    <a:pt x="3809" y="3048"/>
                  </a:moveTo>
                  <a:lnTo>
                    <a:pt x="2285" y="3048"/>
                  </a:lnTo>
                  <a:lnTo>
                    <a:pt x="2285" y="3810"/>
                  </a:lnTo>
                  <a:lnTo>
                    <a:pt x="3047" y="3810"/>
                  </a:lnTo>
                  <a:lnTo>
                    <a:pt x="3809" y="3048"/>
                  </a:lnTo>
                  <a:close/>
                </a:path>
                <a:path w="6350" h="5080">
                  <a:moveTo>
                    <a:pt x="6095" y="762"/>
                  </a:moveTo>
                  <a:lnTo>
                    <a:pt x="4571" y="0"/>
                  </a:lnTo>
                  <a:lnTo>
                    <a:pt x="4571" y="762"/>
                  </a:lnTo>
                  <a:lnTo>
                    <a:pt x="6095" y="762"/>
                  </a:lnTo>
                  <a:close/>
                </a:path>
                <a:path w="6350" h="5080">
                  <a:moveTo>
                    <a:pt x="5333" y="3048"/>
                  </a:moveTo>
                  <a:lnTo>
                    <a:pt x="5333" y="2286"/>
                  </a:lnTo>
                  <a:lnTo>
                    <a:pt x="4571" y="3048"/>
                  </a:lnTo>
                  <a:lnTo>
                    <a:pt x="5333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889901" y="2447544"/>
              <a:ext cx="7620" cy="8890"/>
            </a:xfrm>
            <a:custGeom>
              <a:avLst/>
              <a:gdLst/>
              <a:ahLst/>
              <a:cxnLst/>
              <a:rect l="l" t="t" r="r" b="b"/>
              <a:pathLst>
                <a:path w="7619" h="8889">
                  <a:moveTo>
                    <a:pt x="3047" y="7620"/>
                  </a:moveTo>
                  <a:lnTo>
                    <a:pt x="3047" y="4572"/>
                  </a:lnTo>
                  <a:lnTo>
                    <a:pt x="2285" y="5334"/>
                  </a:lnTo>
                  <a:lnTo>
                    <a:pt x="0" y="5334"/>
                  </a:lnTo>
                  <a:lnTo>
                    <a:pt x="0" y="6096"/>
                  </a:lnTo>
                  <a:lnTo>
                    <a:pt x="2285" y="6096"/>
                  </a:lnTo>
                  <a:lnTo>
                    <a:pt x="2285" y="7620"/>
                  </a:lnTo>
                  <a:lnTo>
                    <a:pt x="3047" y="7620"/>
                  </a:lnTo>
                  <a:close/>
                </a:path>
                <a:path w="7619" h="8889">
                  <a:moveTo>
                    <a:pt x="2285" y="7620"/>
                  </a:moveTo>
                  <a:lnTo>
                    <a:pt x="2285" y="6096"/>
                  </a:lnTo>
                  <a:lnTo>
                    <a:pt x="1523" y="6096"/>
                  </a:lnTo>
                  <a:lnTo>
                    <a:pt x="1523" y="7620"/>
                  </a:lnTo>
                  <a:lnTo>
                    <a:pt x="2285" y="7620"/>
                  </a:lnTo>
                  <a:close/>
                </a:path>
                <a:path w="7619" h="8889">
                  <a:moveTo>
                    <a:pt x="3809" y="2286"/>
                  </a:moveTo>
                  <a:lnTo>
                    <a:pt x="3809" y="762"/>
                  </a:lnTo>
                  <a:lnTo>
                    <a:pt x="2285" y="762"/>
                  </a:lnTo>
                  <a:lnTo>
                    <a:pt x="2285" y="1524"/>
                  </a:lnTo>
                  <a:lnTo>
                    <a:pt x="3047" y="1524"/>
                  </a:lnTo>
                  <a:lnTo>
                    <a:pt x="3047" y="2286"/>
                  </a:lnTo>
                  <a:lnTo>
                    <a:pt x="3809" y="2286"/>
                  </a:lnTo>
                  <a:close/>
                </a:path>
                <a:path w="7619" h="8889">
                  <a:moveTo>
                    <a:pt x="3809" y="8382"/>
                  </a:moveTo>
                  <a:lnTo>
                    <a:pt x="3809" y="3810"/>
                  </a:lnTo>
                  <a:lnTo>
                    <a:pt x="3047" y="3810"/>
                  </a:lnTo>
                  <a:lnTo>
                    <a:pt x="3047" y="8382"/>
                  </a:lnTo>
                  <a:lnTo>
                    <a:pt x="3809" y="8382"/>
                  </a:lnTo>
                  <a:close/>
                </a:path>
                <a:path w="7619" h="8889">
                  <a:moveTo>
                    <a:pt x="7619" y="6096"/>
                  </a:moveTo>
                  <a:lnTo>
                    <a:pt x="6857" y="5334"/>
                  </a:lnTo>
                  <a:lnTo>
                    <a:pt x="6857" y="1524"/>
                  </a:lnTo>
                  <a:lnTo>
                    <a:pt x="6095" y="762"/>
                  </a:lnTo>
                  <a:lnTo>
                    <a:pt x="5333" y="762"/>
                  </a:lnTo>
                  <a:lnTo>
                    <a:pt x="4571" y="0"/>
                  </a:lnTo>
                  <a:lnTo>
                    <a:pt x="3809" y="0"/>
                  </a:lnTo>
                  <a:lnTo>
                    <a:pt x="3809" y="7620"/>
                  </a:lnTo>
                  <a:lnTo>
                    <a:pt x="4571" y="8382"/>
                  </a:lnTo>
                  <a:lnTo>
                    <a:pt x="5333" y="7620"/>
                  </a:lnTo>
                  <a:lnTo>
                    <a:pt x="6095" y="8382"/>
                  </a:lnTo>
                  <a:lnTo>
                    <a:pt x="6095" y="5334"/>
                  </a:lnTo>
                  <a:lnTo>
                    <a:pt x="6857" y="6096"/>
                  </a:lnTo>
                  <a:lnTo>
                    <a:pt x="7619" y="6096"/>
                  </a:lnTo>
                  <a:close/>
                </a:path>
                <a:path w="7619" h="8889">
                  <a:moveTo>
                    <a:pt x="6857" y="6858"/>
                  </a:moveTo>
                  <a:lnTo>
                    <a:pt x="6857" y="6096"/>
                  </a:lnTo>
                  <a:lnTo>
                    <a:pt x="6095" y="5334"/>
                  </a:lnTo>
                  <a:lnTo>
                    <a:pt x="6095" y="6858"/>
                  </a:lnTo>
                  <a:lnTo>
                    <a:pt x="6857" y="6858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888377" y="2447556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89">
                  <a:moveTo>
                    <a:pt x="762" y="5334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762" y="6096"/>
                  </a:lnTo>
                  <a:lnTo>
                    <a:pt x="762" y="5334"/>
                  </a:lnTo>
                  <a:close/>
                </a:path>
                <a:path w="9525" h="8889">
                  <a:moveTo>
                    <a:pt x="3810" y="3810"/>
                  </a:moveTo>
                  <a:lnTo>
                    <a:pt x="3048" y="3810"/>
                  </a:lnTo>
                  <a:lnTo>
                    <a:pt x="3048" y="4572"/>
                  </a:lnTo>
                  <a:lnTo>
                    <a:pt x="2286" y="5334"/>
                  </a:lnTo>
                  <a:lnTo>
                    <a:pt x="3048" y="5334"/>
                  </a:lnTo>
                  <a:lnTo>
                    <a:pt x="3810" y="4572"/>
                  </a:lnTo>
                  <a:lnTo>
                    <a:pt x="3810" y="3810"/>
                  </a:lnTo>
                  <a:close/>
                </a:path>
                <a:path w="9525" h="8889">
                  <a:moveTo>
                    <a:pt x="3810" y="2286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9525" h="8889">
                  <a:moveTo>
                    <a:pt x="4572" y="7620"/>
                  </a:moveTo>
                  <a:lnTo>
                    <a:pt x="3810" y="7620"/>
                  </a:lnTo>
                  <a:lnTo>
                    <a:pt x="3810" y="8382"/>
                  </a:lnTo>
                  <a:lnTo>
                    <a:pt x="4572" y="7620"/>
                  </a:lnTo>
                  <a:close/>
                </a:path>
                <a:path w="9525" h="8889">
                  <a:moveTo>
                    <a:pt x="4572" y="3048"/>
                  </a:moveTo>
                  <a:lnTo>
                    <a:pt x="3810" y="3810"/>
                  </a:lnTo>
                  <a:lnTo>
                    <a:pt x="4572" y="3810"/>
                  </a:lnTo>
                  <a:lnTo>
                    <a:pt x="4572" y="3048"/>
                  </a:lnTo>
                  <a:close/>
                </a:path>
                <a:path w="9525" h="8889">
                  <a:moveTo>
                    <a:pt x="5334" y="6858"/>
                  </a:moveTo>
                  <a:lnTo>
                    <a:pt x="4572" y="6858"/>
                  </a:lnTo>
                  <a:lnTo>
                    <a:pt x="4572" y="7620"/>
                  </a:lnTo>
                  <a:lnTo>
                    <a:pt x="5334" y="7620"/>
                  </a:lnTo>
                  <a:lnTo>
                    <a:pt x="5334" y="6858"/>
                  </a:lnTo>
                  <a:close/>
                </a:path>
                <a:path w="9525" h="8889">
                  <a:moveTo>
                    <a:pt x="6096" y="7620"/>
                  </a:moveTo>
                  <a:lnTo>
                    <a:pt x="5334" y="7620"/>
                  </a:lnTo>
                  <a:lnTo>
                    <a:pt x="5334" y="8382"/>
                  </a:lnTo>
                  <a:lnTo>
                    <a:pt x="6096" y="7620"/>
                  </a:lnTo>
                  <a:close/>
                </a:path>
                <a:path w="9525" h="8889">
                  <a:moveTo>
                    <a:pt x="6858" y="7620"/>
                  </a:moveTo>
                  <a:lnTo>
                    <a:pt x="6096" y="6858"/>
                  </a:lnTo>
                  <a:lnTo>
                    <a:pt x="6096" y="7620"/>
                  </a:lnTo>
                  <a:lnTo>
                    <a:pt x="6858" y="7620"/>
                  </a:lnTo>
                  <a:close/>
                </a:path>
                <a:path w="9525" h="8889">
                  <a:moveTo>
                    <a:pt x="6858" y="762"/>
                  </a:moveTo>
                  <a:lnTo>
                    <a:pt x="5334" y="0"/>
                  </a:lnTo>
                  <a:lnTo>
                    <a:pt x="4572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"/>
                  </a:lnTo>
                  <a:lnTo>
                    <a:pt x="6858" y="762"/>
                  </a:lnTo>
                  <a:close/>
                </a:path>
                <a:path w="9525" h="8889">
                  <a:moveTo>
                    <a:pt x="7620" y="7620"/>
                  </a:moveTo>
                  <a:lnTo>
                    <a:pt x="6858" y="7620"/>
                  </a:lnTo>
                  <a:lnTo>
                    <a:pt x="7620" y="8382"/>
                  </a:lnTo>
                  <a:lnTo>
                    <a:pt x="7620" y="7620"/>
                  </a:lnTo>
                  <a:close/>
                </a:path>
                <a:path w="9525" h="8889">
                  <a:moveTo>
                    <a:pt x="7620" y="762"/>
                  </a:moveTo>
                  <a:lnTo>
                    <a:pt x="6858" y="762"/>
                  </a:lnTo>
                  <a:lnTo>
                    <a:pt x="7620" y="1524"/>
                  </a:lnTo>
                  <a:lnTo>
                    <a:pt x="7620" y="762"/>
                  </a:lnTo>
                  <a:close/>
                </a:path>
                <a:path w="9525" h="8889">
                  <a:moveTo>
                    <a:pt x="8382" y="4572"/>
                  </a:moveTo>
                  <a:lnTo>
                    <a:pt x="7620" y="4572"/>
                  </a:lnTo>
                  <a:lnTo>
                    <a:pt x="8382" y="5334"/>
                  </a:lnTo>
                  <a:lnTo>
                    <a:pt x="8382" y="4572"/>
                  </a:lnTo>
                  <a:close/>
                </a:path>
                <a:path w="9525" h="8889">
                  <a:moveTo>
                    <a:pt x="8382" y="1524"/>
                  </a:moveTo>
                  <a:lnTo>
                    <a:pt x="7620" y="1524"/>
                  </a:lnTo>
                  <a:lnTo>
                    <a:pt x="8382" y="2286"/>
                  </a:lnTo>
                  <a:lnTo>
                    <a:pt x="8382" y="1524"/>
                  </a:lnTo>
                  <a:close/>
                </a:path>
                <a:path w="9525" h="8889">
                  <a:moveTo>
                    <a:pt x="9144" y="5334"/>
                  </a:moveTo>
                  <a:lnTo>
                    <a:pt x="8382" y="5334"/>
                  </a:lnTo>
                  <a:lnTo>
                    <a:pt x="8382" y="6096"/>
                  </a:lnTo>
                  <a:lnTo>
                    <a:pt x="7620" y="6096"/>
                  </a:lnTo>
                  <a:lnTo>
                    <a:pt x="7620" y="6858"/>
                  </a:lnTo>
                  <a:lnTo>
                    <a:pt x="9144" y="6858"/>
                  </a:lnTo>
                  <a:lnTo>
                    <a:pt x="9144" y="6096"/>
                  </a:lnTo>
                  <a:lnTo>
                    <a:pt x="9144" y="5334"/>
                  </a:lnTo>
                  <a:close/>
                </a:path>
                <a:path w="9525" h="8889">
                  <a:moveTo>
                    <a:pt x="9144" y="4572"/>
                  </a:moveTo>
                  <a:lnTo>
                    <a:pt x="8382" y="3810"/>
                  </a:lnTo>
                  <a:lnTo>
                    <a:pt x="8382" y="4572"/>
                  </a:lnTo>
                  <a:lnTo>
                    <a:pt x="9144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857135" y="2424684"/>
              <a:ext cx="47625" cy="14604"/>
            </a:xfrm>
            <a:custGeom>
              <a:avLst/>
              <a:gdLst/>
              <a:ahLst/>
              <a:cxnLst/>
              <a:rect l="l" t="t" r="r" b="b"/>
              <a:pathLst>
                <a:path w="47625" h="14605">
                  <a:moveTo>
                    <a:pt x="47243" y="6095"/>
                  </a:moveTo>
                  <a:lnTo>
                    <a:pt x="44957" y="3809"/>
                  </a:lnTo>
                  <a:lnTo>
                    <a:pt x="43433" y="3809"/>
                  </a:lnTo>
                  <a:lnTo>
                    <a:pt x="42671" y="3047"/>
                  </a:lnTo>
                  <a:lnTo>
                    <a:pt x="41147" y="2285"/>
                  </a:lnTo>
                  <a:lnTo>
                    <a:pt x="35813" y="2285"/>
                  </a:lnTo>
                  <a:lnTo>
                    <a:pt x="33527" y="1523"/>
                  </a:lnTo>
                  <a:lnTo>
                    <a:pt x="31241" y="1523"/>
                  </a:lnTo>
                  <a:lnTo>
                    <a:pt x="28193" y="0"/>
                  </a:lnTo>
                  <a:lnTo>
                    <a:pt x="23621" y="0"/>
                  </a:lnTo>
                  <a:lnTo>
                    <a:pt x="19049" y="0"/>
                  </a:lnTo>
                  <a:lnTo>
                    <a:pt x="16001" y="1524"/>
                  </a:lnTo>
                  <a:lnTo>
                    <a:pt x="14477" y="1524"/>
                  </a:lnTo>
                  <a:lnTo>
                    <a:pt x="12191" y="2286"/>
                  </a:lnTo>
                  <a:lnTo>
                    <a:pt x="6095" y="2286"/>
                  </a:lnTo>
                  <a:lnTo>
                    <a:pt x="5333" y="3048"/>
                  </a:lnTo>
                  <a:lnTo>
                    <a:pt x="3809" y="3810"/>
                  </a:lnTo>
                  <a:lnTo>
                    <a:pt x="2285" y="3810"/>
                  </a:lnTo>
                  <a:lnTo>
                    <a:pt x="0" y="6096"/>
                  </a:lnTo>
                  <a:lnTo>
                    <a:pt x="761" y="6096"/>
                  </a:lnTo>
                  <a:lnTo>
                    <a:pt x="761" y="8382"/>
                  </a:lnTo>
                  <a:lnTo>
                    <a:pt x="3809" y="11430"/>
                  </a:lnTo>
                  <a:lnTo>
                    <a:pt x="6095" y="12954"/>
                  </a:lnTo>
                  <a:lnTo>
                    <a:pt x="7619" y="12954"/>
                  </a:lnTo>
                  <a:lnTo>
                    <a:pt x="8381" y="14478"/>
                  </a:lnTo>
                  <a:lnTo>
                    <a:pt x="23621" y="12192"/>
                  </a:lnTo>
                  <a:lnTo>
                    <a:pt x="39623" y="14478"/>
                  </a:lnTo>
                  <a:lnTo>
                    <a:pt x="39623" y="12954"/>
                  </a:lnTo>
                  <a:lnTo>
                    <a:pt x="41147" y="12954"/>
                  </a:lnTo>
                  <a:lnTo>
                    <a:pt x="43433" y="11429"/>
                  </a:lnTo>
                  <a:lnTo>
                    <a:pt x="46481" y="8381"/>
                  </a:lnTo>
                  <a:lnTo>
                    <a:pt x="46481" y="6095"/>
                  </a:lnTo>
                  <a:lnTo>
                    <a:pt x="47243" y="609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857135" y="2424684"/>
              <a:ext cx="47625" cy="14604"/>
            </a:xfrm>
            <a:custGeom>
              <a:avLst/>
              <a:gdLst/>
              <a:ahLst/>
              <a:cxnLst/>
              <a:rect l="l" t="t" r="r" b="b"/>
              <a:pathLst>
                <a:path w="47625" h="14605">
                  <a:moveTo>
                    <a:pt x="761" y="6096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761" y="6096"/>
                  </a:lnTo>
                  <a:close/>
                </a:path>
                <a:path w="47625" h="14605">
                  <a:moveTo>
                    <a:pt x="1523" y="5334"/>
                  </a:moveTo>
                  <a:lnTo>
                    <a:pt x="1523" y="4572"/>
                  </a:lnTo>
                  <a:lnTo>
                    <a:pt x="761" y="4572"/>
                  </a:lnTo>
                  <a:lnTo>
                    <a:pt x="761" y="5334"/>
                  </a:lnTo>
                  <a:lnTo>
                    <a:pt x="1523" y="5334"/>
                  </a:lnTo>
                  <a:close/>
                </a:path>
                <a:path w="47625" h="14605">
                  <a:moveTo>
                    <a:pt x="1523" y="8382"/>
                  </a:moveTo>
                  <a:lnTo>
                    <a:pt x="761" y="6096"/>
                  </a:lnTo>
                  <a:lnTo>
                    <a:pt x="761" y="8382"/>
                  </a:lnTo>
                  <a:lnTo>
                    <a:pt x="1523" y="8382"/>
                  </a:lnTo>
                  <a:close/>
                </a:path>
                <a:path w="47625" h="14605">
                  <a:moveTo>
                    <a:pt x="3809" y="11430"/>
                  </a:moveTo>
                  <a:lnTo>
                    <a:pt x="3047" y="9906"/>
                  </a:lnTo>
                  <a:lnTo>
                    <a:pt x="761" y="8382"/>
                  </a:lnTo>
                  <a:lnTo>
                    <a:pt x="3809" y="11430"/>
                  </a:lnTo>
                  <a:close/>
                </a:path>
                <a:path w="47625" h="14605">
                  <a:moveTo>
                    <a:pt x="3047" y="4572"/>
                  </a:moveTo>
                  <a:lnTo>
                    <a:pt x="3047" y="3810"/>
                  </a:lnTo>
                  <a:lnTo>
                    <a:pt x="2285" y="3810"/>
                  </a:lnTo>
                  <a:lnTo>
                    <a:pt x="2285" y="4572"/>
                  </a:lnTo>
                  <a:lnTo>
                    <a:pt x="3047" y="4572"/>
                  </a:lnTo>
                  <a:close/>
                </a:path>
                <a:path w="47625" h="14605">
                  <a:moveTo>
                    <a:pt x="4571" y="3810"/>
                  </a:moveTo>
                  <a:lnTo>
                    <a:pt x="4571" y="3048"/>
                  </a:lnTo>
                  <a:lnTo>
                    <a:pt x="3809" y="3048"/>
                  </a:lnTo>
                  <a:lnTo>
                    <a:pt x="3809" y="3810"/>
                  </a:lnTo>
                  <a:lnTo>
                    <a:pt x="4571" y="3810"/>
                  </a:lnTo>
                  <a:close/>
                </a:path>
                <a:path w="47625" h="14605">
                  <a:moveTo>
                    <a:pt x="6857" y="12954"/>
                  </a:moveTo>
                  <a:lnTo>
                    <a:pt x="3809" y="11430"/>
                  </a:lnTo>
                  <a:lnTo>
                    <a:pt x="6095" y="12954"/>
                  </a:lnTo>
                  <a:lnTo>
                    <a:pt x="6857" y="12954"/>
                  </a:lnTo>
                  <a:close/>
                </a:path>
                <a:path w="47625" h="14605">
                  <a:moveTo>
                    <a:pt x="6857" y="3048"/>
                  </a:moveTo>
                  <a:lnTo>
                    <a:pt x="6857" y="2286"/>
                  </a:lnTo>
                  <a:lnTo>
                    <a:pt x="6095" y="2286"/>
                  </a:lnTo>
                  <a:lnTo>
                    <a:pt x="6095" y="3048"/>
                  </a:lnTo>
                  <a:lnTo>
                    <a:pt x="6857" y="3048"/>
                  </a:lnTo>
                  <a:close/>
                </a:path>
                <a:path w="47625" h="14605">
                  <a:moveTo>
                    <a:pt x="8381" y="14478"/>
                  </a:moveTo>
                  <a:lnTo>
                    <a:pt x="7619" y="12954"/>
                  </a:lnTo>
                  <a:lnTo>
                    <a:pt x="6857" y="12954"/>
                  </a:lnTo>
                  <a:lnTo>
                    <a:pt x="7619" y="13716"/>
                  </a:lnTo>
                  <a:lnTo>
                    <a:pt x="7619" y="14478"/>
                  </a:lnTo>
                  <a:lnTo>
                    <a:pt x="8381" y="14478"/>
                  </a:lnTo>
                  <a:close/>
                </a:path>
                <a:path w="47625" h="14605">
                  <a:moveTo>
                    <a:pt x="38861" y="14405"/>
                  </a:moveTo>
                  <a:lnTo>
                    <a:pt x="35813" y="13933"/>
                  </a:lnTo>
                  <a:lnTo>
                    <a:pt x="23621" y="12192"/>
                  </a:lnTo>
                  <a:lnTo>
                    <a:pt x="9143" y="14363"/>
                  </a:lnTo>
                  <a:lnTo>
                    <a:pt x="16001" y="13716"/>
                  </a:lnTo>
                  <a:lnTo>
                    <a:pt x="23621" y="12954"/>
                  </a:lnTo>
                  <a:lnTo>
                    <a:pt x="38861" y="14405"/>
                  </a:lnTo>
                  <a:close/>
                </a:path>
                <a:path w="47625" h="14605">
                  <a:moveTo>
                    <a:pt x="14477" y="2286"/>
                  </a:moveTo>
                  <a:lnTo>
                    <a:pt x="14477" y="1524"/>
                  </a:lnTo>
                  <a:lnTo>
                    <a:pt x="13715" y="1524"/>
                  </a:lnTo>
                  <a:lnTo>
                    <a:pt x="13715" y="2286"/>
                  </a:lnTo>
                  <a:lnTo>
                    <a:pt x="14477" y="2286"/>
                  </a:lnTo>
                  <a:close/>
                </a:path>
                <a:path w="47625" h="14605">
                  <a:moveTo>
                    <a:pt x="16763" y="1524"/>
                  </a:moveTo>
                  <a:lnTo>
                    <a:pt x="16763" y="762"/>
                  </a:lnTo>
                  <a:lnTo>
                    <a:pt x="16001" y="762"/>
                  </a:lnTo>
                  <a:lnTo>
                    <a:pt x="16001" y="1524"/>
                  </a:lnTo>
                  <a:lnTo>
                    <a:pt x="16763" y="1524"/>
                  </a:lnTo>
                  <a:close/>
                </a:path>
                <a:path w="47625" h="14605">
                  <a:moveTo>
                    <a:pt x="20573" y="0"/>
                  </a:moveTo>
                  <a:lnTo>
                    <a:pt x="18287" y="0"/>
                  </a:lnTo>
                  <a:lnTo>
                    <a:pt x="18287" y="762"/>
                  </a:lnTo>
                  <a:lnTo>
                    <a:pt x="19811" y="762"/>
                  </a:lnTo>
                  <a:lnTo>
                    <a:pt x="20573" y="0"/>
                  </a:lnTo>
                  <a:close/>
                </a:path>
                <a:path w="47625" h="14605">
                  <a:moveTo>
                    <a:pt x="28955" y="762"/>
                  </a:moveTo>
                  <a:lnTo>
                    <a:pt x="28955" y="0"/>
                  </a:lnTo>
                  <a:lnTo>
                    <a:pt x="26669" y="0"/>
                  </a:lnTo>
                  <a:lnTo>
                    <a:pt x="27431" y="762"/>
                  </a:lnTo>
                  <a:lnTo>
                    <a:pt x="28955" y="762"/>
                  </a:lnTo>
                  <a:close/>
                </a:path>
                <a:path w="47625" h="14605">
                  <a:moveTo>
                    <a:pt x="31241" y="1524"/>
                  </a:moveTo>
                  <a:lnTo>
                    <a:pt x="31241" y="762"/>
                  </a:lnTo>
                  <a:lnTo>
                    <a:pt x="30479" y="762"/>
                  </a:lnTo>
                  <a:lnTo>
                    <a:pt x="30479" y="1524"/>
                  </a:lnTo>
                  <a:lnTo>
                    <a:pt x="31241" y="1524"/>
                  </a:lnTo>
                  <a:close/>
                </a:path>
                <a:path w="47625" h="14605">
                  <a:moveTo>
                    <a:pt x="33527" y="2286"/>
                  </a:moveTo>
                  <a:lnTo>
                    <a:pt x="33527" y="1524"/>
                  </a:lnTo>
                  <a:lnTo>
                    <a:pt x="32765" y="1524"/>
                  </a:lnTo>
                  <a:lnTo>
                    <a:pt x="32765" y="2286"/>
                  </a:lnTo>
                  <a:lnTo>
                    <a:pt x="33527" y="2286"/>
                  </a:lnTo>
                  <a:close/>
                </a:path>
                <a:path w="47625" h="14605">
                  <a:moveTo>
                    <a:pt x="41147" y="12954"/>
                  </a:moveTo>
                  <a:lnTo>
                    <a:pt x="39623" y="12954"/>
                  </a:lnTo>
                  <a:lnTo>
                    <a:pt x="38861" y="14478"/>
                  </a:lnTo>
                  <a:lnTo>
                    <a:pt x="39623" y="14478"/>
                  </a:lnTo>
                  <a:lnTo>
                    <a:pt x="39623" y="13716"/>
                  </a:lnTo>
                  <a:lnTo>
                    <a:pt x="41147" y="12954"/>
                  </a:lnTo>
                  <a:close/>
                </a:path>
                <a:path w="47625" h="14605">
                  <a:moveTo>
                    <a:pt x="41909" y="3048"/>
                  </a:moveTo>
                  <a:lnTo>
                    <a:pt x="41147" y="2286"/>
                  </a:lnTo>
                  <a:lnTo>
                    <a:pt x="40385" y="2286"/>
                  </a:lnTo>
                  <a:lnTo>
                    <a:pt x="40385" y="3048"/>
                  </a:lnTo>
                  <a:lnTo>
                    <a:pt x="41909" y="3048"/>
                  </a:lnTo>
                  <a:close/>
                </a:path>
                <a:path w="47625" h="14605">
                  <a:moveTo>
                    <a:pt x="43433" y="3810"/>
                  </a:moveTo>
                  <a:lnTo>
                    <a:pt x="43433" y="3048"/>
                  </a:lnTo>
                  <a:lnTo>
                    <a:pt x="42671" y="3048"/>
                  </a:lnTo>
                  <a:lnTo>
                    <a:pt x="42671" y="3810"/>
                  </a:lnTo>
                  <a:lnTo>
                    <a:pt x="43433" y="3810"/>
                  </a:lnTo>
                  <a:close/>
                </a:path>
                <a:path w="47625" h="14605">
                  <a:moveTo>
                    <a:pt x="46481" y="8382"/>
                  </a:moveTo>
                  <a:lnTo>
                    <a:pt x="44195" y="9906"/>
                  </a:lnTo>
                  <a:lnTo>
                    <a:pt x="43433" y="11430"/>
                  </a:lnTo>
                  <a:lnTo>
                    <a:pt x="46481" y="8382"/>
                  </a:lnTo>
                  <a:close/>
                </a:path>
                <a:path w="47625" h="14605">
                  <a:moveTo>
                    <a:pt x="47243" y="6096"/>
                  </a:moveTo>
                  <a:lnTo>
                    <a:pt x="47243" y="5334"/>
                  </a:lnTo>
                  <a:lnTo>
                    <a:pt x="46481" y="6096"/>
                  </a:lnTo>
                  <a:lnTo>
                    <a:pt x="47243" y="609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865517" y="2438995"/>
              <a:ext cx="30480" cy="4445"/>
            </a:xfrm>
            <a:custGeom>
              <a:avLst/>
              <a:gdLst/>
              <a:ahLst/>
              <a:cxnLst/>
              <a:rect l="l" t="t" r="r" b="b"/>
              <a:pathLst>
                <a:path w="30480" h="4444">
                  <a:moveTo>
                    <a:pt x="30480" y="2452"/>
                  </a:moveTo>
                  <a:lnTo>
                    <a:pt x="30480" y="1690"/>
                  </a:lnTo>
                  <a:lnTo>
                    <a:pt x="29718" y="1690"/>
                  </a:lnTo>
                  <a:lnTo>
                    <a:pt x="23705" y="417"/>
                  </a:lnTo>
                  <a:lnTo>
                    <a:pt x="15216" y="0"/>
                  </a:lnTo>
                  <a:lnTo>
                    <a:pt x="6738" y="428"/>
                  </a:lnTo>
                  <a:lnTo>
                    <a:pt x="762" y="1690"/>
                  </a:lnTo>
                  <a:lnTo>
                    <a:pt x="0" y="1690"/>
                  </a:lnTo>
                  <a:lnTo>
                    <a:pt x="0" y="2452"/>
                  </a:lnTo>
                  <a:lnTo>
                    <a:pt x="762" y="2452"/>
                  </a:lnTo>
                  <a:lnTo>
                    <a:pt x="6858" y="3976"/>
                  </a:lnTo>
                  <a:lnTo>
                    <a:pt x="15240" y="3976"/>
                  </a:lnTo>
                  <a:lnTo>
                    <a:pt x="23622" y="3976"/>
                  </a:lnTo>
                  <a:lnTo>
                    <a:pt x="29718" y="2452"/>
                  </a:lnTo>
                  <a:lnTo>
                    <a:pt x="30480" y="245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865517" y="2439162"/>
              <a:ext cx="30480" cy="5715"/>
            </a:xfrm>
            <a:custGeom>
              <a:avLst/>
              <a:gdLst/>
              <a:ahLst/>
              <a:cxnLst/>
              <a:rect l="l" t="t" r="r" b="b"/>
              <a:pathLst>
                <a:path w="30480" h="5714">
                  <a:moveTo>
                    <a:pt x="7518" y="762"/>
                  </a:moveTo>
                  <a:lnTo>
                    <a:pt x="3810" y="762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518" y="762"/>
                  </a:lnTo>
                  <a:close/>
                </a:path>
                <a:path w="30480" h="5714">
                  <a:moveTo>
                    <a:pt x="7518" y="4572"/>
                  </a:moveTo>
                  <a:lnTo>
                    <a:pt x="3810" y="3810"/>
                  </a:lnTo>
                  <a:lnTo>
                    <a:pt x="762" y="3048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lnTo>
                    <a:pt x="3810" y="4572"/>
                  </a:lnTo>
                  <a:lnTo>
                    <a:pt x="7518" y="4572"/>
                  </a:lnTo>
                  <a:close/>
                </a:path>
                <a:path w="30480" h="5714">
                  <a:moveTo>
                    <a:pt x="14095" y="0"/>
                  </a:moveTo>
                  <a:lnTo>
                    <a:pt x="11430" y="0"/>
                  </a:lnTo>
                  <a:lnTo>
                    <a:pt x="9179" y="450"/>
                  </a:lnTo>
                  <a:lnTo>
                    <a:pt x="14095" y="0"/>
                  </a:lnTo>
                  <a:close/>
                </a:path>
                <a:path w="30480" h="5714">
                  <a:moveTo>
                    <a:pt x="23474" y="4572"/>
                  </a:moveTo>
                  <a:lnTo>
                    <a:pt x="22860" y="4572"/>
                  </a:lnTo>
                  <a:lnTo>
                    <a:pt x="19304" y="5283"/>
                  </a:lnTo>
                  <a:lnTo>
                    <a:pt x="14095" y="5334"/>
                  </a:lnTo>
                  <a:lnTo>
                    <a:pt x="15240" y="5512"/>
                  </a:lnTo>
                  <a:lnTo>
                    <a:pt x="16384" y="5565"/>
                  </a:lnTo>
                  <a:lnTo>
                    <a:pt x="19050" y="5690"/>
                  </a:lnTo>
                  <a:lnTo>
                    <a:pt x="19304" y="5702"/>
                  </a:lnTo>
                  <a:lnTo>
                    <a:pt x="21768" y="5004"/>
                  </a:lnTo>
                  <a:lnTo>
                    <a:pt x="23474" y="4572"/>
                  </a:lnTo>
                  <a:close/>
                </a:path>
                <a:path w="30480" h="5714">
                  <a:moveTo>
                    <a:pt x="21300" y="450"/>
                  </a:moveTo>
                  <a:lnTo>
                    <a:pt x="19304" y="50"/>
                  </a:lnTo>
                  <a:lnTo>
                    <a:pt x="16384" y="0"/>
                  </a:lnTo>
                  <a:lnTo>
                    <a:pt x="21300" y="450"/>
                  </a:lnTo>
                  <a:close/>
                </a:path>
                <a:path w="30480" h="5714">
                  <a:moveTo>
                    <a:pt x="30480" y="2286"/>
                  </a:moveTo>
                  <a:lnTo>
                    <a:pt x="29718" y="1524"/>
                  </a:lnTo>
                  <a:lnTo>
                    <a:pt x="26670" y="762"/>
                  </a:lnTo>
                  <a:lnTo>
                    <a:pt x="23474" y="762"/>
                  </a:lnTo>
                  <a:lnTo>
                    <a:pt x="26670" y="1598"/>
                  </a:lnTo>
                  <a:lnTo>
                    <a:pt x="29718" y="2286"/>
                  </a:lnTo>
                  <a:lnTo>
                    <a:pt x="30480" y="2286"/>
                  </a:lnTo>
                  <a:close/>
                </a:path>
                <a:path w="30480" h="5714">
                  <a:moveTo>
                    <a:pt x="30480" y="3048"/>
                  </a:moveTo>
                  <a:lnTo>
                    <a:pt x="30480" y="2286"/>
                  </a:lnTo>
                  <a:lnTo>
                    <a:pt x="29718" y="3048"/>
                  </a:lnTo>
                  <a:lnTo>
                    <a:pt x="23474" y="4572"/>
                  </a:lnTo>
                  <a:lnTo>
                    <a:pt x="26670" y="4572"/>
                  </a:lnTo>
                  <a:lnTo>
                    <a:pt x="29718" y="3810"/>
                  </a:lnTo>
                  <a:lnTo>
                    <a:pt x="3048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867041" y="2440686"/>
              <a:ext cx="27940" cy="2540"/>
            </a:xfrm>
            <a:custGeom>
              <a:avLst/>
              <a:gdLst/>
              <a:ahLst/>
              <a:cxnLst/>
              <a:rect l="l" t="t" r="r" b="b"/>
              <a:pathLst>
                <a:path w="27940" h="2539">
                  <a:moveTo>
                    <a:pt x="27431" y="762"/>
                  </a:moveTo>
                  <a:lnTo>
                    <a:pt x="24383" y="762"/>
                  </a:lnTo>
                  <a:lnTo>
                    <a:pt x="21335" y="0"/>
                  </a:lnTo>
                  <a:lnTo>
                    <a:pt x="6095" y="0"/>
                  </a:lnTo>
                  <a:lnTo>
                    <a:pt x="3047" y="762"/>
                  </a:lnTo>
                  <a:lnTo>
                    <a:pt x="0" y="762"/>
                  </a:lnTo>
                  <a:lnTo>
                    <a:pt x="6095" y="2286"/>
                  </a:lnTo>
                  <a:lnTo>
                    <a:pt x="13715" y="2286"/>
                  </a:lnTo>
                  <a:lnTo>
                    <a:pt x="21335" y="2286"/>
                  </a:lnTo>
                  <a:lnTo>
                    <a:pt x="27431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863993" y="2436009"/>
              <a:ext cx="33655" cy="6350"/>
            </a:xfrm>
            <a:custGeom>
              <a:avLst/>
              <a:gdLst/>
              <a:ahLst/>
              <a:cxnLst/>
              <a:rect l="l" t="t" r="r" b="b"/>
              <a:pathLst>
                <a:path w="33655" h="6350">
                  <a:moveTo>
                    <a:pt x="33527" y="2390"/>
                  </a:moveTo>
                  <a:lnTo>
                    <a:pt x="23283" y="407"/>
                  </a:lnTo>
                  <a:lnTo>
                    <a:pt x="16763" y="0"/>
                  </a:lnTo>
                  <a:lnTo>
                    <a:pt x="10244" y="407"/>
                  </a:lnTo>
                  <a:lnTo>
                    <a:pt x="0" y="2390"/>
                  </a:lnTo>
                  <a:lnTo>
                    <a:pt x="761" y="2390"/>
                  </a:lnTo>
                  <a:lnTo>
                    <a:pt x="1523" y="3152"/>
                  </a:lnTo>
                  <a:lnTo>
                    <a:pt x="1523" y="3914"/>
                  </a:lnTo>
                  <a:lnTo>
                    <a:pt x="2285" y="5438"/>
                  </a:lnTo>
                  <a:lnTo>
                    <a:pt x="1523" y="5438"/>
                  </a:lnTo>
                  <a:lnTo>
                    <a:pt x="1523" y="6200"/>
                  </a:lnTo>
                  <a:lnTo>
                    <a:pt x="4571" y="4676"/>
                  </a:lnTo>
                  <a:lnTo>
                    <a:pt x="8381" y="3914"/>
                  </a:lnTo>
                  <a:lnTo>
                    <a:pt x="16763" y="3914"/>
                  </a:lnTo>
                  <a:lnTo>
                    <a:pt x="25145" y="3914"/>
                  </a:lnTo>
                  <a:lnTo>
                    <a:pt x="28955" y="4676"/>
                  </a:lnTo>
                  <a:lnTo>
                    <a:pt x="32003" y="6200"/>
                  </a:lnTo>
                  <a:lnTo>
                    <a:pt x="32003" y="3914"/>
                  </a:lnTo>
                  <a:lnTo>
                    <a:pt x="32765" y="3152"/>
                  </a:lnTo>
                  <a:lnTo>
                    <a:pt x="32765" y="2390"/>
                  </a:lnTo>
                  <a:lnTo>
                    <a:pt x="33527" y="239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864755" y="2436259"/>
              <a:ext cx="33020" cy="6350"/>
            </a:xfrm>
            <a:custGeom>
              <a:avLst/>
              <a:gdLst/>
              <a:ahLst/>
              <a:cxnLst/>
              <a:rect l="l" t="t" r="r" b="b"/>
              <a:pathLst>
                <a:path w="33019" h="6350">
                  <a:moveTo>
                    <a:pt x="762" y="2902"/>
                  </a:moveTo>
                  <a:lnTo>
                    <a:pt x="0" y="2140"/>
                  </a:lnTo>
                  <a:lnTo>
                    <a:pt x="0" y="2902"/>
                  </a:lnTo>
                  <a:lnTo>
                    <a:pt x="762" y="2902"/>
                  </a:lnTo>
                  <a:close/>
                </a:path>
                <a:path w="33019" h="6350">
                  <a:moveTo>
                    <a:pt x="3810" y="4731"/>
                  </a:moveTo>
                  <a:lnTo>
                    <a:pt x="1524" y="5188"/>
                  </a:lnTo>
                  <a:lnTo>
                    <a:pt x="762" y="5188"/>
                  </a:lnTo>
                  <a:lnTo>
                    <a:pt x="762" y="5950"/>
                  </a:lnTo>
                  <a:lnTo>
                    <a:pt x="3810" y="4731"/>
                  </a:lnTo>
                  <a:close/>
                </a:path>
                <a:path w="33019" h="6350">
                  <a:moveTo>
                    <a:pt x="7620" y="574"/>
                  </a:moveTo>
                  <a:lnTo>
                    <a:pt x="7287" y="497"/>
                  </a:lnTo>
                  <a:lnTo>
                    <a:pt x="4572" y="1109"/>
                  </a:lnTo>
                  <a:lnTo>
                    <a:pt x="7287" y="644"/>
                  </a:lnTo>
                  <a:lnTo>
                    <a:pt x="7620" y="574"/>
                  </a:lnTo>
                  <a:close/>
                </a:path>
                <a:path w="33019" h="6350">
                  <a:moveTo>
                    <a:pt x="16002" y="2902"/>
                  </a:moveTo>
                  <a:lnTo>
                    <a:pt x="12192" y="2902"/>
                  </a:lnTo>
                  <a:lnTo>
                    <a:pt x="8625" y="3496"/>
                  </a:lnTo>
                  <a:lnTo>
                    <a:pt x="8361" y="3540"/>
                  </a:lnTo>
                  <a:lnTo>
                    <a:pt x="12192" y="3664"/>
                  </a:lnTo>
                  <a:lnTo>
                    <a:pt x="16002" y="2902"/>
                  </a:lnTo>
                  <a:close/>
                </a:path>
                <a:path w="33019" h="6350">
                  <a:moveTo>
                    <a:pt x="12192" y="0"/>
                  </a:moveTo>
                  <a:lnTo>
                    <a:pt x="9919" y="88"/>
                  </a:lnTo>
                  <a:lnTo>
                    <a:pt x="8625" y="361"/>
                  </a:lnTo>
                  <a:lnTo>
                    <a:pt x="12192" y="0"/>
                  </a:lnTo>
                  <a:close/>
                </a:path>
                <a:path w="33019" h="6350">
                  <a:moveTo>
                    <a:pt x="24384" y="3664"/>
                  </a:moveTo>
                  <a:lnTo>
                    <a:pt x="20574" y="2902"/>
                  </a:lnTo>
                  <a:lnTo>
                    <a:pt x="16359" y="2902"/>
                  </a:lnTo>
                  <a:lnTo>
                    <a:pt x="19345" y="3459"/>
                  </a:lnTo>
                  <a:lnTo>
                    <a:pt x="20574" y="3664"/>
                  </a:lnTo>
                  <a:lnTo>
                    <a:pt x="24384" y="3664"/>
                  </a:lnTo>
                  <a:close/>
                </a:path>
                <a:path w="33019" h="6350">
                  <a:moveTo>
                    <a:pt x="28956" y="4807"/>
                  </a:moveTo>
                  <a:lnTo>
                    <a:pt x="28194" y="4426"/>
                  </a:lnTo>
                  <a:lnTo>
                    <a:pt x="24384" y="3664"/>
                  </a:lnTo>
                  <a:lnTo>
                    <a:pt x="28956" y="4807"/>
                  </a:lnTo>
                  <a:close/>
                </a:path>
                <a:path w="33019" h="6350">
                  <a:moveTo>
                    <a:pt x="31242" y="5950"/>
                  </a:moveTo>
                  <a:lnTo>
                    <a:pt x="31242" y="3664"/>
                  </a:lnTo>
                  <a:lnTo>
                    <a:pt x="30480" y="5188"/>
                  </a:lnTo>
                  <a:lnTo>
                    <a:pt x="28956" y="4807"/>
                  </a:lnTo>
                  <a:lnTo>
                    <a:pt x="31242" y="5950"/>
                  </a:lnTo>
                  <a:close/>
                </a:path>
                <a:path w="33019" h="6350">
                  <a:moveTo>
                    <a:pt x="32766" y="2140"/>
                  </a:moveTo>
                  <a:lnTo>
                    <a:pt x="31242" y="1835"/>
                  </a:lnTo>
                  <a:lnTo>
                    <a:pt x="32004" y="2140"/>
                  </a:lnTo>
                  <a:lnTo>
                    <a:pt x="32004" y="2902"/>
                  </a:lnTo>
                  <a:lnTo>
                    <a:pt x="32766" y="2140"/>
                  </a:lnTo>
                  <a:close/>
                </a:path>
                <a:path w="33019" h="6350">
                  <a:moveTo>
                    <a:pt x="32004" y="2902"/>
                  </a:moveTo>
                  <a:lnTo>
                    <a:pt x="32004" y="2140"/>
                  </a:lnTo>
                  <a:lnTo>
                    <a:pt x="31242" y="2902"/>
                  </a:lnTo>
                  <a:lnTo>
                    <a:pt x="31242" y="3664"/>
                  </a:lnTo>
                  <a:lnTo>
                    <a:pt x="32004" y="290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863993" y="2436009"/>
              <a:ext cx="33655" cy="3175"/>
            </a:xfrm>
            <a:custGeom>
              <a:avLst/>
              <a:gdLst/>
              <a:ahLst/>
              <a:cxnLst/>
              <a:rect l="l" t="t" r="r" b="b"/>
              <a:pathLst>
                <a:path w="33655" h="3175">
                  <a:moveTo>
                    <a:pt x="33527" y="2390"/>
                  </a:moveTo>
                  <a:lnTo>
                    <a:pt x="32765" y="2390"/>
                  </a:lnTo>
                  <a:lnTo>
                    <a:pt x="24572" y="597"/>
                  </a:lnTo>
                  <a:lnTo>
                    <a:pt x="16763" y="0"/>
                  </a:lnTo>
                  <a:lnTo>
                    <a:pt x="8955" y="597"/>
                  </a:lnTo>
                  <a:lnTo>
                    <a:pt x="761" y="2390"/>
                  </a:lnTo>
                  <a:lnTo>
                    <a:pt x="0" y="2390"/>
                  </a:lnTo>
                  <a:lnTo>
                    <a:pt x="0" y="3152"/>
                  </a:lnTo>
                  <a:lnTo>
                    <a:pt x="761" y="3152"/>
                  </a:lnTo>
                  <a:lnTo>
                    <a:pt x="12191" y="866"/>
                  </a:lnTo>
                  <a:lnTo>
                    <a:pt x="16763" y="866"/>
                  </a:lnTo>
                  <a:lnTo>
                    <a:pt x="21335" y="866"/>
                  </a:lnTo>
                  <a:lnTo>
                    <a:pt x="25907" y="1628"/>
                  </a:lnTo>
                  <a:lnTo>
                    <a:pt x="29717" y="2390"/>
                  </a:lnTo>
                  <a:lnTo>
                    <a:pt x="32765" y="3152"/>
                  </a:lnTo>
                  <a:lnTo>
                    <a:pt x="33527" y="239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863993" y="2436126"/>
              <a:ext cx="33655" cy="6985"/>
            </a:xfrm>
            <a:custGeom>
              <a:avLst/>
              <a:gdLst/>
              <a:ahLst/>
              <a:cxnLst/>
              <a:rect l="l" t="t" r="r" b="b"/>
              <a:pathLst>
                <a:path w="33655" h="6985">
                  <a:moveTo>
                    <a:pt x="4572" y="2286"/>
                  </a:moveTo>
                  <a:lnTo>
                    <a:pt x="0" y="2286"/>
                  </a:lnTo>
                  <a:lnTo>
                    <a:pt x="762" y="3048"/>
                  </a:lnTo>
                  <a:lnTo>
                    <a:pt x="4572" y="2286"/>
                  </a:lnTo>
                  <a:close/>
                </a:path>
                <a:path w="33655" h="6985">
                  <a:moveTo>
                    <a:pt x="7315" y="762"/>
                  </a:moveTo>
                  <a:lnTo>
                    <a:pt x="3810" y="762"/>
                  </a:lnTo>
                  <a:lnTo>
                    <a:pt x="2286" y="1524"/>
                  </a:lnTo>
                  <a:lnTo>
                    <a:pt x="7315" y="762"/>
                  </a:lnTo>
                  <a:close/>
                </a:path>
                <a:path w="33655" h="6985">
                  <a:moveTo>
                    <a:pt x="7620" y="711"/>
                  </a:moveTo>
                  <a:lnTo>
                    <a:pt x="7480" y="723"/>
                  </a:lnTo>
                  <a:lnTo>
                    <a:pt x="7480" y="1701"/>
                  </a:lnTo>
                  <a:lnTo>
                    <a:pt x="7620" y="1676"/>
                  </a:lnTo>
                  <a:lnTo>
                    <a:pt x="7620" y="711"/>
                  </a:lnTo>
                  <a:close/>
                </a:path>
                <a:path w="33655" h="6985">
                  <a:moveTo>
                    <a:pt x="9906" y="6858"/>
                  </a:moveTo>
                  <a:lnTo>
                    <a:pt x="6858" y="6096"/>
                  </a:lnTo>
                  <a:lnTo>
                    <a:pt x="6096" y="6096"/>
                  </a:lnTo>
                  <a:lnTo>
                    <a:pt x="9906" y="6858"/>
                  </a:lnTo>
                  <a:close/>
                </a:path>
                <a:path w="33655" h="6985">
                  <a:moveTo>
                    <a:pt x="9906" y="4572"/>
                  </a:moveTo>
                  <a:lnTo>
                    <a:pt x="6096" y="5334"/>
                  </a:lnTo>
                  <a:lnTo>
                    <a:pt x="3048" y="5334"/>
                  </a:lnTo>
                  <a:lnTo>
                    <a:pt x="3048" y="6096"/>
                  </a:lnTo>
                  <a:lnTo>
                    <a:pt x="3810" y="6096"/>
                  </a:lnTo>
                  <a:lnTo>
                    <a:pt x="9906" y="4572"/>
                  </a:lnTo>
                  <a:close/>
                </a:path>
                <a:path w="33655" h="6985">
                  <a:moveTo>
                    <a:pt x="14998" y="0"/>
                  </a:moveTo>
                  <a:lnTo>
                    <a:pt x="12192" y="0"/>
                  </a:lnTo>
                  <a:lnTo>
                    <a:pt x="10617" y="254"/>
                  </a:lnTo>
                  <a:lnTo>
                    <a:pt x="12192" y="190"/>
                  </a:lnTo>
                  <a:lnTo>
                    <a:pt x="14998" y="0"/>
                  </a:lnTo>
                  <a:close/>
                </a:path>
                <a:path w="33655" h="6985">
                  <a:moveTo>
                    <a:pt x="16764" y="762"/>
                  </a:moveTo>
                  <a:lnTo>
                    <a:pt x="12192" y="762"/>
                  </a:lnTo>
                  <a:lnTo>
                    <a:pt x="8382" y="1524"/>
                  </a:lnTo>
                  <a:lnTo>
                    <a:pt x="12192" y="1524"/>
                  </a:lnTo>
                  <a:lnTo>
                    <a:pt x="16764" y="762"/>
                  </a:lnTo>
                  <a:close/>
                </a:path>
                <a:path w="33655" h="6985">
                  <a:moveTo>
                    <a:pt x="22402" y="228"/>
                  </a:moveTo>
                  <a:lnTo>
                    <a:pt x="21336" y="0"/>
                  </a:lnTo>
                  <a:lnTo>
                    <a:pt x="18516" y="0"/>
                  </a:lnTo>
                  <a:lnTo>
                    <a:pt x="21336" y="165"/>
                  </a:lnTo>
                  <a:lnTo>
                    <a:pt x="22402" y="228"/>
                  </a:lnTo>
                  <a:close/>
                </a:path>
                <a:path w="33655" h="6985">
                  <a:moveTo>
                    <a:pt x="25146" y="1524"/>
                  </a:moveTo>
                  <a:lnTo>
                    <a:pt x="21336" y="762"/>
                  </a:lnTo>
                  <a:lnTo>
                    <a:pt x="16764" y="762"/>
                  </a:lnTo>
                  <a:lnTo>
                    <a:pt x="21336" y="1524"/>
                  </a:lnTo>
                  <a:lnTo>
                    <a:pt x="25146" y="1524"/>
                  </a:lnTo>
                  <a:close/>
                </a:path>
                <a:path w="33655" h="6985">
                  <a:moveTo>
                    <a:pt x="27432" y="6096"/>
                  </a:moveTo>
                  <a:lnTo>
                    <a:pt x="26670" y="6096"/>
                  </a:lnTo>
                  <a:lnTo>
                    <a:pt x="23622" y="6858"/>
                  </a:lnTo>
                  <a:lnTo>
                    <a:pt x="24384" y="6858"/>
                  </a:lnTo>
                  <a:lnTo>
                    <a:pt x="27432" y="6096"/>
                  </a:lnTo>
                  <a:close/>
                </a:path>
                <a:path w="33655" h="6985">
                  <a:moveTo>
                    <a:pt x="30480" y="5334"/>
                  </a:moveTo>
                  <a:lnTo>
                    <a:pt x="27432" y="5334"/>
                  </a:lnTo>
                  <a:lnTo>
                    <a:pt x="24384" y="4572"/>
                  </a:lnTo>
                  <a:lnTo>
                    <a:pt x="26670" y="5334"/>
                  </a:lnTo>
                  <a:lnTo>
                    <a:pt x="29718" y="6096"/>
                  </a:lnTo>
                  <a:lnTo>
                    <a:pt x="30480" y="6096"/>
                  </a:lnTo>
                  <a:lnTo>
                    <a:pt x="30480" y="5334"/>
                  </a:lnTo>
                  <a:close/>
                </a:path>
                <a:path w="33655" h="6985">
                  <a:moveTo>
                    <a:pt x="31242" y="1524"/>
                  </a:moveTo>
                  <a:lnTo>
                    <a:pt x="29718" y="762"/>
                  </a:lnTo>
                  <a:lnTo>
                    <a:pt x="26200" y="762"/>
                  </a:lnTo>
                  <a:lnTo>
                    <a:pt x="31242" y="1524"/>
                  </a:lnTo>
                  <a:close/>
                </a:path>
                <a:path w="33655" h="6985">
                  <a:moveTo>
                    <a:pt x="33528" y="2286"/>
                  </a:moveTo>
                  <a:lnTo>
                    <a:pt x="28956" y="2286"/>
                  </a:lnTo>
                  <a:lnTo>
                    <a:pt x="32766" y="3048"/>
                  </a:lnTo>
                  <a:lnTo>
                    <a:pt x="33528" y="3048"/>
                  </a:lnTo>
                  <a:lnTo>
                    <a:pt x="3352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876947" y="243763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2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879995" y="243763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880757" y="243763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6" y="1524"/>
                  </a:moveTo>
                  <a:lnTo>
                    <a:pt x="2286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close/>
                </a:path>
                <a:path w="2540" h="1905">
                  <a:moveTo>
                    <a:pt x="2286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871613" y="2437638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09" h="1905">
                  <a:moveTo>
                    <a:pt x="3810" y="762"/>
                  </a:moveTo>
                  <a:lnTo>
                    <a:pt x="3810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872375" y="2438400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863993" y="243916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1524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865517" y="243916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3" y="0"/>
                  </a:moveTo>
                  <a:lnTo>
                    <a:pt x="0" y="0"/>
                  </a:lnTo>
                  <a:lnTo>
                    <a:pt x="761" y="762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887615" y="2437638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6" y="1524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888377" y="243840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884567" y="243763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894473" y="243916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7" y="762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1523" y="1524"/>
                  </a:lnTo>
                  <a:lnTo>
                    <a:pt x="3047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895235" y="2439162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40" h="1905">
                  <a:moveTo>
                    <a:pt x="2286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864984" y="2418588"/>
              <a:ext cx="15240" cy="10795"/>
            </a:xfrm>
            <a:custGeom>
              <a:avLst/>
              <a:gdLst/>
              <a:ahLst/>
              <a:cxnLst/>
              <a:rect l="l" t="t" r="r" b="b"/>
              <a:pathLst>
                <a:path w="15240" h="10794">
                  <a:moveTo>
                    <a:pt x="15011" y="2285"/>
                  </a:moveTo>
                  <a:lnTo>
                    <a:pt x="15011" y="1523"/>
                  </a:lnTo>
                  <a:lnTo>
                    <a:pt x="14249" y="761"/>
                  </a:lnTo>
                  <a:lnTo>
                    <a:pt x="11201" y="761"/>
                  </a:lnTo>
                  <a:lnTo>
                    <a:pt x="10439" y="0"/>
                  </a:lnTo>
                  <a:lnTo>
                    <a:pt x="8153" y="761"/>
                  </a:lnTo>
                  <a:lnTo>
                    <a:pt x="2755" y="1282"/>
                  </a:lnTo>
                  <a:lnTo>
                    <a:pt x="0" y="4610"/>
                  </a:lnTo>
                  <a:lnTo>
                    <a:pt x="3581" y="9143"/>
                  </a:lnTo>
                  <a:lnTo>
                    <a:pt x="3581" y="9905"/>
                  </a:lnTo>
                  <a:lnTo>
                    <a:pt x="4343" y="10667"/>
                  </a:lnTo>
                  <a:lnTo>
                    <a:pt x="5105" y="8381"/>
                  </a:lnTo>
                  <a:lnTo>
                    <a:pt x="4343" y="7619"/>
                  </a:lnTo>
                  <a:lnTo>
                    <a:pt x="3581" y="7619"/>
                  </a:lnTo>
                  <a:lnTo>
                    <a:pt x="3581" y="6095"/>
                  </a:lnTo>
                  <a:lnTo>
                    <a:pt x="2819" y="5333"/>
                  </a:lnTo>
                  <a:lnTo>
                    <a:pt x="3581" y="4571"/>
                  </a:lnTo>
                  <a:lnTo>
                    <a:pt x="3581" y="3809"/>
                  </a:lnTo>
                  <a:lnTo>
                    <a:pt x="5867" y="1523"/>
                  </a:lnTo>
                  <a:lnTo>
                    <a:pt x="14249" y="1523"/>
                  </a:lnTo>
                  <a:lnTo>
                    <a:pt x="15011" y="228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867041" y="2418600"/>
              <a:ext cx="13335" cy="10795"/>
            </a:xfrm>
            <a:custGeom>
              <a:avLst/>
              <a:gdLst/>
              <a:ahLst/>
              <a:cxnLst/>
              <a:rect l="l" t="t" r="r" b="b"/>
              <a:pathLst>
                <a:path w="13334" h="10794">
                  <a:moveTo>
                    <a:pt x="1524" y="4572"/>
                  </a:moveTo>
                  <a:lnTo>
                    <a:pt x="762" y="5334"/>
                  </a:lnTo>
                  <a:lnTo>
                    <a:pt x="1524" y="6096"/>
                  </a:lnTo>
                  <a:lnTo>
                    <a:pt x="1524" y="4572"/>
                  </a:lnTo>
                  <a:close/>
                </a:path>
                <a:path w="13334" h="10794">
                  <a:moveTo>
                    <a:pt x="2286" y="8382"/>
                  </a:moveTo>
                  <a:lnTo>
                    <a:pt x="762" y="6858"/>
                  </a:lnTo>
                  <a:lnTo>
                    <a:pt x="762" y="5334"/>
                  </a:lnTo>
                  <a:lnTo>
                    <a:pt x="762" y="3810"/>
                  </a:lnTo>
                  <a:lnTo>
                    <a:pt x="0" y="5334"/>
                  </a:lnTo>
                  <a:lnTo>
                    <a:pt x="0" y="6858"/>
                  </a:lnTo>
                  <a:lnTo>
                    <a:pt x="1524" y="8382"/>
                  </a:lnTo>
                  <a:lnTo>
                    <a:pt x="1524" y="9144"/>
                  </a:lnTo>
                  <a:lnTo>
                    <a:pt x="2286" y="9144"/>
                  </a:lnTo>
                  <a:lnTo>
                    <a:pt x="2286" y="8382"/>
                  </a:lnTo>
                  <a:close/>
                </a:path>
                <a:path w="13334" h="10794">
                  <a:moveTo>
                    <a:pt x="3048" y="9144"/>
                  </a:moveTo>
                  <a:lnTo>
                    <a:pt x="2286" y="9906"/>
                  </a:lnTo>
                  <a:lnTo>
                    <a:pt x="1524" y="9906"/>
                  </a:lnTo>
                  <a:lnTo>
                    <a:pt x="2286" y="10668"/>
                  </a:lnTo>
                  <a:lnTo>
                    <a:pt x="3048" y="9144"/>
                  </a:lnTo>
                  <a:close/>
                </a:path>
                <a:path w="13334" h="10794">
                  <a:moveTo>
                    <a:pt x="3810" y="8382"/>
                  </a:moveTo>
                  <a:lnTo>
                    <a:pt x="2286" y="7620"/>
                  </a:lnTo>
                  <a:lnTo>
                    <a:pt x="3048" y="8382"/>
                  </a:lnTo>
                  <a:lnTo>
                    <a:pt x="3810" y="8382"/>
                  </a:lnTo>
                  <a:close/>
                </a:path>
                <a:path w="13334" h="10794">
                  <a:moveTo>
                    <a:pt x="3810" y="1524"/>
                  </a:moveTo>
                  <a:lnTo>
                    <a:pt x="2286" y="1524"/>
                  </a:lnTo>
                  <a:lnTo>
                    <a:pt x="1524" y="2286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  <a:path w="13334" h="10794">
                  <a:moveTo>
                    <a:pt x="5334" y="1524"/>
                  </a:moveTo>
                  <a:lnTo>
                    <a:pt x="4572" y="1524"/>
                  </a:lnTo>
                  <a:lnTo>
                    <a:pt x="3048" y="2286"/>
                  </a:lnTo>
                  <a:lnTo>
                    <a:pt x="2286" y="3048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  <a:path w="13334" h="10794">
                  <a:moveTo>
                    <a:pt x="9144" y="762"/>
                  </a:moveTo>
                  <a:lnTo>
                    <a:pt x="8382" y="0"/>
                  </a:lnTo>
                  <a:lnTo>
                    <a:pt x="6096" y="762"/>
                  </a:lnTo>
                  <a:lnTo>
                    <a:pt x="9144" y="762"/>
                  </a:lnTo>
                  <a:close/>
                </a:path>
                <a:path w="13334" h="10794">
                  <a:moveTo>
                    <a:pt x="12954" y="2286"/>
                  </a:moveTo>
                  <a:lnTo>
                    <a:pt x="11430" y="1524"/>
                  </a:lnTo>
                  <a:lnTo>
                    <a:pt x="10668" y="1524"/>
                  </a:lnTo>
                  <a:lnTo>
                    <a:pt x="11430" y="2286"/>
                  </a:lnTo>
                  <a:lnTo>
                    <a:pt x="12954" y="2286"/>
                  </a:lnTo>
                  <a:close/>
                </a:path>
                <a:path w="13334" h="10794">
                  <a:moveTo>
                    <a:pt x="12954" y="1524"/>
                  </a:moveTo>
                  <a:lnTo>
                    <a:pt x="11430" y="762"/>
                  </a:lnTo>
                  <a:lnTo>
                    <a:pt x="10668" y="762"/>
                  </a:lnTo>
                  <a:lnTo>
                    <a:pt x="11430" y="1524"/>
                  </a:lnTo>
                  <a:lnTo>
                    <a:pt x="1295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867041" y="242011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3048" y="6858"/>
                  </a:moveTo>
                  <a:lnTo>
                    <a:pt x="1524" y="5334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524" y="762"/>
                  </a:lnTo>
                  <a:lnTo>
                    <a:pt x="762" y="1524"/>
                  </a:lnTo>
                  <a:lnTo>
                    <a:pt x="762" y="3048"/>
                  </a:lnTo>
                  <a:lnTo>
                    <a:pt x="0" y="3048"/>
                  </a:lnTo>
                  <a:lnTo>
                    <a:pt x="0" y="5334"/>
                  </a:lnTo>
                  <a:lnTo>
                    <a:pt x="2286" y="7620"/>
                  </a:lnTo>
                  <a:lnTo>
                    <a:pt x="3048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867041" y="2420124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762" y="3048"/>
                  </a:moveTo>
                  <a:lnTo>
                    <a:pt x="0" y="3810"/>
                  </a:lnTo>
                  <a:lnTo>
                    <a:pt x="0" y="6096"/>
                  </a:lnTo>
                  <a:lnTo>
                    <a:pt x="762" y="6858"/>
                  </a:lnTo>
                  <a:lnTo>
                    <a:pt x="762" y="3048"/>
                  </a:lnTo>
                  <a:close/>
                </a:path>
                <a:path w="3175" h="9525">
                  <a:moveTo>
                    <a:pt x="2286" y="8382"/>
                  </a:moveTo>
                  <a:lnTo>
                    <a:pt x="2032" y="8128"/>
                  </a:lnTo>
                  <a:lnTo>
                    <a:pt x="1524" y="7620"/>
                  </a:lnTo>
                  <a:lnTo>
                    <a:pt x="1828" y="8229"/>
                  </a:lnTo>
                  <a:lnTo>
                    <a:pt x="2286" y="9144"/>
                  </a:lnTo>
                  <a:lnTo>
                    <a:pt x="2286" y="8382"/>
                  </a:lnTo>
                  <a:close/>
                </a:path>
                <a:path w="3175" h="9525">
                  <a:moveTo>
                    <a:pt x="3048" y="0"/>
                  </a:moveTo>
                  <a:lnTo>
                    <a:pt x="1524" y="762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1524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857135" y="2421636"/>
              <a:ext cx="11430" cy="10160"/>
            </a:xfrm>
            <a:custGeom>
              <a:avLst/>
              <a:gdLst/>
              <a:ahLst/>
              <a:cxnLst/>
              <a:rect l="l" t="t" r="r" b="b"/>
              <a:pathLst>
                <a:path w="11430" h="10160">
                  <a:moveTo>
                    <a:pt x="11430" y="762"/>
                  </a:moveTo>
                  <a:lnTo>
                    <a:pt x="9906" y="0"/>
                  </a:lnTo>
                  <a:lnTo>
                    <a:pt x="6858" y="0"/>
                  </a:lnTo>
                  <a:lnTo>
                    <a:pt x="5334" y="762"/>
                  </a:lnTo>
                  <a:lnTo>
                    <a:pt x="4572" y="762"/>
                  </a:lnTo>
                  <a:lnTo>
                    <a:pt x="3048" y="1524"/>
                  </a:lnTo>
                  <a:lnTo>
                    <a:pt x="2286" y="1524"/>
                  </a:lnTo>
                  <a:lnTo>
                    <a:pt x="0" y="3810"/>
                  </a:lnTo>
                  <a:lnTo>
                    <a:pt x="0" y="6858"/>
                  </a:lnTo>
                  <a:lnTo>
                    <a:pt x="762" y="7620"/>
                  </a:lnTo>
                  <a:lnTo>
                    <a:pt x="762" y="8382"/>
                  </a:lnTo>
                  <a:lnTo>
                    <a:pt x="0" y="9906"/>
                  </a:lnTo>
                  <a:lnTo>
                    <a:pt x="762" y="9906"/>
                  </a:lnTo>
                  <a:lnTo>
                    <a:pt x="2286" y="8382"/>
                  </a:lnTo>
                  <a:lnTo>
                    <a:pt x="762" y="6858"/>
                  </a:lnTo>
                  <a:lnTo>
                    <a:pt x="762" y="3810"/>
                  </a:lnTo>
                  <a:lnTo>
                    <a:pt x="1524" y="3810"/>
                  </a:lnTo>
                  <a:lnTo>
                    <a:pt x="3810" y="1524"/>
                  </a:lnTo>
                  <a:lnTo>
                    <a:pt x="6096" y="1524"/>
                  </a:lnTo>
                  <a:lnTo>
                    <a:pt x="6858" y="762"/>
                  </a:lnTo>
                  <a:lnTo>
                    <a:pt x="9906" y="762"/>
                  </a:lnTo>
                  <a:lnTo>
                    <a:pt x="10668" y="1524"/>
                  </a:lnTo>
                  <a:lnTo>
                    <a:pt x="11430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857135" y="2421648"/>
              <a:ext cx="11430" cy="10160"/>
            </a:xfrm>
            <a:custGeom>
              <a:avLst/>
              <a:gdLst/>
              <a:ahLst/>
              <a:cxnLst/>
              <a:rect l="l" t="t" r="r" b="b"/>
              <a:pathLst>
                <a:path w="11430" h="10160">
                  <a:moveTo>
                    <a:pt x="762" y="9906"/>
                  </a:moveTo>
                  <a:lnTo>
                    <a:pt x="0" y="9144"/>
                  </a:lnTo>
                  <a:lnTo>
                    <a:pt x="0" y="9906"/>
                  </a:lnTo>
                  <a:lnTo>
                    <a:pt x="762" y="9906"/>
                  </a:lnTo>
                  <a:close/>
                </a:path>
                <a:path w="11430" h="10160">
                  <a:moveTo>
                    <a:pt x="762" y="7620"/>
                  </a:moveTo>
                  <a:lnTo>
                    <a:pt x="0" y="6858"/>
                  </a:lnTo>
                  <a:lnTo>
                    <a:pt x="0" y="7620"/>
                  </a:lnTo>
                  <a:lnTo>
                    <a:pt x="762" y="7620"/>
                  </a:lnTo>
                  <a:close/>
                </a:path>
                <a:path w="11430" h="10160">
                  <a:moveTo>
                    <a:pt x="762" y="3048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3810"/>
                  </a:lnTo>
                  <a:lnTo>
                    <a:pt x="762" y="3048"/>
                  </a:lnTo>
                  <a:close/>
                </a:path>
                <a:path w="11430" h="10160">
                  <a:moveTo>
                    <a:pt x="1524" y="6858"/>
                  </a:moveTo>
                  <a:lnTo>
                    <a:pt x="762" y="6096"/>
                  </a:lnTo>
                  <a:lnTo>
                    <a:pt x="762" y="7620"/>
                  </a:lnTo>
                  <a:lnTo>
                    <a:pt x="0" y="9144"/>
                  </a:lnTo>
                  <a:lnTo>
                    <a:pt x="762" y="8382"/>
                  </a:lnTo>
                  <a:lnTo>
                    <a:pt x="1524" y="8382"/>
                  </a:lnTo>
                  <a:lnTo>
                    <a:pt x="1143" y="8001"/>
                  </a:lnTo>
                  <a:lnTo>
                    <a:pt x="1524" y="7620"/>
                  </a:lnTo>
                  <a:lnTo>
                    <a:pt x="1524" y="6858"/>
                  </a:lnTo>
                  <a:close/>
                </a:path>
                <a:path w="11430" h="10160">
                  <a:moveTo>
                    <a:pt x="1524" y="3810"/>
                  </a:moveTo>
                  <a:lnTo>
                    <a:pt x="762" y="3810"/>
                  </a:lnTo>
                  <a:lnTo>
                    <a:pt x="762" y="5334"/>
                  </a:lnTo>
                  <a:lnTo>
                    <a:pt x="1524" y="4572"/>
                  </a:lnTo>
                  <a:lnTo>
                    <a:pt x="1524" y="3810"/>
                  </a:lnTo>
                  <a:close/>
                </a:path>
                <a:path w="11430" h="10160">
                  <a:moveTo>
                    <a:pt x="3048" y="7620"/>
                  </a:moveTo>
                  <a:lnTo>
                    <a:pt x="2286" y="7620"/>
                  </a:lnTo>
                  <a:lnTo>
                    <a:pt x="762" y="9906"/>
                  </a:lnTo>
                  <a:lnTo>
                    <a:pt x="3048" y="7620"/>
                  </a:lnTo>
                  <a:close/>
                </a:path>
                <a:path w="11430" h="10160">
                  <a:moveTo>
                    <a:pt x="4572" y="1524"/>
                  </a:moveTo>
                  <a:lnTo>
                    <a:pt x="3810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  <a:path w="11430" h="10160">
                  <a:moveTo>
                    <a:pt x="4572" y="762"/>
                  </a:moveTo>
                  <a:lnTo>
                    <a:pt x="3048" y="1524"/>
                  </a:lnTo>
                  <a:lnTo>
                    <a:pt x="3810" y="1524"/>
                  </a:lnTo>
                  <a:lnTo>
                    <a:pt x="4572" y="762"/>
                  </a:lnTo>
                  <a:close/>
                </a:path>
                <a:path w="11430" h="10160">
                  <a:moveTo>
                    <a:pt x="11430" y="762"/>
                  </a:moveTo>
                  <a:lnTo>
                    <a:pt x="9906" y="0"/>
                  </a:lnTo>
                  <a:lnTo>
                    <a:pt x="6858" y="0"/>
                  </a:lnTo>
                  <a:lnTo>
                    <a:pt x="5334" y="762"/>
                  </a:lnTo>
                  <a:lnTo>
                    <a:pt x="6858" y="762"/>
                  </a:lnTo>
                  <a:lnTo>
                    <a:pt x="6096" y="1524"/>
                  </a:lnTo>
                  <a:lnTo>
                    <a:pt x="10668" y="1524"/>
                  </a:lnTo>
                  <a:lnTo>
                    <a:pt x="9906" y="762"/>
                  </a:lnTo>
                  <a:lnTo>
                    <a:pt x="10668" y="762"/>
                  </a:lnTo>
                  <a:lnTo>
                    <a:pt x="10668" y="1524"/>
                  </a:lnTo>
                  <a:lnTo>
                    <a:pt x="1143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855611" y="2423160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80" h="6985">
                  <a:moveTo>
                    <a:pt x="761" y="6096"/>
                  </a:moveTo>
                  <a:lnTo>
                    <a:pt x="761" y="3048"/>
                  </a:lnTo>
                  <a:lnTo>
                    <a:pt x="0" y="3810"/>
                  </a:lnTo>
                  <a:lnTo>
                    <a:pt x="0" y="5334"/>
                  </a:lnTo>
                  <a:lnTo>
                    <a:pt x="761" y="6096"/>
                  </a:lnTo>
                  <a:close/>
                </a:path>
                <a:path w="5080" h="6985">
                  <a:moveTo>
                    <a:pt x="2285" y="6096"/>
                  </a:moveTo>
                  <a:lnTo>
                    <a:pt x="2285" y="5334"/>
                  </a:lnTo>
                  <a:lnTo>
                    <a:pt x="1523" y="4572"/>
                  </a:lnTo>
                  <a:lnTo>
                    <a:pt x="1523" y="2286"/>
                  </a:lnTo>
                  <a:lnTo>
                    <a:pt x="761" y="2286"/>
                  </a:lnTo>
                  <a:lnTo>
                    <a:pt x="761" y="6858"/>
                  </a:lnTo>
                  <a:lnTo>
                    <a:pt x="1523" y="6858"/>
                  </a:lnTo>
                  <a:lnTo>
                    <a:pt x="2285" y="6096"/>
                  </a:lnTo>
                  <a:close/>
                </a:path>
                <a:path w="5080" h="6985">
                  <a:moveTo>
                    <a:pt x="2285" y="1524"/>
                  </a:moveTo>
                  <a:lnTo>
                    <a:pt x="1523" y="1524"/>
                  </a:lnTo>
                  <a:lnTo>
                    <a:pt x="1523" y="2286"/>
                  </a:lnTo>
                  <a:lnTo>
                    <a:pt x="2285" y="1524"/>
                  </a:lnTo>
                  <a:close/>
                </a:path>
                <a:path w="5080" h="6985">
                  <a:moveTo>
                    <a:pt x="4571" y="0"/>
                  </a:moveTo>
                  <a:lnTo>
                    <a:pt x="2285" y="762"/>
                  </a:lnTo>
                  <a:lnTo>
                    <a:pt x="3047" y="762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855611" y="2423172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80" h="6985">
                  <a:moveTo>
                    <a:pt x="762" y="2286"/>
                  </a:moveTo>
                  <a:lnTo>
                    <a:pt x="0" y="3048"/>
                  </a:lnTo>
                  <a:lnTo>
                    <a:pt x="0" y="4572"/>
                  </a:lnTo>
                  <a:lnTo>
                    <a:pt x="762" y="3810"/>
                  </a:lnTo>
                  <a:lnTo>
                    <a:pt x="762" y="2286"/>
                  </a:lnTo>
                  <a:close/>
                </a:path>
                <a:path w="5080" h="6985">
                  <a:moveTo>
                    <a:pt x="1524" y="6096"/>
                  </a:moveTo>
                  <a:lnTo>
                    <a:pt x="0" y="4572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762" y="6858"/>
                  </a:lnTo>
                  <a:lnTo>
                    <a:pt x="1524" y="6858"/>
                  </a:lnTo>
                  <a:lnTo>
                    <a:pt x="1524" y="6096"/>
                  </a:lnTo>
                  <a:close/>
                </a:path>
                <a:path w="5080" h="6985">
                  <a:moveTo>
                    <a:pt x="2286" y="5334"/>
                  </a:moveTo>
                  <a:lnTo>
                    <a:pt x="1524" y="5334"/>
                  </a:lnTo>
                  <a:lnTo>
                    <a:pt x="2286" y="6096"/>
                  </a:lnTo>
                  <a:lnTo>
                    <a:pt x="2286" y="5334"/>
                  </a:lnTo>
                  <a:close/>
                </a:path>
                <a:path w="5080" h="6985">
                  <a:moveTo>
                    <a:pt x="2286" y="762"/>
                  </a:moveTo>
                  <a:lnTo>
                    <a:pt x="762" y="2286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2286" y="762"/>
                  </a:lnTo>
                  <a:close/>
                </a:path>
                <a:path w="5080" h="6985">
                  <a:moveTo>
                    <a:pt x="3048" y="508"/>
                  </a:moveTo>
                  <a:lnTo>
                    <a:pt x="2286" y="762"/>
                  </a:lnTo>
                  <a:lnTo>
                    <a:pt x="3048" y="762"/>
                  </a:lnTo>
                  <a:lnTo>
                    <a:pt x="3048" y="508"/>
                  </a:lnTo>
                  <a:close/>
                </a:path>
                <a:path w="5080" h="6985">
                  <a:moveTo>
                    <a:pt x="4572" y="0"/>
                  </a:moveTo>
                  <a:lnTo>
                    <a:pt x="3810" y="0"/>
                  </a:lnTo>
                  <a:lnTo>
                    <a:pt x="3429" y="381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878471" y="2418588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4">
                  <a:moveTo>
                    <a:pt x="6095" y="8382"/>
                  </a:moveTo>
                  <a:lnTo>
                    <a:pt x="5333" y="7620"/>
                  </a:lnTo>
                  <a:lnTo>
                    <a:pt x="5333" y="1523"/>
                  </a:lnTo>
                  <a:lnTo>
                    <a:pt x="4571" y="1523"/>
                  </a:lnTo>
                  <a:lnTo>
                    <a:pt x="4571" y="761"/>
                  </a:lnTo>
                  <a:lnTo>
                    <a:pt x="3809" y="761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1523" y="762"/>
                  </a:lnTo>
                  <a:lnTo>
                    <a:pt x="1523" y="1524"/>
                  </a:lnTo>
                  <a:lnTo>
                    <a:pt x="761" y="1524"/>
                  </a:lnTo>
                  <a:lnTo>
                    <a:pt x="761" y="6096"/>
                  </a:lnTo>
                  <a:lnTo>
                    <a:pt x="0" y="7620"/>
                  </a:lnTo>
                  <a:lnTo>
                    <a:pt x="0" y="8382"/>
                  </a:lnTo>
                  <a:lnTo>
                    <a:pt x="3047" y="10668"/>
                  </a:lnTo>
                  <a:lnTo>
                    <a:pt x="6095" y="838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878471" y="2418600"/>
              <a:ext cx="6350" cy="10795"/>
            </a:xfrm>
            <a:custGeom>
              <a:avLst/>
              <a:gdLst/>
              <a:ahLst/>
              <a:cxnLst/>
              <a:rect l="l" t="t" r="r" b="b"/>
              <a:pathLst>
                <a:path w="6350" h="10794">
                  <a:moveTo>
                    <a:pt x="4572" y="762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4572" y="762"/>
                  </a:lnTo>
                  <a:close/>
                </a:path>
                <a:path w="6350" h="10794">
                  <a:moveTo>
                    <a:pt x="5334" y="1524"/>
                  </a:moveTo>
                  <a:lnTo>
                    <a:pt x="4572" y="762"/>
                  </a:lnTo>
                  <a:lnTo>
                    <a:pt x="4572" y="1524"/>
                  </a:lnTo>
                  <a:lnTo>
                    <a:pt x="5334" y="2286"/>
                  </a:lnTo>
                  <a:lnTo>
                    <a:pt x="5334" y="1524"/>
                  </a:lnTo>
                  <a:close/>
                </a:path>
                <a:path w="6350" h="10794">
                  <a:moveTo>
                    <a:pt x="6096" y="7620"/>
                  </a:moveTo>
                  <a:lnTo>
                    <a:pt x="3048" y="9906"/>
                  </a:lnTo>
                  <a:lnTo>
                    <a:pt x="762" y="7620"/>
                  </a:lnTo>
                  <a:lnTo>
                    <a:pt x="0" y="7620"/>
                  </a:lnTo>
                  <a:lnTo>
                    <a:pt x="3048" y="10668"/>
                  </a:lnTo>
                  <a:lnTo>
                    <a:pt x="6096" y="7620"/>
                  </a:lnTo>
                  <a:close/>
                </a:path>
                <a:path w="6350" h="10794">
                  <a:moveTo>
                    <a:pt x="6096" y="6858"/>
                  </a:moveTo>
                  <a:lnTo>
                    <a:pt x="5334" y="6096"/>
                  </a:lnTo>
                  <a:lnTo>
                    <a:pt x="5334" y="6858"/>
                  </a:lnTo>
                  <a:lnTo>
                    <a:pt x="6096" y="7620"/>
                  </a:lnTo>
                  <a:lnTo>
                    <a:pt x="6096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879995" y="242011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3048" y="6096"/>
                  </a:moveTo>
                  <a:lnTo>
                    <a:pt x="3048" y="4572"/>
                  </a:lnTo>
                  <a:lnTo>
                    <a:pt x="2286" y="3048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4572"/>
                  </a:lnTo>
                  <a:lnTo>
                    <a:pt x="0" y="6096"/>
                  </a:lnTo>
                  <a:lnTo>
                    <a:pt x="1524" y="7620"/>
                  </a:lnTo>
                  <a:lnTo>
                    <a:pt x="3048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879995" y="242011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762" y="4572"/>
                  </a:moveTo>
                  <a:lnTo>
                    <a:pt x="0" y="5334"/>
                  </a:lnTo>
                  <a:lnTo>
                    <a:pt x="0" y="6096"/>
                  </a:lnTo>
                  <a:lnTo>
                    <a:pt x="762" y="4572"/>
                  </a:lnTo>
                  <a:close/>
                </a:path>
                <a:path w="3175" h="7619">
                  <a:moveTo>
                    <a:pt x="3048" y="6096"/>
                  </a:moveTo>
                  <a:lnTo>
                    <a:pt x="1524" y="6858"/>
                  </a:lnTo>
                  <a:lnTo>
                    <a:pt x="0" y="6096"/>
                  </a:lnTo>
                  <a:lnTo>
                    <a:pt x="1524" y="7620"/>
                  </a:lnTo>
                  <a:lnTo>
                    <a:pt x="3048" y="6096"/>
                  </a:lnTo>
                  <a:close/>
                </a:path>
                <a:path w="3175" h="7619">
                  <a:moveTo>
                    <a:pt x="2286" y="762"/>
                  </a:moveTo>
                  <a:lnTo>
                    <a:pt x="2286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883043" y="2418588"/>
              <a:ext cx="10160" cy="10795"/>
            </a:xfrm>
            <a:custGeom>
              <a:avLst/>
              <a:gdLst/>
              <a:ahLst/>
              <a:cxnLst/>
              <a:rect l="l" t="t" r="r" b="b"/>
              <a:pathLst>
                <a:path w="10159" h="10794">
                  <a:moveTo>
                    <a:pt x="9905" y="7619"/>
                  </a:moveTo>
                  <a:lnTo>
                    <a:pt x="9905" y="4571"/>
                  </a:lnTo>
                  <a:lnTo>
                    <a:pt x="9143" y="3047"/>
                  </a:lnTo>
                  <a:lnTo>
                    <a:pt x="9143" y="2285"/>
                  </a:lnTo>
                  <a:lnTo>
                    <a:pt x="8381" y="1523"/>
                  </a:lnTo>
                  <a:lnTo>
                    <a:pt x="7619" y="1523"/>
                  </a:lnTo>
                  <a:lnTo>
                    <a:pt x="6095" y="761"/>
                  </a:lnTo>
                  <a:lnTo>
                    <a:pt x="5333" y="761"/>
                  </a:lnTo>
                  <a:lnTo>
                    <a:pt x="3809" y="0"/>
                  </a:lnTo>
                  <a:lnTo>
                    <a:pt x="3047" y="761"/>
                  </a:lnTo>
                  <a:lnTo>
                    <a:pt x="761" y="761"/>
                  </a:lnTo>
                  <a:lnTo>
                    <a:pt x="0" y="1523"/>
                  </a:lnTo>
                  <a:lnTo>
                    <a:pt x="0" y="2285"/>
                  </a:lnTo>
                  <a:lnTo>
                    <a:pt x="761" y="1523"/>
                  </a:lnTo>
                  <a:lnTo>
                    <a:pt x="6857" y="1523"/>
                  </a:lnTo>
                  <a:lnTo>
                    <a:pt x="9143" y="3809"/>
                  </a:lnTo>
                  <a:lnTo>
                    <a:pt x="9143" y="7619"/>
                  </a:lnTo>
                  <a:lnTo>
                    <a:pt x="8381" y="7619"/>
                  </a:lnTo>
                  <a:lnTo>
                    <a:pt x="7619" y="8381"/>
                  </a:lnTo>
                  <a:lnTo>
                    <a:pt x="8381" y="10667"/>
                  </a:lnTo>
                  <a:lnTo>
                    <a:pt x="9143" y="9905"/>
                  </a:lnTo>
                  <a:lnTo>
                    <a:pt x="8381" y="9143"/>
                  </a:lnTo>
                  <a:lnTo>
                    <a:pt x="9905" y="761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883043" y="2418600"/>
              <a:ext cx="10160" cy="10795"/>
            </a:xfrm>
            <a:custGeom>
              <a:avLst/>
              <a:gdLst/>
              <a:ahLst/>
              <a:cxnLst/>
              <a:rect l="l" t="t" r="r" b="b"/>
              <a:pathLst>
                <a:path w="10159" h="10794">
                  <a:moveTo>
                    <a:pt x="1524" y="1524"/>
                  </a:moveTo>
                  <a:lnTo>
                    <a:pt x="762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  <a:path w="10159" h="10794">
                  <a:moveTo>
                    <a:pt x="1524" y="762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10159" h="10794">
                  <a:moveTo>
                    <a:pt x="5334" y="762"/>
                  </a:moveTo>
                  <a:lnTo>
                    <a:pt x="3810" y="0"/>
                  </a:lnTo>
                  <a:lnTo>
                    <a:pt x="3048" y="762"/>
                  </a:lnTo>
                  <a:lnTo>
                    <a:pt x="5334" y="762"/>
                  </a:lnTo>
                  <a:close/>
                </a:path>
                <a:path w="10159" h="10794">
                  <a:moveTo>
                    <a:pt x="7620" y="2286"/>
                  </a:moveTo>
                  <a:lnTo>
                    <a:pt x="6858" y="1524"/>
                  </a:lnTo>
                  <a:lnTo>
                    <a:pt x="6096" y="1524"/>
                  </a:lnTo>
                  <a:lnTo>
                    <a:pt x="6858" y="2286"/>
                  </a:lnTo>
                  <a:lnTo>
                    <a:pt x="7620" y="2286"/>
                  </a:lnTo>
                  <a:close/>
                </a:path>
                <a:path w="10159" h="10794">
                  <a:moveTo>
                    <a:pt x="9144" y="6096"/>
                  </a:moveTo>
                  <a:lnTo>
                    <a:pt x="8382" y="6858"/>
                  </a:lnTo>
                  <a:lnTo>
                    <a:pt x="8382" y="7620"/>
                  </a:lnTo>
                  <a:lnTo>
                    <a:pt x="9144" y="6858"/>
                  </a:lnTo>
                  <a:lnTo>
                    <a:pt x="9144" y="6096"/>
                  </a:lnTo>
                  <a:close/>
                </a:path>
                <a:path w="10159" h="10794">
                  <a:moveTo>
                    <a:pt x="9144" y="3810"/>
                  </a:moveTo>
                  <a:lnTo>
                    <a:pt x="8382" y="3048"/>
                  </a:lnTo>
                  <a:lnTo>
                    <a:pt x="8382" y="3810"/>
                  </a:lnTo>
                  <a:lnTo>
                    <a:pt x="9144" y="4572"/>
                  </a:lnTo>
                  <a:lnTo>
                    <a:pt x="9144" y="3810"/>
                  </a:lnTo>
                  <a:close/>
                </a:path>
                <a:path w="10159" h="10794">
                  <a:moveTo>
                    <a:pt x="9144" y="2286"/>
                  </a:moveTo>
                  <a:lnTo>
                    <a:pt x="8382" y="1524"/>
                  </a:lnTo>
                  <a:lnTo>
                    <a:pt x="7620" y="1524"/>
                  </a:lnTo>
                  <a:lnTo>
                    <a:pt x="6096" y="762"/>
                  </a:lnTo>
                  <a:lnTo>
                    <a:pt x="6858" y="1524"/>
                  </a:lnTo>
                  <a:lnTo>
                    <a:pt x="8382" y="2286"/>
                  </a:lnTo>
                  <a:lnTo>
                    <a:pt x="9144" y="2286"/>
                  </a:lnTo>
                  <a:close/>
                </a:path>
                <a:path w="10159" h="10794">
                  <a:moveTo>
                    <a:pt x="9906" y="9906"/>
                  </a:moveTo>
                  <a:lnTo>
                    <a:pt x="9144" y="9906"/>
                  </a:lnTo>
                  <a:lnTo>
                    <a:pt x="9144" y="9144"/>
                  </a:lnTo>
                  <a:lnTo>
                    <a:pt x="8382" y="9144"/>
                  </a:lnTo>
                  <a:lnTo>
                    <a:pt x="9144" y="10668"/>
                  </a:lnTo>
                  <a:lnTo>
                    <a:pt x="9906" y="9906"/>
                  </a:lnTo>
                  <a:close/>
                </a:path>
                <a:path w="10159" h="10794">
                  <a:moveTo>
                    <a:pt x="9906" y="6096"/>
                  </a:moveTo>
                  <a:lnTo>
                    <a:pt x="9144" y="6858"/>
                  </a:lnTo>
                  <a:lnTo>
                    <a:pt x="9144" y="7620"/>
                  </a:lnTo>
                  <a:lnTo>
                    <a:pt x="8382" y="8382"/>
                  </a:lnTo>
                  <a:lnTo>
                    <a:pt x="8382" y="9144"/>
                  </a:lnTo>
                  <a:lnTo>
                    <a:pt x="9906" y="7620"/>
                  </a:lnTo>
                  <a:lnTo>
                    <a:pt x="9906" y="6096"/>
                  </a:lnTo>
                  <a:close/>
                </a:path>
                <a:path w="10159" h="10794">
                  <a:moveTo>
                    <a:pt x="9906" y="3810"/>
                  </a:moveTo>
                  <a:lnTo>
                    <a:pt x="9144" y="3048"/>
                  </a:lnTo>
                  <a:lnTo>
                    <a:pt x="9906" y="4572"/>
                  </a:lnTo>
                  <a:lnTo>
                    <a:pt x="9906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891425" y="242011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3048" y="5334"/>
                  </a:moveTo>
                  <a:lnTo>
                    <a:pt x="3048" y="3048"/>
                  </a:lnTo>
                  <a:lnTo>
                    <a:pt x="2286" y="1524"/>
                  </a:lnTo>
                  <a:lnTo>
                    <a:pt x="1524" y="762"/>
                  </a:lnTo>
                  <a:lnTo>
                    <a:pt x="0" y="0"/>
                  </a:lnTo>
                  <a:lnTo>
                    <a:pt x="1524" y="1524"/>
                  </a:lnTo>
                  <a:lnTo>
                    <a:pt x="1524" y="5334"/>
                  </a:lnTo>
                  <a:lnTo>
                    <a:pt x="0" y="6858"/>
                  </a:lnTo>
                  <a:lnTo>
                    <a:pt x="762" y="7620"/>
                  </a:lnTo>
                  <a:lnTo>
                    <a:pt x="3048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891425" y="2420124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1524" y="7620"/>
                  </a:moveTo>
                  <a:lnTo>
                    <a:pt x="1143" y="8001"/>
                  </a:lnTo>
                  <a:lnTo>
                    <a:pt x="762" y="7620"/>
                  </a:lnTo>
                  <a:lnTo>
                    <a:pt x="762" y="6858"/>
                  </a:lnTo>
                  <a:lnTo>
                    <a:pt x="0" y="7620"/>
                  </a:lnTo>
                  <a:lnTo>
                    <a:pt x="762" y="8382"/>
                  </a:lnTo>
                  <a:lnTo>
                    <a:pt x="762" y="9144"/>
                  </a:lnTo>
                  <a:lnTo>
                    <a:pt x="1016" y="8636"/>
                  </a:lnTo>
                  <a:lnTo>
                    <a:pt x="1524" y="9144"/>
                  </a:lnTo>
                  <a:lnTo>
                    <a:pt x="1524" y="8382"/>
                  </a:lnTo>
                  <a:lnTo>
                    <a:pt x="1270" y="8128"/>
                  </a:lnTo>
                  <a:lnTo>
                    <a:pt x="1524" y="7620"/>
                  </a:lnTo>
                  <a:close/>
                </a:path>
                <a:path w="3175" h="9525">
                  <a:moveTo>
                    <a:pt x="2286" y="3810"/>
                  </a:moveTo>
                  <a:lnTo>
                    <a:pt x="1524" y="2286"/>
                  </a:lnTo>
                  <a:lnTo>
                    <a:pt x="1524" y="6096"/>
                  </a:lnTo>
                  <a:lnTo>
                    <a:pt x="2286" y="5334"/>
                  </a:lnTo>
                  <a:lnTo>
                    <a:pt x="2286" y="3810"/>
                  </a:lnTo>
                  <a:close/>
                </a:path>
                <a:path w="3175" h="9525">
                  <a:moveTo>
                    <a:pt x="2286" y="2286"/>
                  </a:moveTo>
                  <a:lnTo>
                    <a:pt x="1524" y="762"/>
                  </a:lnTo>
                  <a:lnTo>
                    <a:pt x="0" y="0"/>
                  </a:lnTo>
                  <a:lnTo>
                    <a:pt x="2286" y="2286"/>
                  </a:lnTo>
                  <a:close/>
                </a:path>
                <a:path w="3175" h="9525">
                  <a:moveTo>
                    <a:pt x="3048" y="4572"/>
                  </a:moveTo>
                  <a:lnTo>
                    <a:pt x="2286" y="6096"/>
                  </a:lnTo>
                  <a:lnTo>
                    <a:pt x="2286" y="6858"/>
                  </a:lnTo>
                  <a:lnTo>
                    <a:pt x="3048" y="6096"/>
                  </a:lnTo>
                  <a:lnTo>
                    <a:pt x="3048" y="4572"/>
                  </a:lnTo>
                  <a:close/>
                </a:path>
                <a:path w="3175" h="9525">
                  <a:moveTo>
                    <a:pt x="3048" y="3048"/>
                  </a:moveTo>
                  <a:lnTo>
                    <a:pt x="2286" y="2286"/>
                  </a:lnTo>
                  <a:lnTo>
                    <a:pt x="2286" y="3048"/>
                  </a:lnTo>
                  <a:lnTo>
                    <a:pt x="3048" y="381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892949" y="2421636"/>
              <a:ext cx="11430" cy="10160"/>
            </a:xfrm>
            <a:custGeom>
              <a:avLst/>
              <a:gdLst/>
              <a:ahLst/>
              <a:cxnLst/>
              <a:rect l="l" t="t" r="r" b="b"/>
              <a:pathLst>
                <a:path w="11430" h="10160">
                  <a:moveTo>
                    <a:pt x="11430" y="9906"/>
                  </a:moveTo>
                  <a:lnTo>
                    <a:pt x="10668" y="8382"/>
                  </a:lnTo>
                  <a:lnTo>
                    <a:pt x="10668" y="7620"/>
                  </a:lnTo>
                  <a:lnTo>
                    <a:pt x="11430" y="6858"/>
                  </a:lnTo>
                  <a:lnTo>
                    <a:pt x="11430" y="3810"/>
                  </a:lnTo>
                  <a:lnTo>
                    <a:pt x="9144" y="1524"/>
                  </a:lnTo>
                  <a:lnTo>
                    <a:pt x="8382" y="1524"/>
                  </a:lnTo>
                  <a:lnTo>
                    <a:pt x="6858" y="762"/>
                  </a:lnTo>
                  <a:lnTo>
                    <a:pt x="6096" y="762"/>
                  </a:lnTo>
                  <a:lnTo>
                    <a:pt x="4572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762"/>
                  </a:lnTo>
                  <a:lnTo>
                    <a:pt x="4572" y="762"/>
                  </a:lnTo>
                  <a:lnTo>
                    <a:pt x="5334" y="1524"/>
                  </a:lnTo>
                  <a:lnTo>
                    <a:pt x="7620" y="1524"/>
                  </a:lnTo>
                  <a:lnTo>
                    <a:pt x="9906" y="3810"/>
                  </a:lnTo>
                  <a:lnTo>
                    <a:pt x="10668" y="3810"/>
                  </a:lnTo>
                  <a:lnTo>
                    <a:pt x="10668" y="6858"/>
                  </a:lnTo>
                  <a:lnTo>
                    <a:pt x="9144" y="8382"/>
                  </a:lnTo>
                  <a:lnTo>
                    <a:pt x="10668" y="9906"/>
                  </a:lnTo>
                  <a:lnTo>
                    <a:pt x="11430" y="990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892949" y="2421648"/>
              <a:ext cx="11430" cy="10160"/>
            </a:xfrm>
            <a:custGeom>
              <a:avLst/>
              <a:gdLst/>
              <a:ahLst/>
              <a:cxnLst/>
              <a:rect l="l" t="t" r="r" b="b"/>
              <a:pathLst>
                <a:path w="11430" h="10160">
                  <a:moveTo>
                    <a:pt x="6096" y="762"/>
                  </a:moveTo>
                  <a:lnTo>
                    <a:pt x="4572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2286" y="762"/>
                  </a:lnTo>
                  <a:lnTo>
                    <a:pt x="762" y="1524"/>
                  </a:lnTo>
                  <a:lnTo>
                    <a:pt x="5334" y="1524"/>
                  </a:lnTo>
                  <a:lnTo>
                    <a:pt x="4572" y="762"/>
                  </a:lnTo>
                  <a:lnTo>
                    <a:pt x="6096" y="762"/>
                  </a:lnTo>
                  <a:close/>
                </a:path>
                <a:path w="11430" h="10160">
                  <a:moveTo>
                    <a:pt x="8382" y="2286"/>
                  </a:moveTo>
                  <a:lnTo>
                    <a:pt x="7620" y="1524"/>
                  </a:lnTo>
                  <a:lnTo>
                    <a:pt x="6858" y="1524"/>
                  </a:lnTo>
                  <a:lnTo>
                    <a:pt x="7620" y="2286"/>
                  </a:lnTo>
                  <a:lnTo>
                    <a:pt x="8382" y="2286"/>
                  </a:lnTo>
                  <a:close/>
                </a:path>
                <a:path w="11430" h="10160">
                  <a:moveTo>
                    <a:pt x="8382" y="1524"/>
                  </a:moveTo>
                  <a:lnTo>
                    <a:pt x="6858" y="762"/>
                  </a:lnTo>
                  <a:lnTo>
                    <a:pt x="7620" y="1524"/>
                  </a:lnTo>
                  <a:lnTo>
                    <a:pt x="8382" y="1524"/>
                  </a:lnTo>
                  <a:close/>
                </a:path>
                <a:path w="11430" h="10160">
                  <a:moveTo>
                    <a:pt x="10668" y="9906"/>
                  </a:moveTo>
                  <a:lnTo>
                    <a:pt x="9144" y="7620"/>
                  </a:lnTo>
                  <a:lnTo>
                    <a:pt x="8382" y="7620"/>
                  </a:lnTo>
                  <a:lnTo>
                    <a:pt x="10668" y="9906"/>
                  </a:lnTo>
                  <a:close/>
                </a:path>
                <a:path w="11430" h="10160">
                  <a:moveTo>
                    <a:pt x="10668" y="3810"/>
                  </a:moveTo>
                  <a:lnTo>
                    <a:pt x="9906" y="3810"/>
                  </a:lnTo>
                  <a:lnTo>
                    <a:pt x="9906" y="4572"/>
                  </a:lnTo>
                  <a:lnTo>
                    <a:pt x="10668" y="5334"/>
                  </a:lnTo>
                  <a:lnTo>
                    <a:pt x="10668" y="3810"/>
                  </a:lnTo>
                  <a:close/>
                </a:path>
                <a:path w="11430" h="10160">
                  <a:moveTo>
                    <a:pt x="11430" y="9144"/>
                  </a:moveTo>
                  <a:lnTo>
                    <a:pt x="10668" y="7620"/>
                  </a:lnTo>
                  <a:lnTo>
                    <a:pt x="10668" y="6096"/>
                  </a:lnTo>
                  <a:lnTo>
                    <a:pt x="9906" y="6858"/>
                  </a:lnTo>
                  <a:lnTo>
                    <a:pt x="9906" y="7620"/>
                  </a:lnTo>
                  <a:lnTo>
                    <a:pt x="10287" y="8001"/>
                  </a:lnTo>
                  <a:lnTo>
                    <a:pt x="9906" y="8382"/>
                  </a:lnTo>
                  <a:lnTo>
                    <a:pt x="10668" y="8382"/>
                  </a:lnTo>
                  <a:lnTo>
                    <a:pt x="11430" y="9144"/>
                  </a:lnTo>
                  <a:close/>
                </a:path>
                <a:path w="11430" h="10160">
                  <a:moveTo>
                    <a:pt x="11430" y="9144"/>
                  </a:moveTo>
                  <a:lnTo>
                    <a:pt x="10668" y="9906"/>
                  </a:lnTo>
                  <a:lnTo>
                    <a:pt x="11430" y="9906"/>
                  </a:lnTo>
                  <a:lnTo>
                    <a:pt x="11430" y="9144"/>
                  </a:lnTo>
                  <a:close/>
                </a:path>
                <a:path w="11430" h="10160">
                  <a:moveTo>
                    <a:pt x="11430" y="3810"/>
                  </a:moveTo>
                  <a:lnTo>
                    <a:pt x="10668" y="3048"/>
                  </a:lnTo>
                  <a:lnTo>
                    <a:pt x="10668" y="3810"/>
                  </a:lnTo>
                  <a:lnTo>
                    <a:pt x="11430" y="4572"/>
                  </a:lnTo>
                  <a:lnTo>
                    <a:pt x="11430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901331" y="2423160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1524" y="761"/>
                  </a:moveTo>
                  <a:lnTo>
                    <a:pt x="0" y="0"/>
                  </a:lnTo>
                  <a:lnTo>
                    <a:pt x="762" y="761"/>
                  </a:lnTo>
                  <a:lnTo>
                    <a:pt x="1524" y="761"/>
                  </a:lnTo>
                  <a:close/>
                </a:path>
                <a:path w="3175" h="6985">
                  <a:moveTo>
                    <a:pt x="2286" y="1523"/>
                  </a:moveTo>
                  <a:lnTo>
                    <a:pt x="1524" y="761"/>
                  </a:lnTo>
                  <a:lnTo>
                    <a:pt x="1524" y="1523"/>
                  </a:lnTo>
                  <a:lnTo>
                    <a:pt x="2286" y="1523"/>
                  </a:lnTo>
                  <a:close/>
                </a:path>
                <a:path w="3175" h="6985">
                  <a:moveTo>
                    <a:pt x="3048" y="6096"/>
                  </a:moveTo>
                  <a:lnTo>
                    <a:pt x="3048" y="2285"/>
                  </a:lnTo>
                  <a:lnTo>
                    <a:pt x="2286" y="2286"/>
                  </a:lnTo>
                  <a:lnTo>
                    <a:pt x="2286" y="4572"/>
                  </a:lnTo>
                  <a:lnTo>
                    <a:pt x="1524" y="5334"/>
                  </a:lnTo>
                  <a:lnTo>
                    <a:pt x="1524" y="6096"/>
                  </a:lnTo>
                  <a:lnTo>
                    <a:pt x="2286" y="6858"/>
                  </a:lnTo>
                  <a:lnTo>
                    <a:pt x="3048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901331" y="2423172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381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3175" h="6985">
                  <a:moveTo>
                    <a:pt x="2286" y="762"/>
                  </a:moveTo>
                  <a:lnTo>
                    <a:pt x="1524" y="762"/>
                  </a:lnTo>
                  <a:lnTo>
                    <a:pt x="1524" y="1524"/>
                  </a:lnTo>
                  <a:lnTo>
                    <a:pt x="2286" y="2286"/>
                  </a:lnTo>
                  <a:lnTo>
                    <a:pt x="2286" y="1524"/>
                  </a:lnTo>
                  <a:lnTo>
                    <a:pt x="2286" y="762"/>
                  </a:lnTo>
                  <a:close/>
                </a:path>
                <a:path w="3175" h="6985">
                  <a:moveTo>
                    <a:pt x="3048" y="5334"/>
                  </a:moveTo>
                  <a:lnTo>
                    <a:pt x="2286" y="5334"/>
                  </a:lnTo>
                  <a:lnTo>
                    <a:pt x="2286" y="6096"/>
                  </a:lnTo>
                  <a:lnTo>
                    <a:pt x="1524" y="6858"/>
                  </a:lnTo>
                  <a:lnTo>
                    <a:pt x="2286" y="6858"/>
                  </a:lnTo>
                  <a:lnTo>
                    <a:pt x="3048" y="6096"/>
                  </a:lnTo>
                  <a:lnTo>
                    <a:pt x="3048" y="5334"/>
                  </a:lnTo>
                  <a:close/>
                </a:path>
                <a:path w="3175" h="6985">
                  <a:moveTo>
                    <a:pt x="3048" y="2286"/>
                  </a:moveTo>
                  <a:lnTo>
                    <a:pt x="2286" y="2286"/>
                  </a:lnTo>
                  <a:lnTo>
                    <a:pt x="3048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879995" y="242620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880757" y="242697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3" y="761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3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879995" y="2424684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762"/>
                  </a:move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860183" y="2431542"/>
              <a:ext cx="40640" cy="6350"/>
            </a:xfrm>
            <a:custGeom>
              <a:avLst/>
              <a:gdLst/>
              <a:ahLst/>
              <a:cxnLst/>
              <a:rect l="l" t="t" r="r" b="b"/>
              <a:pathLst>
                <a:path w="40640" h="6350">
                  <a:moveTo>
                    <a:pt x="4572" y="6096"/>
                  </a:moveTo>
                  <a:lnTo>
                    <a:pt x="4572" y="4572"/>
                  </a:lnTo>
                  <a:lnTo>
                    <a:pt x="3810" y="4572"/>
                  </a:lnTo>
                  <a:lnTo>
                    <a:pt x="3810" y="5334"/>
                  </a:lnTo>
                  <a:lnTo>
                    <a:pt x="3048" y="5334"/>
                  </a:lnTo>
                  <a:lnTo>
                    <a:pt x="2286" y="4572"/>
                  </a:lnTo>
                  <a:lnTo>
                    <a:pt x="1524" y="4572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762" y="5334"/>
                  </a:lnTo>
                  <a:lnTo>
                    <a:pt x="1524" y="5334"/>
                  </a:lnTo>
                  <a:lnTo>
                    <a:pt x="2286" y="6096"/>
                  </a:lnTo>
                  <a:lnTo>
                    <a:pt x="4572" y="6096"/>
                  </a:lnTo>
                  <a:close/>
                </a:path>
                <a:path w="40640" h="6350">
                  <a:moveTo>
                    <a:pt x="9144" y="3810"/>
                  </a:moveTo>
                  <a:lnTo>
                    <a:pt x="9144" y="3048"/>
                  </a:lnTo>
                  <a:lnTo>
                    <a:pt x="8382" y="3048"/>
                  </a:lnTo>
                  <a:lnTo>
                    <a:pt x="8382" y="3810"/>
                  </a:lnTo>
                  <a:lnTo>
                    <a:pt x="7620" y="3810"/>
                  </a:lnTo>
                  <a:lnTo>
                    <a:pt x="7620" y="4572"/>
                  </a:lnTo>
                  <a:lnTo>
                    <a:pt x="6096" y="4572"/>
                  </a:lnTo>
                  <a:lnTo>
                    <a:pt x="6096" y="3810"/>
                  </a:lnTo>
                  <a:lnTo>
                    <a:pt x="4572" y="3810"/>
                  </a:lnTo>
                  <a:lnTo>
                    <a:pt x="4572" y="5334"/>
                  </a:lnTo>
                  <a:lnTo>
                    <a:pt x="5334" y="4572"/>
                  </a:lnTo>
                  <a:lnTo>
                    <a:pt x="6096" y="5334"/>
                  </a:lnTo>
                  <a:lnTo>
                    <a:pt x="7620" y="5334"/>
                  </a:lnTo>
                  <a:lnTo>
                    <a:pt x="9144" y="3810"/>
                  </a:lnTo>
                  <a:close/>
                </a:path>
                <a:path w="40640" h="6350">
                  <a:moveTo>
                    <a:pt x="9906" y="3810"/>
                  </a:moveTo>
                  <a:lnTo>
                    <a:pt x="9906" y="1524"/>
                  </a:lnTo>
                  <a:lnTo>
                    <a:pt x="9144" y="762"/>
                  </a:lnTo>
                  <a:lnTo>
                    <a:pt x="8382" y="1524"/>
                  </a:lnTo>
                  <a:lnTo>
                    <a:pt x="9144" y="1524"/>
                  </a:lnTo>
                  <a:lnTo>
                    <a:pt x="9144" y="3810"/>
                  </a:lnTo>
                  <a:lnTo>
                    <a:pt x="9906" y="3810"/>
                  </a:lnTo>
                  <a:close/>
                </a:path>
                <a:path w="40640" h="6350">
                  <a:moveTo>
                    <a:pt x="11430" y="4622"/>
                  </a:moveTo>
                  <a:lnTo>
                    <a:pt x="10668" y="3810"/>
                  </a:lnTo>
                  <a:lnTo>
                    <a:pt x="10074" y="3810"/>
                  </a:lnTo>
                  <a:lnTo>
                    <a:pt x="10074" y="4622"/>
                  </a:lnTo>
                  <a:lnTo>
                    <a:pt x="11430" y="4622"/>
                  </a:lnTo>
                  <a:close/>
                </a:path>
                <a:path w="40640" h="6350">
                  <a:moveTo>
                    <a:pt x="14249" y="4622"/>
                  </a:moveTo>
                  <a:lnTo>
                    <a:pt x="14249" y="3810"/>
                  </a:lnTo>
                  <a:lnTo>
                    <a:pt x="13716" y="3810"/>
                  </a:lnTo>
                  <a:lnTo>
                    <a:pt x="12903" y="4622"/>
                  </a:lnTo>
                  <a:lnTo>
                    <a:pt x="14249" y="4622"/>
                  </a:lnTo>
                  <a:close/>
                </a:path>
                <a:path w="40640" h="6350">
                  <a:moveTo>
                    <a:pt x="19812" y="3048"/>
                  </a:moveTo>
                  <a:lnTo>
                    <a:pt x="19812" y="1524"/>
                  </a:lnTo>
                  <a:lnTo>
                    <a:pt x="18288" y="3048"/>
                  </a:lnTo>
                  <a:lnTo>
                    <a:pt x="16002" y="3048"/>
                  </a:lnTo>
                  <a:lnTo>
                    <a:pt x="15240" y="2286"/>
                  </a:lnTo>
                  <a:lnTo>
                    <a:pt x="15240" y="1524"/>
                  </a:lnTo>
                  <a:lnTo>
                    <a:pt x="14249" y="1524"/>
                  </a:lnTo>
                  <a:lnTo>
                    <a:pt x="14249" y="2936"/>
                  </a:lnTo>
                  <a:lnTo>
                    <a:pt x="15240" y="3810"/>
                  </a:lnTo>
                  <a:lnTo>
                    <a:pt x="19050" y="3810"/>
                  </a:lnTo>
                  <a:lnTo>
                    <a:pt x="19812" y="3048"/>
                  </a:lnTo>
                  <a:close/>
                </a:path>
                <a:path w="40640" h="6350">
                  <a:moveTo>
                    <a:pt x="28956" y="3809"/>
                  </a:moveTo>
                  <a:lnTo>
                    <a:pt x="26670" y="3809"/>
                  </a:lnTo>
                  <a:lnTo>
                    <a:pt x="25908" y="3047"/>
                  </a:lnTo>
                  <a:lnTo>
                    <a:pt x="25908" y="2285"/>
                  </a:lnTo>
                  <a:lnTo>
                    <a:pt x="25146" y="1523"/>
                  </a:lnTo>
                  <a:lnTo>
                    <a:pt x="24384" y="2285"/>
                  </a:lnTo>
                  <a:lnTo>
                    <a:pt x="24384" y="3047"/>
                  </a:lnTo>
                  <a:lnTo>
                    <a:pt x="22098" y="3048"/>
                  </a:lnTo>
                  <a:lnTo>
                    <a:pt x="21336" y="2286"/>
                  </a:lnTo>
                  <a:lnTo>
                    <a:pt x="20574" y="2286"/>
                  </a:lnTo>
                  <a:lnTo>
                    <a:pt x="20574" y="0"/>
                  </a:lnTo>
                  <a:lnTo>
                    <a:pt x="19050" y="0"/>
                  </a:lnTo>
                  <a:lnTo>
                    <a:pt x="19812" y="762"/>
                  </a:lnTo>
                  <a:lnTo>
                    <a:pt x="19812" y="3048"/>
                  </a:lnTo>
                  <a:lnTo>
                    <a:pt x="20574" y="3048"/>
                  </a:lnTo>
                  <a:lnTo>
                    <a:pt x="21336" y="3810"/>
                  </a:lnTo>
                  <a:lnTo>
                    <a:pt x="24384" y="3810"/>
                  </a:lnTo>
                  <a:lnTo>
                    <a:pt x="25146" y="3047"/>
                  </a:lnTo>
                  <a:lnTo>
                    <a:pt x="26670" y="4571"/>
                  </a:lnTo>
                  <a:lnTo>
                    <a:pt x="28194" y="4571"/>
                  </a:lnTo>
                  <a:lnTo>
                    <a:pt x="28956" y="3809"/>
                  </a:lnTo>
                  <a:close/>
                </a:path>
                <a:path w="40640" h="6350">
                  <a:moveTo>
                    <a:pt x="40386" y="3809"/>
                  </a:moveTo>
                  <a:lnTo>
                    <a:pt x="40386" y="3047"/>
                  </a:lnTo>
                  <a:lnTo>
                    <a:pt x="39624" y="3047"/>
                  </a:lnTo>
                  <a:lnTo>
                    <a:pt x="38100" y="4571"/>
                  </a:lnTo>
                  <a:lnTo>
                    <a:pt x="37338" y="4571"/>
                  </a:lnTo>
                  <a:lnTo>
                    <a:pt x="36576" y="5333"/>
                  </a:lnTo>
                  <a:lnTo>
                    <a:pt x="35814" y="4571"/>
                  </a:lnTo>
                  <a:lnTo>
                    <a:pt x="35814" y="3809"/>
                  </a:lnTo>
                  <a:lnTo>
                    <a:pt x="34290" y="3809"/>
                  </a:lnTo>
                  <a:lnTo>
                    <a:pt x="33528" y="4571"/>
                  </a:lnTo>
                  <a:lnTo>
                    <a:pt x="32766" y="4571"/>
                  </a:lnTo>
                  <a:lnTo>
                    <a:pt x="32004" y="3809"/>
                  </a:lnTo>
                  <a:lnTo>
                    <a:pt x="31242" y="3809"/>
                  </a:lnTo>
                  <a:lnTo>
                    <a:pt x="31242" y="1523"/>
                  </a:lnTo>
                  <a:lnTo>
                    <a:pt x="30480" y="761"/>
                  </a:lnTo>
                  <a:lnTo>
                    <a:pt x="29718" y="1523"/>
                  </a:lnTo>
                  <a:lnTo>
                    <a:pt x="29718" y="3047"/>
                  </a:lnTo>
                  <a:lnTo>
                    <a:pt x="28956" y="3809"/>
                  </a:lnTo>
                  <a:lnTo>
                    <a:pt x="30480" y="3809"/>
                  </a:lnTo>
                  <a:lnTo>
                    <a:pt x="32004" y="5333"/>
                  </a:lnTo>
                  <a:lnTo>
                    <a:pt x="34290" y="5333"/>
                  </a:lnTo>
                  <a:lnTo>
                    <a:pt x="35052" y="4571"/>
                  </a:lnTo>
                  <a:lnTo>
                    <a:pt x="35052" y="5333"/>
                  </a:lnTo>
                  <a:lnTo>
                    <a:pt x="35814" y="6095"/>
                  </a:lnTo>
                  <a:lnTo>
                    <a:pt x="37338" y="6095"/>
                  </a:lnTo>
                  <a:lnTo>
                    <a:pt x="38100" y="5333"/>
                  </a:lnTo>
                  <a:lnTo>
                    <a:pt x="38862" y="5333"/>
                  </a:lnTo>
                  <a:lnTo>
                    <a:pt x="40386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860183" y="2431542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2286" y="4572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41275" h="6350">
                  <a:moveTo>
                    <a:pt x="3048" y="6096"/>
                  </a:moveTo>
                  <a:lnTo>
                    <a:pt x="1524" y="4572"/>
                  </a:lnTo>
                  <a:lnTo>
                    <a:pt x="762" y="4572"/>
                  </a:lnTo>
                  <a:lnTo>
                    <a:pt x="2286" y="6096"/>
                  </a:lnTo>
                  <a:lnTo>
                    <a:pt x="3048" y="6096"/>
                  </a:lnTo>
                  <a:close/>
                </a:path>
                <a:path w="41275" h="6350">
                  <a:moveTo>
                    <a:pt x="4572" y="4572"/>
                  </a:moveTo>
                  <a:lnTo>
                    <a:pt x="2286" y="4572"/>
                  </a:lnTo>
                  <a:lnTo>
                    <a:pt x="3048" y="5334"/>
                  </a:lnTo>
                  <a:lnTo>
                    <a:pt x="3810" y="5334"/>
                  </a:lnTo>
                  <a:lnTo>
                    <a:pt x="4572" y="4572"/>
                  </a:lnTo>
                  <a:close/>
                </a:path>
                <a:path w="41275" h="6350">
                  <a:moveTo>
                    <a:pt x="4572" y="6096"/>
                  </a:moveTo>
                  <a:lnTo>
                    <a:pt x="4572" y="5334"/>
                  </a:lnTo>
                  <a:lnTo>
                    <a:pt x="3810" y="6096"/>
                  </a:lnTo>
                  <a:lnTo>
                    <a:pt x="4572" y="6096"/>
                  </a:lnTo>
                  <a:close/>
                </a:path>
                <a:path w="41275" h="6350">
                  <a:moveTo>
                    <a:pt x="5334" y="3810"/>
                  </a:moveTo>
                  <a:lnTo>
                    <a:pt x="5334" y="3048"/>
                  </a:lnTo>
                  <a:lnTo>
                    <a:pt x="4572" y="3048"/>
                  </a:lnTo>
                  <a:lnTo>
                    <a:pt x="5334" y="3810"/>
                  </a:lnTo>
                  <a:close/>
                </a:path>
                <a:path w="41275" h="6350">
                  <a:moveTo>
                    <a:pt x="6858" y="5334"/>
                  </a:moveTo>
                  <a:lnTo>
                    <a:pt x="6096" y="4572"/>
                  </a:lnTo>
                  <a:lnTo>
                    <a:pt x="5334" y="4572"/>
                  </a:lnTo>
                  <a:lnTo>
                    <a:pt x="6096" y="5334"/>
                  </a:lnTo>
                  <a:lnTo>
                    <a:pt x="6858" y="5334"/>
                  </a:lnTo>
                  <a:close/>
                </a:path>
                <a:path w="41275" h="6350">
                  <a:moveTo>
                    <a:pt x="6858" y="4572"/>
                  </a:moveTo>
                  <a:lnTo>
                    <a:pt x="6858" y="3810"/>
                  </a:lnTo>
                  <a:lnTo>
                    <a:pt x="6096" y="3810"/>
                  </a:lnTo>
                  <a:lnTo>
                    <a:pt x="6858" y="4572"/>
                  </a:lnTo>
                  <a:close/>
                </a:path>
                <a:path w="41275" h="6350">
                  <a:moveTo>
                    <a:pt x="9144" y="3810"/>
                  </a:moveTo>
                  <a:lnTo>
                    <a:pt x="9144" y="3048"/>
                  </a:lnTo>
                  <a:lnTo>
                    <a:pt x="8382" y="3810"/>
                  </a:lnTo>
                  <a:lnTo>
                    <a:pt x="6858" y="4572"/>
                  </a:lnTo>
                  <a:lnTo>
                    <a:pt x="8382" y="4572"/>
                  </a:lnTo>
                  <a:lnTo>
                    <a:pt x="9144" y="3810"/>
                  </a:lnTo>
                  <a:close/>
                </a:path>
                <a:path w="41275" h="6350">
                  <a:moveTo>
                    <a:pt x="9144" y="4572"/>
                  </a:moveTo>
                  <a:lnTo>
                    <a:pt x="8382" y="4572"/>
                  </a:lnTo>
                  <a:lnTo>
                    <a:pt x="6858" y="5334"/>
                  </a:lnTo>
                  <a:lnTo>
                    <a:pt x="8382" y="5334"/>
                  </a:lnTo>
                  <a:lnTo>
                    <a:pt x="9144" y="4572"/>
                  </a:lnTo>
                  <a:close/>
                </a:path>
                <a:path w="41275" h="6350">
                  <a:moveTo>
                    <a:pt x="9906" y="762"/>
                  </a:moveTo>
                  <a:lnTo>
                    <a:pt x="9144" y="762"/>
                  </a:lnTo>
                  <a:lnTo>
                    <a:pt x="9144" y="1524"/>
                  </a:lnTo>
                  <a:lnTo>
                    <a:pt x="9906" y="762"/>
                  </a:lnTo>
                  <a:close/>
                </a:path>
                <a:path w="41275" h="6350">
                  <a:moveTo>
                    <a:pt x="9906" y="4572"/>
                  </a:moveTo>
                  <a:lnTo>
                    <a:pt x="9906" y="3810"/>
                  </a:lnTo>
                  <a:lnTo>
                    <a:pt x="9144" y="4572"/>
                  </a:lnTo>
                  <a:lnTo>
                    <a:pt x="9906" y="4572"/>
                  </a:lnTo>
                  <a:close/>
                </a:path>
                <a:path w="41275" h="6350">
                  <a:moveTo>
                    <a:pt x="10668" y="2286"/>
                  </a:moveTo>
                  <a:lnTo>
                    <a:pt x="10668" y="1524"/>
                  </a:lnTo>
                  <a:lnTo>
                    <a:pt x="9906" y="762"/>
                  </a:lnTo>
                  <a:lnTo>
                    <a:pt x="9906" y="2286"/>
                  </a:lnTo>
                  <a:lnTo>
                    <a:pt x="10668" y="2286"/>
                  </a:lnTo>
                  <a:close/>
                </a:path>
                <a:path w="41275" h="6350">
                  <a:moveTo>
                    <a:pt x="10668" y="3810"/>
                  </a:moveTo>
                  <a:lnTo>
                    <a:pt x="9906" y="3048"/>
                  </a:lnTo>
                  <a:lnTo>
                    <a:pt x="9906" y="3810"/>
                  </a:lnTo>
                  <a:lnTo>
                    <a:pt x="10668" y="3810"/>
                  </a:lnTo>
                  <a:close/>
                </a:path>
                <a:path w="41275" h="6350">
                  <a:moveTo>
                    <a:pt x="11430" y="3048"/>
                  </a:moveTo>
                  <a:lnTo>
                    <a:pt x="10668" y="2286"/>
                  </a:lnTo>
                  <a:lnTo>
                    <a:pt x="10668" y="3048"/>
                  </a:lnTo>
                  <a:lnTo>
                    <a:pt x="11430" y="3048"/>
                  </a:lnTo>
                  <a:close/>
                </a:path>
                <a:path w="41275" h="6350">
                  <a:moveTo>
                    <a:pt x="12192" y="4572"/>
                  </a:moveTo>
                  <a:lnTo>
                    <a:pt x="11430" y="3810"/>
                  </a:lnTo>
                  <a:lnTo>
                    <a:pt x="10668" y="3810"/>
                  </a:lnTo>
                  <a:lnTo>
                    <a:pt x="11430" y="4572"/>
                  </a:lnTo>
                  <a:lnTo>
                    <a:pt x="12192" y="4572"/>
                  </a:lnTo>
                  <a:close/>
                </a:path>
                <a:path w="41275" h="6350">
                  <a:moveTo>
                    <a:pt x="12954" y="3810"/>
                  </a:moveTo>
                  <a:lnTo>
                    <a:pt x="11430" y="3048"/>
                  </a:lnTo>
                  <a:lnTo>
                    <a:pt x="11430" y="3810"/>
                  </a:lnTo>
                  <a:lnTo>
                    <a:pt x="12954" y="3810"/>
                  </a:lnTo>
                  <a:close/>
                </a:path>
                <a:path w="41275" h="6350">
                  <a:moveTo>
                    <a:pt x="14478" y="3048"/>
                  </a:moveTo>
                  <a:lnTo>
                    <a:pt x="13716" y="3048"/>
                  </a:lnTo>
                  <a:lnTo>
                    <a:pt x="12954" y="3810"/>
                  </a:lnTo>
                  <a:lnTo>
                    <a:pt x="13716" y="3810"/>
                  </a:lnTo>
                  <a:lnTo>
                    <a:pt x="14478" y="3048"/>
                  </a:lnTo>
                  <a:close/>
                </a:path>
                <a:path w="41275" h="6350">
                  <a:moveTo>
                    <a:pt x="14478" y="4572"/>
                  </a:moveTo>
                  <a:lnTo>
                    <a:pt x="14478" y="3810"/>
                  </a:lnTo>
                  <a:lnTo>
                    <a:pt x="13716" y="4572"/>
                  </a:lnTo>
                  <a:lnTo>
                    <a:pt x="14478" y="4572"/>
                  </a:lnTo>
                  <a:close/>
                </a:path>
                <a:path w="41275" h="6350">
                  <a:moveTo>
                    <a:pt x="15240" y="1524"/>
                  </a:moveTo>
                  <a:lnTo>
                    <a:pt x="14478" y="1524"/>
                  </a:lnTo>
                  <a:lnTo>
                    <a:pt x="14478" y="2286"/>
                  </a:lnTo>
                  <a:lnTo>
                    <a:pt x="15240" y="1524"/>
                  </a:lnTo>
                  <a:close/>
                </a:path>
                <a:path w="41275" h="6350">
                  <a:moveTo>
                    <a:pt x="16002" y="3810"/>
                  </a:moveTo>
                  <a:lnTo>
                    <a:pt x="15240" y="3048"/>
                  </a:lnTo>
                  <a:lnTo>
                    <a:pt x="14478" y="3810"/>
                  </a:lnTo>
                  <a:lnTo>
                    <a:pt x="16002" y="3810"/>
                  </a:lnTo>
                  <a:close/>
                </a:path>
                <a:path w="41275" h="6350">
                  <a:moveTo>
                    <a:pt x="16002" y="2286"/>
                  </a:moveTo>
                  <a:lnTo>
                    <a:pt x="16002" y="1524"/>
                  </a:lnTo>
                  <a:lnTo>
                    <a:pt x="15240" y="1524"/>
                  </a:lnTo>
                  <a:lnTo>
                    <a:pt x="16002" y="2286"/>
                  </a:lnTo>
                  <a:close/>
                </a:path>
                <a:path w="41275" h="6350">
                  <a:moveTo>
                    <a:pt x="16764" y="3048"/>
                  </a:moveTo>
                  <a:lnTo>
                    <a:pt x="16002" y="2286"/>
                  </a:lnTo>
                  <a:lnTo>
                    <a:pt x="16002" y="3048"/>
                  </a:lnTo>
                  <a:lnTo>
                    <a:pt x="16764" y="3048"/>
                  </a:lnTo>
                  <a:close/>
                </a:path>
                <a:path w="41275" h="6350">
                  <a:moveTo>
                    <a:pt x="19050" y="3810"/>
                  </a:moveTo>
                  <a:lnTo>
                    <a:pt x="16764" y="3810"/>
                  </a:lnTo>
                  <a:lnTo>
                    <a:pt x="17526" y="4572"/>
                  </a:lnTo>
                  <a:lnTo>
                    <a:pt x="19050" y="3810"/>
                  </a:lnTo>
                  <a:close/>
                </a:path>
                <a:path w="41275" h="6350">
                  <a:moveTo>
                    <a:pt x="22098" y="3810"/>
                  </a:moveTo>
                  <a:lnTo>
                    <a:pt x="20574" y="2286"/>
                  </a:lnTo>
                  <a:lnTo>
                    <a:pt x="19050" y="3810"/>
                  </a:lnTo>
                  <a:lnTo>
                    <a:pt x="19812" y="3810"/>
                  </a:lnTo>
                  <a:lnTo>
                    <a:pt x="20574" y="3048"/>
                  </a:lnTo>
                  <a:lnTo>
                    <a:pt x="21336" y="3810"/>
                  </a:lnTo>
                  <a:lnTo>
                    <a:pt x="22098" y="3810"/>
                  </a:lnTo>
                  <a:close/>
                </a:path>
                <a:path w="41275" h="6350">
                  <a:moveTo>
                    <a:pt x="21336" y="761"/>
                  </a:moveTo>
                  <a:lnTo>
                    <a:pt x="20574" y="0"/>
                  </a:lnTo>
                  <a:lnTo>
                    <a:pt x="19812" y="762"/>
                  </a:lnTo>
                  <a:lnTo>
                    <a:pt x="21336" y="761"/>
                  </a:lnTo>
                  <a:close/>
                </a:path>
                <a:path w="41275" h="6350">
                  <a:moveTo>
                    <a:pt x="20574" y="1524"/>
                  </a:moveTo>
                  <a:lnTo>
                    <a:pt x="20574" y="762"/>
                  </a:lnTo>
                  <a:lnTo>
                    <a:pt x="19812" y="762"/>
                  </a:lnTo>
                  <a:lnTo>
                    <a:pt x="19812" y="1524"/>
                  </a:lnTo>
                  <a:lnTo>
                    <a:pt x="20574" y="1524"/>
                  </a:lnTo>
                  <a:close/>
                </a:path>
                <a:path w="41275" h="6350">
                  <a:moveTo>
                    <a:pt x="22098" y="2286"/>
                  </a:moveTo>
                  <a:lnTo>
                    <a:pt x="21336" y="1524"/>
                  </a:lnTo>
                  <a:lnTo>
                    <a:pt x="21336" y="2286"/>
                  </a:lnTo>
                  <a:lnTo>
                    <a:pt x="22098" y="2286"/>
                  </a:lnTo>
                  <a:close/>
                </a:path>
                <a:path w="41275" h="6350">
                  <a:moveTo>
                    <a:pt x="22860" y="3048"/>
                  </a:moveTo>
                  <a:lnTo>
                    <a:pt x="22098" y="2286"/>
                  </a:lnTo>
                  <a:lnTo>
                    <a:pt x="22098" y="3048"/>
                  </a:lnTo>
                  <a:lnTo>
                    <a:pt x="22860" y="3048"/>
                  </a:lnTo>
                  <a:close/>
                </a:path>
                <a:path w="41275" h="6350">
                  <a:moveTo>
                    <a:pt x="24384" y="3810"/>
                  </a:moveTo>
                  <a:lnTo>
                    <a:pt x="22860" y="3810"/>
                  </a:lnTo>
                  <a:lnTo>
                    <a:pt x="23622" y="4572"/>
                  </a:lnTo>
                  <a:lnTo>
                    <a:pt x="24384" y="3810"/>
                  </a:lnTo>
                  <a:close/>
                </a:path>
                <a:path w="41275" h="6350">
                  <a:moveTo>
                    <a:pt x="25908" y="2285"/>
                  </a:moveTo>
                  <a:lnTo>
                    <a:pt x="25908" y="1523"/>
                  </a:lnTo>
                  <a:lnTo>
                    <a:pt x="25146" y="2285"/>
                  </a:lnTo>
                  <a:lnTo>
                    <a:pt x="25146" y="3047"/>
                  </a:lnTo>
                  <a:lnTo>
                    <a:pt x="25908" y="2285"/>
                  </a:lnTo>
                  <a:close/>
                </a:path>
                <a:path w="41275" h="6350">
                  <a:moveTo>
                    <a:pt x="26670" y="3809"/>
                  </a:moveTo>
                  <a:lnTo>
                    <a:pt x="25908" y="3047"/>
                  </a:lnTo>
                  <a:lnTo>
                    <a:pt x="25146" y="3810"/>
                  </a:lnTo>
                  <a:lnTo>
                    <a:pt x="26670" y="3809"/>
                  </a:lnTo>
                  <a:close/>
                </a:path>
                <a:path w="41275" h="6350">
                  <a:moveTo>
                    <a:pt x="26670" y="2285"/>
                  </a:moveTo>
                  <a:lnTo>
                    <a:pt x="26670" y="1523"/>
                  </a:lnTo>
                  <a:lnTo>
                    <a:pt x="25908" y="761"/>
                  </a:lnTo>
                  <a:lnTo>
                    <a:pt x="25908" y="1523"/>
                  </a:lnTo>
                  <a:lnTo>
                    <a:pt x="26670" y="2285"/>
                  </a:lnTo>
                  <a:close/>
                </a:path>
                <a:path w="41275" h="6350">
                  <a:moveTo>
                    <a:pt x="28194" y="3809"/>
                  </a:moveTo>
                  <a:lnTo>
                    <a:pt x="28194" y="3047"/>
                  </a:lnTo>
                  <a:lnTo>
                    <a:pt x="27432" y="3047"/>
                  </a:lnTo>
                  <a:lnTo>
                    <a:pt x="26670" y="2285"/>
                  </a:lnTo>
                  <a:lnTo>
                    <a:pt x="26670" y="3047"/>
                  </a:lnTo>
                  <a:lnTo>
                    <a:pt x="27432" y="3809"/>
                  </a:lnTo>
                  <a:lnTo>
                    <a:pt x="28194" y="3809"/>
                  </a:lnTo>
                  <a:close/>
                </a:path>
                <a:path w="41275" h="6350">
                  <a:moveTo>
                    <a:pt x="28194" y="4571"/>
                  </a:moveTo>
                  <a:lnTo>
                    <a:pt x="27432" y="3809"/>
                  </a:lnTo>
                  <a:lnTo>
                    <a:pt x="26670" y="3809"/>
                  </a:lnTo>
                  <a:lnTo>
                    <a:pt x="27432" y="4571"/>
                  </a:lnTo>
                  <a:lnTo>
                    <a:pt x="28194" y="4571"/>
                  </a:lnTo>
                  <a:close/>
                </a:path>
                <a:path w="41275" h="6350">
                  <a:moveTo>
                    <a:pt x="29718" y="3809"/>
                  </a:moveTo>
                  <a:lnTo>
                    <a:pt x="29718" y="3047"/>
                  </a:lnTo>
                  <a:lnTo>
                    <a:pt x="28194" y="3809"/>
                  </a:lnTo>
                  <a:lnTo>
                    <a:pt x="29718" y="3809"/>
                  </a:lnTo>
                  <a:close/>
                </a:path>
                <a:path w="41275" h="6350">
                  <a:moveTo>
                    <a:pt x="30480" y="3809"/>
                  </a:moveTo>
                  <a:lnTo>
                    <a:pt x="29718" y="3809"/>
                  </a:lnTo>
                  <a:lnTo>
                    <a:pt x="29718" y="4571"/>
                  </a:lnTo>
                  <a:lnTo>
                    <a:pt x="30480" y="3809"/>
                  </a:lnTo>
                  <a:close/>
                </a:path>
                <a:path w="41275" h="6350">
                  <a:moveTo>
                    <a:pt x="31242" y="2285"/>
                  </a:moveTo>
                  <a:lnTo>
                    <a:pt x="31242" y="1523"/>
                  </a:lnTo>
                  <a:lnTo>
                    <a:pt x="30480" y="2285"/>
                  </a:lnTo>
                  <a:lnTo>
                    <a:pt x="31242" y="2285"/>
                  </a:lnTo>
                  <a:close/>
                </a:path>
                <a:path w="41275" h="6350">
                  <a:moveTo>
                    <a:pt x="34290" y="5333"/>
                  </a:moveTo>
                  <a:lnTo>
                    <a:pt x="33528" y="4571"/>
                  </a:lnTo>
                  <a:lnTo>
                    <a:pt x="32766" y="4571"/>
                  </a:lnTo>
                  <a:lnTo>
                    <a:pt x="31242" y="3047"/>
                  </a:lnTo>
                  <a:lnTo>
                    <a:pt x="30480" y="3809"/>
                  </a:lnTo>
                  <a:lnTo>
                    <a:pt x="31242" y="3809"/>
                  </a:lnTo>
                  <a:lnTo>
                    <a:pt x="31242" y="4571"/>
                  </a:lnTo>
                  <a:lnTo>
                    <a:pt x="32004" y="4571"/>
                  </a:lnTo>
                  <a:lnTo>
                    <a:pt x="33528" y="5333"/>
                  </a:lnTo>
                  <a:lnTo>
                    <a:pt x="34290" y="5333"/>
                  </a:lnTo>
                  <a:close/>
                </a:path>
                <a:path w="41275" h="6350">
                  <a:moveTo>
                    <a:pt x="32004" y="1523"/>
                  </a:moveTo>
                  <a:lnTo>
                    <a:pt x="32004" y="761"/>
                  </a:lnTo>
                  <a:lnTo>
                    <a:pt x="31242" y="761"/>
                  </a:lnTo>
                  <a:lnTo>
                    <a:pt x="32004" y="1523"/>
                  </a:lnTo>
                  <a:close/>
                </a:path>
                <a:path w="41275" h="6350">
                  <a:moveTo>
                    <a:pt x="32766" y="3809"/>
                  </a:moveTo>
                  <a:lnTo>
                    <a:pt x="32004" y="3047"/>
                  </a:lnTo>
                  <a:lnTo>
                    <a:pt x="32004" y="3809"/>
                  </a:lnTo>
                  <a:lnTo>
                    <a:pt x="32766" y="3809"/>
                  </a:lnTo>
                  <a:close/>
                </a:path>
                <a:path w="41275" h="6350">
                  <a:moveTo>
                    <a:pt x="34290" y="4571"/>
                  </a:moveTo>
                  <a:lnTo>
                    <a:pt x="33528" y="3809"/>
                  </a:lnTo>
                  <a:lnTo>
                    <a:pt x="32766" y="3809"/>
                  </a:lnTo>
                  <a:lnTo>
                    <a:pt x="33528" y="4571"/>
                  </a:lnTo>
                  <a:lnTo>
                    <a:pt x="34290" y="4571"/>
                  </a:lnTo>
                  <a:close/>
                </a:path>
                <a:path w="41275" h="6350">
                  <a:moveTo>
                    <a:pt x="35052" y="4571"/>
                  </a:moveTo>
                  <a:lnTo>
                    <a:pt x="35052" y="3809"/>
                  </a:lnTo>
                  <a:lnTo>
                    <a:pt x="34290" y="4571"/>
                  </a:lnTo>
                  <a:lnTo>
                    <a:pt x="35052" y="4571"/>
                  </a:lnTo>
                  <a:close/>
                </a:path>
                <a:path w="41275" h="6350">
                  <a:moveTo>
                    <a:pt x="35814" y="4571"/>
                  </a:moveTo>
                  <a:lnTo>
                    <a:pt x="35052" y="4571"/>
                  </a:lnTo>
                  <a:lnTo>
                    <a:pt x="34290" y="5333"/>
                  </a:lnTo>
                  <a:lnTo>
                    <a:pt x="35052" y="5333"/>
                  </a:lnTo>
                  <a:lnTo>
                    <a:pt x="35814" y="4571"/>
                  </a:lnTo>
                  <a:close/>
                </a:path>
                <a:path w="41275" h="6350">
                  <a:moveTo>
                    <a:pt x="36576" y="3047"/>
                  </a:moveTo>
                  <a:lnTo>
                    <a:pt x="35814" y="3047"/>
                  </a:lnTo>
                  <a:lnTo>
                    <a:pt x="35814" y="3809"/>
                  </a:lnTo>
                  <a:lnTo>
                    <a:pt x="36576" y="3047"/>
                  </a:lnTo>
                  <a:close/>
                </a:path>
                <a:path w="41275" h="6350">
                  <a:moveTo>
                    <a:pt x="36576" y="5333"/>
                  </a:moveTo>
                  <a:lnTo>
                    <a:pt x="35814" y="4571"/>
                  </a:lnTo>
                  <a:lnTo>
                    <a:pt x="35814" y="5333"/>
                  </a:lnTo>
                  <a:lnTo>
                    <a:pt x="36576" y="5333"/>
                  </a:lnTo>
                  <a:close/>
                </a:path>
                <a:path w="41275" h="6350">
                  <a:moveTo>
                    <a:pt x="37338" y="6095"/>
                  </a:moveTo>
                  <a:lnTo>
                    <a:pt x="36576" y="5333"/>
                  </a:lnTo>
                  <a:lnTo>
                    <a:pt x="36576" y="6095"/>
                  </a:lnTo>
                  <a:lnTo>
                    <a:pt x="37338" y="6095"/>
                  </a:lnTo>
                  <a:close/>
                </a:path>
                <a:path w="41275" h="6350">
                  <a:moveTo>
                    <a:pt x="38862" y="4571"/>
                  </a:moveTo>
                  <a:lnTo>
                    <a:pt x="37338" y="4571"/>
                  </a:lnTo>
                  <a:lnTo>
                    <a:pt x="37338" y="5333"/>
                  </a:lnTo>
                  <a:lnTo>
                    <a:pt x="38100" y="5333"/>
                  </a:lnTo>
                  <a:lnTo>
                    <a:pt x="38862" y="4571"/>
                  </a:lnTo>
                  <a:close/>
                </a:path>
                <a:path w="41275" h="6350">
                  <a:moveTo>
                    <a:pt x="39624" y="5333"/>
                  </a:moveTo>
                  <a:lnTo>
                    <a:pt x="38100" y="6095"/>
                  </a:lnTo>
                  <a:lnTo>
                    <a:pt x="38862" y="6095"/>
                  </a:lnTo>
                  <a:lnTo>
                    <a:pt x="39624" y="5333"/>
                  </a:lnTo>
                  <a:close/>
                </a:path>
                <a:path w="41275" h="6350">
                  <a:moveTo>
                    <a:pt x="41148" y="3047"/>
                  </a:moveTo>
                  <a:lnTo>
                    <a:pt x="39624" y="3809"/>
                  </a:lnTo>
                  <a:lnTo>
                    <a:pt x="38862" y="4571"/>
                  </a:lnTo>
                  <a:lnTo>
                    <a:pt x="39624" y="4571"/>
                  </a:lnTo>
                  <a:lnTo>
                    <a:pt x="41148" y="3047"/>
                  </a:lnTo>
                  <a:close/>
                </a:path>
                <a:path w="41275" h="6350">
                  <a:moveTo>
                    <a:pt x="41148" y="4571"/>
                  </a:moveTo>
                  <a:lnTo>
                    <a:pt x="41148" y="3809"/>
                  </a:lnTo>
                  <a:lnTo>
                    <a:pt x="40386" y="4571"/>
                  </a:lnTo>
                  <a:lnTo>
                    <a:pt x="41148" y="457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895997" y="243306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895997" y="2433066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762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1905" h="3175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1905" h="3175">
                  <a:moveTo>
                    <a:pt x="1524" y="2286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863993" y="2431554"/>
              <a:ext cx="24130" cy="3175"/>
            </a:xfrm>
            <a:custGeom>
              <a:avLst/>
              <a:gdLst/>
              <a:ahLst/>
              <a:cxnLst/>
              <a:rect l="l" t="t" r="r" b="b"/>
              <a:pathLst>
                <a:path w="24130" h="3175">
                  <a:moveTo>
                    <a:pt x="1524" y="1524"/>
                  </a:moveTo>
                  <a:lnTo>
                    <a:pt x="762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1524" y="1524"/>
                  </a:lnTo>
                  <a:close/>
                </a:path>
                <a:path w="24130" h="3175">
                  <a:moveTo>
                    <a:pt x="12954" y="0"/>
                  </a:moveTo>
                  <a:lnTo>
                    <a:pt x="12192" y="0"/>
                  </a:lnTo>
                  <a:lnTo>
                    <a:pt x="12192" y="762"/>
                  </a:lnTo>
                  <a:lnTo>
                    <a:pt x="11430" y="762"/>
                  </a:lnTo>
                  <a:lnTo>
                    <a:pt x="12192" y="1524"/>
                  </a:lnTo>
                  <a:lnTo>
                    <a:pt x="12954" y="1524"/>
                  </a:lnTo>
                  <a:lnTo>
                    <a:pt x="12954" y="0"/>
                  </a:lnTo>
                  <a:close/>
                </a:path>
                <a:path w="24130" h="3175">
                  <a:moveTo>
                    <a:pt x="23622" y="762"/>
                  </a:moveTo>
                  <a:lnTo>
                    <a:pt x="22860" y="0"/>
                  </a:lnTo>
                  <a:lnTo>
                    <a:pt x="22098" y="0"/>
                  </a:lnTo>
                  <a:lnTo>
                    <a:pt x="22098" y="1524"/>
                  </a:lnTo>
                  <a:lnTo>
                    <a:pt x="23622" y="1524"/>
                  </a:lnTo>
                  <a:lnTo>
                    <a:pt x="2362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863993" y="2433066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5" h="3175">
                  <a:moveTo>
                    <a:pt x="762" y="2286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1905" h="3175">
                  <a:moveTo>
                    <a:pt x="1524" y="762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  <a:path w="1905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876947" y="243078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7" y="1524"/>
                  </a:moveTo>
                  <a:lnTo>
                    <a:pt x="3047" y="762"/>
                  </a:lnTo>
                  <a:lnTo>
                    <a:pt x="2285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761" y="1524"/>
                  </a:lnTo>
                  <a:lnTo>
                    <a:pt x="1523" y="1524"/>
                  </a:lnTo>
                  <a:lnTo>
                    <a:pt x="1523" y="2286"/>
                  </a:lnTo>
                  <a:lnTo>
                    <a:pt x="2285" y="2286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876947" y="243001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1523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761" y="2286"/>
                  </a:lnTo>
                  <a:lnTo>
                    <a:pt x="1523" y="2286"/>
                  </a:lnTo>
                  <a:close/>
                </a:path>
                <a:path w="5080" h="3175">
                  <a:moveTo>
                    <a:pt x="2285" y="762"/>
                  </a:moveTo>
                  <a:lnTo>
                    <a:pt x="1523" y="0"/>
                  </a:lnTo>
                  <a:lnTo>
                    <a:pt x="1523" y="762"/>
                  </a:lnTo>
                  <a:lnTo>
                    <a:pt x="2285" y="762"/>
                  </a:lnTo>
                  <a:close/>
                </a:path>
                <a:path w="5080" h="3175">
                  <a:moveTo>
                    <a:pt x="2285" y="1524"/>
                  </a:moveTo>
                  <a:lnTo>
                    <a:pt x="2285" y="762"/>
                  </a:lnTo>
                  <a:lnTo>
                    <a:pt x="1523" y="762"/>
                  </a:lnTo>
                  <a:lnTo>
                    <a:pt x="1523" y="1524"/>
                  </a:lnTo>
                  <a:lnTo>
                    <a:pt x="2285" y="1524"/>
                  </a:lnTo>
                  <a:close/>
                </a:path>
                <a:path w="5080" h="3175">
                  <a:moveTo>
                    <a:pt x="2285" y="3048"/>
                  </a:moveTo>
                  <a:lnTo>
                    <a:pt x="2285" y="2286"/>
                  </a:lnTo>
                  <a:lnTo>
                    <a:pt x="1523" y="2286"/>
                  </a:lnTo>
                  <a:lnTo>
                    <a:pt x="1523" y="3048"/>
                  </a:lnTo>
                  <a:lnTo>
                    <a:pt x="2285" y="3048"/>
                  </a:lnTo>
                  <a:close/>
                </a:path>
                <a:path w="5080" h="3175">
                  <a:moveTo>
                    <a:pt x="4571" y="1524"/>
                  </a:moveTo>
                  <a:lnTo>
                    <a:pt x="4571" y="762"/>
                  </a:lnTo>
                  <a:lnTo>
                    <a:pt x="3809" y="762"/>
                  </a:lnTo>
                  <a:lnTo>
                    <a:pt x="4571" y="1524"/>
                  </a:lnTo>
                  <a:close/>
                </a:path>
                <a:path w="5080" h="3175">
                  <a:moveTo>
                    <a:pt x="4571" y="2286"/>
                  </a:moveTo>
                  <a:lnTo>
                    <a:pt x="4571" y="1524"/>
                  </a:lnTo>
                  <a:lnTo>
                    <a:pt x="3809" y="1524"/>
                  </a:lnTo>
                  <a:lnTo>
                    <a:pt x="4571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883043" y="2430780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762"/>
                  </a:moveTo>
                  <a:lnTo>
                    <a:pt x="2286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881519" y="243001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761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1" y="762"/>
                  </a:lnTo>
                  <a:close/>
                </a:path>
                <a:path w="5080" h="3175">
                  <a:moveTo>
                    <a:pt x="762" y="2286"/>
                  </a:move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5080" h="3175">
                  <a:moveTo>
                    <a:pt x="3810" y="1524"/>
                  </a:moveTo>
                  <a:lnTo>
                    <a:pt x="3048" y="762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810" y="1524"/>
                  </a:lnTo>
                  <a:close/>
                </a:path>
                <a:path w="5080" h="3175">
                  <a:moveTo>
                    <a:pt x="3048" y="3048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5080" h="3175">
                  <a:moveTo>
                    <a:pt x="4572" y="1524"/>
                  </a:moveTo>
                  <a:lnTo>
                    <a:pt x="3810" y="1524"/>
                  </a:lnTo>
                  <a:lnTo>
                    <a:pt x="3048" y="2286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900569" y="243459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1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904379" y="24231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894473" y="2420124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90" h="3175">
                  <a:moveTo>
                    <a:pt x="4572" y="762"/>
                  </a:moveTo>
                  <a:lnTo>
                    <a:pt x="3810" y="762"/>
                  </a:lnTo>
                  <a:lnTo>
                    <a:pt x="3810" y="0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4572" y="762"/>
                  </a:lnTo>
                  <a:close/>
                </a:path>
                <a:path w="8890" h="3175">
                  <a:moveTo>
                    <a:pt x="6096" y="762"/>
                  </a:moveTo>
                  <a:lnTo>
                    <a:pt x="5334" y="762"/>
                  </a:lnTo>
                  <a:lnTo>
                    <a:pt x="5334" y="0"/>
                  </a:lnTo>
                  <a:lnTo>
                    <a:pt x="4572" y="762"/>
                  </a:lnTo>
                  <a:lnTo>
                    <a:pt x="4572" y="1524"/>
                  </a:lnTo>
                  <a:lnTo>
                    <a:pt x="5334" y="1524"/>
                  </a:lnTo>
                  <a:lnTo>
                    <a:pt x="6096" y="762"/>
                  </a:lnTo>
                  <a:close/>
                </a:path>
                <a:path w="8890" h="3175">
                  <a:moveTo>
                    <a:pt x="8382" y="2286"/>
                  </a:moveTo>
                  <a:lnTo>
                    <a:pt x="7620" y="1524"/>
                  </a:lnTo>
                  <a:lnTo>
                    <a:pt x="7620" y="2286"/>
                  </a:lnTo>
                  <a:lnTo>
                    <a:pt x="6858" y="2286"/>
                  </a:lnTo>
                  <a:lnTo>
                    <a:pt x="7620" y="3048"/>
                  </a:lnTo>
                  <a:lnTo>
                    <a:pt x="8382" y="3048"/>
                  </a:lnTo>
                  <a:lnTo>
                    <a:pt x="8382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894473" y="24201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892949" y="24201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892949" y="24201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892949" y="2421648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5" h="6350">
                  <a:moveTo>
                    <a:pt x="1524" y="4572"/>
                  </a:moveTo>
                  <a:lnTo>
                    <a:pt x="0" y="4572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1524" y="5334"/>
                  </a:lnTo>
                  <a:lnTo>
                    <a:pt x="1524" y="4572"/>
                  </a:lnTo>
                  <a:close/>
                </a:path>
                <a:path w="1905" h="6350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892949" y="2426220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39">
                  <a:moveTo>
                    <a:pt x="762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1269" h="253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887615" y="2416314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5" h="3810">
                  <a:moveTo>
                    <a:pt x="76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0"/>
                  </a:lnTo>
                  <a:close/>
                </a:path>
                <a:path w="5715" h="3810">
                  <a:moveTo>
                    <a:pt x="5334" y="3048"/>
                  </a:moveTo>
                  <a:lnTo>
                    <a:pt x="4572" y="2286"/>
                  </a:lnTo>
                  <a:lnTo>
                    <a:pt x="3810" y="3048"/>
                  </a:lnTo>
                  <a:lnTo>
                    <a:pt x="3048" y="2286"/>
                  </a:lnTo>
                  <a:lnTo>
                    <a:pt x="3048" y="3048"/>
                  </a:lnTo>
                  <a:lnTo>
                    <a:pt x="2286" y="3048"/>
                  </a:lnTo>
                  <a:lnTo>
                    <a:pt x="3048" y="3810"/>
                  </a:lnTo>
                  <a:lnTo>
                    <a:pt x="3810" y="3810"/>
                  </a:lnTo>
                  <a:lnTo>
                    <a:pt x="5334" y="3810"/>
                  </a:lnTo>
                  <a:lnTo>
                    <a:pt x="533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887615" y="241630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3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1269" h="2539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886091" y="241630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886091" y="241630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1905" h="2539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1905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855611" y="243001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855611" y="2423172"/>
              <a:ext cx="3175" cy="2540"/>
            </a:xfrm>
            <a:custGeom>
              <a:avLst/>
              <a:gdLst/>
              <a:ahLst/>
              <a:cxnLst/>
              <a:rect l="l" t="t" r="r" b="b"/>
              <a:pathLst>
                <a:path w="3175" h="2539">
                  <a:moveTo>
                    <a:pt x="3048" y="0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858659" y="2420124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90" h="3175">
                  <a:moveTo>
                    <a:pt x="1524" y="2286"/>
                  </a:moveTo>
                  <a:lnTo>
                    <a:pt x="762" y="2286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  <a:path w="8890" h="3175">
                  <a:moveTo>
                    <a:pt x="3810" y="0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3810" y="762"/>
                  </a:lnTo>
                  <a:lnTo>
                    <a:pt x="3810" y="0"/>
                  </a:lnTo>
                  <a:close/>
                </a:path>
                <a:path w="8890" h="3175">
                  <a:moveTo>
                    <a:pt x="5334" y="0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4572" y="1524"/>
                  </a:lnTo>
                  <a:lnTo>
                    <a:pt x="5334" y="1524"/>
                  </a:lnTo>
                  <a:lnTo>
                    <a:pt x="5334" y="762"/>
                  </a:lnTo>
                  <a:lnTo>
                    <a:pt x="5334" y="0"/>
                  </a:lnTo>
                  <a:close/>
                </a:path>
                <a:path w="8890" h="3175">
                  <a:moveTo>
                    <a:pt x="8382" y="762"/>
                  </a:moveTo>
                  <a:lnTo>
                    <a:pt x="7620" y="0"/>
                  </a:lnTo>
                  <a:lnTo>
                    <a:pt x="6858" y="762"/>
                  </a:lnTo>
                  <a:lnTo>
                    <a:pt x="6096" y="0"/>
                  </a:lnTo>
                  <a:lnTo>
                    <a:pt x="6096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6858" y="1524"/>
                  </a:lnTo>
                  <a:lnTo>
                    <a:pt x="8382" y="1524"/>
                  </a:lnTo>
                  <a:lnTo>
                    <a:pt x="8382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865517" y="24201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867041" y="24201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865517" y="2420124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1524" y="3048"/>
                  </a:moveTo>
                  <a:lnTo>
                    <a:pt x="0" y="3048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3048"/>
                  </a:lnTo>
                  <a:close/>
                </a:path>
                <a:path w="3175" h="5080">
                  <a:moveTo>
                    <a:pt x="3048" y="0"/>
                  </a:moveTo>
                  <a:lnTo>
                    <a:pt x="1524" y="0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865517" y="242469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152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  <a:path w="3175" h="3175">
                  <a:moveTo>
                    <a:pt x="3048" y="1524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3048"/>
                  </a:lnTo>
                  <a:lnTo>
                    <a:pt x="3048" y="2286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867041" y="2426208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868565" y="2416314"/>
              <a:ext cx="6985" cy="3810"/>
            </a:xfrm>
            <a:custGeom>
              <a:avLst/>
              <a:gdLst/>
              <a:ahLst/>
              <a:cxnLst/>
              <a:rect l="l" t="t" r="r" b="b"/>
              <a:pathLst>
                <a:path w="6984" h="3810">
                  <a:moveTo>
                    <a:pt x="3048" y="3048"/>
                  </a:moveTo>
                  <a:lnTo>
                    <a:pt x="2286" y="2286"/>
                  </a:lnTo>
                  <a:lnTo>
                    <a:pt x="1524" y="3048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524" y="3810"/>
                  </a:lnTo>
                  <a:lnTo>
                    <a:pt x="3048" y="3810"/>
                  </a:lnTo>
                  <a:lnTo>
                    <a:pt x="3048" y="3048"/>
                  </a:lnTo>
                  <a:close/>
                </a:path>
                <a:path w="6984" h="3810">
                  <a:moveTo>
                    <a:pt x="6858" y="0"/>
                  </a:moveTo>
                  <a:lnTo>
                    <a:pt x="6096" y="0"/>
                  </a:lnTo>
                  <a:lnTo>
                    <a:pt x="6096" y="1524"/>
                  </a:lnTo>
                  <a:lnTo>
                    <a:pt x="6096" y="2286"/>
                  </a:lnTo>
                  <a:lnTo>
                    <a:pt x="6858" y="2286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874661" y="2416302"/>
              <a:ext cx="1270" cy="2540"/>
            </a:xfrm>
            <a:custGeom>
              <a:avLst/>
              <a:gdLst/>
              <a:ahLst/>
              <a:cxnLst/>
              <a:rect l="l" t="t" r="r" b="b"/>
              <a:pathLst>
                <a:path w="1269" h="2539">
                  <a:moveTo>
                    <a:pt x="76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1" y="0"/>
                  </a:lnTo>
                  <a:close/>
                </a:path>
                <a:path w="1269" h="2539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875423" y="241630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2286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875423" y="241630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762" y="1524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905" h="2539">
                  <a:moveTo>
                    <a:pt x="1523" y="0"/>
                  </a:moveTo>
                  <a:lnTo>
                    <a:pt x="761" y="0"/>
                  </a:lnTo>
                  <a:lnTo>
                    <a:pt x="761" y="762"/>
                  </a:lnTo>
                  <a:lnTo>
                    <a:pt x="1523" y="0"/>
                  </a:lnTo>
                  <a:close/>
                </a:path>
                <a:path w="1905" h="2539">
                  <a:moveTo>
                    <a:pt x="1524" y="2286"/>
                  </a:moveTo>
                  <a:lnTo>
                    <a:pt x="762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878471" y="2418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878116" y="2418588"/>
              <a:ext cx="3810" cy="7620"/>
            </a:xfrm>
            <a:custGeom>
              <a:avLst/>
              <a:gdLst/>
              <a:ahLst/>
              <a:cxnLst/>
              <a:rect l="l" t="t" r="r" b="b"/>
              <a:pathLst>
                <a:path w="3809" h="7619">
                  <a:moveTo>
                    <a:pt x="1806" y="2432"/>
                  </a:moveTo>
                  <a:lnTo>
                    <a:pt x="1806" y="670"/>
                  </a:lnTo>
                  <a:lnTo>
                    <a:pt x="0" y="2120"/>
                  </a:lnTo>
                  <a:lnTo>
                    <a:pt x="355" y="2168"/>
                  </a:lnTo>
                  <a:lnTo>
                    <a:pt x="1117" y="2271"/>
                  </a:lnTo>
                  <a:lnTo>
                    <a:pt x="1437" y="2314"/>
                  </a:lnTo>
                  <a:lnTo>
                    <a:pt x="1437" y="3169"/>
                  </a:lnTo>
                  <a:lnTo>
                    <a:pt x="1806" y="2432"/>
                  </a:lnTo>
                  <a:close/>
                </a:path>
                <a:path w="3809" h="7619">
                  <a:moveTo>
                    <a:pt x="1117" y="7620"/>
                  </a:moveTo>
                  <a:lnTo>
                    <a:pt x="1117" y="6858"/>
                  </a:lnTo>
                  <a:lnTo>
                    <a:pt x="355" y="7620"/>
                  </a:lnTo>
                  <a:lnTo>
                    <a:pt x="1117" y="7620"/>
                  </a:lnTo>
                  <a:close/>
                </a:path>
                <a:path w="3809" h="7619">
                  <a:moveTo>
                    <a:pt x="1437" y="3169"/>
                  </a:moveTo>
                  <a:lnTo>
                    <a:pt x="1117" y="3810"/>
                  </a:lnTo>
                  <a:lnTo>
                    <a:pt x="1117" y="6858"/>
                  </a:lnTo>
                  <a:lnTo>
                    <a:pt x="1437" y="3169"/>
                  </a:lnTo>
                  <a:close/>
                </a:path>
                <a:path w="3809" h="7619">
                  <a:moveTo>
                    <a:pt x="3403" y="762"/>
                  </a:moveTo>
                  <a:lnTo>
                    <a:pt x="3403" y="0"/>
                  </a:lnTo>
                  <a:lnTo>
                    <a:pt x="2641" y="0"/>
                  </a:lnTo>
                  <a:lnTo>
                    <a:pt x="1806" y="670"/>
                  </a:lnTo>
                  <a:lnTo>
                    <a:pt x="340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879995" y="2426208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2286"/>
                  </a:moveTo>
                  <a:lnTo>
                    <a:pt x="3048" y="1524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879995" y="242773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762" y="1524"/>
                  </a:moveTo>
                  <a:lnTo>
                    <a:pt x="762" y="762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close/>
                </a:path>
                <a:path w="3175" h="1905">
                  <a:moveTo>
                    <a:pt x="3048" y="762"/>
                  </a:moveTo>
                  <a:lnTo>
                    <a:pt x="2286" y="762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879995" y="2430018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5">
                  <a:moveTo>
                    <a:pt x="3048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880757" y="243001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1523" y="762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887615" y="2430018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3809" y="3048"/>
                  </a:moveTo>
                  <a:lnTo>
                    <a:pt x="3809" y="1524"/>
                  </a:lnTo>
                  <a:lnTo>
                    <a:pt x="3047" y="762"/>
                  </a:lnTo>
                  <a:lnTo>
                    <a:pt x="2285" y="762"/>
                  </a:lnTo>
                  <a:lnTo>
                    <a:pt x="1523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1523" y="3048"/>
                  </a:lnTo>
                  <a:lnTo>
                    <a:pt x="761" y="3048"/>
                  </a:lnTo>
                  <a:lnTo>
                    <a:pt x="3809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887615" y="2430018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09" h="3175">
                  <a:moveTo>
                    <a:pt x="1523" y="1524"/>
                  </a:moveTo>
                  <a:lnTo>
                    <a:pt x="1523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1523" y="1524"/>
                  </a:lnTo>
                  <a:close/>
                </a:path>
                <a:path w="3809" h="3175">
                  <a:moveTo>
                    <a:pt x="761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3809" h="3175">
                  <a:moveTo>
                    <a:pt x="1523" y="2286"/>
                  </a:moveTo>
                  <a:lnTo>
                    <a:pt x="761" y="2286"/>
                  </a:lnTo>
                  <a:lnTo>
                    <a:pt x="761" y="3048"/>
                  </a:lnTo>
                  <a:lnTo>
                    <a:pt x="1523" y="2286"/>
                  </a:lnTo>
                  <a:close/>
                </a:path>
                <a:path w="3809" h="3175">
                  <a:moveTo>
                    <a:pt x="2285" y="762"/>
                  </a:moveTo>
                  <a:lnTo>
                    <a:pt x="1523" y="0"/>
                  </a:lnTo>
                  <a:lnTo>
                    <a:pt x="1523" y="762"/>
                  </a:lnTo>
                  <a:lnTo>
                    <a:pt x="2285" y="762"/>
                  </a:lnTo>
                  <a:close/>
                </a:path>
                <a:path w="3809" h="3175">
                  <a:moveTo>
                    <a:pt x="3809" y="1524"/>
                  </a:moveTo>
                  <a:lnTo>
                    <a:pt x="3047" y="762"/>
                  </a:lnTo>
                  <a:lnTo>
                    <a:pt x="2285" y="762"/>
                  </a:lnTo>
                  <a:lnTo>
                    <a:pt x="3047" y="1524"/>
                  </a:lnTo>
                  <a:lnTo>
                    <a:pt x="380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892949" y="243001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1524"/>
                  </a:moveTo>
                  <a:lnTo>
                    <a:pt x="2286" y="1524"/>
                  </a:lnTo>
                  <a:lnTo>
                    <a:pt x="2286" y="762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3048" y="1524"/>
                  </a:lnTo>
                  <a:close/>
                </a:path>
                <a:path w="3175" h="3175">
                  <a:moveTo>
                    <a:pt x="2286" y="762"/>
                  </a:moveTo>
                  <a:lnTo>
                    <a:pt x="2286" y="0"/>
                  </a:lnTo>
                  <a:lnTo>
                    <a:pt x="1523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891425" y="243001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80" h="3175">
                  <a:moveTo>
                    <a:pt x="1524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5080" h="3175">
                  <a:moveTo>
                    <a:pt x="1524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1524" y="3048"/>
                  </a:lnTo>
                  <a:close/>
                </a:path>
                <a:path w="5080" h="3175">
                  <a:moveTo>
                    <a:pt x="3048" y="762"/>
                  </a:moveTo>
                  <a:lnTo>
                    <a:pt x="3048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5080" h="3175">
                  <a:moveTo>
                    <a:pt x="3048" y="3048"/>
                  </a:moveTo>
                  <a:lnTo>
                    <a:pt x="3048" y="2286"/>
                  </a:lnTo>
                  <a:lnTo>
                    <a:pt x="2286" y="2286"/>
                  </a:lnTo>
                  <a:lnTo>
                    <a:pt x="3048" y="3048"/>
                  </a:lnTo>
                  <a:close/>
                </a:path>
                <a:path w="5080" h="3175">
                  <a:moveTo>
                    <a:pt x="3810" y="1524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810" y="1524"/>
                  </a:lnTo>
                  <a:close/>
                </a:path>
                <a:path w="5080" h="3175">
                  <a:moveTo>
                    <a:pt x="4572" y="2286"/>
                  </a:moveTo>
                  <a:lnTo>
                    <a:pt x="4572" y="1524"/>
                  </a:lnTo>
                  <a:lnTo>
                    <a:pt x="3810" y="2286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890663" y="2427732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1524" y="381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1524" y="3810"/>
                  </a:lnTo>
                  <a:close/>
                </a:path>
                <a:path w="2540" h="3810">
                  <a:moveTo>
                    <a:pt x="2286" y="3048"/>
                  </a:moveTo>
                  <a:lnTo>
                    <a:pt x="2286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2286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889901" y="242774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1524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5080" h="5080">
                  <a:moveTo>
                    <a:pt x="2273" y="3810"/>
                  </a:moveTo>
                  <a:lnTo>
                    <a:pt x="1524" y="3810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2273" y="4572"/>
                  </a:lnTo>
                  <a:lnTo>
                    <a:pt x="2273" y="3810"/>
                  </a:lnTo>
                  <a:close/>
                </a:path>
                <a:path w="5080" h="5080">
                  <a:moveTo>
                    <a:pt x="3048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3048" y="0"/>
                  </a:lnTo>
                  <a:close/>
                </a:path>
                <a:path w="5080" h="5080">
                  <a:moveTo>
                    <a:pt x="3810" y="762"/>
                  </a:moveTo>
                  <a:lnTo>
                    <a:pt x="3048" y="0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3810" y="762"/>
                  </a:lnTo>
                  <a:close/>
                </a:path>
                <a:path w="5080" h="5080">
                  <a:moveTo>
                    <a:pt x="4572" y="1524"/>
                  </a:moveTo>
                  <a:lnTo>
                    <a:pt x="3810" y="2286"/>
                  </a:lnTo>
                  <a:lnTo>
                    <a:pt x="3810" y="3048"/>
                  </a:lnTo>
                  <a:lnTo>
                    <a:pt x="4572" y="2286"/>
                  </a:lnTo>
                  <a:lnTo>
                    <a:pt x="457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865517" y="243001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2286"/>
                  </a:moveTo>
                  <a:lnTo>
                    <a:pt x="3047" y="762"/>
                  </a:lnTo>
                  <a:lnTo>
                    <a:pt x="2285" y="762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1523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0" y="2286"/>
                  </a:lnTo>
                  <a:lnTo>
                    <a:pt x="1523" y="2286"/>
                  </a:lnTo>
                  <a:lnTo>
                    <a:pt x="1523" y="3048"/>
                  </a:lnTo>
                  <a:lnTo>
                    <a:pt x="2285" y="3048"/>
                  </a:lnTo>
                  <a:lnTo>
                    <a:pt x="3047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865517" y="243001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761" y="2286"/>
                  </a:moveTo>
                  <a:lnTo>
                    <a:pt x="761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3175" h="3175">
                  <a:moveTo>
                    <a:pt x="1523" y="762"/>
                  </a:moveTo>
                  <a:lnTo>
                    <a:pt x="761" y="0"/>
                  </a:lnTo>
                  <a:lnTo>
                    <a:pt x="761" y="762"/>
                  </a:lnTo>
                  <a:lnTo>
                    <a:pt x="1523" y="762"/>
                  </a:lnTo>
                  <a:close/>
                </a:path>
                <a:path w="3175" h="3175">
                  <a:moveTo>
                    <a:pt x="1523" y="1524"/>
                  </a:moveTo>
                  <a:lnTo>
                    <a:pt x="1523" y="762"/>
                  </a:lnTo>
                  <a:lnTo>
                    <a:pt x="761" y="1524"/>
                  </a:lnTo>
                  <a:lnTo>
                    <a:pt x="1523" y="1524"/>
                  </a:lnTo>
                  <a:close/>
                </a:path>
                <a:path w="3175" h="3175">
                  <a:moveTo>
                    <a:pt x="3047" y="2286"/>
                  </a:moveTo>
                  <a:lnTo>
                    <a:pt x="2285" y="2286"/>
                  </a:lnTo>
                  <a:lnTo>
                    <a:pt x="1523" y="3048"/>
                  </a:lnTo>
                  <a:lnTo>
                    <a:pt x="2285" y="3048"/>
                  </a:lnTo>
                  <a:lnTo>
                    <a:pt x="3047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870089" y="2430018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5334" y="1524"/>
                  </a:moveTo>
                  <a:lnTo>
                    <a:pt x="4572" y="762"/>
                  </a:lnTo>
                  <a:lnTo>
                    <a:pt x="3048" y="762"/>
                  </a:lnTo>
                  <a:lnTo>
                    <a:pt x="3047" y="0"/>
                  </a:lnTo>
                  <a:lnTo>
                    <a:pt x="2286" y="762"/>
                  </a:lnTo>
                  <a:lnTo>
                    <a:pt x="1523" y="762"/>
                  </a:lnTo>
                  <a:lnTo>
                    <a:pt x="761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0" y="3048"/>
                  </a:lnTo>
                  <a:lnTo>
                    <a:pt x="4572" y="3048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870089" y="2430018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5" h="3175">
                  <a:moveTo>
                    <a:pt x="1524" y="762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5715" h="3175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5715" h="3175">
                  <a:moveTo>
                    <a:pt x="762" y="3048"/>
                  </a:moveTo>
                  <a:lnTo>
                    <a:pt x="762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5715" h="3175">
                  <a:moveTo>
                    <a:pt x="3048" y="762"/>
                  </a:moveTo>
                  <a:lnTo>
                    <a:pt x="3048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5715" h="3175">
                  <a:moveTo>
                    <a:pt x="4572" y="762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4572" y="762"/>
                  </a:lnTo>
                  <a:close/>
                </a:path>
                <a:path w="5715" h="3175">
                  <a:moveTo>
                    <a:pt x="5334" y="1524"/>
                  </a:moveTo>
                  <a:lnTo>
                    <a:pt x="4572" y="1524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867041" y="2427732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3048"/>
                  </a:moveTo>
                  <a:lnTo>
                    <a:pt x="3048" y="762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3810"/>
                  </a:lnTo>
                  <a:lnTo>
                    <a:pt x="2286" y="381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867041" y="2427744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80" h="5714">
                  <a:moveTo>
                    <a:pt x="762" y="1524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762" y="1524"/>
                  </a:lnTo>
                  <a:close/>
                </a:path>
                <a:path w="5080" h="5714">
                  <a:moveTo>
                    <a:pt x="2286" y="4826"/>
                  </a:moveTo>
                  <a:lnTo>
                    <a:pt x="1524" y="4572"/>
                  </a:lnTo>
                  <a:lnTo>
                    <a:pt x="1524" y="5334"/>
                  </a:lnTo>
                  <a:lnTo>
                    <a:pt x="2286" y="5334"/>
                  </a:lnTo>
                  <a:lnTo>
                    <a:pt x="2286" y="4826"/>
                  </a:lnTo>
                  <a:close/>
                </a:path>
                <a:path w="5080" h="5714">
                  <a:moveTo>
                    <a:pt x="2286" y="3810"/>
                  </a:moveTo>
                  <a:lnTo>
                    <a:pt x="1524" y="3048"/>
                  </a:lnTo>
                  <a:lnTo>
                    <a:pt x="1524" y="3810"/>
                  </a:lnTo>
                  <a:lnTo>
                    <a:pt x="2286" y="3810"/>
                  </a:lnTo>
                  <a:close/>
                </a:path>
                <a:path w="5080" h="5714">
                  <a:moveTo>
                    <a:pt x="3048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5080" h="5714">
                  <a:moveTo>
                    <a:pt x="3810" y="3810"/>
                  </a:moveTo>
                  <a:lnTo>
                    <a:pt x="2286" y="3810"/>
                  </a:lnTo>
                  <a:lnTo>
                    <a:pt x="2286" y="4572"/>
                  </a:lnTo>
                  <a:lnTo>
                    <a:pt x="3810" y="4572"/>
                  </a:lnTo>
                  <a:lnTo>
                    <a:pt x="3810" y="3810"/>
                  </a:lnTo>
                  <a:close/>
                </a:path>
                <a:path w="5080" h="5714">
                  <a:moveTo>
                    <a:pt x="4572" y="762"/>
                  </a:moveTo>
                  <a:lnTo>
                    <a:pt x="3048" y="762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3810" y="3810"/>
                  </a:lnTo>
                  <a:lnTo>
                    <a:pt x="4572" y="3048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879995" y="2413254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3048" y="3810"/>
                  </a:moveTo>
                  <a:lnTo>
                    <a:pt x="3048" y="1524"/>
                  </a:lnTo>
                  <a:lnTo>
                    <a:pt x="2286" y="762"/>
                  </a:lnTo>
                  <a:lnTo>
                    <a:pt x="2285" y="0"/>
                  </a:lnTo>
                  <a:lnTo>
                    <a:pt x="761" y="0"/>
                  </a:lnTo>
                  <a:lnTo>
                    <a:pt x="761" y="762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762" y="5334"/>
                  </a:lnTo>
                  <a:lnTo>
                    <a:pt x="2286" y="5334"/>
                  </a:lnTo>
                  <a:lnTo>
                    <a:pt x="2286" y="4572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878471" y="2414855"/>
              <a:ext cx="3175" cy="4445"/>
            </a:xfrm>
            <a:custGeom>
              <a:avLst/>
              <a:gdLst/>
              <a:ahLst/>
              <a:cxnLst/>
              <a:rect l="l" t="t" r="r" b="b"/>
              <a:pathLst>
                <a:path w="3175" h="4444">
                  <a:moveTo>
                    <a:pt x="684" y="2131"/>
                  </a:moveTo>
                  <a:lnTo>
                    <a:pt x="684" y="0"/>
                  </a:lnTo>
                  <a:lnTo>
                    <a:pt x="0" y="684"/>
                  </a:lnTo>
                  <a:lnTo>
                    <a:pt x="0" y="1446"/>
                  </a:lnTo>
                  <a:lnTo>
                    <a:pt x="684" y="2131"/>
                  </a:lnTo>
                  <a:close/>
                </a:path>
                <a:path w="3175" h="4444">
                  <a:moveTo>
                    <a:pt x="3048" y="3732"/>
                  </a:moveTo>
                  <a:lnTo>
                    <a:pt x="1524" y="3732"/>
                  </a:lnTo>
                  <a:lnTo>
                    <a:pt x="684" y="2893"/>
                  </a:lnTo>
                  <a:lnTo>
                    <a:pt x="684" y="2131"/>
                  </a:lnTo>
                  <a:lnTo>
                    <a:pt x="533" y="1979"/>
                  </a:lnTo>
                  <a:lnTo>
                    <a:pt x="533" y="3465"/>
                  </a:lnTo>
                  <a:lnTo>
                    <a:pt x="1041" y="3961"/>
                  </a:lnTo>
                  <a:lnTo>
                    <a:pt x="3048" y="373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879995" y="2410206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3048" y="6096"/>
                  </a:moveTo>
                  <a:lnTo>
                    <a:pt x="3048" y="4572"/>
                  </a:lnTo>
                  <a:lnTo>
                    <a:pt x="2286" y="4572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3048" y="1523"/>
                  </a:lnTo>
                  <a:lnTo>
                    <a:pt x="2286" y="1523"/>
                  </a:lnTo>
                  <a:lnTo>
                    <a:pt x="2286" y="0"/>
                  </a:lnTo>
                  <a:lnTo>
                    <a:pt x="762" y="0"/>
                  </a:lnTo>
                  <a:lnTo>
                    <a:pt x="762" y="4572"/>
                  </a:lnTo>
                  <a:lnTo>
                    <a:pt x="0" y="4572"/>
                  </a:lnTo>
                  <a:lnTo>
                    <a:pt x="0" y="6096"/>
                  </a:lnTo>
                  <a:lnTo>
                    <a:pt x="3048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878471" y="241020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762" y="5334"/>
                  </a:moveTo>
                  <a:lnTo>
                    <a:pt x="762" y="4572"/>
                  </a:lnTo>
                  <a:lnTo>
                    <a:pt x="0" y="4572"/>
                  </a:lnTo>
                  <a:lnTo>
                    <a:pt x="0" y="5334"/>
                  </a:lnTo>
                  <a:lnTo>
                    <a:pt x="762" y="5334"/>
                  </a:lnTo>
                  <a:close/>
                </a:path>
                <a:path w="5080" h="6350">
                  <a:moveTo>
                    <a:pt x="3048" y="762"/>
                  </a:moveTo>
                  <a:lnTo>
                    <a:pt x="3048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2286" y="1524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5080" h="6350">
                  <a:moveTo>
                    <a:pt x="4572" y="6096"/>
                  </a:moveTo>
                  <a:lnTo>
                    <a:pt x="4572" y="5334"/>
                  </a:lnTo>
                  <a:lnTo>
                    <a:pt x="762" y="5334"/>
                  </a:lnTo>
                  <a:lnTo>
                    <a:pt x="762" y="6096"/>
                  </a:lnTo>
                  <a:lnTo>
                    <a:pt x="4572" y="6096"/>
                  </a:lnTo>
                  <a:close/>
                </a:path>
                <a:path w="5080" h="6350">
                  <a:moveTo>
                    <a:pt x="2286" y="4572"/>
                  </a:moveTo>
                  <a:lnTo>
                    <a:pt x="2286" y="2286"/>
                  </a:lnTo>
                  <a:lnTo>
                    <a:pt x="1524" y="2286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5080" h="6350">
                  <a:moveTo>
                    <a:pt x="4572" y="2286"/>
                  </a:moveTo>
                  <a:lnTo>
                    <a:pt x="4572" y="1524"/>
                  </a:lnTo>
                  <a:lnTo>
                    <a:pt x="3810" y="762"/>
                  </a:lnTo>
                  <a:lnTo>
                    <a:pt x="3048" y="762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3810" y="2286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868565" y="2431554"/>
              <a:ext cx="24765" cy="1905"/>
            </a:xfrm>
            <a:custGeom>
              <a:avLst/>
              <a:gdLst/>
              <a:ahLst/>
              <a:cxnLst/>
              <a:rect l="l" t="t" r="r" b="b"/>
              <a:pathLst>
                <a:path w="24765" h="1905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762"/>
                  </a:lnTo>
                  <a:close/>
                </a:path>
                <a:path w="24765" h="1905">
                  <a:moveTo>
                    <a:pt x="24384" y="0"/>
                  </a:moveTo>
                  <a:lnTo>
                    <a:pt x="23622" y="0"/>
                  </a:lnTo>
                  <a:lnTo>
                    <a:pt x="22860" y="762"/>
                  </a:lnTo>
                  <a:lnTo>
                    <a:pt x="22860" y="1524"/>
                  </a:lnTo>
                  <a:lnTo>
                    <a:pt x="24384" y="1524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879995" y="24231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897521" y="2431542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3809" y="2286"/>
                  </a:moveTo>
                  <a:lnTo>
                    <a:pt x="3047" y="1524"/>
                  </a:lnTo>
                  <a:lnTo>
                    <a:pt x="2285" y="1524"/>
                  </a:lnTo>
                  <a:lnTo>
                    <a:pt x="1523" y="762"/>
                  </a:lnTo>
                  <a:lnTo>
                    <a:pt x="1523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761" y="3048"/>
                  </a:lnTo>
                  <a:lnTo>
                    <a:pt x="3047" y="3048"/>
                  </a:lnTo>
                  <a:lnTo>
                    <a:pt x="3047" y="2286"/>
                  </a:lnTo>
                  <a:lnTo>
                    <a:pt x="3809" y="2286"/>
                  </a:lnTo>
                  <a:close/>
                </a:path>
                <a:path w="6984" h="3175">
                  <a:moveTo>
                    <a:pt x="761" y="3048"/>
                  </a:moveTo>
                  <a:lnTo>
                    <a:pt x="761" y="2286"/>
                  </a:lnTo>
                  <a:lnTo>
                    <a:pt x="0" y="3048"/>
                  </a:lnTo>
                  <a:lnTo>
                    <a:pt x="761" y="3048"/>
                  </a:lnTo>
                  <a:close/>
                </a:path>
                <a:path w="6984" h="3175">
                  <a:moveTo>
                    <a:pt x="6857" y="1524"/>
                  </a:moveTo>
                  <a:lnTo>
                    <a:pt x="6857" y="762"/>
                  </a:lnTo>
                  <a:lnTo>
                    <a:pt x="6095" y="0"/>
                  </a:lnTo>
                  <a:lnTo>
                    <a:pt x="5333" y="0"/>
                  </a:lnTo>
                  <a:lnTo>
                    <a:pt x="4571" y="762"/>
                  </a:lnTo>
                  <a:lnTo>
                    <a:pt x="4571" y="0"/>
                  </a:lnTo>
                  <a:lnTo>
                    <a:pt x="3809" y="0"/>
                  </a:lnTo>
                  <a:lnTo>
                    <a:pt x="3809" y="2286"/>
                  </a:lnTo>
                  <a:lnTo>
                    <a:pt x="4571" y="2286"/>
                  </a:lnTo>
                  <a:lnTo>
                    <a:pt x="5333" y="1524"/>
                  </a:lnTo>
                  <a:lnTo>
                    <a:pt x="6857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897521" y="2431542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761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close/>
                </a:path>
                <a:path w="6350" h="2539">
                  <a:moveTo>
                    <a:pt x="2285" y="1524"/>
                  </a:moveTo>
                  <a:lnTo>
                    <a:pt x="1523" y="762"/>
                  </a:lnTo>
                  <a:lnTo>
                    <a:pt x="1523" y="1524"/>
                  </a:lnTo>
                  <a:lnTo>
                    <a:pt x="2285" y="1524"/>
                  </a:lnTo>
                  <a:close/>
                </a:path>
                <a:path w="6350" h="2539">
                  <a:moveTo>
                    <a:pt x="3809" y="2286"/>
                  </a:moveTo>
                  <a:lnTo>
                    <a:pt x="3809" y="762"/>
                  </a:lnTo>
                  <a:lnTo>
                    <a:pt x="3047" y="1524"/>
                  </a:lnTo>
                  <a:lnTo>
                    <a:pt x="3809" y="2286"/>
                  </a:lnTo>
                  <a:close/>
                </a:path>
                <a:path w="6350" h="2539">
                  <a:moveTo>
                    <a:pt x="4571" y="762"/>
                  </a:moveTo>
                  <a:lnTo>
                    <a:pt x="4571" y="0"/>
                  </a:lnTo>
                  <a:lnTo>
                    <a:pt x="3809" y="762"/>
                  </a:lnTo>
                  <a:lnTo>
                    <a:pt x="4571" y="762"/>
                  </a:lnTo>
                  <a:close/>
                </a:path>
                <a:path w="6350" h="2539">
                  <a:moveTo>
                    <a:pt x="6095" y="762"/>
                  </a:moveTo>
                  <a:lnTo>
                    <a:pt x="6095" y="0"/>
                  </a:lnTo>
                  <a:lnTo>
                    <a:pt x="5333" y="0"/>
                  </a:lnTo>
                  <a:lnTo>
                    <a:pt x="4571" y="762"/>
                  </a:lnTo>
                  <a:lnTo>
                    <a:pt x="6095" y="762"/>
                  </a:lnTo>
                  <a:close/>
                </a:path>
                <a:path w="6350" h="2539">
                  <a:moveTo>
                    <a:pt x="5333" y="2286"/>
                  </a:moveTo>
                  <a:lnTo>
                    <a:pt x="5333" y="1524"/>
                  </a:lnTo>
                  <a:lnTo>
                    <a:pt x="4571" y="2286"/>
                  </a:lnTo>
                  <a:lnTo>
                    <a:pt x="533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860183" y="243459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1"/>
                  </a:moveTo>
                  <a:lnTo>
                    <a:pt x="762" y="761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857135" y="2431542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3809" y="1524"/>
                  </a:moveTo>
                  <a:lnTo>
                    <a:pt x="3047" y="762"/>
                  </a:lnTo>
                  <a:lnTo>
                    <a:pt x="3047" y="0"/>
                  </a:lnTo>
                  <a:lnTo>
                    <a:pt x="2285" y="0"/>
                  </a:lnTo>
                  <a:lnTo>
                    <a:pt x="2285" y="762"/>
                  </a:ln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2285" y="2286"/>
                  </a:lnTo>
                  <a:lnTo>
                    <a:pt x="3047" y="2286"/>
                  </a:lnTo>
                  <a:lnTo>
                    <a:pt x="3809" y="1524"/>
                  </a:lnTo>
                  <a:close/>
                </a:path>
                <a:path w="6984" h="3175">
                  <a:moveTo>
                    <a:pt x="6857" y="2286"/>
                  </a:moveTo>
                  <a:lnTo>
                    <a:pt x="6857" y="1524"/>
                  </a:lnTo>
                  <a:lnTo>
                    <a:pt x="3809" y="1524"/>
                  </a:lnTo>
                  <a:lnTo>
                    <a:pt x="3809" y="3048"/>
                  </a:lnTo>
                  <a:lnTo>
                    <a:pt x="6095" y="3048"/>
                  </a:lnTo>
                  <a:lnTo>
                    <a:pt x="6095" y="2286"/>
                  </a:lnTo>
                  <a:lnTo>
                    <a:pt x="6857" y="2286"/>
                  </a:lnTo>
                  <a:close/>
                </a:path>
                <a:path w="6984" h="3175">
                  <a:moveTo>
                    <a:pt x="6857" y="3048"/>
                  </a:moveTo>
                  <a:lnTo>
                    <a:pt x="6095" y="2286"/>
                  </a:lnTo>
                  <a:lnTo>
                    <a:pt x="6095" y="3048"/>
                  </a:lnTo>
                  <a:lnTo>
                    <a:pt x="6857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857135" y="2431542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4" h="3175">
                  <a:moveTo>
                    <a:pt x="3047" y="762"/>
                  </a:moveTo>
                  <a:lnTo>
                    <a:pt x="2285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3047" y="762"/>
                  </a:lnTo>
                  <a:close/>
                </a:path>
                <a:path w="6984" h="3175">
                  <a:moveTo>
                    <a:pt x="2285" y="2286"/>
                  </a:moveTo>
                  <a:lnTo>
                    <a:pt x="2285" y="1524"/>
                  </a:lnTo>
                  <a:lnTo>
                    <a:pt x="1523" y="1524"/>
                  </a:lnTo>
                  <a:lnTo>
                    <a:pt x="1523" y="2286"/>
                  </a:lnTo>
                  <a:lnTo>
                    <a:pt x="2285" y="2286"/>
                  </a:lnTo>
                  <a:close/>
                </a:path>
                <a:path w="6984" h="3175">
                  <a:moveTo>
                    <a:pt x="3809" y="1524"/>
                  </a:moveTo>
                  <a:lnTo>
                    <a:pt x="3809" y="762"/>
                  </a:lnTo>
                  <a:lnTo>
                    <a:pt x="3047" y="762"/>
                  </a:lnTo>
                  <a:lnTo>
                    <a:pt x="3047" y="1524"/>
                  </a:lnTo>
                  <a:lnTo>
                    <a:pt x="3809" y="1524"/>
                  </a:lnTo>
                  <a:close/>
                </a:path>
                <a:path w="6984" h="3175">
                  <a:moveTo>
                    <a:pt x="3809" y="2286"/>
                  </a:moveTo>
                  <a:lnTo>
                    <a:pt x="3809" y="1524"/>
                  </a:lnTo>
                  <a:lnTo>
                    <a:pt x="3047" y="2286"/>
                  </a:lnTo>
                  <a:lnTo>
                    <a:pt x="3809" y="2286"/>
                  </a:lnTo>
                  <a:close/>
                </a:path>
                <a:path w="6984" h="3175">
                  <a:moveTo>
                    <a:pt x="5333" y="1524"/>
                  </a:moveTo>
                  <a:lnTo>
                    <a:pt x="5333" y="762"/>
                  </a:lnTo>
                  <a:lnTo>
                    <a:pt x="4571" y="1524"/>
                  </a:lnTo>
                  <a:lnTo>
                    <a:pt x="5333" y="1524"/>
                  </a:lnTo>
                  <a:close/>
                </a:path>
                <a:path w="6984" h="3175">
                  <a:moveTo>
                    <a:pt x="6857" y="3048"/>
                  </a:moveTo>
                  <a:lnTo>
                    <a:pt x="6095" y="2286"/>
                  </a:lnTo>
                  <a:lnTo>
                    <a:pt x="6095" y="3048"/>
                  </a:lnTo>
                  <a:lnTo>
                    <a:pt x="6857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841133" y="2440686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59" h="2539">
                  <a:moveTo>
                    <a:pt x="9906" y="1523"/>
                  </a:moveTo>
                  <a:lnTo>
                    <a:pt x="9906" y="761"/>
                  </a:lnTo>
                  <a:lnTo>
                    <a:pt x="9144" y="0"/>
                  </a:lnTo>
                  <a:lnTo>
                    <a:pt x="533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2286"/>
                  </a:lnTo>
                  <a:lnTo>
                    <a:pt x="9144" y="2285"/>
                  </a:lnTo>
                  <a:lnTo>
                    <a:pt x="9144" y="1523"/>
                  </a:lnTo>
                  <a:lnTo>
                    <a:pt x="9906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841895" y="2440686"/>
              <a:ext cx="9525" cy="2540"/>
            </a:xfrm>
            <a:custGeom>
              <a:avLst/>
              <a:gdLst/>
              <a:ahLst/>
              <a:cxnLst/>
              <a:rect l="l" t="t" r="r" b="b"/>
              <a:pathLst>
                <a:path w="9525" h="2539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9525" h="2539">
                  <a:moveTo>
                    <a:pt x="9144" y="761"/>
                  </a:moveTo>
                  <a:lnTo>
                    <a:pt x="9144" y="0"/>
                  </a:lnTo>
                  <a:lnTo>
                    <a:pt x="8382" y="0"/>
                  </a:lnTo>
                  <a:lnTo>
                    <a:pt x="8382" y="761"/>
                  </a:lnTo>
                  <a:lnTo>
                    <a:pt x="9144" y="761"/>
                  </a:lnTo>
                  <a:close/>
                </a:path>
                <a:path w="9525" h="2539">
                  <a:moveTo>
                    <a:pt x="9144" y="1523"/>
                  </a:moveTo>
                  <a:lnTo>
                    <a:pt x="8382" y="1523"/>
                  </a:lnTo>
                  <a:lnTo>
                    <a:pt x="8382" y="2286"/>
                  </a:lnTo>
                  <a:lnTo>
                    <a:pt x="9144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842657" y="2442210"/>
              <a:ext cx="6985" cy="1270"/>
            </a:xfrm>
            <a:custGeom>
              <a:avLst/>
              <a:gdLst/>
              <a:ahLst/>
              <a:cxnLst/>
              <a:rect l="l" t="t" r="r" b="b"/>
              <a:pathLst>
                <a:path w="6984" h="1269">
                  <a:moveTo>
                    <a:pt x="6857" y="762"/>
                  </a:moveTo>
                  <a:lnTo>
                    <a:pt x="6857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6857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842657" y="2442222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09" h="1269">
                  <a:moveTo>
                    <a:pt x="3810" y="0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841133" y="2439174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59" h="3175">
                  <a:moveTo>
                    <a:pt x="762" y="762"/>
                  </a:move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close/>
                </a:path>
                <a:path w="10159" h="3175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10159" h="3175">
                  <a:moveTo>
                    <a:pt x="6096" y="0"/>
                  </a:moveTo>
                  <a:lnTo>
                    <a:pt x="5334" y="0"/>
                  </a:lnTo>
                  <a:lnTo>
                    <a:pt x="4572" y="0"/>
                  </a:lnTo>
                  <a:lnTo>
                    <a:pt x="4572" y="762"/>
                  </a:lnTo>
                  <a:lnTo>
                    <a:pt x="4572" y="1524"/>
                  </a:lnTo>
                  <a:lnTo>
                    <a:pt x="5080" y="1270"/>
                  </a:lnTo>
                  <a:lnTo>
                    <a:pt x="5334" y="1524"/>
                  </a:lnTo>
                  <a:lnTo>
                    <a:pt x="6096" y="762"/>
                  </a:lnTo>
                  <a:lnTo>
                    <a:pt x="6096" y="0"/>
                  </a:lnTo>
                  <a:close/>
                </a:path>
                <a:path w="10159" h="3175">
                  <a:moveTo>
                    <a:pt x="9906" y="1524"/>
                  </a:moveTo>
                  <a:lnTo>
                    <a:pt x="9144" y="2286"/>
                  </a:lnTo>
                  <a:lnTo>
                    <a:pt x="9906" y="3048"/>
                  </a:lnTo>
                  <a:lnTo>
                    <a:pt x="9906" y="1524"/>
                  </a:lnTo>
                  <a:close/>
                </a:path>
                <a:path w="10159" h="3175">
                  <a:moveTo>
                    <a:pt x="9906" y="0"/>
                  </a:moveTo>
                  <a:lnTo>
                    <a:pt x="9144" y="0"/>
                  </a:lnTo>
                  <a:lnTo>
                    <a:pt x="9144" y="762"/>
                  </a:lnTo>
                  <a:lnTo>
                    <a:pt x="9906" y="762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850277" y="2439162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69" h="3175">
                  <a:moveTo>
                    <a:pt x="762" y="3048"/>
                  </a:moveTo>
                  <a:lnTo>
                    <a:pt x="762" y="762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762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845705" y="244068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847229" y="244068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845705" y="243763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762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845705" y="243763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3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841133" y="2442984"/>
              <a:ext cx="45085" cy="47625"/>
            </a:xfrm>
            <a:custGeom>
              <a:avLst/>
              <a:gdLst/>
              <a:ahLst/>
              <a:cxnLst/>
              <a:rect l="l" t="t" r="r" b="b"/>
              <a:pathLst>
                <a:path w="45084" h="47625">
                  <a:moveTo>
                    <a:pt x="1524" y="46482"/>
                  </a:moveTo>
                  <a:lnTo>
                    <a:pt x="762" y="47244"/>
                  </a:lnTo>
                  <a:lnTo>
                    <a:pt x="1524" y="47244"/>
                  </a:lnTo>
                  <a:lnTo>
                    <a:pt x="1524" y="46482"/>
                  </a:lnTo>
                  <a:close/>
                </a:path>
                <a:path w="45084" h="47625">
                  <a:moveTo>
                    <a:pt x="1524" y="44958"/>
                  </a:moveTo>
                  <a:lnTo>
                    <a:pt x="762" y="44958"/>
                  </a:lnTo>
                  <a:lnTo>
                    <a:pt x="762" y="45720"/>
                  </a:lnTo>
                  <a:lnTo>
                    <a:pt x="1524" y="45720"/>
                  </a:lnTo>
                  <a:lnTo>
                    <a:pt x="1524" y="44958"/>
                  </a:lnTo>
                  <a:close/>
                </a:path>
                <a:path w="45084" h="47625">
                  <a:moveTo>
                    <a:pt x="1524" y="5334"/>
                  </a:moveTo>
                  <a:lnTo>
                    <a:pt x="762" y="5334"/>
                  </a:lnTo>
                  <a:lnTo>
                    <a:pt x="762" y="6096"/>
                  </a:lnTo>
                  <a:lnTo>
                    <a:pt x="1524" y="6096"/>
                  </a:lnTo>
                  <a:lnTo>
                    <a:pt x="1524" y="5334"/>
                  </a:lnTo>
                  <a:close/>
                </a:path>
                <a:path w="45084" h="47625">
                  <a:moveTo>
                    <a:pt x="1524" y="3048"/>
                  </a:move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45084" h="47625">
                  <a:moveTo>
                    <a:pt x="9131" y="3810"/>
                  </a:moveTo>
                  <a:lnTo>
                    <a:pt x="1524" y="3810"/>
                  </a:lnTo>
                  <a:lnTo>
                    <a:pt x="1524" y="4572"/>
                  </a:lnTo>
                  <a:lnTo>
                    <a:pt x="8382" y="4572"/>
                  </a:lnTo>
                  <a:lnTo>
                    <a:pt x="8382" y="5334"/>
                  </a:lnTo>
                  <a:lnTo>
                    <a:pt x="9131" y="5334"/>
                  </a:lnTo>
                  <a:lnTo>
                    <a:pt x="9131" y="3810"/>
                  </a:lnTo>
                  <a:close/>
                </a:path>
                <a:path w="45084" h="47625">
                  <a:moveTo>
                    <a:pt x="990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762"/>
                  </a:lnTo>
                  <a:lnTo>
                    <a:pt x="9906" y="762"/>
                  </a:lnTo>
                  <a:lnTo>
                    <a:pt x="9906" y="0"/>
                  </a:lnTo>
                  <a:close/>
                </a:path>
                <a:path w="45084" h="47625">
                  <a:moveTo>
                    <a:pt x="36576" y="25908"/>
                  </a:moveTo>
                  <a:lnTo>
                    <a:pt x="35814" y="25908"/>
                  </a:lnTo>
                  <a:lnTo>
                    <a:pt x="36576" y="26670"/>
                  </a:lnTo>
                  <a:lnTo>
                    <a:pt x="36576" y="25908"/>
                  </a:lnTo>
                  <a:close/>
                </a:path>
                <a:path w="45084" h="47625">
                  <a:moveTo>
                    <a:pt x="38100" y="25908"/>
                  </a:moveTo>
                  <a:lnTo>
                    <a:pt x="37338" y="25146"/>
                  </a:lnTo>
                  <a:lnTo>
                    <a:pt x="36576" y="25908"/>
                  </a:lnTo>
                  <a:lnTo>
                    <a:pt x="38100" y="25908"/>
                  </a:lnTo>
                  <a:close/>
                </a:path>
                <a:path w="45084" h="47625">
                  <a:moveTo>
                    <a:pt x="38100" y="23622"/>
                  </a:moveTo>
                  <a:lnTo>
                    <a:pt x="37338" y="24384"/>
                  </a:lnTo>
                  <a:lnTo>
                    <a:pt x="38100" y="24384"/>
                  </a:lnTo>
                  <a:lnTo>
                    <a:pt x="38100" y="23622"/>
                  </a:lnTo>
                  <a:close/>
                </a:path>
                <a:path w="45084" h="47625">
                  <a:moveTo>
                    <a:pt x="38862" y="28194"/>
                  </a:moveTo>
                  <a:lnTo>
                    <a:pt x="38100" y="28956"/>
                  </a:lnTo>
                  <a:lnTo>
                    <a:pt x="38862" y="28956"/>
                  </a:lnTo>
                  <a:lnTo>
                    <a:pt x="38862" y="28194"/>
                  </a:lnTo>
                  <a:close/>
                </a:path>
                <a:path w="45084" h="47625">
                  <a:moveTo>
                    <a:pt x="38862" y="23622"/>
                  </a:moveTo>
                  <a:lnTo>
                    <a:pt x="38100" y="23622"/>
                  </a:lnTo>
                  <a:lnTo>
                    <a:pt x="38862" y="24384"/>
                  </a:lnTo>
                  <a:lnTo>
                    <a:pt x="38862" y="23622"/>
                  </a:lnTo>
                  <a:close/>
                </a:path>
                <a:path w="45084" h="47625">
                  <a:moveTo>
                    <a:pt x="39624" y="30480"/>
                  </a:moveTo>
                  <a:lnTo>
                    <a:pt x="38862" y="29718"/>
                  </a:lnTo>
                  <a:lnTo>
                    <a:pt x="38862" y="30480"/>
                  </a:lnTo>
                  <a:lnTo>
                    <a:pt x="39624" y="30480"/>
                  </a:lnTo>
                  <a:close/>
                </a:path>
                <a:path w="45084" h="47625">
                  <a:moveTo>
                    <a:pt x="39624" y="25146"/>
                  </a:moveTo>
                  <a:lnTo>
                    <a:pt x="38862" y="24384"/>
                  </a:lnTo>
                  <a:lnTo>
                    <a:pt x="38862" y="25908"/>
                  </a:lnTo>
                  <a:lnTo>
                    <a:pt x="39624" y="25908"/>
                  </a:lnTo>
                  <a:lnTo>
                    <a:pt x="39624" y="25146"/>
                  </a:lnTo>
                  <a:close/>
                </a:path>
                <a:path w="45084" h="47625">
                  <a:moveTo>
                    <a:pt x="40386" y="28956"/>
                  </a:moveTo>
                  <a:lnTo>
                    <a:pt x="39624" y="28956"/>
                  </a:lnTo>
                  <a:lnTo>
                    <a:pt x="38862" y="29718"/>
                  </a:lnTo>
                  <a:lnTo>
                    <a:pt x="40386" y="29718"/>
                  </a:lnTo>
                  <a:lnTo>
                    <a:pt x="40386" y="28956"/>
                  </a:lnTo>
                  <a:close/>
                </a:path>
                <a:path w="45084" h="47625">
                  <a:moveTo>
                    <a:pt x="40386" y="26670"/>
                  </a:moveTo>
                  <a:lnTo>
                    <a:pt x="39624" y="26670"/>
                  </a:lnTo>
                  <a:lnTo>
                    <a:pt x="39624" y="27432"/>
                  </a:lnTo>
                  <a:lnTo>
                    <a:pt x="40386" y="27432"/>
                  </a:lnTo>
                  <a:lnTo>
                    <a:pt x="40386" y="26670"/>
                  </a:lnTo>
                  <a:close/>
                </a:path>
                <a:path w="45084" h="47625">
                  <a:moveTo>
                    <a:pt x="41148" y="31242"/>
                  </a:moveTo>
                  <a:lnTo>
                    <a:pt x="39624" y="31242"/>
                  </a:lnTo>
                  <a:lnTo>
                    <a:pt x="39624" y="32004"/>
                  </a:lnTo>
                  <a:lnTo>
                    <a:pt x="41148" y="32004"/>
                  </a:lnTo>
                  <a:lnTo>
                    <a:pt x="41148" y="31242"/>
                  </a:lnTo>
                  <a:close/>
                </a:path>
                <a:path w="45084" h="47625">
                  <a:moveTo>
                    <a:pt x="41148" y="28194"/>
                  </a:moveTo>
                  <a:lnTo>
                    <a:pt x="40386" y="27432"/>
                  </a:lnTo>
                  <a:lnTo>
                    <a:pt x="39624" y="28194"/>
                  </a:lnTo>
                  <a:lnTo>
                    <a:pt x="39624" y="27432"/>
                  </a:lnTo>
                  <a:lnTo>
                    <a:pt x="38100" y="27432"/>
                  </a:lnTo>
                  <a:lnTo>
                    <a:pt x="38100" y="26670"/>
                  </a:lnTo>
                  <a:lnTo>
                    <a:pt x="37338" y="26670"/>
                  </a:lnTo>
                  <a:lnTo>
                    <a:pt x="37338" y="27432"/>
                  </a:lnTo>
                  <a:lnTo>
                    <a:pt x="36576" y="27432"/>
                  </a:lnTo>
                  <a:lnTo>
                    <a:pt x="36576" y="28194"/>
                  </a:lnTo>
                  <a:lnTo>
                    <a:pt x="37338" y="28194"/>
                  </a:lnTo>
                  <a:lnTo>
                    <a:pt x="38100" y="28956"/>
                  </a:lnTo>
                  <a:lnTo>
                    <a:pt x="38100" y="28194"/>
                  </a:lnTo>
                  <a:lnTo>
                    <a:pt x="38862" y="28194"/>
                  </a:lnTo>
                  <a:lnTo>
                    <a:pt x="39624" y="28956"/>
                  </a:lnTo>
                  <a:lnTo>
                    <a:pt x="40386" y="28194"/>
                  </a:lnTo>
                  <a:lnTo>
                    <a:pt x="41148" y="28194"/>
                  </a:lnTo>
                  <a:close/>
                </a:path>
                <a:path w="45084" h="47625">
                  <a:moveTo>
                    <a:pt x="41910" y="29718"/>
                  </a:moveTo>
                  <a:lnTo>
                    <a:pt x="41148" y="28956"/>
                  </a:lnTo>
                  <a:lnTo>
                    <a:pt x="40386" y="29718"/>
                  </a:lnTo>
                  <a:lnTo>
                    <a:pt x="41910" y="29718"/>
                  </a:lnTo>
                  <a:close/>
                </a:path>
                <a:path w="45084" h="47625">
                  <a:moveTo>
                    <a:pt x="41910" y="29718"/>
                  </a:moveTo>
                  <a:lnTo>
                    <a:pt x="41148" y="30480"/>
                  </a:lnTo>
                  <a:lnTo>
                    <a:pt x="41910" y="30480"/>
                  </a:lnTo>
                  <a:lnTo>
                    <a:pt x="41910" y="29718"/>
                  </a:lnTo>
                  <a:close/>
                </a:path>
                <a:path w="45084" h="47625">
                  <a:moveTo>
                    <a:pt x="42672" y="25146"/>
                  </a:moveTo>
                  <a:lnTo>
                    <a:pt x="41910" y="25908"/>
                  </a:lnTo>
                  <a:lnTo>
                    <a:pt x="42672" y="25908"/>
                  </a:lnTo>
                  <a:lnTo>
                    <a:pt x="42672" y="25146"/>
                  </a:lnTo>
                  <a:close/>
                </a:path>
                <a:path w="45084" h="47625">
                  <a:moveTo>
                    <a:pt x="44196" y="27432"/>
                  </a:moveTo>
                  <a:lnTo>
                    <a:pt x="42672" y="27432"/>
                  </a:lnTo>
                  <a:lnTo>
                    <a:pt x="42672" y="28194"/>
                  </a:lnTo>
                  <a:lnTo>
                    <a:pt x="43434" y="28194"/>
                  </a:lnTo>
                  <a:lnTo>
                    <a:pt x="44196" y="28956"/>
                  </a:lnTo>
                  <a:lnTo>
                    <a:pt x="44196" y="27432"/>
                  </a:lnTo>
                  <a:close/>
                </a:path>
                <a:path w="45084" h="47625">
                  <a:moveTo>
                    <a:pt x="44196" y="25146"/>
                  </a:moveTo>
                  <a:lnTo>
                    <a:pt x="43434" y="24384"/>
                  </a:lnTo>
                  <a:lnTo>
                    <a:pt x="43434" y="25908"/>
                  </a:lnTo>
                  <a:lnTo>
                    <a:pt x="44196" y="25908"/>
                  </a:lnTo>
                  <a:lnTo>
                    <a:pt x="44196" y="25146"/>
                  </a:lnTo>
                  <a:close/>
                </a:path>
                <a:path w="45084" h="47625">
                  <a:moveTo>
                    <a:pt x="44958" y="25908"/>
                  </a:moveTo>
                  <a:lnTo>
                    <a:pt x="44196" y="25908"/>
                  </a:lnTo>
                  <a:lnTo>
                    <a:pt x="44196" y="27432"/>
                  </a:lnTo>
                  <a:lnTo>
                    <a:pt x="44958" y="26670"/>
                  </a:lnTo>
                  <a:lnTo>
                    <a:pt x="44958" y="2590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760361" y="2335530"/>
              <a:ext cx="361315" cy="241935"/>
            </a:xfrm>
            <a:custGeom>
              <a:avLst/>
              <a:gdLst/>
              <a:ahLst/>
              <a:cxnLst/>
              <a:rect l="l" t="t" r="r" b="b"/>
              <a:pathLst>
                <a:path w="361315" h="241935">
                  <a:moveTo>
                    <a:pt x="361188" y="0"/>
                  </a:moveTo>
                  <a:lnTo>
                    <a:pt x="0" y="0"/>
                  </a:lnTo>
                  <a:lnTo>
                    <a:pt x="0" y="241554"/>
                  </a:lnTo>
                  <a:lnTo>
                    <a:pt x="361188" y="241554"/>
                  </a:lnTo>
                  <a:lnTo>
                    <a:pt x="361188" y="0"/>
                  </a:lnTo>
                </a:path>
              </a:pathLst>
            </a:custGeom>
            <a:ln w="8623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1" name="object 311" descr=""/>
          <p:cNvSpPr/>
          <p:nvPr/>
        </p:nvSpPr>
        <p:spPr>
          <a:xfrm>
            <a:off x="1207655" y="2272283"/>
            <a:ext cx="10160" cy="368935"/>
          </a:xfrm>
          <a:custGeom>
            <a:avLst/>
            <a:gdLst/>
            <a:ahLst/>
            <a:cxnLst/>
            <a:rect l="l" t="t" r="r" b="b"/>
            <a:pathLst>
              <a:path w="10159" h="368935">
                <a:moveTo>
                  <a:pt x="9906" y="368808"/>
                </a:moveTo>
                <a:lnTo>
                  <a:pt x="9906" y="0"/>
                </a:lnTo>
                <a:lnTo>
                  <a:pt x="0" y="0"/>
                </a:lnTo>
                <a:lnTo>
                  <a:pt x="0" y="368808"/>
                </a:lnTo>
                <a:lnTo>
                  <a:pt x="9906" y="368808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 descr=""/>
          <p:cNvSpPr txBox="1"/>
          <p:nvPr/>
        </p:nvSpPr>
        <p:spPr>
          <a:xfrm>
            <a:off x="3165481" y="2176526"/>
            <a:ext cx="243840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x</a:t>
            </a:r>
            <a:endParaRPr sz="3050">
              <a:latin typeface="Arial"/>
              <a:cs typeface="Arial"/>
            </a:endParaRPr>
          </a:p>
        </p:txBody>
      </p:sp>
      <p:sp>
        <p:nvSpPr>
          <p:cNvPr id="313" name="object 313" descr=""/>
          <p:cNvSpPr txBox="1"/>
          <p:nvPr/>
        </p:nvSpPr>
        <p:spPr>
          <a:xfrm>
            <a:off x="7812857" y="2176526"/>
            <a:ext cx="254635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sp>
        <p:nvSpPr>
          <p:cNvPr id="314" name="object 314" descr=""/>
          <p:cNvSpPr/>
          <p:nvPr/>
        </p:nvSpPr>
        <p:spPr>
          <a:xfrm>
            <a:off x="3795407" y="1908048"/>
            <a:ext cx="1054735" cy="1054735"/>
          </a:xfrm>
          <a:custGeom>
            <a:avLst/>
            <a:gdLst/>
            <a:ahLst/>
            <a:cxnLst/>
            <a:rect l="l" t="t" r="r" b="b"/>
            <a:pathLst>
              <a:path w="1054735" h="1054735">
                <a:moveTo>
                  <a:pt x="1054608" y="527303"/>
                </a:moveTo>
                <a:lnTo>
                  <a:pt x="1052451" y="479329"/>
                </a:lnTo>
                <a:lnTo>
                  <a:pt x="1046107" y="432556"/>
                </a:lnTo>
                <a:lnTo>
                  <a:pt x="1035762" y="387173"/>
                </a:lnTo>
                <a:lnTo>
                  <a:pt x="1021602" y="343366"/>
                </a:lnTo>
                <a:lnTo>
                  <a:pt x="1003814" y="301321"/>
                </a:lnTo>
                <a:lnTo>
                  <a:pt x="982584" y="261224"/>
                </a:lnTo>
                <a:lnTo>
                  <a:pt x="958100" y="223264"/>
                </a:lnTo>
                <a:lnTo>
                  <a:pt x="930547" y="187625"/>
                </a:lnTo>
                <a:lnTo>
                  <a:pt x="900112" y="154495"/>
                </a:lnTo>
                <a:lnTo>
                  <a:pt x="866982" y="124060"/>
                </a:lnTo>
                <a:lnTo>
                  <a:pt x="831343" y="96507"/>
                </a:lnTo>
                <a:lnTo>
                  <a:pt x="793383" y="72023"/>
                </a:lnTo>
                <a:lnTo>
                  <a:pt x="753286" y="50793"/>
                </a:lnTo>
                <a:lnTo>
                  <a:pt x="711241" y="33005"/>
                </a:lnTo>
                <a:lnTo>
                  <a:pt x="667434" y="18845"/>
                </a:lnTo>
                <a:lnTo>
                  <a:pt x="622051" y="8500"/>
                </a:lnTo>
                <a:lnTo>
                  <a:pt x="575278" y="2156"/>
                </a:lnTo>
                <a:lnTo>
                  <a:pt x="527304" y="0"/>
                </a:lnTo>
                <a:lnTo>
                  <a:pt x="479329" y="2156"/>
                </a:lnTo>
                <a:lnTo>
                  <a:pt x="432556" y="8500"/>
                </a:lnTo>
                <a:lnTo>
                  <a:pt x="387173" y="18845"/>
                </a:lnTo>
                <a:lnTo>
                  <a:pt x="343366" y="33005"/>
                </a:lnTo>
                <a:lnTo>
                  <a:pt x="301321" y="50793"/>
                </a:lnTo>
                <a:lnTo>
                  <a:pt x="261224" y="72023"/>
                </a:lnTo>
                <a:lnTo>
                  <a:pt x="223264" y="96507"/>
                </a:lnTo>
                <a:lnTo>
                  <a:pt x="187625" y="124060"/>
                </a:lnTo>
                <a:lnTo>
                  <a:pt x="154495" y="154495"/>
                </a:lnTo>
                <a:lnTo>
                  <a:pt x="124060" y="187625"/>
                </a:lnTo>
                <a:lnTo>
                  <a:pt x="96507" y="223264"/>
                </a:lnTo>
                <a:lnTo>
                  <a:pt x="72023" y="261224"/>
                </a:lnTo>
                <a:lnTo>
                  <a:pt x="50793" y="301321"/>
                </a:lnTo>
                <a:lnTo>
                  <a:pt x="33005" y="343366"/>
                </a:lnTo>
                <a:lnTo>
                  <a:pt x="18845" y="387173"/>
                </a:lnTo>
                <a:lnTo>
                  <a:pt x="8500" y="432556"/>
                </a:lnTo>
                <a:lnTo>
                  <a:pt x="2156" y="479329"/>
                </a:lnTo>
                <a:lnTo>
                  <a:pt x="0" y="527303"/>
                </a:lnTo>
                <a:lnTo>
                  <a:pt x="2156" y="575278"/>
                </a:lnTo>
                <a:lnTo>
                  <a:pt x="8500" y="622051"/>
                </a:lnTo>
                <a:lnTo>
                  <a:pt x="18845" y="667434"/>
                </a:lnTo>
                <a:lnTo>
                  <a:pt x="33005" y="711241"/>
                </a:lnTo>
                <a:lnTo>
                  <a:pt x="50793" y="753286"/>
                </a:lnTo>
                <a:lnTo>
                  <a:pt x="72023" y="793383"/>
                </a:lnTo>
                <a:lnTo>
                  <a:pt x="96507" y="831343"/>
                </a:lnTo>
                <a:lnTo>
                  <a:pt x="124060" y="866982"/>
                </a:lnTo>
                <a:lnTo>
                  <a:pt x="154495" y="900112"/>
                </a:lnTo>
                <a:lnTo>
                  <a:pt x="187625" y="930547"/>
                </a:lnTo>
                <a:lnTo>
                  <a:pt x="223264" y="958100"/>
                </a:lnTo>
                <a:lnTo>
                  <a:pt x="261224" y="982584"/>
                </a:lnTo>
                <a:lnTo>
                  <a:pt x="301321" y="1003814"/>
                </a:lnTo>
                <a:lnTo>
                  <a:pt x="343366" y="1021602"/>
                </a:lnTo>
                <a:lnTo>
                  <a:pt x="387173" y="1035762"/>
                </a:lnTo>
                <a:lnTo>
                  <a:pt x="432556" y="1046107"/>
                </a:lnTo>
                <a:lnTo>
                  <a:pt x="479329" y="1052451"/>
                </a:lnTo>
                <a:lnTo>
                  <a:pt x="527304" y="1054608"/>
                </a:lnTo>
                <a:lnTo>
                  <a:pt x="575278" y="1052451"/>
                </a:lnTo>
                <a:lnTo>
                  <a:pt x="622051" y="1046107"/>
                </a:lnTo>
                <a:lnTo>
                  <a:pt x="667434" y="1035762"/>
                </a:lnTo>
                <a:lnTo>
                  <a:pt x="711241" y="1021602"/>
                </a:lnTo>
                <a:lnTo>
                  <a:pt x="753286" y="1003814"/>
                </a:lnTo>
                <a:lnTo>
                  <a:pt x="793383" y="982584"/>
                </a:lnTo>
                <a:lnTo>
                  <a:pt x="831343" y="958100"/>
                </a:lnTo>
                <a:lnTo>
                  <a:pt x="866982" y="930547"/>
                </a:lnTo>
                <a:lnTo>
                  <a:pt x="900112" y="900112"/>
                </a:lnTo>
                <a:lnTo>
                  <a:pt x="930547" y="866982"/>
                </a:lnTo>
                <a:lnTo>
                  <a:pt x="958100" y="831343"/>
                </a:lnTo>
                <a:lnTo>
                  <a:pt x="982584" y="793383"/>
                </a:lnTo>
                <a:lnTo>
                  <a:pt x="1003814" y="753286"/>
                </a:lnTo>
                <a:lnTo>
                  <a:pt x="1021602" y="711241"/>
                </a:lnTo>
                <a:lnTo>
                  <a:pt x="1035762" y="667434"/>
                </a:lnTo>
                <a:lnTo>
                  <a:pt x="1046107" y="622051"/>
                </a:lnTo>
                <a:lnTo>
                  <a:pt x="1052451" y="575278"/>
                </a:lnTo>
                <a:lnTo>
                  <a:pt x="1054608" y="527303"/>
                </a:lnTo>
                <a:close/>
              </a:path>
            </a:pathLst>
          </a:custGeom>
          <a:solidFill>
            <a:srgbClr val="FFCF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 descr=""/>
          <p:cNvSpPr txBox="1"/>
          <p:nvPr/>
        </p:nvSpPr>
        <p:spPr>
          <a:xfrm>
            <a:off x="4113409" y="2299969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45%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6" name="object 316" descr=""/>
          <p:cNvSpPr/>
          <p:nvPr/>
        </p:nvSpPr>
        <p:spPr>
          <a:xfrm>
            <a:off x="1894217" y="2168651"/>
            <a:ext cx="534670" cy="534670"/>
          </a:xfrm>
          <a:custGeom>
            <a:avLst/>
            <a:gdLst/>
            <a:ahLst/>
            <a:cxnLst/>
            <a:rect l="l" t="t" r="r" b="b"/>
            <a:pathLst>
              <a:path w="534669" h="534669">
                <a:moveTo>
                  <a:pt x="534162" y="266699"/>
                </a:moveTo>
                <a:lnTo>
                  <a:pt x="529856" y="218820"/>
                </a:lnTo>
                <a:lnTo>
                  <a:pt x="517441" y="173731"/>
                </a:lnTo>
                <a:lnTo>
                  <a:pt x="497670" y="132192"/>
                </a:lnTo>
                <a:lnTo>
                  <a:pt x="471295" y="94962"/>
                </a:lnTo>
                <a:lnTo>
                  <a:pt x="439068" y="62799"/>
                </a:lnTo>
                <a:lnTo>
                  <a:pt x="401743" y="36463"/>
                </a:lnTo>
                <a:lnTo>
                  <a:pt x="360071" y="16711"/>
                </a:lnTo>
                <a:lnTo>
                  <a:pt x="314806" y="4304"/>
                </a:lnTo>
                <a:lnTo>
                  <a:pt x="266700" y="0"/>
                </a:lnTo>
                <a:lnTo>
                  <a:pt x="218820" y="4304"/>
                </a:lnTo>
                <a:lnTo>
                  <a:pt x="173731" y="16711"/>
                </a:lnTo>
                <a:lnTo>
                  <a:pt x="132192" y="36463"/>
                </a:lnTo>
                <a:lnTo>
                  <a:pt x="94962" y="62799"/>
                </a:lnTo>
                <a:lnTo>
                  <a:pt x="62799" y="94962"/>
                </a:lnTo>
                <a:lnTo>
                  <a:pt x="36463" y="132192"/>
                </a:lnTo>
                <a:lnTo>
                  <a:pt x="16711" y="173731"/>
                </a:lnTo>
                <a:lnTo>
                  <a:pt x="4304" y="218820"/>
                </a:lnTo>
                <a:lnTo>
                  <a:pt x="0" y="266700"/>
                </a:lnTo>
                <a:lnTo>
                  <a:pt x="4304" y="314806"/>
                </a:lnTo>
                <a:lnTo>
                  <a:pt x="16711" y="360071"/>
                </a:lnTo>
                <a:lnTo>
                  <a:pt x="36463" y="401743"/>
                </a:lnTo>
                <a:lnTo>
                  <a:pt x="62799" y="439068"/>
                </a:lnTo>
                <a:lnTo>
                  <a:pt x="94962" y="471295"/>
                </a:lnTo>
                <a:lnTo>
                  <a:pt x="132192" y="497670"/>
                </a:lnTo>
                <a:lnTo>
                  <a:pt x="173731" y="517441"/>
                </a:lnTo>
                <a:lnTo>
                  <a:pt x="218820" y="529856"/>
                </a:lnTo>
                <a:lnTo>
                  <a:pt x="266700" y="534162"/>
                </a:lnTo>
                <a:lnTo>
                  <a:pt x="314806" y="529856"/>
                </a:lnTo>
                <a:lnTo>
                  <a:pt x="360071" y="517441"/>
                </a:lnTo>
                <a:lnTo>
                  <a:pt x="401743" y="497670"/>
                </a:lnTo>
                <a:lnTo>
                  <a:pt x="439068" y="471295"/>
                </a:lnTo>
                <a:lnTo>
                  <a:pt x="471295" y="439068"/>
                </a:lnTo>
                <a:lnTo>
                  <a:pt x="497670" y="401743"/>
                </a:lnTo>
                <a:lnTo>
                  <a:pt x="517441" y="360071"/>
                </a:lnTo>
                <a:lnTo>
                  <a:pt x="529856" y="314806"/>
                </a:lnTo>
                <a:lnTo>
                  <a:pt x="534162" y="266699"/>
                </a:lnTo>
                <a:close/>
              </a:path>
            </a:pathLst>
          </a:custGeom>
          <a:solidFill>
            <a:srgbClr val="FFCF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 descr=""/>
          <p:cNvSpPr txBox="1"/>
          <p:nvPr/>
        </p:nvSpPr>
        <p:spPr>
          <a:xfrm>
            <a:off x="2022481" y="2282443"/>
            <a:ext cx="275590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25" b="1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318" name="object 318" descr=""/>
          <p:cNvGrpSpPr/>
          <p:nvPr/>
        </p:nvGrpSpPr>
        <p:grpSpPr>
          <a:xfrm>
            <a:off x="8495424" y="1930907"/>
            <a:ext cx="1020444" cy="1020444"/>
            <a:chOff x="8495424" y="1930907"/>
            <a:chExt cx="1020444" cy="1020444"/>
          </a:xfrm>
        </p:grpSpPr>
        <p:sp>
          <p:nvSpPr>
            <p:cNvPr id="319" name="object 319" descr=""/>
            <p:cNvSpPr/>
            <p:nvPr/>
          </p:nvSpPr>
          <p:spPr>
            <a:xfrm>
              <a:off x="8495424" y="1930907"/>
              <a:ext cx="1020444" cy="1020444"/>
            </a:xfrm>
            <a:custGeom>
              <a:avLst/>
              <a:gdLst/>
              <a:ahLst/>
              <a:cxnLst/>
              <a:rect l="l" t="t" r="r" b="b"/>
              <a:pathLst>
                <a:path w="1020445" h="1020444">
                  <a:moveTo>
                    <a:pt x="1020318" y="510539"/>
                  </a:moveTo>
                  <a:lnTo>
                    <a:pt x="1017980" y="461375"/>
                  </a:lnTo>
                  <a:lnTo>
                    <a:pt x="1011111" y="413531"/>
                  </a:lnTo>
                  <a:lnTo>
                    <a:pt x="999924" y="367224"/>
                  </a:lnTo>
                  <a:lnTo>
                    <a:pt x="984632" y="322665"/>
                  </a:lnTo>
                  <a:lnTo>
                    <a:pt x="965451" y="280071"/>
                  </a:lnTo>
                  <a:lnTo>
                    <a:pt x="942594" y="239653"/>
                  </a:lnTo>
                  <a:lnTo>
                    <a:pt x="916276" y="201628"/>
                  </a:lnTo>
                  <a:lnTo>
                    <a:pt x="886709" y="166208"/>
                  </a:lnTo>
                  <a:lnTo>
                    <a:pt x="854109" y="133608"/>
                  </a:lnTo>
                  <a:lnTo>
                    <a:pt x="818689" y="104041"/>
                  </a:lnTo>
                  <a:lnTo>
                    <a:pt x="780664" y="77723"/>
                  </a:lnTo>
                  <a:lnTo>
                    <a:pt x="740246" y="54866"/>
                  </a:lnTo>
                  <a:lnTo>
                    <a:pt x="697652" y="35685"/>
                  </a:lnTo>
                  <a:lnTo>
                    <a:pt x="653093" y="20393"/>
                  </a:lnTo>
                  <a:lnTo>
                    <a:pt x="606786" y="9206"/>
                  </a:lnTo>
                  <a:lnTo>
                    <a:pt x="558942" y="2337"/>
                  </a:lnTo>
                  <a:lnTo>
                    <a:pt x="509778" y="0"/>
                  </a:lnTo>
                  <a:lnTo>
                    <a:pt x="460739" y="2337"/>
                  </a:lnTo>
                  <a:lnTo>
                    <a:pt x="413008" y="9206"/>
                  </a:lnTo>
                  <a:lnTo>
                    <a:pt x="366798" y="20393"/>
                  </a:lnTo>
                  <a:lnTo>
                    <a:pt x="322325" y="35685"/>
                  </a:lnTo>
                  <a:lnTo>
                    <a:pt x="279803" y="54866"/>
                  </a:lnTo>
                  <a:lnTo>
                    <a:pt x="239447" y="77723"/>
                  </a:lnTo>
                  <a:lnTo>
                    <a:pt x="201473" y="104041"/>
                  </a:lnTo>
                  <a:lnTo>
                    <a:pt x="166095" y="133608"/>
                  </a:lnTo>
                  <a:lnTo>
                    <a:pt x="133528" y="166208"/>
                  </a:lnTo>
                  <a:lnTo>
                    <a:pt x="103988" y="201628"/>
                  </a:lnTo>
                  <a:lnTo>
                    <a:pt x="77689" y="239653"/>
                  </a:lnTo>
                  <a:lnTo>
                    <a:pt x="54846" y="280071"/>
                  </a:lnTo>
                  <a:lnTo>
                    <a:pt x="35675" y="322665"/>
                  </a:lnTo>
                  <a:lnTo>
                    <a:pt x="20389" y="367224"/>
                  </a:lnTo>
                  <a:lnTo>
                    <a:pt x="9205" y="413531"/>
                  </a:lnTo>
                  <a:lnTo>
                    <a:pt x="2337" y="461375"/>
                  </a:lnTo>
                  <a:lnTo>
                    <a:pt x="0" y="510539"/>
                  </a:lnTo>
                  <a:lnTo>
                    <a:pt x="2337" y="559697"/>
                  </a:lnTo>
                  <a:lnTo>
                    <a:pt x="9205" y="607518"/>
                  </a:lnTo>
                  <a:lnTo>
                    <a:pt x="20389" y="653793"/>
                  </a:lnTo>
                  <a:lnTo>
                    <a:pt x="35675" y="698307"/>
                  </a:lnTo>
                  <a:lnTo>
                    <a:pt x="54846" y="740849"/>
                  </a:lnTo>
                  <a:lnTo>
                    <a:pt x="77689" y="781208"/>
                  </a:lnTo>
                  <a:lnTo>
                    <a:pt x="103988" y="819170"/>
                  </a:lnTo>
                  <a:lnTo>
                    <a:pt x="133528" y="854524"/>
                  </a:lnTo>
                  <a:lnTo>
                    <a:pt x="166095" y="887057"/>
                  </a:lnTo>
                  <a:lnTo>
                    <a:pt x="201473" y="916557"/>
                  </a:lnTo>
                  <a:lnTo>
                    <a:pt x="239447" y="942812"/>
                  </a:lnTo>
                  <a:lnTo>
                    <a:pt x="279803" y="965610"/>
                  </a:lnTo>
                  <a:lnTo>
                    <a:pt x="322325" y="984739"/>
                  </a:lnTo>
                  <a:lnTo>
                    <a:pt x="366798" y="999986"/>
                  </a:lnTo>
                  <a:lnTo>
                    <a:pt x="413008" y="1011140"/>
                  </a:lnTo>
                  <a:lnTo>
                    <a:pt x="460739" y="1017988"/>
                  </a:lnTo>
                  <a:lnTo>
                    <a:pt x="509778" y="1020317"/>
                  </a:lnTo>
                  <a:lnTo>
                    <a:pt x="558942" y="1017988"/>
                  </a:lnTo>
                  <a:lnTo>
                    <a:pt x="606786" y="1011140"/>
                  </a:lnTo>
                  <a:lnTo>
                    <a:pt x="653093" y="999986"/>
                  </a:lnTo>
                  <a:lnTo>
                    <a:pt x="697652" y="984739"/>
                  </a:lnTo>
                  <a:lnTo>
                    <a:pt x="740246" y="965610"/>
                  </a:lnTo>
                  <a:lnTo>
                    <a:pt x="780664" y="942812"/>
                  </a:lnTo>
                  <a:lnTo>
                    <a:pt x="818689" y="916557"/>
                  </a:lnTo>
                  <a:lnTo>
                    <a:pt x="854109" y="887057"/>
                  </a:lnTo>
                  <a:lnTo>
                    <a:pt x="886709" y="854524"/>
                  </a:lnTo>
                  <a:lnTo>
                    <a:pt x="916276" y="819170"/>
                  </a:lnTo>
                  <a:lnTo>
                    <a:pt x="942594" y="781208"/>
                  </a:lnTo>
                  <a:lnTo>
                    <a:pt x="965451" y="740849"/>
                  </a:lnTo>
                  <a:lnTo>
                    <a:pt x="984632" y="698307"/>
                  </a:lnTo>
                  <a:lnTo>
                    <a:pt x="999924" y="653793"/>
                  </a:lnTo>
                  <a:lnTo>
                    <a:pt x="1011111" y="607518"/>
                  </a:lnTo>
                  <a:lnTo>
                    <a:pt x="1017980" y="559697"/>
                  </a:lnTo>
                  <a:lnTo>
                    <a:pt x="1020318" y="510539"/>
                  </a:lnTo>
                  <a:close/>
                </a:path>
              </a:pathLst>
            </a:custGeom>
            <a:solidFill>
              <a:srgbClr val="FFCF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8546478" y="1981961"/>
              <a:ext cx="918210" cy="918210"/>
            </a:xfrm>
            <a:custGeom>
              <a:avLst/>
              <a:gdLst/>
              <a:ahLst/>
              <a:cxnLst/>
              <a:rect l="l" t="t" r="r" b="b"/>
              <a:pathLst>
                <a:path w="918209" h="918210">
                  <a:moveTo>
                    <a:pt x="918210" y="459486"/>
                  </a:moveTo>
                  <a:lnTo>
                    <a:pt x="915837" y="412509"/>
                  </a:lnTo>
                  <a:lnTo>
                    <a:pt x="908874" y="366889"/>
                  </a:lnTo>
                  <a:lnTo>
                    <a:pt x="897550" y="322856"/>
                  </a:lnTo>
                  <a:lnTo>
                    <a:pt x="882098" y="280642"/>
                  </a:lnTo>
                  <a:lnTo>
                    <a:pt x="862748" y="240477"/>
                  </a:lnTo>
                  <a:lnTo>
                    <a:pt x="839731" y="202592"/>
                  </a:lnTo>
                  <a:lnTo>
                    <a:pt x="813278" y="167219"/>
                  </a:lnTo>
                  <a:lnTo>
                    <a:pt x="783621" y="134588"/>
                  </a:lnTo>
                  <a:lnTo>
                    <a:pt x="750990" y="104931"/>
                  </a:lnTo>
                  <a:lnTo>
                    <a:pt x="715617" y="78478"/>
                  </a:lnTo>
                  <a:lnTo>
                    <a:pt x="677732" y="55461"/>
                  </a:lnTo>
                  <a:lnTo>
                    <a:pt x="637567" y="36111"/>
                  </a:lnTo>
                  <a:lnTo>
                    <a:pt x="595353" y="20659"/>
                  </a:lnTo>
                  <a:lnTo>
                    <a:pt x="551320" y="9335"/>
                  </a:lnTo>
                  <a:lnTo>
                    <a:pt x="505700" y="2372"/>
                  </a:lnTo>
                  <a:lnTo>
                    <a:pt x="458723" y="0"/>
                  </a:lnTo>
                  <a:lnTo>
                    <a:pt x="411881" y="2372"/>
                  </a:lnTo>
                  <a:lnTo>
                    <a:pt x="366379" y="9335"/>
                  </a:lnTo>
                  <a:lnTo>
                    <a:pt x="322448" y="20659"/>
                  </a:lnTo>
                  <a:lnTo>
                    <a:pt x="280320" y="36111"/>
                  </a:lnTo>
                  <a:lnTo>
                    <a:pt x="240229" y="55461"/>
                  </a:lnTo>
                  <a:lnTo>
                    <a:pt x="202406" y="78478"/>
                  </a:lnTo>
                  <a:lnTo>
                    <a:pt x="167083" y="104931"/>
                  </a:lnTo>
                  <a:lnTo>
                    <a:pt x="134492" y="134588"/>
                  </a:lnTo>
                  <a:lnTo>
                    <a:pt x="104867" y="167219"/>
                  </a:lnTo>
                  <a:lnTo>
                    <a:pt x="78438" y="202592"/>
                  </a:lnTo>
                  <a:lnTo>
                    <a:pt x="55438" y="240477"/>
                  </a:lnTo>
                  <a:lnTo>
                    <a:pt x="36099" y="280642"/>
                  </a:lnTo>
                  <a:lnTo>
                    <a:pt x="20654" y="322856"/>
                  </a:lnTo>
                  <a:lnTo>
                    <a:pt x="9334" y="366889"/>
                  </a:lnTo>
                  <a:lnTo>
                    <a:pt x="2372" y="412509"/>
                  </a:lnTo>
                  <a:lnTo>
                    <a:pt x="0" y="459486"/>
                  </a:lnTo>
                  <a:lnTo>
                    <a:pt x="2372" y="506453"/>
                  </a:lnTo>
                  <a:lnTo>
                    <a:pt x="9334" y="552049"/>
                  </a:lnTo>
                  <a:lnTo>
                    <a:pt x="20654" y="596044"/>
                  </a:lnTo>
                  <a:lnTo>
                    <a:pt x="36099" y="638210"/>
                  </a:lnTo>
                  <a:lnTo>
                    <a:pt x="55438" y="678318"/>
                  </a:lnTo>
                  <a:lnTo>
                    <a:pt x="78438" y="716138"/>
                  </a:lnTo>
                  <a:lnTo>
                    <a:pt x="104867" y="751443"/>
                  </a:lnTo>
                  <a:lnTo>
                    <a:pt x="134492" y="784002"/>
                  </a:lnTo>
                  <a:lnTo>
                    <a:pt x="167083" y="813588"/>
                  </a:lnTo>
                  <a:lnTo>
                    <a:pt x="202406" y="839972"/>
                  </a:lnTo>
                  <a:lnTo>
                    <a:pt x="240229" y="862925"/>
                  </a:lnTo>
                  <a:lnTo>
                    <a:pt x="280320" y="882217"/>
                  </a:lnTo>
                  <a:lnTo>
                    <a:pt x="322448" y="897620"/>
                  </a:lnTo>
                  <a:lnTo>
                    <a:pt x="366379" y="908906"/>
                  </a:lnTo>
                  <a:lnTo>
                    <a:pt x="411881" y="915846"/>
                  </a:lnTo>
                  <a:lnTo>
                    <a:pt x="458723" y="918210"/>
                  </a:lnTo>
                  <a:lnTo>
                    <a:pt x="505700" y="915846"/>
                  </a:lnTo>
                  <a:lnTo>
                    <a:pt x="551320" y="908906"/>
                  </a:lnTo>
                  <a:lnTo>
                    <a:pt x="595353" y="897620"/>
                  </a:lnTo>
                  <a:lnTo>
                    <a:pt x="637567" y="882217"/>
                  </a:lnTo>
                  <a:lnTo>
                    <a:pt x="677732" y="862925"/>
                  </a:lnTo>
                  <a:lnTo>
                    <a:pt x="715617" y="839972"/>
                  </a:lnTo>
                  <a:lnTo>
                    <a:pt x="750990" y="813588"/>
                  </a:lnTo>
                  <a:lnTo>
                    <a:pt x="783621" y="784002"/>
                  </a:lnTo>
                  <a:lnTo>
                    <a:pt x="813278" y="751443"/>
                  </a:lnTo>
                  <a:lnTo>
                    <a:pt x="839731" y="716138"/>
                  </a:lnTo>
                  <a:lnTo>
                    <a:pt x="862748" y="678318"/>
                  </a:lnTo>
                  <a:lnTo>
                    <a:pt x="882098" y="638210"/>
                  </a:lnTo>
                  <a:lnTo>
                    <a:pt x="897550" y="596044"/>
                  </a:lnTo>
                  <a:lnTo>
                    <a:pt x="908874" y="552049"/>
                  </a:lnTo>
                  <a:lnTo>
                    <a:pt x="915837" y="506453"/>
                  </a:lnTo>
                  <a:lnTo>
                    <a:pt x="918210" y="459486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1" name="object 321" descr=""/>
          <p:cNvSpPr txBox="1"/>
          <p:nvPr/>
        </p:nvSpPr>
        <p:spPr>
          <a:xfrm>
            <a:off x="8891149" y="2200147"/>
            <a:ext cx="227965" cy="461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50" spc="-5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850">
              <a:latin typeface="Arial"/>
              <a:cs typeface="Arial"/>
            </a:endParaRPr>
          </a:p>
        </p:txBody>
      </p:sp>
      <p:sp>
        <p:nvSpPr>
          <p:cNvPr id="322" name="object 322" descr=""/>
          <p:cNvSpPr txBox="1"/>
          <p:nvPr/>
        </p:nvSpPr>
        <p:spPr>
          <a:xfrm>
            <a:off x="6624961" y="2299207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52%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3" name="object 323" descr=""/>
          <p:cNvSpPr/>
          <p:nvPr/>
        </p:nvSpPr>
        <p:spPr>
          <a:xfrm>
            <a:off x="6327521" y="3105911"/>
            <a:ext cx="1054735" cy="1054735"/>
          </a:xfrm>
          <a:custGeom>
            <a:avLst/>
            <a:gdLst/>
            <a:ahLst/>
            <a:cxnLst/>
            <a:rect l="l" t="t" r="r" b="b"/>
            <a:pathLst>
              <a:path w="1054734" h="1054735">
                <a:moveTo>
                  <a:pt x="1054608" y="527303"/>
                </a:moveTo>
                <a:lnTo>
                  <a:pt x="1052451" y="479329"/>
                </a:lnTo>
                <a:lnTo>
                  <a:pt x="1046107" y="432556"/>
                </a:lnTo>
                <a:lnTo>
                  <a:pt x="1035762" y="387173"/>
                </a:lnTo>
                <a:lnTo>
                  <a:pt x="1021602" y="343366"/>
                </a:lnTo>
                <a:lnTo>
                  <a:pt x="1003814" y="301321"/>
                </a:lnTo>
                <a:lnTo>
                  <a:pt x="982584" y="261224"/>
                </a:lnTo>
                <a:lnTo>
                  <a:pt x="958100" y="223264"/>
                </a:lnTo>
                <a:lnTo>
                  <a:pt x="930547" y="187625"/>
                </a:lnTo>
                <a:lnTo>
                  <a:pt x="900112" y="154495"/>
                </a:lnTo>
                <a:lnTo>
                  <a:pt x="866982" y="124060"/>
                </a:lnTo>
                <a:lnTo>
                  <a:pt x="831343" y="96507"/>
                </a:lnTo>
                <a:lnTo>
                  <a:pt x="793383" y="72023"/>
                </a:lnTo>
                <a:lnTo>
                  <a:pt x="753286" y="50793"/>
                </a:lnTo>
                <a:lnTo>
                  <a:pt x="711241" y="33005"/>
                </a:lnTo>
                <a:lnTo>
                  <a:pt x="667434" y="18845"/>
                </a:lnTo>
                <a:lnTo>
                  <a:pt x="622051" y="8500"/>
                </a:lnTo>
                <a:lnTo>
                  <a:pt x="575278" y="2156"/>
                </a:lnTo>
                <a:lnTo>
                  <a:pt x="527304" y="0"/>
                </a:lnTo>
                <a:lnTo>
                  <a:pt x="479329" y="2156"/>
                </a:lnTo>
                <a:lnTo>
                  <a:pt x="432556" y="8500"/>
                </a:lnTo>
                <a:lnTo>
                  <a:pt x="387173" y="18845"/>
                </a:lnTo>
                <a:lnTo>
                  <a:pt x="343366" y="33005"/>
                </a:lnTo>
                <a:lnTo>
                  <a:pt x="301321" y="50793"/>
                </a:lnTo>
                <a:lnTo>
                  <a:pt x="261224" y="72023"/>
                </a:lnTo>
                <a:lnTo>
                  <a:pt x="223264" y="96507"/>
                </a:lnTo>
                <a:lnTo>
                  <a:pt x="187625" y="124060"/>
                </a:lnTo>
                <a:lnTo>
                  <a:pt x="154495" y="154495"/>
                </a:lnTo>
                <a:lnTo>
                  <a:pt x="124060" y="187625"/>
                </a:lnTo>
                <a:lnTo>
                  <a:pt x="96507" y="223264"/>
                </a:lnTo>
                <a:lnTo>
                  <a:pt x="72023" y="261224"/>
                </a:lnTo>
                <a:lnTo>
                  <a:pt x="50793" y="301321"/>
                </a:lnTo>
                <a:lnTo>
                  <a:pt x="33005" y="343366"/>
                </a:lnTo>
                <a:lnTo>
                  <a:pt x="18845" y="387173"/>
                </a:lnTo>
                <a:lnTo>
                  <a:pt x="8500" y="432556"/>
                </a:lnTo>
                <a:lnTo>
                  <a:pt x="2156" y="479329"/>
                </a:lnTo>
                <a:lnTo>
                  <a:pt x="0" y="527303"/>
                </a:lnTo>
                <a:lnTo>
                  <a:pt x="2156" y="575278"/>
                </a:lnTo>
                <a:lnTo>
                  <a:pt x="8500" y="622051"/>
                </a:lnTo>
                <a:lnTo>
                  <a:pt x="18845" y="667434"/>
                </a:lnTo>
                <a:lnTo>
                  <a:pt x="33005" y="711241"/>
                </a:lnTo>
                <a:lnTo>
                  <a:pt x="50793" y="753286"/>
                </a:lnTo>
                <a:lnTo>
                  <a:pt x="72023" y="793383"/>
                </a:lnTo>
                <a:lnTo>
                  <a:pt x="96507" y="831343"/>
                </a:lnTo>
                <a:lnTo>
                  <a:pt x="124060" y="866982"/>
                </a:lnTo>
                <a:lnTo>
                  <a:pt x="154495" y="900112"/>
                </a:lnTo>
                <a:lnTo>
                  <a:pt x="187625" y="930547"/>
                </a:lnTo>
                <a:lnTo>
                  <a:pt x="223264" y="958100"/>
                </a:lnTo>
                <a:lnTo>
                  <a:pt x="261224" y="982584"/>
                </a:lnTo>
                <a:lnTo>
                  <a:pt x="301321" y="1003814"/>
                </a:lnTo>
                <a:lnTo>
                  <a:pt x="343366" y="1021602"/>
                </a:lnTo>
                <a:lnTo>
                  <a:pt x="387173" y="1035762"/>
                </a:lnTo>
                <a:lnTo>
                  <a:pt x="432556" y="1046107"/>
                </a:lnTo>
                <a:lnTo>
                  <a:pt x="479329" y="1052451"/>
                </a:lnTo>
                <a:lnTo>
                  <a:pt x="527304" y="1054608"/>
                </a:lnTo>
                <a:lnTo>
                  <a:pt x="575278" y="1052451"/>
                </a:lnTo>
                <a:lnTo>
                  <a:pt x="622051" y="1046107"/>
                </a:lnTo>
                <a:lnTo>
                  <a:pt x="667434" y="1035762"/>
                </a:lnTo>
                <a:lnTo>
                  <a:pt x="711241" y="1021602"/>
                </a:lnTo>
                <a:lnTo>
                  <a:pt x="753286" y="1003814"/>
                </a:lnTo>
                <a:lnTo>
                  <a:pt x="793383" y="982584"/>
                </a:lnTo>
                <a:lnTo>
                  <a:pt x="831343" y="958100"/>
                </a:lnTo>
                <a:lnTo>
                  <a:pt x="866982" y="930547"/>
                </a:lnTo>
                <a:lnTo>
                  <a:pt x="900112" y="900112"/>
                </a:lnTo>
                <a:lnTo>
                  <a:pt x="930547" y="866982"/>
                </a:lnTo>
                <a:lnTo>
                  <a:pt x="958100" y="831343"/>
                </a:lnTo>
                <a:lnTo>
                  <a:pt x="982584" y="793383"/>
                </a:lnTo>
                <a:lnTo>
                  <a:pt x="1003814" y="753286"/>
                </a:lnTo>
                <a:lnTo>
                  <a:pt x="1021602" y="711241"/>
                </a:lnTo>
                <a:lnTo>
                  <a:pt x="1035762" y="667434"/>
                </a:lnTo>
                <a:lnTo>
                  <a:pt x="1046107" y="622051"/>
                </a:lnTo>
                <a:lnTo>
                  <a:pt x="1052451" y="575278"/>
                </a:lnTo>
                <a:lnTo>
                  <a:pt x="1054608" y="527303"/>
                </a:lnTo>
                <a:close/>
              </a:path>
            </a:pathLst>
          </a:custGeom>
          <a:solidFill>
            <a:srgbClr val="B1C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 descr=""/>
          <p:cNvSpPr txBox="1"/>
          <p:nvPr/>
        </p:nvSpPr>
        <p:spPr>
          <a:xfrm>
            <a:off x="6645535" y="3497071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46%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5" name="object 325" descr=""/>
          <p:cNvSpPr txBox="1"/>
          <p:nvPr/>
        </p:nvSpPr>
        <p:spPr>
          <a:xfrm>
            <a:off x="6624961" y="4672076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53%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6" name="object 326" descr=""/>
          <p:cNvSpPr/>
          <p:nvPr/>
        </p:nvSpPr>
        <p:spPr>
          <a:xfrm>
            <a:off x="6273419" y="5447538"/>
            <a:ext cx="1122680" cy="1122680"/>
          </a:xfrm>
          <a:custGeom>
            <a:avLst/>
            <a:gdLst/>
            <a:ahLst/>
            <a:cxnLst/>
            <a:rect l="l" t="t" r="r" b="b"/>
            <a:pathLst>
              <a:path w="1122679" h="1122679">
                <a:moveTo>
                  <a:pt x="1122426" y="561594"/>
                </a:moveTo>
                <a:lnTo>
                  <a:pt x="1120364" y="513141"/>
                </a:lnTo>
                <a:lnTo>
                  <a:pt x="1114292" y="465832"/>
                </a:lnTo>
                <a:lnTo>
                  <a:pt x="1104380" y="419835"/>
                </a:lnTo>
                <a:lnTo>
                  <a:pt x="1090796" y="375320"/>
                </a:lnTo>
                <a:lnTo>
                  <a:pt x="1073710" y="332454"/>
                </a:lnTo>
                <a:lnTo>
                  <a:pt x="1053292" y="291407"/>
                </a:lnTo>
                <a:lnTo>
                  <a:pt x="1029709" y="252347"/>
                </a:lnTo>
                <a:lnTo>
                  <a:pt x="1003133" y="215442"/>
                </a:lnTo>
                <a:lnTo>
                  <a:pt x="973731" y="180862"/>
                </a:lnTo>
                <a:lnTo>
                  <a:pt x="941674" y="148775"/>
                </a:lnTo>
                <a:lnTo>
                  <a:pt x="907131" y="119349"/>
                </a:lnTo>
                <a:lnTo>
                  <a:pt x="870270" y="92754"/>
                </a:lnTo>
                <a:lnTo>
                  <a:pt x="831262" y="69157"/>
                </a:lnTo>
                <a:lnTo>
                  <a:pt x="790276" y="48729"/>
                </a:lnTo>
                <a:lnTo>
                  <a:pt x="747480" y="31636"/>
                </a:lnTo>
                <a:lnTo>
                  <a:pt x="703045" y="18048"/>
                </a:lnTo>
                <a:lnTo>
                  <a:pt x="657139" y="8133"/>
                </a:lnTo>
                <a:lnTo>
                  <a:pt x="609932" y="2061"/>
                </a:lnTo>
                <a:lnTo>
                  <a:pt x="561594" y="0"/>
                </a:lnTo>
                <a:lnTo>
                  <a:pt x="513141" y="2061"/>
                </a:lnTo>
                <a:lnTo>
                  <a:pt x="465832" y="8133"/>
                </a:lnTo>
                <a:lnTo>
                  <a:pt x="419835" y="18048"/>
                </a:lnTo>
                <a:lnTo>
                  <a:pt x="375320" y="31636"/>
                </a:lnTo>
                <a:lnTo>
                  <a:pt x="332454" y="48729"/>
                </a:lnTo>
                <a:lnTo>
                  <a:pt x="291407" y="69157"/>
                </a:lnTo>
                <a:lnTo>
                  <a:pt x="252347" y="92754"/>
                </a:lnTo>
                <a:lnTo>
                  <a:pt x="215442" y="119349"/>
                </a:lnTo>
                <a:lnTo>
                  <a:pt x="180862" y="148775"/>
                </a:lnTo>
                <a:lnTo>
                  <a:pt x="148775" y="180862"/>
                </a:lnTo>
                <a:lnTo>
                  <a:pt x="119349" y="215442"/>
                </a:lnTo>
                <a:lnTo>
                  <a:pt x="92754" y="252347"/>
                </a:lnTo>
                <a:lnTo>
                  <a:pt x="69157" y="291407"/>
                </a:lnTo>
                <a:lnTo>
                  <a:pt x="48729" y="332454"/>
                </a:lnTo>
                <a:lnTo>
                  <a:pt x="31636" y="375320"/>
                </a:lnTo>
                <a:lnTo>
                  <a:pt x="18048" y="419835"/>
                </a:lnTo>
                <a:lnTo>
                  <a:pt x="8133" y="465832"/>
                </a:lnTo>
                <a:lnTo>
                  <a:pt x="2061" y="513141"/>
                </a:lnTo>
                <a:lnTo>
                  <a:pt x="0" y="561594"/>
                </a:lnTo>
                <a:lnTo>
                  <a:pt x="2061" y="609932"/>
                </a:lnTo>
                <a:lnTo>
                  <a:pt x="8133" y="657139"/>
                </a:lnTo>
                <a:lnTo>
                  <a:pt x="18048" y="703045"/>
                </a:lnTo>
                <a:lnTo>
                  <a:pt x="31636" y="747480"/>
                </a:lnTo>
                <a:lnTo>
                  <a:pt x="48729" y="790276"/>
                </a:lnTo>
                <a:lnTo>
                  <a:pt x="69157" y="831262"/>
                </a:lnTo>
                <a:lnTo>
                  <a:pt x="92754" y="870270"/>
                </a:lnTo>
                <a:lnTo>
                  <a:pt x="119349" y="907131"/>
                </a:lnTo>
                <a:lnTo>
                  <a:pt x="148775" y="941674"/>
                </a:lnTo>
                <a:lnTo>
                  <a:pt x="180862" y="973731"/>
                </a:lnTo>
                <a:lnTo>
                  <a:pt x="215442" y="1003133"/>
                </a:lnTo>
                <a:lnTo>
                  <a:pt x="252347" y="1029709"/>
                </a:lnTo>
                <a:lnTo>
                  <a:pt x="291407" y="1053292"/>
                </a:lnTo>
                <a:lnTo>
                  <a:pt x="332454" y="1073710"/>
                </a:lnTo>
                <a:lnTo>
                  <a:pt x="375320" y="1090796"/>
                </a:lnTo>
                <a:lnTo>
                  <a:pt x="419835" y="1104380"/>
                </a:lnTo>
                <a:lnTo>
                  <a:pt x="465832" y="1114292"/>
                </a:lnTo>
                <a:lnTo>
                  <a:pt x="513141" y="1120364"/>
                </a:lnTo>
                <a:lnTo>
                  <a:pt x="561594" y="1122426"/>
                </a:lnTo>
                <a:lnTo>
                  <a:pt x="609932" y="1120364"/>
                </a:lnTo>
                <a:lnTo>
                  <a:pt x="657139" y="1114292"/>
                </a:lnTo>
                <a:lnTo>
                  <a:pt x="703045" y="1104380"/>
                </a:lnTo>
                <a:lnTo>
                  <a:pt x="747480" y="1090796"/>
                </a:lnTo>
                <a:lnTo>
                  <a:pt x="790276" y="1073710"/>
                </a:lnTo>
                <a:lnTo>
                  <a:pt x="831262" y="1053292"/>
                </a:lnTo>
                <a:lnTo>
                  <a:pt x="870270" y="1029709"/>
                </a:lnTo>
                <a:lnTo>
                  <a:pt x="907131" y="1003133"/>
                </a:lnTo>
                <a:lnTo>
                  <a:pt x="941674" y="973731"/>
                </a:lnTo>
                <a:lnTo>
                  <a:pt x="973731" y="941674"/>
                </a:lnTo>
                <a:lnTo>
                  <a:pt x="1003133" y="907131"/>
                </a:lnTo>
                <a:lnTo>
                  <a:pt x="1029709" y="870270"/>
                </a:lnTo>
                <a:lnTo>
                  <a:pt x="1053292" y="831262"/>
                </a:lnTo>
                <a:lnTo>
                  <a:pt x="1073710" y="790276"/>
                </a:lnTo>
                <a:lnTo>
                  <a:pt x="1090796" y="747480"/>
                </a:lnTo>
                <a:lnTo>
                  <a:pt x="1104380" y="703045"/>
                </a:lnTo>
                <a:lnTo>
                  <a:pt x="1114292" y="657139"/>
                </a:lnTo>
                <a:lnTo>
                  <a:pt x="1120364" y="609932"/>
                </a:lnTo>
                <a:lnTo>
                  <a:pt x="1122426" y="5615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 descr=""/>
          <p:cNvSpPr txBox="1"/>
          <p:nvPr/>
        </p:nvSpPr>
        <p:spPr>
          <a:xfrm>
            <a:off x="6624961" y="5872988"/>
            <a:ext cx="417830" cy="260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50%</a:t>
            </a:r>
            <a:endParaRPr sz="1550">
              <a:latin typeface="Arial"/>
              <a:cs typeface="Arial"/>
            </a:endParaRPr>
          </a:p>
        </p:txBody>
      </p:sp>
      <p:sp>
        <p:nvSpPr>
          <p:cNvPr id="333" name="object 33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dirty="0" spc="-50"/>
              <a:t>6</a:t>
            </a:r>
          </a:p>
        </p:txBody>
      </p:sp>
      <p:sp>
        <p:nvSpPr>
          <p:cNvPr id="334" name="object 33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  <p:sp>
        <p:nvSpPr>
          <p:cNvPr id="328" name="object 328" descr=""/>
          <p:cNvSpPr txBox="1"/>
          <p:nvPr/>
        </p:nvSpPr>
        <p:spPr>
          <a:xfrm>
            <a:off x="5435479" y="4557776"/>
            <a:ext cx="243840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x</a:t>
            </a:r>
            <a:endParaRPr sz="3050">
              <a:latin typeface="Arial"/>
              <a:cs typeface="Arial"/>
            </a:endParaRPr>
          </a:p>
        </p:txBody>
      </p:sp>
      <p:sp>
        <p:nvSpPr>
          <p:cNvPr id="329" name="object 329" descr=""/>
          <p:cNvSpPr txBox="1"/>
          <p:nvPr/>
        </p:nvSpPr>
        <p:spPr>
          <a:xfrm>
            <a:off x="5435479" y="3380500"/>
            <a:ext cx="243840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x</a:t>
            </a:r>
            <a:endParaRPr sz="3050">
              <a:latin typeface="Arial"/>
              <a:cs typeface="Arial"/>
            </a:endParaRPr>
          </a:p>
        </p:txBody>
      </p:sp>
      <p:sp>
        <p:nvSpPr>
          <p:cNvPr id="330" name="object 330" descr=""/>
          <p:cNvSpPr txBox="1"/>
          <p:nvPr/>
        </p:nvSpPr>
        <p:spPr>
          <a:xfrm>
            <a:off x="5435479" y="5751071"/>
            <a:ext cx="243840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x</a:t>
            </a:r>
            <a:endParaRPr sz="3050">
              <a:latin typeface="Arial"/>
              <a:cs typeface="Arial"/>
            </a:endParaRPr>
          </a:p>
        </p:txBody>
      </p:sp>
      <p:sp>
        <p:nvSpPr>
          <p:cNvPr id="331" name="object 331" descr=""/>
          <p:cNvSpPr txBox="1"/>
          <p:nvPr/>
        </p:nvSpPr>
        <p:spPr>
          <a:xfrm>
            <a:off x="5435479" y="2176512"/>
            <a:ext cx="243840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 spc="-50" b="1">
                <a:solidFill>
                  <a:srgbClr val="A6A6A6"/>
                </a:solidFill>
                <a:latin typeface="Arial"/>
                <a:cs typeface="Arial"/>
              </a:rPr>
              <a:t>x</a:t>
            </a:r>
            <a:endParaRPr sz="3050">
              <a:latin typeface="Arial"/>
              <a:cs typeface="Arial"/>
            </a:endParaRPr>
          </a:p>
        </p:txBody>
      </p:sp>
      <p:sp>
        <p:nvSpPr>
          <p:cNvPr id="332" name="object 332" descr=""/>
          <p:cNvSpPr txBox="1"/>
          <p:nvPr/>
        </p:nvSpPr>
        <p:spPr>
          <a:xfrm>
            <a:off x="548011" y="6687566"/>
            <a:ext cx="4442460" cy="2940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37795" indent="-125095">
              <a:lnSpc>
                <a:spcPct val="100000"/>
              </a:lnSpc>
              <a:spcBef>
                <a:spcPts val="130"/>
              </a:spcBef>
              <a:buAutoNum type="arabicPeriod"/>
              <a:tabLst>
                <a:tab pos="137795" algn="l"/>
              </a:tabLst>
            </a:pPr>
            <a:r>
              <a:rPr dirty="0" sz="850">
                <a:latin typeface="Arial"/>
                <a:cs typeface="Arial"/>
              </a:rPr>
              <a:t>Net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Interest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Margin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Domestic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banking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groups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and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stand-alone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banks.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100">
                <a:latin typeface="Arial"/>
                <a:cs typeface="Arial"/>
              </a:rPr>
              <a:t> </a:t>
            </a:r>
            <a:r>
              <a:rPr dirty="0" sz="850" spc="-25">
                <a:latin typeface="Arial"/>
                <a:cs typeface="Arial"/>
              </a:rPr>
              <a:t>ECB</a:t>
            </a:r>
            <a:endParaRPr sz="850">
              <a:latin typeface="Arial"/>
              <a:cs typeface="Arial"/>
            </a:endParaRPr>
          </a:p>
          <a:p>
            <a:pPr marL="137795" indent="-125095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137795" algn="l"/>
              </a:tabLst>
            </a:pPr>
            <a:r>
              <a:rPr dirty="0" sz="850">
                <a:latin typeface="Arial"/>
                <a:cs typeface="Arial"/>
              </a:rPr>
              <a:t>“Intend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to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change”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or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“might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consider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changing”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of</a:t>
            </a:r>
            <a:r>
              <a:rPr dirty="0" sz="850" spc="8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primary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bank.</a:t>
            </a:r>
            <a:r>
              <a:rPr dirty="0" sz="850" spc="9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8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OW</a:t>
            </a:r>
            <a:r>
              <a:rPr dirty="0" sz="850" spc="7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analysis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6481" y="3289046"/>
            <a:ext cx="6587490" cy="495934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/>
              <a:t>Customer</a:t>
            </a:r>
            <a:r>
              <a:rPr dirty="0" sz="3050" spc="114"/>
              <a:t> </a:t>
            </a:r>
            <a:r>
              <a:rPr dirty="0" sz="3050"/>
              <a:t>Experience</a:t>
            </a:r>
            <a:r>
              <a:rPr dirty="0" sz="3050" spc="125"/>
              <a:t> </a:t>
            </a:r>
            <a:r>
              <a:rPr dirty="0" sz="3050"/>
              <a:t>and</a:t>
            </a:r>
            <a:r>
              <a:rPr dirty="0" sz="3050" spc="95"/>
              <a:t> </a:t>
            </a:r>
            <a:r>
              <a:rPr dirty="0" sz="3050" spc="-10"/>
              <a:t>Digitisation</a:t>
            </a:r>
            <a:endParaRPr sz="3050"/>
          </a:p>
        </p:txBody>
      </p:sp>
      <p:sp>
        <p:nvSpPr>
          <p:cNvPr id="3" name="object 3" descr=""/>
          <p:cNvSpPr txBox="1"/>
          <p:nvPr/>
        </p:nvSpPr>
        <p:spPr>
          <a:xfrm>
            <a:off x="1580503" y="3289046"/>
            <a:ext cx="1659255" cy="4959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50">
                <a:solidFill>
                  <a:srgbClr val="5F5F5F"/>
                </a:solidFill>
                <a:latin typeface="Arial"/>
                <a:cs typeface="Arial"/>
              </a:rPr>
              <a:t>Section</a:t>
            </a:r>
            <a:r>
              <a:rPr dirty="0" sz="3050" spc="1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dirty="0" sz="3050" spc="-60">
                <a:solidFill>
                  <a:srgbClr val="5F5F5F"/>
                </a:solidFill>
                <a:latin typeface="Arial"/>
                <a:cs typeface="Arial"/>
              </a:rPr>
              <a:t>2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85507" y="2081783"/>
            <a:ext cx="8343900" cy="4025265"/>
            <a:chOff x="785507" y="2081783"/>
            <a:chExt cx="8343900" cy="4025265"/>
          </a:xfrm>
        </p:grpSpPr>
        <p:sp>
          <p:nvSpPr>
            <p:cNvPr id="3" name="object 3" descr=""/>
            <p:cNvSpPr/>
            <p:nvPr/>
          </p:nvSpPr>
          <p:spPr>
            <a:xfrm>
              <a:off x="790841" y="4815839"/>
              <a:ext cx="8333740" cy="1285875"/>
            </a:xfrm>
            <a:custGeom>
              <a:avLst/>
              <a:gdLst/>
              <a:ahLst/>
              <a:cxnLst/>
              <a:rect l="l" t="t" r="r" b="b"/>
              <a:pathLst>
                <a:path w="8333740" h="1285875">
                  <a:moveTo>
                    <a:pt x="8333231" y="1285493"/>
                  </a:moveTo>
                  <a:lnTo>
                    <a:pt x="8333231" y="0"/>
                  </a:lnTo>
                  <a:lnTo>
                    <a:pt x="0" y="0"/>
                  </a:lnTo>
                  <a:lnTo>
                    <a:pt x="0" y="1285494"/>
                  </a:lnTo>
                  <a:lnTo>
                    <a:pt x="8333231" y="128549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85507" y="4810505"/>
              <a:ext cx="8343900" cy="1296670"/>
            </a:xfrm>
            <a:custGeom>
              <a:avLst/>
              <a:gdLst/>
              <a:ahLst/>
              <a:cxnLst/>
              <a:rect l="l" t="t" r="r" b="b"/>
              <a:pathLst>
                <a:path w="8343900" h="1296670">
                  <a:moveTo>
                    <a:pt x="10668" y="1290828"/>
                  </a:moveTo>
                  <a:lnTo>
                    <a:pt x="10668" y="1248918"/>
                  </a:lnTo>
                  <a:lnTo>
                    <a:pt x="0" y="1248918"/>
                  </a:lnTo>
                  <a:lnTo>
                    <a:pt x="0" y="1290828"/>
                  </a:lnTo>
                  <a:lnTo>
                    <a:pt x="10668" y="1290828"/>
                  </a:lnTo>
                  <a:close/>
                </a:path>
                <a:path w="8343900" h="1296670">
                  <a:moveTo>
                    <a:pt x="10668" y="1216914"/>
                  </a:moveTo>
                  <a:lnTo>
                    <a:pt x="10668" y="1175004"/>
                  </a:lnTo>
                  <a:lnTo>
                    <a:pt x="0" y="1175004"/>
                  </a:lnTo>
                  <a:lnTo>
                    <a:pt x="0" y="1216914"/>
                  </a:lnTo>
                  <a:lnTo>
                    <a:pt x="10668" y="1216914"/>
                  </a:lnTo>
                  <a:close/>
                </a:path>
                <a:path w="8343900" h="1296670">
                  <a:moveTo>
                    <a:pt x="10668" y="1143762"/>
                  </a:moveTo>
                  <a:lnTo>
                    <a:pt x="10668" y="1101852"/>
                  </a:lnTo>
                  <a:lnTo>
                    <a:pt x="0" y="1101852"/>
                  </a:lnTo>
                  <a:lnTo>
                    <a:pt x="0" y="1143762"/>
                  </a:lnTo>
                  <a:lnTo>
                    <a:pt x="10668" y="1143762"/>
                  </a:lnTo>
                  <a:close/>
                </a:path>
                <a:path w="8343900" h="1296670">
                  <a:moveTo>
                    <a:pt x="10668" y="1070610"/>
                  </a:moveTo>
                  <a:lnTo>
                    <a:pt x="10668" y="1027938"/>
                  </a:lnTo>
                  <a:lnTo>
                    <a:pt x="0" y="1027938"/>
                  </a:lnTo>
                  <a:lnTo>
                    <a:pt x="0" y="1070610"/>
                  </a:lnTo>
                  <a:lnTo>
                    <a:pt x="10668" y="1070610"/>
                  </a:lnTo>
                  <a:close/>
                </a:path>
                <a:path w="8343900" h="1296670">
                  <a:moveTo>
                    <a:pt x="10668" y="996696"/>
                  </a:moveTo>
                  <a:lnTo>
                    <a:pt x="10668" y="954786"/>
                  </a:lnTo>
                  <a:lnTo>
                    <a:pt x="0" y="954786"/>
                  </a:lnTo>
                  <a:lnTo>
                    <a:pt x="0" y="996696"/>
                  </a:lnTo>
                  <a:lnTo>
                    <a:pt x="10668" y="996696"/>
                  </a:lnTo>
                  <a:close/>
                </a:path>
                <a:path w="8343900" h="1296670">
                  <a:moveTo>
                    <a:pt x="10668" y="923544"/>
                  </a:moveTo>
                  <a:lnTo>
                    <a:pt x="10668" y="881634"/>
                  </a:lnTo>
                  <a:lnTo>
                    <a:pt x="0" y="881634"/>
                  </a:lnTo>
                  <a:lnTo>
                    <a:pt x="0" y="923544"/>
                  </a:lnTo>
                  <a:lnTo>
                    <a:pt x="10668" y="923544"/>
                  </a:lnTo>
                  <a:close/>
                </a:path>
                <a:path w="8343900" h="1296670">
                  <a:moveTo>
                    <a:pt x="10668" y="849630"/>
                  </a:moveTo>
                  <a:lnTo>
                    <a:pt x="10668" y="807720"/>
                  </a:lnTo>
                  <a:lnTo>
                    <a:pt x="0" y="807720"/>
                  </a:lnTo>
                  <a:lnTo>
                    <a:pt x="0" y="849630"/>
                  </a:lnTo>
                  <a:lnTo>
                    <a:pt x="10668" y="849630"/>
                  </a:lnTo>
                  <a:close/>
                </a:path>
                <a:path w="8343900" h="1296670">
                  <a:moveTo>
                    <a:pt x="10668" y="776478"/>
                  </a:moveTo>
                  <a:lnTo>
                    <a:pt x="10668" y="734568"/>
                  </a:lnTo>
                  <a:lnTo>
                    <a:pt x="0" y="734568"/>
                  </a:lnTo>
                  <a:lnTo>
                    <a:pt x="0" y="776478"/>
                  </a:lnTo>
                  <a:lnTo>
                    <a:pt x="10668" y="776478"/>
                  </a:lnTo>
                  <a:close/>
                </a:path>
                <a:path w="8343900" h="1296670">
                  <a:moveTo>
                    <a:pt x="10668" y="703326"/>
                  </a:moveTo>
                  <a:lnTo>
                    <a:pt x="10668" y="660654"/>
                  </a:lnTo>
                  <a:lnTo>
                    <a:pt x="0" y="660654"/>
                  </a:lnTo>
                  <a:lnTo>
                    <a:pt x="0" y="703326"/>
                  </a:lnTo>
                  <a:lnTo>
                    <a:pt x="10668" y="703326"/>
                  </a:lnTo>
                  <a:close/>
                </a:path>
                <a:path w="8343900" h="1296670">
                  <a:moveTo>
                    <a:pt x="10668" y="629412"/>
                  </a:moveTo>
                  <a:lnTo>
                    <a:pt x="10668" y="587502"/>
                  </a:lnTo>
                  <a:lnTo>
                    <a:pt x="0" y="587502"/>
                  </a:lnTo>
                  <a:lnTo>
                    <a:pt x="0" y="629412"/>
                  </a:lnTo>
                  <a:lnTo>
                    <a:pt x="10668" y="629412"/>
                  </a:lnTo>
                  <a:close/>
                </a:path>
                <a:path w="8343900" h="1296670">
                  <a:moveTo>
                    <a:pt x="10668" y="556260"/>
                  </a:moveTo>
                  <a:lnTo>
                    <a:pt x="10668" y="514350"/>
                  </a:lnTo>
                  <a:lnTo>
                    <a:pt x="0" y="514350"/>
                  </a:lnTo>
                  <a:lnTo>
                    <a:pt x="0" y="556260"/>
                  </a:lnTo>
                  <a:lnTo>
                    <a:pt x="10668" y="556260"/>
                  </a:lnTo>
                  <a:close/>
                </a:path>
                <a:path w="8343900" h="1296670">
                  <a:moveTo>
                    <a:pt x="10668" y="482346"/>
                  </a:moveTo>
                  <a:lnTo>
                    <a:pt x="10668" y="440436"/>
                  </a:lnTo>
                  <a:lnTo>
                    <a:pt x="0" y="440436"/>
                  </a:lnTo>
                  <a:lnTo>
                    <a:pt x="0" y="482346"/>
                  </a:lnTo>
                  <a:lnTo>
                    <a:pt x="10668" y="482346"/>
                  </a:lnTo>
                  <a:close/>
                </a:path>
                <a:path w="8343900" h="1296670">
                  <a:moveTo>
                    <a:pt x="10668" y="409194"/>
                  </a:moveTo>
                  <a:lnTo>
                    <a:pt x="10668" y="367284"/>
                  </a:lnTo>
                  <a:lnTo>
                    <a:pt x="0" y="367284"/>
                  </a:lnTo>
                  <a:lnTo>
                    <a:pt x="0" y="409194"/>
                  </a:lnTo>
                  <a:lnTo>
                    <a:pt x="10668" y="409194"/>
                  </a:lnTo>
                  <a:close/>
                </a:path>
                <a:path w="8343900" h="1296670">
                  <a:moveTo>
                    <a:pt x="10668" y="335280"/>
                  </a:moveTo>
                  <a:lnTo>
                    <a:pt x="10668" y="293370"/>
                  </a:lnTo>
                  <a:lnTo>
                    <a:pt x="0" y="293370"/>
                  </a:lnTo>
                  <a:lnTo>
                    <a:pt x="0" y="335280"/>
                  </a:lnTo>
                  <a:lnTo>
                    <a:pt x="10668" y="335280"/>
                  </a:lnTo>
                  <a:close/>
                </a:path>
                <a:path w="8343900" h="1296670">
                  <a:moveTo>
                    <a:pt x="10668" y="262128"/>
                  </a:moveTo>
                  <a:lnTo>
                    <a:pt x="10668" y="220218"/>
                  </a:lnTo>
                  <a:lnTo>
                    <a:pt x="0" y="220218"/>
                  </a:lnTo>
                  <a:lnTo>
                    <a:pt x="0" y="262128"/>
                  </a:lnTo>
                  <a:lnTo>
                    <a:pt x="10668" y="262128"/>
                  </a:lnTo>
                  <a:close/>
                </a:path>
                <a:path w="8343900" h="1296670">
                  <a:moveTo>
                    <a:pt x="10668" y="188976"/>
                  </a:moveTo>
                  <a:lnTo>
                    <a:pt x="10668" y="147066"/>
                  </a:lnTo>
                  <a:lnTo>
                    <a:pt x="0" y="147066"/>
                  </a:lnTo>
                  <a:lnTo>
                    <a:pt x="0" y="188976"/>
                  </a:lnTo>
                  <a:lnTo>
                    <a:pt x="10668" y="188976"/>
                  </a:lnTo>
                  <a:close/>
                </a:path>
                <a:path w="8343900" h="1296670">
                  <a:moveTo>
                    <a:pt x="10668" y="115062"/>
                  </a:moveTo>
                  <a:lnTo>
                    <a:pt x="10668" y="73152"/>
                  </a:lnTo>
                  <a:lnTo>
                    <a:pt x="0" y="73152"/>
                  </a:lnTo>
                  <a:lnTo>
                    <a:pt x="0" y="115062"/>
                  </a:lnTo>
                  <a:lnTo>
                    <a:pt x="10668" y="115062"/>
                  </a:lnTo>
                  <a:close/>
                </a:path>
                <a:path w="8343900" h="1296670">
                  <a:moveTo>
                    <a:pt x="11429" y="10668"/>
                  </a:moveTo>
                  <a:lnTo>
                    <a:pt x="11429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41910"/>
                  </a:lnTo>
                  <a:lnTo>
                    <a:pt x="5334" y="41910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11429" y="10668"/>
                  </a:lnTo>
                  <a:close/>
                </a:path>
                <a:path w="8343900" h="1296670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8343900" h="1296670">
                  <a:moveTo>
                    <a:pt x="10668" y="41910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41910"/>
                  </a:lnTo>
                  <a:lnTo>
                    <a:pt x="10668" y="41910"/>
                  </a:lnTo>
                  <a:close/>
                </a:path>
                <a:path w="8343900" h="1296670">
                  <a:moveTo>
                    <a:pt x="84582" y="10668"/>
                  </a:moveTo>
                  <a:lnTo>
                    <a:pt x="84582" y="0"/>
                  </a:lnTo>
                  <a:lnTo>
                    <a:pt x="42672" y="0"/>
                  </a:lnTo>
                  <a:lnTo>
                    <a:pt x="42672" y="10668"/>
                  </a:lnTo>
                  <a:lnTo>
                    <a:pt x="84582" y="10668"/>
                  </a:lnTo>
                  <a:close/>
                </a:path>
                <a:path w="8343900" h="1296670">
                  <a:moveTo>
                    <a:pt x="158496" y="10668"/>
                  </a:moveTo>
                  <a:lnTo>
                    <a:pt x="158496" y="0"/>
                  </a:lnTo>
                  <a:lnTo>
                    <a:pt x="116586" y="0"/>
                  </a:lnTo>
                  <a:lnTo>
                    <a:pt x="116586" y="10668"/>
                  </a:lnTo>
                  <a:lnTo>
                    <a:pt x="158496" y="10668"/>
                  </a:lnTo>
                  <a:close/>
                </a:path>
                <a:path w="8343900" h="1296670">
                  <a:moveTo>
                    <a:pt x="231648" y="10668"/>
                  </a:moveTo>
                  <a:lnTo>
                    <a:pt x="231648" y="0"/>
                  </a:lnTo>
                  <a:lnTo>
                    <a:pt x="189738" y="0"/>
                  </a:lnTo>
                  <a:lnTo>
                    <a:pt x="189738" y="10668"/>
                  </a:lnTo>
                  <a:lnTo>
                    <a:pt x="231648" y="10668"/>
                  </a:lnTo>
                  <a:close/>
                </a:path>
                <a:path w="8343900" h="1296670">
                  <a:moveTo>
                    <a:pt x="305562" y="10668"/>
                  </a:moveTo>
                  <a:lnTo>
                    <a:pt x="305562" y="0"/>
                  </a:lnTo>
                  <a:lnTo>
                    <a:pt x="262890" y="0"/>
                  </a:lnTo>
                  <a:lnTo>
                    <a:pt x="262890" y="10668"/>
                  </a:lnTo>
                  <a:lnTo>
                    <a:pt x="305562" y="10668"/>
                  </a:lnTo>
                  <a:close/>
                </a:path>
                <a:path w="8343900" h="1296670">
                  <a:moveTo>
                    <a:pt x="378714" y="10668"/>
                  </a:moveTo>
                  <a:lnTo>
                    <a:pt x="378714" y="0"/>
                  </a:lnTo>
                  <a:lnTo>
                    <a:pt x="336804" y="0"/>
                  </a:lnTo>
                  <a:lnTo>
                    <a:pt x="336804" y="10668"/>
                  </a:lnTo>
                  <a:lnTo>
                    <a:pt x="378714" y="10668"/>
                  </a:lnTo>
                  <a:close/>
                </a:path>
                <a:path w="8343900" h="1296670">
                  <a:moveTo>
                    <a:pt x="451866" y="10668"/>
                  </a:moveTo>
                  <a:lnTo>
                    <a:pt x="451866" y="0"/>
                  </a:lnTo>
                  <a:lnTo>
                    <a:pt x="409956" y="0"/>
                  </a:lnTo>
                  <a:lnTo>
                    <a:pt x="409956" y="10668"/>
                  </a:lnTo>
                  <a:lnTo>
                    <a:pt x="451866" y="10668"/>
                  </a:lnTo>
                  <a:close/>
                </a:path>
                <a:path w="8343900" h="1296670">
                  <a:moveTo>
                    <a:pt x="525780" y="10668"/>
                  </a:moveTo>
                  <a:lnTo>
                    <a:pt x="525780" y="0"/>
                  </a:lnTo>
                  <a:lnTo>
                    <a:pt x="483870" y="0"/>
                  </a:lnTo>
                  <a:lnTo>
                    <a:pt x="483870" y="10668"/>
                  </a:lnTo>
                  <a:lnTo>
                    <a:pt x="525780" y="10668"/>
                  </a:lnTo>
                  <a:close/>
                </a:path>
                <a:path w="8343900" h="1296670">
                  <a:moveTo>
                    <a:pt x="598932" y="10668"/>
                  </a:moveTo>
                  <a:lnTo>
                    <a:pt x="598932" y="0"/>
                  </a:lnTo>
                  <a:lnTo>
                    <a:pt x="557022" y="0"/>
                  </a:lnTo>
                  <a:lnTo>
                    <a:pt x="557022" y="10668"/>
                  </a:lnTo>
                  <a:lnTo>
                    <a:pt x="598932" y="10668"/>
                  </a:lnTo>
                  <a:close/>
                </a:path>
                <a:path w="8343900" h="1296670">
                  <a:moveTo>
                    <a:pt x="672846" y="10668"/>
                  </a:moveTo>
                  <a:lnTo>
                    <a:pt x="672846" y="0"/>
                  </a:lnTo>
                  <a:lnTo>
                    <a:pt x="630174" y="0"/>
                  </a:lnTo>
                  <a:lnTo>
                    <a:pt x="630174" y="10668"/>
                  </a:lnTo>
                  <a:lnTo>
                    <a:pt x="672846" y="10668"/>
                  </a:lnTo>
                  <a:close/>
                </a:path>
                <a:path w="8343900" h="1296670">
                  <a:moveTo>
                    <a:pt x="745998" y="10668"/>
                  </a:moveTo>
                  <a:lnTo>
                    <a:pt x="745998" y="0"/>
                  </a:lnTo>
                  <a:lnTo>
                    <a:pt x="704088" y="0"/>
                  </a:lnTo>
                  <a:lnTo>
                    <a:pt x="704088" y="10668"/>
                  </a:lnTo>
                  <a:lnTo>
                    <a:pt x="745998" y="10668"/>
                  </a:lnTo>
                  <a:close/>
                </a:path>
                <a:path w="8343900" h="1296670">
                  <a:moveTo>
                    <a:pt x="819150" y="10668"/>
                  </a:moveTo>
                  <a:lnTo>
                    <a:pt x="819150" y="0"/>
                  </a:lnTo>
                  <a:lnTo>
                    <a:pt x="777240" y="0"/>
                  </a:lnTo>
                  <a:lnTo>
                    <a:pt x="777240" y="10668"/>
                  </a:lnTo>
                  <a:lnTo>
                    <a:pt x="819150" y="10668"/>
                  </a:lnTo>
                  <a:close/>
                </a:path>
                <a:path w="8343900" h="1296670">
                  <a:moveTo>
                    <a:pt x="893064" y="10668"/>
                  </a:moveTo>
                  <a:lnTo>
                    <a:pt x="893064" y="0"/>
                  </a:lnTo>
                  <a:lnTo>
                    <a:pt x="851154" y="0"/>
                  </a:lnTo>
                  <a:lnTo>
                    <a:pt x="851154" y="10668"/>
                  </a:lnTo>
                  <a:lnTo>
                    <a:pt x="893064" y="10668"/>
                  </a:lnTo>
                  <a:close/>
                </a:path>
                <a:path w="8343900" h="1296670">
                  <a:moveTo>
                    <a:pt x="966216" y="10668"/>
                  </a:moveTo>
                  <a:lnTo>
                    <a:pt x="966216" y="0"/>
                  </a:lnTo>
                  <a:lnTo>
                    <a:pt x="924306" y="0"/>
                  </a:lnTo>
                  <a:lnTo>
                    <a:pt x="924306" y="10668"/>
                  </a:lnTo>
                  <a:lnTo>
                    <a:pt x="966216" y="10668"/>
                  </a:lnTo>
                  <a:close/>
                </a:path>
                <a:path w="8343900" h="1296670">
                  <a:moveTo>
                    <a:pt x="1040130" y="10668"/>
                  </a:moveTo>
                  <a:lnTo>
                    <a:pt x="1040130" y="0"/>
                  </a:lnTo>
                  <a:lnTo>
                    <a:pt x="998219" y="0"/>
                  </a:lnTo>
                  <a:lnTo>
                    <a:pt x="998219" y="10668"/>
                  </a:lnTo>
                  <a:lnTo>
                    <a:pt x="1040130" y="10668"/>
                  </a:lnTo>
                  <a:close/>
                </a:path>
                <a:path w="8343900" h="1296670">
                  <a:moveTo>
                    <a:pt x="1113282" y="10668"/>
                  </a:moveTo>
                  <a:lnTo>
                    <a:pt x="1113282" y="0"/>
                  </a:lnTo>
                  <a:lnTo>
                    <a:pt x="1071372" y="0"/>
                  </a:lnTo>
                  <a:lnTo>
                    <a:pt x="1071372" y="10668"/>
                  </a:lnTo>
                  <a:lnTo>
                    <a:pt x="1113282" y="10668"/>
                  </a:lnTo>
                  <a:close/>
                </a:path>
                <a:path w="8343900" h="1296670">
                  <a:moveTo>
                    <a:pt x="1186434" y="10668"/>
                  </a:moveTo>
                  <a:lnTo>
                    <a:pt x="1186434" y="0"/>
                  </a:lnTo>
                  <a:lnTo>
                    <a:pt x="1144524" y="0"/>
                  </a:lnTo>
                  <a:lnTo>
                    <a:pt x="1144524" y="10668"/>
                  </a:lnTo>
                  <a:lnTo>
                    <a:pt x="1186434" y="10668"/>
                  </a:lnTo>
                  <a:close/>
                </a:path>
                <a:path w="8343900" h="1296670">
                  <a:moveTo>
                    <a:pt x="1260348" y="10668"/>
                  </a:moveTo>
                  <a:lnTo>
                    <a:pt x="1260348" y="0"/>
                  </a:lnTo>
                  <a:lnTo>
                    <a:pt x="1218438" y="0"/>
                  </a:lnTo>
                  <a:lnTo>
                    <a:pt x="1218438" y="10668"/>
                  </a:lnTo>
                  <a:lnTo>
                    <a:pt x="1260348" y="10668"/>
                  </a:lnTo>
                  <a:close/>
                </a:path>
                <a:path w="8343900" h="1296670">
                  <a:moveTo>
                    <a:pt x="1333500" y="10668"/>
                  </a:moveTo>
                  <a:lnTo>
                    <a:pt x="1333500" y="0"/>
                  </a:lnTo>
                  <a:lnTo>
                    <a:pt x="1291589" y="0"/>
                  </a:lnTo>
                  <a:lnTo>
                    <a:pt x="1291589" y="10668"/>
                  </a:lnTo>
                  <a:lnTo>
                    <a:pt x="1333500" y="10668"/>
                  </a:lnTo>
                  <a:close/>
                </a:path>
                <a:path w="8343900" h="1296670">
                  <a:moveTo>
                    <a:pt x="1407414" y="10668"/>
                  </a:moveTo>
                  <a:lnTo>
                    <a:pt x="1407414" y="0"/>
                  </a:lnTo>
                  <a:lnTo>
                    <a:pt x="1365504" y="0"/>
                  </a:lnTo>
                  <a:lnTo>
                    <a:pt x="1365504" y="10668"/>
                  </a:lnTo>
                  <a:lnTo>
                    <a:pt x="1407414" y="10668"/>
                  </a:lnTo>
                  <a:close/>
                </a:path>
                <a:path w="8343900" h="1296670">
                  <a:moveTo>
                    <a:pt x="1480566" y="10668"/>
                  </a:moveTo>
                  <a:lnTo>
                    <a:pt x="1480566" y="0"/>
                  </a:lnTo>
                  <a:lnTo>
                    <a:pt x="1438656" y="0"/>
                  </a:lnTo>
                  <a:lnTo>
                    <a:pt x="1438656" y="10668"/>
                  </a:lnTo>
                  <a:lnTo>
                    <a:pt x="1480566" y="10668"/>
                  </a:lnTo>
                  <a:close/>
                </a:path>
                <a:path w="8343900" h="1296670">
                  <a:moveTo>
                    <a:pt x="1554480" y="10668"/>
                  </a:moveTo>
                  <a:lnTo>
                    <a:pt x="1554480" y="0"/>
                  </a:lnTo>
                  <a:lnTo>
                    <a:pt x="1511808" y="0"/>
                  </a:lnTo>
                  <a:lnTo>
                    <a:pt x="1511808" y="10668"/>
                  </a:lnTo>
                  <a:lnTo>
                    <a:pt x="1554480" y="10668"/>
                  </a:lnTo>
                  <a:close/>
                </a:path>
                <a:path w="8343900" h="1296670">
                  <a:moveTo>
                    <a:pt x="1627632" y="10668"/>
                  </a:moveTo>
                  <a:lnTo>
                    <a:pt x="1627632" y="0"/>
                  </a:lnTo>
                  <a:lnTo>
                    <a:pt x="1585722" y="0"/>
                  </a:lnTo>
                  <a:lnTo>
                    <a:pt x="1585722" y="10668"/>
                  </a:lnTo>
                  <a:lnTo>
                    <a:pt x="1627632" y="10668"/>
                  </a:lnTo>
                  <a:close/>
                </a:path>
                <a:path w="8343900" h="1296670">
                  <a:moveTo>
                    <a:pt x="1700784" y="10668"/>
                  </a:moveTo>
                  <a:lnTo>
                    <a:pt x="1700784" y="0"/>
                  </a:lnTo>
                  <a:lnTo>
                    <a:pt x="1658874" y="0"/>
                  </a:lnTo>
                  <a:lnTo>
                    <a:pt x="1658874" y="10668"/>
                  </a:lnTo>
                  <a:lnTo>
                    <a:pt x="1700784" y="10668"/>
                  </a:lnTo>
                  <a:close/>
                </a:path>
                <a:path w="8343900" h="1296670">
                  <a:moveTo>
                    <a:pt x="1774698" y="10668"/>
                  </a:moveTo>
                  <a:lnTo>
                    <a:pt x="1774698" y="0"/>
                  </a:lnTo>
                  <a:lnTo>
                    <a:pt x="1732788" y="0"/>
                  </a:lnTo>
                  <a:lnTo>
                    <a:pt x="1732788" y="10668"/>
                  </a:lnTo>
                  <a:lnTo>
                    <a:pt x="1774698" y="10668"/>
                  </a:lnTo>
                  <a:close/>
                </a:path>
                <a:path w="8343900" h="1296670">
                  <a:moveTo>
                    <a:pt x="1847850" y="10668"/>
                  </a:moveTo>
                  <a:lnTo>
                    <a:pt x="1847850" y="0"/>
                  </a:lnTo>
                  <a:lnTo>
                    <a:pt x="1805939" y="0"/>
                  </a:lnTo>
                  <a:lnTo>
                    <a:pt x="1805939" y="10668"/>
                  </a:lnTo>
                  <a:lnTo>
                    <a:pt x="1847850" y="10668"/>
                  </a:lnTo>
                  <a:close/>
                </a:path>
                <a:path w="8343900" h="1296670">
                  <a:moveTo>
                    <a:pt x="1921764" y="10668"/>
                  </a:moveTo>
                  <a:lnTo>
                    <a:pt x="1921764" y="0"/>
                  </a:lnTo>
                  <a:lnTo>
                    <a:pt x="1879092" y="0"/>
                  </a:lnTo>
                  <a:lnTo>
                    <a:pt x="1879092" y="10668"/>
                  </a:lnTo>
                  <a:lnTo>
                    <a:pt x="1921764" y="10668"/>
                  </a:lnTo>
                  <a:close/>
                </a:path>
                <a:path w="8343900" h="1296670">
                  <a:moveTo>
                    <a:pt x="1994916" y="10668"/>
                  </a:moveTo>
                  <a:lnTo>
                    <a:pt x="1994916" y="0"/>
                  </a:lnTo>
                  <a:lnTo>
                    <a:pt x="1953006" y="0"/>
                  </a:lnTo>
                  <a:lnTo>
                    <a:pt x="1953006" y="10668"/>
                  </a:lnTo>
                  <a:lnTo>
                    <a:pt x="1994916" y="10668"/>
                  </a:lnTo>
                  <a:close/>
                </a:path>
                <a:path w="8343900" h="1296670">
                  <a:moveTo>
                    <a:pt x="2068068" y="10668"/>
                  </a:moveTo>
                  <a:lnTo>
                    <a:pt x="2068068" y="0"/>
                  </a:lnTo>
                  <a:lnTo>
                    <a:pt x="2026158" y="0"/>
                  </a:lnTo>
                  <a:lnTo>
                    <a:pt x="2026158" y="10668"/>
                  </a:lnTo>
                  <a:lnTo>
                    <a:pt x="2068068" y="10668"/>
                  </a:lnTo>
                  <a:close/>
                </a:path>
                <a:path w="8343900" h="1296670">
                  <a:moveTo>
                    <a:pt x="2141982" y="10668"/>
                  </a:moveTo>
                  <a:lnTo>
                    <a:pt x="2141982" y="0"/>
                  </a:lnTo>
                  <a:lnTo>
                    <a:pt x="2100072" y="0"/>
                  </a:lnTo>
                  <a:lnTo>
                    <a:pt x="2100072" y="10668"/>
                  </a:lnTo>
                  <a:lnTo>
                    <a:pt x="2141982" y="10668"/>
                  </a:lnTo>
                  <a:close/>
                </a:path>
                <a:path w="8343900" h="1296670">
                  <a:moveTo>
                    <a:pt x="2215134" y="10668"/>
                  </a:moveTo>
                  <a:lnTo>
                    <a:pt x="2215134" y="0"/>
                  </a:lnTo>
                  <a:lnTo>
                    <a:pt x="2173224" y="0"/>
                  </a:lnTo>
                  <a:lnTo>
                    <a:pt x="2173224" y="10668"/>
                  </a:lnTo>
                  <a:lnTo>
                    <a:pt x="2215134" y="10668"/>
                  </a:lnTo>
                  <a:close/>
                </a:path>
                <a:path w="8343900" h="1296670">
                  <a:moveTo>
                    <a:pt x="2289048" y="10668"/>
                  </a:moveTo>
                  <a:lnTo>
                    <a:pt x="2289048" y="0"/>
                  </a:lnTo>
                  <a:lnTo>
                    <a:pt x="2247138" y="0"/>
                  </a:lnTo>
                  <a:lnTo>
                    <a:pt x="2247138" y="10668"/>
                  </a:lnTo>
                  <a:lnTo>
                    <a:pt x="2289048" y="10668"/>
                  </a:lnTo>
                  <a:close/>
                </a:path>
                <a:path w="8343900" h="1296670">
                  <a:moveTo>
                    <a:pt x="2362200" y="10668"/>
                  </a:moveTo>
                  <a:lnTo>
                    <a:pt x="2362200" y="0"/>
                  </a:lnTo>
                  <a:lnTo>
                    <a:pt x="2320290" y="0"/>
                  </a:lnTo>
                  <a:lnTo>
                    <a:pt x="2320290" y="10668"/>
                  </a:lnTo>
                  <a:lnTo>
                    <a:pt x="2362200" y="10668"/>
                  </a:lnTo>
                  <a:close/>
                </a:path>
                <a:path w="8343900" h="1296670">
                  <a:moveTo>
                    <a:pt x="2435352" y="10668"/>
                  </a:moveTo>
                  <a:lnTo>
                    <a:pt x="2435352" y="0"/>
                  </a:lnTo>
                  <a:lnTo>
                    <a:pt x="2393442" y="0"/>
                  </a:lnTo>
                  <a:lnTo>
                    <a:pt x="2393442" y="10668"/>
                  </a:lnTo>
                  <a:lnTo>
                    <a:pt x="2435352" y="10668"/>
                  </a:lnTo>
                  <a:close/>
                </a:path>
                <a:path w="8343900" h="1296670">
                  <a:moveTo>
                    <a:pt x="2509265" y="10668"/>
                  </a:moveTo>
                  <a:lnTo>
                    <a:pt x="2509265" y="0"/>
                  </a:lnTo>
                  <a:lnTo>
                    <a:pt x="2467355" y="0"/>
                  </a:lnTo>
                  <a:lnTo>
                    <a:pt x="2467355" y="10668"/>
                  </a:lnTo>
                  <a:lnTo>
                    <a:pt x="2509265" y="10668"/>
                  </a:lnTo>
                  <a:close/>
                </a:path>
                <a:path w="8343900" h="1296670">
                  <a:moveTo>
                    <a:pt x="2582418" y="10668"/>
                  </a:moveTo>
                  <a:lnTo>
                    <a:pt x="2582418" y="0"/>
                  </a:lnTo>
                  <a:lnTo>
                    <a:pt x="2540508" y="0"/>
                  </a:lnTo>
                  <a:lnTo>
                    <a:pt x="2540508" y="10668"/>
                  </a:lnTo>
                  <a:lnTo>
                    <a:pt x="2582418" y="10668"/>
                  </a:lnTo>
                  <a:close/>
                </a:path>
                <a:path w="8343900" h="1296670">
                  <a:moveTo>
                    <a:pt x="2656332" y="10668"/>
                  </a:moveTo>
                  <a:lnTo>
                    <a:pt x="2656332" y="0"/>
                  </a:lnTo>
                  <a:lnTo>
                    <a:pt x="2614422" y="0"/>
                  </a:lnTo>
                  <a:lnTo>
                    <a:pt x="2614422" y="10668"/>
                  </a:lnTo>
                  <a:lnTo>
                    <a:pt x="2656332" y="10668"/>
                  </a:lnTo>
                  <a:close/>
                </a:path>
                <a:path w="8343900" h="1296670">
                  <a:moveTo>
                    <a:pt x="2729484" y="10668"/>
                  </a:moveTo>
                  <a:lnTo>
                    <a:pt x="2729484" y="0"/>
                  </a:lnTo>
                  <a:lnTo>
                    <a:pt x="2687573" y="0"/>
                  </a:lnTo>
                  <a:lnTo>
                    <a:pt x="2687573" y="10668"/>
                  </a:lnTo>
                  <a:lnTo>
                    <a:pt x="2729484" y="10668"/>
                  </a:lnTo>
                  <a:close/>
                </a:path>
                <a:path w="8343900" h="1296670">
                  <a:moveTo>
                    <a:pt x="2803397" y="10668"/>
                  </a:moveTo>
                  <a:lnTo>
                    <a:pt x="2803397" y="0"/>
                  </a:lnTo>
                  <a:lnTo>
                    <a:pt x="2760725" y="0"/>
                  </a:lnTo>
                  <a:lnTo>
                    <a:pt x="2760725" y="10668"/>
                  </a:lnTo>
                  <a:lnTo>
                    <a:pt x="2803397" y="10668"/>
                  </a:lnTo>
                  <a:close/>
                </a:path>
                <a:path w="8343900" h="1296670">
                  <a:moveTo>
                    <a:pt x="2876549" y="10668"/>
                  </a:moveTo>
                  <a:lnTo>
                    <a:pt x="2876549" y="0"/>
                  </a:lnTo>
                  <a:lnTo>
                    <a:pt x="2834639" y="0"/>
                  </a:lnTo>
                  <a:lnTo>
                    <a:pt x="2834639" y="10668"/>
                  </a:lnTo>
                  <a:lnTo>
                    <a:pt x="2876549" y="10668"/>
                  </a:lnTo>
                  <a:close/>
                </a:path>
                <a:path w="8343900" h="1296670">
                  <a:moveTo>
                    <a:pt x="2949701" y="10668"/>
                  </a:moveTo>
                  <a:lnTo>
                    <a:pt x="2949701" y="0"/>
                  </a:lnTo>
                  <a:lnTo>
                    <a:pt x="2907791" y="0"/>
                  </a:lnTo>
                  <a:lnTo>
                    <a:pt x="2907791" y="10668"/>
                  </a:lnTo>
                  <a:lnTo>
                    <a:pt x="2949701" y="10668"/>
                  </a:lnTo>
                  <a:close/>
                </a:path>
                <a:path w="8343900" h="1296670">
                  <a:moveTo>
                    <a:pt x="3023615" y="10668"/>
                  </a:moveTo>
                  <a:lnTo>
                    <a:pt x="3023615" y="0"/>
                  </a:lnTo>
                  <a:lnTo>
                    <a:pt x="2981705" y="0"/>
                  </a:lnTo>
                  <a:lnTo>
                    <a:pt x="2981705" y="10668"/>
                  </a:lnTo>
                  <a:lnTo>
                    <a:pt x="3023615" y="10668"/>
                  </a:lnTo>
                  <a:close/>
                </a:path>
                <a:path w="8343900" h="1296670">
                  <a:moveTo>
                    <a:pt x="3096768" y="10668"/>
                  </a:moveTo>
                  <a:lnTo>
                    <a:pt x="3096768" y="0"/>
                  </a:lnTo>
                  <a:lnTo>
                    <a:pt x="3054858" y="0"/>
                  </a:lnTo>
                  <a:lnTo>
                    <a:pt x="3054858" y="10668"/>
                  </a:lnTo>
                  <a:lnTo>
                    <a:pt x="3096768" y="10668"/>
                  </a:lnTo>
                  <a:close/>
                </a:path>
                <a:path w="8343900" h="1296670">
                  <a:moveTo>
                    <a:pt x="3170682" y="10668"/>
                  </a:moveTo>
                  <a:lnTo>
                    <a:pt x="3170682" y="0"/>
                  </a:lnTo>
                  <a:lnTo>
                    <a:pt x="3128010" y="0"/>
                  </a:lnTo>
                  <a:lnTo>
                    <a:pt x="3128010" y="10668"/>
                  </a:lnTo>
                  <a:lnTo>
                    <a:pt x="3170682" y="10668"/>
                  </a:lnTo>
                  <a:close/>
                </a:path>
                <a:path w="8343900" h="1296670">
                  <a:moveTo>
                    <a:pt x="3243834" y="10668"/>
                  </a:moveTo>
                  <a:lnTo>
                    <a:pt x="3243834" y="0"/>
                  </a:lnTo>
                  <a:lnTo>
                    <a:pt x="3201923" y="0"/>
                  </a:lnTo>
                  <a:lnTo>
                    <a:pt x="3201923" y="10668"/>
                  </a:lnTo>
                  <a:lnTo>
                    <a:pt x="3243834" y="10668"/>
                  </a:lnTo>
                  <a:close/>
                </a:path>
                <a:path w="8343900" h="1296670">
                  <a:moveTo>
                    <a:pt x="3316986" y="10668"/>
                  </a:moveTo>
                  <a:lnTo>
                    <a:pt x="3316986" y="0"/>
                  </a:lnTo>
                  <a:lnTo>
                    <a:pt x="3275076" y="0"/>
                  </a:lnTo>
                  <a:lnTo>
                    <a:pt x="3275076" y="10668"/>
                  </a:lnTo>
                  <a:lnTo>
                    <a:pt x="3316986" y="10668"/>
                  </a:lnTo>
                  <a:close/>
                </a:path>
                <a:path w="8343900" h="1296670">
                  <a:moveTo>
                    <a:pt x="3390900" y="10668"/>
                  </a:moveTo>
                  <a:lnTo>
                    <a:pt x="3390900" y="0"/>
                  </a:lnTo>
                  <a:lnTo>
                    <a:pt x="3348990" y="0"/>
                  </a:lnTo>
                  <a:lnTo>
                    <a:pt x="3348990" y="10668"/>
                  </a:lnTo>
                  <a:lnTo>
                    <a:pt x="3390900" y="10668"/>
                  </a:lnTo>
                  <a:close/>
                </a:path>
                <a:path w="8343900" h="1296670">
                  <a:moveTo>
                    <a:pt x="3464052" y="10668"/>
                  </a:moveTo>
                  <a:lnTo>
                    <a:pt x="3464052" y="0"/>
                  </a:lnTo>
                  <a:lnTo>
                    <a:pt x="3422141" y="0"/>
                  </a:lnTo>
                  <a:lnTo>
                    <a:pt x="3422141" y="10668"/>
                  </a:lnTo>
                  <a:lnTo>
                    <a:pt x="3464052" y="10668"/>
                  </a:lnTo>
                  <a:close/>
                </a:path>
                <a:path w="8343900" h="1296670">
                  <a:moveTo>
                    <a:pt x="3537966" y="10668"/>
                  </a:moveTo>
                  <a:lnTo>
                    <a:pt x="3537966" y="0"/>
                  </a:lnTo>
                  <a:lnTo>
                    <a:pt x="3496055" y="0"/>
                  </a:lnTo>
                  <a:lnTo>
                    <a:pt x="3496055" y="10668"/>
                  </a:lnTo>
                  <a:lnTo>
                    <a:pt x="3537966" y="10668"/>
                  </a:lnTo>
                  <a:close/>
                </a:path>
                <a:path w="8343900" h="1296670">
                  <a:moveTo>
                    <a:pt x="3611118" y="10668"/>
                  </a:moveTo>
                  <a:lnTo>
                    <a:pt x="3611118" y="0"/>
                  </a:lnTo>
                  <a:lnTo>
                    <a:pt x="3569208" y="0"/>
                  </a:lnTo>
                  <a:lnTo>
                    <a:pt x="3569208" y="10668"/>
                  </a:lnTo>
                  <a:lnTo>
                    <a:pt x="3611118" y="10668"/>
                  </a:lnTo>
                  <a:close/>
                </a:path>
                <a:path w="8343900" h="1296670">
                  <a:moveTo>
                    <a:pt x="3684270" y="10668"/>
                  </a:moveTo>
                  <a:lnTo>
                    <a:pt x="3684270" y="0"/>
                  </a:lnTo>
                  <a:lnTo>
                    <a:pt x="3642360" y="0"/>
                  </a:lnTo>
                  <a:lnTo>
                    <a:pt x="3642360" y="10668"/>
                  </a:lnTo>
                  <a:lnTo>
                    <a:pt x="3684270" y="10668"/>
                  </a:lnTo>
                  <a:close/>
                </a:path>
                <a:path w="8343900" h="1296670">
                  <a:moveTo>
                    <a:pt x="3758184" y="10668"/>
                  </a:moveTo>
                  <a:lnTo>
                    <a:pt x="3758184" y="0"/>
                  </a:lnTo>
                  <a:lnTo>
                    <a:pt x="3716274" y="0"/>
                  </a:lnTo>
                  <a:lnTo>
                    <a:pt x="3716274" y="10668"/>
                  </a:lnTo>
                  <a:lnTo>
                    <a:pt x="3758184" y="10668"/>
                  </a:lnTo>
                  <a:close/>
                </a:path>
                <a:path w="8343900" h="1296670">
                  <a:moveTo>
                    <a:pt x="3831336" y="10668"/>
                  </a:moveTo>
                  <a:lnTo>
                    <a:pt x="3831336" y="0"/>
                  </a:lnTo>
                  <a:lnTo>
                    <a:pt x="3789426" y="0"/>
                  </a:lnTo>
                  <a:lnTo>
                    <a:pt x="3789426" y="10668"/>
                  </a:lnTo>
                  <a:lnTo>
                    <a:pt x="3831336" y="10668"/>
                  </a:lnTo>
                  <a:close/>
                </a:path>
                <a:path w="8343900" h="1296670">
                  <a:moveTo>
                    <a:pt x="3905250" y="10668"/>
                  </a:moveTo>
                  <a:lnTo>
                    <a:pt x="3905250" y="0"/>
                  </a:lnTo>
                  <a:lnTo>
                    <a:pt x="3863340" y="0"/>
                  </a:lnTo>
                  <a:lnTo>
                    <a:pt x="3863340" y="10668"/>
                  </a:lnTo>
                  <a:lnTo>
                    <a:pt x="3905250" y="10668"/>
                  </a:lnTo>
                  <a:close/>
                </a:path>
                <a:path w="8343900" h="1296670">
                  <a:moveTo>
                    <a:pt x="3978402" y="10668"/>
                  </a:moveTo>
                  <a:lnTo>
                    <a:pt x="3978402" y="0"/>
                  </a:lnTo>
                  <a:lnTo>
                    <a:pt x="3936491" y="0"/>
                  </a:lnTo>
                  <a:lnTo>
                    <a:pt x="3936491" y="10668"/>
                  </a:lnTo>
                  <a:lnTo>
                    <a:pt x="3978402" y="10668"/>
                  </a:lnTo>
                  <a:close/>
                </a:path>
                <a:path w="8343900" h="1296670">
                  <a:moveTo>
                    <a:pt x="4052316" y="10668"/>
                  </a:moveTo>
                  <a:lnTo>
                    <a:pt x="4052316" y="0"/>
                  </a:lnTo>
                  <a:lnTo>
                    <a:pt x="4009644" y="0"/>
                  </a:lnTo>
                  <a:lnTo>
                    <a:pt x="4009644" y="10668"/>
                  </a:lnTo>
                  <a:lnTo>
                    <a:pt x="4052316" y="10668"/>
                  </a:lnTo>
                  <a:close/>
                </a:path>
                <a:path w="8343900" h="1296670">
                  <a:moveTo>
                    <a:pt x="4125468" y="10668"/>
                  </a:moveTo>
                  <a:lnTo>
                    <a:pt x="4125468" y="0"/>
                  </a:lnTo>
                  <a:lnTo>
                    <a:pt x="4083558" y="0"/>
                  </a:lnTo>
                  <a:lnTo>
                    <a:pt x="4083558" y="10668"/>
                  </a:lnTo>
                  <a:lnTo>
                    <a:pt x="4125468" y="10668"/>
                  </a:lnTo>
                  <a:close/>
                </a:path>
                <a:path w="8343900" h="1296670">
                  <a:moveTo>
                    <a:pt x="4198620" y="10668"/>
                  </a:moveTo>
                  <a:lnTo>
                    <a:pt x="4198620" y="0"/>
                  </a:lnTo>
                  <a:lnTo>
                    <a:pt x="4156710" y="0"/>
                  </a:lnTo>
                  <a:lnTo>
                    <a:pt x="4156710" y="10668"/>
                  </a:lnTo>
                  <a:lnTo>
                    <a:pt x="4198620" y="10668"/>
                  </a:lnTo>
                  <a:close/>
                </a:path>
                <a:path w="8343900" h="1296670">
                  <a:moveTo>
                    <a:pt x="4272534" y="10668"/>
                  </a:moveTo>
                  <a:lnTo>
                    <a:pt x="4272534" y="0"/>
                  </a:lnTo>
                  <a:lnTo>
                    <a:pt x="4230624" y="0"/>
                  </a:lnTo>
                  <a:lnTo>
                    <a:pt x="4230624" y="10668"/>
                  </a:lnTo>
                  <a:lnTo>
                    <a:pt x="4272534" y="10668"/>
                  </a:lnTo>
                  <a:close/>
                </a:path>
                <a:path w="8343900" h="1296670">
                  <a:moveTo>
                    <a:pt x="4345686" y="10668"/>
                  </a:moveTo>
                  <a:lnTo>
                    <a:pt x="4345686" y="0"/>
                  </a:lnTo>
                  <a:lnTo>
                    <a:pt x="4303776" y="0"/>
                  </a:lnTo>
                  <a:lnTo>
                    <a:pt x="4303776" y="10668"/>
                  </a:lnTo>
                  <a:lnTo>
                    <a:pt x="4345686" y="10668"/>
                  </a:lnTo>
                  <a:close/>
                </a:path>
                <a:path w="8343900" h="1296670">
                  <a:moveTo>
                    <a:pt x="4419600" y="10668"/>
                  </a:moveTo>
                  <a:lnTo>
                    <a:pt x="4419600" y="0"/>
                  </a:lnTo>
                  <a:lnTo>
                    <a:pt x="4376928" y="0"/>
                  </a:lnTo>
                  <a:lnTo>
                    <a:pt x="4376928" y="10668"/>
                  </a:lnTo>
                  <a:lnTo>
                    <a:pt x="4419600" y="10668"/>
                  </a:lnTo>
                  <a:close/>
                </a:path>
                <a:path w="8343900" h="1296670">
                  <a:moveTo>
                    <a:pt x="4492752" y="10668"/>
                  </a:moveTo>
                  <a:lnTo>
                    <a:pt x="4492752" y="0"/>
                  </a:lnTo>
                  <a:lnTo>
                    <a:pt x="4450842" y="0"/>
                  </a:lnTo>
                  <a:lnTo>
                    <a:pt x="4450842" y="10668"/>
                  </a:lnTo>
                  <a:lnTo>
                    <a:pt x="4492752" y="10668"/>
                  </a:lnTo>
                  <a:close/>
                </a:path>
                <a:path w="8343900" h="1296670">
                  <a:moveTo>
                    <a:pt x="4565904" y="10668"/>
                  </a:moveTo>
                  <a:lnTo>
                    <a:pt x="4565904" y="0"/>
                  </a:lnTo>
                  <a:lnTo>
                    <a:pt x="4523994" y="0"/>
                  </a:lnTo>
                  <a:lnTo>
                    <a:pt x="4523994" y="10668"/>
                  </a:lnTo>
                  <a:lnTo>
                    <a:pt x="4565904" y="10668"/>
                  </a:lnTo>
                  <a:close/>
                </a:path>
                <a:path w="8343900" h="1296670">
                  <a:moveTo>
                    <a:pt x="4639818" y="10668"/>
                  </a:moveTo>
                  <a:lnTo>
                    <a:pt x="4639818" y="0"/>
                  </a:lnTo>
                  <a:lnTo>
                    <a:pt x="4597908" y="0"/>
                  </a:lnTo>
                  <a:lnTo>
                    <a:pt x="4597908" y="10668"/>
                  </a:lnTo>
                  <a:lnTo>
                    <a:pt x="4639818" y="10668"/>
                  </a:lnTo>
                  <a:close/>
                </a:path>
                <a:path w="8343900" h="1296670">
                  <a:moveTo>
                    <a:pt x="4712970" y="10668"/>
                  </a:moveTo>
                  <a:lnTo>
                    <a:pt x="4712970" y="0"/>
                  </a:lnTo>
                  <a:lnTo>
                    <a:pt x="4671060" y="0"/>
                  </a:lnTo>
                  <a:lnTo>
                    <a:pt x="4671060" y="10668"/>
                  </a:lnTo>
                  <a:lnTo>
                    <a:pt x="4712970" y="10668"/>
                  </a:lnTo>
                  <a:close/>
                </a:path>
                <a:path w="8343900" h="1296670">
                  <a:moveTo>
                    <a:pt x="4786884" y="10668"/>
                  </a:moveTo>
                  <a:lnTo>
                    <a:pt x="4786884" y="0"/>
                  </a:lnTo>
                  <a:lnTo>
                    <a:pt x="4744974" y="0"/>
                  </a:lnTo>
                  <a:lnTo>
                    <a:pt x="4744974" y="10668"/>
                  </a:lnTo>
                  <a:lnTo>
                    <a:pt x="4786884" y="10668"/>
                  </a:lnTo>
                  <a:close/>
                </a:path>
                <a:path w="8343900" h="1296670">
                  <a:moveTo>
                    <a:pt x="4860036" y="10668"/>
                  </a:moveTo>
                  <a:lnTo>
                    <a:pt x="4860036" y="0"/>
                  </a:lnTo>
                  <a:lnTo>
                    <a:pt x="4818126" y="0"/>
                  </a:lnTo>
                  <a:lnTo>
                    <a:pt x="4818126" y="10668"/>
                  </a:lnTo>
                  <a:lnTo>
                    <a:pt x="4860036" y="10668"/>
                  </a:lnTo>
                  <a:close/>
                </a:path>
                <a:path w="8343900" h="1296670">
                  <a:moveTo>
                    <a:pt x="4933188" y="10668"/>
                  </a:moveTo>
                  <a:lnTo>
                    <a:pt x="4933188" y="0"/>
                  </a:lnTo>
                  <a:lnTo>
                    <a:pt x="4891278" y="0"/>
                  </a:lnTo>
                  <a:lnTo>
                    <a:pt x="4891278" y="10668"/>
                  </a:lnTo>
                  <a:lnTo>
                    <a:pt x="4933188" y="10668"/>
                  </a:lnTo>
                  <a:close/>
                </a:path>
                <a:path w="8343900" h="1296670">
                  <a:moveTo>
                    <a:pt x="5007102" y="10668"/>
                  </a:moveTo>
                  <a:lnTo>
                    <a:pt x="5007102" y="0"/>
                  </a:lnTo>
                  <a:lnTo>
                    <a:pt x="4965192" y="0"/>
                  </a:lnTo>
                  <a:lnTo>
                    <a:pt x="4965192" y="10668"/>
                  </a:lnTo>
                  <a:lnTo>
                    <a:pt x="5007102" y="10668"/>
                  </a:lnTo>
                  <a:close/>
                </a:path>
                <a:path w="8343900" h="1296670">
                  <a:moveTo>
                    <a:pt x="5080254" y="10668"/>
                  </a:moveTo>
                  <a:lnTo>
                    <a:pt x="5080254" y="0"/>
                  </a:lnTo>
                  <a:lnTo>
                    <a:pt x="5038344" y="0"/>
                  </a:lnTo>
                  <a:lnTo>
                    <a:pt x="5038344" y="10668"/>
                  </a:lnTo>
                  <a:lnTo>
                    <a:pt x="5080254" y="10668"/>
                  </a:lnTo>
                  <a:close/>
                </a:path>
                <a:path w="8343900" h="1296670">
                  <a:moveTo>
                    <a:pt x="5154168" y="10668"/>
                  </a:moveTo>
                  <a:lnTo>
                    <a:pt x="5154168" y="0"/>
                  </a:lnTo>
                  <a:lnTo>
                    <a:pt x="5112258" y="0"/>
                  </a:lnTo>
                  <a:lnTo>
                    <a:pt x="5112258" y="10668"/>
                  </a:lnTo>
                  <a:lnTo>
                    <a:pt x="5154168" y="10668"/>
                  </a:lnTo>
                  <a:close/>
                </a:path>
                <a:path w="8343900" h="1296670">
                  <a:moveTo>
                    <a:pt x="5227320" y="10668"/>
                  </a:moveTo>
                  <a:lnTo>
                    <a:pt x="5227320" y="0"/>
                  </a:lnTo>
                  <a:lnTo>
                    <a:pt x="5185410" y="0"/>
                  </a:lnTo>
                  <a:lnTo>
                    <a:pt x="5185410" y="10668"/>
                  </a:lnTo>
                  <a:lnTo>
                    <a:pt x="5227320" y="10668"/>
                  </a:lnTo>
                  <a:close/>
                </a:path>
                <a:path w="8343900" h="1296670">
                  <a:moveTo>
                    <a:pt x="5301234" y="10668"/>
                  </a:moveTo>
                  <a:lnTo>
                    <a:pt x="5301234" y="0"/>
                  </a:lnTo>
                  <a:lnTo>
                    <a:pt x="5258562" y="0"/>
                  </a:lnTo>
                  <a:lnTo>
                    <a:pt x="5258562" y="10668"/>
                  </a:lnTo>
                  <a:lnTo>
                    <a:pt x="5301234" y="10668"/>
                  </a:lnTo>
                  <a:close/>
                </a:path>
                <a:path w="8343900" h="1296670">
                  <a:moveTo>
                    <a:pt x="5374386" y="10668"/>
                  </a:moveTo>
                  <a:lnTo>
                    <a:pt x="5374386" y="0"/>
                  </a:lnTo>
                  <a:lnTo>
                    <a:pt x="5332476" y="0"/>
                  </a:lnTo>
                  <a:lnTo>
                    <a:pt x="5332476" y="10668"/>
                  </a:lnTo>
                  <a:lnTo>
                    <a:pt x="5374386" y="10668"/>
                  </a:lnTo>
                  <a:close/>
                </a:path>
                <a:path w="8343900" h="1296670">
                  <a:moveTo>
                    <a:pt x="5447538" y="10668"/>
                  </a:moveTo>
                  <a:lnTo>
                    <a:pt x="5447538" y="0"/>
                  </a:lnTo>
                  <a:lnTo>
                    <a:pt x="5405628" y="0"/>
                  </a:lnTo>
                  <a:lnTo>
                    <a:pt x="5405628" y="10668"/>
                  </a:lnTo>
                  <a:lnTo>
                    <a:pt x="5447538" y="10668"/>
                  </a:lnTo>
                  <a:close/>
                </a:path>
                <a:path w="8343900" h="1296670">
                  <a:moveTo>
                    <a:pt x="5521439" y="10668"/>
                  </a:moveTo>
                  <a:lnTo>
                    <a:pt x="5521439" y="0"/>
                  </a:lnTo>
                  <a:lnTo>
                    <a:pt x="5479529" y="0"/>
                  </a:lnTo>
                  <a:lnTo>
                    <a:pt x="5479529" y="10668"/>
                  </a:lnTo>
                  <a:lnTo>
                    <a:pt x="5521439" y="10668"/>
                  </a:lnTo>
                  <a:close/>
                </a:path>
                <a:path w="8343900" h="1296670">
                  <a:moveTo>
                    <a:pt x="5594591" y="10668"/>
                  </a:moveTo>
                  <a:lnTo>
                    <a:pt x="5594591" y="0"/>
                  </a:lnTo>
                  <a:lnTo>
                    <a:pt x="5552681" y="0"/>
                  </a:lnTo>
                  <a:lnTo>
                    <a:pt x="5552681" y="10668"/>
                  </a:lnTo>
                  <a:lnTo>
                    <a:pt x="5594591" y="10668"/>
                  </a:lnTo>
                  <a:close/>
                </a:path>
                <a:path w="8343900" h="1296670">
                  <a:moveTo>
                    <a:pt x="5668518" y="10668"/>
                  </a:moveTo>
                  <a:lnTo>
                    <a:pt x="5668518" y="0"/>
                  </a:lnTo>
                  <a:lnTo>
                    <a:pt x="5625846" y="0"/>
                  </a:lnTo>
                  <a:lnTo>
                    <a:pt x="5625846" y="10668"/>
                  </a:lnTo>
                  <a:lnTo>
                    <a:pt x="5668518" y="10668"/>
                  </a:lnTo>
                  <a:close/>
                </a:path>
                <a:path w="8343900" h="1296670">
                  <a:moveTo>
                    <a:pt x="5741670" y="10668"/>
                  </a:moveTo>
                  <a:lnTo>
                    <a:pt x="5741670" y="0"/>
                  </a:lnTo>
                  <a:lnTo>
                    <a:pt x="5699760" y="0"/>
                  </a:lnTo>
                  <a:lnTo>
                    <a:pt x="5699760" y="10668"/>
                  </a:lnTo>
                  <a:lnTo>
                    <a:pt x="5741670" y="10668"/>
                  </a:lnTo>
                  <a:close/>
                </a:path>
                <a:path w="8343900" h="1296670">
                  <a:moveTo>
                    <a:pt x="5814821" y="10668"/>
                  </a:moveTo>
                  <a:lnTo>
                    <a:pt x="5814821" y="0"/>
                  </a:lnTo>
                  <a:lnTo>
                    <a:pt x="5772911" y="0"/>
                  </a:lnTo>
                  <a:lnTo>
                    <a:pt x="5772911" y="10668"/>
                  </a:lnTo>
                  <a:lnTo>
                    <a:pt x="5814821" y="10668"/>
                  </a:lnTo>
                  <a:close/>
                </a:path>
                <a:path w="8343900" h="1296670">
                  <a:moveTo>
                    <a:pt x="5888723" y="10668"/>
                  </a:moveTo>
                  <a:lnTo>
                    <a:pt x="5888723" y="0"/>
                  </a:lnTo>
                  <a:lnTo>
                    <a:pt x="5846813" y="0"/>
                  </a:lnTo>
                  <a:lnTo>
                    <a:pt x="5846813" y="10668"/>
                  </a:lnTo>
                  <a:lnTo>
                    <a:pt x="5888723" y="10668"/>
                  </a:lnTo>
                  <a:close/>
                </a:path>
                <a:path w="8343900" h="1296670">
                  <a:moveTo>
                    <a:pt x="5961875" y="10668"/>
                  </a:moveTo>
                  <a:lnTo>
                    <a:pt x="5961875" y="0"/>
                  </a:lnTo>
                  <a:lnTo>
                    <a:pt x="5919965" y="0"/>
                  </a:lnTo>
                  <a:lnTo>
                    <a:pt x="5919965" y="10668"/>
                  </a:lnTo>
                  <a:lnTo>
                    <a:pt x="5961875" y="10668"/>
                  </a:lnTo>
                  <a:close/>
                </a:path>
                <a:path w="8343900" h="1296670">
                  <a:moveTo>
                    <a:pt x="6035789" y="10668"/>
                  </a:moveTo>
                  <a:lnTo>
                    <a:pt x="6035789" y="0"/>
                  </a:lnTo>
                  <a:lnTo>
                    <a:pt x="5993879" y="0"/>
                  </a:lnTo>
                  <a:lnTo>
                    <a:pt x="5993879" y="10668"/>
                  </a:lnTo>
                  <a:lnTo>
                    <a:pt x="6035789" y="10668"/>
                  </a:lnTo>
                  <a:close/>
                </a:path>
                <a:path w="8343900" h="1296670">
                  <a:moveTo>
                    <a:pt x="6108941" y="10668"/>
                  </a:moveTo>
                  <a:lnTo>
                    <a:pt x="6108941" y="0"/>
                  </a:lnTo>
                  <a:lnTo>
                    <a:pt x="6067031" y="0"/>
                  </a:lnTo>
                  <a:lnTo>
                    <a:pt x="6067031" y="10668"/>
                  </a:lnTo>
                  <a:lnTo>
                    <a:pt x="6108941" y="10668"/>
                  </a:lnTo>
                  <a:close/>
                </a:path>
                <a:path w="8343900" h="1296670">
                  <a:moveTo>
                    <a:pt x="6182106" y="10668"/>
                  </a:moveTo>
                  <a:lnTo>
                    <a:pt x="6182106" y="0"/>
                  </a:lnTo>
                  <a:lnTo>
                    <a:pt x="6140196" y="0"/>
                  </a:lnTo>
                  <a:lnTo>
                    <a:pt x="6140196" y="10668"/>
                  </a:lnTo>
                  <a:lnTo>
                    <a:pt x="6182106" y="10668"/>
                  </a:lnTo>
                  <a:close/>
                </a:path>
                <a:path w="8343900" h="1296670">
                  <a:moveTo>
                    <a:pt x="6256019" y="10668"/>
                  </a:moveTo>
                  <a:lnTo>
                    <a:pt x="6256019" y="0"/>
                  </a:lnTo>
                  <a:lnTo>
                    <a:pt x="6214109" y="0"/>
                  </a:lnTo>
                  <a:lnTo>
                    <a:pt x="6214109" y="10668"/>
                  </a:lnTo>
                  <a:lnTo>
                    <a:pt x="6256019" y="10668"/>
                  </a:lnTo>
                  <a:close/>
                </a:path>
                <a:path w="8343900" h="1296670">
                  <a:moveTo>
                    <a:pt x="6329171" y="10668"/>
                  </a:moveTo>
                  <a:lnTo>
                    <a:pt x="6329171" y="0"/>
                  </a:lnTo>
                  <a:lnTo>
                    <a:pt x="6287261" y="0"/>
                  </a:lnTo>
                  <a:lnTo>
                    <a:pt x="6287261" y="10668"/>
                  </a:lnTo>
                  <a:lnTo>
                    <a:pt x="6329171" y="10668"/>
                  </a:lnTo>
                  <a:close/>
                </a:path>
                <a:path w="8343900" h="1296670">
                  <a:moveTo>
                    <a:pt x="6403073" y="10668"/>
                  </a:moveTo>
                  <a:lnTo>
                    <a:pt x="6403073" y="0"/>
                  </a:lnTo>
                  <a:lnTo>
                    <a:pt x="6361163" y="0"/>
                  </a:lnTo>
                  <a:lnTo>
                    <a:pt x="6361163" y="10668"/>
                  </a:lnTo>
                  <a:lnTo>
                    <a:pt x="6403073" y="10668"/>
                  </a:lnTo>
                  <a:close/>
                </a:path>
                <a:path w="8343900" h="1296670">
                  <a:moveTo>
                    <a:pt x="6476225" y="10668"/>
                  </a:moveTo>
                  <a:lnTo>
                    <a:pt x="6476225" y="0"/>
                  </a:lnTo>
                  <a:lnTo>
                    <a:pt x="6434315" y="0"/>
                  </a:lnTo>
                  <a:lnTo>
                    <a:pt x="6434315" y="10668"/>
                  </a:lnTo>
                  <a:lnTo>
                    <a:pt x="6476225" y="10668"/>
                  </a:lnTo>
                  <a:close/>
                </a:path>
                <a:path w="8343900" h="1296670">
                  <a:moveTo>
                    <a:pt x="6550139" y="10668"/>
                  </a:moveTo>
                  <a:lnTo>
                    <a:pt x="6550139" y="0"/>
                  </a:lnTo>
                  <a:lnTo>
                    <a:pt x="6507467" y="0"/>
                  </a:lnTo>
                  <a:lnTo>
                    <a:pt x="6507467" y="10668"/>
                  </a:lnTo>
                  <a:lnTo>
                    <a:pt x="6550139" y="10668"/>
                  </a:lnTo>
                  <a:close/>
                </a:path>
                <a:path w="8343900" h="1296670">
                  <a:moveTo>
                    <a:pt x="6623291" y="10668"/>
                  </a:moveTo>
                  <a:lnTo>
                    <a:pt x="6623291" y="0"/>
                  </a:lnTo>
                  <a:lnTo>
                    <a:pt x="6581381" y="0"/>
                  </a:lnTo>
                  <a:lnTo>
                    <a:pt x="6581381" y="10668"/>
                  </a:lnTo>
                  <a:lnTo>
                    <a:pt x="6623291" y="10668"/>
                  </a:lnTo>
                  <a:close/>
                </a:path>
                <a:path w="8343900" h="1296670">
                  <a:moveTo>
                    <a:pt x="6696456" y="10668"/>
                  </a:moveTo>
                  <a:lnTo>
                    <a:pt x="6696456" y="0"/>
                  </a:lnTo>
                  <a:lnTo>
                    <a:pt x="6654546" y="0"/>
                  </a:lnTo>
                  <a:lnTo>
                    <a:pt x="6654546" y="10668"/>
                  </a:lnTo>
                  <a:lnTo>
                    <a:pt x="6696456" y="10668"/>
                  </a:lnTo>
                  <a:close/>
                </a:path>
                <a:path w="8343900" h="1296670">
                  <a:moveTo>
                    <a:pt x="6770369" y="10668"/>
                  </a:moveTo>
                  <a:lnTo>
                    <a:pt x="6770369" y="0"/>
                  </a:lnTo>
                  <a:lnTo>
                    <a:pt x="6728459" y="0"/>
                  </a:lnTo>
                  <a:lnTo>
                    <a:pt x="6728459" y="10668"/>
                  </a:lnTo>
                  <a:lnTo>
                    <a:pt x="6770369" y="10668"/>
                  </a:lnTo>
                  <a:close/>
                </a:path>
                <a:path w="8343900" h="1296670">
                  <a:moveTo>
                    <a:pt x="6843521" y="10668"/>
                  </a:moveTo>
                  <a:lnTo>
                    <a:pt x="6843521" y="0"/>
                  </a:lnTo>
                  <a:lnTo>
                    <a:pt x="6801611" y="0"/>
                  </a:lnTo>
                  <a:lnTo>
                    <a:pt x="6801611" y="10668"/>
                  </a:lnTo>
                  <a:lnTo>
                    <a:pt x="6843521" y="10668"/>
                  </a:lnTo>
                  <a:close/>
                </a:path>
                <a:path w="8343900" h="1296670">
                  <a:moveTo>
                    <a:pt x="6917423" y="10668"/>
                  </a:moveTo>
                  <a:lnTo>
                    <a:pt x="6917423" y="0"/>
                  </a:lnTo>
                  <a:lnTo>
                    <a:pt x="6875513" y="0"/>
                  </a:lnTo>
                  <a:lnTo>
                    <a:pt x="6875513" y="10668"/>
                  </a:lnTo>
                  <a:lnTo>
                    <a:pt x="6917423" y="10668"/>
                  </a:lnTo>
                  <a:close/>
                </a:path>
                <a:path w="8343900" h="1296670">
                  <a:moveTo>
                    <a:pt x="6990575" y="10668"/>
                  </a:moveTo>
                  <a:lnTo>
                    <a:pt x="6990575" y="0"/>
                  </a:lnTo>
                  <a:lnTo>
                    <a:pt x="6948665" y="0"/>
                  </a:lnTo>
                  <a:lnTo>
                    <a:pt x="6948665" y="10668"/>
                  </a:lnTo>
                  <a:lnTo>
                    <a:pt x="6990575" y="10668"/>
                  </a:lnTo>
                  <a:close/>
                </a:path>
                <a:path w="8343900" h="1296670">
                  <a:moveTo>
                    <a:pt x="7063727" y="10668"/>
                  </a:moveTo>
                  <a:lnTo>
                    <a:pt x="7063727" y="0"/>
                  </a:lnTo>
                  <a:lnTo>
                    <a:pt x="7021817" y="0"/>
                  </a:lnTo>
                  <a:lnTo>
                    <a:pt x="7021817" y="10668"/>
                  </a:lnTo>
                  <a:lnTo>
                    <a:pt x="7063727" y="10668"/>
                  </a:lnTo>
                  <a:close/>
                </a:path>
                <a:path w="8343900" h="1296670">
                  <a:moveTo>
                    <a:pt x="7137641" y="10668"/>
                  </a:moveTo>
                  <a:lnTo>
                    <a:pt x="7137641" y="0"/>
                  </a:lnTo>
                  <a:lnTo>
                    <a:pt x="7095731" y="0"/>
                  </a:lnTo>
                  <a:lnTo>
                    <a:pt x="7095731" y="10668"/>
                  </a:lnTo>
                  <a:lnTo>
                    <a:pt x="7137641" y="10668"/>
                  </a:lnTo>
                  <a:close/>
                </a:path>
                <a:path w="8343900" h="1296670">
                  <a:moveTo>
                    <a:pt x="7210806" y="10668"/>
                  </a:moveTo>
                  <a:lnTo>
                    <a:pt x="7210806" y="0"/>
                  </a:lnTo>
                  <a:lnTo>
                    <a:pt x="7168896" y="0"/>
                  </a:lnTo>
                  <a:lnTo>
                    <a:pt x="7168896" y="10668"/>
                  </a:lnTo>
                  <a:lnTo>
                    <a:pt x="7210806" y="10668"/>
                  </a:lnTo>
                  <a:close/>
                </a:path>
                <a:path w="8343900" h="1296670">
                  <a:moveTo>
                    <a:pt x="7284719" y="10668"/>
                  </a:moveTo>
                  <a:lnTo>
                    <a:pt x="7284719" y="0"/>
                  </a:lnTo>
                  <a:lnTo>
                    <a:pt x="7242809" y="0"/>
                  </a:lnTo>
                  <a:lnTo>
                    <a:pt x="7242809" y="10668"/>
                  </a:lnTo>
                  <a:lnTo>
                    <a:pt x="7284719" y="10668"/>
                  </a:lnTo>
                  <a:close/>
                </a:path>
                <a:path w="8343900" h="1296670">
                  <a:moveTo>
                    <a:pt x="7357871" y="10668"/>
                  </a:moveTo>
                  <a:lnTo>
                    <a:pt x="7357871" y="0"/>
                  </a:lnTo>
                  <a:lnTo>
                    <a:pt x="7315961" y="0"/>
                  </a:lnTo>
                  <a:lnTo>
                    <a:pt x="7315961" y="10668"/>
                  </a:lnTo>
                  <a:lnTo>
                    <a:pt x="7357871" y="10668"/>
                  </a:lnTo>
                  <a:close/>
                </a:path>
                <a:path w="8343900" h="1296670">
                  <a:moveTo>
                    <a:pt x="7431024" y="10668"/>
                  </a:moveTo>
                  <a:lnTo>
                    <a:pt x="7431024" y="0"/>
                  </a:lnTo>
                  <a:lnTo>
                    <a:pt x="7389114" y="0"/>
                  </a:lnTo>
                  <a:lnTo>
                    <a:pt x="7389114" y="10668"/>
                  </a:lnTo>
                  <a:lnTo>
                    <a:pt x="7431024" y="10668"/>
                  </a:lnTo>
                  <a:close/>
                </a:path>
                <a:path w="8343900" h="1296670">
                  <a:moveTo>
                    <a:pt x="7504925" y="10668"/>
                  </a:moveTo>
                  <a:lnTo>
                    <a:pt x="7504925" y="0"/>
                  </a:lnTo>
                  <a:lnTo>
                    <a:pt x="7463015" y="0"/>
                  </a:lnTo>
                  <a:lnTo>
                    <a:pt x="7463015" y="10668"/>
                  </a:lnTo>
                  <a:lnTo>
                    <a:pt x="7504925" y="10668"/>
                  </a:lnTo>
                  <a:close/>
                </a:path>
                <a:path w="8343900" h="1296670">
                  <a:moveTo>
                    <a:pt x="7578077" y="10668"/>
                  </a:moveTo>
                  <a:lnTo>
                    <a:pt x="7578077" y="0"/>
                  </a:lnTo>
                  <a:lnTo>
                    <a:pt x="7536167" y="0"/>
                  </a:lnTo>
                  <a:lnTo>
                    <a:pt x="7536167" y="10668"/>
                  </a:lnTo>
                  <a:lnTo>
                    <a:pt x="7578077" y="10668"/>
                  </a:lnTo>
                  <a:close/>
                </a:path>
                <a:path w="8343900" h="1296670">
                  <a:moveTo>
                    <a:pt x="7651991" y="10668"/>
                  </a:moveTo>
                  <a:lnTo>
                    <a:pt x="7651991" y="0"/>
                  </a:lnTo>
                  <a:lnTo>
                    <a:pt x="7610081" y="0"/>
                  </a:lnTo>
                  <a:lnTo>
                    <a:pt x="7610081" y="10668"/>
                  </a:lnTo>
                  <a:lnTo>
                    <a:pt x="7651991" y="10668"/>
                  </a:lnTo>
                  <a:close/>
                </a:path>
                <a:path w="8343900" h="1296670">
                  <a:moveTo>
                    <a:pt x="7725156" y="10668"/>
                  </a:moveTo>
                  <a:lnTo>
                    <a:pt x="7725156" y="0"/>
                  </a:lnTo>
                  <a:lnTo>
                    <a:pt x="7683246" y="0"/>
                  </a:lnTo>
                  <a:lnTo>
                    <a:pt x="7683246" y="10668"/>
                  </a:lnTo>
                  <a:lnTo>
                    <a:pt x="7725156" y="10668"/>
                  </a:lnTo>
                  <a:close/>
                </a:path>
                <a:path w="8343900" h="1296670">
                  <a:moveTo>
                    <a:pt x="7799070" y="10668"/>
                  </a:moveTo>
                  <a:lnTo>
                    <a:pt x="7799070" y="0"/>
                  </a:lnTo>
                  <a:lnTo>
                    <a:pt x="7756398" y="0"/>
                  </a:lnTo>
                  <a:lnTo>
                    <a:pt x="7756398" y="10668"/>
                  </a:lnTo>
                  <a:lnTo>
                    <a:pt x="7799070" y="10668"/>
                  </a:lnTo>
                  <a:close/>
                </a:path>
                <a:path w="8343900" h="1296670">
                  <a:moveTo>
                    <a:pt x="7872221" y="10668"/>
                  </a:moveTo>
                  <a:lnTo>
                    <a:pt x="7872221" y="0"/>
                  </a:lnTo>
                  <a:lnTo>
                    <a:pt x="7830311" y="0"/>
                  </a:lnTo>
                  <a:lnTo>
                    <a:pt x="7830311" y="10668"/>
                  </a:lnTo>
                  <a:lnTo>
                    <a:pt x="7872221" y="10668"/>
                  </a:lnTo>
                  <a:close/>
                </a:path>
                <a:path w="8343900" h="1296670">
                  <a:moveTo>
                    <a:pt x="7945374" y="10668"/>
                  </a:moveTo>
                  <a:lnTo>
                    <a:pt x="7945374" y="0"/>
                  </a:lnTo>
                  <a:lnTo>
                    <a:pt x="7903464" y="0"/>
                  </a:lnTo>
                  <a:lnTo>
                    <a:pt x="7903464" y="10668"/>
                  </a:lnTo>
                  <a:lnTo>
                    <a:pt x="7945374" y="10668"/>
                  </a:lnTo>
                  <a:close/>
                </a:path>
                <a:path w="8343900" h="1296670">
                  <a:moveTo>
                    <a:pt x="8019275" y="10668"/>
                  </a:moveTo>
                  <a:lnTo>
                    <a:pt x="8019275" y="0"/>
                  </a:lnTo>
                  <a:lnTo>
                    <a:pt x="7977365" y="0"/>
                  </a:lnTo>
                  <a:lnTo>
                    <a:pt x="7977365" y="10668"/>
                  </a:lnTo>
                  <a:lnTo>
                    <a:pt x="8019275" y="10668"/>
                  </a:lnTo>
                  <a:close/>
                </a:path>
                <a:path w="8343900" h="1296670">
                  <a:moveTo>
                    <a:pt x="8092427" y="10668"/>
                  </a:moveTo>
                  <a:lnTo>
                    <a:pt x="8092427" y="0"/>
                  </a:lnTo>
                  <a:lnTo>
                    <a:pt x="8050517" y="0"/>
                  </a:lnTo>
                  <a:lnTo>
                    <a:pt x="8050517" y="10668"/>
                  </a:lnTo>
                  <a:lnTo>
                    <a:pt x="8092427" y="10668"/>
                  </a:lnTo>
                  <a:close/>
                </a:path>
                <a:path w="8343900" h="1296670">
                  <a:moveTo>
                    <a:pt x="8166341" y="10668"/>
                  </a:moveTo>
                  <a:lnTo>
                    <a:pt x="8166341" y="0"/>
                  </a:lnTo>
                  <a:lnTo>
                    <a:pt x="8124431" y="0"/>
                  </a:lnTo>
                  <a:lnTo>
                    <a:pt x="8124431" y="10668"/>
                  </a:lnTo>
                  <a:lnTo>
                    <a:pt x="8166341" y="10668"/>
                  </a:lnTo>
                  <a:close/>
                </a:path>
                <a:path w="8343900" h="1296670">
                  <a:moveTo>
                    <a:pt x="8239506" y="10668"/>
                  </a:moveTo>
                  <a:lnTo>
                    <a:pt x="8239506" y="0"/>
                  </a:lnTo>
                  <a:lnTo>
                    <a:pt x="8197596" y="0"/>
                  </a:lnTo>
                  <a:lnTo>
                    <a:pt x="8197596" y="10668"/>
                  </a:lnTo>
                  <a:lnTo>
                    <a:pt x="8239506" y="10668"/>
                  </a:lnTo>
                  <a:close/>
                </a:path>
                <a:path w="8343900" h="1296670">
                  <a:moveTo>
                    <a:pt x="8312658" y="10668"/>
                  </a:moveTo>
                  <a:lnTo>
                    <a:pt x="8312658" y="0"/>
                  </a:lnTo>
                  <a:lnTo>
                    <a:pt x="8270748" y="0"/>
                  </a:lnTo>
                  <a:lnTo>
                    <a:pt x="8270748" y="10668"/>
                  </a:lnTo>
                  <a:lnTo>
                    <a:pt x="8312658" y="10668"/>
                  </a:lnTo>
                  <a:close/>
                </a:path>
                <a:path w="8343900" h="1296670">
                  <a:moveTo>
                    <a:pt x="8343900" y="53340"/>
                  </a:moveTo>
                  <a:lnTo>
                    <a:pt x="8343900" y="11430"/>
                  </a:lnTo>
                  <a:lnTo>
                    <a:pt x="8333231" y="11430"/>
                  </a:lnTo>
                  <a:lnTo>
                    <a:pt x="8333231" y="53340"/>
                  </a:lnTo>
                  <a:lnTo>
                    <a:pt x="8343900" y="53340"/>
                  </a:lnTo>
                  <a:close/>
                </a:path>
                <a:path w="8343900" h="1296670">
                  <a:moveTo>
                    <a:pt x="8343900" y="127254"/>
                  </a:moveTo>
                  <a:lnTo>
                    <a:pt x="8343900" y="84582"/>
                  </a:lnTo>
                  <a:lnTo>
                    <a:pt x="8333231" y="84582"/>
                  </a:lnTo>
                  <a:lnTo>
                    <a:pt x="8333231" y="127254"/>
                  </a:lnTo>
                  <a:lnTo>
                    <a:pt x="8343900" y="127254"/>
                  </a:lnTo>
                  <a:close/>
                </a:path>
                <a:path w="8343900" h="1296670">
                  <a:moveTo>
                    <a:pt x="8343900" y="200406"/>
                  </a:moveTo>
                  <a:lnTo>
                    <a:pt x="8343900" y="158496"/>
                  </a:lnTo>
                  <a:lnTo>
                    <a:pt x="8333231" y="158496"/>
                  </a:lnTo>
                  <a:lnTo>
                    <a:pt x="8333231" y="200406"/>
                  </a:lnTo>
                  <a:lnTo>
                    <a:pt x="8343900" y="200406"/>
                  </a:lnTo>
                  <a:close/>
                </a:path>
                <a:path w="8343900" h="1296670">
                  <a:moveTo>
                    <a:pt x="8343900" y="273558"/>
                  </a:moveTo>
                  <a:lnTo>
                    <a:pt x="8343900" y="231648"/>
                  </a:lnTo>
                  <a:lnTo>
                    <a:pt x="8333231" y="231648"/>
                  </a:lnTo>
                  <a:lnTo>
                    <a:pt x="8333231" y="273558"/>
                  </a:lnTo>
                  <a:lnTo>
                    <a:pt x="8343900" y="273558"/>
                  </a:lnTo>
                  <a:close/>
                </a:path>
                <a:path w="8343900" h="1296670">
                  <a:moveTo>
                    <a:pt x="8343900" y="347472"/>
                  </a:moveTo>
                  <a:lnTo>
                    <a:pt x="8343900" y="305562"/>
                  </a:lnTo>
                  <a:lnTo>
                    <a:pt x="8333231" y="305562"/>
                  </a:lnTo>
                  <a:lnTo>
                    <a:pt x="8333231" y="347472"/>
                  </a:lnTo>
                  <a:lnTo>
                    <a:pt x="8343900" y="347472"/>
                  </a:lnTo>
                  <a:close/>
                </a:path>
                <a:path w="8343900" h="1296670">
                  <a:moveTo>
                    <a:pt x="8343900" y="420624"/>
                  </a:moveTo>
                  <a:lnTo>
                    <a:pt x="8343900" y="378714"/>
                  </a:lnTo>
                  <a:lnTo>
                    <a:pt x="8333231" y="378714"/>
                  </a:lnTo>
                  <a:lnTo>
                    <a:pt x="8333231" y="420624"/>
                  </a:lnTo>
                  <a:lnTo>
                    <a:pt x="8343900" y="420624"/>
                  </a:lnTo>
                  <a:close/>
                </a:path>
                <a:path w="8343900" h="1296670">
                  <a:moveTo>
                    <a:pt x="8343900" y="494538"/>
                  </a:moveTo>
                  <a:lnTo>
                    <a:pt x="8343900" y="452628"/>
                  </a:lnTo>
                  <a:lnTo>
                    <a:pt x="8333231" y="452628"/>
                  </a:lnTo>
                  <a:lnTo>
                    <a:pt x="8333231" y="494538"/>
                  </a:lnTo>
                  <a:lnTo>
                    <a:pt x="8343900" y="494538"/>
                  </a:lnTo>
                  <a:close/>
                </a:path>
                <a:path w="8343900" h="1296670">
                  <a:moveTo>
                    <a:pt x="8343900" y="567690"/>
                  </a:moveTo>
                  <a:lnTo>
                    <a:pt x="8343900" y="525780"/>
                  </a:lnTo>
                  <a:lnTo>
                    <a:pt x="8333231" y="525780"/>
                  </a:lnTo>
                  <a:lnTo>
                    <a:pt x="8333231" y="567690"/>
                  </a:lnTo>
                  <a:lnTo>
                    <a:pt x="8343900" y="567690"/>
                  </a:lnTo>
                  <a:close/>
                </a:path>
                <a:path w="8343900" h="1296670">
                  <a:moveTo>
                    <a:pt x="8343900" y="640842"/>
                  </a:moveTo>
                  <a:lnTo>
                    <a:pt x="8343900" y="598932"/>
                  </a:lnTo>
                  <a:lnTo>
                    <a:pt x="8333231" y="598932"/>
                  </a:lnTo>
                  <a:lnTo>
                    <a:pt x="8333231" y="640842"/>
                  </a:lnTo>
                  <a:lnTo>
                    <a:pt x="8343900" y="640842"/>
                  </a:lnTo>
                  <a:close/>
                </a:path>
                <a:path w="8343900" h="1296670">
                  <a:moveTo>
                    <a:pt x="8343900" y="714756"/>
                  </a:moveTo>
                  <a:lnTo>
                    <a:pt x="8343900" y="672846"/>
                  </a:lnTo>
                  <a:lnTo>
                    <a:pt x="8333231" y="672846"/>
                  </a:lnTo>
                  <a:lnTo>
                    <a:pt x="8333231" y="714756"/>
                  </a:lnTo>
                  <a:lnTo>
                    <a:pt x="8343900" y="714756"/>
                  </a:lnTo>
                  <a:close/>
                </a:path>
                <a:path w="8343900" h="1296670">
                  <a:moveTo>
                    <a:pt x="8343900" y="787908"/>
                  </a:moveTo>
                  <a:lnTo>
                    <a:pt x="8343900" y="745998"/>
                  </a:lnTo>
                  <a:lnTo>
                    <a:pt x="8333231" y="745998"/>
                  </a:lnTo>
                  <a:lnTo>
                    <a:pt x="8333231" y="787908"/>
                  </a:lnTo>
                  <a:lnTo>
                    <a:pt x="8343900" y="787908"/>
                  </a:lnTo>
                  <a:close/>
                </a:path>
                <a:path w="8343900" h="1296670">
                  <a:moveTo>
                    <a:pt x="8343900" y="861822"/>
                  </a:moveTo>
                  <a:lnTo>
                    <a:pt x="8343900" y="819912"/>
                  </a:lnTo>
                  <a:lnTo>
                    <a:pt x="8333231" y="819912"/>
                  </a:lnTo>
                  <a:lnTo>
                    <a:pt x="8333231" y="861822"/>
                  </a:lnTo>
                  <a:lnTo>
                    <a:pt x="8343900" y="861822"/>
                  </a:lnTo>
                  <a:close/>
                </a:path>
                <a:path w="8343900" h="1296670">
                  <a:moveTo>
                    <a:pt x="8343900" y="934974"/>
                  </a:moveTo>
                  <a:lnTo>
                    <a:pt x="8343900" y="893064"/>
                  </a:lnTo>
                  <a:lnTo>
                    <a:pt x="8333231" y="893064"/>
                  </a:lnTo>
                  <a:lnTo>
                    <a:pt x="8333231" y="934974"/>
                  </a:lnTo>
                  <a:lnTo>
                    <a:pt x="8343900" y="934974"/>
                  </a:lnTo>
                  <a:close/>
                </a:path>
                <a:path w="8343900" h="1296670">
                  <a:moveTo>
                    <a:pt x="8343900" y="1008126"/>
                  </a:moveTo>
                  <a:lnTo>
                    <a:pt x="8343900" y="966216"/>
                  </a:lnTo>
                  <a:lnTo>
                    <a:pt x="8333231" y="966216"/>
                  </a:lnTo>
                  <a:lnTo>
                    <a:pt x="8333231" y="1008126"/>
                  </a:lnTo>
                  <a:lnTo>
                    <a:pt x="8343900" y="1008126"/>
                  </a:lnTo>
                  <a:close/>
                </a:path>
                <a:path w="8343900" h="1296670">
                  <a:moveTo>
                    <a:pt x="8343900" y="1082040"/>
                  </a:moveTo>
                  <a:lnTo>
                    <a:pt x="8343900" y="1040130"/>
                  </a:lnTo>
                  <a:lnTo>
                    <a:pt x="8333231" y="1040130"/>
                  </a:lnTo>
                  <a:lnTo>
                    <a:pt x="8333231" y="1082040"/>
                  </a:lnTo>
                  <a:lnTo>
                    <a:pt x="8343900" y="1082040"/>
                  </a:lnTo>
                  <a:close/>
                </a:path>
                <a:path w="8343900" h="1296670">
                  <a:moveTo>
                    <a:pt x="8343900" y="1155192"/>
                  </a:moveTo>
                  <a:lnTo>
                    <a:pt x="8343900" y="1113282"/>
                  </a:lnTo>
                  <a:lnTo>
                    <a:pt x="8333231" y="1113282"/>
                  </a:lnTo>
                  <a:lnTo>
                    <a:pt x="8333231" y="1155192"/>
                  </a:lnTo>
                  <a:lnTo>
                    <a:pt x="8343900" y="1155192"/>
                  </a:lnTo>
                  <a:close/>
                </a:path>
                <a:path w="8343900" h="1296670">
                  <a:moveTo>
                    <a:pt x="8343900" y="1229106"/>
                  </a:moveTo>
                  <a:lnTo>
                    <a:pt x="8343900" y="1187196"/>
                  </a:lnTo>
                  <a:lnTo>
                    <a:pt x="8333231" y="1187196"/>
                  </a:lnTo>
                  <a:lnTo>
                    <a:pt x="8333231" y="1229106"/>
                  </a:lnTo>
                  <a:lnTo>
                    <a:pt x="8343900" y="1229106"/>
                  </a:lnTo>
                  <a:close/>
                </a:path>
                <a:path w="8343900" h="1296670">
                  <a:moveTo>
                    <a:pt x="8338566" y="1285494"/>
                  </a:moveTo>
                  <a:lnTo>
                    <a:pt x="8327135" y="1285494"/>
                  </a:lnTo>
                  <a:lnTo>
                    <a:pt x="8327135" y="1296162"/>
                  </a:lnTo>
                  <a:lnTo>
                    <a:pt x="8333219" y="1296162"/>
                  </a:lnTo>
                  <a:lnTo>
                    <a:pt x="8333219" y="1290828"/>
                  </a:lnTo>
                  <a:lnTo>
                    <a:pt x="8338566" y="1285494"/>
                  </a:lnTo>
                  <a:close/>
                </a:path>
                <a:path w="8343900" h="1296670">
                  <a:moveTo>
                    <a:pt x="8343900" y="1293876"/>
                  </a:moveTo>
                  <a:lnTo>
                    <a:pt x="8343900" y="1260348"/>
                  </a:lnTo>
                  <a:lnTo>
                    <a:pt x="8333219" y="1260348"/>
                  </a:lnTo>
                  <a:lnTo>
                    <a:pt x="8333219" y="1285494"/>
                  </a:lnTo>
                  <a:lnTo>
                    <a:pt x="8338566" y="1285494"/>
                  </a:lnTo>
                  <a:lnTo>
                    <a:pt x="8338566" y="1296162"/>
                  </a:lnTo>
                  <a:lnTo>
                    <a:pt x="8341614" y="1296162"/>
                  </a:lnTo>
                  <a:lnTo>
                    <a:pt x="8343900" y="1293876"/>
                  </a:lnTo>
                  <a:close/>
                </a:path>
                <a:path w="8343900" h="1296670">
                  <a:moveTo>
                    <a:pt x="8338566" y="1296162"/>
                  </a:moveTo>
                  <a:lnTo>
                    <a:pt x="8338566" y="1285494"/>
                  </a:lnTo>
                  <a:lnTo>
                    <a:pt x="8333219" y="1290828"/>
                  </a:lnTo>
                  <a:lnTo>
                    <a:pt x="8333219" y="1296162"/>
                  </a:lnTo>
                  <a:lnTo>
                    <a:pt x="8338566" y="1296162"/>
                  </a:lnTo>
                  <a:close/>
                </a:path>
                <a:path w="8343900" h="1296670">
                  <a:moveTo>
                    <a:pt x="8295119" y="1296162"/>
                  </a:moveTo>
                  <a:lnTo>
                    <a:pt x="8295119" y="1285494"/>
                  </a:lnTo>
                  <a:lnTo>
                    <a:pt x="8253209" y="1285494"/>
                  </a:lnTo>
                  <a:lnTo>
                    <a:pt x="8253209" y="1296162"/>
                  </a:lnTo>
                  <a:lnTo>
                    <a:pt x="8295119" y="1296162"/>
                  </a:lnTo>
                  <a:close/>
                </a:path>
                <a:path w="8343900" h="1296670">
                  <a:moveTo>
                    <a:pt x="8221967" y="1296162"/>
                  </a:moveTo>
                  <a:lnTo>
                    <a:pt x="8221967" y="1285494"/>
                  </a:lnTo>
                  <a:lnTo>
                    <a:pt x="8180057" y="1285494"/>
                  </a:lnTo>
                  <a:lnTo>
                    <a:pt x="8180057" y="1296162"/>
                  </a:lnTo>
                  <a:lnTo>
                    <a:pt x="8221967" y="1296162"/>
                  </a:lnTo>
                  <a:close/>
                </a:path>
                <a:path w="8343900" h="1296670">
                  <a:moveTo>
                    <a:pt x="8148815" y="1296162"/>
                  </a:moveTo>
                  <a:lnTo>
                    <a:pt x="8148815" y="1285494"/>
                  </a:lnTo>
                  <a:lnTo>
                    <a:pt x="8106906" y="1285494"/>
                  </a:lnTo>
                  <a:lnTo>
                    <a:pt x="8106906" y="1296162"/>
                  </a:lnTo>
                  <a:lnTo>
                    <a:pt x="8148815" y="1296162"/>
                  </a:lnTo>
                  <a:close/>
                </a:path>
                <a:path w="8343900" h="1296670">
                  <a:moveTo>
                    <a:pt x="8074914" y="1296162"/>
                  </a:moveTo>
                  <a:lnTo>
                    <a:pt x="8074914" y="1285494"/>
                  </a:lnTo>
                  <a:lnTo>
                    <a:pt x="8033004" y="1285494"/>
                  </a:lnTo>
                  <a:lnTo>
                    <a:pt x="8033004" y="1296162"/>
                  </a:lnTo>
                  <a:lnTo>
                    <a:pt x="8074914" y="1296162"/>
                  </a:lnTo>
                  <a:close/>
                </a:path>
                <a:path w="8343900" h="1296670">
                  <a:moveTo>
                    <a:pt x="8001761" y="1296162"/>
                  </a:moveTo>
                  <a:lnTo>
                    <a:pt x="8001761" y="1285494"/>
                  </a:lnTo>
                  <a:lnTo>
                    <a:pt x="7959852" y="1285494"/>
                  </a:lnTo>
                  <a:lnTo>
                    <a:pt x="7959852" y="1296162"/>
                  </a:lnTo>
                  <a:lnTo>
                    <a:pt x="8001761" y="1296162"/>
                  </a:lnTo>
                  <a:close/>
                </a:path>
                <a:path w="8343900" h="1296670">
                  <a:moveTo>
                    <a:pt x="7927848" y="1296162"/>
                  </a:moveTo>
                  <a:lnTo>
                    <a:pt x="7927848" y="1285494"/>
                  </a:lnTo>
                  <a:lnTo>
                    <a:pt x="7885938" y="1285494"/>
                  </a:lnTo>
                  <a:lnTo>
                    <a:pt x="7885938" y="1296162"/>
                  </a:lnTo>
                  <a:lnTo>
                    <a:pt x="7927848" y="1296162"/>
                  </a:lnTo>
                  <a:close/>
                </a:path>
                <a:path w="8343900" h="1296670">
                  <a:moveTo>
                    <a:pt x="7854696" y="1296162"/>
                  </a:moveTo>
                  <a:lnTo>
                    <a:pt x="7854696" y="1285494"/>
                  </a:lnTo>
                  <a:lnTo>
                    <a:pt x="7812786" y="1285494"/>
                  </a:lnTo>
                  <a:lnTo>
                    <a:pt x="7812786" y="1296162"/>
                  </a:lnTo>
                  <a:lnTo>
                    <a:pt x="7854696" y="1296162"/>
                  </a:lnTo>
                  <a:close/>
                </a:path>
                <a:path w="8343900" h="1296670">
                  <a:moveTo>
                    <a:pt x="7781531" y="1296162"/>
                  </a:moveTo>
                  <a:lnTo>
                    <a:pt x="7781531" y="1285494"/>
                  </a:lnTo>
                  <a:lnTo>
                    <a:pt x="7738859" y="1285494"/>
                  </a:lnTo>
                  <a:lnTo>
                    <a:pt x="7738859" y="1296162"/>
                  </a:lnTo>
                  <a:lnTo>
                    <a:pt x="7781531" y="1296162"/>
                  </a:lnTo>
                  <a:close/>
                </a:path>
                <a:path w="8343900" h="1296670">
                  <a:moveTo>
                    <a:pt x="7707617" y="1296162"/>
                  </a:moveTo>
                  <a:lnTo>
                    <a:pt x="7707617" y="1285494"/>
                  </a:lnTo>
                  <a:lnTo>
                    <a:pt x="7665707" y="1285494"/>
                  </a:lnTo>
                  <a:lnTo>
                    <a:pt x="7665707" y="1296162"/>
                  </a:lnTo>
                  <a:lnTo>
                    <a:pt x="7707617" y="1296162"/>
                  </a:lnTo>
                  <a:close/>
                </a:path>
                <a:path w="8343900" h="1296670">
                  <a:moveTo>
                    <a:pt x="7634465" y="1296162"/>
                  </a:moveTo>
                  <a:lnTo>
                    <a:pt x="7634465" y="1285494"/>
                  </a:lnTo>
                  <a:lnTo>
                    <a:pt x="7592555" y="1285494"/>
                  </a:lnTo>
                  <a:lnTo>
                    <a:pt x="7592555" y="1296162"/>
                  </a:lnTo>
                  <a:lnTo>
                    <a:pt x="7634465" y="1296162"/>
                  </a:lnTo>
                  <a:close/>
                </a:path>
                <a:path w="8343900" h="1296670">
                  <a:moveTo>
                    <a:pt x="7560564" y="1296162"/>
                  </a:moveTo>
                  <a:lnTo>
                    <a:pt x="7560564" y="1285494"/>
                  </a:lnTo>
                  <a:lnTo>
                    <a:pt x="7518654" y="1285494"/>
                  </a:lnTo>
                  <a:lnTo>
                    <a:pt x="7518654" y="1296162"/>
                  </a:lnTo>
                  <a:lnTo>
                    <a:pt x="7560564" y="1296162"/>
                  </a:lnTo>
                  <a:close/>
                </a:path>
                <a:path w="8343900" h="1296670">
                  <a:moveTo>
                    <a:pt x="7487411" y="1296162"/>
                  </a:moveTo>
                  <a:lnTo>
                    <a:pt x="7487411" y="1285494"/>
                  </a:lnTo>
                  <a:lnTo>
                    <a:pt x="7445502" y="1285494"/>
                  </a:lnTo>
                  <a:lnTo>
                    <a:pt x="7445502" y="1296162"/>
                  </a:lnTo>
                  <a:lnTo>
                    <a:pt x="7487411" y="1296162"/>
                  </a:lnTo>
                  <a:close/>
                </a:path>
                <a:path w="8343900" h="1296670">
                  <a:moveTo>
                    <a:pt x="7413498" y="1296162"/>
                  </a:moveTo>
                  <a:lnTo>
                    <a:pt x="7413498" y="1285494"/>
                  </a:lnTo>
                  <a:lnTo>
                    <a:pt x="7371588" y="1285494"/>
                  </a:lnTo>
                  <a:lnTo>
                    <a:pt x="7371588" y="1296162"/>
                  </a:lnTo>
                  <a:lnTo>
                    <a:pt x="7413498" y="1296162"/>
                  </a:lnTo>
                  <a:close/>
                </a:path>
                <a:path w="8343900" h="1296670">
                  <a:moveTo>
                    <a:pt x="7340346" y="1296162"/>
                  </a:moveTo>
                  <a:lnTo>
                    <a:pt x="7340346" y="1285494"/>
                  </a:lnTo>
                  <a:lnTo>
                    <a:pt x="7298436" y="1285494"/>
                  </a:lnTo>
                  <a:lnTo>
                    <a:pt x="7298436" y="1296162"/>
                  </a:lnTo>
                  <a:lnTo>
                    <a:pt x="7340346" y="1296162"/>
                  </a:lnTo>
                  <a:close/>
                </a:path>
                <a:path w="8343900" h="1296670">
                  <a:moveTo>
                    <a:pt x="7267181" y="1296162"/>
                  </a:moveTo>
                  <a:lnTo>
                    <a:pt x="7267181" y="1285494"/>
                  </a:lnTo>
                  <a:lnTo>
                    <a:pt x="7225271" y="1285494"/>
                  </a:lnTo>
                  <a:lnTo>
                    <a:pt x="7225271" y="1296162"/>
                  </a:lnTo>
                  <a:lnTo>
                    <a:pt x="7267181" y="1296162"/>
                  </a:lnTo>
                  <a:close/>
                </a:path>
                <a:path w="8343900" h="1296670">
                  <a:moveTo>
                    <a:pt x="7193267" y="1296162"/>
                  </a:moveTo>
                  <a:lnTo>
                    <a:pt x="7193267" y="1285494"/>
                  </a:lnTo>
                  <a:lnTo>
                    <a:pt x="7151357" y="1285494"/>
                  </a:lnTo>
                  <a:lnTo>
                    <a:pt x="7151357" y="1296162"/>
                  </a:lnTo>
                  <a:lnTo>
                    <a:pt x="7193267" y="1296162"/>
                  </a:lnTo>
                  <a:close/>
                </a:path>
                <a:path w="8343900" h="1296670">
                  <a:moveTo>
                    <a:pt x="7120115" y="1296162"/>
                  </a:moveTo>
                  <a:lnTo>
                    <a:pt x="7120115" y="1285494"/>
                  </a:lnTo>
                  <a:lnTo>
                    <a:pt x="7078205" y="1285494"/>
                  </a:lnTo>
                  <a:lnTo>
                    <a:pt x="7078205" y="1296162"/>
                  </a:lnTo>
                  <a:lnTo>
                    <a:pt x="7120115" y="1296162"/>
                  </a:lnTo>
                  <a:close/>
                </a:path>
                <a:path w="8343900" h="1296670">
                  <a:moveTo>
                    <a:pt x="7046214" y="1296162"/>
                  </a:moveTo>
                  <a:lnTo>
                    <a:pt x="7046214" y="1285494"/>
                  </a:lnTo>
                  <a:lnTo>
                    <a:pt x="7004304" y="1285494"/>
                  </a:lnTo>
                  <a:lnTo>
                    <a:pt x="7004304" y="1296162"/>
                  </a:lnTo>
                  <a:lnTo>
                    <a:pt x="7046214" y="1296162"/>
                  </a:lnTo>
                  <a:close/>
                </a:path>
                <a:path w="8343900" h="1296670">
                  <a:moveTo>
                    <a:pt x="6973061" y="1296162"/>
                  </a:moveTo>
                  <a:lnTo>
                    <a:pt x="6973061" y="1285494"/>
                  </a:lnTo>
                  <a:lnTo>
                    <a:pt x="6931152" y="1285494"/>
                  </a:lnTo>
                  <a:lnTo>
                    <a:pt x="6931152" y="1296162"/>
                  </a:lnTo>
                  <a:lnTo>
                    <a:pt x="6973061" y="1296162"/>
                  </a:lnTo>
                  <a:close/>
                </a:path>
                <a:path w="8343900" h="1296670">
                  <a:moveTo>
                    <a:pt x="6899909" y="1296162"/>
                  </a:moveTo>
                  <a:lnTo>
                    <a:pt x="6899909" y="1285494"/>
                  </a:lnTo>
                  <a:lnTo>
                    <a:pt x="6858000" y="1285494"/>
                  </a:lnTo>
                  <a:lnTo>
                    <a:pt x="6858000" y="1296162"/>
                  </a:lnTo>
                  <a:lnTo>
                    <a:pt x="6899909" y="1296162"/>
                  </a:lnTo>
                  <a:close/>
                </a:path>
                <a:path w="8343900" h="1296670">
                  <a:moveTo>
                    <a:pt x="6825996" y="1296162"/>
                  </a:moveTo>
                  <a:lnTo>
                    <a:pt x="6825996" y="1285494"/>
                  </a:lnTo>
                  <a:lnTo>
                    <a:pt x="6784086" y="1285494"/>
                  </a:lnTo>
                  <a:lnTo>
                    <a:pt x="6784086" y="1296162"/>
                  </a:lnTo>
                  <a:lnTo>
                    <a:pt x="6825996" y="1296162"/>
                  </a:lnTo>
                  <a:close/>
                </a:path>
                <a:path w="8343900" h="1296670">
                  <a:moveTo>
                    <a:pt x="6752831" y="1296162"/>
                  </a:moveTo>
                  <a:lnTo>
                    <a:pt x="6752831" y="1285494"/>
                  </a:lnTo>
                  <a:lnTo>
                    <a:pt x="6710921" y="1285494"/>
                  </a:lnTo>
                  <a:lnTo>
                    <a:pt x="6710921" y="1296162"/>
                  </a:lnTo>
                  <a:lnTo>
                    <a:pt x="6752831" y="1296162"/>
                  </a:lnTo>
                  <a:close/>
                </a:path>
                <a:path w="8343900" h="1296670">
                  <a:moveTo>
                    <a:pt x="6678917" y="1296162"/>
                  </a:moveTo>
                  <a:lnTo>
                    <a:pt x="6678917" y="1285494"/>
                  </a:lnTo>
                  <a:lnTo>
                    <a:pt x="6637007" y="1285494"/>
                  </a:lnTo>
                  <a:lnTo>
                    <a:pt x="6637007" y="1296162"/>
                  </a:lnTo>
                  <a:lnTo>
                    <a:pt x="6678917" y="1296162"/>
                  </a:lnTo>
                  <a:close/>
                </a:path>
                <a:path w="8343900" h="1296670">
                  <a:moveTo>
                    <a:pt x="6605765" y="1296162"/>
                  </a:moveTo>
                  <a:lnTo>
                    <a:pt x="6605765" y="1285494"/>
                  </a:lnTo>
                  <a:lnTo>
                    <a:pt x="6563855" y="1285494"/>
                  </a:lnTo>
                  <a:lnTo>
                    <a:pt x="6563855" y="1296162"/>
                  </a:lnTo>
                  <a:lnTo>
                    <a:pt x="6605765" y="1296162"/>
                  </a:lnTo>
                  <a:close/>
                </a:path>
                <a:path w="8343900" h="1296670">
                  <a:moveTo>
                    <a:pt x="6532613" y="1296162"/>
                  </a:moveTo>
                  <a:lnTo>
                    <a:pt x="6532613" y="1285494"/>
                  </a:lnTo>
                  <a:lnTo>
                    <a:pt x="6489941" y="1285494"/>
                  </a:lnTo>
                  <a:lnTo>
                    <a:pt x="6489941" y="1296162"/>
                  </a:lnTo>
                  <a:lnTo>
                    <a:pt x="6532613" y="1296162"/>
                  </a:lnTo>
                  <a:close/>
                </a:path>
                <a:path w="8343900" h="1296670">
                  <a:moveTo>
                    <a:pt x="6458711" y="1296162"/>
                  </a:moveTo>
                  <a:lnTo>
                    <a:pt x="6458711" y="1285494"/>
                  </a:lnTo>
                  <a:lnTo>
                    <a:pt x="6416802" y="1285494"/>
                  </a:lnTo>
                  <a:lnTo>
                    <a:pt x="6416802" y="1296162"/>
                  </a:lnTo>
                  <a:lnTo>
                    <a:pt x="6458711" y="1296162"/>
                  </a:lnTo>
                  <a:close/>
                </a:path>
                <a:path w="8343900" h="1296670">
                  <a:moveTo>
                    <a:pt x="6385559" y="1296162"/>
                  </a:moveTo>
                  <a:lnTo>
                    <a:pt x="6385559" y="1285494"/>
                  </a:lnTo>
                  <a:lnTo>
                    <a:pt x="6343650" y="1285494"/>
                  </a:lnTo>
                  <a:lnTo>
                    <a:pt x="6343650" y="1296162"/>
                  </a:lnTo>
                  <a:lnTo>
                    <a:pt x="6385559" y="1296162"/>
                  </a:lnTo>
                  <a:close/>
                </a:path>
                <a:path w="8343900" h="1296670">
                  <a:moveTo>
                    <a:pt x="6311646" y="1296162"/>
                  </a:moveTo>
                  <a:lnTo>
                    <a:pt x="6311646" y="1285494"/>
                  </a:lnTo>
                  <a:lnTo>
                    <a:pt x="6269736" y="1285494"/>
                  </a:lnTo>
                  <a:lnTo>
                    <a:pt x="6269736" y="1296162"/>
                  </a:lnTo>
                  <a:lnTo>
                    <a:pt x="6311646" y="1296162"/>
                  </a:lnTo>
                  <a:close/>
                </a:path>
                <a:path w="8343900" h="1296670">
                  <a:moveTo>
                    <a:pt x="6238481" y="1296162"/>
                  </a:moveTo>
                  <a:lnTo>
                    <a:pt x="6238481" y="1285494"/>
                  </a:lnTo>
                  <a:lnTo>
                    <a:pt x="6196571" y="1285494"/>
                  </a:lnTo>
                  <a:lnTo>
                    <a:pt x="6196571" y="1296162"/>
                  </a:lnTo>
                  <a:lnTo>
                    <a:pt x="6238481" y="1296162"/>
                  </a:lnTo>
                  <a:close/>
                </a:path>
                <a:path w="8343900" h="1296670">
                  <a:moveTo>
                    <a:pt x="6164567" y="1296162"/>
                  </a:moveTo>
                  <a:lnTo>
                    <a:pt x="6164567" y="1285494"/>
                  </a:lnTo>
                  <a:lnTo>
                    <a:pt x="6122657" y="1285494"/>
                  </a:lnTo>
                  <a:lnTo>
                    <a:pt x="6122657" y="1296162"/>
                  </a:lnTo>
                  <a:lnTo>
                    <a:pt x="6164567" y="1296162"/>
                  </a:lnTo>
                  <a:close/>
                </a:path>
                <a:path w="8343900" h="1296670">
                  <a:moveTo>
                    <a:pt x="6091415" y="1296162"/>
                  </a:moveTo>
                  <a:lnTo>
                    <a:pt x="6091415" y="1285494"/>
                  </a:lnTo>
                  <a:lnTo>
                    <a:pt x="6049505" y="1285494"/>
                  </a:lnTo>
                  <a:lnTo>
                    <a:pt x="6049505" y="1296162"/>
                  </a:lnTo>
                  <a:lnTo>
                    <a:pt x="6091415" y="1296162"/>
                  </a:lnTo>
                  <a:close/>
                </a:path>
                <a:path w="8343900" h="1296670">
                  <a:moveTo>
                    <a:pt x="6018263" y="1296162"/>
                  </a:moveTo>
                  <a:lnTo>
                    <a:pt x="6018263" y="1285494"/>
                  </a:lnTo>
                  <a:lnTo>
                    <a:pt x="5976353" y="1285494"/>
                  </a:lnTo>
                  <a:lnTo>
                    <a:pt x="5976353" y="1296162"/>
                  </a:lnTo>
                  <a:lnTo>
                    <a:pt x="6018263" y="1296162"/>
                  </a:lnTo>
                  <a:close/>
                </a:path>
                <a:path w="8343900" h="1296670">
                  <a:moveTo>
                    <a:pt x="5944361" y="1296162"/>
                  </a:moveTo>
                  <a:lnTo>
                    <a:pt x="5944361" y="1285494"/>
                  </a:lnTo>
                  <a:lnTo>
                    <a:pt x="5902452" y="1285494"/>
                  </a:lnTo>
                  <a:lnTo>
                    <a:pt x="5902452" y="1296162"/>
                  </a:lnTo>
                  <a:lnTo>
                    <a:pt x="5944361" y="1296162"/>
                  </a:lnTo>
                  <a:close/>
                </a:path>
                <a:path w="8343900" h="1296670">
                  <a:moveTo>
                    <a:pt x="5871209" y="1296162"/>
                  </a:moveTo>
                  <a:lnTo>
                    <a:pt x="5871209" y="1285494"/>
                  </a:lnTo>
                  <a:lnTo>
                    <a:pt x="5829300" y="1285494"/>
                  </a:lnTo>
                  <a:lnTo>
                    <a:pt x="5829300" y="1296162"/>
                  </a:lnTo>
                  <a:lnTo>
                    <a:pt x="5871209" y="1296162"/>
                  </a:lnTo>
                  <a:close/>
                </a:path>
                <a:path w="8343900" h="1296670">
                  <a:moveTo>
                    <a:pt x="5797296" y="1296162"/>
                  </a:moveTo>
                  <a:lnTo>
                    <a:pt x="5797296" y="1285494"/>
                  </a:lnTo>
                  <a:lnTo>
                    <a:pt x="5755386" y="1285494"/>
                  </a:lnTo>
                  <a:lnTo>
                    <a:pt x="5755386" y="1296162"/>
                  </a:lnTo>
                  <a:lnTo>
                    <a:pt x="5797296" y="1296162"/>
                  </a:lnTo>
                  <a:close/>
                </a:path>
                <a:path w="8343900" h="1296670">
                  <a:moveTo>
                    <a:pt x="5724131" y="1296162"/>
                  </a:moveTo>
                  <a:lnTo>
                    <a:pt x="5724131" y="1285494"/>
                  </a:lnTo>
                  <a:lnTo>
                    <a:pt x="5682221" y="1285494"/>
                  </a:lnTo>
                  <a:lnTo>
                    <a:pt x="5682221" y="1296162"/>
                  </a:lnTo>
                  <a:lnTo>
                    <a:pt x="5724131" y="1296162"/>
                  </a:lnTo>
                  <a:close/>
                </a:path>
                <a:path w="8343900" h="1296670">
                  <a:moveTo>
                    <a:pt x="5650979" y="1296162"/>
                  </a:moveTo>
                  <a:lnTo>
                    <a:pt x="5650979" y="1285494"/>
                  </a:lnTo>
                  <a:lnTo>
                    <a:pt x="5609069" y="1285494"/>
                  </a:lnTo>
                  <a:lnTo>
                    <a:pt x="5609069" y="1296162"/>
                  </a:lnTo>
                  <a:lnTo>
                    <a:pt x="5650979" y="1296162"/>
                  </a:lnTo>
                  <a:close/>
                </a:path>
                <a:path w="8343900" h="1296670">
                  <a:moveTo>
                    <a:pt x="5577078" y="1296162"/>
                  </a:moveTo>
                  <a:lnTo>
                    <a:pt x="5577078" y="1285494"/>
                  </a:lnTo>
                  <a:lnTo>
                    <a:pt x="5535168" y="1285494"/>
                  </a:lnTo>
                  <a:lnTo>
                    <a:pt x="5535168" y="1296162"/>
                  </a:lnTo>
                  <a:lnTo>
                    <a:pt x="5577078" y="1296162"/>
                  </a:lnTo>
                  <a:close/>
                </a:path>
                <a:path w="8343900" h="1296670">
                  <a:moveTo>
                    <a:pt x="5503913" y="1296162"/>
                  </a:moveTo>
                  <a:lnTo>
                    <a:pt x="5503913" y="1285494"/>
                  </a:lnTo>
                  <a:lnTo>
                    <a:pt x="5462003" y="1285494"/>
                  </a:lnTo>
                  <a:lnTo>
                    <a:pt x="5462003" y="1296162"/>
                  </a:lnTo>
                  <a:lnTo>
                    <a:pt x="5503913" y="1296162"/>
                  </a:lnTo>
                  <a:close/>
                </a:path>
                <a:path w="8343900" h="1296670">
                  <a:moveTo>
                    <a:pt x="5430012" y="1296162"/>
                  </a:moveTo>
                  <a:lnTo>
                    <a:pt x="5430012" y="1285494"/>
                  </a:lnTo>
                  <a:lnTo>
                    <a:pt x="5388102" y="1285494"/>
                  </a:lnTo>
                  <a:lnTo>
                    <a:pt x="5388102" y="1296162"/>
                  </a:lnTo>
                  <a:lnTo>
                    <a:pt x="5430012" y="1296162"/>
                  </a:lnTo>
                  <a:close/>
                </a:path>
                <a:path w="8343900" h="1296670">
                  <a:moveTo>
                    <a:pt x="5356860" y="1296162"/>
                  </a:moveTo>
                  <a:lnTo>
                    <a:pt x="5356860" y="1285494"/>
                  </a:lnTo>
                  <a:lnTo>
                    <a:pt x="5314950" y="1285494"/>
                  </a:lnTo>
                  <a:lnTo>
                    <a:pt x="5314950" y="1296162"/>
                  </a:lnTo>
                  <a:lnTo>
                    <a:pt x="5356860" y="1296162"/>
                  </a:lnTo>
                  <a:close/>
                </a:path>
                <a:path w="8343900" h="1296670">
                  <a:moveTo>
                    <a:pt x="5283708" y="1296162"/>
                  </a:moveTo>
                  <a:lnTo>
                    <a:pt x="5283708" y="1285494"/>
                  </a:lnTo>
                  <a:lnTo>
                    <a:pt x="5241036" y="1285494"/>
                  </a:lnTo>
                  <a:lnTo>
                    <a:pt x="5241036" y="1296162"/>
                  </a:lnTo>
                  <a:lnTo>
                    <a:pt x="5283708" y="1296162"/>
                  </a:lnTo>
                  <a:close/>
                </a:path>
                <a:path w="8343900" h="1296670">
                  <a:moveTo>
                    <a:pt x="5209794" y="1296162"/>
                  </a:moveTo>
                  <a:lnTo>
                    <a:pt x="5209794" y="1285494"/>
                  </a:lnTo>
                  <a:lnTo>
                    <a:pt x="5167884" y="1285494"/>
                  </a:lnTo>
                  <a:lnTo>
                    <a:pt x="5167884" y="1296162"/>
                  </a:lnTo>
                  <a:lnTo>
                    <a:pt x="5209794" y="1296162"/>
                  </a:lnTo>
                  <a:close/>
                </a:path>
                <a:path w="8343900" h="1296670">
                  <a:moveTo>
                    <a:pt x="5136642" y="1296162"/>
                  </a:moveTo>
                  <a:lnTo>
                    <a:pt x="5136642" y="1285494"/>
                  </a:lnTo>
                  <a:lnTo>
                    <a:pt x="5094732" y="1285494"/>
                  </a:lnTo>
                  <a:lnTo>
                    <a:pt x="5094732" y="1296162"/>
                  </a:lnTo>
                  <a:lnTo>
                    <a:pt x="5136642" y="1296162"/>
                  </a:lnTo>
                  <a:close/>
                </a:path>
                <a:path w="8343900" h="1296670">
                  <a:moveTo>
                    <a:pt x="5062728" y="1296162"/>
                  </a:moveTo>
                  <a:lnTo>
                    <a:pt x="5062728" y="1285494"/>
                  </a:lnTo>
                  <a:lnTo>
                    <a:pt x="5020818" y="1285494"/>
                  </a:lnTo>
                  <a:lnTo>
                    <a:pt x="5020818" y="1296162"/>
                  </a:lnTo>
                  <a:lnTo>
                    <a:pt x="5062728" y="1296162"/>
                  </a:lnTo>
                  <a:close/>
                </a:path>
                <a:path w="8343900" h="1296670">
                  <a:moveTo>
                    <a:pt x="4989576" y="1296162"/>
                  </a:moveTo>
                  <a:lnTo>
                    <a:pt x="4989576" y="1285494"/>
                  </a:lnTo>
                  <a:lnTo>
                    <a:pt x="4947666" y="1285494"/>
                  </a:lnTo>
                  <a:lnTo>
                    <a:pt x="4947666" y="1296162"/>
                  </a:lnTo>
                  <a:lnTo>
                    <a:pt x="4989576" y="1296162"/>
                  </a:lnTo>
                  <a:close/>
                </a:path>
                <a:path w="8343900" h="1296670">
                  <a:moveTo>
                    <a:pt x="4915662" y="1296162"/>
                  </a:moveTo>
                  <a:lnTo>
                    <a:pt x="4915662" y="1285494"/>
                  </a:lnTo>
                  <a:lnTo>
                    <a:pt x="4873752" y="1285494"/>
                  </a:lnTo>
                  <a:lnTo>
                    <a:pt x="4873752" y="1296162"/>
                  </a:lnTo>
                  <a:lnTo>
                    <a:pt x="4915662" y="1296162"/>
                  </a:lnTo>
                  <a:close/>
                </a:path>
                <a:path w="8343900" h="1296670">
                  <a:moveTo>
                    <a:pt x="4842510" y="1296162"/>
                  </a:moveTo>
                  <a:lnTo>
                    <a:pt x="4842510" y="1285494"/>
                  </a:lnTo>
                  <a:lnTo>
                    <a:pt x="4800600" y="1285494"/>
                  </a:lnTo>
                  <a:lnTo>
                    <a:pt x="4800600" y="1296162"/>
                  </a:lnTo>
                  <a:lnTo>
                    <a:pt x="4842510" y="1296162"/>
                  </a:lnTo>
                  <a:close/>
                </a:path>
                <a:path w="8343900" h="1296670">
                  <a:moveTo>
                    <a:pt x="4769358" y="1296162"/>
                  </a:moveTo>
                  <a:lnTo>
                    <a:pt x="4769358" y="1285494"/>
                  </a:lnTo>
                  <a:lnTo>
                    <a:pt x="4727448" y="1285494"/>
                  </a:lnTo>
                  <a:lnTo>
                    <a:pt x="4727448" y="1296162"/>
                  </a:lnTo>
                  <a:lnTo>
                    <a:pt x="4769358" y="1296162"/>
                  </a:lnTo>
                  <a:close/>
                </a:path>
                <a:path w="8343900" h="1296670">
                  <a:moveTo>
                    <a:pt x="4695444" y="1296162"/>
                  </a:moveTo>
                  <a:lnTo>
                    <a:pt x="4695444" y="1285494"/>
                  </a:lnTo>
                  <a:lnTo>
                    <a:pt x="4653534" y="1285494"/>
                  </a:lnTo>
                  <a:lnTo>
                    <a:pt x="4653534" y="1296162"/>
                  </a:lnTo>
                  <a:lnTo>
                    <a:pt x="4695444" y="1296162"/>
                  </a:lnTo>
                  <a:close/>
                </a:path>
                <a:path w="8343900" h="1296670">
                  <a:moveTo>
                    <a:pt x="4622292" y="1296162"/>
                  </a:moveTo>
                  <a:lnTo>
                    <a:pt x="4622292" y="1285494"/>
                  </a:lnTo>
                  <a:lnTo>
                    <a:pt x="4580382" y="1285494"/>
                  </a:lnTo>
                  <a:lnTo>
                    <a:pt x="4580382" y="1296162"/>
                  </a:lnTo>
                  <a:lnTo>
                    <a:pt x="4622292" y="1296162"/>
                  </a:lnTo>
                  <a:close/>
                </a:path>
                <a:path w="8343900" h="1296670">
                  <a:moveTo>
                    <a:pt x="4548378" y="1296162"/>
                  </a:moveTo>
                  <a:lnTo>
                    <a:pt x="4548378" y="1285494"/>
                  </a:lnTo>
                  <a:lnTo>
                    <a:pt x="4506468" y="1285494"/>
                  </a:lnTo>
                  <a:lnTo>
                    <a:pt x="4506468" y="1296162"/>
                  </a:lnTo>
                  <a:lnTo>
                    <a:pt x="4548378" y="1296162"/>
                  </a:lnTo>
                  <a:close/>
                </a:path>
                <a:path w="8343900" h="1296670">
                  <a:moveTo>
                    <a:pt x="4475226" y="1296162"/>
                  </a:moveTo>
                  <a:lnTo>
                    <a:pt x="4475226" y="1285494"/>
                  </a:lnTo>
                  <a:lnTo>
                    <a:pt x="4433316" y="1285494"/>
                  </a:lnTo>
                  <a:lnTo>
                    <a:pt x="4433316" y="1296162"/>
                  </a:lnTo>
                  <a:lnTo>
                    <a:pt x="4475226" y="1296162"/>
                  </a:lnTo>
                  <a:close/>
                </a:path>
                <a:path w="8343900" h="1296670">
                  <a:moveTo>
                    <a:pt x="4402074" y="1296162"/>
                  </a:moveTo>
                  <a:lnTo>
                    <a:pt x="4402074" y="1285494"/>
                  </a:lnTo>
                  <a:lnTo>
                    <a:pt x="4359402" y="1285494"/>
                  </a:lnTo>
                  <a:lnTo>
                    <a:pt x="4359402" y="1296162"/>
                  </a:lnTo>
                  <a:lnTo>
                    <a:pt x="4402074" y="1296162"/>
                  </a:lnTo>
                  <a:close/>
                </a:path>
                <a:path w="8343900" h="1296670">
                  <a:moveTo>
                    <a:pt x="4328160" y="1296162"/>
                  </a:moveTo>
                  <a:lnTo>
                    <a:pt x="4328160" y="1285494"/>
                  </a:lnTo>
                  <a:lnTo>
                    <a:pt x="4286250" y="1285494"/>
                  </a:lnTo>
                  <a:lnTo>
                    <a:pt x="4286250" y="1296162"/>
                  </a:lnTo>
                  <a:lnTo>
                    <a:pt x="4328160" y="1296162"/>
                  </a:lnTo>
                  <a:close/>
                </a:path>
                <a:path w="8343900" h="1296670">
                  <a:moveTo>
                    <a:pt x="4255008" y="1296162"/>
                  </a:moveTo>
                  <a:lnTo>
                    <a:pt x="4255008" y="1285494"/>
                  </a:lnTo>
                  <a:lnTo>
                    <a:pt x="4213098" y="1285494"/>
                  </a:lnTo>
                  <a:lnTo>
                    <a:pt x="4213098" y="1296162"/>
                  </a:lnTo>
                  <a:lnTo>
                    <a:pt x="4255008" y="1296162"/>
                  </a:lnTo>
                  <a:close/>
                </a:path>
                <a:path w="8343900" h="1296670">
                  <a:moveTo>
                    <a:pt x="4181094" y="1296162"/>
                  </a:moveTo>
                  <a:lnTo>
                    <a:pt x="4181094" y="1285494"/>
                  </a:lnTo>
                  <a:lnTo>
                    <a:pt x="4139184" y="1285494"/>
                  </a:lnTo>
                  <a:lnTo>
                    <a:pt x="4139184" y="1296162"/>
                  </a:lnTo>
                  <a:lnTo>
                    <a:pt x="4181094" y="1296162"/>
                  </a:lnTo>
                  <a:close/>
                </a:path>
                <a:path w="8343900" h="1296670">
                  <a:moveTo>
                    <a:pt x="4107942" y="1296162"/>
                  </a:moveTo>
                  <a:lnTo>
                    <a:pt x="4107942" y="1285494"/>
                  </a:lnTo>
                  <a:lnTo>
                    <a:pt x="4066032" y="1285494"/>
                  </a:lnTo>
                  <a:lnTo>
                    <a:pt x="4066032" y="1296162"/>
                  </a:lnTo>
                  <a:lnTo>
                    <a:pt x="4107942" y="1296162"/>
                  </a:lnTo>
                  <a:close/>
                </a:path>
                <a:path w="8343900" h="1296670">
                  <a:moveTo>
                    <a:pt x="4034790" y="1296162"/>
                  </a:moveTo>
                  <a:lnTo>
                    <a:pt x="4034790" y="1285494"/>
                  </a:lnTo>
                  <a:lnTo>
                    <a:pt x="3992118" y="1285494"/>
                  </a:lnTo>
                  <a:lnTo>
                    <a:pt x="3992118" y="1296162"/>
                  </a:lnTo>
                  <a:lnTo>
                    <a:pt x="4034790" y="1296162"/>
                  </a:lnTo>
                  <a:close/>
                </a:path>
                <a:path w="8343900" h="1296670">
                  <a:moveTo>
                    <a:pt x="3960876" y="1296162"/>
                  </a:moveTo>
                  <a:lnTo>
                    <a:pt x="3960876" y="1285494"/>
                  </a:lnTo>
                  <a:lnTo>
                    <a:pt x="3918966" y="1285494"/>
                  </a:lnTo>
                  <a:lnTo>
                    <a:pt x="3918966" y="1296162"/>
                  </a:lnTo>
                  <a:lnTo>
                    <a:pt x="3960876" y="1296162"/>
                  </a:lnTo>
                  <a:close/>
                </a:path>
                <a:path w="8343900" h="1296670">
                  <a:moveTo>
                    <a:pt x="3887724" y="1296162"/>
                  </a:moveTo>
                  <a:lnTo>
                    <a:pt x="3887724" y="1285494"/>
                  </a:lnTo>
                  <a:lnTo>
                    <a:pt x="3845814" y="1285494"/>
                  </a:lnTo>
                  <a:lnTo>
                    <a:pt x="3845814" y="1296162"/>
                  </a:lnTo>
                  <a:lnTo>
                    <a:pt x="3887724" y="1296162"/>
                  </a:lnTo>
                  <a:close/>
                </a:path>
                <a:path w="8343900" h="1296670">
                  <a:moveTo>
                    <a:pt x="3813810" y="1296162"/>
                  </a:moveTo>
                  <a:lnTo>
                    <a:pt x="3813810" y="1285494"/>
                  </a:lnTo>
                  <a:lnTo>
                    <a:pt x="3771900" y="1285494"/>
                  </a:lnTo>
                  <a:lnTo>
                    <a:pt x="3771900" y="1296162"/>
                  </a:lnTo>
                  <a:lnTo>
                    <a:pt x="3813810" y="1296162"/>
                  </a:lnTo>
                  <a:close/>
                </a:path>
                <a:path w="8343900" h="1296670">
                  <a:moveTo>
                    <a:pt x="3740658" y="1296162"/>
                  </a:moveTo>
                  <a:lnTo>
                    <a:pt x="3740658" y="1285494"/>
                  </a:lnTo>
                  <a:lnTo>
                    <a:pt x="3698748" y="1285494"/>
                  </a:lnTo>
                  <a:lnTo>
                    <a:pt x="3698748" y="1296162"/>
                  </a:lnTo>
                  <a:lnTo>
                    <a:pt x="3740658" y="1296162"/>
                  </a:lnTo>
                  <a:close/>
                </a:path>
                <a:path w="8343900" h="1296670">
                  <a:moveTo>
                    <a:pt x="3666744" y="1296162"/>
                  </a:moveTo>
                  <a:lnTo>
                    <a:pt x="3666744" y="1285494"/>
                  </a:lnTo>
                  <a:lnTo>
                    <a:pt x="3624834" y="1285494"/>
                  </a:lnTo>
                  <a:lnTo>
                    <a:pt x="3624834" y="1296162"/>
                  </a:lnTo>
                  <a:lnTo>
                    <a:pt x="3666744" y="1296162"/>
                  </a:lnTo>
                  <a:close/>
                </a:path>
                <a:path w="8343900" h="1296670">
                  <a:moveTo>
                    <a:pt x="3593592" y="1296162"/>
                  </a:moveTo>
                  <a:lnTo>
                    <a:pt x="3593592" y="1285494"/>
                  </a:lnTo>
                  <a:lnTo>
                    <a:pt x="3551682" y="1285494"/>
                  </a:lnTo>
                  <a:lnTo>
                    <a:pt x="3551682" y="1296162"/>
                  </a:lnTo>
                  <a:lnTo>
                    <a:pt x="3593592" y="1296162"/>
                  </a:lnTo>
                  <a:close/>
                </a:path>
                <a:path w="8343900" h="1296670">
                  <a:moveTo>
                    <a:pt x="3520440" y="1296162"/>
                  </a:moveTo>
                  <a:lnTo>
                    <a:pt x="3520440" y="1285494"/>
                  </a:lnTo>
                  <a:lnTo>
                    <a:pt x="3478530" y="1285494"/>
                  </a:lnTo>
                  <a:lnTo>
                    <a:pt x="3478530" y="1296162"/>
                  </a:lnTo>
                  <a:lnTo>
                    <a:pt x="3520440" y="1296162"/>
                  </a:lnTo>
                  <a:close/>
                </a:path>
                <a:path w="8343900" h="1296670">
                  <a:moveTo>
                    <a:pt x="3446526" y="1296162"/>
                  </a:moveTo>
                  <a:lnTo>
                    <a:pt x="3446526" y="1285494"/>
                  </a:lnTo>
                  <a:lnTo>
                    <a:pt x="3404616" y="1285494"/>
                  </a:lnTo>
                  <a:lnTo>
                    <a:pt x="3404616" y="1296162"/>
                  </a:lnTo>
                  <a:lnTo>
                    <a:pt x="3446526" y="1296162"/>
                  </a:lnTo>
                  <a:close/>
                </a:path>
                <a:path w="8343900" h="1296670">
                  <a:moveTo>
                    <a:pt x="3373374" y="1296162"/>
                  </a:moveTo>
                  <a:lnTo>
                    <a:pt x="3373374" y="1285494"/>
                  </a:lnTo>
                  <a:lnTo>
                    <a:pt x="3331464" y="1285494"/>
                  </a:lnTo>
                  <a:lnTo>
                    <a:pt x="3331464" y="1296162"/>
                  </a:lnTo>
                  <a:lnTo>
                    <a:pt x="3373374" y="1296162"/>
                  </a:lnTo>
                  <a:close/>
                </a:path>
                <a:path w="8343900" h="1296670">
                  <a:moveTo>
                    <a:pt x="3299460" y="1296162"/>
                  </a:moveTo>
                  <a:lnTo>
                    <a:pt x="3299460" y="1285494"/>
                  </a:lnTo>
                  <a:lnTo>
                    <a:pt x="3257550" y="1285494"/>
                  </a:lnTo>
                  <a:lnTo>
                    <a:pt x="3257550" y="1296162"/>
                  </a:lnTo>
                  <a:lnTo>
                    <a:pt x="3299460" y="1296162"/>
                  </a:lnTo>
                  <a:close/>
                </a:path>
                <a:path w="8343900" h="1296670">
                  <a:moveTo>
                    <a:pt x="3226308" y="1296162"/>
                  </a:moveTo>
                  <a:lnTo>
                    <a:pt x="3226308" y="1285494"/>
                  </a:lnTo>
                  <a:lnTo>
                    <a:pt x="3184398" y="1285494"/>
                  </a:lnTo>
                  <a:lnTo>
                    <a:pt x="3184398" y="1296162"/>
                  </a:lnTo>
                  <a:lnTo>
                    <a:pt x="3226308" y="1296162"/>
                  </a:lnTo>
                  <a:close/>
                </a:path>
                <a:path w="8343900" h="1296670">
                  <a:moveTo>
                    <a:pt x="3153156" y="1296162"/>
                  </a:moveTo>
                  <a:lnTo>
                    <a:pt x="3153156" y="1285494"/>
                  </a:lnTo>
                  <a:lnTo>
                    <a:pt x="3110484" y="1285494"/>
                  </a:lnTo>
                  <a:lnTo>
                    <a:pt x="3110484" y="1296162"/>
                  </a:lnTo>
                  <a:lnTo>
                    <a:pt x="3153156" y="1296162"/>
                  </a:lnTo>
                  <a:close/>
                </a:path>
                <a:path w="8343900" h="1296670">
                  <a:moveTo>
                    <a:pt x="3079242" y="1296162"/>
                  </a:moveTo>
                  <a:lnTo>
                    <a:pt x="3079242" y="1285494"/>
                  </a:lnTo>
                  <a:lnTo>
                    <a:pt x="3037332" y="1285494"/>
                  </a:lnTo>
                  <a:lnTo>
                    <a:pt x="3037332" y="1296162"/>
                  </a:lnTo>
                  <a:lnTo>
                    <a:pt x="3079242" y="1296162"/>
                  </a:lnTo>
                  <a:close/>
                </a:path>
                <a:path w="8343900" h="1296670">
                  <a:moveTo>
                    <a:pt x="3006090" y="1296162"/>
                  </a:moveTo>
                  <a:lnTo>
                    <a:pt x="3006090" y="1285494"/>
                  </a:lnTo>
                  <a:lnTo>
                    <a:pt x="2964180" y="1285494"/>
                  </a:lnTo>
                  <a:lnTo>
                    <a:pt x="2964180" y="1296162"/>
                  </a:lnTo>
                  <a:lnTo>
                    <a:pt x="3006090" y="1296162"/>
                  </a:lnTo>
                  <a:close/>
                </a:path>
                <a:path w="8343900" h="1296670">
                  <a:moveTo>
                    <a:pt x="2932176" y="1296162"/>
                  </a:moveTo>
                  <a:lnTo>
                    <a:pt x="2932176" y="1285494"/>
                  </a:lnTo>
                  <a:lnTo>
                    <a:pt x="2890266" y="1285494"/>
                  </a:lnTo>
                  <a:lnTo>
                    <a:pt x="2890266" y="1296162"/>
                  </a:lnTo>
                  <a:lnTo>
                    <a:pt x="2932176" y="1296162"/>
                  </a:lnTo>
                  <a:close/>
                </a:path>
                <a:path w="8343900" h="1296670">
                  <a:moveTo>
                    <a:pt x="2859024" y="1296162"/>
                  </a:moveTo>
                  <a:lnTo>
                    <a:pt x="2859024" y="1285494"/>
                  </a:lnTo>
                  <a:lnTo>
                    <a:pt x="2817114" y="1285494"/>
                  </a:lnTo>
                  <a:lnTo>
                    <a:pt x="2817114" y="1296162"/>
                  </a:lnTo>
                  <a:lnTo>
                    <a:pt x="2859024" y="1296162"/>
                  </a:lnTo>
                  <a:close/>
                </a:path>
                <a:path w="8343900" h="1296670">
                  <a:moveTo>
                    <a:pt x="2785872" y="1296162"/>
                  </a:moveTo>
                  <a:lnTo>
                    <a:pt x="2785872" y="1285494"/>
                  </a:lnTo>
                  <a:lnTo>
                    <a:pt x="2743200" y="1285494"/>
                  </a:lnTo>
                  <a:lnTo>
                    <a:pt x="2743200" y="1296162"/>
                  </a:lnTo>
                  <a:lnTo>
                    <a:pt x="2785872" y="1296162"/>
                  </a:lnTo>
                  <a:close/>
                </a:path>
                <a:path w="8343900" h="1296670">
                  <a:moveTo>
                    <a:pt x="2711958" y="1296162"/>
                  </a:moveTo>
                  <a:lnTo>
                    <a:pt x="2711958" y="1285494"/>
                  </a:lnTo>
                  <a:lnTo>
                    <a:pt x="2670048" y="1285494"/>
                  </a:lnTo>
                  <a:lnTo>
                    <a:pt x="2670048" y="1296162"/>
                  </a:lnTo>
                  <a:lnTo>
                    <a:pt x="2711958" y="1296162"/>
                  </a:lnTo>
                  <a:close/>
                </a:path>
                <a:path w="8343900" h="1296670">
                  <a:moveTo>
                    <a:pt x="2638806" y="1296162"/>
                  </a:moveTo>
                  <a:lnTo>
                    <a:pt x="2638806" y="1285494"/>
                  </a:lnTo>
                  <a:lnTo>
                    <a:pt x="2596896" y="1285494"/>
                  </a:lnTo>
                  <a:lnTo>
                    <a:pt x="2596896" y="1296162"/>
                  </a:lnTo>
                  <a:lnTo>
                    <a:pt x="2638806" y="1296162"/>
                  </a:lnTo>
                  <a:close/>
                </a:path>
                <a:path w="8343900" h="1296670">
                  <a:moveTo>
                    <a:pt x="2564892" y="1296162"/>
                  </a:moveTo>
                  <a:lnTo>
                    <a:pt x="2564892" y="1285494"/>
                  </a:lnTo>
                  <a:lnTo>
                    <a:pt x="2522982" y="1285494"/>
                  </a:lnTo>
                  <a:lnTo>
                    <a:pt x="2522982" y="1296162"/>
                  </a:lnTo>
                  <a:lnTo>
                    <a:pt x="2564892" y="1296162"/>
                  </a:lnTo>
                  <a:close/>
                </a:path>
                <a:path w="8343900" h="1296670">
                  <a:moveTo>
                    <a:pt x="2491740" y="1296162"/>
                  </a:moveTo>
                  <a:lnTo>
                    <a:pt x="2491740" y="1285494"/>
                  </a:lnTo>
                  <a:lnTo>
                    <a:pt x="2449829" y="1285494"/>
                  </a:lnTo>
                  <a:lnTo>
                    <a:pt x="2449829" y="1296162"/>
                  </a:lnTo>
                  <a:lnTo>
                    <a:pt x="2491740" y="1296162"/>
                  </a:lnTo>
                  <a:close/>
                </a:path>
                <a:path w="8343900" h="1296670">
                  <a:moveTo>
                    <a:pt x="2417826" y="1296162"/>
                  </a:moveTo>
                  <a:lnTo>
                    <a:pt x="2417826" y="1285494"/>
                  </a:lnTo>
                  <a:lnTo>
                    <a:pt x="2375916" y="1285494"/>
                  </a:lnTo>
                  <a:lnTo>
                    <a:pt x="2375916" y="1296162"/>
                  </a:lnTo>
                  <a:lnTo>
                    <a:pt x="2417826" y="1296162"/>
                  </a:lnTo>
                  <a:close/>
                </a:path>
                <a:path w="8343900" h="1296670">
                  <a:moveTo>
                    <a:pt x="2344674" y="1296162"/>
                  </a:moveTo>
                  <a:lnTo>
                    <a:pt x="2344674" y="1285494"/>
                  </a:lnTo>
                  <a:lnTo>
                    <a:pt x="2302764" y="1285494"/>
                  </a:lnTo>
                  <a:lnTo>
                    <a:pt x="2302764" y="1296162"/>
                  </a:lnTo>
                  <a:lnTo>
                    <a:pt x="2344674" y="1296162"/>
                  </a:lnTo>
                  <a:close/>
                </a:path>
                <a:path w="8343900" h="1296670">
                  <a:moveTo>
                    <a:pt x="2271522" y="1296162"/>
                  </a:moveTo>
                  <a:lnTo>
                    <a:pt x="2271522" y="1285494"/>
                  </a:lnTo>
                  <a:lnTo>
                    <a:pt x="2229612" y="1285494"/>
                  </a:lnTo>
                  <a:lnTo>
                    <a:pt x="2229612" y="1296162"/>
                  </a:lnTo>
                  <a:lnTo>
                    <a:pt x="2271522" y="1296162"/>
                  </a:lnTo>
                  <a:close/>
                </a:path>
                <a:path w="8343900" h="1296670">
                  <a:moveTo>
                    <a:pt x="2197608" y="1296162"/>
                  </a:moveTo>
                  <a:lnTo>
                    <a:pt x="2197608" y="1285494"/>
                  </a:lnTo>
                  <a:lnTo>
                    <a:pt x="2155697" y="1285494"/>
                  </a:lnTo>
                  <a:lnTo>
                    <a:pt x="2155697" y="1296162"/>
                  </a:lnTo>
                  <a:lnTo>
                    <a:pt x="2197608" y="1296162"/>
                  </a:lnTo>
                  <a:close/>
                </a:path>
                <a:path w="8343900" h="1296670">
                  <a:moveTo>
                    <a:pt x="2124456" y="1296162"/>
                  </a:moveTo>
                  <a:lnTo>
                    <a:pt x="2124456" y="1285494"/>
                  </a:lnTo>
                  <a:lnTo>
                    <a:pt x="2082545" y="1285494"/>
                  </a:lnTo>
                  <a:lnTo>
                    <a:pt x="2082545" y="1296162"/>
                  </a:lnTo>
                  <a:lnTo>
                    <a:pt x="2124456" y="1296162"/>
                  </a:lnTo>
                  <a:close/>
                </a:path>
                <a:path w="8343900" h="1296670">
                  <a:moveTo>
                    <a:pt x="2050542" y="1296162"/>
                  </a:moveTo>
                  <a:lnTo>
                    <a:pt x="2050542" y="1285494"/>
                  </a:lnTo>
                  <a:lnTo>
                    <a:pt x="2008632" y="1285494"/>
                  </a:lnTo>
                  <a:lnTo>
                    <a:pt x="2008632" y="1296162"/>
                  </a:lnTo>
                  <a:lnTo>
                    <a:pt x="2050542" y="1296162"/>
                  </a:lnTo>
                  <a:close/>
                </a:path>
                <a:path w="8343900" h="1296670">
                  <a:moveTo>
                    <a:pt x="1977389" y="1296162"/>
                  </a:moveTo>
                  <a:lnTo>
                    <a:pt x="1977389" y="1285494"/>
                  </a:lnTo>
                  <a:lnTo>
                    <a:pt x="1935479" y="1285494"/>
                  </a:lnTo>
                  <a:lnTo>
                    <a:pt x="1935479" y="1296162"/>
                  </a:lnTo>
                  <a:lnTo>
                    <a:pt x="1977389" y="1296162"/>
                  </a:lnTo>
                  <a:close/>
                </a:path>
                <a:path w="8343900" h="1296670">
                  <a:moveTo>
                    <a:pt x="1904238" y="1296162"/>
                  </a:moveTo>
                  <a:lnTo>
                    <a:pt x="1904238" y="1285494"/>
                  </a:lnTo>
                  <a:lnTo>
                    <a:pt x="1861565" y="1285494"/>
                  </a:lnTo>
                  <a:lnTo>
                    <a:pt x="1861565" y="1296162"/>
                  </a:lnTo>
                  <a:lnTo>
                    <a:pt x="1904238" y="1296162"/>
                  </a:lnTo>
                  <a:close/>
                </a:path>
                <a:path w="8343900" h="1296670">
                  <a:moveTo>
                    <a:pt x="1830324" y="1296162"/>
                  </a:moveTo>
                  <a:lnTo>
                    <a:pt x="1830324" y="1285494"/>
                  </a:lnTo>
                  <a:lnTo>
                    <a:pt x="1788414" y="1285494"/>
                  </a:lnTo>
                  <a:lnTo>
                    <a:pt x="1788414" y="1296162"/>
                  </a:lnTo>
                  <a:lnTo>
                    <a:pt x="1830324" y="1296162"/>
                  </a:lnTo>
                  <a:close/>
                </a:path>
                <a:path w="8343900" h="1296670">
                  <a:moveTo>
                    <a:pt x="1757172" y="1296162"/>
                  </a:moveTo>
                  <a:lnTo>
                    <a:pt x="1757172" y="1285494"/>
                  </a:lnTo>
                  <a:lnTo>
                    <a:pt x="1715262" y="1285494"/>
                  </a:lnTo>
                  <a:lnTo>
                    <a:pt x="1715262" y="1296162"/>
                  </a:lnTo>
                  <a:lnTo>
                    <a:pt x="1757172" y="1296162"/>
                  </a:lnTo>
                  <a:close/>
                </a:path>
                <a:path w="8343900" h="1296670">
                  <a:moveTo>
                    <a:pt x="1683258" y="1296162"/>
                  </a:moveTo>
                  <a:lnTo>
                    <a:pt x="1683258" y="1285494"/>
                  </a:lnTo>
                  <a:lnTo>
                    <a:pt x="1641347" y="1285494"/>
                  </a:lnTo>
                  <a:lnTo>
                    <a:pt x="1641347" y="1296162"/>
                  </a:lnTo>
                  <a:lnTo>
                    <a:pt x="1683258" y="1296162"/>
                  </a:lnTo>
                  <a:close/>
                </a:path>
                <a:path w="8343900" h="1296670">
                  <a:moveTo>
                    <a:pt x="1610106" y="1296162"/>
                  </a:moveTo>
                  <a:lnTo>
                    <a:pt x="1610106" y="1285494"/>
                  </a:lnTo>
                  <a:lnTo>
                    <a:pt x="1568195" y="1285494"/>
                  </a:lnTo>
                  <a:lnTo>
                    <a:pt x="1568195" y="1296162"/>
                  </a:lnTo>
                  <a:lnTo>
                    <a:pt x="1610106" y="1296162"/>
                  </a:lnTo>
                  <a:close/>
                </a:path>
                <a:path w="8343900" h="1296670">
                  <a:moveTo>
                    <a:pt x="1536954" y="1296162"/>
                  </a:moveTo>
                  <a:lnTo>
                    <a:pt x="1536954" y="1285494"/>
                  </a:lnTo>
                  <a:lnTo>
                    <a:pt x="1494282" y="1285494"/>
                  </a:lnTo>
                  <a:lnTo>
                    <a:pt x="1494282" y="1296162"/>
                  </a:lnTo>
                  <a:lnTo>
                    <a:pt x="1536954" y="1296162"/>
                  </a:lnTo>
                  <a:close/>
                </a:path>
                <a:path w="8343900" h="1296670">
                  <a:moveTo>
                    <a:pt x="1463039" y="1296162"/>
                  </a:moveTo>
                  <a:lnTo>
                    <a:pt x="1463039" y="1285494"/>
                  </a:lnTo>
                  <a:lnTo>
                    <a:pt x="1421129" y="1285494"/>
                  </a:lnTo>
                  <a:lnTo>
                    <a:pt x="1421129" y="1296162"/>
                  </a:lnTo>
                  <a:lnTo>
                    <a:pt x="1463039" y="1296162"/>
                  </a:lnTo>
                  <a:close/>
                </a:path>
                <a:path w="8343900" h="1296670">
                  <a:moveTo>
                    <a:pt x="1389888" y="1296162"/>
                  </a:moveTo>
                  <a:lnTo>
                    <a:pt x="1389888" y="1285494"/>
                  </a:lnTo>
                  <a:lnTo>
                    <a:pt x="1347977" y="1285494"/>
                  </a:lnTo>
                  <a:lnTo>
                    <a:pt x="1347977" y="1296162"/>
                  </a:lnTo>
                  <a:lnTo>
                    <a:pt x="1389888" y="1296162"/>
                  </a:lnTo>
                  <a:close/>
                </a:path>
                <a:path w="8343900" h="1296670">
                  <a:moveTo>
                    <a:pt x="1315974" y="1296162"/>
                  </a:moveTo>
                  <a:lnTo>
                    <a:pt x="1315974" y="1285494"/>
                  </a:lnTo>
                  <a:lnTo>
                    <a:pt x="1274064" y="1285494"/>
                  </a:lnTo>
                  <a:lnTo>
                    <a:pt x="1274064" y="1296162"/>
                  </a:lnTo>
                  <a:lnTo>
                    <a:pt x="1315974" y="1296162"/>
                  </a:lnTo>
                  <a:close/>
                </a:path>
                <a:path w="8343900" h="1296670">
                  <a:moveTo>
                    <a:pt x="1242822" y="1296162"/>
                  </a:moveTo>
                  <a:lnTo>
                    <a:pt x="1242822" y="1285494"/>
                  </a:lnTo>
                  <a:lnTo>
                    <a:pt x="1200912" y="1285494"/>
                  </a:lnTo>
                  <a:lnTo>
                    <a:pt x="1200912" y="1296162"/>
                  </a:lnTo>
                  <a:lnTo>
                    <a:pt x="1242822" y="1296162"/>
                  </a:lnTo>
                  <a:close/>
                </a:path>
                <a:path w="8343900" h="1296670">
                  <a:moveTo>
                    <a:pt x="1168908" y="1296162"/>
                  </a:moveTo>
                  <a:lnTo>
                    <a:pt x="1168908" y="1285494"/>
                  </a:lnTo>
                  <a:lnTo>
                    <a:pt x="1126997" y="1285494"/>
                  </a:lnTo>
                  <a:lnTo>
                    <a:pt x="1126997" y="1296162"/>
                  </a:lnTo>
                  <a:lnTo>
                    <a:pt x="1168908" y="1296162"/>
                  </a:lnTo>
                  <a:close/>
                </a:path>
                <a:path w="8343900" h="1296670">
                  <a:moveTo>
                    <a:pt x="1095756" y="1296162"/>
                  </a:moveTo>
                  <a:lnTo>
                    <a:pt x="1095756" y="1285494"/>
                  </a:lnTo>
                  <a:lnTo>
                    <a:pt x="1053845" y="1285494"/>
                  </a:lnTo>
                  <a:lnTo>
                    <a:pt x="1053845" y="1296162"/>
                  </a:lnTo>
                  <a:lnTo>
                    <a:pt x="1095756" y="1296162"/>
                  </a:lnTo>
                  <a:close/>
                </a:path>
                <a:path w="8343900" h="1296670">
                  <a:moveTo>
                    <a:pt x="1022604" y="1296162"/>
                  </a:moveTo>
                  <a:lnTo>
                    <a:pt x="1022604" y="1285494"/>
                  </a:lnTo>
                  <a:lnTo>
                    <a:pt x="980694" y="1285494"/>
                  </a:lnTo>
                  <a:lnTo>
                    <a:pt x="980694" y="1296162"/>
                  </a:lnTo>
                  <a:lnTo>
                    <a:pt x="1022604" y="1296162"/>
                  </a:lnTo>
                  <a:close/>
                </a:path>
                <a:path w="8343900" h="1296670">
                  <a:moveTo>
                    <a:pt x="948689" y="1296162"/>
                  </a:moveTo>
                  <a:lnTo>
                    <a:pt x="948689" y="1285494"/>
                  </a:lnTo>
                  <a:lnTo>
                    <a:pt x="906779" y="1285494"/>
                  </a:lnTo>
                  <a:lnTo>
                    <a:pt x="906779" y="1296162"/>
                  </a:lnTo>
                  <a:lnTo>
                    <a:pt x="948689" y="1296162"/>
                  </a:lnTo>
                  <a:close/>
                </a:path>
                <a:path w="8343900" h="1296670">
                  <a:moveTo>
                    <a:pt x="875538" y="1296162"/>
                  </a:moveTo>
                  <a:lnTo>
                    <a:pt x="875538" y="1285494"/>
                  </a:lnTo>
                  <a:lnTo>
                    <a:pt x="833628" y="1285494"/>
                  </a:lnTo>
                  <a:lnTo>
                    <a:pt x="833628" y="1296162"/>
                  </a:lnTo>
                  <a:lnTo>
                    <a:pt x="875538" y="1296162"/>
                  </a:lnTo>
                  <a:close/>
                </a:path>
                <a:path w="8343900" h="1296670">
                  <a:moveTo>
                    <a:pt x="801624" y="1296162"/>
                  </a:moveTo>
                  <a:lnTo>
                    <a:pt x="801624" y="1285494"/>
                  </a:lnTo>
                  <a:lnTo>
                    <a:pt x="759714" y="1285494"/>
                  </a:lnTo>
                  <a:lnTo>
                    <a:pt x="759714" y="1296162"/>
                  </a:lnTo>
                  <a:lnTo>
                    <a:pt x="801624" y="1296162"/>
                  </a:lnTo>
                  <a:close/>
                </a:path>
                <a:path w="8343900" h="1296670">
                  <a:moveTo>
                    <a:pt x="728472" y="1296162"/>
                  </a:moveTo>
                  <a:lnTo>
                    <a:pt x="728472" y="1285494"/>
                  </a:lnTo>
                  <a:lnTo>
                    <a:pt x="686562" y="1285494"/>
                  </a:lnTo>
                  <a:lnTo>
                    <a:pt x="686562" y="1296162"/>
                  </a:lnTo>
                  <a:lnTo>
                    <a:pt x="728472" y="1296162"/>
                  </a:lnTo>
                  <a:close/>
                </a:path>
                <a:path w="8343900" h="1296670">
                  <a:moveTo>
                    <a:pt x="655320" y="1296162"/>
                  </a:moveTo>
                  <a:lnTo>
                    <a:pt x="655320" y="1285494"/>
                  </a:lnTo>
                  <a:lnTo>
                    <a:pt x="612648" y="1285494"/>
                  </a:lnTo>
                  <a:lnTo>
                    <a:pt x="612648" y="1296162"/>
                  </a:lnTo>
                  <a:lnTo>
                    <a:pt x="655320" y="1296162"/>
                  </a:lnTo>
                  <a:close/>
                </a:path>
                <a:path w="8343900" h="1296670">
                  <a:moveTo>
                    <a:pt x="581406" y="1296162"/>
                  </a:moveTo>
                  <a:lnTo>
                    <a:pt x="581406" y="1285494"/>
                  </a:lnTo>
                  <a:lnTo>
                    <a:pt x="539496" y="1285494"/>
                  </a:lnTo>
                  <a:lnTo>
                    <a:pt x="539496" y="1296162"/>
                  </a:lnTo>
                  <a:lnTo>
                    <a:pt x="581406" y="1296162"/>
                  </a:lnTo>
                  <a:close/>
                </a:path>
                <a:path w="8343900" h="1296670">
                  <a:moveTo>
                    <a:pt x="508254" y="1296162"/>
                  </a:moveTo>
                  <a:lnTo>
                    <a:pt x="508254" y="1285494"/>
                  </a:lnTo>
                  <a:lnTo>
                    <a:pt x="466344" y="1285494"/>
                  </a:lnTo>
                  <a:lnTo>
                    <a:pt x="466344" y="1296162"/>
                  </a:lnTo>
                  <a:lnTo>
                    <a:pt x="508254" y="1296162"/>
                  </a:lnTo>
                  <a:close/>
                </a:path>
                <a:path w="8343900" h="1296670">
                  <a:moveTo>
                    <a:pt x="434340" y="1296162"/>
                  </a:moveTo>
                  <a:lnTo>
                    <a:pt x="434340" y="1285494"/>
                  </a:lnTo>
                  <a:lnTo>
                    <a:pt x="392430" y="1285494"/>
                  </a:lnTo>
                  <a:lnTo>
                    <a:pt x="392430" y="1296162"/>
                  </a:lnTo>
                  <a:lnTo>
                    <a:pt x="434340" y="1296162"/>
                  </a:lnTo>
                  <a:close/>
                </a:path>
                <a:path w="8343900" h="1296670">
                  <a:moveTo>
                    <a:pt x="361188" y="1296162"/>
                  </a:moveTo>
                  <a:lnTo>
                    <a:pt x="361188" y="1285494"/>
                  </a:lnTo>
                  <a:lnTo>
                    <a:pt x="319278" y="1285494"/>
                  </a:lnTo>
                  <a:lnTo>
                    <a:pt x="319278" y="1296162"/>
                  </a:lnTo>
                  <a:lnTo>
                    <a:pt x="361188" y="1296162"/>
                  </a:lnTo>
                  <a:close/>
                </a:path>
                <a:path w="8343900" h="1296670">
                  <a:moveTo>
                    <a:pt x="288036" y="1296162"/>
                  </a:moveTo>
                  <a:lnTo>
                    <a:pt x="288036" y="1285494"/>
                  </a:lnTo>
                  <a:lnTo>
                    <a:pt x="245364" y="1285494"/>
                  </a:lnTo>
                  <a:lnTo>
                    <a:pt x="245364" y="1296162"/>
                  </a:lnTo>
                  <a:lnTo>
                    <a:pt x="288036" y="1296162"/>
                  </a:lnTo>
                  <a:close/>
                </a:path>
                <a:path w="8343900" h="1296670">
                  <a:moveTo>
                    <a:pt x="214122" y="1296162"/>
                  </a:moveTo>
                  <a:lnTo>
                    <a:pt x="214122" y="1285494"/>
                  </a:lnTo>
                  <a:lnTo>
                    <a:pt x="172212" y="1285494"/>
                  </a:lnTo>
                  <a:lnTo>
                    <a:pt x="172212" y="1296162"/>
                  </a:lnTo>
                  <a:lnTo>
                    <a:pt x="214122" y="1296162"/>
                  </a:lnTo>
                  <a:close/>
                </a:path>
                <a:path w="8343900" h="1296670">
                  <a:moveTo>
                    <a:pt x="140970" y="1296162"/>
                  </a:moveTo>
                  <a:lnTo>
                    <a:pt x="140970" y="1285494"/>
                  </a:lnTo>
                  <a:lnTo>
                    <a:pt x="99060" y="1285494"/>
                  </a:lnTo>
                  <a:lnTo>
                    <a:pt x="99060" y="1296162"/>
                  </a:lnTo>
                  <a:lnTo>
                    <a:pt x="140970" y="1296162"/>
                  </a:lnTo>
                  <a:close/>
                </a:path>
                <a:path w="8343900" h="1296670">
                  <a:moveTo>
                    <a:pt x="67056" y="1296162"/>
                  </a:moveTo>
                  <a:lnTo>
                    <a:pt x="67056" y="1285494"/>
                  </a:lnTo>
                  <a:lnTo>
                    <a:pt x="25146" y="1285494"/>
                  </a:lnTo>
                  <a:lnTo>
                    <a:pt x="25146" y="1296162"/>
                  </a:lnTo>
                  <a:lnTo>
                    <a:pt x="67056" y="1296162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90841" y="3557016"/>
              <a:ext cx="8333740" cy="1260475"/>
            </a:xfrm>
            <a:custGeom>
              <a:avLst/>
              <a:gdLst/>
              <a:ahLst/>
              <a:cxnLst/>
              <a:rect l="l" t="t" r="r" b="b"/>
              <a:pathLst>
                <a:path w="8333740" h="1260475">
                  <a:moveTo>
                    <a:pt x="8333231" y="1260348"/>
                  </a:moveTo>
                  <a:lnTo>
                    <a:pt x="8333231" y="0"/>
                  </a:lnTo>
                  <a:lnTo>
                    <a:pt x="0" y="0"/>
                  </a:lnTo>
                  <a:lnTo>
                    <a:pt x="0" y="1260348"/>
                  </a:lnTo>
                  <a:lnTo>
                    <a:pt x="8333231" y="1260348"/>
                  </a:lnTo>
                  <a:close/>
                </a:path>
              </a:pathLst>
            </a:custGeom>
            <a:solidFill>
              <a:srgbClr val="EBF9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85507" y="3551681"/>
              <a:ext cx="8343900" cy="1271270"/>
            </a:xfrm>
            <a:custGeom>
              <a:avLst/>
              <a:gdLst/>
              <a:ahLst/>
              <a:cxnLst/>
              <a:rect l="l" t="t" r="r" b="b"/>
              <a:pathLst>
                <a:path w="8343900" h="1271270">
                  <a:moveTo>
                    <a:pt x="10668" y="1260348"/>
                  </a:moveTo>
                  <a:lnTo>
                    <a:pt x="10668" y="1223772"/>
                  </a:lnTo>
                  <a:lnTo>
                    <a:pt x="0" y="1223772"/>
                  </a:lnTo>
                  <a:lnTo>
                    <a:pt x="0" y="1265682"/>
                  </a:lnTo>
                  <a:lnTo>
                    <a:pt x="5334" y="1265682"/>
                  </a:lnTo>
                  <a:lnTo>
                    <a:pt x="5334" y="1260348"/>
                  </a:lnTo>
                  <a:lnTo>
                    <a:pt x="10668" y="1260348"/>
                  </a:lnTo>
                  <a:close/>
                </a:path>
                <a:path w="8343900" h="1271270">
                  <a:moveTo>
                    <a:pt x="17526" y="1271016"/>
                  </a:moveTo>
                  <a:lnTo>
                    <a:pt x="17526" y="1260348"/>
                  </a:lnTo>
                  <a:lnTo>
                    <a:pt x="5334" y="1260348"/>
                  </a:lnTo>
                  <a:lnTo>
                    <a:pt x="5334" y="1265682"/>
                  </a:lnTo>
                  <a:lnTo>
                    <a:pt x="10668" y="1265682"/>
                  </a:lnTo>
                  <a:lnTo>
                    <a:pt x="10668" y="1271016"/>
                  </a:lnTo>
                  <a:lnTo>
                    <a:pt x="17526" y="1271016"/>
                  </a:lnTo>
                  <a:close/>
                </a:path>
                <a:path w="8343900" h="1271270">
                  <a:moveTo>
                    <a:pt x="10668" y="1271016"/>
                  </a:moveTo>
                  <a:lnTo>
                    <a:pt x="10668" y="1265682"/>
                  </a:lnTo>
                  <a:lnTo>
                    <a:pt x="5334" y="1265682"/>
                  </a:lnTo>
                  <a:lnTo>
                    <a:pt x="5334" y="1271016"/>
                  </a:lnTo>
                  <a:lnTo>
                    <a:pt x="10668" y="1271016"/>
                  </a:lnTo>
                  <a:close/>
                </a:path>
                <a:path w="8343900" h="1271270">
                  <a:moveTo>
                    <a:pt x="10668" y="1191768"/>
                  </a:moveTo>
                  <a:lnTo>
                    <a:pt x="10668" y="1149858"/>
                  </a:lnTo>
                  <a:lnTo>
                    <a:pt x="0" y="1149858"/>
                  </a:lnTo>
                  <a:lnTo>
                    <a:pt x="0" y="1191768"/>
                  </a:lnTo>
                  <a:lnTo>
                    <a:pt x="10668" y="1191768"/>
                  </a:lnTo>
                  <a:close/>
                </a:path>
                <a:path w="8343900" h="1271270">
                  <a:moveTo>
                    <a:pt x="10668" y="1118616"/>
                  </a:moveTo>
                  <a:lnTo>
                    <a:pt x="10668" y="1076706"/>
                  </a:lnTo>
                  <a:lnTo>
                    <a:pt x="0" y="1076706"/>
                  </a:lnTo>
                  <a:lnTo>
                    <a:pt x="0" y="1118616"/>
                  </a:lnTo>
                  <a:lnTo>
                    <a:pt x="10668" y="1118616"/>
                  </a:lnTo>
                  <a:close/>
                </a:path>
                <a:path w="8343900" h="1271270">
                  <a:moveTo>
                    <a:pt x="10668" y="1044702"/>
                  </a:moveTo>
                  <a:lnTo>
                    <a:pt x="10668" y="1002792"/>
                  </a:lnTo>
                  <a:lnTo>
                    <a:pt x="0" y="1002792"/>
                  </a:lnTo>
                  <a:lnTo>
                    <a:pt x="0" y="1044702"/>
                  </a:lnTo>
                  <a:lnTo>
                    <a:pt x="10668" y="1044702"/>
                  </a:lnTo>
                  <a:close/>
                </a:path>
                <a:path w="8343900" h="1271270">
                  <a:moveTo>
                    <a:pt x="10668" y="971550"/>
                  </a:moveTo>
                  <a:lnTo>
                    <a:pt x="10668" y="929640"/>
                  </a:lnTo>
                  <a:lnTo>
                    <a:pt x="0" y="929640"/>
                  </a:lnTo>
                  <a:lnTo>
                    <a:pt x="0" y="971550"/>
                  </a:lnTo>
                  <a:lnTo>
                    <a:pt x="10668" y="971550"/>
                  </a:lnTo>
                  <a:close/>
                </a:path>
                <a:path w="8343900" h="1271270">
                  <a:moveTo>
                    <a:pt x="10668" y="898398"/>
                  </a:moveTo>
                  <a:lnTo>
                    <a:pt x="10668" y="856488"/>
                  </a:lnTo>
                  <a:lnTo>
                    <a:pt x="0" y="856488"/>
                  </a:lnTo>
                  <a:lnTo>
                    <a:pt x="0" y="898398"/>
                  </a:lnTo>
                  <a:lnTo>
                    <a:pt x="10668" y="898398"/>
                  </a:lnTo>
                  <a:close/>
                </a:path>
                <a:path w="8343900" h="1271270">
                  <a:moveTo>
                    <a:pt x="10668" y="824484"/>
                  </a:moveTo>
                  <a:lnTo>
                    <a:pt x="10668" y="782574"/>
                  </a:lnTo>
                  <a:lnTo>
                    <a:pt x="0" y="782574"/>
                  </a:lnTo>
                  <a:lnTo>
                    <a:pt x="0" y="824484"/>
                  </a:lnTo>
                  <a:lnTo>
                    <a:pt x="10668" y="824484"/>
                  </a:lnTo>
                  <a:close/>
                </a:path>
                <a:path w="8343900" h="1271270">
                  <a:moveTo>
                    <a:pt x="10668" y="751332"/>
                  </a:moveTo>
                  <a:lnTo>
                    <a:pt x="10668" y="709422"/>
                  </a:lnTo>
                  <a:lnTo>
                    <a:pt x="0" y="709422"/>
                  </a:lnTo>
                  <a:lnTo>
                    <a:pt x="0" y="751332"/>
                  </a:lnTo>
                  <a:lnTo>
                    <a:pt x="10668" y="751332"/>
                  </a:lnTo>
                  <a:close/>
                </a:path>
                <a:path w="8343900" h="1271270">
                  <a:moveTo>
                    <a:pt x="10668" y="677418"/>
                  </a:moveTo>
                  <a:lnTo>
                    <a:pt x="10668" y="635508"/>
                  </a:lnTo>
                  <a:lnTo>
                    <a:pt x="0" y="635508"/>
                  </a:lnTo>
                  <a:lnTo>
                    <a:pt x="0" y="677418"/>
                  </a:lnTo>
                  <a:lnTo>
                    <a:pt x="10668" y="677418"/>
                  </a:lnTo>
                  <a:close/>
                </a:path>
                <a:path w="8343900" h="1271270">
                  <a:moveTo>
                    <a:pt x="10668" y="604266"/>
                  </a:moveTo>
                  <a:lnTo>
                    <a:pt x="10668" y="562356"/>
                  </a:lnTo>
                  <a:lnTo>
                    <a:pt x="0" y="562356"/>
                  </a:lnTo>
                  <a:lnTo>
                    <a:pt x="0" y="604266"/>
                  </a:lnTo>
                  <a:lnTo>
                    <a:pt x="10668" y="604266"/>
                  </a:lnTo>
                  <a:close/>
                </a:path>
                <a:path w="8343900" h="1271270">
                  <a:moveTo>
                    <a:pt x="10668" y="531114"/>
                  </a:moveTo>
                  <a:lnTo>
                    <a:pt x="10668" y="489204"/>
                  </a:lnTo>
                  <a:lnTo>
                    <a:pt x="0" y="489204"/>
                  </a:lnTo>
                  <a:lnTo>
                    <a:pt x="0" y="531114"/>
                  </a:lnTo>
                  <a:lnTo>
                    <a:pt x="10668" y="531114"/>
                  </a:lnTo>
                  <a:close/>
                </a:path>
                <a:path w="8343900" h="1271270">
                  <a:moveTo>
                    <a:pt x="10668" y="457200"/>
                  </a:moveTo>
                  <a:lnTo>
                    <a:pt x="10668" y="415290"/>
                  </a:lnTo>
                  <a:lnTo>
                    <a:pt x="0" y="415290"/>
                  </a:lnTo>
                  <a:lnTo>
                    <a:pt x="0" y="457200"/>
                  </a:lnTo>
                  <a:lnTo>
                    <a:pt x="10668" y="457200"/>
                  </a:lnTo>
                  <a:close/>
                </a:path>
                <a:path w="8343900" h="1271270">
                  <a:moveTo>
                    <a:pt x="10668" y="384048"/>
                  </a:moveTo>
                  <a:lnTo>
                    <a:pt x="10668" y="342138"/>
                  </a:lnTo>
                  <a:lnTo>
                    <a:pt x="0" y="342138"/>
                  </a:lnTo>
                  <a:lnTo>
                    <a:pt x="0" y="384048"/>
                  </a:lnTo>
                  <a:lnTo>
                    <a:pt x="10668" y="384048"/>
                  </a:lnTo>
                  <a:close/>
                </a:path>
                <a:path w="8343900" h="1271270">
                  <a:moveTo>
                    <a:pt x="10668" y="310134"/>
                  </a:moveTo>
                  <a:lnTo>
                    <a:pt x="10668" y="268224"/>
                  </a:lnTo>
                  <a:lnTo>
                    <a:pt x="0" y="268224"/>
                  </a:lnTo>
                  <a:lnTo>
                    <a:pt x="0" y="310134"/>
                  </a:lnTo>
                  <a:lnTo>
                    <a:pt x="10668" y="310134"/>
                  </a:lnTo>
                  <a:close/>
                </a:path>
                <a:path w="8343900" h="1271270">
                  <a:moveTo>
                    <a:pt x="10668" y="236982"/>
                  </a:moveTo>
                  <a:lnTo>
                    <a:pt x="10668" y="195072"/>
                  </a:lnTo>
                  <a:lnTo>
                    <a:pt x="0" y="195072"/>
                  </a:lnTo>
                  <a:lnTo>
                    <a:pt x="0" y="236982"/>
                  </a:lnTo>
                  <a:lnTo>
                    <a:pt x="10668" y="236982"/>
                  </a:lnTo>
                  <a:close/>
                </a:path>
                <a:path w="8343900" h="1271270">
                  <a:moveTo>
                    <a:pt x="10668" y="163830"/>
                  </a:moveTo>
                  <a:lnTo>
                    <a:pt x="10668" y="121158"/>
                  </a:lnTo>
                  <a:lnTo>
                    <a:pt x="0" y="121158"/>
                  </a:lnTo>
                  <a:lnTo>
                    <a:pt x="0" y="163830"/>
                  </a:lnTo>
                  <a:lnTo>
                    <a:pt x="10668" y="163830"/>
                  </a:lnTo>
                  <a:close/>
                </a:path>
                <a:path w="8343900" h="1271270">
                  <a:moveTo>
                    <a:pt x="10668" y="89916"/>
                  </a:moveTo>
                  <a:lnTo>
                    <a:pt x="10668" y="48006"/>
                  </a:lnTo>
                  <a:lnTo>
                    <a:pt x="0" y="48006"/>
                  </a:lnTo>
                  <a:lnTo>
                    <a:pt x="0" y="89916"/>
                  </a:lnTo>
                  <a:lnTo>
                    <a:pt x="10668" y="89916"/>
                  </a:lnTo>
                  <a:close/>
                </a:path>
                <a:path w="8343900" h="1271270">
                  <a:moveTo>
                    <a:pt x="35814" y="10668"/>
                  </a:moveTo>
                  <a:lnTo>
                    <a:pt x="35814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6764"/>
                  </a:lnTo>
                  <a:lnTo>
                    <a:pt x="5334" y="16764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35814" y="10668"/>
                  </a:lnTo>
                  <a:close/>
                </a:path>
                <a:path w="8343900" h="1271270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8343900" h="1271270">
                  <a:moveTo>
                    <a:pt x="10668" y="16764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16764"/>
                  </a:lnTo>
                  <a:lnTo>
                    <a:pt x="10668" y="16764"/>
                  </a:lnTo>
                  <a:close/>
                </a:path>
                <a:path w="8343900" h="1271270">
                  <a:moveTo>
                    <a:pt x="109728" y="10668"/>
                  </a:moveTo>
                  <a:lnTo>
                    <a:pt x="109728" y="0"/>
                  </a:lnTo>
                  <a:lnTo>
                    <a:pt x="67818" y="0"/>
                  </a:lnTo>
                  <a:lnTo>
                    <a:pt x="67818" y="10668"/>
                  </a:lnTo>
                  <a:lnTo>
                    <a:pt x="109728" y="10668"/>
                  </a:lnTo>
                  <a:close/>
                </a:path>
                <a:path w="8343900" h="1271270">
                  <a:moveTo>
                    <a:pt x="182879" y="10668"/>
                  </a:moveTo>
                  <a:lnTo>
                    <a:pt x="182879" y="0"/>
                  </a:lnTo>
                  <a:lnTo>
                    <a:pt x="140969" y="0"/>
                  </a:lnTo>
                  <a:lnTo>
                    <a:pt x="140969" y="10668"/>
                  </a:lnTo>
                  <a:lnTo>
                    <a:pt x="182879" y="10668"/>
                  </a:lnTo>
                  <a:close/>
                </a:path>
                <a:path w="8343900" h="1271270">
                  <a:moveTo>
                    <a:pt x="256794" y="10668"/>
                  </a:moveTo>
                  <a:lnTo>
                    <a:pt x="256794" y="0"/>
                  </a:lnTo>
                  <a:lnTo>
                    <a:pt x="214122" y="0"/>
                  </a:lnTo>
                  <a:lnTo>
                    <a:pt x="214122" y="10668"/>
                  </a:lnTo>
                  <a:lnTo>
                    <a:pt x="256794" y="10668"/>
                  </a:lnTo>
                  <a:close/>
                </a:path>
                <a:path w="8343900" h="1271270">
                  <a:moveTo>
                    <a:pt x="329946" y="10668"/>
                  </a:moveTo>
                  <a:lnTo>
                    <a:pt x="329946" y="0"/>
                  </a:lnTo>
                  <a:lnTo>
                    <a:pt x="288036" y="0"/>
                  </a:lnTo>
                  <a:lnTo>
                    <a:pt x="288036" y="10668"/>
                  </a:lnTo>
                  <a:lnTo>
                    <a:pt x="329946" y="10668"/>
                  </a:lnTo>
                  <a:close/>
                </a:path>
                <a:path w="8343900" h="1271270">
                  <a:moveTo>
                    <a:pt x="403097" y="10668"/>
                  </a:moveTo>
                  <a:lnTo>
                    <a:pt x="403097" y="0"/>
                  </a:lnTo>
                  <a:lnTo>
                    <a:pt x="361188" y="0"/>
                  </a:lnTo>
                  <a:lnTo>
                    <a:pt x="361188" y="10668"/>
                  </a:lnTo>
                  <a:lnTo>
                    <a:pt x="403097" y="10668"/>
                  </a:lnTo>
                  <a:close/>
                </a:path>
                <a:path w="8343900" h="1271270">
                  <a:moveTo>
                    <a:pt x="477012" y="10668"/>
                  </a:moveTo>
                  <a:lnTo>
                    <a:pt x="477012" y="0"/>
                  </a:lnTo>
                  <a:lnTo>
                    <a:pt x="435102" y="0"/>
                  </a:lnTo>
                  <a:lnTo>
                    <a:pt x="435102" y="10668"/>
                  </a:lnTo>
                  <a:lnTo>
                    <a:pt x="477012" y="10668"/>
                  </a:lnTo>
                  <a:close/>
                </a:path>
                <a:path w="8343900" h="1271270">
                  <a:moveTo>
                    <a:pt x="550163" y="10668"/>
                  </a:moveTo>
                  <a:lnTo>
                    <a:pt x="550163" y="0"/>
                  </a:lnTo>
                  <a:lnTo>
                    <a:pt x="508253" y="0"/>
                  </a:lnTo>
                  <a:lnTo>
                    <a:pt x="508253" y="10668"/>
                  </a:lnTo>
                  <a:lnTo>
                    <a:pt x="550163" y="10668"/>
                  </a:lnTo>
                  <a:close/>
                </a:path>
                <a:path w="8343900" h="1271270">
                  <a:moveTo>
                    <a:pt x="624078" y="10668"/>
                  </a:moveTo>
                  <a:lnTo>
                    <a:pt x="624078" y="0"/>
                  </a:lnTo>
                  <a:lnTo>
                    <a:pt x="582168" y="0"/>
                  </a:lnTo>
                  <a:lnTo>
                    <a:pt x="582168" y="10668"/>
                  </a:lnTo>
                  <a:lnTo>
                    <a:pt x="624078" y="10668"/>
                  </a:lnTo>
                  <a:close/>
                </a:path>
                <a:path w="8343900" h="1271270">
                  <a:moveTo>
                    <a:pt x="697229" y="10668"/>
                  </a:moveTo>
                  <a:lnTo>
                    <a:pt x="697229" y="0"/>
                  </a:lnTo>
                  <a:lnTo>
                    <a:pt x="655319" y="0"/>
                  </a:lnTo>
                  <a:lnTo>
                    <a:pt x="655319" y="10668"/>
                  </a:lnTo>
                  <a:lnTo>
                    <a:pt x="697229" y="10668"/>
                  </a:lnTo>
                  <a:close/>
                </a:path>
                <a:path w="8343900" h="1271270">
                  <a:moveTo>
                    <a:pt x="770382" y="10668"/>
                  </a:moveTo>
                  <a:lnTo>
                    <a:pt x="770382" y="0"/>
                  </a:lnTo>
                  <a:lnTo>
                    <a:pt x="728472" y="0"/>
                  </a:lnTo>
                  <a:lnTo>
                    <a:pt x="728472" y="10668"/>
                  </a:lnTo>
                  <a:lnTo>
                    <a:pt x="770382" y="10668"/>
                  </a:lnTo>
                  <a:close/>
                </a:path>
                <a:path w="8343900" h="1271270">
                  <a:moveTo>
                    <a:pt x="844296" y="10668"/>
                  </a:moveTo>
                  <a:lnTo>
                    <a:pt x="844296" y="0"/>
                  </a:lnTo>
                  <a:lnTo>
                    <a:pt x="802386" y="0"/>
                  </a:lnTo>
                  <a:lnTo>
                    <a:pt x="802386" y="10668"/>
                  </a:lnTo>
                  <a:lnTo>
                    <a:pt x="844296" y="10668"/>
                  </a:lnTo>
                  <a:close/>
                </a:path>
                <a:path w="8343900" h="1271270">
                  <a:moveTo>
                    <a:pt x="917448" y="10668"/>
                  </a:moveTo>
                  <a:lnTo>
                    <a:pt x="917448" y="0"/>
                  </a:lnTo>
                  <a:lnTo>
                    <a:pt x="875538" y="0"/>
                  </a:lnTo>
                  <a:lnTo>
                    <a:pt x="875538" y="10668"/>
                  </a:lnTo>
                  <a:lnTo>
                    <a:pt x="917448" y="10668"/>
                  </a:lnTo>
                  <a:close/>
                </a:path>
                <a:path w="8343900" h="1271270">
                  <a:moveTo>
                    <a:pt x="991362" y="10668"/>
                  </a:moveTo>
                  <a:lnTo>
                    <a:pt x="991362" y="0"/>
                  </a:lnTo>
                  <a:lnTo>
                    <a:pt x="949452" y="0"/>
                  </a:lnTo>
                  <a:lnTo>
                    <a:pt x="949452" y="10668"/>
                  </a:lnTo>
                  <a:lnTo>
                    <a:pt x="991362" y="10668"/>
                  </a:lnTo>
                  <a:close/>
                </a:path>
                <a:path w="8343900" h="1271270">
                  <a:moveTo>
                    <a:pt x="1064514" y="10668"/>
                  </a:moveTo>
                  <a:lnTo>
                    <a:pt x="1064514" y="0"/>
                  </a:lnTo>
                  <a:lnTo>
                    <a:pt x="1022604" y="0"/>
                  </a:lnTo>
                  <a:lnTo>
                    <a:pt x="1022604" y="10668"/>
                  </a:lnTo>
                  <a:lnTo>
                    <a:pt x="1064514" y="10668"/>
                  </a:lnTo>
                  <a:close/>
                </a:path>
                <a:path w="8343900" h="1271270">
                  <a:moveTo>
                    <a:pt x="1138428" y="10668"/>
                  </a:moveTo>
                  <a:lnTo>
                    <a:pt x="1138428" y="0"/>
                  </a:lnTo>
                  <a:lnTo>
                    <a:pt x="1095756" y="0"/>
                  </a:lnTo>
                  <a:lnTo>
                    <a:pt x="1095756" y="10668"/>
                  </a:lnTo>
                  <a:lnTo>
                    <a:pt x="1138428" y="10668"/>
                  </a:lnTo>
                  <a:close/>
                </a:path>
                <a:path w="8343900" h="1271270">
                  <a:moveTo>
                    <a:pt x="1211580" y="10668"/>
                  </a:moveTo>
                  <a:lnTo>
                    <a:pt x="1211580" y="0"/>
                  </a:lnTo>
                  <a:lnTo>
                    <a:pt x="1169670" y="0"/>
                  </a:lnTo>
                  <a:lnTo>
                    <a:pt x="1169670" y="10668"/>
                  </a:lnTo>
                  <a:lnTo>
                    <a:pt x="1211580" y="10668"/>
                  </a:lnTo>
                  <a:close/>
                </a:path>
                <a:path w="8343900" h="1271270">
                  <a:moveTo>
                    <a:pt x="1284732" y="10668"/>
                  </a:moveTo>
                  <a:lnTo>
                    <a:pt x="1284732" y="0"/>
                  </a:lnTo>
                  <a:lnTo>
                    <a:pt x="1242822" y="0"/>
                  </a:lnTo>
                  <a:lnTo>
                    <a:pt x="1242822" y="10668"/>
                  </a:lnTo>
                  <a:lnTo>
                    <a:pt x="1284732" y="10668"/>
                  </a:lnTo>
                  <a:close/>
                </a:path>
                <a:path w="8343900" h="1271270">
                  <a:moveTo>
                    <a:pt x="1358646" y="10668"/>
                  </a:moveTo>
                  <a:lnTo>
                    <a:pt x="1358646" y="0"/>
                  </a:lnTo>
                  <a:lnTo>
                    <a:pt x="1316736" y="0"/>
                  </a:lnTo>
                  <a:lnTo>
                    <a:pt x="1316736" y="10668"/>
                  </a:lnTo>
                  <a:lnTo>
                    <a:pt x="1358646" y="10668"/>
                  </a:lnTo>
                  <a:close/>
                </a:path>
                <a:path w="8343900" h="1271270">
                  <a:moveTo>
                    <a:pt x="1431798" y="10668"/>
                  </a:moveTo>
                  <a:lnTo>
                    <a:pt x="1431798" y="0"/>
                  </a:lnTo>
                  <a:lnTo>
                    <a:pt x="1389888" y="0"/>
                  </a:lnTo>
                  <a:lnTo>
                    <a:pt x="1389888" y="10668"/>
                  </a:lnTo>
                  <a:lnTo>
                    <a:pt x="1431798" y="10668"/>
                  </a:lnTo>
                  <a:close/>
                </a:path>
                <a:path w="8343900" h="1271270">
                  <a:moveTo>
                    <a:pt x="1505712" y="10668"/>
                  </a:moveTo>
                  <a:lnTo>
                    <a:pt x="1505712" y="0"/>
                  </a:lnTo>
                  <a:lnTo>
                    <a:pt x="1463040" y="0"/>
                  </a:lnTo>
                  <a:lnTo>
                    <a:pt x="1463040" y="10668"/>
                  </a:lnTo>
                  <a:lnTo>
                    <a:pt x="1505712" y="10668"/>
                  </a:lnTo>
                  <a:close/>
                </a:path>
                <a:path w="8343900" h="1271270">
                  <a:moveTo>
                    <a:pt x="1578864" y="10668"/>
                  </a:moveTo>
                  <a:lnTo>
                    <a:pt x="1578864" y="0"/>
                  </a:lnTo>
                  <a:lnTo>
                    <a:pt x="1536954" y="0"/>
                  </a:lnTo>
                  <a:lnTo>
                    <a:pt x="1536954" y="10668"/>
                  </a:lnTo>
                  <a:lnTo>
                    <a:pt x="1578864" y="10668"/>
                  </a:lnTo>
                  <a:close/>
                </a:path>
                <a:path w="8343900" h="1271270">
                  <a:moveTo>
                    <a:pt x="1652016" y="10668"/>
                  </a:moveTo>
                  <a:lnTo>
                    <a:pt x="1652016" y="0"/>
                  </a:lnTo>
                  <a:lnTo>
                    <a:pt x="1610106" y="0"/>
                  </a:lnTo>
                  <a:lnTo>
                    <a:pt x="1610106" y="10668"/>
                  </a:lnTo>
                  <a:lnTo>
                    <a:pt x="1652016" y="10668"/>
                  </a:lnTo>
                  <a:close/>
                </a:path>
                <a:path w="8343900" h="1271270">
                  <a:moveTo>
                    <a:pt x="1725930" y="10668"/>
                  </a:moveTo>
                  <a:lnTo>
                    <a:pt x="1725930" y="0"/>
                  </a:lnTo>
                  <a:lnTo>
                    <a:pt x="1684020" y="0"/>
                  </a:lnTo>
                  <a:lnTo>
                    <a:pt x="1684020" y="10668"/>
                  </a:lnTo>
                  <a:lnTo>
                    <a:pt x="1725930" y="10668"/>
                  </a:lnTo>
                  <a:close/>
                </a:path>
                <a:path w="8343900" h="1271270">
                  <a:moveTo>
                    <a:pt x="1799082" y="10668"/>
                  </a:moveTo>
                  <a:lnTo>
                    <a:pt x="1799082" y="0"/>
                  </a:lnTo>
                  <a:lnTo>
                    <a:pt x="1757172" y="0"/>
                  </a:lnTo>
                  <a:lnTo>
                    <a:pt x="1757172" y="10668"/>
                  </a:lnTo>
                  <a:lnTo>
                    <a:pt x="1799082" y="10668"/>
                  </a:lnTo>
                  <a:close/>
                </a:path>
                <a:path w="8343900" h="1271270">
                  <a:moveTo>
                    <a:pt x="1872996" y="10668"/>
                  </a:moveTo>
                  <a:lnTo>
                    <a:pt x="1872996" y="0"/>
                  </a:lnTo>
                  <a:lnTo>
                    <a:pt x="1831086" y="0"/>
                  </a:lnTo>
                  <a:lnTo>
                    <a:pt x="1831086" y="10668"/>
                  </a:lnTo>
                  <a:lnTo>
                    <a:pt x="1872996" y="10668"/>
                  </a:lnTo>
                  <a:close/>
                </a:path>
                <a:path w="8343900" h="1271270">
                  <a:moveTo>
                    <a:pt x="1946148" y="10668"/>
                  </a:moveTo>
                  <a:lnTo>
                    <a:pt x="1946148" y="0"/>
                  </a:lnTo>
                  <a:lnTo>
                    <a:pt x="1904238" y="0"/>
                  </a:lnTo>
                  <a:lnTo>
                    <a:pt x="1904238" y="10668"/>
                  </a:lnTo>
                  <a:lnTo>
                    <a:pt x="1946148" y="10668"/>
                  </a:lnTo>
                  <a:close/>
                </a:path>
                <a:path w="8343900" h="1271270">
                  <a:moveTo>
                    <a:pt x="2019300" y="10668"/>
                  </a:moveTo>
                  <a:lnTo>
                    <a:pt x="2019300" y="0"/>
                  </a:lnTo>
                  <a:lnTo>
                    <a:pt x="1977389" y="0"/>
                  </a:lnTo>
                  <a:lnTo>
                    <a:pt x="1977389" y="10668"/>
                  </a:lnTo>
                  <a:lnTo>
                    <a:pt x="2019300" y="10668"/>
                  </a:lnTo>
                  <a:close/>
                </a:path>
                <a:path w="8343900" h="1271270">
                  <a:moveTo>
                    <a:pt x="2093214" y="10668"/>
                  </a:moveTo>
                  <a:lnTo>
                    <a:pt x="2093214" y="0"/>
                  </a:lnTo>
                  <a:lnTo>
                    <a:pt x="2051304" y="0"/>
                  </a:lnTo>
                  <a:lnTo>
                    <a:pt x="2051304" y="10668"/>
                  </a:lnTo>
                  <a:lnTo>
                    <a:pt x="2093214" y="10668"/>
                  </a:lnTo>
                  <a:close/>
                </a:path>
                <a:path w="8343900" h="1271270">
                  <a:moveTo>
                    <a:pt x="2166366" y="10668"/>
                  </a:moveTo>
                  <a:lnTo>
                    <a:pt x="2166366" y="0"/>
                  </a:lnTo>
                  <a:lnTo>
                    <a:pt x="2124456" y="0"/>
                  </a:lnTo>
                  <a:lnTo>
                    <a:pt x="2124456" y="10668"/>
                  </a:lnTo>
                  <a:lnTo>
                    <a:pt x="2166366" y="10668"/>
                  </a:lnTo>
                  <a:close/>
                </a:path>
                <a:path w="8343900" h="1271270">
                  <a:moveTo>
                    <a:pt x="2240280" y="10668"/>
                  </a:moveTo>
                  <a:lnTo>
                    <a:pt x="2240280" y="0"/>
                  </a:lnTo>
                  <a:lnTo>
                    <a:pt x="2198370" y="0"/>
                  </a:lnTo>
                  <a:lnTo>
                    <a:pt x="2198370" y="10668"/>
                  </a:lnTo>
                  <a:lnTo>
                    <a:pt x="2240280" y="10668"/>
                  </a:lnTo>
                  <a:close/>
                </a:path>
                <a:path w="8343900" h="1271270">
                  <a:moveTo>
                    <a:pt x="2313432" y="10668"/>
                  </a:moveTo>
                  <a:lnTo>
                    <a:pt x="2313432" y="0"/>
                  </a:lnTo>
                  <a:lnTo>
                    <a:pt x="2271522" y="0"/>
                  </a:lnTo>
                  <a:lnTo>
                    <a:pt x="2271522" y="10668"/>
                  </a:lnTo>
                  <a:lnTo>
                    <a:pt x="2313432" y="10668"/>
                  </a:lnTo>
                  <a:close/>
                </a:path>
                <a:path w="8343900" h="1271270">
                  <a:moveTo>
                    <a:pt x="2387346" y="10668"/>
                  </a:moveTo>
                  <a:lnTo>
                    <a:pt x="2387346" y="0"/>
                  </a:lnTo>
                  <a:lnTo>
                    <a:pt x="2344674" y="0"/>
                  </a:lnTo>
                  <a:lnTo>
                    <a:pt x="2344674" y="10668"/>
                  </a:lnTo>
                  <a:lnTo>
                    <a:pt x="2387346" y="10668"/>
                  </a:lnTo>
                  <a:close/>
                </a:path>
                <a:path w="8343900" h="1271270">
                  <a:moveTo>
                    <a:pt x="2460498" y="10668"/>
                  </a:moveTo>
                  <a:lnTo>
                    <a:pt x="2460498" y="0"/>
                  </a:lnTo>
                  <a:lnTo>
                    <a:pt x="2418588" y="0"/>
                  </a:lnTo>
                  <a:lnTo>
                    <a:pt x="2418588" y="10668"/>
                  </a:lnTo>
                  <a:lnTo>
                    <a:pt x="2460498" y="10668"/>
                  </a:lnTo>
                  <a:close/>
                </a:path>
                <a:path w="8343900" h="1271270">
                  <a:moveTo>
                    <a:pt x="2533650" y="10668"/>
                  </a:moveTo>
                  <a:lnTo>
                    <a:pt x="2533650" y="0"/>
                  </a:lnTo>
                  <a:lnTo>
                    <a:pt x="2491740" y="0"/>
                  </a:lnTo>
                  <a:lnTo>
                    <a:pt x="2491740" y="10668"/>
                  </a:lnTo>
                  <a:lnTo>
                    <a:pt x="2533650" y="10668"/>
                  </a:lnTo>
                  <a:close/>
                </a:path>
                <a:path w="8343900" h="1271270">
                  <a:moveTo>
                    <a:pt x="2607564" y="10668"/>
                  </a:moveTo>
                  <a:lnTo>
                    <a:pt x="2607564" y="0"/>
                  </a:lnTo>
                  <a:lnTo>
                    <a:pt x="2565654" y="0"/>
                  </a:lnTo>
                  <a:lnTo>
                    <a:pt x="2565654" y="10668"/>
                  </a:lnTo>
                  <a:lnTo>
                    <a:pt x="2607564" y="10668"/>
                  </a:lnTo>
                  <a:close/>
                </a:path>
                <a:path w="8343900" h="1271270">
                  <a:moveTo>
                    <a:pt x="2680716" y="10668"/>
                  </a:moveTo>
                  <a:lnTo>
                    <a:pt x="2680716" y="0"/>
                  </a:lnTo>
                  <a:lnTo>
                    <a:pt x="2638805" y="0"/>
                  </a:lnTo>
                  <a:lnTo>
                    <a:pt x="2638805" y="10668"/>
                  </a:lnTo>
                  <a:lnTo>
                    <a:pt x="2680716" y="10668"/>
                  </a:lnTo>
                  <a:close/>
                </a:path>
                <a:path w="8343900" h="1271270">
                  <a:moveTo>
                    <a:pt x="2754630" y="10668"/>
                  </a:moveTo>
                  <a:lnTo>
                    <a:pt x="2754630" y="0"/>
                  </a:lnTo>
                  <a:lnTo>
                    <a:pt x="2711958" y="0"/>
                  </a:lnTo>
                  <a:lnTo>
                    <a:pt x="2711958" y="10668"/>
                  </a:lnTo>
                  <a:lnTo>
                    <a:pt x="2754630" y="10668"/>
                  </a:lnTo>
                  <a:close/>
                </a:path>
                <a:path w="8343900" h="1271270">
                  <a:moveTo>
                    <a:pt x="2827782" y="10668"/>
                  </a:moveTo>
                  <a:lnTo>
                    <a:pt x="2827782" y="0"/>
                  </a:lnTo>
                  <a:lnTo>
                    <a:pt x="2785872" y="0"/>
                  </a:lnTo>
                  <a:lnTo>
                    <a:pt x="2785872" y="10668"/>
                  </a:lnTo>
                  <a:lnTo>
                    <a:pt x="2827782" y="10668"/>
                  </a:lnTo>
                  <a:close/>
                </a:path>
                <a:path w="8343900" h="1271270">
                  <a:moveTo>
                    <a:pt x="2900934" y="10668"/>
                  </a:moveTo>
                  <a:lnTo>
                    <a:pt x="2900934" y="0"/>
                  </a:lnTo>
                  <a:lnTo>
                    <a:pt x="2859024" y="0"/>
                  </a:lnTo>
                  <a:lnTo>
                    <a:pt x="2859024" y="10668"/>
                  </a:lnTo>
                  <a:lnTo>
                    <a:pt x="2900934" y="10668"/>
                  </a:lnTo>
                  <a:close/>
                </a:path>
                <a:path w="8343900" h="1271270">
                  <a:moveTo>
                    <a:pt x="2974848" y="10668"/>
                  </a:moveTo>
                  <a:lnTo>
                    <a:pt x="2974848" y="0"/>
                  </a:lnTo>
                  <a:lnTo>
                    <a:pt x="2932938" y="0"/>
                  </a:lnTo>
                  <a:lnTo>
                    <a:pt x="2932938" y="10668"/>
                  </a:lnTo>
                  <a:lnTo>
                    <a:pt x="2974848" y="10668"/>
                  </a:lnTo>
                  <a:close/>
                </a:path>
                <a:path w="8343900" h="1271270">
                  <a:moveTo>
                    <a:pt x="3048000" y="10668"/>
                  </a:moveTo>
                  <a:lnTo>
                    <a:pt x="3048000" y="0"/>
                  </a:lnTo>
                  <a:lnTo>
                    <a:pt x="3006090" y="0"/>
                  </a:lnTo>
                  <a:lnTo>
                    <a:pt x="3006090" y="10668"/>
                  </a:lnTo>
                  <a:lnTo>
                    <a:pt x="3048000" y="10668"/>
                  </a:lnTo>
                  <a:close/>
                </a:path>
                <a:path w="8343900" h="1271270">
                  <a:moveTo>
                    <a:pt x="3121914" y="10668"/>
                  </a:moveTo>
                  <a:lnTo>
                    <a:pt x="3121914" y="0"/>
                  </a:lnTo>
                  <a:lnTo>
                    <a:pt x="3080004" y="0"/>
                  </a:lnTo>
                  <a:lnTo>
                    <a:pt x="3080004" y="10668"/>
                  </a:lnTo>
                  <a:lnTo>
                    <a:pt x="3121914" y="10668"/>
                  </a:lnTo>
                  <a:close/>
                </a:path>
                <a:path w="8343900" h="1271270">
                  <a:moveTo>
                    <a:pt x="3195066" y="10668"/>
                  </a:moveTo>
                  <a:lnTo>
                    <a:pt x="3195066" y="0"/>
                  </a:lnTo>
                  <a:lnTo>
                    <a:pt x="3153155" y="0"/>
                  </a:lnTo>
                  <a:lnTo>
                    <a:pt x="3153155" y="10668"/>
                  </a:lnTo>
                  <a:lnTo>
                    <a:pt x="3195066" y="10668"/>
                  </a:lnTo>
                  <a:close/>
                </a:path>
                <a:path w="8343900" h="1271270">
                  <a:moveTo>
                    <a:pt x="3268218" y="10668"/>
                  </a:moveTo>
                  <a:lnTo>
                    <a:pt x="3268218" y="0"/>
                  </a:lnTo>
                  <a:lnTo>
                    <a:pt x="3226308" y="0"/>
                  </a:lnTo>
                  <a:lnTo>
                    <a:pt x="3226308" y="10668"/>
                  </a:lnTo>
                  <a:lnTo>
                    <a:pt x="3268218" y="10668"/>
                  </a:lnTo>
                  <a:close/>
                </a:path>
                <a:path w="8343900" h="1271270">
                  <a:moveTo>
                    <a:pt x="3342132" y="10668"/>
                  </a:moveTo>
                  <a:lnTo>
                    <a:pt x="3342132" y="0"/>
                  </a:lnTo>
                  <a:lnTo>
                    <a:pt x="3300222" y="0"/>
                  </a:lnTo>
                  <a:lnTo>
                    <a:pt x="3300222" y="10668"/>
                  </a:lnTo>
                  <a:lnTo>
                    <a:pt x="3342132" y="10668"/>
                  </a:lnTo>
                  <a:close/>
                </a:path>
                <a:path w="8343900" h="1271270">
                  <a:moveTo>
                    <a:pt x="3415284" y="10668"/>
                  </a:moveTo>
                  <a:lnTo>
                    <a:pt x="3415284" y="0"/>
                  </a:lnTo>
                  <a:lnTo>
                    <a:pt x="3373374" y="0"/>
                  </a:lnTo>
                  <a:lnTo>
                    <a:pt x="3373374" y="10668"/>
                  </a:lnTo>
                  <a:lnTo>
                    <a:pt x="3415284" y="10668"/>
                  </a:lnTo>
                  <a:close/>
                </a:path>
                <a:path w="8343900" h="1271270">
                  <a:moveTo>
                    <a:pt x="3489198" y="10668"/>
                  </a:moveTo>
                  <a:lnTo>
                    <a:pt x="3489198" y="0"/>
                  </a:lnTo>
                  <a:lnTo>
                    <a:pt x="3447288" y="0"/>
                  </a:lnTo>
                  <a:lnTo>
                    <a:pt x="3447288" y="10668"/>
                  </a:lnTo>
                  <a:lnTo>
                    <a:pt x="3489198" y="10668"/>
                  </a:lnTo>
                  <a:close/>
                </a:path>
                <a:path w="8343900" h="1271270">
                  <a:moveTo>
                    <a:pt x="3562350" y="10668"/>
                  </a:moveTo>
                  <a:lnTo>
                    <a:pt x="3562350" y="0"/>
                  </a:lnTo>
                  <a:lnTo>
                    <a:pt x="3520440" y="0"/>
                  </a:lnTo>
                  <a:lnTo>
                    <a:pt x="3520440" y="10668"/>
                  </a:lnTo>
                  <a:lnTo>
                    <a:pt x="3562350" y="10668"/>
                  </a:lnTo>
                  <a:close/>
                </a:path>
                <a:path w="8343900" h="1271270">
                  <a:moveTo>
                    <a:pt x="3636264" y="10668"/>
                  </a:moveTo>
                  <a:lnTo>
                    <a:pt x="3636264" y="0"/>
                  </a:lnTo>
                  <a:lnTo>
                    <a:pt x="3593591" y="0"/>
                  </a:lnTo>
                  <a:lnTo>
                    <a:pt x="3593591" y="10668"/>
                  </a:lnTo>
                  <a:lnTo>
                    <a:pt x="3636264" y="10668"/>
                  </a:lnTo>
                  <a:close/>
                </a:path>
                <a:path w="8343900" h="1271270">
                  <a:moveTo>
                    <a:pt x="3709416" y="10668"/>
                  </a:moveTo>
                  <a:lnTo>
                    <a:pt x="3709416" y="0"/>
                  </a:lnTo>
                  <a:lnTo>
                    <a:pt x="3667505" y="0"/>
                  </a:lnTo>
                  <a:lnTo>
                    <a:pt x="3667505" y="10668"/>
                  </a:lnTo>
                  <a:lnTo>
                    <a:pt x="3709416" y="10668"/>
                  </a:lnTo>
                  <a:close/>
                </a:path>
                <a:path w="8343900" h="1271270">
                  <a:moveTo>
                    <a:pt x="3782568" y="10668"/>
                  </a:moveTo>
                  <a:lnTo>
                    <a:pt x="3782568" y="0"/>
                  </a:lnTo>
                  <a:lnTo>
                    <a:pt x="3740658" y="0"/>
                  </a:lnTo>
                  <a:lnTo>
                    <a:pt x="3740658" y="10668"/>
                  </a:lnTo>
                  <a:lnTo>
                    <a:pt x="3782568" y="10668"/>
                  </a:lnTo>
                  <a:close/>
                </a:path>
                <a:path w="8343900" h="1271270">
                  <a:moveTo>
                    <a:pt x="3856482" y="10668"/>
                  </a:moveTo>
                  <a:lnTo>
                    <a:pt x="3856482" y="0"/>
                  </a:lnTo>
                  <a:lnTo>
                    <a:pt x="3814572" y="0"/>
                  </a:lnTo>
                  <a:lnTo>
                    <a:pt x="3814572" y="10668"/>
                  </a:lnTo>
                  <a:lnTo>
                    <a:pt x="3856482" y="10668"/>
                  </a:lnTo>
                  <a:close/>
                </a:path>
                <a:path w="8343900" h="1271270">
                  <a:moveTo>
                    <a:pt x="3929634" y="10668"/>
                  </a:moveTo>
                  <a:lnTo>
                    <a:pt x="3929634" y="0"/>
                  </a:lnTo>
                  <a:lnTo>
                    <a:pt x="3887724" y="0"/>
                  </a:lnTo>
                  <a:lnTo>
                    <a:pt x="3887724" y="10668"/>
                  </a:lnTo>
                  <a:lnTo>
                    <a:pt x="3929634" y="10668"/>
                  </a:lnTo>
                  <a:close/>
                </a:path>
                <a:path w="8343900" h="1271270">
                  <a:moveTo>
                    <a:pt x="4003548" y="10668"/>
                  </a:moveTo>
                  <a:lnTo>
                    <a:pt x="4003548" y="0"/>
                  </a:lnTo>
                  <a:lnTo>
                    <a:pt x="3961638" y="0"/>
                  </a:lnTo>
                  <a:lnTo>
                    <a:pt x="3961638" y="10668"/>
                  </a:lnTo>
                  <a:lnTo>
                    <a:pt x="4003548" y="10668"/>
                  </a:lnTo>
                  <a:close/>
                </a:path>
                <a:path w="8343900" h="1271270">
                  <a:moveTo>
                    <a:pt x="4076700" y="10668"/>
                  </a:moveTo>
                  <a:lnTo>
                    <a:pt x="4076700" y="0"/>
                  </a:lnTo>
                  <a:lnTo>
                    <a:pt x="4034790" y="0"/>
                  </a:lnTo>
                  <a:lnTo>
                    <a:pt x="4034790" y="10668"/>
                  </a:lnTo>
                  <a:lnTo>
                    <a:pt x="4076700" y="10668"/>
                  </a:lnTo>
                  <a:close/>
                </a:path>
                <a:path w="8343900" h="1271270">
                  <a:moveTo>
                    <a:pt x="4149852" y="10668"/>
                  </a:moveTo>
                  <a:lnTo>
                    <a:pt x="4149852" y="0"/>
                  </a:lnTo>
                  <a:lnTo>
                    <a:pt x="4107941" y="0"/>
                  </a:lnTo>
                  <a:lnTo>
                    <a:pt x="4107941" y="10668"/>
                  </a:lnTo>
                  <a:lnTo>
                    <a:pt x="4149852" y="10668"/>
                  </a:lnTo>
                  <a:close/>
                </a:path>
                <a:path w="8343900" h="1271270">
                  <a:moveTo>
                    <a:pt x="4223766" y="10668"/>
                  </a:moveTo>
                  <a:lnTo>
                    <a:pt x="4223766" y="0"/>
                  </a:lnTo>
                  <a:lnTo>
                    <a:pt x="4181855" y="0"/>
                  </a:lnTo>
                  <a:lnTo>
                    <a:pt x="4181855" y="10668"/>
                  </a:lnTo>
                  <a:lnTo>
                    <a:pt x="4223766" y="10668"/>
                  </a:lnTo>
                  <a:close/>
                </a:path>
                <a:path w="8343900" h="1271270">
                  <a:moveTo>
                    <a:pt x="4296918" y="10668"/>
                  </a:moveTo>
                  <a:lnTo>
                    <a:pt x="4296918" y="0"/>
                  </a:lnTo>
                  <a:lnTo>
                    <a:pt x="4255008" y="0"/>
                  </a:lnTo>
                  <a:lnTo>
                    <a:pt x="4255008" y="10668"/>
                  </a:lnTo>
                  <a:lnTo>
                    <a:pt x="4296918" y="10668"/>
                  </a:lnTo>
                  <a:close/>
                </a:path>
                <a:path w="8343900" h="1271270">
                  <a:moveTo>
                    <a:pt x="4370832" y="10668"/>
                  </a:moveTo>
                  <a:lnTo>
                    <a:pt x="4370832" y="0"/>
                  </a:lnTo>
                  <a:lnTo>
                    <a:pt x="4328922" y="0"/>
                  </a:lnTo>
                  <a:lnTo>
                    <a:pt x="4328922" y="10668"/>
                  </a:lnTo>
                  <a:lnTo>
                    <a:pt x="4370832" y="10668"/>
                  </a:lnTo>
                  <a:close/>
                </a:path>
                <a:path w="8343900" h="1271270">
                  <a:moveTo>
                    <a:pt x="4443984" y="10668"/>
                  </a:moveTo>
                  <a:lnTo>
                    <a:pt x="4443984" y="0"/>
                  </a:lnTo>
                  <a:lnTo>
                    <a:pt x="4402074" y="0"/>
                  </a:lnTo>
                  <a:lnTo>
                    <a:pt x="4402074" y="10668"/>
                  </a:lnTo>
                  <a:lnTo>
                    <a:pt x="4443984" y="10668"/>
                  </a:lnTo>
                  <a:close/>
                </a:path>
                <a:path w="8343900" h="1271270">
                  <a:moveTo>
                    <a:pt x="4517136" y="10668"/>
                  </a:moveTo>
                  <a:lnTo>
                    <a:pt x="4517136" y="0"/>
                  </a:lnTo>
                  <a:lnTo>
                    <a:pt x="4475226" y="0"/>
                  </a:lnTo>
                  <a:lnTo>
                    <a:pt x="4475226" y="10668"/>
                  </a:lnTo>
                  <a:lnTo>
                    <a:pt x="4517136" y="10668"/>
                  </a:lnTo>
                  <a:close/>
                </a:path>
                <a:path w="8343900" h="1271270">
                  <a:moveTo>
                    <a:pt x="4591050" y="10668"/>
                  </a:moveTo>
                  <a:lnTo>
                    <a:pt x="4591050" y="0"/>
                  </a:lnTo>
                  <a:lnTo>
                    <a:pt x="4549140" y="0"/>
                  </a:lnTo>
                  <a:lnTo>
                    <a:pt x="4549140" y="10668"/>
                  </a:lnTo>
                  <a:lnTo>
                    <a:pt x="4591050" y="10668"/>
                  </a:lnTo>
                  <a:close/>
                </a:path>
                <a:path w="8343900" h="1271270">
                  <a:moveTo>
                    <a:pt x="4664202" y="10668"/>
                  </a:moveTo>
                  <a:lnTo>
                    <a:pt x="4664202" y="0"/>
                  </a:lnTo>
                  <a:lnTo>
                    <a:pt x="4622292" y="0"/>
                  </a:lnTo>
                  <a:lnTo>
                    <a:pt x="4622292" y="10668"/>
                  </a:lnTo>
                  <a:lnTo>
                    <a:pt x="4664202" y="10668"/>
                  </a:lnTo>
                  <a:close/>
                </a:path>
                <a:path w="8343900" h="1271270">
                  <a:moveTo>
                    <a:pt x="4738116" y="10668"/>
                  </a:moveTo>
                  <a:lnTo>
                    <a:pt x="4738116" y="0"/>
                  </a:lnTo>
                  <a:lnTo>
                    <a:pt x="4696206" y="0"/>
                  </a:lnTo>
                  <a:lnTo>
                    <a:pt x="4696206" y="10668"/>
                  </a:lnTo>
                  <a:lnTo>
                    <a:pt x="4738116" y="10668"/>
                  </a:lnTo>
                  <a:close/>
                </a:path>
                <a:path w="8343900" h="1271270">
                  <a:moveTo>
                    <a:pt x="4811268" y="10668"/>
                  </a:moveTo>
                  <a:lnTo>
                    <a:pt x="4811268" y="0"/>
                  </a:lnTo>
                  <a:lnTo>
                    <a:pt x="4769358" y="0"/>
                  </a:lnTo>
                  <a:lnTo>
                    <a:pt x="4769358" y="10668"/>
                  </a:lnTo>
                  <a:lnTo>
                    <a:pt x="4811268" y="10668"/>
                  </a:lnTo>
                  <a:close/>
                </a:path>
                <a:path w="8343900" h="1271270">
                  <a:moveTo>
                    <a:pt x="4885182" y="10668"/>
                  </a:moveTo>
                  <a:lnTo>
                    <a:pt x="4885182" y="0"/>
                  </a:lnTo>
                  <a:lnTo>
                    <a:pt x="4842510" y="0"/>
                  </a:lnTo>
                  <a:lnTo>
                    <a:pt x="4842510" y="10668"/>
                  </a:lnTo>
                  <a:lnTo>
                    <a:pt x="4885182" y="10668"/>
                  </a:lnTo>
                  <a:close/>
                </a:path>
                <a:path w="8343900" h="1271270">
                  <a:moveTo>
                    <a:pt x="4958334" y="10668"/>
                  </a:moveTo>
                  <a:lnTo>
                    <a:pt x="4958334" y="0"/>
                  </a:lnTo>
                  <a:lnTo>
                    <a:pt x="4916424" y="0"/>
                  </a:lnTo>
                  <a:lnTo>
                    <a:pt x="4916424" y="10668"/>
                  </a:lnTo>
                  <a:lnTo>
                    <a:pt x="4958334" y="10668"/>
                  </a:lnTo>
                  <a:close/>
                </a:path>
                <a:path w="8343900" h="1271270">
                  <a:moveTo>
                    <a:pt x="5031486" y="10668"/>
                  </a:moveTo>
                  <a:lnTo>
                    <a:pt x="5031486" y="0"/>
                  </a:lnTo>
                  <a:lnTo>
                    <a:pt x="4989576" y="0"/>
                  </a:lnTo>
                  <a:lnTo>
                    <a:pt x="4989576" y="10668"/>
                  </a:lnTo>
                  <a:lnTo>
                    <a:pt x="5031486" y="10668"/>
                  </a:lnTo>
                  <a:close/>
                </a:path>
                <a:path w="8343900" h="1271270">
                  <a:moveTo>
                    <a:pt x="5105400" y="10668"/>
                  </a:moveTo>
                  <a:lnTo>
                    <a:pt x="5105400" y="0"/>
                  </a:lnTo>
                  <a:lnTo>
                    <a:pt x="5063490" y="0"/>
                  </a:lnTo>
                  <a:lnTo>
                    <a:pt x="5063490" y="10668"/>
                  </a:lnTo>
                  <a:lnTo>
                    <a:pt x="5105400" y="10668"/>
                  </a:lnTo>
                  <a:close/>
                </a:path>
                <a:path w="8343900" h="1271270">
                  <a:moveTo>
                    <a:pt x="5178552" y="10667"/>
                  </a:moveTo>
                  <a:lnTo>
                    <a:pt x="5178552" y="0"/>
                  </a:lnTo>
                  <a:lnTo>
                    <a:pt x="5136642" y="0"/>
                  </a:lnTo>
                  <a:lnTo>
                    <a:pt x="5136642" y="10667"/>
                  </a:lnTo>
                  <a:lnTo>
                    <a:pt x="5178552" y="10667"/>
                  </a:lnTo>
                  <a:close/>
                </a:path>
                <a:path w="8343900" h="1271270">
                  <a:moveTo>
                    <a:pt x="5252466" y="10667"/>
                  </a:moveTo>
                  <a:lnTo>
                    <a:pt x="5252466" y="0"/>
                  </a:lnTo>
                  <a:lnTo>
                    <a:pt x="5210556" y="0"/>
                  </a:lnTo>
                  <a:lnTo>
                    <a:pt x="5210556" y="10667"/>
                  </a:lnTo>
                  <a:lnTo>
                    <a:pt x="5252466" y="10667"/>
                  </a:lnTo>
                  <a:close/>
                </a:path>
                <a:path w="8343900" h="1271270">
                  <a:moveTo>
                    <a:pt x="5325618" y="10667"/>
                  </a:moveTo>
                  <a:lnTo>
                    <a:pt x="5325618" y="0"/>
                  </a:lnTo>
                  <a:lnTo>
                    <a:pt x="5283708" y="0"/>
                  </a:lnTo>
                  <a:lnTo>
                    <a:pt x="5283708" y="10667"/>
                  </a:lnTo>
                  <a:lnTo>
                    <a:pt x="5325618" y="10667"/>
                  </a:lnTo>
                  <a:close/>
                </a:path>
                <a:path w="8343900" h="1271270">
                  <a:moveTo>
                    <a:pt x="5398770" y="10667"/>
                  </a:moveTo>
                  <a:lnTo>
                    <a:pt x="5398770" y="0"/>
                  </a:lnTo>
                  <a:lnTo>
                    <a:pt x="5356860" y="0"/>
                  </a:lnTo>
                  <a:lnTo>
                    <a:pt x="5356860" y="10667"/>
                  </a:lnTo>
                  <a:lnTo>
                    <a:pt x="5398770" y="10667"/>
                  </a:lnTo>
                  <a:close/>
                </a:path>
                <a:path w="8343900" h="1271270">
                  <a:moveTo>
                    <a:pt x="5472684" y="10667"/>
                  </a:moveTo>
                  <a:lnTo>
                    <a:pt x="5472684" y="0"/>
                  </a:lnTo>
                  <a:lnTo>
                    <a:pt x="5430774" y="0"/>
                  </a:lnTo>
                  <a:lnTo>
                    <a:pt x="5430774" y="10667"/>
                  </a:lnTo>
                  <a:lnTo>
                    <a:pt x="5472684" y="10667"/>
                  </a:lnTo>
                  <a:close/>
                </a:path>
                <a:path w="8343900" h="1271270">
                  <a:moveTo>
                    <a:pt x="5545823" y="10667"/>
                  </a:moveTo>
                  <a:lnTo>
                    <a:pt x="5545823" y="0"/>
                  </a:lnTo>
                  <a:lnTo>
                    <a:pt x="5503913" y="0"/>
                  </a:lnTo>
                  <a:lnTo>
                    <a:pt x="5503913" y="10667"/>
                  </a:lnTo>
                  <a:lnTo>
                    <a:pt x="5545823" y="10667"/>
                  </a:lnTo>
                  <a:close/>
                </a:path>
                <a:path w="8343900" h="1271270">
                  <a:moveTo>
                    <a:pt x="5619750" y="10667"/>
                  </a:moveTo>
                  <a:lnTo>
                    <a:pt x="5619750" y="0"/>
                  </a:lnTo>
                  <a:lnTo>
                    <a:pt x="5577840" y="0"/>
                  </a:lnTo>
                  <a:lnTo>
                    <a:pt x="5577840" y="10667"/>
                  </a:lnTo>
                  <a:lnTo>
                    <a:pt x="5619750" y="10667"/>
                  </a:lnTo>
                  <a:close/>
                </a:path>
                <a:path w="8343900" h="1271270">
                  <a:moveTo>
                    <a:pt x="5692889" y="10667"/>
                  </a:moveTo>
                  <a:lnTo>
                    <a:pt x="5692889" y="0"/>
                  </a:lnTo>
                  <a:lnTo>
                    <a:pt x="5650979" y="0"/>
                  </a:lnTo>
                  <a:lnTo>
                    <a:pt x="5650979" y="10667"/>
                  </a:lnTo>
                  <a:lnTo>
                    <a:pt x="5692889" y="10667"/>
                  </a:lnTo>
                  <a:close/>
                </a:path>
                <a:path w="8343900" h="1271270">
                  <a:moveTo>
                    <a:pt x="5766041" y="10667"/>
                  </a:moveTo>
                  <a:lnTo>
                    <a:pt x="5766041" y="0"/>
                  </a:lnTo>
                  <a:lnTo>
                    <a:pt x="5724131" y="0"/>
                  </a:lnTo>
                  <a:lnTo>
                    <a:pt x="5724131" y="10667"/>
                  </a:lnTo>
                  <a:lnTo>
                    <a:pt x="5766041" y="10667"/>
                  </a:lnTo>
                  <a:close/>
                </a:path>
                <a:path w="8343900" h="1271270">
                  <a:moveTo>
                    <a:pt x="5839967" y="10667"/>
                  </a:moveTo>
                  <a:lnTo>
                    <a:pt x="5839967" y="0"/>
                  </a:lnTo>
                  <a:lnTo>
                    <a:pt x="5798058" y="0"/>
                  </a:lnTo>
                  <a:lnTo>
                    <a:pt x="5798058" y="10667"/>
                  </a:lnTo>
                  <a:lnTo>
                    <a:pt x="5839967" y="10667"/>
                  </a:lnTo>
                  <a:close/>
                </a:path>
                <a:path w="8343900" h="1271270">
                  <a:moveTo>
                    <a:pt x="5913119" y="10667"/>
                  </a:moveTo>
                  <a:lnTo>
                    <a:pt x="5913119" y="0"/>
                  </a:lnTo>
                  <a:lnTo>
                    <a:pt x="5871209" y="0"/>
                  </a:lnTo>
                  <a:lnTo>
                    <a:pt x="5871209" y="10667"/>
                  </a:lnTo>
                  <a:lnTo>
                    <a:pt x="5913119" y="10667"/>
                  </a:lnTo>
                  <a:close/>
                </a:path>
                <a:path w="8343900" h="1271270">
                  <a:moveTo>
                    <a:pt x="5987033" y="10667"/>
                  </a:moveTo>
                  <a:lnTo>
                    <a:pt x="5987033" y="0"/>
                  </a:lnTo>
                  <a:lnTo>
                    <a:pt x="5945124" y="0"/>
                  </a:lnTo>
                  <a:lnTo>
                    <a:pt x="5945124" y="10667"/>
                  </a:lnTo>
                  <a:lnTo>
                    <a:pt x="5987033" y="10667"/>
                  </a:lnTo>
                  <a:close/>
                </a:path>
                <a:path w="8343900" h="1271270">
                  <a:moveTo>
                    <a:pt x="6060173" y="10667"/>
                  </a:moveTo>
                  <a:lnTo>
                    <a:pt x="6060173" y="0"/>
                  </a:lnTo>
                  <a:lnTo>
                    <a:pt x="6018263" y="0"/>
                  </a:lnTo>
                  <a:lnTo>
                    <a:pt x="6018263" y="10667"/>
                  </a:lnTo>
                  <a:lnTo>
                    <a:pt x="6060173" y="10667"/>
                  </a:lnTo>
                  <a:close/>
                </a:path>
                <a:path w="8343900" h="1271270">
                  <a:moveTo>
                    <a:pt x="6134087" y="10667"/>
                  </a:moveTo>
                  <a:lnTo>
                    <a:pt x="6134087" y="0"/>
                  </a:lnTo>
                  <a:lnTo>
                    <a:pt x="6091415" y="0"/>
                  </a:lnTo>
                  <a:lnTo>
                    <a:pt x="6091415" y="10667"/>
                  </a:lnTo>
                  <a:lnTo>
                    <a:pt x="6134087" y="10667"/>
                  </a:lnTo>
                  <a:close/>
                </a:path>
                <a:path w="8343900" h="1271270">
                  <a:moveTo>
                    <a:pt x="6207239" y="10667"/>
                  </a:moveTo>
                  <a:lnTo>
                    <a:pt x="6207239" y="0"/>
                  </a:lnTo>
                  <a:lnTo>
                    <a:pt x="6165329" y="0"/>
                  </a:lnTo>
                  <a:lnTo>
                    <a:pt x="6165329" y="10667"/>
                  </a:lnTo>
                  <a:lnTo>
                    <a:pt x="6207239" y="10667"/>
                  </a:lnTo>
                  <a:close/>
                </a:path>
                <a:path w="8343900" h="1271270">
                  <a:moveTo>
                    <a:pt x="6280391" y="10667"/>
                  </a:moveTo>
                  <a:lnTo>
                    <a:pt x="6280391" y="0"/>
                  </a:lnTo>
                  <a:lnTo>
                    <a:pt x="6238481" y="0"/>
                  </a:lnTo>
                  <a:lnTo>
                    <a:pt x="6238481" y="10667"/>
                  </a:lnTo>
                  <a:lnTo>
                    <a:pt x="6280391" y="10667"/>
                  </a:lnTo>
                  <a:close/>
                </a:path>
                <a:path w="8343900" h="1271270">
                  <a:moveTo>
                    <a:pt x="6354317" y="10667"/>
                  </a:moveTo>
                  <a:lnTo>
                    <a:pt x="6354317" y="0"/>
                  </a:lnTo>
                  <a:lnTo>
                    <a:pt x="6312408" y="0"/>
                  </a:lnTo>
                  <a:lnTo>
                    <a:pt x="6312408" y="10667"/>
                  </a:lnTo>
                  <a:lnTo>
                    <a:pt x="6354317" y="10667"/>
                  </a:lnTo>
                  <a:close/>
                </a:path>
                <a:path w="8343900" h="1271270">
                  <a:moveTo>
                    <a:pt x="6427469" y="10667"/>
                  </a:moveTo>
                  <a:lnTo>
                    <a:pt x="6427469" y="0"/>
                  </a:lnTo>
                  <a:lnTo>
                    <a:pt x="6385559" y="0"/>
                  </a:lnTo>
                  <a:lnTo>
                    <a:pt x="6385559" y="10667"/>
                  </a:lnTo>
                  <a:lnTo>
                    <a:pt x="6427469" y="10667"/>
                  </a:lnTo>
                  <a:close/>
                </a:path>
                <a:path w="8343900" h="1271270">
                  <a:moveTo>
                    <a:pt x="6501383" y="10667"/>
                  </a:moveTo>
                  <a:lnTo>
                    <a:pt x="6501383" y="0"/>
                  </a:lnTo>
                  <a:lnTo>
                    <a:pt x="6459474" y="0"/>
                  </a:lnTo>
                  <a:lnTo>
                    <a:pt x="6459474" y="10667"/>
                  </a:lnTo>
                  <a:lnTo>
                    <a:pt x="6501383" y="10667"/>
                  </a:lnTo>
                  <a:close/>
                </a:path>
                <a:path w="8343900" h="1271270">
                  <a:moveTo>
                    <a:pt x="6574523" y="10667"/>
                  </a:moveTo>
                  <a:lnTo>
                    <a:pt x="6574523" y="0"/>
                  </a:lnTo>
                  <a:lnTo>
                    <a:pt x="6532613" y="0"/>
                  </a:lnTo>
                  <a:lnTo>
                    <a:pt x="6532613" y="10667"/>
                  </a:lnTo>
                  <a:lnTo>
                    <a:pt x="6574523" y="10667"/>
                  </a:lnTo>
                  <a:close/>
                </a:path>
                <a:path w="8343900" h="1271270">
                  <a:moveTo>
                    <a:pt x="6647675" y="10667"/>
                  </a:moveTo>
                  <a:lnTo>
                    <a:pt x="6647675" y="0"/>
                  </a:lnTo>
                  <a:lnTo>
                    <a:pt x="6605765" y="0"/>
                  </a:lnTo>
                  <a:lnTo>
                    <a:pt x="6605765" y="10667"/>
                  </a:lnTo>
                  <a:lnTo>
                    <a:pt x="6647675" y="10667"/>
                  </a:lnTo>
                  <a:close/>
                </a:path>
                <a:path w="8343900" h="1271270">
                  <a:moveTo>
                    <a:pt x="6721589" y="10667"/>
                  </a:moveTo>
                  <a:lnTo>
                    <a:pt x="6721589" y="0"/>
                  </a:lnTo>
                  <a:lnTo>
                    <a:pt x="6679679" y="0"/>
                  </a:lnTo>
                  <a:lnTo>
                    <a:pt x="6679679" y="10667"/>
                  </a:lnTo>
                  <a:lnTo>
                    <a:pt x="6721589" y="10667"/>
                  </a:lnTo>
                  <a:close/>
                </a:path>
                <a:path w="8343900" h="1271270">
                  <a:moveTo>
                    <a:pt x="6794741" y="10667"/>
                  </a:moveTo>
                  <a:lnTo>
                    <a:pt x="6794741" y="0"/>
                  </a:lnTo>
                  <a:lnTo>
                    <a:pt x="6752831" y="0"/>
                  </a:lnTo>
                  <a:lnTo>
                    <a:pt x="6752831" y="10667"/>
                  </a:lnTo>
                  <a:lnTo>
                    <a:pt x="6794741" y="10667"/>
                  </a:lnTo>
                  <a:close/>
                </a:path>
                <a:path w="8343900" h="1271270">
                  <a:moveTo>
                    <a:pt x="6868667" y="10667"/>
                  </a:moveTo>
                  <a:lnTo>
                    <a:pt x="6868667" y="0"/>
                  </a:lnTo>
                  <a:lnTo>
                    <a:pt x="6826758" y="0"/>
                  </a:lnTo>
                  <a:lnTo>
                    <a:pt x="6826758" y="10667"/>
                  </a:lnTo>
                  <a:lnTo>
                    <a:pt x="6868667" y="10667"/>
                  </a:lnTo>
                  <a:close/>
                </a:path>
                <a:path w="8343900" h="1271270">
                  <a:moveTo>
                    <a:pt x="6941819" y="10667"/>
                  </a:moveTo>
                  <a:lnTo>
                    <a:pt x="6941819" y="0"/>
                  </a:lnTo>
                  <a:lnTo>
                    <a:pt x="6899909" y="0"/>
                  </a:lnTo>
                  <a:lnTo>
                    <a:pt x="6899909" y="10667"/>
                  </a:lnTo>
                  <a:lnTo>
                    <a:pt x="6941819" y="10667"/>
                  </a:lnTo>
                  <a:close/>
                </a:path>
                <a:path w="8343900" h="1271270">
                  <a:moveTo>
                    <a:pt x="7014971" y="10667"/>
                  </a:moveTo>
                  <a:lnTo>
                    <a:pt x="7014971" y="0"/>
                  </a:lnTo>
                  <a:lnTo>
                    <a:pt x="6973061" y="0"/>
                  </a:lnTo>
                  <a:lnTo>
                    <a:pt x="6973061" y="10667"/>
                  </a:lnTo>
                  <a:lnTo>
                    <a:pt x="7014971" y="10667"/>
                  </a:lnTo>
                  <a:close/>
                </a:path>
                <a:path w="8343900" h="1271270">
                  <a:moveTo>
                    <a:pt x="7088873" y="10667"/>
                  </a:moveTo>
                  <a:lnTo>
                    <a:pt x="7088873" y="0"/>
                  </a:lnTo>
                  <a:lnTo>
                    <a:pt x="7046963" y="0"/>
                  </a:lnTo>
                  <a:lnTo>
                    <a:pt x="7046963" y="10667"/>
                  </a:lnTo>
                  <a:lnTo>
                    <a:pt x="7088873" y="10667"/>
                  </a:lnTo>
                  <a:close/>
                </a:path>
                <a:path w="8343900" h="1271270">
                  <a:moveTo>
                    <a:pt x="7162025" y="10667"/>
                  </a:moveTo>
                  <a:lnTo>
                    <a:pt x="7162025" y="0"/>
                  </a:lnTo>
                  <a:lnTo>
                    <a:pt x="7120115" y="0"/>
                  </a:lnTo>
                  <a:lnTo>
                    <a:pt x="7120115" y="10667"/>
                  </a:lnTo>
                  <a:lnTo>
                    <a:pt x="7162025" y="10667"/>
                  </a:lnTo>
                  <a:close/>
                </a:path>
                <a:path w="8343900" h="1271270">
                  <a:moveTo>
                    <a:pt x="7235939" y="10667"/>
                  </a:moveTo>
                  <a:lnTo>
                    <a:pt x="7235939" y="0"/>
                  </a:lnTo>
                  <a:lnTo>
                    <a:pt x="7194029" y="0"/>
                  </a:lnTo>
                  <a:lnTo>
                    <a:pt x="7194029" y="10667"/>
                  </a:lnTo>
                  <a:lnTo>
                    <a:pt x="7235939" y="10667"/>
                  </a:lnTo>
                  <a:close/>
                </a:path>
                <a:path w="8343900" h="1271270">
                  <a:moveTo>
                    <a:pt x="7309091" y="10667"/>
                  </a:moveTo>
                  <a:lnTo>
                    <a:pt x="7309091" y="0"/>
                  </a:lnTo>
                  <a:lnTo>
                    <a:pt x="7267181" y="0"/>
                  </a:lnTo>
                  <a:lnTo>
                    <a:pt x="7267181" y="10667"/>
                  </a:lnTo>
                  <a:lnTo>
                    <a:pt x="7309091" y="10667"/>
                  </a:lnTo>
                  <a:close/>
                </a:path>
                <a:path w="8343900" h="1271270">
                  <a:moveTo>
                    <a:pt x="7383018" y="10667"/>
                  </a:moveTo>
                  <a:lnTo>
                    <a:pt x="7383018" y="0"/>
                  </a:lnTo>
                  <a:lnTo>
                    <a:pt x="7340346" y="0"/>
                  </a:lnTo>
                  <a:lnTo>
                    <a:pt x="7340346" y="10667"/>
                  </a:lnTo>
                  <a:lnTo>
                    <a:pt x="7383018" y="10667"/>
                  </a:lnTo>
                  <a:close/>
                </a:path>
                <a:path w="8343900" h="1271270">
                  <a:moveTo>
                    <a:pt x="7456169" y="10667"/>
                  </a:moveTo>
                  <a:lnTo>
                    <a:pt x="7456169" y="0"/>
                  </a:lnTo>
                  <a:lnTo>
                    <a:pt x="7414259" y="0"/>
                  </a:lnTo>
                  <a:lnTo>
                    <a:pt x="7414259" y="10667"/>
                  </a:lnTo>
                  <a:lnTo>
                    <a:pt x="7456169" y="10667"/>
                  </a:lnTo>
                  <a:close/>
                </a:path>
                <a:path w="8343900" h="1271270">
                  <a:moveTo>
                    <a:pt x="7529321" y="10667"/>
                  </a:moveTo>
                  <a:lnTo>
                    <a:pt x="7529321" y="0"/>
                  </a:lnTo>
                  <a:lnTo>
                    <a:pt x="7487411" y="0"/>
                  </a:lnTo>
                  <a:lnTo>
                    <a:pt x="7487411" y="10667"/>
                  </a:lnTo>
                  <a:lnTo>
                    <a:pt x="7529321" y="10667"/>
                  </a:lnTo>
                  <a:close/>
                </a:path>
                <a:path w="8343900" h="1271270">
                  <a:moveTo>
                    <a:pt x="7603235" y="10667"/>
                  </a:moveTo>
                  <a:lnTo>
                    <a:pt x="7603235" y="0"/>
                  </a:lnTo>
                  <a:lnTo>
                    <a:pt x="7561326" y="0"/>
                  </a:lnTo>
                  <a:lnTo>
                    <a:pt x="7561326" y="10667"/>
                  </a:lnTo>
                  <a:lnTo>
                    <a:pt x="7603235" y="10667"/>
                  </a:lnTo>
                  <a:close/>
                </a:path>
                <a:path w="8343900" h="1271270">
                  <a:moveTo>
                    <a:pt x="7676375" y="10667"/>
                  </a:moveTo>
                  <a:lnTo>
                    <a:pt x="7676375" y="0"/>
                  </a:lnTo>
                  <a:lnTo>
                    <a:pt x="7634465" y="0"/>
                  </a:lnTo>
                  <a:lnTo>
                    <a:pt x="7634465" y="10667"/>
                  </a:lnTo>
                  <a:lnTo>
                    <a:pt x="7676375" y="10667"/>
                  </a:lnTo>
                  <a:close/>
                </a:path>
                <a:path w="8343900" h="1271270">
                  <a:moveTo>
                    <a:pt x="7750289" y="10667"/>
                  </a:moveTo>
                  <a:lnTo>
                    <a:pt x="7750289" y="0"/>
                  </a:lnTo>
                  <a:lnTo>
                    <a:pt x="7708379" y="0"/>
                  </a:lnTo>
                  <a:lnTo>
                    <a:pt x="7708379" y="10667"/>
                  </a:lnTo>
                  <a:lnTo>
                    <a:pt x="7750289" y="10667"/>
                  </a:lnTo>
                  <a:close/>
                </a:path>
                <a:path w="8343900" h="1271270">
                  <a:moveTo>
                    <a:pt x="7823441" y="10667"/>
                  </a:moveTo>
                  <a:lnTo>
                    <a:pt x="7823441" y="0"/>
                  </a:lnTo>
                  <a:lnTo>
                    <a:pt x="7781531" y="0"/>
                  </a:lnTo>
                  <a:lnTo>
                    <a:pt x="7781531" y="10667"/>
                  </a:lnTo>
                  <a:lnTo>
                    <a:pt x="7823441" y="10667"/>
                  </a:lnTo>
                  <a:close/>
                </a:path>
                <a:path w="8343900" h="1271270">
                  <a:moveTo>
                    <a:pt x="7896606" y="10667"/>
                  </a:moveTo>
                  <a:lnTo>
                    <a:pt x="7896606" y="0"/>
                  </a:lnTo>
                  <a:lnTo>
                    <a:pt x="7854696" y="0"/>
                  </a:lnTo>
                  <a:lnTo>
                    <a:pt x="7854696" y="10667"/>
                  </a:lnTo>
                  <a:lnTo>
                    <a:pt x="7896606" y="10667"/>
                  </a:lnTo>
                  <a:close/>
                </a:path>
                <a:path w="8343900" h="1271270">
                  <a:moveTo>
                    <a:pt x="7970519" y="10667"/>
                  </a:moveTo>
                  <a:lnTo>
                    <a:pt x="7970519" y="0"/>
                  </a:lnTo>
                  <a:lnTo>
                    <a:pt x="7928609" y="0"/>
                  </a:lnTo>
                  <a:lnTo>
                    <a:pt x="7928609" y="10667"/>
                  </a:lnTo>
                  <a:lnTo>
                    <a:pt x="7970519" y="10667"/>
                  </a:lnTo>
                  <a:close/>
                </a:path>
                <a:path w="8343900" h="1271270">
                  <a:moveTo>
                    <a:pt x="8043671" y="10667"/>
                  </a:moveTo>
                  <a:lnTo>
                    <a:pt x="8043671" y="0"/>
                  </a:lnTo>
                  <a:lnTo>
                    <a:pt x="8001761" y="0"/>
                  </a:lnTo>
                  <a:lnTo>
                    <a:pt x="8001761" y="10667"/>
                  </a:lnTo>
                  <a:lnTo>
                    <a:pt x="8043671" y="10667"/>
                  </a:lnTo>
                  <a:close/>
                </a:path>
                <a:path w="8343900" h="1271270">
                  <a:moveTo>
                    <a:pt x="8117573" y="10667"/>
                  </a:moveTo>
                  <a:lnTo>
                    <a:pt x="8117573" y="0"/>
                  </a:lnTo>
                  <a:lnTo>
                    <a:pt x="8075663" y="0"/>
                  </a:lnTo>
                  <a:lnTo>
                    <a:pt x="8075663" y="10667"/>
                  </a:lnTo>
                  <a:lnTo>
                    <a:pt x="8117573" y="10667"/>
                  </a:lnTo>
                  <a:close/>
                </a:path>
                <a:path w="8343900" h="1271270">
                  <a:moveTo>
                    <a:pt x="8190725" y="10667"/>
                  </a:moveTo>
                  <a:lnTo>
                    <a:pt x="8190725" y="0"/>
                  </a:lnTo>
                  <a:lnTo>
                    <a:pt x="8148815" y="0"/>
                  </a:lnTo>
                  <a:lnTo>
                    <a:pt x="8148815" y="10667"/>
                  </a:lnTo>
                  <a:lnTo>
                    <a:pt x="8190725" y="10667"/>
                  </a:lnTo>
                  <a:close/>
                </a:path>
                <a:path w="8343900" h="1271270">
                  <a:moveTo>
                    <a:pt x="8263877" y="10667"/>
                  </a:moveTo>
                  <a:lnTo>
                    <a:pt x="8263877" y="0"/>
                  </a:lnTo>
                  <a:lnTo>
                    <a:pt x="8221967" y="0"/>
                  </a:lnTo>
                  <a:lnTo>
                    <a:pt x="8221967" y="10667"/>
                  </a:lnTo>
                  <a:lnTo>
                    <a:pt x="8263877" y="10667"/>
                  </a:lnTo>
                  <a:close/>
                </a:path>
                <a:path w="8343900" h="1271270">
                  <a:moveTo>
                    <a:pt x="8337791" y="10667"/>
                  </a:moveTo>
                  <a:lnTo>
                    <a:pt x="8337791" y="0"/>
                  </a:lnTo>
                  <a:lnTo>
                    <a:pt x="8295881" y="0"/>
                  </a:lnTo>
                  <a:lnTo>
                    <a:pt x="8295881" y="10667"/>
                  </a:lnTo>
                  <a:lnTo>
                    <a:pt x="8337791" y="10667"/>
                  </a:lnTo>
                  <a:close/>
                </a:path>
                <a:path w="8343900" h="1271270">
                  <a:moveTo>
                    <a:pt x="8343900" y="77724"/>
                  </a:moveTo>
                  <a:lnTo>
                    <a:pt x="8343900" y="35813"/>
                  </a:lnTo>
                  <a:lnTo>
                    <a:pt x="8333231" y="35813"/>
                  </a:lnTo>
                  <a:lnTo>
                    <a:pt x="8333231" y="77724"/>
                  </a:lnTo>
                  <a:lnTo>
                    <a:pt x="8343900" y="77724"/>
                  </a:lnTo>
                  <a:close/>
                </a:path>
                <a:path w="8343900" h="1271270">
                  <a:moveTo>
                    <a:pt x="8343900" y="150875"/>
                  </a:moveTo>
                  <a:lnTo>
                    <a:pt x="8343900" y="108965"/>
                  </a:lnTo>
                  <a:lnTo>
                    <a:pt x="8333231" y="108965"/>
                  </a:lnTo>
                  <a:lnTo>
                    <a:pt x="8333231" y="150875"/>
                  </a:lnTo>
                  <a:lnTo>
                    <a:pt x="8343900" y="150875"/>
                  </a:lnTo>
                  <a:close/>
                </a:path>
                <a:path w="8343900" h="1271270">
                  <a:moveTo>
                    <a:pt x="8343900" y="224789"/>
                  </a:moveTo>
                  <a:lnTo>
                    <a:pt x="8343900" y="182879"/>
                  </a:lnTo>
                  <a:lnTo>
                    <a:pt x="8333231" y="182879"/>
                  </a:lnTo>
                  <a:lnTo>
                    <a:pt x="8333231" y="224789"/>
                  </a:lnTo>
                  <a:lnTo>
                    <a:pt x="8343900" y="224789"/>
                  </a:lnTo>
                  <a:close/>
                </a:path>
                <a:path w="8343900" h="1271270">
                  <a:moveTo>
                    <a:pt x="8343900" y="297941"/>
                  </a:moveTo>
                  <a:lnTo>
                    <a:pt x="8343900" y="256031"/>
                  </a:lnTo>
                  <a:lnTo>
                    <a:pt x="8333231" y="256031"/>
                  </a:lnTo>
                  <a:lnTo>
                    <a:pt x="8333231" y="297941"/>
                  </a:lnTo>
                  <a:lnTo>
                    <a:pt x="8343900" y="297941"/>
                  </a:lnTo>
                  <a:close/>
                </a:path>
                <a:path w="8343900" h="1271270">
                  <a:moveTo>
                    <a:pt x="8343900" y="371855"/>
                  </a:moveTo>
                  <a:lnTo>
                    <a:pt x="8343900" y="329945"/>
                  </a:lnTo>
                  <a:lnTo>
                    <a:pt x="8333231" y="329945"/>
                  </a:lnTo>
                  <a:lnTo>
                    <a:pt x="8333231" y="371855"/>
                  </a:lnTo>
                  <a:lnTo>
                    <a:pt x="8343900" y="371855"/>
                  </a:lnTo>
                  <a:close/>
                </a:path>
                <a:path w="8343900" h="1271270">
                  <a:moveTo>
                    <a:pt x="8343900" y="445007"/>
                  </a:moveTo>
                  <a:lnTo>
                    <a:pt x="8343900" y="403097"/>
                  </a:lnTo>
                  <a:lnTo>
                    <a:pt x="8333231" y="403097"/>
                  </a:lnTo>
                  <a:lnTo>
                    <a:pt x="8333231" y="445007"/>
                  </a:lnTo>
                  <a:lnTo>
                    <a:pt x="8343900" y="445007"/>
                  </a:lnTo>
                  <a:close/>
                </a:path>
                <a:path w="8343900" h="1271270">
                  <a:moveTo>
                    <a:pt x="8343900" y="518160"/>
                  </a:moveTo>
                  <a:lnTo>
                    <a:pt x="8343900" y="476250"/>
                  </a:lnTo>
                  <a:lnTo>
                    <a:pt x="8333231" y="476250"/>
                  </a:lnTo>
                  <a:lnTo>
                    <a:pt x="8333231" y="518160"/>
                  </a:lnTo>
                  <a:lnTo>
                    <a:pt x="8343900" y="518160"/>
                  </a:lnTo>
                  <a:close/>
                </a:path>
                <a:path w="8343900" h="1271270">
                  <a:moveTo>
                    <a:pt x="8343900" y="592074"/>
                  </a:moveTo>
                  <a:lnTo>
                    <a:pt x="8343900" y="550163"/>
                  </a:lnTo>
                  <a:lnTo>
                    <a:pt x="8333231" y="550163"/>
                  </a:lnTo>
                  <a:lnTo>
                    <a:pt x="8333231" y="592074"/>
                  </a:lnTo>
                  <a:lnTo>
                    <a:pt x="8343900" y="592074"/>
                  </a:lnTo>
                  <a:close/>
                </a:path>
                <a:path w="8343900" h="1271270">
                  <a:moveTo>
                    <a:pt x="8343900" y="665226"/>
                  </a:moveTo>
                  <a:lnTo>
                    <a:pt x="8343900" y="623315"/>
                  </a:lnTo>
                  <a:lnTo>
                    <a:pt x="8333231" y="623315"/>
                  </a:lnTo>
                  <a:lnTo>
                    <a:pt x="8333231" y="665226"/>
                  </a:lnTo>
                  <a:lnTo>
                    <a:pt x="8343900" y="665226"/>
                  </a:lnTo>
                  <a:close/>
                </a:path>
                <a:path w="8343900" h="1271270">
                  <a:moveTo>
                    <a:pt x="8343900" y="739139"/>
                  </a:moveTo>
                  <a:lnTo>
                    <a:pt x="8343900" y="697229"/>
                  </a:lnTo>
                  <a:lnTo>
                    <a:pt x="8333231" y="697229"/>
                  </a:lnTo>
                  <a:lnTo>
                    <a:pt x="8333231" y="739139"/>
                  </a:lnTo>
                  <a:lnTo>
                    <a:pt x="8343900" y="739139"/>
                  </a:lnTo>
                  <a:close/>
                </a:path>
                <a:path w="8343900" h="1271270">
                  <a:moveTo>
                    <a:pt x="8343900" y="812291"/>
                  </a:moveTo>
                  <a:lnTo>
                    <a:pt x="8343900" y="770381"/>
                  </a:lnTo>
                  <a:lnTo>
                    <a:pt x="8333231" y="770381"/>
                  </a:lnTo>
                  <a:lnTo>
                    <a:pt x="8333231" y="812291"/>
                  </a:lnTo>
                  <a:lnTo>
                    <a:pt x="8343900" y="812291"/>
                  </a:lnTo>
                  <a:close/>
                </a:path>
                <a:path w="8343900" h="1271270">
                  <a:moveTo>
                    <a:pt x="8343900" y="886205"/>
                  </a:moveTo>
                  <a:lnTo>
                    <a:pt x="8343900" y="843533"/>
                  </a:lnTo>
                  <a:lnTo>
                    <a:pt x="8333231" y="843533"/>
                  </a:lnTo>
                  <a:lnTo>
                    <a:pt x="8333231" y="886205"/>
                  </a:lnTo>
                  <a:lnTo>
                    <a:pt x="8343900" y="886205"/>
                  </a:lnTo>
                  <a:close/>
                </a:path>
                <a:path w="8343900" h="1271270">
                  <a:moveTo>
                    <a:pt x="8343900" y="959357"/>
                  </a:moveTo>
                  <a:lnTo>
                    <a:pt x="8343900" y="917447"/>
                  </a:lnTo>
                  <a:lnTo>
                    <a:pt x="8333231" y="917447"/>
                  </a:lnTo>
                  <a:lnTo>
                    <a:pt x="8333231" y="959357"/>
                  </a:lnTo>
                  <a:lnTo>
                    <a:pt x="8343900" y="959357"/>
                  </a:lnTo>
                  <a:close/>
                </a:path>
                <a:path w="8343900" h="1271270">
                  <a:moveTo>
                    <a:pt x="8343900" y="1032510"/>
                  </a:moveTo>
                  <a:lnTo>
                    <a:pt x="8343900" y="990600"/>
                  </a:lnTo>
                  <a:lnTo>
                    <a:pt x="8333231" y="990600"/>
                  </a:lnTo>
                  <a:lnTo>
                    <a:pt x="8333231" y="1032510"/>
                  </a:lnTo>
                  <a:lnTo>
                    <a:pt x="8343900" y="1032510"/>
                  </a:lnTo>
                  <a:close/>
                </a:path>
                <a:path w="8343900" h="1271270">
                  <a:moveTo>
                    <a:pt x="8343900" y="1106424"/>
                  </a:moveTo>
                  <a:lnTo>
                    <a:pt x="8343900" y="1064514"/>
                  </a:lnTo>
                  <a:lnTo>
                    <a:pt x="8333231" y="1064514"/>
                  </a:lnTo>
                  <a:lnTo>
                    <a:pt x="8333231" y="1106424"/>
                  </a:lnTo>
                  <a:lnTo>
                    <a:pt x="8343900" y="1106424"/>
                  </a:lnTo>
                  <a:close/>
                </a:path>
                <a:path w="8343900" h="1271270">
                  <a:moveTo>
                    <a:pt x="8343900" y="1179576"/>
                  </a:moveTo>
                  <a:lnTo>
                    <a:pt x="8343900" y="1137665"/>
                  </a:lnTo>
                  <a:lnTo>
                    <a:pt x="8333231" y="1137665"/>
                  </a:lnTo>
                  <a:lnTo>
                    <a:pt x="8333231" y="1179576"/>
                  </a:lnTo>
                  <a:lnTo>
                    <a:pt x="8343900" y="1179576"/>
                  </a:lnTo>
                  <a:close/>
                </a:path>
                <a:path w="8343900" h="1271270">
                  <a:moveTo>
                    <a:pt x="8343900" y="1253489"/>
                  </a:moveTo>
                  <a:lnTo>
                    <a:pt x="8343900" y="1211579"/>
                  </a:lnTo>
                  <a:lnTo>
                    <a:pt x="8333231" y="1211579"/>
                  </a:lnTo>
                  <a:lnTo>
                    <a:pt x="8333231" y="1253489"/>
                  </a:lnTo>
                  <a:lnTo>
                    <a:pt x="8343900" y="1253489"/>
                  </a:lnTo>
                  <a:close/>
                </a:path>
                <a:path w="8343900" h="1271270">
                  <a:moveTo>
                    <a:pt x="8319516" y="1271016"/>
                  </a:moveTo>
                  <a:lnTo>
                    <a:pt x="8319516" y="1260347"/>
                  </a:lnTo>
                  <a:lnTo>
                    <a:pt x="8277606" y="1260347"/>
                  </a:lnTo>
                  <a:lnTo>
                    <a:pt x="8277606" y="1271016"/>
                  </a:lnTo>
                  <a:lnTo>
                    <a:pt x="8319516" y="1271016"/>
                  </a:lnTo>
                  <a:close/>
                </a:path>
                <a:path w="8343900" h="1271270">
                  <a:moveTo>
                    <a:pt x="8245589" y="1271016"/>
                  </a:moveTo>
                  <a:lnTo>
                    <a:pt x="8245589" y="1260347"/>
                  </a:lnTo>
                  <a:lnTo>
                    <a:pt x="8203680" y="1260347"/>
                  </a:lnTo>
                  <a:lnTo>
                    <a:pt x="8203680" y="1271016"/>
                  </a:lnTo>
                  <a:lnTo>
                    <a:pt x="8245589" y="1271016"/>
                  </a:lnTo>
                  <a:close/>
                </a:path>
                <a:path w="8343900" h="1271270">
                  <a:moveTo>
                    <a:pt x="8172437" y="1271016"/>
                  </a:moveTo>
                  <a:lnTo>
                    <a:pt x="8172437" y="1260347"/>
                  </a:lnTo>
                  <a:lnTo>
                    <a:pt x="8130528" y="1260347"/>
                  </a:lnTo>
                  <a:lnTo>
                    <a:pt x="8130528" y="1271016"/>
                  </a:lnTo>
                  <a:lnTo>
                    <a:pt x="8172437" y="1271016"/>
                  </a:lnTo>
                  <a:close/>
                </a:path>
                <a:path w="8343900" h="1271270">
                  <a:moveTo>
                    <a:pt x="8099298" y="1271016"/>
                  </a:moveTo>
                  <a:lnTo>
                    <a:pt x="8099298" y="1260347"/>
                  </a:lnTo>
                  <a:lnTo>
                    <a:pt x="8057388" y="1260347"/>
                  </a:lnTo>
                  <a:lnTo>
                    <a:pt x="8057388" y="1271016"/>
                  </a:lnTo>
                  <a:lnTo>
                    <a:pt x="8099298" y="1271016"/>
                  </a:lnTo>
                  <a:close/>
                </a:path>
                <a:path w="8343900" h="1271270">
                  <a:moveTo>
                    <a:pt x="8025383" y="1271016"/>
                  </a:moveTo>
                  <a:lnTo>
                    <a:pt x="8025383" y="1260347"/>
                  </a:lnTo>
                  <a:lnTo>
                    <a:pt x="7983474" y="1260347"/>
                  </a:lnTo>
                  <a:lnTo>
                    <a:pt x="7983474" y="1271016"/>
                  </a:lnTo>
                  <a:lnTo>
                    <a:pt x="8025383" y="1271016"/>
                  </a:lnTo>
                  <a:close/>
                </a:path>
                <a:path w="8343900" h="1271270">
                  <a:moveTo>
                    <a:pt x="7952219" y="1271016"/>
                  </a:moveTo>
                  <a:lnTo>
                    <a:pt x="7952219" y="1260347"/>
                  </a:lnTo>
                  <a:lnTo>
                    <a:pt x="7910309" y="1260347"/>
                  </a:lnTo>
                  <a:lnTo>
                    <a:pt x="7910309" y="1271016"/>
                  </a:lnTo>
                  <a:lnTo>
                    <a:pt x="7952219" y="1271016"/>
                  </a:lnTo>
                  <a:close/>
                </a:path>
                <a:path w="8343900" h="1271270">
                  <a:moveTo>
                    <a:pt x="7878318" y="1271016"/>
                  </a:moveTo>
                  <a:lnTo>
                    <a:pt x="7878318" y="1260347"/>
                  </a:lnTo>
                  <a:lnTo>
                    <a:pt x="7836408" y="1260347"/>
                  </a:lnTo>
                  <a:lnTo>
                    <a:pt x="7836408" y="1271016"/>
                  </a:lnTo>
                  <a:lnTo>
                    <a:pt x="7878318" y="1271016"/>
                  </a:lnTo>
                  <a:close/>
                </a:path>
                <a:path w="8343900" h="1271270">
                  <a:moveTo>
                    <a:pt x="7805166" y="1271016"/>
                  </a:moveTo>
                  <a:lnTo>
                    <a:pt x="7805166" y="1260347"/>
                  </a:lnTo>
                  <a:lnTo>
                    <a:pt x="7763256" y="1260347"/>
                  </a:lnTo>
                  <a:lnTo>
                    <a:pt x="7763256" y="1271016"/>
                  </a:lnTo>
                  <a:lnTo>
                    <a:pt x="7805166" y="1271016"/>
                  </a:lnTo>
                  <a:close/>
                </a:path>
                <a:path w="8343900" h="1271270">
                  <a:moveTo>
                    <a:pt x="7732014" y="1271016"/>
                  </a:moveTo>
                  <a:lnTo>
                    <a:pt x="7732014" y="1260347"/>
                  </a:lnTo>
                  <a:lnTo>
                    <a:pt x="7689342" y="1260347"/>
                  </a:lnTo>
                  <a:lnTo>
                    <a:pt x="7689342" y="1271016"/>
                  </a:lnTo>
                  <a:lnTo>
                    <a:pt x="7732014" y="1271016"/>
                  </a:lnTo>
                  <a:close/>
                </a:path>
                <a:path w="8343900" h="1271270">
                  <a:moveTo>
                    <a:pt x="7658100" y="1271016"/>
                  </a:moveTo>
                  <a:lnTo>
                    <a:pt x="7658100" y="1260347"/>
                  </a:lnTo>
                  <a:lnTo>
                    <a:pt x="7616190" y="1260347"/>
                  </a:lnTo>
                  <a:lnTo>
                    <a:pt x="7616190" y="1271016"/>
                  </a:lnTo>
                  <a:lnTo>
                    <a:pt x="7658100" y="1271016"/>
                  </a:lnTo>
                  <a:close/>
                </a:path>
                <a:path w="8343900" h="1271270">
                  <a:moveTo>
                    <a:pt x="7584948" y="1271016"/>
                  </a:moveTo>
                  <a:lnTo>
                    <a:pt x="7584948" y="1260347"/>
                  </a:lnTo>
                  <a:lnTo>
                    <a:pt x="7543038" y="1260347"/>
                  </a:lnTo>
                  <a:lnTo>
                    <a:pt x="7543038" y="1271016"/>
                  </a:lnTo>
                  <a:lnTo>
                    <a:pt x="7584948" y="1271016"/>
                  </a:lnTo>
                  <a:close/>
                </a:path>
                <a:path w="8343900" h="1271270">
                  <a:moveTo>
                    <a:pt x="7511033" y="1271016"/>
                  </a:moveTo>
                  <a:lnTo>
                    <a:pt x="7511033" y="1260347"/>
                  </a:lnTo>
                  <a:lnTo>
                    <a:pt x="7469124" y="1260347"/>
                  </a:lnTo>
                  <a:lnTo>
                    <a:pt x="7469124" y="1271016"/>
                  </a:lnTo>
                  <a:lnTo>
                    <a:pt x="7511033" y="1271016"/>
                  </a:lnTo>
                  <a:close/>
                </a:path>
                <a:path w="8343900" h="1271270">
                  <a:moveTo>
                    <a:pt x="7437869" y="1271016"/>
                  </a:moveTo>
                  <a:lnTo>
                    <a:pt x="7437869" y="1260347"/>
                  </a:lnTo>
                  <a:lnTo>
                    <a:pt x="7395959" y="1260347"/>
                  </a:lnTo>
                  <a:lnTo>
                    <a:pt x="7395959" y="1271016"/>
                  </a:lnTo>
                  <a:lnTo>
                    <a:pt x="7437869" y="1271016"/>
                  </a:lnTo>
                  <a:close/>
                </a:path>
                <a:path w="8343900" h="1271270">
                  <a:moveTo>
                    <a:pt x="7364717" y="1271016"/>
                  </a:moveTo>
                  <a:lnTo>
                    <a:pt x="7364717" y="1260347"/>
                  </a:lnTo>
                  <a:lnTo>
                    <a:pt x="7322045" y="1260347"/>
                  </a:lnTo>
                  <a:lnTo>
                    <a:pt x="7322045" y="1271016"/>
                  </a:lnTo>
                  <a:lnTo>
                    <a:pt x="7364717" y="1271016"/>
                  </a:lnTo>
                  <a:close/>
                </a:path>
                <a:path w="8343900" h="1271270">
                  <a:moveTo>
                    <a:pt x="7290816" y="1271016"/>
                  </a:moveTo>
                  <a:lnTo>
                    <a:pt x="7290816" y="1260347"/>
                  </a:lnTo>
                  <a:lnTo>
                    <a:pt x="7248906" y="1260347"/>
                  </a:lnTo>
                  <a:lnTo>
                    <a:pt x="7248906" y="1271016"/>
                  </a:lnTo>
                  <a:lnTo>
                    <a:pt x="7290816" y="1271016"/>
                  </a:lnTo>
                  <a:close/>
                </a:path>
                <a:path w="8343900" h="1271270">
                  <a:moveTo>
                    <a:pt x="7217664" y="1271016"/>
                  </a:moveTo>
                  <a:lnTo>
                    <a:pt x="7217664" y="1260347"/>
                  </a:lnTo>
                  <a:lnTo>
                    <a:pt x="7175754" y="1260347"/>
                  </a:lnTo>
                  <a:lnTo>
                    <a:pt x="7175754" y="1271016"/>
                  </a:lnTo>
                  <a:lnTo>
                    <a:pt x="7217664" y="1271016"/>
                  </a:lnTo>
                  <a:close/>
                </a:path>
                <a:path w="8343900" h="1271270">
                  <a:moveTo>
                    <a:pt x="7143750" y="1271016"/>
                  </a:moveTo>
                  <a:lnTo>
                    <a:pt x="7143750" y="1260347"/>
                  </a:lnTo>
                  <a:lnTo>
                    <a:pt x="7101840" y="1260347"/>
                  </a:lnTo>
                  <a:lnTo>
                    <a:pt x="7101840" y="1271016"/>
                  </a:lnTo>
                  <a:lnTo>
                    <a:pt x="7143750" y="1271016"/>
                  </a:lnTo>
                  <a:close/>
                </a:path>
                <a:path w="8343900" h="1271270">
                  <a:moveTo>
                    <a:pt x="7070598" y="1271016"/>
                  </a:moveTo>
                  <a:lnTo>
                    <a:pt x="7070598" y="1260347"/>
                  </a:lnTo>
                  <a:lnTo>
                    <a:pt x="7028688" y="1260347"/>
                  </a:lnTo>
                  <a:lnTo>
                    <a:pt x="7028688" y="1271016"/>
                  </a:lnTo>
                  <a:lnTo>
                    <a:pt x="7070598" y="1271016"/>
                  </a:lnTo>
                  <a:close/>
                </a:path>
                <a:path w="8343900" h="1271270">
                  <a:moveTo>
                    <a:pt x="6996683" y="1271016"/>
                  </a:moveTo>
                  <a:lnTo>
                    <a:pt x="6996683" y="1260347"/>
                  </a:lnTo>
                  <a:lnTo>
                    <a:pt x="6954774" y="1260347"/>
                  </a:lnTo>
                  <a:lnTo>
                    <a:pt x="6954774" y="1271016"/>
                  </a:lnTo>
                  <a:lnTo>
                    <a:pt x="6996683" y="1271016"/>
                  </a:lnTo>
                  <a:close/>
                </a:path>
                <a:path w="8343900" h="1271270">
                  <a:moveTo>
                    <a:pt x="6923519" y="1271016"/>
                  </a:moveTo>
                  <a:lnTo>
                    <a:pt x="6923519" y="1260347"/>
                  </a:lnTo>
                  <a:lnTo>
                    <a:pt x="6881609" y="1260347"/>
                  </a:lnTo>
                  <a:lnTo>
                    <a:pt x="6881609" y="1271016"/>
                  </a:lnTo>
                  <a:lnTo>
                    <a:pt x="6923519" y="1271016"/>
                  </a:lnTo>
                  <a:close/>
                </a:path>
                <a:path w="8343900" h="1271270">
                  <a:moveTo>
                    <a:pt x="6850367" y="1271016"/>
                  </a:moveTo>
                  <a:lnTo>
                    <a:pt x="6850367" y="1260347"/>
                  </a:lnTo>
                  <a:lnTo>
                    <a:pt x="6808457" y="1260347"/>
                  </a:lnTo>
                  <a:lnTo>
                    <a:pt x="6808457" y="1271016"/>
                  </a:lnTo>
                  <a:lnTo>
                    <a:pt x="6850367" y="1271016"/>
                  </a:lnTo>
                  <a:close/>
                </a:path>
                <a:path w="8343900" h="1271270">
                  <a:moveTo>
                    <a:pt x="6776466" y="1271016"/>
                  </a:moveTo>
                  <a:lnTo>
                    <a:pt x="6776466" y="1260347"/>
                  </a:lnTo>
                  <a:lnTo>
                    <a:pt x="6734556" y="1260347"/>
                  </a:lnTo>
                  <a:lnTo>
                    <a:pt x="6734556" y="1271016"/>
                  </a:lnTo>
                  <a:lnTo>
                    <a:pt x="6776466" y="1271016"/>
                  </a:lnTo>
                  <a:close/>
                </a:path>
                <a:path w="8343900" h="1271270">
                  <a:moveTo>
                    <a:pt x="6703314" y="1271016"/>
                  </a:moveTo>
                  <a:lnTo>
                    <a:pt x="6703314" y="1260347"/>
                  </a:lnTo>
                  <a:lnTo>
                    <a:pt x="6661404" y="1260347"/>
                  </a:lnTo>
                  <a:lnTo>
                    <a:pt x="6661404" y="1271016"/>
                  </a:lnTo>
                  <a:lnTo>
                    <a:pt x="6703314" y="1271016"/>
                  </a:lnTo>
                  <a:close/>
                </a:path>
                <a:path w="8343900" h="1271270">
                  <a:moveTo>
                    <a:pt x="6629400" y="1271016"/>
                  </a:moveTo>
                  <a:lnTo>
                    <a:pt x="6629400" y="1260347"/>
                  </a:lnTo>
                  <a:lnTo>
                    <a:pt x="6587490" y="1260347"/>
                  </a:lnTo>
                  <a:lnTo>
                    <a:pt x="6587490" y="1271016"/>
                  </a:lnTo>
                  <a:lnTo>
                    <a:pt x="6629400" y="1271016"/>
                  </a:lnTo>
                  <a:close/>
                </a:path>
                <a:path w="8343900" h="1271270">
                  <a:moveTo>
                    <a:pt x="6556248" y="1271016"/>
                  </a:moveTo>
                  <a:lnTo>
                    <a:pt x="6556248" y="1260347"/>
                  </a:lnTo>
                  <a:lnTo>
                    <a:pt x="6514338" y="1260347"/>
                  </a:lnTo>
                  <a:lnTo>
                    <a:pt x="6514338" y="1271016"/>
                  </a:lnTo>
                  <a:lnTo>
                    <a:pt x="6556248" y="1271016"/>
                  </a:lnTo>
                  <a:close/>
                </a:path>
                <a:path w="8343900" h="1271270">
                  <a:moveTo>
                    <a:pt x="6483096" y="1271016"/>
                  </a:moveTo>
                  <a:lnTo>
                    <a:pt x="6483096" y="1260347"/>
                  </a:lnTo>
                  <a:lnTo>
                    <a:pt x="6440424" y="1260347"/>
                  </a:lnTo>
                  <a:lnTo>
                    <a:pt x="6440424" y="1271016"/>
                  </a:lnTo>
                  <a:lnTo>
                    <a:pt x="6483096" y="1271016"/>
                  </a:lnTo>
                  <a:close/>
                </a:path>
                <a:path w="8343900" h="1271270">
                  <a:moveTo>
                    <a:pt x="6409169" y="1271016"/>
                  </a:moveTo>
                  <a:lnTo>
                    <a:pt x="6409169" y="1260347"/>
                  </a:lnTo>
                  <a:lnTo>
                    <a:pt x="6367259" y="1260347"/>
                  </a:lnTo>
                  <a:lnTo>
                    <a:pt x="6367259" y="1271016"/>
                  </a:lnTo>
                  <a:lnTo>
                    <a:pt x="6409169" y="1271016"/>
                  </a:lnTo>
                  <a:close/>
                </a:path>
                <a:path w="8343900" h="1271270">
                  <a:moveTo>
                    <a:pt x="6336017" y="1271016"/>
                  </a:moveTo>
                  <a:lnTo>
                    <a:pt x="6336017" y="1260347"/>
                  </a:lnTo>
                  <a:lnTo>
                    <a:pt x="6294107" y="1260347"/>
                  </a:lnTo>
                  <a:lnTo>
                    <a:pt x="6294107" y="1271016"/>
                  </a:lnTo>
                  <a:lnTo>
                    <a:pt x="6336017" y="1271016"/>
                  </a:lnTo>
                  <a:close/>
                </a:path>
                <a:path w="8343900" h="1271270">
                  <a:moveTo>
                    <a:pt x="6262103" y="1271016"/>
                  </a:moveTo>
                  <a:lnTo>
                    <a:pt x="6262103" y="1260347"/>
                  </a:lnTo>
                  <a:lnTo>
                    <a:pt x="6220193" y="1260347"/>
                  </a:lnTo>
                  <a:lnTo>
                    <a:pt x="6220193" y="1271016"/>
                  </a:lnTo>
                  <a:lnTo>
                    <a:pt x="6262103" y="1271016"/>
                  </a:lnTo>
                  <a:close/>
                </a:path>
                <a:path w="8343900" h="1271270">
                  <a:moveTo>
                    <a:pt x="6188964" y="1271016"/>
                  </a:moveTo>
                  <a:lnTo>
                    <a:pt x="6188964" y="1260347"/>
                  </a:lnTo>
                  <a:lnTo>
                    <a:pt x="6147054" y="1260347"/>
                  </a:lnTo>
                  <a:lnTo>
                    <a:pt x="6147054" y="1271016"/>
                  </a:lnTo>
                  <a:lnTo>
                    <a:pt x="6188964" y="1271016"/>
                  </a:lnTo>
                  <a:close/>
                </a:path>
                <a:path w="8343900" h="1271270">
                  <a:moveTo>
                    <a:pt x="6115811" y="1271016"/>
                  </a:moveTo>
                  <a:lnTo>
                    <a:pt x="6115811" y="1260347"/>
                  </a:lnTo>
                  <a:lnTo>
                    <a:pt x="6073139" y="1260347"/>
                  </a:lnTo>
                  <a:lnTo>
                    <a:pt x="6073139" y="1271016"/>
                  </a:lnTo>
                  <a:lnTo>
                    <a:pt x="6115811" y="1271016"/>
                  </a:lnTo>
                  <a:close/>
                </a:path>
                <a:path w="8343900" h="1271270">
                  <a:moveTo>
                    <a:pt x="6041898" y="1271016"/>
                  </a:moveTo>
                  <a:lnTo>
                    <a:pt x="6041898" y="1260347"/>
                  </a:lnTo>
                  <a:lnTo>
                    <a:pt x="5999988" y="1260347"/>
                  </a:lnTo>
                  <a:lnTo>
                    <a:pt x="5999988" y="1271016"/>
                  </a:lnTo>
                  <a:lnTo>
                    <a:pt x="6041898" y="1271016"/>
                  </a:lnTo>
                  <a:close/>
                </a:path>
                <a:path w="8343900" h="1271270">
                  <a:moveTo>
                    <a:pt x="5968746" y="1271016"/>
                  </a:moveTo>
                  <a:lnTo>
                    <a:pt x="5968746" y="1260347"/>
                  </a:lnTo>
                  <a:lnTo>
                    <a:pt x="5926836" y="1260347"/>
                  </a:lnTo>
                  <a:lnTo>
                    <a:pt x="5926836" y="1271016"/>
                  </a:lnTo>
                  <a:lnTo>
                    <a:pt x="5968746" y="1271016"/>
                  </a:lnTo>
                  <a:close/>
                </a:path>
                <a:path w="8343900" h="1271270">
                  <a:moveTo>
                    <a:pt x="5894819" y="1271016"/>
                  </a:moveTo>
                  <a:lnTo>
                    <a:pt x="5894819" y="1260347"/>
                  </a:lnTo>
                  <a:lnTo>
                    <a:pt x="5852909" y="1260347"/>
                  </a:lnTo>
                  <a:lnTo>
                    <a:pt x="5852909" y="1271016"/>
                  </a:lnTo>
                  <a:lnTo>
                    <a:pt x="5894819" y="1271016"/>
                  </a:lnTo>
                  <a:close/>
                </a:path>
                <a:path w="8343900" h="1271270">
                  <a:moveTo>
                    <a:pt x="5821667" y="1271016"/>
                  </a:moveTo>
                  <a:lnTo>
                    <a:pt x="5821667" y="1260347"/>
                  </a:lnTo>
                  <a:lnTo>
                    <a:pt x="5779757" y="1260347"/>
                  </a:lnTo>
                  <a:lnTo>
                    <a:pt x="5779757" y="1271016"/>
                  </a:lnTo>
                  <a:lnTo>
                    <a:pt x="5821667" y="1271016"/>
                  </a:lnTo>
                  <a:close/>
                </a:path>
                <a:path w="8343900" h="1271270">
                  <a:moveTo>
                    <a:pt x="5747753" y="1271016"/>
                  </a:moveTo>
                  <a:lnTo>
                    <a:pt x="5747753" y="1260347"/>
                  </a:lnTo>
                  <a:lnTo>
                    <a:pt x="5705843" y="1260347"/>
                  </a:lnTo>
                  <a:lnTo>
                    <a:pt x="5705843" y="1271016"/>
                  </a:lnTo>
                  <a:lnTo>
                    <a:pt x="5747753" y="1271016"/>
                  </a:lnTo>
                  <a:close/>
                </a:path>
                <a:path w="8343900" h="1271270">
                  <a:moveTo>
                    <a:pt x="5674614" y="1271016"/>
                  </a:moveTo>
                  <a:lnTo>
                    <a:pt x="5674614" y="1260347"/>
                  </a:lnTo>
                  <a:lnTo>
                    <a:pt x="5632704" y="1260347"/>
                  </a:lnTo>
                  <a:lnTo>
                    <a:pt x="5632704" y="1271016"/>
                  </a:lnTo>
                  <a:lnTo>
                    <a:pt x="5674614" y="1271016"/>
                  </a:lnTo>
                  <a:close/>
                </a:path>
                <a:path w="8343900" h="1271270">
                  <a:moveTo>
                    <a:pt x="5601449" y="1271016"/>
                  </a:moveTo>
                  <a:lnTo>
                    <a:pt x="5601449" y="1260347"/>
                  </a:lnTo>
                  <a:lnTo>
                    <a:pt x="5559539" y="1260347"/>
                  </a:lnTo>
                  <a:lnTo>
                    <a:pt x="5559539" y="1271016"/>
                  </a:lnTo>
                  <a:lnTo>
                    <a:pt x="5601449" y="1271016"/>
                  </a:lnTo>
                  <a:close/>
                </a:path>
                <a:path w="8343900" h="1271270">
                  <a:moveTo>
                    <a:pt x="5527548" y="1271016"/>
                  </a:moveTo>
                  <a:lnTo>
                    <a:pt x="5527548" y="1260347"/>
                  </a:lnTo>
                  <a:lnTo>
                    <a:pt x="5485638" y="1260347"/>
                  </a:lnTo>
                  <a:lnTo>
                    <a:pt x="5485638" y="1271016"/>
                  </a:lnTo>
                  <a:lnTo>
                    <a:pt x="5527548" y="1271016"/>
                  </a:lnTo>
                  <a:close/>
                </a:path>
                <a:path w="8343900" h="1271270">
                  <a:moveTo>
                    <a:pt x="5454396" y="1271016"/>
                  </a:moveTo>
                  <a:lnTo>
                    <a:pt x="5454396" y="1260347"/>
                  </a:lnTo>
                  <a:lnTo>
                    <a:pt x="5412486" y="1260347"/>
                  </a:lnTo>
                  <a:lnTo>
                    <a:pt x="5412486" y="1271016"/>
                  </a:lnTo>
                  <a:lnTo>
                    <a:pt x="5454396" y="1271016"/>
                  </a:lnTo>
                  <a:close/>
                </a:path>
                <a:path w="8343900" h="1271270">
                  <a:moveTo>
                    <a:pt x="5380482" y="1271016"/>
                  </a:moveTo>
                  <a:lnTo>
                    <a:pt x="5380482" y="1260347"/>
                  </a:lnTo>
                  <a:lnTo>
                    <a:pt x="5338572" y="1260347"/>
                  </a:lnTo>
                  <a:lnTo>
                    <a:pt x="5338572" y="1271016"/>
                  </a:lnTo>
                  <a:lnTo>
                    <a:pt x="5380482" y="1271016"/>
                  </a:lnTo>
                  <a:close/>
                </a:path>
                <a:path w="8343900" h="1271270">
                  <a:moveTo>
                    <a:pt x="5307330" y="1271016"/>
                  </a:moveTo>
                  <a:lnTo>
                    <a:pt x="5307330" y="1260347"/>
                  </a:lnTo>
                  <a:lnTo>
                    <a:pt x="5265420" y="1260347"/>
                  </a:lnTo>
                  <a:lnTo>
                    <a:pt x="5265420" y="1271016"/>
                  </a:lnTo>
                  <a:lnTo>
                    <a:pt x="5307330" y="1271016"/>
                  </a:lnTo>
                  <a:close/>
                </a:path>
                <a:path w="8343900" h="1271270">
                  <a:moveTo>
                    <a:pt x="5234178" y="1271016"/>
                  </a:moveTo>
                  <a:lnTo>
                    <a:pt x="5234178" y="1260347"/>
                  </a:lnTo>
                  <a:lnTo>
                    <a:pt x="5191506" y="1260347"/>
                  </a:lnTo>
                  <a:lnTo>
                    <a:pt x="5191506" y="1271016"/>
                  </a:lnTo>
                  <a:lnTo>
                    <a:pt x="5234178" y="1271016"/>
                  </a:lnTo>
                  <a:close/>
                </a:path>
                <a:path w="8343900" h="1271270">
                  <a:moveTo>
                    <a:pt x="5160264" y="1271016"/>
                  </a:moveTo>
                  <a:lnTo>
                    <a:pt x="5160264" y="1260347"/>
                  </a:lnTo>
                  <a:lnTo>
                    <a:pt x="5118354" y="1260347"/>
                  </a:lnTo>
                  <a:lnTo>
                    <a:pt x="5118354" y="1271016"/>
                  </a:lnTo>
                  <a:lnTo>
                    <a:pt x="5160264" y="1271016"/>
                  </a:lnTo>
                  <a:close/>
                </a:path>
                <a:path w="8343900" h="1271270">
                  <a:moveTo>
                    <a:pt x="5087112" y="1271016"/>
                  </a:moveTo>
                  <a:lnTo>
                    <a:pt x="5087112" y="1260348"/>
                  </a:lnTo>
                  <a:lnTo>
                    <a:pt x="5045202" y="1260348"/>
                  </a:lnTo>
                  <a:lnTo>
                    <a:pt x="5045202" y="1271016"/>
                  </a:lnTo>
                  <a:lnTo>
                    <a:pt x="5087112" y="1271016"/>
                  </a:lnTo>
                  <a:close/>
                </a:path>
                <a:path w="8343900" h="1271270">
                  <a:moveTo>
                    <a:pt x="5013198" y="1271016"/>
                  </a:moveTo>
                  <a:lnTo>
                    <a:pt x="5013198" y="1260348"/>
                  </a:lnTo>
                  <a:lnTo>
                    <a:pt x="4971288" y="1260348"/>
                  </a:lnTo>
                  <a:lnTo>
                    <a:pt x="4971288" y="1271016"/>
                  </a:lnTo>
                  <a:lnTo>
                    <a:pt x="5013198" y="1271016"/>
                  </a:lnTo>
                  <a:close/>
                </a:path>
                <a:path w="8343900" h="1271270">
                  <a:moveTo>
                    <a:pt x="4940046" y="1271016"/>
                  </a:moveTo>
                  <a:lnTo>
                    <a:pt x="4940046" y="1260348"/>
                  </a:lnTo>
                  <a:lnTo>
                    <a:pt x="4898136" y="1260348"/>
                  </a:lnTo>
                  <a:lnTo>
                    <a:pt x="4898136" y="1271016"/>
                  </a:lnTo>
                  <a:lnTo>
                    <a:pt x="4940046" y="1271016"/>
                  </a:lnTo>
                  <a:close/>
                </a:path>
                <a:path w="8343900" h="1271270">
                  <a:moveTo>
                    <a:pt x="4866894" y="1271016"/>
                  </a:moveTo>
                  <a:lnTo>
                    <a:pt x="4866894" y="1260348"/>
                  </a:lnTo>
                  <a:lnTo>
                    <a:pt x="4824222" y="1260348"/>
                  </a:lnTo>
                  <a:lnTo>
                    <a:pt x="4824222" y="1271016"/>
                  </a:lnTo>
                  <a:lnTo>
                    <a:pt x="4866894" y="1271016"/>
                  </a:lnTo>
                  <a:close/>
                </a:path>
                <a:path w="8343900" h="1271270">
                  <a:moveTo>
                    <a:pt x="4792980" y="1271016"/>
                  </a:moveTo>
                  <a:lnTo>
                    <a:pt x="4792980" y="1260348"/>
                  </a:lnTo>
                  <a:lnTo>
                    <a:pt x="4751070" y="1260348"/>
                  </a:lnTo>
                  <a:lnTo>
                    <a:pt x="4751070" y="1271016"/>
                  </a:lnTo>
                  <a:lnTo>
                    <a:pt x="4792980" y="1271016"/>
                  </a:lnTo>
                  <a:close/>
                </a:path>
                <a:path w="8343900" h="1271270">
                  <a:moveTo>
                    <a:pt x="4719828" y="1271016"/>
                  </a:moveTo>
                  <a:lnTo>
                    <a:pt x="4719828" y="1260348"/>
                  </a:lnTo>
                  <a:lnTo>
                    <a:pt x="4677918" y="1260348"/>
                  </a:lnTo>
                  <a:lnTo>
                    <a:pt x="4677918" y="1271016"/>
                  </a:lnTo>
                  <a:lnTo>
                    <a:pt x="4719828" y="1271016"/>
                  </a:lnTo>
                  <a:close/>
                </a:path>
                <a:path w="8343900" h="1271270">
                  <a:moveTo>
                    <a:pt x="4645914" y="1271016"/>
                  </a:moveTo>
                  <a:lnTo>
                    <a:pt x="4645914" y="1260348"/>
                  </a:lnTo>
                  <a:lnTo>
                    <a:pt x="4604004" y="1260348"/>
                  </a:lnTo>
                  <a:lnTo>
                    <a:pt x="4604004" y="1271016"/>
                  </a:lnTo>
                  <a:lnTo>
                    <a:pt x="4645914" y="1271016"/>
                  </a:lnTo>
                  <a:close/>
                </a:path>
                <a:path w="8343900" h="1271270">
                  <a:moveTo>
                    <a:pt x="4572762" y="1271016"/>
                  </a:moveTo>
                  <a:lnTo>
                    <a:pt x="4572762" y="1260348"/>
                  </a:lnTo>
                  <a:lnTo>
                    <a:pt x="4530852" y="1260348"/>
                  </a:lnTo>
                  <a:lnTo>
                    <a:pt x="4530852" y="1271016"/>
                  </a:lnTo>
                  <a:lnTo>
                    <a:pt x="4572762" y="1271016"/>
                  </a:lnTo>
                  <a:close/>
                </a:path>
                <a:path w="8343900" h="1271270">
                  <a:moveTo>
                    <a:pt x="4498848" y="1271016"/>
                  </a:moveTo>
                  <a:lnTo>
                    <a:pt x="4498848" y="1260348"/>
                  </a:lnTo>
                  <a:lnTo>
                    <a:pt x="4456938" y="1260348"/>
                  </a:lnTo>
                  <a:lnTo>
                    <a:pt x="4456938" y="1271016"/>
                  </a:lnTo>
                  <a:lnTo>
                    <a:pt x="4498848" y="1271016"/>
                  </a:lnTo>
                  <a:close/>
                </a:path>
                <a:path w="8343900" h="1271270">
                  <a:moveTo>
                    <a:pt x="4425696" y="1271016"/>
                  </a:moveTo>
                  <a:lnTo>
                    <a:pt x="4425696" y="1260348"/>
                  </a:lnTo>
                  <a:lnTo>
                    <a:pt x="4383786" y="1260348"/>
                  </a:lnTo>
                  <a:lnTo>
                    <a:pt x="4383786" y="1271016"/>
                  </a:lnTo>
                  <a:lnTo>
                    <a:pt x="4425696" y="1271016"/>
                  </a:lnTo>
                  <a:close/>
                </a:path>
                <a:path w="8343900" h="1271270">
                  <a:moveTo>
                    <a:pt x="4352544" y="1271016"/>
                  </a:moveTo>
                  <a:lnTo>
                    <a:pt x="4352544" y="1260348"/>
                  </a:lnTo>
                  <a:lnTo>
                    <a:pt x="4310634" y="1260348"/>
                  </a:lnTo>
                  <a:lnTo>
                    <a:pt x="4310634" y="1271016"/>
                  </a:lnTo>
                  <a:lnTo>
                    <a:pt x="4352544" y="1271016"/>
                  </a:lnTo>
                  <a:close/>
                </a:path>
                <a:path w="8343900" h="1271270">
                  <a:moveTo>
                    <a:pt x="4278630" y="1271016"/>
                  </a:moveTo>
                  <a:lnTo>
                    <a:pt x="4278630" y="1260348"/>
                  </a:lnTo>
                  <a:lnTo>
                    <a:pt x="4236720" y="1260348"/>
                  </a:lnTo>
                  <a:lnTo>
                    <a:pt x="4236720" y="1271016"/>
                  </a:lnTo>
                  <a:lnTo>
                    <a:pt x="4278630" y="1271016"/>
                  </a:lnTo>
                  <a:close/>
                </a:path>
                <a:path w="8343900" h="1271270">
                  <a:moveTo>
                    <a:pt x="4205478" y="1271016"/>
                  </a:moveTo>
                  <a:lnTo>
                    <a:pt x="4205478" y="1260348"/>
                  </a:lnTo>
                  <a:lnTo>
                    <a:pt x="4163567" y="1260348"/>
                  </a:lnTo>
                  <a:lnTo>
                    <a:pt x="4163567" y="1271016"/>
                  </a:lnTo>
                  <a:lnTo>
                    <a:pt x="4205478" y="1271016"/>
                  </a:lnTo>
                  <a:close/>
                </a:path>
                <a:path w="8343900" h="1271270">
                  <a:moveTo>
                    <a:pt x="4131564" y="1271016"/>
                  </a:moveTo>
                  <a:lnTo>
                    <a:pt x="4131564" y="1260348"/>
                  </a:lnTo>
                  <a:lnTo>
                    <a:pt x="4089654" y="1260348"/>
                  </a:lnTo>
                  <a:lnTo>
                    <a:pt x="4089654" y="1271016"/>
                  </a:lnTo>
                  <a:lnTo>
                    <a:pt x="4131564" y="1271016"/>
                  </a:lnTo>
                  <a:close/>
                </a:path>
                <a:path w="8343900" h="1271270">
                  <a:moveTo>
                    <a:pt x="4058412" y="1271016"/>
                  </a:moveTo>
                  <a:lnTo>
                    <a:pt x="4058412" y="1260348"/>
                  </a:lnTo>
                  <a:lnTo>
                    <a:pt x="4016502" y="1260348"/>
                  </a:lnTo>
                  <a:lnTo>
                    <a:pt x="4016502" y="1271016"/>
                  </a:lnTo>
                  <a:lnTo>
                    <a:pt x="4058412" y="1271016"/>
                  </a:lnTo>
                  <a:close/>
                </a:path>
                <a:path w="8343900" h="1271270">
                  <a:moveTo>
                    <a:pt x="3985260" y="1271016"/>
                  </a:moveTo>
                  <a:lnTo>
                    <a:pt x="3985260" y="1260348"/>
                  </a:lnTo>
                  <a:lnTo>
                    <a:pt x="3942588" y="1260348"/>
                  </a:lnTo>
                  <a:lnTo>
                    <a:pt x="3942588" y="1271016"/>
                  </a:lnTo>
                  <a:lnTo>
                    <a:pt x="3985260" y="1271016"/>
                  </a:lnTo>
                  <a:close/>
                </a:path>
                <a:path w="8343900" h="1271270">
                  <a:moveTo>
                    <a:pt x="3911346" y="1271016"/>
                  </a:moveTo>
                  <a:lnTo>
                    <a:pt x="3911346" y="1260348"/>
                  </a:lnTo>
                  <a:lnTo>
                    <a:pt x="3869436" y="1260348"/>
                  </a:lnTo>
                  <a:lnTo>
                    <a:pt x="3869436" y="1271016"/>
                  </a:lnTo>
                  <a:lnTo>
                    <a:pt x="3911346" y="1271016"/>
                  </a:lnTo>
                  <a:close/>
                </a:path>
                <a:path w="8343900" h="1271270">
                  <a:moveTo>
                    <a:pt x="3838194" y="1271016"/>
                  </a:moveTo>
                  <a:lnTo>
                    <a:pt x="3838194" y="1260348"/>
                  </a:lnTo>
                  <a:lnTo>
                    <a:pt x="3796284" y="1260348"/>
                  </a:lnTo>
                  <a:lnTo>
                    <a:pt x="3796284" y="1271016"/>
                  </a:lnTo>
                  <a:lnTo>
                    <a:pt x="3838194" y="1271016"/>
                  </a:lnTo>
                  <a:close/>
                </a:path>
                <a:path w="8343900" h="1271270">
                  <a:moveTo>
                    <a:pt x="3764279" y="1271016"/>
                  </a:moveTo>
                  <a:lnTo>
                    <a:pt x="3764279" y="1260348"/>
                  </a:lnTo>
                  <a:lnTo>
                    <a:pt x="3722369" y="1260348"/>
                  </a:lnTo>
                  <a:lnTo>
                    <a:pt x="3722369" y="1271016"/>
                  </a:lnTo>
                  <a:lnTo>
                    <a:pt x="3764279" y="1271016"/>
                  </a:lnTo>
                  <a:close/>
                </a:path>
                <a:path w="8343900" h="1271270">
                  <a:moveTo>
                    <a:pt x="3691128" y="1271016"/>
                  </a:moveTo>
                  <a:lnTo>
                    <a:pt x="3691128" y="1260348"/>
                  </a:lnTo>
                  <a:lnTo>
                    <a:pt x="3649217" y="1260348"/>
                  </a:lnTo>
                  <a:lnTo>
                    <a:pt x="3649217" y="1271016"/>
                  </a:lnTo>
                  <a:lnTo>
                    <a:pt x="3691128" y="1271016"/>
                  </a:lnTo>
                  <a:close/>
                </a:path>
                <a:path w="8343900" h="1271270">
                  <a:moveTo>
                    <a:pt x="3617976" y="1271016"/>
                  </a:moveTo>
                  <a:lnTo>
                    <a:pt x="3617976" y="1260348"/>
                  </a:lnTo>
                  <a:lnTo>
                    <a:pt x="3575304" y="1260348"/>
                  </a:lnTo>
                  <a:lnTo>
                    <a:pt x="3575304" y="1271016"/>
                  </a:lnTo>
                  <a:lnTo>
                    <a:pt x="3617976" y="1271016"/>
                  </a:lnTo>
                  <a:close/>
                </a:path>
                <a:path w="8343900" h="1271270">
                  <a:moveTo>
                    <a:pt x="3544062" y="1271016"/>
                  </a:moveTo>
                  <a:lnTo>
                    <a:pt x="3544062" y="1260348"/>
                  </a:lnTo>
                  <a:lnTo>
                    <a:pt x="3502152" y="1260348"/>
                  </a:lnTo>
                  <a:lnTo>
                    <a:pt x="3502152" y="1271016"/>
                  </a:lnTo>
                  <a:lnTo>
                    <a:pt x="3544062" y="1271016"/>
                  </a:lnTo>
                  <a:close/>
                </a:path>
                <a:path w="8343900" h="1271270">
                  <a:moveTo>
                    <a:pt x="3470910" y="1271016"/>
                  </a:moveTo>
                  <a:lnTo>
                    <a:pt x="3470910" y="1260348"/>
                  </a:lnTo>
                  <a:lnTo>
                    <a:pt x="3429000" y="1260348"/>
                  </a:lnTo>
                  <a:lnTo>
                    <a:pt x="3429000" y="1271016"/>
                  </a:lnTo>
                  <a:lnTo>
                    <a:pt x="3470910" y="1271016"/>
                  </a:lnTo>
                  <a:close/>
                </a:path>
                <a:path w="8343900" h="1271270">
                  <a:moveTo>
                    <a:pt x="3396996" y="1271016"/>
                  </a:moveTo>
                  <a:lnTo>
                    <a:pt x="3396996" y="1260348"/>
                  </a:lnTo>
                  <a:lnTo>
                    <a:pt x="3355086" y="1260348"/>
                  </a:lnTo>
                  <a:lnTo>
                    <a:pt x="3355086" y="1271016"/>
                  </a:lnTo>
                  <a:lnTo>
                    <a:pt x="3396996" y="1271016"/>
                  </a:lnTo>
                  <a:close/>
                </a:path>
                <a:path w="8343900" h="1271270">
                  <a:moveTo>
                    <a:pt x="3323844" y="1271016"/>
                  </a:moveTo>
                  <a:lnTo>
                    <a:pt x="3323844" y="1260348"/>
                  </a:lnTo>
                  <a:lnTo>
                    <a:pt x="3281934" y="1260348"/>
                  </a:lnTo>
                  <a:lnTo>
                    <a:pt x="3281934" y="1271016"/>
                  </a:lnTo>
                  <a:lnTo>
                    <a:pt x="3323844" y="1271016"/>
                  </a:lnTo>
                  <a:close/>
                </a:path>
                <a:path w="8343900" h="1271270">
                  <a:moveTo>
                    <a:pt x="3249929" y="1271016"/>
                  </a:moveTo>
                  <a:lnTo>
                    <a:pt x="3249929" y="1260348"/>
                  </a:lnTo>
                  <a:lnTo>
                    <a:pt x="3208019" y="1260348"/>
                  </a:lnTo>
                  <a:lnTo>
                    <a:pt x="3208019" y="1271016"/>
                  </a:lnTo>
                  <a:lnTo>
                    <a:pt x="3249929" y="1271016"/>
                  </a:lnTo>
                  <a:close/>
                </a:path>
                <a:path w="8343900" h="1271270">
                  <a:moveTo>
                    <a:pt x="3176778" y="1271016"/>
                  </a:moveTo>
                  <a:lnTo>
                    <a:pt x="3176778" y="1260348"/>
                  </a:lnTo>
                  <a:lnTo>
                    <a:pt x="3134867" y="1260348"/>
                  </a:lnTo>
                  <a:lnTo>
                    <a:pt x="3134867" y="1271016"/>
                  </a:lnTo>
                  <a:lnTo>
                    <a:pt x="3176778" y="1271016"/>
                  </a:lnTo>
                  <a:close/>
                </a:path>
                <a:path w="8343900" h="1271270">
                  <a:moveTo>
                    <a:pt x="3103626" y="1271016"/>
                  </a:moveTo>
                  <a:lnTo>
                    <a:pt x="3103626" y="1260348"/>
                  </a:lnTo>
                  <a:lnTo>
                    <a:pt x="3061716" y="1260348"/>
                  </a:lnTo>
                  <a:lnTo>
                    <a:pt x="3061716" y="1271016"/>
                  </a:lnTo>
                  <a:lnTo>
                    <a:pt x="3103626" y="1271016"/>
                  </a:lnTo>
                  <a:close/>
                </a:path>
                <a:path w="8343900" h="1271270">
                  <a:moveTo>
                    <a:pt x="3029712" y="1271016"/>
                  </a:moveTo>
                  <a:lnTo>
                    <a:pt x="3029712" y="1260348"/>
                  </a:lnTo>
                  <a:lnTo>
                    <a:pt x="2987802" y="1260348"/>
                  </a:lnTo>
                  <a:lnTo>
                    <a:pt x="2987802" y="1271016"/>
                  </a:lnTo>
                  <a:lnTo>
                    <a:pt x="3029712" y="1271016"/>
                  </a:lnTo>
                  <a:close/>
                </a:path>
                <a:path w="8343900" h="1271270">
                  <a:moveTo>
                    <a:pt x="2956560" y="1271016"/>
                  </a:moveTo>
                  <a:lnTo>
                    <a:pt x="2956560" y="1260348"/>
                  </a:lnTo>
                  <a:lnTo>
                    <a:pt x="2914650" y="1260348"/>
                  </a:lnTo>
                  <a:lnTo>
                    <a:pt x="2914650" y="1271016"/>
                  </a:lnTo>
                  <a:lnTo>
                    <a:pt x="2956560" y="1271016"/>
                  </a:lnTo>
                  <a:close/>
                </a:path>
                <a:path w="8343900" h="1271270">
                  <a:moveTo>
                    <a:pt x="2882646" y="1271016"/>
                  </a:moveTo>
                  <a:lnTo>
                    <a:pt x="2882646" y="1260348"/>
                  </a:lnTo>
                  <a:lnTo>
                    <a:pt x="2840736" y="1260348"/>
                  </a:lnTo>
                  <a:lnTo>
                    <a:pt x="2840736" y="1271016"/>
                  </a:lnTo>
                  <a:lnTo>
                    <a:pt x="2882646" y="1271016"/>
                  </a:lnTo>
                  <a:close/>
                </a:path>
                <a:path w="8343900" h="1271270">
                  <a:moveTo>
                    <a:pt x="2809494" y="1271016"/>
                  </a:moveTo>
                  <a:lnTo>
                    <a:pt x="2809494" y="1260348"/>
                  </a:lnTo>
                  <a:lnTo>
                    <a:pt x="2767584" y="1260348"/>
                  </a:lnTo>
                  <a:lnTo>
                    <a:pt x="2767584" y="1271016"/>
                  </a:lnTo>
                  <a:lnTo>
                    <a:pt x="2809494" y="1271016"/>
                  </a:lnTo>
                  <a:close/>
                </a:path>
                <a:path w="8343900" h="1271270">
                  <a:moveTo>
                    <a:pt x="2736341" y="1271016"/>
                  </a:moveTo>
                  <a:lnTo>
                    <a:pt x="2736341" y="1260348"/>
                  </a:lnTo>
                  <a:lnTo>
                    <a:pt x="2693669" y="1260348"/>
                  </a:lnTo>
                  <a:lnTo>
                    <a:pt x="2693669" y="1271016"/>
                  </a:lnTo>
                  <a:lnTo>
                    <a:pt x="2736341" y="1271016"/>
                  </a:lnTo>
                  <a:close/>
                </a:path>
                <a:path w="8343900" h="1271270">
                  <a:moveTo>
                    <a:pt x="2662428" y="1271016"/>
                  </a:moveTo>
                  <a:lnTo>
                    <a:pt x="2662428" y="1260348"/>
                  </a:lnTo>
                  <a:lnTo>
                    <a:pt x="2620517" y="1260348"/>
                  </a:lnTo>
                  <a:lnTo>
                    <a:pt x="2620517" y="1271016"/>
                  </a:lnTo>
                  <a:lnTo>
                    <a:pt x="2662428" y="1271016"/>
                  </a:lnTo>
                  <a:close/>
                </a:path>
                <a:path w="8343900" h="1271270">
                  <a:moveTo>
                    <a:pt x="2589276" y="1271016"/>
                  </a:moveTo>
                  <a:lnTo>
                    <a:pt x="2589276" y="1260348"/>
                  </a:lnTo>
                  <a:lnTo>
                    <a:pt x="2547366" y="1260348"/>
                  </a:lnTo>
                  <a:lnTo>
                    <a:pt x="2547366" y="1271016"/>
                  </a:lnTo>
                  <a:lnTo>
                    <a:pt x="2589276" y="1271016"/>
                  </a:lnTo>
                  <a:close/>
                </a:path>
                <a:path w="8343900" h="1271270">
                  <a:moveTo>
                    <a:pt x="2515362" y="1271016"/>
                  </a:moveTo>
                  <a:lnTo>
                    <a:pt x="2515362" y="1260348"/>
                  </a:lnTo>
                  <a:lnTo>
                    <a:pt x="2473452" y="1260348"/>
                  </a:lnTo>
                  <a:lnTo>
                    <a:pt x="2473452" y="1271016"/>
                  </a:lnTo>
                  <a:lnTo>
                    <a:pt x="2515362" y="1271016"/>
                  </a:lnTo>
                  <a:close/>
                </a:path>
                <a:path w="8343900" h="1271270">
                  <a:moveTo>
                    <a:pt x="2442210" y="1271016"/>
                  </a:moveTo>
                  <a:lnTo>
                    <a:pt x="2442210" y="1260348"/>
                  </a:lnTo>
                  <a:lnTo>
                    <a:pt x="2400300" y="1260348"/>
                  </a:lnTo>
                  <a:lnTo>
                    <a:pt x="2400300" y="1271016"/>
                  </a:lnTo>
                  <a:lnTo>
                    <a:pt x="2442210" y="1271016"/>
                  </a:lnTo>
                  <a:close/>
                </a:path>
                <a:path w="8343900" h="1271270">
                  <a:moveTo>
                    <a:pt x="2368296" y="1271016"/>
                  </a:moveTo>
                  <a:lnTo>
                    <a:pt x="2368296" y="1260348"/>
                  </a:lnTo>
                  <a:lnTo>
                    <a:pt x="2326386" y="1260348"/>
                  </a:lnTo>
                  <a:lnTo>
                    <a:pt x="2326386" y="1271016"/>
                  </a:lnTo>
                  <a:lnTo>
                    <a:pt x="2368296" y="1271016"/>
                  </a:lnTo>
                  <a:close/>
                </a:path>
                <a:path w="8343900" h="1271270">
                  <a:moveTo>
                    <a:pt x="2295144" y="1271016"/>
                  </a:moveTo>
                  <a:lnTo>
                    <a:pt x="2295144" y="1260348"/>
                  </a:lnTo>
                  <a:lnTo>
                    <a:pt x="2253234" y="1260348"/>
                  </a:lnTo>
                  <a:lnTo>
                    <a:pt x="2253234" y="1271016"/>
                  </a:lnTo>
                  <a:lnTo>
                    <a:pt x="2295144" y="1271016"/>
                  </a:lnTo>
                  <a:close/>
                </a:path>
                <a:path w="8343900" h="1271270">
                  <a:moveTo>
                    <a:pt x="2221992" y="1271016"/>
                  </a:moveTo>
                  <a:lnTo>
                    <a:pt x="2221992" y="1260348"/>
                  </a:lnTo>
                  <a:lnTo>
                    <a:pt x="2180082" y="1260348"/>
                  </a:lnTo>
                  <a:lnTo>
                    <a:pt x="2180082" y="1271016"/>
                  </a:lnTo>
                  <a:lnTo>
                    <a:pt x="2221992" y="1271016"/>
                  </a:lnTo>
                  <a:close/>
                </a:path>
                <a:path w="8343900" h="1271270">
                  <a:moveTo>
                    <a:pt x="2148078" y="1271016"/>
                  </a:moveTo>
                  <a:lnTo>
                    <a:pt x="2148078" y="1260348"/>
                  </a:lnTo>
                  <a:lnTo>
                    <a:pt x="2106168" y="1260348"/>
                  </a:lnTo>
                  <a:lnTo>
                    <a:pt x="2106168" y="1271016"/>
                  </a:lnTo>
                  <a:lnTo>
                    <a:pt x="2148078" y="1271016"/>
                  </a:lnTo>
                  <a:close/>
                </a:path>
                <a:path w="8343900" h="1271270">
                  <a:moveTo>
                    <a:pt x="2074926" y="1271016"/>
                  </a:moveTo>
                  <a:lnTo>
                    <a:pt x="2074926" y="1260348"/>
                  </a:lnTo>
                  <a:lnTo>
                    <a:pt x="2033015" y="1260348"/>
                  </a:lnTo>
                  <a:lnTo>
                    <a:pt x="2033015" y="1271016"/>
                  </a:lnTo>
                  <a:lnTo>
                    <a:pt x="2074926" y="1271016"/>
                  </a:lnTo>
                  <a:close/>
                </a:path>
                <a:path w="8343900" h="1271270">
                  <a:moveTo>
                    <a:pt x="2001012" y="1271016"/>
                  </a:moveTo>
                  <a:lnTo>
                    <a:pt x="2001012" y="1260348"/>
                  </a:lnTo>
                  <a:lnTo>
                    <a:pt x="1959102" y="1260348"/>
                  </a:lnTo>
                  <a:lnTo>
                    <a:pt x="1959102" y="1271016"/>
                  </a:lnTo>
                  <a:lnTo>
                    <a:pt x="2001012" y="1271016"/>
                  </a:lnTo>
                  <a:close/>
                </a:path>
                <a:path w="8343900" h="1271270">
                  <a:moveTo>
                    <a:pt x="1927860" y="1271016"/>
                  </a:moveTo>
                  <a:lnTo>
                    <a:pt x="1927860" y="1260348"/>
                  </a:lnTo>
                  <a:lnTo>
                    <a:pt x="1885950" y="1260348"/>
                  </a:lnTo>
                  <a:lnTo>
                    <a:pt x="1885950" y="1271016"/>
                  </a:lnTo>
                  <a:lnTo>
                    <a:pt x="1927860" y="1271016"/>
                  </a:lnTo>
                  <a:close/>
                </a:path>
                <a:path w="8343900" h="1271270">
                  <a:moveTo>
                    <a:pt x="1854708" y="1271016"/>
                  </a:moveTo>
                  <a:lnTo>
                    <a:pt x="1854708" y="1260348"/>
                  </a:lnTo>
                  <a:lnTo>
                    <a:pt x="1812798" y="1260348"/>
                  </a:lnTo>
                  <a:lnTo>
                    <a:pt x="1812798" y="1271016"/>
                  </a:lnTo>
                  <a:lnTo>
                    <a:pt x="1854708" y="1271016"/>
                  </a:lnTo>
                  <a:close/>
                </a:path>
                <a:path w="8343900" h="1271270">
                  <a:moveTo>
                    <a:pt x="1780794" y="1271016"/>
                  </a:moveTo>
                  <a:lnTo>
                    <a:pt x="1780794" y="1260348"/>
                  </a:lnTo>
                  <a:lnTo>
                    <a:pt x="1738884" y="1260348"/>
                  </a:lnTo>
                  <a:lnTo>
                    <a:pt x="1738884" y="1271016"/>
                  </a:lnTo>
                  <a:lnTo>
                    <a:pt x="1780794" y="1271016"/>
                  </a:lnTo>
                  <a:close/>
                </a:path>
                <a:path w="8343900" h="1271270">
                  <a:moveTo>
                    <a:pt x="1707642" y="1271016"/>
                  </a:moveTo>
                  <a:lnTo>
                    <a:pt x="1707642" y="1260348"/>
                  </a:lnTo>
                  <a:lnTo>
                    <a:pt x="1665732" y="1260348"/>
                  </a:lnTo>
                  <a:lnTo>
                    <a:pt x="1665732" y="1271016"/>
                  </a:lnTo>
                  <a:lnTo>
                    <a:pt x="1707642" y="1271016"/>
                  </a:lnTo>
                  <a:close/>
                </a:path>
                <a:path w="8343900" h="1271270">
                  <a:moveTo>
                    <a:pt x="1633728" y="1271016"/>
                  </a:moveTo>
                  <a:lnTo>
                    <a:pt x="1633728" y="1260348"/>
                  </a:lnTo>
                  <a:lnTo>
                    <a:pt x="1591818" y="1260348"/>
                  </a:lnTo>
                  <a:lnTo>
                    <a:pt x="1591818" y="1271016"/>
                  </a:lnTo>
                  <a:lnTo>
                    <a:pt x="1633728" y="1271016"/>
                  </a:lnTo>
                  <a:close/>
                </a:path>
                <a:path w="8343900" h="1271270">
                  <a:moveTo>
                    <a:pt x="1560576" y="1271016"/>
                  </a:moveTo>
                  <a:lnTo>
                    <a:pt x="1560576" y="1260348"/>
                  </a:lnTo>
                  <a:lnTo>
                    <a:pt x="1518666" y="1260348"/>
                  </a:lnTo>
                  <a:lnTo>
                    <a:pt x="1518666" y="1271016"/>
                  </a:lnTo>
                  <a:lnTo>
                    <a:pt x="1560576" y="1271016"/>
                  </a:lnTo>
                  <a:close/>
                </a:path>
                <a:path w="8343900" h="1271270">
                  <a:moveTo>
                    <a:pt x="1487424" y="1271016"/>
                  </a:moveTo>
                  <a:lnTo>
                    <a:pt x="1487424" y="1260348"/>
                  </a:lnTo>
                  <a:lnTo>
                    <a:pt x="1444752" y="1260348"/>
                  </a:lnTo>
                  <a:lnTo>
                    <a:pt x="1444752" y="1271016"/>
                  </a:lnTo>
                  <a:lnTo>
                    <a:pt x="1487424" y="1271016"/>
                  </a:lnTo>
                  <a:close/>
                </a:path>
                <a:path w="8343900" h="1271270">
                  <a:moveTo>
                    <a:pt x="1413510" y="1271016"/>
                  </a:moveTo>
                  <a:lnTo>
                    <a:pt x="1413510" y="1260348"/>
                  </a:lnTo>
                  <a:lnTo>
                    <a:pt x="1371600" y="1260348"/>
                  </a:lnTo>
                  <a:lnTo>
                    <a:pt x="1371600" y="1271016"/>
                  </a:lnTo>
                  <a:lnTo>
                    <a:pt x="1413510" y="1271016"/>
                  </a:lnTo>
                  <a:close/>
                </a:path>
                <a:path w="8343900" h="1271270">
                  <a:moveTo>
                    <a:pt x="1340358" y="1271016"/>
                  </a:moveTo>
                  <a:lnTo>
                    <a:pt x="1340358" y="1260348"/>
                  </a:lnTo>
                  <a:lnTo>
                    <a:pt x="1298448" y="1260348"/>
                  </a:lnTo>
                  <a:lnTo>
                    <a:pt x="1298448" y="1271016"/>
                  </a:lnTo>
                  <a:lnTo>
                    <a:pt x="1340358" y="1271016"/>
                  </a:lnTo>
                  <a:close/>
                </a:path>
                <a:path w="8343900" h="1271270">
                  <a:moveTo>
                    <a:pt x="1266444" y="1271016"/>
                  </a:moveTo>
                  <a:lnTo>
                    <a:pt x="1266444" y="1260348"/>
                  </a:lnTo>
                  <a:lnTo>
                    <a:pt x="1224534" y="1260348"/>
                  </a:lnTo>
                  <a:lnTo>
                    <a:pt x="1224534" y="1271016"/>
                  </a:lnTo>
                  <a:lnTo>
                    <a:pt x="1266444" y="1271016"/>
                  </a:lnTo>
                  <a:close/>
                </a:path>
                <a:path w="8343900" h="1271270">
                  <a:moveTo>
                    <a:pt x="1193292" y="1271016"/>
                  </a:moveTo>
                  <a:lnTo>
                    <a:pt x="1193292" y="1260348"/>
                  </a:lnTo>
                  <a:lnTo>
                    <a:pt x="1151382" y="1260348"/>
                  </a:lnTo>
                  <a:lnTo>
                    <a:pt x="1151382" y="1271016"/>
                  </a:lnTo>
                  <a:lnTo>
                    <a:pt x="1193292" y="1271016"/>
                  </a:lnTo>
                  <a:close/>
                </a:path>
                <a:path w="8343900" h="1271270">
                  <a:moveTo>
                    <a:pt x="1119378" y="1271016"/>
                  </a:moveTo>
                  <a:lnTo>
                    <a:pt x="1119378" y="1260348"/>
                  </a:lnTo>
                  <a:lnTo>
                    <a:pt x="1077468" y="1260348"/>
                  </a:lnTo>
                  <a:lnTo>
                    <a:pt x="1077468" y="1271016"/>
                  </a:lnTo>
                  <a:lnTo>
                    <a:pt x="1119378" y="1271016"/>
                  </a:lnTo>
                  <a:close/>
                </a:path>
                <a:path w="8343900" h="1271270">
                  <a:moveTo>
                    <a:pt x="1046226" y="1271016"/>
                  </a:moveTo>
                  <a:lnTo>
                    <a:pt x="1046226" y="1260348"/>
                  </a:lnTo>
                  <a:lnTo>
                    <a:pt x="1004316" y="1260348"/>
                  </a:lnTo>
                  <a:lnTo>
                    <a:pt x="1004316" y="1271016"/>
                  </a:lnTo>
                  <a:lnTo>
                    <a:pt x="1046226" y="1271016"/>
                  </a:lnTo>
                  <a:close/>
                </a:path>
                <a:path w="8343900" h="1271270">
                  <a:moveTo>
                    <a:pt x="973074" y="1271016"/>
                  </a:moveTo>
                  <a:lnTo>
                    <a:pt x="973074" y="1260348"/>
                  </a:lnTo>
                  <a:lnTo>
                    <a:pt x="931164" y="1260348"/>
                  </a:lnTo>
                  <a:lnTo>
                    <a:pt x="931164" y="1271016"/>
                  </a:lnTo>
                  <a:lnTo>
                    <a:pt x="973074" y="1271016"/>
                  </a:lnTo>
                  <a:close/>
                </a:path>
                <a:path w="8343900" h="1271270">
                  <a:moveTo>
                    <a:pt x="899160" y="1271016"/>
                  </a:moveTo>
                  <a:lnTo>
                    <a:pt x="899160" y="1260348"/>
                  </a:lnTo>
                  <a:lnTo>
                    <a:pt x="857250" y="1260348"/>
                  </a:lnTo>
                  <a:lnTo>
                    <a:pt x="857250" y="1271016"/>
                  </a:lnTo>
                  <a:lnTo>
                    <a:pt x="899160" y="1271016"/>
                  </a:lnTo>
                  <a:close/>
                </a:path>
                <a:path w="8343900" h="1271270">
                  <a:moveTo>
                    <a:pt x="826008" y="1271016"/>
                  </a:moveTo>
                  <a:lnTo>
                    <a:pt x="826008" y="1260348"/>
                  </a:lnTo>
                  <a:lnTo>
                    <a:pt x="784098" y="1260348"/>
                  </a:lnTo>
                  <a:lnTo>
                    <a:pt x="784098" y="1271016"/>
                  </a:lnTo>
                  <a:lnTo>
                    <a:pt x="826008" y="1271016"/>
                  </a:lnTo>
                  <a:close/>
                </a:path>
                <a:path w="8343900" h="1271270">
                  <a:moveTo>
                    <a:pt x="752094" y="1271016"/>
                  </a:moveTo>
                  <a:lnTo>
                    <a:pt x="752094" y="1260348"/>
                  </a:lnTo>
                  <a:lnTo>
                    <a:pt x="710184" y="1260348"/>
                  </a:lnTo>
                  <a:lnTo>
                    <a:pt x="710184" y="1271016"/>
                  </a:lnTo>
                  <a:lnTo>
                    <a:pt x="752094" y="1271016"/>
                  </a:lnTo>
                  <a:close/>
                </a:path>
                <a:path w="8343900" h="1271270">
                  <a:moveTo>
                    <a:pt x="678942" y="1271016"/>
                  </a:moveTo>
                  <a:lnTo>
                    <a:pt x="678942" y="1260348"/>
                  </a:lnTo>
                  <a:lnTo>
                    <a:pt x="637032" y="1260348"/>
                  </a:lnTo>
                  <a:lnTo>
                    <a:pt x="637032" y="1271016"/>
                  </a:lnTo>
                  <a:lnTo>
                    <a:pt x="678942" y="1271016"/>
                  </a:lnTo>
                  <a:close/>
                </a:path>
                <a:path w="8343900" h="1271270">
                  <a:moveTo>
                    <a:pt x="605790" y="1271016"/>
                  </a:moveTo>
                  <a:lnTo>
                    <a:pt x="605790" y="1260348"/>
                  </a:lnTo>
                  <a:lnTo>
                    <a:pt x="563880" y="1260348"/>
                  </a:lnTo>
                  <a:lnTo>
                    <a:pt x="563880" y="1271016"/>
                  </a:lnTo>
                  <a:lnTo>
                    <a:pt x="605790" y="1271016"/>
                  </a:lnTo>
                  <a:close/>
                </a:path>
                <a:path w="8343900" h="1271270">
                  <a:moveTo>
                    <a:pt x="531876" y="1271016"/>
                  </a:moveTo>
                  <a:lnTo>
                    <a:pt x="531876" y="1260348"/>
                  </a:lnTo>
                  <a:lnTo>
                    <a:pt x="489966" y="1260348"/>
                  </a:lnTo>
                  <a:lnTo>
                    <a:pt x="489966" y="1271016"/>
                  </a:lnTo>
                  <a:lnTo>
                    <a:pt x="531876" y="1271016"/>
                  </a:lnTo>
                  <a:close/>
                </a:path>
                <a:path w="8343900" h="1271270">
                  <a:moveTo>
                    <a:pt x="458724" y="1271016"/>
                  </a:moveTo>
                  <a:lnTo>
                    <a:pt x="458724" y="1260348"/>
                  </a:lnTo>
                  <a:lnTo>
                    <a:pt x="416814" y="1260348"/>
                  </a:lnTo>
                  <a:lnTo>
                    <a:pt x="416814" y="1271016"/>
                  </a:lnTo>
                  <a:lnTo>
                    <a:pt x="458724" y="1271016"/>
                  </a:lnTo>
                  <a:close/>
                </a:path>
                <a:path w="8343900" h="1271270">
                  <a:moveTo>
                    <a:pt x="384810" y="1271016"/>
                  </a:moveTo>
                  <a:lnTo>
                    <a:pt x="384810" y="1260348"/>
                  </a:lnTo>
                  <a:lnTo>
                    <a:pt x="342900" y="1260348"/>
                  </a:lnTo>
                  <a:lnTo>
                    <a:pt x="342900" y="1271016"/>
                  </a:lnTo>
                  <a:lnTo>
                    <a:pt x="384810" y="1271016"/>
                  </a:lnTo>
                  <a:close/>
                </a:path>
                <a:path w="8343900" h="1271270">
                  <a:moveTo>
                    <a:pt x="311658" y="1271016"/>
                  </a:moveTo>
                  <a:lnTo>
                    <a:pt x="311658" y="1260348"/>
                  </a:lnTo>
                  <a:lnTo>
                    <a:pt x="269748" y="1260348"/>
                  </a:lnTo>
                  <a:lnTo>
                    <a:pt x="269748" y="1271016"/>
                  </a:lnTo>
                  <a:lnTo>
                    <a:pt x="311658" y="1271016"/>
                  </a:lnTo>
                  <a:close/>
                </a:path>
                <a:path w="8343900" h="1271270">
                  <a:moveTo>
                    <a:pt x="238506" y="1271016"/>
                  </a:moveTo>
                  <a:lnTo>
                    <a:pt x="238506" y="1260348"/>
                  </a:lnTo>
                  <a:lnTo>
                    <a:pt x="195834" y="1260348"/>
                  </a:lnTo>
                  <a:lnTo>
                    <a:pt x="195834" y="1271016"/>
                  </a:lnTo>
                  <a:lnTo>
                    <a:pt x="238506" y="1271016"/>
                  </a:lnTo>
                  <a:close/>
                </a:path>
                <a:path w="8343900" h="1271270">
                  <a:moveTo>
                    <a:pt x="164592" y="1271016"/>
                  </a:moveTo>
                  <a:lnTo>
                    <a:pt x="164592" y="1260348"/>
                  </a:lnTo>
                  <a:lnTo>
                    <a:pt x="122682" y="1260348"/>
                  </a:lnTo>
                  <a:lnTo>
                    <a:pt x="122682" y="1271016"/>
                  </a:lnTo>
                  <a:lnTo>
                    <a:pt x="164592" y="1271016"/>
                  </a:lnTo>
                  <a:close/>
                </a:path>
                <a:path w="8343900" h="1271270">
                  <a:moveTo>
                    <a:pt x="91440" y="1271016"/>
                  </a:moveTo>
                  <a:lnTo>
                    <a:pt x="91440" y="1260348"/>
                  </a:lnTo>
                  <a:lnTo>
                    <a:pt x="49530" y="1260348"/>
                  </a:lnTo>
                  <a:lnTo>
                    <a:pt x="49530" y="1271016"/>
                  </a:lnTo>
                  <a:lnTo>
                    <a:pt x="91440" y="1271016"/>
                  </a:lnTo>
                  <a:close/>
                </a:path>
              </a:pathLst>
            </a:custGeom>
            <a:solidFill>
              <a:srgbClr val="9D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90841" y="2087117"/>
              <a:ext cx="8333740" cy="1476375"/>
            </a:xfrm>
            <a:custGeom>
              <a:avLst/>
              <a:gdLst/>
              <a:ahLst/>
              <a:cxnLst/>
              <a:rect l="l" t="t" r="r" b="b"/>
              <a:pathLst>
                <a:path w="8333740" h="1476375">
                  <a:moveTo>
                    <a:pt x="8333232" y="1475994"/>
                  </a:moveTo>
                  <a:lnTo>
                    <a:pt x="8333232" y="0"/>
                  </a:lnTo>
                  <a:lnTo>
                    <a:pt x="0" y="0"/>
                  </a:lnTo>
                  <a:lnTo>
                    <a:pt x="0" y="1475994"/>
                  </a:lnTo>
                  <a:lnTo>
                    <a:pt x="8333232" y="1475994"/>
                  </a:lnTo>
                  <a:close/>
                </a:path>
              </a:pathLst>
            </a:custGeom>
            <a:solidFill>
              <a:srgbClr val="FFF5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85507" y="2081783"/>
              <a:ext cx="8343900" cy="1487170"/>
            </a:xfrm>
            <a:custGeom>
              <a:avLst/>
              <a:gdLst/>
              <a:ahLst/>
              <a:cxnLst/>
              <a:rect l="l" t="t" r="r" b="b"/>
              <a:pathLst>
                <a:path w="8343900" h="1487170">
                  <a:moveTo>
                    <a:pt x="10668" y="1481328"/>
                  </a:moveTo>
                  <a:lnTo>
                    <a:pt x="10668" y="1439418"/>
                  </a:lnTo>
                  <a:lnTo>
                    <a:pt x="0" y="1439418"/>
                  </a:lnTo>
                  <a:lnTo>
                    <a:pt x="0" y="1481328"/>
                  </a:lnTo>
                  <a:lnTo>
                    <a:pt x="5334" y="1481328"/>
                  </a:lnTo>
                  <a:lnTo>
                    <a:pt x="5334" y="1475994"/>
                  </a:lnTo>
                  <a:lnTo>
                    <a:pt x="8382" y="1475994"/>
                  </a:lnTo>
                  <a:lnTo>
                    <a:pt x="8382" y="1481328"/>
                  </a:lnTo>
                  <a:lnTo>
                    <a:pt x="10668" y="1481328"/>
                  </a:lnTo>
                  <a:close/>
                </a:path>
                <a:path w="8343900" h="1487170">
                  <a:moveTo>
                    <a:pt x="8382" y="1481328"/>
                  </a:moveTo>
                  <a:lnTo>
                    <a:pt x="8382" y="1475994"/>
                  </a:lnTo>
                  <a:lnTo>
                    <a:pt x="5334" y="1475994"/>
                  </a:lnTo>
                  <a:lnTo>
                    <a:pt x="5334" y="1481328"/>
                  </a:lnTo>
                  <a:lnTo>
                    <a:pt x="8382" y="1481328"/>
                  </a:lnTo>
                  <a:close/>
                </a:path>
                <a:path w="8343900" h="1487170">
                  <a:moveTo>
                    <a:pt x="8382" y="1486662"/>
                  </a:moveTo>
                  <a:lnTo>
                    <a:pt x="8382" y="1481328"/>
                  </a:lnTo>
                  <a:lnTo>
                    <a:pt x="5334" y="1481328"/>
                  </a:lnTo>
                  <a:lnTo>
                    <a:pt x="5334" y="1486662"/>
                  </a:lnTo>
                  <a:lnTo>
                    <a:pt x="8382" y="1486662"/>
                  </a:lnTo>
                  <a:close/>
                </a:path>
                <a:path w="8343900" h="1487170">
                  <a:moveTo>
                    <a:pt x="10668" y="1408176"/>
                  </a:moveTo>
                  <a:lnTo>
                    <a:pt x="10668" y="1366266"/>
                  </a:lnTo>
                  <a:lnTo>
                    <a:pt x="0" y="1366266"/>
                  </a:lnTo>
                  <a:lnTo>
                    <a:pt x="0" y="1408176"/>
                  </a:lnTo>
                  <a:lnTo>
                    <a:pt x="10668" y="1408176"/>
                  </a:lnTo>
                  <a:close/>
                </a:path>
                <a:path w="8343900" h="1487170">
                  <a:moveTo>
                    <a:pt x="10668" y="1334262"/>
                  </a:moveTo>
                  <a:lnTo>
                    <a:pt x="10668" y="1292352"/>
                  </a:lnTo>
                  <a:lnTo>
                    <a:pt x="0" y="1292352"/>
                  </a:lnTo>
                  <a:lnTo>
                    <a:pt x="0" y="1334262"/>
                  </a:lnTo>
                  <a:lnTo>
                    <a:pt x="10668" y="1334262"/>
                  </a:lnTo>
                  <a:close/>
                </a:path>
                <a:path w="8343900" h="1487170">
                  <a:moveTo>
                    <a:pt x="10668" y="1261110"/>
                  </a:moveTo>
                  <a:lnTo>
                    <a:pt x="10668" y="1219200"/>
                  </a:lnTo>
                  <a:lnTo>
                    <a:pt x="0" y="1219200"/>
                  </a:lnTo>
                  <a:lnTo>
                    <a:pt x="0" y="1261110"/>
                  </a:lnTo>
                  <a:lnTo>
                    <a:pt x="10668" y="1261110"/>
                  </a:lnTo>
                  <a:close/>
                </a:path>
                <a:path w="8343900" h="1487170">
                  <a:moveTo>
                    <a:pt x="10668" y="1187196"/>
                  </a:moveTo>
                  <a:lnTo>
                    <a:pt x="10668" y="1145286"/>
                  </a:lnTo>
                  <a:lnTo>
                    <a:pt x="0" y="1145286"/>
                  </a:lnTo>
                  <a:lnTo>
                    <a:pt x="0" y="1187196"/>
                  </a:lnTo>
                  <a:lnTo>
                    <a:pt x="10668" y="1187196"/>
                  </a:lnTo>
                  <a:close/>
                </a:path>
                <a:path w="8343900" h="1487170">
                  <a:moveTo>
                    <a:pt x="10668" y="1114044"/>
                  </a:moveTo>
                  <a:lnTo>
                    <a:pt x="10668" y="1072134"/>
                  </a:lnTo>
                  <a:lnTo>
                    <a:pt x="0" y="1072134"/>
                  </a:lnTo>
                  <a:lnTo>
                    <a:pt x="0" y="1114044"/>
                  </a:lnTo>
                  <a:lnTo>
                    <a:pt x="10668" y="1114044"/>
                  </a:lnTo>
                  <a:close/>
                </a:path>
                <a:path w="8343900" h="1487170">
                  <a:moveTo>
                    <a:pt x="10668" y="1040892"/>
                  </a:moveTo>
                  <a:lnTo>
                    <a:pt x="10668" y="998982"/>
                  </a:lnTo>
                  <a:lnTo>
                    <a:pt x="0" y="998982"/>
                  </a:lnTo>
                  <a:lnTo>
                    <a:pt x="0" y="1040892"/>
                  </a:lnTo>
                  <a:lnTo>
                    <a:pt x="10668" y="1040892"/>
                  </a:lnTo>
                  <a:close/>
                </a:path>
                <a:path w="8343900" h="1487170">
                  <a:moveTo>
                    <a:pt x="10668" y="966978"/>
                  </a:moveTo>
                  <a:lnTo>
                    <a:pt x="10668" y="925068"/>
                  </a:lnTo>
                  <a:lnTo>
                    <a:pt x="0" y="925068"/>
                  </a:lnTo>
                  <a:lnTo>
                    <a:pt x="0" y="966978"/>
                  </a:lnTo>
                  <a:lnTo>
                    <a:pt x="10668" y="966978"/>
                  </a:lnTo>
                  <a:close/>
                </a:path>
                <a:path w="8343900" h="1487170">
                  <a:moveTo>
                    <a:pt x="10668" y="893826"/>
                  </a:moveTo>
                  <a:lnTo>
                    <a:pt x="10668" y="851916"/>
                  </a:lnTo>
                  <a:lnTo>
                    <a:pt x="0" y="851916"/>
                  </a:lnTo>
                  <a:lnTo>
                    <a:pt x="0" y="893826"/>
                  </a:lnTo>
                  <a:lnTo>
                    <a:pt x="10668" y="893826"/>
                  </a:lnTo>
                  <a:close/>
                </a:path>
                <a:path w="8343900" h="1487170">
                  <a:moveTo>
                    <a:pt x="10668" y="819912"/>
                  </a:moveTo>
                  <a:lnTo>
                    <a:pt x="10668" y="778002"/>
                  </a:lnTo>
                  <a:lnTo>
                    <a:pt x="0" y="778002"/>
                  </a:lnTo>
                  <a:lnTo>
                    <a:pt x="0" y="819912"/>
                  </a:lnTo>
                  <a:lnTo>
                    <a:pt x="10668" y="819912"/>
                  </a:lnTo>
                  <a:close/>
                </a:path>
                <a:path w="8343900" h="1487170">
                  <a:moveTo>
                    <a:pt x="10668" y="746760"/>
                  </a:moveTo>
                  <a:lnTo>
                    <a:pt x="10668" y="704850"/>
                  </a:lnTo>
                  <a:lnTo>
                    <a:pt x="0" y="704850"/>
                  </a:lnTo>
                  <a:lnTo>
                    <a:pt x="0" y="746760"/>
                  </a:lnTo>
                  <a:lnTo>
                    <a:pt x="10668" y="746760"/>
                  </a:lnTo>
                  <a:close/>
                </a:path>
                <a:path w="8343900" h="1487170">
                  <a:moveTo>
                    <a:pt x="10668" y="673608"/>
                  </a:moveTo>
                  <a:lnTo>
                    <a:pt x="10668" y="630936"/>
                  </a:lnTo>
                  <a:lnTo>
                    <a:pt x="0" y="630936"/>
                  </a:lnTo>
                  <a:lnTo>
                    <a:pt x="0" y="673608"/>
                  </a:lnTo>
                  <a:lnTo>
                    <a:pt x="10668" y="673608"/>
                  </a:lnTo>
                  <a:close/>
                </a:path>
                <a:path w="8343900" h="1487170">
                  <a:moveTo>
                    <a:pt x="10668" y="599694"/>
                  </a:moveTo>
                  <a:lnTo>
                    <a:pt x="10668" y="557784"/>
                  </a:lnTo>
                  <a:lnTo>
                    <a:pt x="0" y="557784"/>
                  </a:lnTo>
                  <a:lnTo>
                    <a:pt x="0" y="599694"/>
                  </a:lnTo>
                  <a:lnTo>
                    <a:pt x="10668" y="599694"/>
                  </a:lnTo>
                  <a:close/>
                </a:path>
                <a:path w="8343900" h="1487170">
                  <a:moveTo>
                    <a:pt x="10668" y="526542"/>
                  </a:moveTo>
                  <a:lnTo>
                    <a:pt x="10668" y="484632"/>
                  </a:lnTo>
                  <a:lnTo>
                    <a:pt x="0" y="484632"/>
                  </a:lnTo>
                  <a:lnTo>
                    <a:pt x="0" y="526542"/>
                  </a:lnTo>
                  <a:lnTo>
                    <a:pt x="10668" y="526542"/>
                  </a:lnTo>
                  <a:close/>
                </a:path>
                <a:path w="8343900" h="1487170">
                  <a:moveTo>
                    <a:pt x="10668" y="452628"/>
                  </a:moveTo>
                  <a:lnTo>
                    <a:pt x="10668" y="410718"/>
                  </a:lnTo>
                  <a:lnTo>
                    <a:pt x="0" y="410718"/>
                  </a:lnTo>
                  <a:lnTo>
                    <a:pt x="0" y="452628"/>
                  </a:lnTo>
                  <a:lnTo>
                    <a:pt x="10668" y="452628"/>
                  </a:lnTo>
                  <a:close/>
                </a:path>
                <a:path w="8343900" h="1487170">
                  <a:moveTo>
                    <a:pt x="10668" y="379476"/>
                  </a:moveTo>
                  <a:lnTo>
                    <a:pt x="10668" y="337566"/>
                  </a:lnTo>
                  <a:lnTo>
                    <a:pt x="0" y="337566"/>
                  </a:lnTo>
                  <a:lnTo>
                    <a:pt x="0" y="379476"/>
                  </a:lnTo>
                  <a:lnTo>
                    <a:pt x="10668" y="379476"/>
                  </a:lnTo>
                  <a:close/>
                </a:path>
                <a:path w="8343900" h="1487170">
                  <a:moveTo>
                    <a:pt x="10668" y="306324"/>
                  </a:moveTo>
                  <a:lnTo>
                    <a:pt x="10668" y="263652"/>
                  </a:lnTo>
                  <a:lnTo>
                    <a:pt x="0" y="263652"/>
                  </a:lnTo>
                  <a:lnTo>
                    <a:pt x="0" y="306324"/>
                  </a:lnTo>
                  <a:lnTo>
                    <a:pt x="10668" y="306324"/>
                  </a:lnTo>
                  <a:close/>
                </a:path>
                <a:path w="8343900" h="1487170">
                  <a:moveTo>
                    <a:pt x="10668" y="232410"/>
                  </a:moveTo>
                  <a:lnTo>
                    <a:pt x="10668" y="190500"/>
                  </a:lnTo>
                  <a:lnTo>
                    <a:pt x="0" y="190500"/>
                  </a:lnTo>
                  <a:lnTo>
                    <a:pt x="0" y="232410"/>
                  </a:lnTo>
                  <a:lnTo>
                    <a:pt x="10668" y="232410"/>
                  </a:lnTo>
                  <a:close/>
                </a:path>
                <a:path w="8343900" h="1487170">
                  <a:moveTo>
                    <a:pt x="10668" y="159258"/>
                  </a:moveTo>
                  <a:lnTo>
                    <a:pt x="10668" y="117348"/>
                  </a:lnTo>
                  <a:lnTo>
                    <a:pt x="0" y="117348"/>
                  </a:lnTo>
                  <a:lnTo>
                    <a:pt x="0" y="159258"/>
                  </a:lnTo>
                  <a:lnTo>
                    <a:pt x="10668" y="159258"/>
                  </a:lnTo>
                  <a:close/>
                </a:path>
                <a:path w="8343900" h="1487170">
                  <a:moveTo>
                    <a:pt x="10668" y="85344"/>
                  </a:moveTo>
                  <a:lnTo>
                    <a:pt x="10668" y="43434"/>
                  </a:lnTo>
                  <a:lnTo>
                    <a:pt x="0" y="43434"/>
                  </a:lnTo>
                  <a:lnTo>
                    <a:pt x="0" y="85344"/>
                  </a:lnTo>
                  <a:lnTo>
                    <a:pt x="10668" y="85344"/>
                  </a:lnTo>
                  <a:close/>
                </a:path>
                <a:path w="8343900" h="1487170">
                  <a:moveTo>
                    <a:pt x="41148" y="10668"/>
                  </a:moveTo>
                  <a:lnTo>
                    <a:pt x="41148" y="0"/>
                  </a:lnTo>
                  <a:lnTo>
                    <a:pt x="2285" y="0"/>
                  </a:lnTo>
                  <a:lnTo>
                    <a:pt x="0" y="2286"/>
                  </a:lnTo>
                  <a:lnTo>
                    <a:pt x="0" y="12192"/>
                  </a:lnTo>
                  <a:lnTo>
                    <a:pt x="5334" y="12192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41148" y="10668"/>
                  </a:lnTo>
                  <a:close/>
                </a:path>
                <a:path w="8343900" h="1487170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8343900" h="1487170">
                  <a:moveTo>
                    <a:pt x="10668" y="12192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12192"/>
                  </a:lnTo>
                  <a:lnTo>
                    <a:pt x="10668" y="12192"/>
                  </a:lnTo>
                  <a:close/>
                </a:path>
                <a:path w="8343900" h="1487170">
                  <a:moveTo>
                    <a:pt x="114300" y="10668"/>
                  </a:moveTo>
                  <a:lnTo>
                    <a:pt x="114300" y="0"/>
                  </a:lnTo>
                  <a:lnTo>
                    <a:pt x="72390" y="0"/>
                  </a:lnTo>
                  <a:lnTo>
                    <a:pt x="72390" y="10668"/>
                  </a:lnTo>
                  <a:lnTo>
                    <a:pt x="114300" y="10668"/>
                  </a:lnTo>
                  <a:close/>
                </a:path>
                <a:path w="8343900" h="1487170">
                  <a:moveTo>
                    <a:pt x="187452" y="10668"/>
                  </a:moveTo>
                  <a:lnTo>
                    <a:pt x="187452" y="0"/>
                  </a:lnTo>
                  <a:lnTo>
                    <a:pt x="145542" y="0"/>
                  </a:lnTo>
                  <a:lnTo>
                    <a:pt x="145542" y="10668"/>
                  </a:lnTo>
                  <a:lnTo>
                    <a:pt x="187452" y="10668"/>
                  </a:lnTo>
                  <a:close/>
                </a:path>
                <a:path w="8343900" h="1487170">
                  <a:moveTo>
                    <a:pt x="261366" y="10668"/>
                  </a:moveTo>
                  <a:lnTo>
                    <a:pt x="261366" y="0"/>
                  </a:lnTo>
                  <a:lnTo>
                    <a:pt x="219456" y="0"/>
                  </a:lnTo>
                  <a:lnTo>
                    <a:pt x="219456" y="10668"/>
                  </a:lnTo>
                  <a:lnTo>
                    <a:pt x="261366" y="10668"/>
                  </a:lnTo>
                  <a:close/>
                </a:path>
                <a:path w="8343900" h="1487170">
                  <a:moveTo>
                    <a:pt x="334518" y="10668"/>
                  </a:moveTo>
                  <a:lnTo>
                    <a:pt x="334518" y="0"/>
                  </a:lnTo>
                  <a:lnTo>
                    <a:pt x="292608" y="0"/>
                  </a:lnTo>
                  <a:lnTo>
                    <a:pt x="292608" y="10668"/>
                  </a:lnTo>
                  <a:lnTo>
                    <a:pt x="334518" y="10668"/>
                  </a:lnTo>
                  <a:close/>
                </a:path>
                <a:path w="8343900" h="1487170">
                  <a:moveTo>
                    <a:pt x="408432" y="10668"/>
                  </a:moveTo>
                  <a:lnTo>
                    <a:pt x="408432" y="0"/>
                  </a:lnTo>
                  <a:lnTo>
                    <a:pt x="366522" y="0"/>
                  </a:lnTo>
                  <a:lnTo>
                    <a:pt x="366522" y="10668"/>
                  </a:lnTo>
                  <a:lnTo>
                    <a:pt x="408432" y="10668"/>
                  </a:lnTo>
                  <a:close/>
                </a:path>
                <a:path w="8343900" h="1487170">
                  <a:moveTo>
                    <a:pt x="481584" y="10668"/>
                  </a:moveTo>
                  <a:lnTo>
                    <a:pt x="481584" y="0"/>
                  </a:lnTo>
                  <a:lnTo>
                    <a:pt x="439674" y="0"/>
                  </a:lnTo>
                  <a:lnTo>
                    <a:pt x="439674" y="10668"/>
                  </a:lnTo>
                  <a:lnTo>
                    <a:pt x="481584" y="10668"/>
                  </a:lnTo>
                  <a:close/>
                </a:path>
                <a:path w="8343900" h="1487170">
                  <a:moveTo>
                    <a:pt x="554736" y="10668"/>
                  </a:moveTo>
                  <a:lnTo>
                    <a:pt x="554736" y="0"/>
                  </a:lnTo>
                  <a:lnTo>
                    <a:pt x="512826" y="0"/>
                  </a:lnTo>
                  <a:lnTo>
                    <a:pt x="512826" y="10668"/>
                  </a:lnTo>
                  <a:lnTo>
                    <a:pt x="554736" y="10668"/>
                  </a:lnTo>
                  <a:close/>
                </a:path>
                <a:path w="8343900" h="1487170">
                  <a:moveTo>
                    <a:pt x="628650" y="10668"/>
                  </a:moveTo>
                  <a:lnTo>
                    <a:pt x="628650" y="0"/>
                  </a:lnTo>
                  <a:lnTo>
                    <a:pt x="586740" y="0"/>
                  </a:lnTo>
                  <a:lnTo>
                    <a:pt x="586740" y="10668"/>
                  </a:lnTo>
                  <a:lnTo>
                    <a:pt x="628650" y="10668"/>
                  </a:lnTo>
                  <a:close/>
                </a:path>
                <a:path w="8343900" h="1487170">
                  <a:moveTo>
                    <a:pt x="701802" y="10668"/>
                  </a:moveTo>
                  <a:lnTo>
                    <a:pt x="701802" y="0"/>
                  </a:lnTo>
                  <a:lnTo>
                    <a:pt x="659892" y="0"/>
                  </a:lnTo>
                  <a:lnTo>
                    <a:pt x="659892" y="10668"/>
                  </a:lnTo>
                  <a:lnTo>
                    <a:pt x="701802" y="10668"/>
                  </a:lnTo>
                  <a:close/>
                </a:path>
                <a:path w="8343900" h="1487170">
                  <a:moveTo>
                    <a:pt x="775716" y="10668"/>
                  </a:moveTo>
                  <a:lnTo>
                    <a:pt x="775716" y="0"/>
                  </a:lnTo>
                  <a:lnTo>
                    <a:pt x="733806" y="0"/>
                  </a:lnTo>
                  <a:lnTo>
                    <a:pt x="733806" y="10668"/>
                  </a:lnTo>
                  <a:lnTo>
                    <a:pt x="775716" y="10668"/>
                  </a:lnTo>
                  <a:close/>
                </a:path>
                <a:path w="8343900" h="1487170">
                  <a:moveTo>
                    <a:pt x="848868" y="10668"/>
                  </a:moveTo>
                  <a:lnTo>
                    <a:pt x="848868" y="0"/>
                  </a:lnTo>
                  <a:lnTo>
                    <a:pt x="806958" y="0"/>
                  </a:lnTo>
                  <a:lnTo>
                    <a:pt x="806958" y="10668"/>
                  </a:lnTo>
                  <a:lnTo>
                    <a:pt x="848868" y="10668"/>
                  </a:lnTo>
                  <a:close/>
                </a:path>
                <a:path w="8343900" h="1487170">
                  <a:moveTo>
                    <a:pt x="922782" y="10668"/>
                  </a:moveTo>
                  <a:lnTo>
                    <a:pt x="922782" y="0"/>
                  </a:lnTo>
                  <a:lnTo>
                    <a:pt x="880110" y="0"/>
                  </a:lnTo>
                  <a:lnTo>
                    <a:pt x="880110" y="10668"/>
                  </a:lnTo>
                  <a:lnTo>
                    <a:pt x="922782" y="10668"/>
                  </a:lnTo>
                  <a:close/>
                </a:path>
                <a:path w="8343900" h="1487170">
                  <a:moveTo>
                    <a:pt x="995934" y="10668"/>
                  </a:moveTo>
                  <a:lnTo>
                    <a:pt x="995934" y="0"/>
                  </a:lnTo>
                  <a:lnTo>
                    <a:pt x="954024" y="0"/>
                  </a:lnTo>
                  <a:lnTo>
                    <a:pt x="954024" y="10668"/>
                  </a:lnTo>
                  <a:lnTo>
                    <a:pt x="995934" y="10668"/>
                  </a:lnTo>
                  <a:close/>
                </a:path>
                <a:path w="8343900" h="1487170">
                  <a:moveTo>
                    <a:pt x="1069086" y="10668"/>
                  </a:moveTo>
                  <a:lnTo>
                    <a:pt x="1069086" y="0"/>
                  </a:lnTo>
                  <a:lnTo>
                    <a:pt x="1027176" y="0"/>
                  </a:lnTo>
                  <a:lnTo>
                    <a:pt x="1027176" y="10668"/>
                  </a:lnTo>
                  <a:lnTo>
                    <a:pt x="1069086" y="10668"/>
                  </a:lnTo>
                  <a:close/>
                </a:path>
                <a:path w="8343900" h="1487170">
                  <a:moveTo>
                    <a:pt x="1143000" y="10668"/>
                  </a:moveTo>
                  <a:lnTo>
                    <a:pt x="1143000" y="0"/>
                  </a:lnTo>
                  <a:lnTo>
                    <a:pt x="1101089" y="0"/>
                  </a:lnTo>
                  <a:lnTo>
                    <a:pt x="1101089" y="10668"/>
                  </a:lnTo>
                  <a:lnTo>
                    <a:pt x="1143000" y="10668"/>
                  </a:lnTo>
                  <a:close/>
                </a:path>
                <a:path w="8343900" h="1487170">
                  <a:moveTo>
                    <a:pt x="1216152" y="10668"/>
                  </a:moveTo>
                  <a:lnTo>
                    <a:pt x="1216152" y="0"/>
                  </a:lnTo>
                  <a:lnTo>
                    <a:pt x="1174242" y="0"/>
                  </a:lnTo>
                  <a:lnTo>
                    <a:pt x="1174242" y="10668"/>
                  </a:lnTo>
                  <a:lnTo>
                    <a:pt x="1216152" y="10668"/>
                  </a:lnTo>
                  <a:close/>
                </a:path>
                <a:path w="8343900" h="1487170">
                  <a:moveTo>
                    <a:pt x="1290066" y="10668"/>
                  </a:moveTo>
                  <a:lnTo>
                    <a:pt x="1290066" y="0"/>
                  </a:lnTo>
                  <a:lnTo>
                    <a:pt x="1248156" y="0"/>
                  </a:lnTo>
                  <a:lnTo>
                    <a:pt x="1248156" y="10668"/>
                  </a:lnTo>
                  <a:lnTo>
                    <a:pt x="1290066" y="10668"/>
                  </a:lnTo>
                  <a:close/>
                </a:path>
                <a:path w="8343900" h="1487170">
                  <a:moveTo>
                    <a:pt x="1363218" y="10668"/>
                  </a:moveTo>
                  <a:lnTo>
                    <a:pt x="1363218" y="0"/>
                  </a:lnTo>
                  <a:lnTo>
                    <a:pt x="1321308" y="0"/>
                  </a:lnTo>
                  <a:lnTo>
                    <a:pt x="1321308" y="10668"/>
                  </a:lnTo>
                  <a:lnTo>
                    <a:pt x="1363218" y="10668"/>
                  </a:lnTo>
                  <a:close/>
                </a:path>
                <a:path w="8343900" h="1487170">
                  <a:moveTo>
                    <a:pt x="1436370" y="10668"/>
                  </a:moveTo>
                  <a:lnTo>
                    <a:pt x="1436370" y="0"/>
                  </a:lnTo>
                  <a:lnTo>
                    <a:pt x="1394460" y="0"/>
                  </a:lnTo>
                  <a:lnTo>
                    <a:pt x="1394460" y="10668"/>
                  </a:lnTo>
                  <a:lnTo>
                    <a:pt x="1436370" y="10668"/>
                  </a:lnTo>
                  <a:close/>
                </a:path>
                <a:path w="8343900" h="1487170">
                  <a:moveTo>
                    <a:pt x="1510284" y="10668"/>
                  </a:moveTo>
                  <a:lnTo>
                    <a:pt x="1510284" y="0"/>
                  </a:lnTo>
                  <a:lnTo>
                    <a:pt x="1468374" y="0"/>
                  </a:lnTo>
                  <a:lnTo>
                    <a:pt x="1468374" y="10668"/>
                  </a:lnTo>
                  <a:lnTo>
                    <a:pt x="1510284" y="10668"/>
                  </a:lnTo>
                  <a:close/>
                </a:path>
                <a:path w="8343900" h="1487170">
                  <a:moveTo>
                    <a:pt x="1583436" y="10668"/>
                  </a:moveTo>
                  <a:lnTo>
                    <a:pt x="1583436" y="0"/>
                  </a:lnTo>
                  <a:lnTo>
                    <a:pt x="1541526" y="0"/>
                  </a:lnTo>
                  <a:lnTo>
                    <a:pt x="1541526" y="10668"/>
                  </a:lnTo>
                  <a:lnTo>
                    <a:pt x="1583436" y="10668"/>
                  </a:lnTo>
                  <a:close/>
                </a:path>
                <a:path w="8343900" h="1487170">
                  <a:moveTo>
                    <a:pt x="1657350" y="10668"/>
                  </a:moveTo>
                  <a:lnTo>
                    <a:pt x="1657350" y="0"/>
                  </a:lnTo>
                  <a:lnTo>
                    <a:pt x="1615439" y="0"/>
                  </a:lnTo>
                  <a:lnTo>
                    <a:pt x="1615439" y="10668"/>
                  </a:lnTo>
                  <a:lnTo>
                    <a:pt x="1657350" y="10668"/>
                  </a:lnTo>
                  <a:close/>
                </a:path>
                <a:path w="8343900" h="1487170">
                  <a:moveTo>
                    <a:pt x="1730502" y="10668"/>
                  </a:moveTo>
                  <a:lnTo>
                    <a:pt x="1730502" y="0"/>
                  </a:lnTo>
                  <a:lnTo>
                    <a:pt x="1688592" y="0"/>
                  </a:lnTo>
                  <a:lnTo>
                    <a:pt x="1688592" y="10668"/>
                  </a:lnTo>
                  <a:lnTo>
                    <a:pt x="1730502" y="10668"/>
                  </a:lnTo>
                  <a:close/>
                </a:path>
                <a:path w="8343900" h="1487170">
                  <a:moveTo>
                    <a:pt x="1803654" y="10668"/>
                  </a:moveTo>
                  <a:lnTo>
                    <a:pt x="1803654" y="0"/>
                  </a:lnTo>
                  <a:lnTo>
                    <a:pt x="1761744" y="0"/>
                  </a:lnTo>
                  <a:lnTo>
                    <a:pt x="1761744" y="10668"/>
                  </a:lnTo>
                  <a:lnTo>
                    <a:pt x="1803654" y="10668"/>
                  </a:lnTo>
                  <a:close/>
                </a:path>
                <a:path w="8343900" h="1487170">
                  <a:moveTo>
                    <a:pt x="1877568" y="10668"/>
                  </a:moveTo>
                  <a:lnTo>
                    <a:pt x="1877568" y="0"/>
                  </a:lnTo>
                  <a:lnTo>
                    <a:pt x="1835658" y="0"/>
                  </a:lnTo>
                  <a:lnTo>
                    <a:pt x="1835658" y="10668"/>
                  </a:lnTo>
                  <a:lnTo>
                    <a:pt x="1877568" y="10668"/>
                  </a:lnTo>
                  <a:close/>
                </a:path>
                <a:path w="8343900" h="1487170">
                  <a:moveTo>
                    <a:pt x="1950720" y="10668"/>
                  </a:moveTo>
                  <a:lnTo>
                    <a:pt x="1950720" y="0"/>
                  </a:lnTo>
                  <a:lnTo>
                    <a:pt x="1908810" y="0"/>
                  </a:lnTo>
                  <a:lnTo>
                    <a:pt x="1908810" y="10668"/>
                  </a:lnTo>
                  <a:lnTo>
                    <a:pt x="1950720" y="10668"/>
                  </a:lnTo>
                  <a:close/>
                </a:path>
                <a:path w="8343900" h="1487170">
                  <a:moveTo>
                    <a:pt x="2024634" y="10668"/>
                  </a:moveTo>
                  <a:lnTo>
                    <a:pt x="2024634" y="0"/>
                  </a:lnTo>
                  <a:lnTo>
                    <a:pt x="1982724" y="0"/>
                  </a:lnTo>
                  <a:lnTo>
                    <a:pt x="1982724" y="10668"/>
                  </a:lnTo>
                  <a:lnTo>
                    <a:pt x="2024634" y="10668"/>
                  </a:lnTo>
                  <a:close/>
                </a:path>
                <a:path w="8343900" h="1487170">
                  <a:moveTo>
                    <a:pt x="2097786" y="10668"/>
                  </a:moveTo>
                  <a:lnTo>
                    <a:pt x="2097786" y="0"/>
                  </a:lnTo>
                  <a:lnTo>
                    <a:pt x="2055876" y="0"/>
                  </a:lnTo>
                  <a:lnTo>
                    <a:pt x="2055876" y="10668"/>
                  </a:lnTo>
                  <a:lnTo>
                    <a:pt x="2097786" y="10668"/>
                  </a:lnTo>
                  <a:close/>
                </a:path>
                <a:path w="8343900" h="1487170">
                  <a:moveTo>
                    <a:pt x="2171700" y="10668"/>
                  </a:moveTo>
                  <a:lnTo>
                    <a:pt x="2171700" y="0"/>
                  </a:lnTo>
                  <a:lnTo>
                    <a:pt x="2129028" y="0"/>
                  </a:lnTo>
                  <a:lnTo>
                    <a:pt x="2129028" y="10668"/>
                  </a:lnTo>
                  <a:lnTo>
                    <a:pt x="2171700" y="10668"/>
                  </a:lnTo>
                  <a:close/>
                </a:path>
                <a:path w="8343900" h="1487170">
                  <a:moveTo>
                    <a:pt x="2244852" y="10668"/>
                  </a:moveTo>
                  <a:lnTo>
                    <a:pt x="2244852" y="0"/>
                  </a:lnTo>
                  <a:lnTo>
                    <a:pt x="2202942" y="0"/>
                  </a:lnTo>
                  <a:lnTo>
                    <a:pt x="2202942" y="10668"/>
                  </a:lnTo>
                  <a:lnTo>
                    <a:pt x="2244852" y="10668"/>
                  </a:lnTo>
                  <a:close/>
                </a:path>
                <a:path w="8343900" h="1487170">
                  <a:moveTo>
                    <a:pt x="2318004" y="10668"/>
                  </a:moveTo>
                  <a:lnTo>
                    <a:pt x="2318004" y="0"/>
                  </a:lnTo>
                  <a:lnTo>
                    <a:pt x="2276094" y="0"/>
                  </a:lnTo>
                  <a:lnTo>
                    <a:pt x="2276094" y="10668"/>
                  </a:lnTo>
                  <a:lnTo>
                    <a:pt x="2318004" y="10668"/>
                  </a:lnTo>
                  <a:close/>
                </a:path>
                <a:path w="8343900" h="1487170">
                  <a:moveTo>
                    <a:pt x="2391918" y="10668"/>
                  </a:moveTo>
                  <a:lnTo>
                    <a:pt x="2391918" y="0"/>
                  </a:lnTo>
                  <a:lnTo>
                    <a:pt x="2350008" y="0"/>
                  </a:lnTo>
                  <a:lnTo>
                    <a:pt x="2350008" y="10668"/>
                  </a:lnTo>
                  <a:lnTo>
                    <a:pt x="2391918" y="10668"/>
                  </a:lnTo>
                  <a:close/>
                </a:path>
                <a:path w="8343900" h="1487170">
                  <a:moveTo>
                    <a:pt x="2465070" y="10668"/>
                  </a:moveTo>
                  <a:lnTo>
                    <a:pt x="2465070" y="0"/>
                  </a:lnTo>
                  <a:lnTo>
                    <a:pt x="2423160" y="0"/>
                  </a:lnTo>
                  <a:lnTo>
                    <a:pt x="2423160" y="10668"/>
                  </a:lnTo>
                  <a:lnTo>
                    <a:pt x="2465070" y="10668"/>
                  </a:lnTo>
                  <a:close/>
                </a:path>
                <a:path w="8343900" h="1487170">
                  <a:moveTo>
                    <a:pt x="2538984" y="10668"/>
                  </a:moveTo>
                  <a:lnTo>
                    <a:pt x="2538984" y="0"/>
                  </a:lnTo>
                  <a:lnTo>
                    <a:pt x="2497074" y="0"/>
                  </a:lnTo>
                  <a:lnTo>
                    <a:pt x="2497074" y="10668"/>
                  </a:lnTo>
                  <a:lnTo>
                    <a:pt x="2538984" y="10668"/>
                  </a:lnTo>
                  <a:close/>
                </a:path>
                <a:path w="8343900" h="1487170">
                  <a:moveTo>
                    <a:pt x="2612136" y="10668"/>
                  </a:moveTo>
                  <a:lnTo>
                    <a:pt x="2612136" y="0"/>
                  </a:lnTo>
                  <a:lnTo>
                    <a:pt x="2570226" y="0"/>
                  </a:lnTo>
                  <a:lnTo>
                    <a:pt x="2570226" y="10668"/>
                  </a:lnTo>
                  <a:lnTo>
                    <a:pt x="2612136" y="10668"/>
                  </a:lnTo>
                  <a:close/>
                </a:path>
                <a:path w="8343900" h="1487170">
                  <a:moveTo>
                    <a:pt x="2685288" y="10668"/>
                  </a:moveTo>
                  <a:lnTo>
                    <a:pt x="2685288" y="0"/>
                  </a:lnTo>
                  <a:lnTo>
                    <a:pt x="2643378" y="0"/>
                  </a:lnTo>
                  <a:lnTo>
                    <a:pt x="2643378" y="10668"/>
                  </a:lnTo>
                  <a:lnTo>
                    <a:pt x="2685288" y="10668"/>
                  </a:lnTo>
                  <a:close/>
                </a:path>
                <a:path w="8343900" h="1487170">
                  <a:moveTo>
                    <a:pt x="2759202" y="10668"/>
                  </a:moveTo>
                  <a:lnTo>
                    <a:pt x="2759202" y="0"/>
                  </a:lnTo>
                  <a:lnTo>
                    <a:pt x="2717291" y="0"/>
                  </a:lnTo>
                  <a:lnTo>
                    <a:pt x="2717291" y="10668"/>
                  </a:lnTo>
                  <a:lnTo>
                    <a:pt x="2759202" y="10668"/>
                  </a:lnTo>
                  <a:close/>
                </a:path>
                <a:path w="8343900" h="1487170">
                  <a:moveTo>
                    <a:pt x="2832354" y="10668"/>
                  </a:moveTo>
                  <a:lnTo>
                    <a:pt x="2832354" y="0"/>
                  </a:lnTo>
                  <a:lnTo>
                    <a:pt x="2790444" y="0"/>
                  </a:lnTo>
                  <a:lnTo>
                    <a:pt x="2790444" y="10668"/>
                  </a:lnTo>
                  <a:lnTo>
                    <a:pt x="2832354" y="10668"/>
                  </a:lnTo>
                  <a:close/>
                </a:path>
                <a:path w="8343900" h="1487170">
                  <a:moveTo>
                    <a:pt x="2906268" y="10668"/>
                  </a:moveTo>
                  <a:lnTo>
                    <a:pt x="2906268" y="0"/>
                  </a:lnTo>
                  <a:lnTo>
                    <a:pt x="2864358" y="0"/>
                  </a:lnTo>
                  <a:lnTo>
                    <a:pt x="2864358" y="10668"/>
                  </a:lnTo>
                  <a:lnTo>
                    <a:pt x="2906268" y="10668"/>
                  </a:lnTo>
                  <a:close/>
                </a:path>
                <a:path w="8343900" h="1487170">
                  <a:moveTo>
                    <a:pt x="2979420" y="10668"/>
                  </a:moveTo>
                  <a:lnTo>
                    <a:pt x="2979420" y="0"/>
                  </a:lnTo>
                  <a:lnTo>
                    <a:pt x="2937510" y="0"/>
                  </a:lnTo>
                  <a:lnTo>
                    <a:pt x="2937510" y="10668"/>
                  </a:lnTo>
                  <a:lnTo>
                    <a:pt x="2979420" y="10668"/>
                  </a:lnTo>
                  <a:close/>
                </a:path>
                <a:path w="8343900" h="1487170">
                  <a:moveTo>
                    <a:pt x="3052572" y="10668"/>
                  </a:moveTo>
                  <a:lnTo>
                    <a:pt x="3052572" y="0"/>
                  </a:lnTo>
                  <a:lnTo>
                    <a:pt x="3010662" y="0"/>
                  </a:lnTo>
                  <a:lnTo>
                    <a:pt x="3010662" y="10668"/>
                  </a:lnTo>
                  <a:lnTo>
                    <a:pt x="3052572" y="10668"/>
                  </a:lnTo>
                  <a:close/>
                </a:path>
                <a:path w="8343900" h="1487170">
                  <a:moveTo>
                    <a:pt x="3126486" y="10668"/>
                  </a:moveTo>
                  <a:lnTo>
                    <a:pt x="3126486" y="0"/>
                  </a:lnTo>
                  <a:lnTo>
                    <a:pt x="3084576" y="0"/>
                  </a:lnTo>
                  <a:lnTo>
                    <a:pt x="3084576" y="10668"/>
                  </a:lnTo>
                  <a:lnTo>
                    <a:pt x="3126486" y="10668"/>
                  </a:lnTo>
                  <a:close/>
                </a:path>
                <a:path w="8343900" h="1487170">
                  <a:moveTo>
                    <a:pt x="3199638" y="10668"/>
                  </a:moveTo>
                  <a:lnTo>
                    <a:pt x="3199638" y="0"/>
                  </a:lnTo>
                  <a:lnTo>
                    <a:pt x="3157728" y="0"/>
                  </a:lnTo>
                  <a:lnTo>
                    <a:pt x="3157728" y="10668"/>
                  </a:lnTo>
                  <a:lnTo>
                    <a:pt x="3199638" y="10668"/>
                  </a:lnTo>
                  <a:close/>
                </a:path>
                <a:path w="8343900" h="1487170">
                  <a:moveTo>
                    <a:pt x="3273552" y="10668"/>
                  </a:moveTo>
                  <a:lnTo>
                    <a:pt x="3273552" y="0"/>
                  </a:lnTo>
                  <a:lnTo>
                    <a:pt x="3231641" y="0"/>
                  </a:lnTo>
                  <a:lnTo>
                    <a:pt x="3231641" y="10668"/>
                  </a:lnTo>
                  <a:lnTo>
                    <a:pt x="3273552" y="10668"/>
                  </a:lnTo>
                  <a:close/>
                </a:path>
                <a:path w="8343900" h="1487170">
                  <a:moveTo>
                    <a:pt x="3346704" y="10668"/>
                  </a:moveTo>
                  <a:lnTo>
                    <a:pt x="3346704" y="0"/>
                  </a:lnTo>
                  <a:lnTo>
                    <a:pt x="3304794" y="0"/>
                  </a:lnTo>
                  <a:lnTo>
                    <a:pt x="3304794" y="10668"/>
                  </a:lnTo>
                  <a:lnTo>
                    <a:pt x="3346704" y="10668"/>
                  </a:lnTo>
                  <a:close/>
                </a:path>
                <a:path w="8343900" h="1487170">
                  <a:moveTo>
                    <a:pt x="3420618" y="10668"/>
                  </a:moveTo>
                  <a:lnTo>
                    <a:pt x="3420618" y="0"/>
                  </a:lnTo>
                  <a:lnTo>
                    <a:pt x="3377946" y="0"/>
                  </a:lnTo>
                  <a:lnTo>
                    <a:pt x="3377946" y="10668"/>
                  </a:lnTo>
                  <a:lnTo>
                    <a:pt x="3420618" y="10668"/>
                  </a:lnTo>
                  <a:close/>
                </a:path>
                <a:path w="8343900" h="1487170">
                  <a:moveTo>
                    <a:pt x="3493770" y="10668"/>
                  </a:moveTo>
                  <a:lnTo>
                    <a:pt x="3493770" y="0"/>
                  </a:lnTo>
                  <a:lnTo>
                    <a:pt x="3451860" y="0"/>
                  </a:lnTo>
                  <a:lnTo>
                    <a:pt x="3451860" y="10668"/>
                  </a:lnTo>
                  <a:lnTo>
                    <a:pt x="3493770" y="10668"/>
                  </a:lnTo>
                  <a:close/>
                </a:path>
                <a:path w="8343900" h="1487170">
                  <a:moveTo>
                    <a:pt x="3566922" y="10668"/>
                  </a:moveTo>
                  <a:lnTo>
                    <a:pt x="3566922" y="0"/>
                  </a:lnTo>
                  <a:lnTo>
                    <a:pt x="3525012" y="0"/>
                  </a:lnTo>
                  <a:lnTo>
                    <a:pt x="3525012" y="10668"/>
                  </a:lnTo>
                  <a:lnTo>
                    <a:pt x="3566922" y="10668"/>
                  </a:lnTo>
                  <a:close/>
                </a:path>
                <a:path w="8343900" h="1487170">
                  <a:moveTo>
                    <a:pt x="3640836" y="10668"/>
                  </a:moveTo>
                  <a:lnTo>
                    <a:pt x="3640836" y="0"/>
                  </a:lnTo>
                  <a:lnTo>
                    <a:pt x="3598926" y="0"/>
                  </a:lnTo>
                  <a:lnTo>
                    <a:pt x="3598926" y="10668"/>
                  </a:lnTo>
                  <a:lnTo>
                    <a:pt x="3640836" y="10668"/>
                  </a:lnTo>
                  <a:close/>
                </a:path>
                <a:path w="8343900" h="1487170">
                  <a:moveTo>
                    <a:pt x="3713988" y="10668"/>
                  </a:moveTo>
                  <a:lnTo>
                    <a:pt x="3713988" y="0"/>
                  </a:lnTo>
                  <a:lnTo>
                    <a:pt x="3672078" y="0"/>
                  </a:lnTo>
                  <a:lnTo>
                    <a:pt x="3672078" y="10668"/>
                  </a:lnTo>
                  <a:lnTo>
                    <a:pt x="3713988" y="10668"/>
                  </a:lnTo>
                  <a:close/>
                </a:path>
                <a:path w="8343900" h="1487170">
                  <a:moveTo>
                    <a:pt x="3787902" y="10668"/>
                  </a:moveTo>
                  <a:lnTo>
                    <a:pt x="3787902" y="0"/>
                  </a:lnTo>
                  <a:lnTo>
                    <a:pt x="3745991" y="0"/>
                  </a:lnTo>
                  <a:lnTo>
                    <a:pt x="3745991" y="10668"/>
                  </a:lnTo>
                  <a:lnTo>
                    <a:pt x="3787902" y="10668"/>
                  </a:lnTo>
                  <a:close/>
                </a:path>
                <a:path w="8343900" h="1487170">
                  <a:moveTo>
                    <a:pt x="3861054" y="10668"/>
                  </a:moveTo>
                  <a:lnTo>
                    <a:pt x="3861054" y="0"/>
                  </a:lnTo>
                  <a:lnTo>
                    <a:pt x="3819144" y="0"/>
                  </a:lnTo>
                  <a:lnTo>
                    <a:pt x="3819144" y="10668"/>
                  </a:lnTo>
                  <a:lnTo>
                    <a:pt x="3861054" y="10668"/>
                  </a:lnTo>
                  <a:close/>
                </a:path>
                <a:path w="8343900" h="1487170">
                  <a:moveTo>
                    <a:pt x="3934206" y="10668"/>
                  </a:moveTo>
                  <a:lnTo>
                    <a:pt x="3934206" y="0"/>
                  </a:lnTo>
                  <a:lnTo>
                    <a:pt x="3892296" y="0"/>
                  </a:lnTo>
                  <a:lnTo>
                    <a:pt x="3892296" y="10668"/>
                  </a:lnTo>
                  <a:lnTo>
                    <a:pt x="3934206" y="10668"/>
                  </a:lnTo>
                  <a:close/>
                </a:path>
                <a:path w="8343900" h="1487170">
                  <a:moveTo>
                    <a:pt x="4008120" y="10668"/>
                  </a:moveTo>
                  <a:lnTo>
                    <a:pt x="4008120" y="0"/>
                  </a:lnTo>
                  <a:lnTo>
                    <a:pt x="3966210" y="0"/>
                  </a:lnTo>
                  <a:lnTo>
                    <a:pt x="3966210" y="10668"/>
                  </a:lnTo>
                  <a:lnTo>
                    <a:pt x="4008120" y="10668"/>
                  </a:lnTo>
                  <a:close/>
                </a:path>
                <a:path w="8343900" h="1487170">
                  <a:moveTo>
                    <a:pt x="4081272" y="10668"/>
                  </a:moveTo>
                  <a:lnTo>
                    <a:pt x="4081272" y="0"/>
                  </a:lnTo>
                  <a:lnTo>
                    <a:pt x="4039362" y="0"/>
                  </a:lnTo>
                  <a:lnTo>
                    <a:pt x="4039362" y="10668"/>
                  </a:lnTo>
                  <a:lnTo>
                    <a:pt x="4081272" y="10668"/>
                  </a:lnTo>
                  <a:close/>
                </a:path>
                <a:path w="8343900" h="1487170">
                  <a:moveTo>
                    <a:pt x="4155186" y="10668"/>
                  </a:moveTo>
                  <a:lnTo>
                    <a:pt x="4155186" y="0"/>
                  </a:lnTo>
                  <a:lnTo>
                    <a:pt x="4113276" y="0"/>
                  </a:lnTo>
                  <a:lnTo>
                    <a:pt x="4113276" y="10668"/>
                  </a:lnTo>
                  <a:lnTo>
                    <a:pt x="4155186" y="10668"/>
                  </a:lnTo>
                  <a:close/>
                </a:path>
                <a:path w="8343900" h="1487170">
                  <a:moveTo>
                    <a:pt x="4228338" y="10668"/>
                  </a:moveTo>
                  <a:lnTo>
                    <a:pt x="4228338" y="0"/>
                  </a:lnTo>
                  <a:lnTo>
                    <a:pt x="4186428" y="0"/>
                  </a:lnTo>
                  <a:lnTo>
                    <a:pt x="4186428" y="10668"/>
                  </a:lnTo>
                  <a:lnTo>
                    <a:pt x="4228338" y="10668"/>
                  </a:lnTo>
                  <a:close/>
                </a:path>
                <a:path w="8343900" h="1487170">
                  <a:moveTo>
                    <a:pt x="4302252" y="10668"/>
                  </a:moveTo>
                  <a:lnTo>
                    <a:pt x="4302252" y="0"/>
                  </a:lnTo>
                  <a:lnTo>
                    <a:pt x="4259580" y="0"/>
                  </a:lnTo>
                  <a:lnTo>
                    <a:pt x="4259580" y="10668"/>
                  </a:lnTo>
                  <a:lnTo>
                    <a:pt x="4302252" y="10668"/>
                  </a:lnTo>
                  <a:close/>
                </a:path>
                <a:path w="8343900" h="1487170">
                  <a:moveTo>
                    <a:pt x="4375404" y="10668"/>
                  </a:moveTo>
                  <a:lnTo>
                    <a:pt x="4375404" y="0"/>
                  </a:lnTo>
                  <a:lnTo>
                    <a:pt x="4333494" y="0"/>
                  </a:lnTo>
                  <a:lnTo>
                    <a:pt x="4333494" y="10668"/>
                  </a:lnTo>
                  <a:lnTo>
                    <a:pt x="4375404" y="10668"/>
                  </a:lnTo>
                  <a:close/>
                </a:path>
                <a:path w="8343900" h="1487170">
                  <a:moveTo>
                    <a:pt x="4448556" y="10668"/>
                  </a:moveTo>
                  <a:lnTo>
                    <a:pt x="4448556" y="0"/>
                  </a:lnTo>
                  <a:lnTo>
                    <a:pt x="4406646" y="0"/>
                  </a:lnTo>
                  <a:lnTo>
                    <a:pt x="4406646" y="10668"/>
                  </a:lnTo>
                  <a:lnTo>
                    <a:pt x="4448556" y="10668"/>
                  </a:lnTo>
                  <a:close/>
                </a:path>
                <a:path w="8343900" h="1487170">
                  <a:moveTo>
                    <a:pt x="4522470" y="10668"/>
                  </a:moveTo>
                  <a:lnTo>
                    <a:pt x="4522470" y="0"/>
                  </a:lnTo>
                  <a:lnTo>
                    <a:pt x="4480560" y="0"/>
                  </a:lnTo>
                  <a:lnTo>
                    <a:pt x="4480560" y="10668"/>
                  </a:lnTo>
                  <a:lnTo>
                    <a:pt x="4522470" y="10668"/>
                  </a:lnTo>
                  <a:close/>
                </a:path>
                <a:path w="8343900" h="1487170">
                  <a:moveTo>
                    <a:pt x="4595622" y="10668"/>
                  </a:moveTo>
                  <a:lnTo>
                    <a:pt x="4595622" y="0"/>
                  </a:lnTo>
                  <a:lnTo>
                    <a:pt x="4553712" y="0"/>
                  </a:lnTo>
                  <a:lnTo>
                    <a:pt x="4553712" y="10668"/>
                  </a:lnTo>
                  <a:lnTo>
                    <a:pt x="4595622" y="10668"/>
                  </a:lnTo>
                  <a:close/>
                </a:path>
                <a:path w="8343900" h="1487170">
                  <a:moveTo>
                    <a:pt x="4669536" y="10668"/>
                  </a:moveTo>
                  <a:lnTo>
                    <a:pt x="4669536" y="0"/>
                  </a:lnTo>
                  <a:lnTo>
                    <a:pt x="4626864" y="0"/>
                  </a:lnTo>
                  <a:lnTo>
                    <a:pt x="4626864" y="10668"/>
                  </a:lnTo>
                  <a:lnTo>
                    <a:pt x="4669536" y="10668"/>
                  </a:lnTo>
                  <a:close/>
                </a:path>
                <a:path w="8343900" h="1487170">
                  <a:moveTo>
                    <a:pt x="4742688" y="10668"/>
                  </a:moveTo>
                  <a:lnTo>
                    <a:pt x="4742688" y="0"/>
                  </a:lnTo>
                  <a:lnTo>
                    <a:pt x="4700778" y="0"/>
                  </a:lnTo>
                  <a:lnTo>
                    <a:pt x="4700778" y="10668"/>
                  </a:lnTo>
                  <a:lnTo>
                    <a:pt x="4742688" y="10668"/>
                  </a:lnTo>
                  <a:close/>
                </a:path>
                <a:path w="8343900" h="1487170">
                  <a:moveTo>
                    <a:pt x="4815840" y="10668"/>
                  </a:moveTo>
                  <a:lnTo>
                    <a:pt x="4815840" y="0"/>
                  </a:lnTo>
                  <a:lnTo>
                    <a:pt x="4773930" y="0"/>
                  </a:lnTo>
                  <a:lnTo>
                    <a:pt x="4773930" y="10668"/>
                  </a:lnTo>
                  <a:lnTo>
                    <a:pt x="4815840" y="10668"/>
                  </a:lnTo>
                  <a:close/>
                </a:path>
                <a:path w="8343900" h="1487170">
                  <a:moveTo>
                    <a:pt x="4889754" y="10668"/>
                  </a:moveTo>
                  <a:lnTo>
                    <a:pt x="4889754" y="0"/>
                  </a:lnTo>
                  <a:lnTo>
                    <a:pt x="4847844" y="0"/>
                  </a:lnTo>
                  <a:lnTo>
                    <a:pt x="4847844" y="10668"/>
                  </a:lnTo>
                  <a:lnTo>
                    <a:pt x="4889754" y="10668"/>
                  </a:lnTo>
                  <a:close/>
                </a:path>
                <a:path w="8343900" h="1487170">
                  <a:moveTo>
                    <a:pt x="4962906" y="10668"/>
                  </a:moveTo>
                  <a:lnTo>
                    <a:pt x="4962906" y="0"/>
                  </a:lnTo>
                  <a:lnTo>
                    <a:pt x="4920996" y="0"/>
                  </a:lnTo>
                  <a:lnTo>
                    <a:pt x="4920996" y="10668"/>
                  </a:lnTo>
                  <a:lnTo>
                    <a:pt x="4962906" y="10668"/>
                  </a:lnTo>
                  <a:close/>
                </a:path>
                <a:path w="8343900" h="1487170">
                  <a:moveTo>
                    <a:pt x="5036820" y="10668"/>
                  </a:moveTo>
                  <a:lnTo>
                    <a:pt x="5036820" y="0"/>
                  </a:lnTo>
                  <a:lnTo>
                    <a:pt x="4994910" y="0"/>
                  </a:lnTo>
                  <a:lnTo>
                    <a:pt x="4994910" y="10668"/>
                  </a:lnTo>
                  <a:lnTo>
                    <a:pt x="5036820" y="10668"/>
                  </a:lnTo>
                  <a:close/>
                </a:path>
                <a:path w="8343900" h="1487170">
                  <a:moveTo>
                    <a:pt x="5109972" y="10668"/>
                  </a:moveTo>
                  <a:lnTo>
                    <a:pt x="5109972" y="0"/>
                  </a:lnTo>
                  <a:lnTo>
                    <a:pt x="5068062" y="0"/>
                  </a:lnTo>
                  <a:lnTo>
                    <a:pt x="5068062" y="10668"/>
                  </a:lnTo>
                  <a:lnTo>
                    <a:pt x="5109972" y="10668"/>
                  </a:lnTo>
                  <a:close/>
                </a:path>
                <a:path w="8343900" h="1487170">
                  <a:moveTo>
                    <a:pt x="5183124" y="10668"/>
                  </a:moveTo>
                  <a:lnTo>
                    <a:pt x="5183124" y="0"/>
                  </a:lnTo>
                  <a:lnTo>
                    <a:pt x="5141214" y="0"/>
                  </a:lnTo>
                  <a:lnTo>
                    <a:pt x="5141214" y="10668"/>
                  </a:lnTo>
                  <a:lnTo>
                    <a:pt x="5183124" y="10668"/>
                  </a:lnTo>
                  <a:close/>
                </a:path>
                <a:path w="8343900" h="1487170">
                  <a:moveTo>
                    <a:pt x="5257038" y="10668"/>
                  </a:moveTo>
                  <a:lnTo>
                    <a:pt x="5257038" y="0"/>
                  </a:lnTo>
                  <a:lnTo>
                    <a:pt x="5215128" y="0"/>
                  </a:lnTo>
                  <a:lnTo>
                    <a:pt x="5215128" y="10668"/>
                  </a:lnTo>
                  <a:lnTo>
                    <a:pt x="5257038" y="10668"/>
                  </a:lnTo>
                  <a:close/>
                </a:path>
                <a:path w="8343900" h="1487170">
                  <a:moveTo>
                    <a:pt x="5330190" y="10668"/>
                  </a:moveTo>
                  <a:lnTo>
                    <a:pt x="5330190" y="0"/>
                  </a:lnTo>
                  <a:lnTo>
                    <a:pt x="5288280" y="0"/>
                  </a:lnTo>
                  <a:lnTo>
                    <a:pt x="5288280" y="10668"/>
                  </a:lnTo>
                  <a:lnTo>
                    <a:pt x="5330190" y="10668"/>
                  </a:lnTo>
                  <a:close/>
                </a:path>
                <a:path w="8343900" h="1487170">
                  <a:moveTo>
                    <a:pt x="5404104" y="10668"/>
                  </a:moveTo>
                  <a:lnTo>
                    <a:pt x="5404104" y="0"/>
                  </a:lnTo>
                  <a:lnTo>
                    <a:pt x="5362194" y="0"/>
                  </a:lnTo>
                  <a:lnTo>
                    <a:pt x="5362194" y="10668"/>
                  </a:lnTo>
                  <a:lnTo>
                    <a:pt x="5404104" y="10668"/>
                  </a:lnTo>
                  <a:close/>
                </a:path>
                <a:path w="8343900" h="1487170">
                  <a:moveTo>
                    <a:pt x="5477256" y="10668"/>
                  </a:moveTo>
                  <a:lnTo>
                    <a:pt x="5477256" y="0"/>
                  </a:lnTo>
                  <a:lnTo>
                    <a:pt x="5435346" y="0"/>
                  </a:lnTo>
                  <a:lnTo>
                    <a:pt x="5435346" y="10668"/>
                  </a:lnTo>
                  <a:lnTo>
                    <a:pt x="5477256" y="10668"/>
                  </a:lnTo>
                  <a:close/>
                </a:path>
                <a:path w="8343900" h="1487170">
                  <a:moveTo>
                    <a:pt x="5551170" y="10668"/>
                  </a:moveTo>
                  <a:lnTo>
                    <a:pt x="5551170" y="0"/>
                  </a:lnTo>
                  <a:lnTo>
                    <a:pt x="5508498" y="0"/>
                  </a:lnTo>
                  <a:lnTo>
                    <a:pt x="5508498" y="10668"/>
                  </a:lnTo>
                  <a:lnTo>
                    <a:pt x="5551170" y="10668"/>
                  </a:lnTo>
                  <a:close/>
                </a:path>
                <a:path w="8343900" h="1487170">
                  <a:moveTo>
                    <a:pt x="5624309" y="10668"/>
                  </a:moveTo>
                  <a:lnTo>
                    <a:pt x="5624309" y="0"/>
                  </a:lnTo>
                  <a:lnTo>
                    <a:pt x="5582399" y="0"/>
                  </a:lnTo>
                  <a:lnTo>
                    <a:pt x="5582399" y="10668"/>
                  </a:lnTo>
                  <a:lnTo>
                    <a:pt x="5624309" y="10668"/>
                  </a:lnTo>
                  <a:close/>
                </a:path>
                <a:path w="8343900" h="1487170">
                  <a:moveTo>
                    <a:pt x="5697474" y="10668"/>
                  </a:moveTo>
                  <a:lnTo>
                    <a:pt x="5697474" y="0"/>
                  </a:lnTo>
                  <a:lnTo>
                    <a:pt x="5655564" y="0"/>
                  </a:lnTo>
                  <a:lnTo>
                    <a:pt x="5655564" y="10668"/>
                  </a:lnTo>
                  <a:lnTo>
                    <a:pt x="5697474" y="10668"/>
                  </a:lnTo>
                  <a:close/>
                </a:path>
                <a:path w="8343900" h="1487170">
                  <a:moveTo>
                    <a:pt x="5771375" y="10668"/>
                  </a:moveTo>
                  <a:lnTo>
                    <a:pt x="5771375" y="0"/>
                  </a:lnTo>
                  <a:lnTo>
                    <a:pt x="5729465" y="0"/>
                  </a:lnTo>
                  <a:lnTo>
                    <a:pt x="5729465" y="10668"/>
                  </a:lnTo>
                  <a:lnTo>
                    <a:pt x="5771375" y="10668"/>
                  </a:lnTo>
                  <a:close/>
                </a:path>
                <a:path w="8343900" h="1487170">
                  <a:moveTo>
                    <a:pt x="5844527" y="10668"/>
                  </a:moveTo>
                  <a:lnTo>
                    <a:pt x="5844527" y="0"/>
                  </a:lnTo>
                  <a:lnTo>
                    <a:pt x="5802617" y="0"/>
                  </a:lnTo>
                  <a:lnTo>
                    <a:pt x="5802617" y="10668"/>
                  </a:lnTo>
                  <a:lnTo>
                    <a:pt x="5844527" y="10668"/>
                  </a:lnTo>
                  <a:close/>
                </a:path>
                <a:path w="8343900" h="1487170">
                  <a:moveTo>
                    <a:pt x="5918441" y="10668"/>
                  </a:moveTo>
                  <a:lnTo>
                    <a:pt x="5918441" y="0"/>
                  </a:lnTo>
                  <a:lnTo>
                    <a:pt x="5875769" y="0"/>
                  </a:lnTo>
                  <a:lnTo>
                    <a:pt x="5875769" y="10668"/>
                  </a:lnTo>
                  <a:lnTo>
                    <a:pt x="5918441" y="10668"/>
                  </a:lnTo>
                  <a:close/>
                </a:path>
                <a:path w="8343900" h="1487170">
                  <a:moveTo>
                    <a:pt x="5991606" y="10668"/>
                  </a:moveTo>
                  <a:lnTo>
                    <a:pt x="5991606" y="0"/>
                  </a:lnTo>
                  <a:lnTo>
                    <a:pt x="5949696" y="0"/>
                  </a:lnTo>
                  <a:lnTo>
                    <a:pt x="5949696" y="10668"/>
                  </a:lnTo>
                  <a:lnTo>
                    <a:pt x="5991606" y="10668"/>
                  </a:lnTo>
                  <a:close/>
                </a:path>
                <a:path w="8343900" h="1487170">
                  <a:moveTo>
                    <a:pt x="6064758" y="10668"/>
                  </a:moveTo>
                  <a:lnTo>
                    <a:pt x="6064758" y="0"/>
                  </a:lnTo>
                  <a:lnTo>
                    <a:pt x="6022848" y="0"/>
                  </a:lnTo>
                  <a:lnTo>
                    <a:pt x="6022848" y="10668"/>
                  </a:lnTo>
                  <a:lnTo>
                    <a:pt x="6064758" y="10668"/>
                  </a:lnTo>
                  <a:close/>
                </a:path>
                <a:path w="8343900" h="1487170">
                  <a:moveTo>
                    <a:pt x="6138671" y="10668"/>
                  </a:moveTo>
                  <a:lnTo>
                    <a:pt x="6138671" y="0"/>
                  </a:lnTo>
                  <a:lnTo>
                    <a:pt x="6096761" y="0"/>
                  </a:lnTo>
                  <a:lnTo>
                    <a:pt x="6096761" y="10668"/>
                  </a:lnTo>
                  <a:lnTo>
                    <a:pt x="6138671" y="10668"/>
                  </a:lnTo>
                  <a:close/>
                </a:path>
                <a:path w="8343900" h="1487170">
                  <a:moveTo>
                    <a:pt x="6211824" y="10668"/>
                  </a:moveTo>
                  <a:lnTo>
                    <a:pt x="6211824" y="0"/>
                  </a:lnTo>
                  <a:lnTo>
                    <a:pt x="6169914" y="0"/>
                  </a:lnTo>
                  <a:lnTo>
                    <a:pt x="6169914" y="10668"/>
                  </a:lnTo>
                  <a:lnTo>
                    <a:pt x="6211824" y="10668"/>
                  </a:lnTo>
                  <a:close/>
                </a:path>
                <a:path w="8343900" h="1487170">
                  <a:moveTo>
                    <a:pt x="6285725" y="10668"/>
                  </a:moveTo>
                  <a:lnTo>
                    <a:pt x="6285725" y="0"/>
                  </a:lnTo>
                  <a:lnTo>
                    <a:pt x="6243815" y="0"/>
                  </a:lnTo>
                  <a:lnTo>
                    <a:pt x="6243815" y="10668"/>
                  </a:lnTo>
                  <a:lnTo>
                    <a:pt x="6285725" y="10668"/>
                  </a:lnTo>
                  <a:close/>
                </a:path>
                <a:path w="8343900" h="1487170">
                  <a:moveTo>
                    <a:pt x="6358877" y="10668"/>
                  </a:moveTo>
                  <a:lnTo>
                    <a:pt x="6358877" y="0"/>
                  </a:lnTo>
                  <a:lnTo>
                    <a:pt x="6316967" y="0"/>
                  </a:lnTo>
                  <a:lnTo>
                    <a:pt x="6316967" y="10668"/>
                  </a:lnTo>
                  <a:lnTo>
                    <a:pt x="6358877" y="10668"/>
                  </a:lnTo>
                  <a:close/>
                </a:path>
                <a:path w="8343900" h="1487170">
                  <a:moveTo>
                    <a:pt x="6432029" y="10668"/>
                  </a:moveTo>
                  <a:lnTo>
                    <a:pt x="6432029" y="0"/>
                  </a:lnTo>
                  <a:lnTo>
                    <a:pt x="6390119" y="0"/>
                  </a:lnTo>
                  <a:lnTo>
                    <a:pt x="6390119" y="10668"/>
                  </a:lnTo>
                  <a:lnTo>
                    <a:pt x="6432029" y="10668"/>
                  </a:lnTo>
                  <a:close/>
                </a:path>
                <a:path w="8343900" h="1487170">
                  <a:moveTo>
                    <a:pt x="6505956" y="10668"/>
                  </a:moveTo>
                  <a:lnTo>
                    <a:pt x="6505956" y="0"/>
                  </a:lnTo>
                  <a:lnTo>
                    <a:pt x="6464046" y="0"/>
                  </a:lnTo>
                  <a:lnTo>
                    <a:pt x="6464046" y="10668"/>
                  </a:lnTo>
                  <a:lnTo>
                    <a:pt x="6505956" y="10668"/>
                  </a:lnTo>
                  <a:close/>
                </a:path>
                <a:path w="8343900" h="1487170">
                  <a:moveTo>
                    <a:pt x="6579108" y="10668"/>
                  </a:moveTo>
                  <a:lnTo>
                    <a:pt x="6579108" y="0"/>
                  </a:lnTo>
                  <a:lnTo>
                    <a:pt x="6537198" y="0"/>
                  </a:lnTo>
                  <a:lnTo>
                    <a:pt x="6537198" y="10668"/>
                  </a:lnTo>
                  <a:lnTo>
                    <a:pt x="6579108" y="10668"/>
                  </a:lnTo>
                  <a:close/>
                </a:path>
                <a:path w="8343900" h="1487170">
                  <a:moveTo>
                    <a:pt x="6653021" y="10668"/>
                  </a:moveTo>
                  <a:lnTo>
                    <a:pt x="6653021" y="0"/>
                  </a:lnTo>
                  <a:lnTo>
                    <a:pt x="6611111" y="0"/>
                  </a:lnTo>
                  <a:lnTo>
                    <a:pt x="6611111" y="10668"/>
                  </a:lnTo>
                  <a:lnTo>
                    <a:pt x="6653021" y="10668"/>
                  </a:lnTo>
                  <a:close/>
                </a:path>
                <a:path w="8343900" h="1487170">
                  <a:moveTo>
                    <a:pt x="6726174" y="10668"/>
                  </a:moveTo>
                  <a:lnTo>
                    <a:pt x="6726174" y="0"/>
                  </a:lnTo>
                  <a:lnTo>
                    <a:pt x="6684264" y="0"/>
                  </a:lnTo>
                  <a:lnTo>
                    <a:pt x="6684264" y="10668"/>
                  </a:lnTo>
                  <a:lnTo>
                    <a:pt x="6726174" y="10668"/>
                  </a:lnTo>
                  <a:close/>
                </a:path>
                <a:path w="8343900" h="1487170">
                  <a:moveTo>
                    <a:pt x="6800088" y="10668"/>
                  </a:moveTo>
                  <a:lnTo>
                    <a:pt x="6800088" y="0"/>
                  </a:lnTo>
                  <a:lnTo>
                    <a:pt x="6757416" y="0"/>
                  </a:lnTo>
                  <a:lnTo>
                    <a:pt x="6757416" y="10668"/>
                  </a:lnTo>
                  <a:lnTo>
                    <a:pt x="6800088" y="10668"/>
                  </a:lnTo>
                  <a:close/>
                </a:path>
                <a:path w="8343900" h="1487170">
                  <a:moveTo>
                    <a:pt x="6873227" y="10668"/>
                  </a:moveTo>
                  <a:lnTo>
                    <a:pt x="6873227" y="0"/>
                  </a:lnTo>
                  <a:lnTo>
                    <a:pt x="6831317" y="0"/>
                  </a:lnTo>
                  <a:lnTo>
                    <a:pt x="6831317" y="10668"/>
                  </a:lnTo>
                  <a:lnTo>
                    <a:pt x="6873227" y="10668"/>
                  </a:lnTo>
                  <a:close/>
                </a:path>
                <a:path w="8343900" h="1487170">
                  <a:moveTo>
                    <a:pt x="6946379" y="10668"/>
                  </a:moveTo>
                  <a:lnTo>
                    <a:pt x="6946379" y="0"/>
                  </a:lnTo>
                  <a:lnTo>
                    <a:pt x="6904469" y="0"/>
                  </a:lnTo>
                  <a:lnTo>
                    <a:pt x="6904469" y="10668"/>
                  </a:lnTo>
                  <a:lnTo>
                    <a:pt x="6946379" y="10668"/>
                  </a:lnTo>
                  <a:close/>
                </a:path>
                <a:path w="8343900" h="1487170">
                  <a:moveTo>
                    <a:pt x="7020306" y="10668"/>
                  </a:moveTo>
                  <a:lnTo>
                    <a:pt x="7020306" y="0"/>
                  </a:lnTo>
                  <a:lnTo>
                    <a:pt x="6978396" y="0"/>
                  </a:lnTo>
                  <a:lnTo>
                    <a:pt x="6978396" y="10668"/>
                  </a:lnTo>
                  <a:lnTo>
                    <a:pt x="7020306" y="10668"/>
                  </a:lnTo>
                  <a:close/>
                </a:path>
                <a:path w="8343900" h="1487170">
                  <a:moveTo>
                    <a:pt x="7093458" y="10668"/>
                  </a:moveTo>
                  <a:lnTo>
                    <a:pt x="7093458" y="0"/>
                  </a:lnTo>
                  <a:lnTo>
                    <a:pt x="7051548" y="0"/>
                  </a:lnTo>
                  <a:lnTo>
                    <a:pt x="7051548" y="10668"/>
                  </a:lnTo>
                  <a:lnTo>
                    <a:pt x="7093458" y="10668"/>
                  </a:lnTo>
                  <a:close/>
                </a:path>
                <a:path w="8343900" h="1487170">
                  <a:moveTo>
                    <a:pt x="7167372" y="10668"/>
                  </a:moveTo>
                  <a:lnTo>
                    <a:pt x="7167372" y="0"/>
                  </a:lnTo>
                  <a:lnTo>
                    <a:pt x="7124700" y="0"/>
                  </a:lnTo>
                  <a:lnTo>
                    <a:pt x="7124700" y="10668"/>
                  </a:lnTo>
                  <a:lnTo>
                    <a:pt x="7167372" y="10668"/>
                  </a:lnTo>
                  <a:close/>
                </a:path>
                <a:path w="8343900" h="1487170">
                  <a:moveTo>
                    <a:pt x="7240524" y="10668"/>
                  </a:moveTo>
                  <a:lnTo>
                    <a:pt x="7240524" y="0"/>
                  </a:lnTo>
                  <a:lnTo>
                    <a:pt x="7198614" y="0"/>
                  </a:lnTo>
                  <a:lnTo>
                    <a:pt x="7198614" y="10668"/>
                  </a:lnTo>
                  <a:lnTo>
                    <a:pt x="7240524" y="10668"/>
                  </a:lnTo>
                  <a:close/>
                </a:path>
                <a:path w="8343900" h="1487170">
                  <a:moveTo>
                    <a:pt x="7313674" y="10668"/>
                  </a:moveTo>
                  <a:lnTo>
                    <a:pt x="7313674" y="0"/>
                  </a:lnTo>
                  <a:lnTo>
                    <a:pt x="7271766" y="0"/>
                  </a:lnTo>
                  <a:lnTo>
                    <a:pt x="7271766" y="10668"/>
                  </a:lnTo>
                  <a:lnTo>
                    <a:pt x="7313674" y="10668"/>
                  </a:lnTo>
                  <a:close/>
                </a:path>
                <a:path w="8343900" h="1487170">
                  <a:moveTo>
                    <a:pt x="7387577" y="10668"/>
                  </a:moveTo>
                  <a:lnTo>
                    <a:pt x="7387577" y="0"/>
                  </a:lnTo>
                  <a:lnTo>
                    <a:pt x="7345667" y="0"/>
                  </a:lnTo>
                  <a:lnTo>
                    <a:pt x="7345667" y="10668"/>
                  </a:lnTo>
                  <a:lnTo>
                    <a:pt x="7387577" y="10668"/>
                  </a:lnTo>
                  <a:close/>
                </a:path>
                <a:path w="8343900" h="1487170">
                  <a:moveTo>
                    <a:pt x="7460729" y="10668"/>
                  </a:moveTo>
                  <a:lnTo>
                    <a:pt x="7460729" y="0"/>
                  </a:lnTo>
                  <a:lnTo>
                    <a:pt x="7418819" y="0"/>
                  </a:lnTo>
                  <a:lnTo>
                    <a:pt x="7418819" y="10668"/>
                  </a:lnTo>
                  <a:lnTo>
                    <a:pt x="7460729" y="10668"/>
                  </a:lnTo>
                  <a:close/>
                </a:path>
                <a:path w="8343900" h="1487170">
                  <a:moveTo>
                    <a:pt x="7534656" y="10668"/>
                  </a:moveTo>
                  <a:lnTo>
                    <a:pt x="7534656" y="0"/>
                  </a:lnTo>
                  <a:lnTo>
                    <a:pt x="7492746" y="0"/>
                  </a:lnTo>
                  <a:lnTo>
                    <a:pt x="7492746" y="10668"/>
                  </a:lnTo>
                  <a:lnTo>
                    <a:pt x="7534656" y="10668"/>
                  </a:lnTo>
                  <a:close/>
                </a:path>
                <a:path w="8343900" h="1487170">
                  <a:moveTo>
                    <a:pt x="7607808" y="10668"/>
                  </a:moveTo>
                  <a:lnTo>
                    <a:pt x="7607808" y="0"/>
                  </a:lnTo>
                  <a:lnTo>
                    <a:pt x="7565898" y="0"/>
                  </a:lnTo>
                  <a:lnTo>
                    <a:pt x="7565898" y="10668"/>
                  </a:lnTo>
                  <a:lnTo>
                    <a:pt x="7607808" y="10668"/>
                  </a:lnTo>
                  <a:close/>
                </a:path>
                <a:path w="8343900" h="1487170">
                  <a:moveTo>
                    <a:pt x="7680959" y="10668"/>
                  </a:moveTo>
                  <a:lnTo>
                    <a:pt x="7680959" y="0"/>
                  </a:lnTo>
                  <a:lnTo>
                    <a:pt x="7639050" y="0"/>
                  </a:lnTo>
                  <a:lnTo>
                    <a:pt x="7639050" y="10668"/>
                  </a:lnTo>
                  <a:lnTo>
                    <a:pt x="7680959" y="10668"/>
                  </a:lnTo>
                  <a:close/>
                </a:path>
                <a:path w="8343900" h="1487170">
                  <a:moveTo>
                    <a:pt x="7754874" y="10668"/>
                  </a:moveTo>
                  <a:lnTo>
                    <a:pt x="7754874" y="0"/>
                  </a:lnTo>
                  <a:lnTo>
                    <a:pt x="7712964" y="0"/>
                  </a:lnTo>
                  <a:lnTo>
                    <a:pt x="7712964" y="10668"/>
                  </a:lnTo>
                  <a:lnTo>
                    <a:pt x="7754874" y="10668"/>
                  </a:lnTo>
                  <a:close/>
                </a:path>
                <a:path w="8343900" h="1487170">
                  <a:moveTo>
                    <a:pt x="7828024" y="10668"/>
                  </a:moveTo>
                  <a:lnTo>
                    <a:pt x="7828024" y="0"/>
                  </a:lnTo>
                  <a:lnTo>
                    <a:pt x="7786116" y="0"/>
                  </a:lnTo>
                  <a:lnTo>
                    <a:pt x="7786116" y="10668"/>
                  </a:lnTo>
                  <a:lnTo>
                    <a:pt x="7828024" y="10668"/>
                  </a:lnTo>
                  <a:close/>
                </a:path>
                <a:path w="8343900" h="1487170">
                  <a:moveTo>
                    <a:pt x="7901927" y="10668"/>
                  </a:moveTo>
                  <a:lnTo>
                    <a:pt x="7901927" y="0"/>
                  </a:lnTo>
                  <a:lnTo>
                    <a:pt x="7860017" y="0"/>
                  </a:lnTo>
                  <a:lnTo>
                    <a:pt x="7860017" y="10668"/>
                  </a:lnTo>
                  <a:lnTo>
                    <a:pt x="7901927" y="10668"/>
                  </a:lnTo>
                  <a:close/>
                </a:path>
                <a:path w="8343900" h="1487170">
                  <a:moveTo>
                    <a:pt x="7975079" y="10668"/>
                  </a:moveTo>
                  <a:lnTo>
                    <a:pt x="7975079" y="0"/>
                  </a:lnTo>
                  <a:lnTo>
                    <a:pt x="7933169" y="0"/>
                  </a:lnTo>
                  <a:lnTo>
                    <a:pt x="7933169" y="10668"/>
                  </a:lnTo>
                  <a:lnTo>
                    <a:pt x="7975079" y="10668"/>
                  </a:lnTo>
                  <a:close/>
                </a:path>
                <a:path w="8343900" h="1487170">
                  <a:moveTo>
                    <a:pt x="8049006" y="10668"/>
                  </a:moveTo>
                  <a:lnTo>
                    <a:pt x="8049006" y="0"/>
                  </a:lnTo>
                  <a:lnTo>
                    <a:pt x="8006333" y="0"/>
                  </a:lnTo>
                  <a:lnTo>
                    <a:pt x="8006333" y="10668"/>
                  </a:lnTo>
                  <a:lnTo>
                    <a:pt x="8049006" y="10668"/>
                  </a:lnTo>
                  <a:close/>
                </a:path>
                <a:path w="8343900" h="1487170">
                  <a:moveTo>
                    <a:pt x="8122158" y="10667"/>
                  </a:moveTo>
                  <a:lnTo>
                    <a:pt x="8122158" y="0"/>
                  </a:lnTo>
                  <a:lnTo>
                    <a:pt x="8080248" y="0"/>
                  </a:lnTo>
                  <a:lnTo>
                    <a:pt x="8080248" y="10667"/>
                  </a:lnTo>
                  <a:lnTo>
                    <a:pt x="8122158" y="10667"/>
                  </a:lnTo>
                  <a:close/>
                </a:path>
                <a:path w="8343900" h="1487170">
                  <a:moveTo>
                    <a:pt x="8195297" y="10667"/>
                  </a:moveTo>
                  <a:lnTo>
                    <a:pt x="8195297" y="0"/>
                  </a:lnTo>
                  <a:lnTo>
                    <a:pt x="8153387" y="0"/>
                  </a:lnTo>
                  <a:lnTo>
                    <a:pt x="8153387" y="10667"/>
                  </a:lnTo>
                  <a:lnTo>
                    <a:pt x="8195297" y="10667"/>
                  </a:lnTo>
                  <a:close/>
                </a:path>
                <a:path w="8343900" h="1487170">
                  <a:moveTo>
                    <a:pt x="8269224" y="10667"/>
                  </a:moveTo>
                  <a:lnTo>
                    <a:pt x="8269224" y="0"/>
                  </a:lnTo>
                  <a:lnTo>
                    <a:pt x="8227314" y="0"/>
                  </a:lnTo>
                  <a:lnTo>
                    <a:pt x="8227314" y="10667"/>
                  </a:lnTo>
                  <a:lnTo>
                    <a:pt x="8269224" y="10667"/>
                  </a:lnTo>
                  <a:close/>
                </a:path>
                <a:path w="8343900" h="1487170">
                  <a:moveTo>
                    <a:pt x="8343900" y="9143"/>
                  </a:moveTo>
                  <a:lnTo>
                    <a:pt x="8343900" y="2285"/>
                  </a:lnTo>
                  <a:lnTo>
                    <a:pt x="8341614" y="0"/>
                  </a:lnTo>
                  <a:lnTo>
                    <a:pt x="8300466" y="0"/>
                  </a:lnTo>
                  <a:lnTo>
                    <a:pt x="8300466" y="10667"/>
                  </a:lnTo>
                  <a:lnTo>
                    <a:pt x="8333219" y="10667"/>
                  </a:lnTo>
                  <a:lnTo>
                    <a:pt x="8333219" y="5333"/>
                  </a:lnTo>
                  <a:lnTo>
                    <a:pt x="8337038" y="9143"/>
                  </a:lnTo>
                  <a:lnTo>
                    <a:pt x="8343900" y="9143"/>
                  </a:lnTo>
                  <a:close/>
                </a:path>
                <a:path w="8343900" h="1487170">
                  <a:moveTo>
                    <a:pt x="8337038" y="9143"/>
                  </a:moveTo>
                  <a:lnTo>
                    <a:pt x="8333219" y="5333"/>
                  </a:lnTo>
                  <a:lnTo>
                    <a:pt x="8333219" y="9143"/>
                  </a:lnTo>
                  <a:lnTo>
                    <a:pt x="8337038" y="9143"/>
                  </a:lnTo>
                  <a:close/>
                </a:path>
                <a:path w="8343900" h="1487170">
                  <a:moveTo>
                    <a:pt x="8338566" y="10667"/>
                  </a:moveTo>
                  <a:lnTo>
                    <a:pt x="8337038" y="9143"/>
                  </a:lnTo>
                  <a:lnTo>
                    <a:pt x="8333219" y="9143"/>
                  </a:lnTo>
                  <a:lnTo>
                    <a:pt x="8333219" y="10667"/>
                  </a:lnTo>
                  <a:lnTo>
                    <a:pt x="8338566" y="10667"/>
                  </a:lnTo>
                  <a:close/>
                </a:path>
                <a:path w="8343900" h="1487170">
                  <a:moveTo>
                    <a:pt x="8343900" y="83057"/>
                  </a:moveTo>
                  <a:lnTo>
                    <a:pt x="8343900" y="41147"/>
                  </a:lnTo>
                  <a:lnTo>
                    <a:pt x="8333231" y="41147"/>
                  </a:lnTo>
                  <a:lnTo>
                    <a:pt x="8333231" y="83057"/>
                  </a:lnTo>
                  <a:lnTo>
                    <a:pt x="8343900" y="83057"/>
                  </a:lnTo>
                  <a:close/>
                </a:path>
                <a:path w="8343900" h="1487170">
                  <a:moveTo>
                    <a:pt x="8343900" y="156209"/>
                  </a:moveTo>
                  <a:lnTo>
                    <a:pt x="8343900" y="114299"/>
                  </a:lnTo>
                  <a:lnTo>
                    <a:pt x="8333231" y="114299"/>
                  </a:lnTo>
                  <a:lnTo>
                    <a:pt x="8333231" y="156209"/>
                  </a:lnTo>
                  <a:lnTo>
                    <a:pt x="8343900" y="156209"/>
                  </a:lnTo>
                  <a:close/>
                </a:path>
                <a:path w="8343900" h="1487170">
                  <a:moveTo>
                    <a:pt x="8343900" y="229362"/>
                  </a:moveTo>
                  <a:lnTo>
                    <a:pt x="8343900" y="187451"/>
                  </a:lnTo>
                  <a:lnTo>
                    <a:pt x="8333231" y="187451"/>
                  </a:lnTo>
                  <a:lnTo>
                    <a:pt x="8333231" y="229362"/>
                  </a:lnTo>
                  <a:lnTo>
                    <a:pt x="8343900" y="229362"/>
                  </a:lnTo>
                  <a:close/>
                </a:path>
                <a:path w="8343900" h="1487170">
                  <a:moveTo>
                    <a:pt x="8343900" y="303275"/>
                  </a:moveTo>
                  <a:lnTo>
                    <a:pt x="8343900" y="261365"/>
                  </a:lnTo>
                  <a:lnTo>
                    <a:pt x="8333231" y="261365"/>
                  </a:lnTo>
                  <a:lnTo>
                    <a:pt x="8333231" y="303275"/>
                  </a:lnTo>
                  <a:lnTo>
                    <a:pt x="8343900" y="303275"/>
                  </a:lnTo>
                  <a:close/>
                </a:path>
                <a:path w="8343900" h="1487170">
                  <a:moveTo>
                    <a:pt x="8343900" y="376427"/>
                  </a:moveTo>
                  <a:lnTo>
                    <a:pt x="8343900" y="334517"/>
                  </a:lnTo>
                  <a:lnTo>
                    <a:pt x="8333231" y="334517"/>
                  </a:lnTo>
                  <a:lnTo>
                    <a:pt x="8333231" y="376427"/>
                  </a:lnTo>
                  <a:lnTo>
                    <a:pt x="8343900" y="376427"/>
                  </a:lnTo>
                  <a:close/>
                </a:path>
                <a:path w="8343900" h="1487170">
                  <a:moveTo>
                    <a:pt x="8343900" y="450342"/>
                  </a:moveTo>
                  <a:lnTo>
                    <a:pt x="8343900" y="408431"/>
                  </a:lnTo>
                  <a:lnTo>
                    <a:pt x="8333231" y="408431"/>
                  </a:lnTo>
                  <a:lnTo>
                    <a:pt x="8333231" y="450342"/>
                  </a:lnTo>
                  <a:lnTo>
                    <a:pt x="8343900" y="450342"/>
                  </a:lnTo>
                  <a:close/>
                </a:path>
                <a:path w="8343900" h="1487170">
                  <a:moveTo>
                    <a:pt x="8343900" y="523494"/>
                  </a:moveTo>
                  <a:lnTo>
                    <a:pt x="8343900" y="481583"/>
                  </a:lnTo>
                  <a:lnTo>
                    <a:pt x="8333231" y="481583"/>
                  </a:lnTo>
                  <a:lnTo>
                    <a:pt x="8333231" y="523494"/>
                  </a:lnTo>
                  <a:lnTo>
                    <a:pt x="8343900" y="523494"/>
                  </a:lnTo>
                  <a:close/>
                </a:path>
                <a:path w="8343900" h="1487170">
                  <a:moveTo>
                    <a:pt x="8343900" y="597407"/>
                  </a:moveTo>
                  <a:lnTo>
                    <a:pt x="8343900" y="554735"/>
                  </a:lnTo>
                  <a:lnTo>
                    <a:pt x="8333231" y="554735"/>
                  </a:lnTo>
                  <a:lnTo>
                    <a:pt x="8333231" y="597407"/>
                  </a:lnTo>
                  <a:lnTo>
                    <a:pt x="8343900" y="597407"/>
                  </a:lnTo>
                  <a:close/>
                </a:path>
                <a:path w="8343900" h="1487170">
                  <a:moveTo>
                    <a:pt x="8343900" y="670559"/>
                  </a:moveTo>
                  <a:lnTo>
                    <a:pt x="8343900" y="628649"/>
                  </a:lnTo>
                  <a:lnTo>
                    <a:pt x="8333231" y="628649"/>
                  </a:lnTo>
                  <a:lnTo>
                    <a:pt x="8333231" y="670559"/>
                  </a:lnTo>
                  <a:lnTo>
                    <a:pt x="8343900" y="670559"/>
                  </a:lnTo>
                  <a:close/>
                </a:path>
                <a:path w="8343900" h="1487170">
                  <a:moveTo>
                    <a:pt x="8343900" y="743712"/>
                  </a:moveTo>
                  <a:lnTo>
                    <a:pt x="8343900" y="701801"/>
                  </a:lnTo>
                  <a:lnTo>
                    <a:pt x="8333231" y="701801"/>
                  </a:lnTo>
                  <a:lnTo>
                    <a:pt x="8333231" y="743712"/>
                  </a:lnTo>
                  <a:lnTo>
                    <a:pt x="8343900" y="743712"/>
                  </a:lnTo>
                  <a:close/>
                </a:path>
                <a:path w="8343900" h="1487170">
                  <a:moveTo>
                    <a:pt x="8343900" y="817626"/>
                  </a:moveTo>
                  <a:lnTo>
                    <a:pt x="8343900" y="775715"/>
                  </a:lnTo>
                  <a:lnTo>
                    <a:pt x="8333231" y="775715"/>
                  </a:lnTo>
                  <a:lnTo>
                    <a:pt x="8333231" y="817626"/>
                  </a:lnTo>
                  <a:lnTo>
                    <a:pt x="8343900" y="817626"/>
                  </a:lnTo>
                  <a:close/>
                </a:path>
                <a:path w="8343900" h="1487170">
                  <a:moveTo>
                    <a:pt x="8343900" y="890777"/>
                  </a:moveTo>
                  <a:lnTo>
                    <a:pt x="8343900" y="848867"/>
                  </a:lnTo>
                  <a:lnTo>
                    <a:pt x="8333231" y="848867"/>
                  </a:lnTo>
                  <a:lnTo>
                    <a:pt x="8333231" y="890777"/>
                  </a:lnTo>
                  <a:lnTo>
                    <a:pt x="8343900" y="890777"/>
                  </a:lnTo>
                  <a:close/>
                </a:path>
                <a:path w="8343900" h="1487170">
                  <a:moveTo>
                    <a:pt x="8343900" y="964692"/>
                  </a:moveTo>
                  <a:lnTo>
                    <a:pt x="8343900" y="922782"/>
                  </a:lnTo>
                  <a:lnTo>
                    <a:pt x="8333231" y="922782"/>
                  </a:lnTo>
                  <a:lnTo>
                    <a:pt x="8333231" y="964692"/>
                  </a:lnTo>
                  <a:lnTo>
                    <a:pt x="8343900" y="964692"/>
                  </a:lnTo>
                  <a:close/>
                </a:path>
                <a:path w="8343900" h="1487170">
                  <a:moveTo>
                    <a:pt x="8343900" y="1037844"/>
                  </a:moveTo>
                  <a:lnTo>
                    <a:pt x="8343900" y="995933"/>
                  </a:lnTo>
                  <a:lnTo>
                    <a:pt x="8333231" y="995933"/>
                  </a:lnTo>
                  <a:lnTo>
                    <a:pt x="8333231" y="1037844"/>
                  </a:lnTo>
                  <a:lnTo>
                    <a:pt x="8343900" y="1037844"/>
                  </a:lnTo>
                  <a:close/>
                </a:path>
                <a:path w="8343900" h="1487170">
                  <a:moveTo>
                    <a:pt x="8343900" y="1110995"/>
                  </a:moveTo>
                  <a:lnTo>
                    <a:pt x="8343900" y="1069085"/>
                  </a:lnTo>
                  <a:lnTo>
                    <a:pt x="8333231" y="1069085"/>
                  </a:lnTo>
                  <a:lnTo>
                    <a:pt x="8333231" y="1110995"/>
                  </a:lnTo>
                  <a:lnTo>
                    <a:pt x="8343900" y="1110995"/>
                  </a:lnTo>
                  <a:close/>
                </a:path>
                <a:path w="8343900" h="1487170">
                  <a:moveTo>
                    <a:pt x="8343900" y="1184909"/>
                  </a:moveTo>
                  <a:lnTo>
                    <a:pt x="8343900" y="1142999"/>
                  </a:lnTo>
                  <a:lnTo>
                    <a:pt x="8333231" y="1142999"/>
                  </a:lnTo>
                  <a:lnTo>
                    <a:pt x="8333231" y="1184909"/>
                  </a:lnTo>
                  <a:lnTo>
                    <a:pt x="8343900" y="1184909"/>
                  </a:lnTo>
                  <a:close/>
                </a:path>
                <a:path w="8343900" h="1487170">
                  <a:moveTo>
                    <a:pt x="8343900" y="1258062"/>
                  </a:moveTo>
                  <a:lnTo>
                    <a:pt x="8343900" y="1216152"/>
                  </a:lnTo>
                  <a:lnTo>
                    <a:pt x="8333231" y="1216152"/>
                  </a:lnTo>
                  <a:lnTo>
                    <a:pt x="8333231" y="1258062"/>
                  </a:lnTo>
                  <a:lnTo>
                    <a:pt x="8343900" y="1258062"/>
                  </a:lnTo>
                  <a:close/>
                </a:path>
                <a:path w="8343900" h="1487170">
                  <a:moveTo>
                    <a:pt x="8343900" y="1331976"/>
                  </a:moveTo>
                  <a:lnTo>
                    <a:pt x="8343900" y="1290065"/>
                  </a:lnTo>
                  <a:lnTo>
                    <a:pt x="8333231" y="1290065"/>
                  </a:lnTo>
                  <a:lnTo>
                    <a:pt x="8333231" y="1331976"/>
                  </a:lnTo>
                  <a:lnTo>
                    <a:pt x="8343900" y="1331976"/>
                  </a:lnTo>
                  <a:close/>
                </a:path>
                <a:path w="8343900" h="1487170">
                  <a:moveTo>
                    <a:pt x="8343900" y="1405127"/>
                  </a:moveTo>
                  <a:lnTo>
                    <a:pt x="8343900" y="1363217"/>
                  </a:lnTo>
                  <a:lnTo>
                    <a:pt x="8333231" y="1363217"/>
                  </a:lnTo>
                  <a:lnTo>
                    <a:pt x="8333231" y="1405127"/>
                  </a:lnTo>
                  <a:lnTo>
                    <a:pt x="8343900" y="1405127"/>
                  </a:lnTo>
                  <a:close/>
                </a:path>
                <a:path w="8343900" h="1487170">
                  <a:moveTo>
                    <a:pt x="8343900" y="1478279"/>
                  </a:moveTo>
                  <a:lnTo>
                    <a:pt x="8343900" y="1436369"/>
                  </a:lnTo>
                  <a:lnTo>
                    <a:pt x="8333231" y="1436369"/>
                  </a:lnTo>
                  <a:lnTo>
                    <a:pt x="8333231" y="1478279"/>
                  </a:lnTo>
                  <a:lnTo>
                    <a:pt x="8343900" y="1478279"/>
                  </a:lnTo>
                  <a:close/>
                </a:path>
                <a:path w="8343900" h="1487170">
                  <a:moveTo>
                    <a:pt x="8309609" y="1486661"/>
                  </a:moveTo>
                  <a:lnTo>
                    <a:pt x="8309609" y="1475993"/>
                  </a:lnTo>
                  <a:lnTo>
                    <a:pt x="8267700" y="1475993"/>
                  </a:lnTo>
                  <a:lnTo>
                    <a:pt x="8267700" y="1486661"/>
                  </a:lnTo>
                  <a:lnTo>
                    <a:pt x="8309609" y="1486661"/>
                  </a:lnTo>
                  <a:close/>
                </a:path>
                <a:path w="8343900" h="1487170">
                  <a:moveTo>
                    <a:pt x="8236458" y="1486661"/>
                  </a:moveTo>
                  <a:lnTo>
                    <a:pt x="8236458" y="1475993"/>
                  </a:lnTo>
                  <a:lnTo>
                    <a:pt x="8194548" y="1475993"/>
                  </a:lnTo>
                  <a:lnTo>
                    <a:pt x="8194548" y="1486661"/>
                  </a:lnTo>
                  <a:lnTo>
                    <a:pt x="8236458" y="1486661"/>
                  </a:lnTo>
                  <a:close/>
                </a:path>
                <a:path w="8343900" h="1487170">
                  <a:moveTo>
                    <a:pt x="8163293" y="1486661"/>
                  </a:moveTo>
                  <a:lnTo>
                    <a:pt x="8163293" y="1475993"/>
                  </a:lnTo>
                  <a:lnTo>
                    <a:pt x="8120621" y="1475993"/>
                  </a:lnTo>
                  <a:lnTo>
                    <a:pt x="8120621" y="1486661"/>
                  </a:lnTo>
                  <a:lnTo>
                    <a:pt x="8163293" y="1486661"/>
                  </a:lnTo>
                  <a:close/>
                </a:path>
                <a:path w="8343900" h="1487170">
                  <a:moveTo>
                    <a:pt x="8089392" y="1486661"/>
                  </a:moveTo>
                  <a:lnTo>
                    <a:pt x="8089392" y="1475993"/>
                  </a:lnTo>
                  <a:lnTo>
                    <a:pt x="8047482" y="1475993"/>
                  </a:lnTo>
                  <a:lnTo>
                    <a:pt x="8047482" y="1486661"/>
                  </a:lnTo>
                  <a:lnTo>
                    <a:pt x="8089392" y="1486661"/>
                  </a:lnTo>
                  <a:close/>
                </a:path>
                <a:path w="8343900" h="1487170">
                  <a:moveTo>
                    <a:pt x="8016240" y="1486661"/>
                  </a:moveTo>
                  <a:lnTo>
                    <a:pt x="8016240" y="1475993"/>
                  </a:lnTo>
                  <a:lnTo>
                    <a:pt x="7974330" y="1475993"/>
                  </a:lnTo>
                  <a:lnTo>
                    <a:pt x="7974330" y="1486661"/>
                  </a:lnTo>
                  <a:lnTo>
                    <a:pt x="8016240" y="1486661"/>
                  </a:lnTo>
                  <a:close/>
                </a:path>
                <a:path w="8343900" h="1487170">
                  <a:moveTo>
                    <a:pt x="7942313" y="1486661"/>
                  </a:moveTo>
                  <a:lnTo>
                    <a:pt x="7942313" y="1475993"/>
                  </a:lnTo>
                  <a:lnTo>
                    <a:pt x="7900404" y="1475993"/>
                  </a:lnTo>
                  <a:lnTo>
                    <a:pt x="7900404" y="1486661"/>
                  </a:lnTo>
                  <a:lnTo>
                    <a:pt x="7942313" y="1486661"/>
                  </a:lnTo>
                  <a:close/>
                </a:path>
                <a:path w="8343900" h="1487170">
                  <a:moveTo>
                    <a:pt x="7869174" y="1486661"/>
                  </a:moveTo>
                  <a:lnTo>
                    <a:pt x="7869174" y="1475993"/>
                  </a:lnTo>
                  <a:lnTo>
                    <a:pt x="7827264" y="1475993"/>
                  </a:lnTo>
                  <a:lnTo>
                    <a:pt x="7827264" y="1486661"/>
                  </a:lnTo>
                  <a:lnTo>
                    <a:pt x="7869174" y="1486661"/>
                  </a:lnTo>
                  <a:close/>
                </a:path>
                <a:path w="8343900" h="1487170">
                  <a:moveTo>
                    <a:pt x="7795259" y="1486661"/>
                  </a:moveTo>
                  <a:lnTo>
                    <a:pt x="7795259" y="1475993"/>
                  </a:lnTo>
                  <a:lnTo>
                    <a:pt x="7753350" y="1475993"/>
                  </a:lnTo>
                  <a:lnTo>
                    <a:pt x="7753350" y="1486661"/>
                  </a:lnTo>
                  <a:lnTo>
                    <a:pt x="7795259" y="1486661"/>
                  </a:lnTo>
                  <a:close/>
                </a:path>
                <a:path w="8343900" h="1487170">
                  <a:moveTo>
                    <a:pt x="7722108" y="1486661"/>
                  </a:moveTo>
                  <a:lnTo>
                    <a:pt x="7722108" y="1475993"/>
                  </a:lnTo>
                  <a:lnTo>
                    <a:pt x="7680198" y="1475993"/>
                  </a:lnTo>
                  <a:lnTo>
                    <a:pt x="7680198" y="1486661"/>
                  </a:lnTo>
                  <a:lnTo>
                    <a:pt x="7722108" y="1486661"/>
                  </a:lnTo>
                  <a:close/>
                </a:path>
                <a:path w="8343900" h="1487170">
                  <a:moveTo>
                    <a:pt x="7648943" y="1486661"/>
                  </a:moveTo>
                  <a:lnTo>
                    <a:pt x="7648943" y="1475993"/>
                  </a:lnTo>
                  <a:lnTo>
                    <a:pt x="7607033" y="1475993"/>
                  </a:lnTo>
                  <a:lnTo>
                    <a:pt x="7607033" y="1486661"/>
                  </a:lnTo>
                  <a:lnTo>
                    <a:pt x="7648943" y="1486661"/>
                  </a:lnTo>
                  <a:close/>
                </a:path>
                <a:path w="8343900" h="1487170">
                  <a:moveTo>
                    <a:pt x="7575029" y="1486661"/>
                  </a:moveTo>
                  <a:lnTo>
                    <a:pt x="7575029" y="1475993"/>
                  </a:lnTo>
                  <a:lnTo>
                    <a:pt x="7533119" y="1475993"/>
                  </a:lnTo>
                  <a:lnTo>
                    <a:pt x="7533119" y="1486661"/>
                  </a:lnTo>
                  <a:lnTo>
                    <a:pt x="7575029" y="1486661"/>
                  </a:lnTo>
                  <a:close/>
                </a:path>
                <a:path w="8343900" h="1487170">
                  <a:moveTo>
                    <a:pt x="7501890" y="1486661"/>
                  </a:moveTo>
                  <a:lnTo>
                    <a:pt x="7501890" y="1475993"/>
                  </a:lnTo>
                  <a:lnTo>
                    <a:pt x="7459980" y="1475993"/>
                  </a:lnTo>
                  <a:lnTo>
                    <a:pt x="7459980" y="1486661"/>
                  </a:lnTo>
                  <a:lnTo>
                    <a:pt x="7501890" y="1486661"/>
                  </a:lnTo>
                  <a:close/>
                </a:path>
                <a:path w="8343900" h="1487170">
                  <a:moveTo>
                    <a:pt x="7427976" y="1486661"/>
                  </a:moveTo>
                  <a:lnTo>
                    <a:pt x="7427976" y="1475993"/>
                  </a:lnTo>
                  <a:lnTo>
                    <a:pt x="7386066" y="1475993"/>
                  </a:lnTo>
                  <a:lnTo>
                    <a:pt x="7386066" y="1486661"/>
                  </a:lnTo>
                  <a:lnTo>
                    <a:pt x="7427976" y="1486661"/>
                  </a:lnTo>
                  <a:close/>
                </a:path>
                <a:path w="8343900" h="1487170">
                  <a:moveTo>
                    <a:pt x="7354824" y="1486661"/>
                  </a:moveTo>
                  <a:lnTo>
                    <a:pt x="7354824" y="1475993"/>
                  </a:lnTo>
                  <a:lnTo>
                    <a:pt x="7312914" y="1475993"/>
                  </a:lnTo>
                  <a:lnTo>
                    <a:pt x="7312914" y="1486661"/>
                  </a:lnTo>
                  <a:lnTo>
                    <a:pt x="7354824" y="1486661"/>
                  </a:lnTo>
                  <a:close/>
                </a:path>
                <a:path w="8343900" h="1487170">
                  <a:moveTo>
                    <a:pt x="7281672" y="1486661"/>
                  </a:moveTo>
                  <a:lnTo>
                    <a:pt x="7281672" y="1475993"/>
                  </a:lnTo>
                  <a:lnTo>
                    <a:pt x="7239000" y="1475993"/>
                  </a:lnTo>
                  <a:lnTo>
                    <a:pt x="7239000" y="1486661"/>
                  </a:lnTo>
                  <a:lnTo>
                    <a:pt x="7281672" y="1486661"/>
                  </a:lnTo>
                  <a:close/>
                </a:path>
                <a:path w="8343900" h="1487170">
                  <a:moveTo>
                    <a:pt x="7207758" y="1486661"/>
                  </a:moveTo>
                  <a:lnTo>
                    <a:pt x="7207758" y="1475993"/>
                  </a:lnTo>
                  <a:lnTo>
                    <a:pt x="7165848" y="1475993"/>
                  </a:lnTo>
                  <a:lnTo>
                    <a:pt x="7165848" y="1486661"/>
                  </a:lnTo>
                  <a:lnTo>
                    <a:pt x="7207758" y="1486661"/>
                  </a:lnTo>
                  <a:close/>
                </a:path>
                <a:path w="8343900" h="1487170">
                  <a:moveTo>
                    <a:pt x="7134593" y="1486661"/>
                  </a:moveTo>
                  <a:lnTo>
                    <a:pt x="7134593" y="1475993"/>
                  </a:lnTo>
                  <a:lnTo>
                    <a:pt x="7092683" y="1475993"/>
                  </a:lnTo>
                  <a:lnTo>
                    <a:pt x="7092683" y="1486661"/>
                  </a:lnTo>
                  <a:lnTo>
                    <a:pt x="7134593" y="1486661"/>
                  </a:lnTo>
                  <a:close/>
                </a:path>
                <a:path w="8343900" h="1487170">
                  <a:moveTo>
                    <a:pt x="7060679" y="1486661"/>
                  </a:moveTo>
                  <a:lnTo>
                    <a:pt x="7060679" y="1475993"/>
                  </a:lnTo>
                  <a:lnTo>
                    <a:pt x="7018769" y="1475993"/>
                  </a:lnTo>
                  <a:lnTo>
                    <a:pt x="7018769" y="1486661"/>
                  </a:lnTo>
                  <a:lnTo>
                    <a:pt x="7060679" y="1486661"/>
                  </a:lnTo>
                  <a:close/>
                </a:path>
                <a:path w="8343900" h="1487170">
                  <a:moveTo>
                    <a:pt x="6987540" y="1486661"/>
                  </a:moveTo>
                  <a:lnTo>
                    <a:pt x="6987540" y="1475993"/>
                  </a:lnTo>
                  <a:lnTo>
                    <a:pt x="6945630" y="1475993"/>
                  </a:lnTo>
                  <a:lnTo>
                    <a:pt x="6945630" y="1486661"/>
                  </a:lnTo>
                  <a:lnTo>
                    <a:pt x="6987540" y="1486661"/>
                  </a:lnTo>
                  <a:close/>
                </a:path>
                <a:path w="8343900" h="1487170">
                  <a:moveTo>
                    <a:pt x="6914388" y="1486661"/>
                  </a:moveTo>
                  <a:lnTo>
                    <a:pt x="6914388" y="1475993"/>
                  </a:lnTo>
                  <a:lnTo>
                    <a:pt x="6871716" y="1475993"/>
                  </a:lnTo>
                  <a:lnTo>
                    <a:pt x="6871716" y="1486661"/>
                  </a:lnTo>
                  <a:lnTo>
                    <a:pt x="6914388" y="1486661"/>
                  </a:lnTo>
                  <a:close/>
                </a:path>
                <a:path w="8343900" h="1487170">
                  <a:moveTo>
                    <a:pt x="6840474" y="1486661"/>
                  </a:moveTo>
                  <a:lnTo>
                    <a:pt x="6840474" y="1475993"/>
                  </a:lnTo>
                  <a:lnTo>
                    <a:pt x="6798564" y="1475993"/>
                  </a:lnTo>
                  <a:lnTo>
                    <a:pt x="6798564" y="1486661"/>
                  </a:lnTo>
                  <a:lnTo>
                    <a:pt x="6840474" y="1486661"/>
                  </a:lnTo>
                  <a:close/>
                </a:path>
                <a:path w="8343900" h="1487170">
                  <a:moveTo>
                    <a:pt x="6767322" y="1486661"/>
                  </a:moveTo>
                  <a:lnTo>
                    <a:pt x="6767322" y="1475993"/>
                  </a:lnTo>
                  <a:lnTo>
                    <a:pt x="6725412" y="1475993"/>
                  </a:lnTo>
                  <a:lnTo>
                    <a:pt x="6725412" y="1486661"/>
                  </a:lnTo>
                  <a:lnTo>
                    <a:pt x="6767322" y="1486661"/>
                  </a:lnTo>
                  <a:close/>
                </a:path>
                <a:path w="8343900" h="1487170">
                  <a:moveTo>
                    <a:pt x="6693408" y="1486661"/>
                  </a:moveTo>
                  <a:lnTo>
                    <a:pt x="6693408" y="1475993"/>
                  </a:lnTo>
                  <a:lnTo>
                    <a:pt x="6651498" y="1475993"/>
                  </a:lnTo>
                  <a:lnTo>
                    <a:pt x="6651498" y="1486661"/>
                  </a:lnTo>
                  <a:lnTo>
                    <a:pt x="6693408" y="1486661"/>
                  </a:lnTo>
                  <a:close/>
                </a:path>
                <a:path w="8343900" h="1487170">
                  <a:moveTo>
                    <a:pt x="6620243" y="1486661"/>
                  </a:moveTo>
                  <a:lnTo>
                    <a:pt x="6620243" y="1475993"/>
                  </a:lnTo>
                  <a:lnTo>
                    <a:pt x="6578333" y="1475993"/>
                  </a:lnTo>
                  <a:lnTo>
                    <a:pt x="6578333" y="1486661"/>
                  </a:lnTo>
                  <a:lnTo>
                    <a:pt x="6620243" y="1486661"/>
                  </a:lnTo>
                  <a:close/>
                </a:path>
                <a:path w="8343900" h="1487170">
                  <a:moveTo>
                    <a:pt x="6546329" y="1486661"/>
                  </a:moveTo>
                  <a:lnTo>
                    <a:pt x="6546329" y="1475993"/>
                  </a:lnTo>
                  <a:lnTo>
                    <a:pt x="6504419" y="1475993"/>
                  </a:lnTo>
                  <a:lnTo>
                    <a:pt x="6504419" y="1486661"/>
                  </a:lnTo>
                  <a:lnTo>
                    <a:pt x="6546329" y="1486661"/>
                  </a:lnTo>
                  <a:close/>
                </a:path>
                <a:path w="8343900" h="1487170">
                  <a:moveTo>
                    <a:pt x="6473190" y="1486661"/>
                  </a:moveTo>
                  <a:lnTo>
                    <a:pt x="6473190" y="1475993"/>
                  </a:lnTo>
                  <a:lnTo>
                    <a:pt x="6431280" y="1475993"/>
                  </a:lnTo>
                  <a:lnTo>
                    <a:pt x="6431280" y="1486661"/>
                  </a:lnTo>
                  <a:lnTo>
                    <a:pt x="6473190" y="1486661"/>
                  </a:lnTo>
                  <a:close/>
                </a:path>
                <a:path w="8343900" h="1487170">
                  <a:moveTo>
                    <a:pt x="6400038" y="1486661"/>
                  </a:moveTo>
                  <a:lnTo>
                    <a:pt x="6400038" y="1475993"/>
                  </a:lnTo>
                  <a:lnTo>
                    <a:pt x="6358128" y="1475993"/>
                  </a:lnTo>
                  <a:lnTo>
                    <a:pt x="6358128" y="1486661"/>
                  </a:lnTo>
                  <a:lnTo>
                    <a:pt x="6400038" y="1486661"/>
                  </a:lnTo>
                  <a:close/>
                </a:path>
                <a:path w="8343900" h="1487170">
                  <a:moveTo>
                    <a:pt x="6326124" y="1486661"/>
                  </a:moveTo>
                  <a:lnTo>
                    <a:pt x="6326124" y="1475993"/>
                  </a:lnTo>
                  <a:lnTo>
                    <a:pt x="6284214" y="1475993"/>
                  </a:lnTo>
                  <a:lnTo>
                    <a:pt x="6284214" y="1486661"/>
                  </a:lnTo>
                  <a:lnTo>
                    <a:pt x="6326124" y="1486661"/>
                  </a:lnTo>
                  <a:close/>
                </a:path>
                <a:path w="8343900" h="1487170">
                  <a:moveTo>
                    <a:pt x="6252972" y="1486661"/>
                  </a:moveTo>
                  <a:lnTo>
                    <a:pt x="6252972" y="1475993"/>
                  </a:lnTo>
                  <a:lnTo>
                    <a:pt x="6211062" y="1475993"/>
                  </a:lnTo>
                  <a:lnTo>
                    <a:pt x="6211062" y="1486661"/>
                  </a:lnTo>
                  <a:lnTo>
                    <a:pt x="6252972" y="1486661"/>
                  </a:lnTo>
                  <a:close/>
                </a:path>
                <a:path w="8343900" h="1487170">
                  <a:moveTo>
                    <a:pt x="6179058" y="1486661"/>
                  </a:moveTo>
                  <a:lnTo>
                    <a:pt x="6179058" y="1475993"/>
                  </a:lnTo>
                  <a:lnTo>
                    <a:pt x="6137148" y="1475993"/>
                  </a:lnTo>
                  <a:lnTo>
                    <a:pt x="6137148" y="1486661"/>
                  </a:lnTo>
                  <a:lnTo>
                    <a:pt x="6179058" y="1486661"/>
                  </a:lnTo>
                  <a:close/>
                </a:path>
                <a:path w="8343900" h="1487170">
                  <a:moveTo>
                    <a:pt x="6105893" y="1486661"/>
                  </a:moveTo>
                  <a:lnTo>
                    <a:pt x="6105893" y="1475993"/>
                  </a:lnTo>
                  <a:lnTo>
                    <a:pt x="6063983" y="1475993"/>
                  </a:lnTo>
                  <a:lnTo>
                    <a:pt x="6063983" y="1486661"/>
                  </a:lnTo>
                  <a:lnTo>
                    <a:pt x="6105893" y="1486661"/>
                  </a:lnTo>
                  <a:close/>
                </a:path>
                <a:path w="8343900" h="1487170">
                  <a:moveTo>
                    <a:pt x="6032741" y="1486661"/>
                  </a:moveTo>
                  <a:lnTo>
                    <a:pt x="6032741" y="1475993"/>
                  </a:lnTo>
                  <a:lnTo>
                    <a:pt x="5990069" y="1475993"/>
                  </a:lnTo>
                  <a:lnTo>
                    <a:pt x="5990069" y="1486661"/>
                  </a:lnTo>
                  <a:lnTo>
                    <a:pt x="6032741" y="1486661"/>
                  </a:lnTo>
                  <a:close/>
                </a:path>
                <a:path w="8343900" h="1487170">
                  <a:moveTo>
                    <a:pt x="5958827" y="1486661"/>
                  </a:moveTo>
                  <a:lnTo>
                    <a:pt x="5958827" y="1475993"/>
                  </a:lnTo>
                  <a:lnTo>
                    <a:pt x="5916917" y="1475993"/>
                  </a:lnTo>
                  <a:lnTo>
                    <a:pt x="5916917" y="1486661"/>
                  </a:lnTo>
                  <a:lnTo>
                    <a:pt x="5958827" y="1486661"/>
                  </a:lnTo>
                  <a:close/>
                </a:path>
                <a:path w="8343900" h="1487170">
                  <a:moveTo>
                    <a:pt x="5885688" y="1486661"/>
                  </a:moveTo>
                  <a:lnTo>
                    <a:pt x="5885688" y="1475993"/>
                  </a:lnTo>
                  <a:lnTo>
                    <a:pt x="5843778" y="1475993"/>
                  </a:lnTo>
                  <a:lnTo>
                    <a:pt x="5843778" y="1486661"/>
                  </a:lnTo>
                  <a:lnTo>
                    <a:pt x="5885688" y="1486661"/>
                  </a:lnTo>
                  <a:close/>
                </a:path>
                <a:path w="8343900" h="1487170">
                  <a:moveTo>
                    <a:pt x="5811774" y="1486661"/>
                  </a:moveTo>
                  <a:lnTo>
                    <a:pt x="5811774" y="1475993"/>
                  </a:lnTo>
                  <a:lnTo>
                    <a:pt x="5769864" y="1475993"/>
                  </a:lnTo>
                  <a:lnTo>
                    <a:pt x="5769864" y="1486661"/>
                  </a:lnTo>
                  <a:lnTo>
                    <a:pt x="5811774" y="1486661"/>
                  </a:lnTo>
                  <a:close/>
                </a:path>
                <a:path w="8343900" h="1487170">
                  <a:moveTo>
                    <a:pt x="5738622" y="1486661"/>
                  </a:moveTo>
                  <a:lnTo>
                    <a:pt x="5738622" y="1475993"/>
                  </a:lnTo>
                  <a:lnTo>
                    <a:pt x="5696712" y="1475993"/>
                  </a:lnTo>
                  <a:lnTo>
                    <a:pt x="5696712" y="1486661"/>
                  </a:lnTo>
                  <a:lnTo>
                    <a:pt x="5738622" y="1486661"/>
                  </a:lnTo>
                  <a:close/>
                </a:path>
                <a:path w="8343900" h="1487170">
                  <a:moveTo>
                    <a:pt x="5665470" y="1486661"/>
                  </a:moveTo>
                  <a:lnTo>
                    <a:pt x="5665470" y="1475993"/>
                  </a:lnTo>
                  <a:lnTo>
                    <a:pt x="5622798" y="1475993"/>
                  </a:lnTo>
                  <a:lnTo>
                    <a:pt x="5622798" y="1486661"/>
                  </a:lnTo>
                  <a:lnTo>
                    <a:pt x="5665470" y="1486661"/>
                  </a:lnTo>
                  <a:close/>
                </a:path>
                <a:path w="8343900" h="1487170">
                  <a:moveTo>
                    <a:pt x="5591543" y="1486661"/>
                  </a:moveTo>
                  <a:lnTo>
                    <a:pt x="5591543" y="1475993"/>
                  </a:lnTo>
                  <a:lnTo>
                    <a:pt x="5549633" y="1475993"/>
                  </a:lnTo>
                  <a:lnTo>
                    <a:pt x="5549633" y="1486661"/>
                  </a:lnTo>
                  <a:lnTo>
                    <a:pt x="5591543" y="1486661"/>
                  </a:lnTo>
                  <a:close/>
                </a:path>
                <a:path w="8343900" h="1487170">
                  <a:moveTo>
                    <a:pt x="5518391" y="1486661"/>
                  </a:moveTo>
                  <a:lnTo>
                    <a:pt x="5518391" y="1475993"/>
                  </a:lnTo>
                  <a:lnTo>
                    <a:pt x="5476481" y="1475993"/>
                  </a:lnTo>
                  <a:lnTo>
                    <a:pt x="5476481" y="1486661"/>
                  </a:lnTo>
                  <a:lnTo>
                    <a:pt x="5518391" y="1486661"/>
                  </a:lnTo>
                  <a:close/>
                </a:path>
                <a:path w="8343900" h="1487170">
                  <a:moveTo>
                    <a:pt x="5444490" y="1486661"/>
                  </a:moveTo>
                  <a:lnTo>
                    <a:pt x="5444490" y="1475993"/>
                  </a:lnTo>
                  <a:lnTo>
                    <a:pt x="5402580" y="1475993"/>
                  </a:lnTo>
                  <a:lnTo>
                    <a:pt x="5402580" y="1486661"/>
                  </a:lnTo>
                  <a:lnTo>
                    <a:pt x="5444490" y="1486661"/>
                  </a:lnTo>
                  <a:close/>
                </a:path>
                <a:path w="8343900" h="1487170">
                  <a:moveTo>
                    <a:pt x="5371338" y="1486661"/>
                  </a:moveTo>
                  <a:lnTo>
                    <a:pt x="5371338" y="1475993"/>
                  </a:lnTo>
                  <a:lnTo>
                    <a:pt x="5329428" y="1475993"/>
                  </a:lnTo>
                  <a:lnTo>
                    <a:pt x="5329428" y="1486661"/>
                  </a:lnTo>
                  <a:lnTo>
                    <a:pt x="5371338" y="1486661"/>
                  </a:lnTo>
                  <a:close/>
                </a:path>
                <a:path w="8343900" h="1487170">
                  <a:moveTo>
                    <a:pt x="5297424" y="1486661"/>
                  </a:moveTo>
                  <a:lnTo>
                    <a:pt x="5297424" y="1475993"/>
                  </a:lnTo>
                  <a:lnTo>
                    <a:pt x="5255514" y="1475993"/>
                  </a:lnTo>
                  <a:lnTo>
                    <a:pt x="5255514" y="1486661"/>
                  </a:lnTo>
                  <a:lnTo>
                    <a:pt x="5297424" y="1486661"/>
                  </a:lnTo>
                  <a:close/>
                </a:path>
                <a:path w="8343900" h="1487170">
                  <a:moveTo>
                    <a:pt x="5224272" y="1486661"/>
                  </a:moveTo>
                  <a:lnTo>
                    <a:pt x="5224272" y="1475993"/>
                  </a:lnTo>
                  <a:lnTo>
                    <a:pt x="5182362" y="1475993"/>
                  </a:lnTo>
                  <a:lnTo>
                    <a:pt x="5182362" y="1486661"/>
                  </a:lnTo>
                  <a:lnTo>
                    <a:pt x="5224272" y="1486661"/>
                  </a:lnTo>
                  <a:close/>
                </a:path>
                <a:path w="8343900" h="1487170">
                  <a:moveTo>
                    <a:pt x="5151120" y="1486661"/>
                  </a:moveTo>
                  <a:lnTo>
                    <a:pt x="5151120" y="1475993"/>
                  </a:lnTo>
                  <a:lnTo>
                    <a:pt x="5109210" y="1475994"/>
                  </a:lnTo>
                  <a:lnTo>
                    <a:pt x="5109210" y="1486662"/>
                  </a:lnTo>
                  <a:lnTo>
                    <a:pt x="5151120" y="1486661"/>
                  </a:lnTo>
                  <a:close/>
                </a:path>
                <a:path w="8343900" h="1487170">
                  <a:moveTo>
                    <a:pt x="5077206" y="1486662"/>
                  </a:moveTo>
                  <a:lnTo>
                    <a:pt x="5077206" y="1475994"/>
                  </a:lnTo>
                  <a:lnTo>
                    <a:pt x="5035295" y="1475994"/>
                  </a:lnTo>
                  <a:lnTo>
                    <a:pt x="5035295" y="1486662"/>
                  </a:lnTo>
                  <a:lnTo>
                    <a:pt x="5077206" y="1486662"/>
                  </a:lnTo>
                  <a:close/>
                </a:path>
                <a:path w="8343900" h="1487170">
                  <a:moveTo>
                    <a:pt x="5004054" y="1486662"/>
                  </a:moveTo>
                  <a:lnTo>
                    <a:pt x="5004054" y="1475994"/>
                  </a:lnTo>
                  <a:lnTo>
                    <a:pt x="4962144" y="1475994"/>
                  </a:lnTo>
                  <a:lnTo>
                    <a:pt x="4962144" y="1486662"/>
                  </a:lnTo>
                  <a:lnTo>
                    <a:pt x="5004054" y="1486662"/>
                  </a:lnTo>
                  <a:close/>
                </a:path>
                <a:path w="8343900" h="1487170">
                  <a:moveTo>
                    <a:pt x="4930140" y="1486662"/>
                  </a:moveTo>
                  <a:lnTo>
                    <a:pt x="4930140" y="1475994"/>
                  </a:lnTo>
                  <a:lnTo>
                    <a:pt x="4888230" y="1475994"/>
                  </a:lnTo>
                  <a:lnTo>
                    <a:pt x="4888230" y="1486662"/>
                  </a:lnTo>
                  <a:lnTo>
                    <a:pt x="4930140" y="1486662"/>
                  </a:lnTo>
                  <a:close/>
                </a:path>
                <a:path w="8343900" h="1487170">
                  <a:moveTo>
                    <a:pt x="4856988" y="1486662"/>
                  </a:moveTo>
                  <a:lnTo>
                    <a:pt x="4856988" y="1475994"/>
                  </a:lnTo>
                  <a:lnTo>
                    <a:pt x="4815078" y="1475994"/>
                  </a:lnTo>
                  <a:lnTo>
                    <a:pt x="4815078" y="1486662"/>
                  </a:lnTo>
                  <a:lnTo>
                    <a:pt x="4856988" y="1486662"/>
                  </a:lnTo>
                  <a:close/>
                </a:path>
                <a:path w="8343900" h="1487170">
                  <a:moveTo>
                    <a:pt x="4783836" y="1486662"/>
                  </a:moveTo>
                  <a:lnTo>
                    <a:pt x="4783836" y="1475994"/>
                  </a:lnTo>
                  <a:lnTo>
                    <a:pt x="4741164" y="1475994"/>
                  </a:lnTo>
                  <a:lnTo>
                    <a:pt x="4741164" y="1486662"/>
                  </a:lnTo>
                  <a:lnTo>
                    <a:pt x="4783836" y="1486662"/>
                  </a:lnTo>
                  <a:close/>
                </a:path>
                <a:path w="8343900" h="1487170">
                  <a:moveTo>
                    <a:pt x="4709922" y="1486662"/>
                  </a:moveTo>
                  <a:lnTo>
                    <a:pt x="4709922" y="1475994"/>
                  </a:lnTo>
                  <a:lnTo>
                    <a:pt x="4668012" y="1475994"/>
                  </a:lnTo>
                  <a:lnTo>
                    <a:pt x="4668012" y="1486662"/>
                  </a:lnTo>
                  <a:lnTo>
                    <a:pt x="4709922" y="1486662"/>
                  </a:lnTo>
                  <a:close/>
                </a:path>
                <a:path w="8343900" h="1487170">
                  <a:moveTo>
                    <a:pt x="4636770" y="1486662"/>
                  </a:moveTo>
                  <a:lnTo>
                    <a:pt x="4636770" y="1475994"/>
                  </a:lnTo>
                  <a:lnTo>
                    <a:pt x="4594860" y="1475994"/>
                  </a:lnTo>
                  <a:lnTo>
                    <a:pt x="4594860" y="1486662"/>
                  </a:lnTo>
                  <a:lnTo>
                    <a:pt x="4636770" y="1486662"/>
                  </a:lnTo>
                  <a:close/>
                </a:path>
                <a:path w="8343900" h="1487170">
                  <a:moveTo>
                    <a:pt x="4562856" y="1486662"/>
                  </a:moveTo>
                  <a:lnTo>
                    <a:pt x="4562856" y="1475994"/>
                  </a:lnTo>
                  <a:lnTo>
                    <a:pt x="4520945" y="1475994"/>
                  </a:lnTo>
                  <a:lnTo>
                    <a:pt x="4520945" y="1486662"/>
                  </a:lnTo>
                  <a:lnTo>
                    <a:pt x="4562856" y="1486662"/>
                  </a:lnTo>
                  <a:close/>
                </a:path>
                <a:path w="8343900" h="1487170">
                  <a:moveTo>
                    <a:pt x="4489704" y="1486662"/>
                  </a:moveTo>
                  <a:lnTo>
                    <a:pt x="4489704" y="1475994"/>
                  </a:lnTo>
                  <a:lnTo>
                    <a:pt x="4447794" y="1475994"/>
                  </a:lnTo>
                  <a:lnTo>
                    <a:pt x="4447794" y="1486662"/>
                  </a:lnTo>
                  <a:lnTo>
                    <a:pt x="4489704" y="1486662"/>
                  </a:lnTo>
                  <a:close/>
                </a:path>
                <a:path w="8343900" h="1487170">
                  <a:moveTo>
                    <a:pt x="4416552" y="1486662"/>
                  </a:moveTo>
                  <a:lnTo>
                    <a:pt x="4416552" y="1475994"/>
                  </a:lnTo>
                  <a:lnTo>
                    <a:pt x="4373880" y="1475994"/>
                  </a:lnTo>
                  <a:lnTo>
                    <a:pt x="4373880" y="1486662"/>
                  </a:lnTo>
                  <a:lnTo>
                    <a:pt x="4416552" y="1486662"/>
                  </a:lnTo>
                  <a:close/>
                </a:path>
                <a:path w="8343900" h="1487170">
                  <a:moveTo>
                    <a:pt x="4342638" y="1486662"/>
                  </a:moveTo>
                  <a:lnTo>
                    <a:pt x="4342638" y="1475994"/>
                  </a:lnTo>
                  <a:lnTo>
                    <a:pt x="4300728" y="1475994"/>
                  </a:lnTo>
                  <a:lnTo>
                    <a:pt x="4300728" y="1486662"/>
                  </a:lnTo>
                  <a:lnTo>
                    <a:pt x="4342638" y="1486662"/>
                  </a:lnTo>
                  <a:close/>
                </a:path>
                <a:path w="8343900" h="1487170">
                  <a:moveTo>
                    <a:pt x="4269486" y="1486662"/>
                  </a:moveTo>
                  <a:lnTo>
                    <a:pt x="4269486" y="1475994"/>
                  </a:lnTo>
                  <a:lnTo>
                    <a:pt x="4227576" y="1475994"/>
                  </a:lnTo>
                  <a:lnTo>
                    <a:pt x="4227576" y="1486662"/>
                  </a:lnTo>
                  <a:lnTo>
                    <a:pt x="4269486" y="1486662"/>
                  </a:lnTo>
                  <a:close/>
                </a:path>
                <a:path w="8343900" h="1487170">
                  <a:moveTo>
                    <a:pt x="4195572" y="1486662"/>
                  </a:moveTo>
                  <a:lnTo>
                    <a:pt x="4195572" y="1475994"/>
                  </a:lnTo>
                  <a:lnTo>
                    <a:pt x="4153662" y="1475994"/>
                  </a:lnTo>
                  <a:lnTo>
                    <a:pt x="4153662" y="1486662"/>
                  </a:lnTo>
                  <a:lnTo>
                    <a:pt x="4195572" y="1486662"/>
                  </a:lnTo>
                  <a:close/>
                </a:path>
                <a:path w="8343900" h="1487170">
                  <a:moveTo>
                    <a:pt x="4122420" y="1486662"/>
                  </a:moveTo>
                  <a:lnTo>
                    <a:pt x="4122420" y="1475994"/>
                  </a:lnTo>
                  <a:lnTo>
                    <a:pt x="4080510" y="1475994"/>
                  </a:lnTo>
                  <a:lnTo>
                    <a:pt x="4080510" y="1486662"/>
                  </a:lnTo>
                  <a:lnTo>
                    <a:pt x="4122420" y="1486662"/>
                  </a:lnTo>
                  <a:close/>
                </a:path>
                <a:path w="8343900" h="1487170">
                  <a:moveTo>
                    <a:pt x="4048505" y="1486662"/>
                  </a:moveTo>
                  <a:lnTo>
                    <a:pt x="4048505" y="1475994"/>
                  </a:lnTo>
                  <a:lnTo>
                    <a:pt x="4006595" y="1475994"/>
                  </a:lnTo>
                  <a:lnTo>
                    <a:pt x="4006595" y="1486662"/>
                  </a:lnTo>
                  <a:lnTo>
                    <a:pt x="4048505" y="1486662"/>
                  </a:lnTo>
                  <a:close/>
                </a:path>
                <a:path w="8343900" h="1487170">
                  <a:moveTo>
                    <a:pt x="3975354" y="1486662"/>
                  </a:moveTo>
                  <a:lnTo>
                    <a:pt x="3975354" y="1475994"/>
                  </a:lnTo>
                  <a:lnTo>
                    <a:pt x="3933443" y="1475994"/>
                  </a:lnTo>
                  <a:lnTo>
                    <a:pt x="3933443" y="1486662"/>
                  </a:lnTo>
                  <a:lnTo>
                    <a:pt x="3975354" y="1486662"/>
                  </a:lnTo>
                  <a:close/>
                </a:path>
                <a:path w="8343900" h="1487170">
                  <a:moveTo>
                    <a:pt x="3902202" y="1486662"/>
                  </a:moveTo>
                  <a:lnTo>
                    <a:pt x="3902202" y="1475994"/>
                  </a:lnTo>
                  <a:lnTo>
                    <a:pt x="3860291" y="1475994"/>
                  </a:lnTo>
                  <a:lnTo>
                    <a:pt x="3860291" y="1486662"/>
                  </a:lnTo>
                  <a:lnTo>
                    <a:pt x="3902202" y="1486662"/>
                  </a:lnTo>
                  <a:close/>
                </a:path>
                <a:path w="8343900" h="1487170">
                  <a:moveTo>
                    <a:pt x="3828288" y="1486662"/>
                  </a:moveTo>
                  <a:lnTo>
                    <a:pt x="3828288" y="1475994"/>
                  </a:lnTo>
                  <a:lnTo>
                    <a:pt x="3786378" y="1475994"/>
                  </a:lnTo>
                  <a:lnTo>
                    <a:pt x="3786378" y="1486662"/>
                  </a:lnTo>
                  <a:lnTo>
                    <a:pt x="3828288" y="1486662"/>
                  </a:lnTo>
                  <a:close/>
                </a:path>
                <a:path w="8343900" h="1487170">
                  <a:moveTo>
                    <a:pt x="3755136" y="1486662"/>
                  </a:moveTo>
                  <a:lnTo>
                    <a:pt x="3755136" y="1475994"/>
                  </a:lnTo>
                  <a:lnTo>
                    <a:pt x="3713226" y="1475994"/>
                  </a:lnTo>
                  <a:lnTo>
                    <a:pt x="3713226" y="1486662"/>
                  </a:lnTo>
                  <a:lnTo>
                    <a:pt x="3755136" y="1486662"/>
                  </a:lnTo>
                  <a:close/>
                </a:path>
                <a:path w="8343900" h="1487170">
                  <a:moveTo>
                    <a:pt x="3681222" y="1486662"/>
                  </a:moveTo>
                  <a:lnTo>
                    <a:pt x="3681222" y="1475994"/>
                  </a:lnTo>
                  <a:lnTo>
                    <a:pt x="3639312" y="1475994"/>
                  </a:lnTo>
                  <a:lnTo>
                    <a:pt x="3639312" y="1486662"/>
                  </a:lnTo>
                  <a:lnTo>
                    <a:pt x="3681222" y="1486662"/>
                  </a:lnTo>
                  <a:close/>
                </a:path>
                <a:path w="8343900" h="1487170">
                  <a:moveTo>
                    <a:pt x="3608070" y="1486662"/>
                  </a:moveTo>
                  <a:lnTo>
                    <a:pt x="3608070" y="1475994"/>
                  </a:lnTo>
                  <a:lnTo>
                    <a:pt x="3566160" y="1475994"/>
                  </a:lnTo>
                  <a:lnTo>
                    <a:pt x="3566160" y="1486662"/>
                  </a:lnTo>
                  <a:lnTo>
                    <a:pt x="3608070" y="1486662"/>
                  </a:lnTo>
                  <a:close/>
                </a:path>
                <a:path w="8343900" h="1487170">
                  <a:moveTo>
                    <a:pt x="3534917" y="1486662"/>
                  </a:moveTo>
                  <a:lnTo>
                    <a:pt x="3534917" y="1475994"/>
                  </a:lnTo>
                  <a:lnTo>
                    <a:pt x="3492245" y="1475994"/>
                  </a:lnTo>
                  <a:lnTo>
                    <a:pt x="3492245" y="1486662"/>
                  </a:lnTo>
                  <a:lnTo>
                    <a:pt x="3534917" y="1486662"/>
                  </a:lnTo>
                  <a:close/>
                </a:path>
                <a:path w="8343900" h="1487170">
                  <a:moveTo>
                    <a:pt x="3461004" y="1486662"/>
                  </a:moveTo>
                  <a:lnTo>
                    <a:pt x="3461004" y="1475994"/>
                  </a:lnTo>
                  <a:lnTo>
                    <a:pt x="3419093" y="1475994"/>
                  </a:lnTo>
                  <a:lnTo>
                    <a:pt x="3419093" y="1486662"/>
                  </a:lnTo>
                  <a:lnTo>
                    <a:pt x="3461004" y="1486662"/>
                  </a:lnTo>
                  <a:close/>
                </a:path>
                <a:path w="8343900" h="1487170">
                  <a:moveTo>
                    <a:pt x="3387852" y="1486662"/>
                  </a:moveTo>
                  <a:lnTo>
                    <a:pt x="3387852" y="1475994"/>
                  </a:lnTo>
                  <a:lnTo>
                    <a:pt x="3345941" y="1475994"/>
                  </a:lnTo>
                  <a:lnTo>
                    <a:pt x="3345941" y="1486662"/>
                  </a:lnTo>
                  <a:lnTo>
                    <a:pt x="3387852" y="1486662"/>
                  </a:lnTo>
                  <a:close/>
                </a:path>
                <a:path w="8343900" h="1487170">
                  <a:moveTo>
                    <a:pt x="3313938" y="1486662"/>
                  </a:moveTo>
                  <a:lnTo>
                    <a:pt x="3313938" y="1475994"/>
                  </a:lnTo>
                  <a:lnTo>
                    <a:pt x="3272028" y="1475994"/>
                  </a:lnTo>
                  <a:lnTo>
                    <a:pt x="3272028" y="1486662"/>
                  </a:lnTo>
                  <a:lnTo>
                    <a:pt x="3313938" y="1486662"/>
                  </a:lnTo>
                  <a:close/>
                </a:path>
                <a:path w="8343900" h="1487170">
                  <a:moveTo>
                    <a:pt x="3240786" y="1486662"/>
                  </a:moveTo>
                  <a:lnTo>
                    <a:pt x="3240786" y="1475994"/>
                  </a:lnTo>
                  <a:lnTo>
                    <a:pt x="3198876" y="1475994"/>
                  </a:lnTo>
                  <a:lnTo>
                    <a:pt x="3198876" y="1486662"/>
                  </a:lnTo>
                  <a:lnTo>
                    <a:pt x="3240786" y="1486662"/>
                  </a:lnTo>
                  <a:close/>
                </a:path>
                <a:path w="8343900" h="1487170">
                  <a:moveTo>
                    <a:pt x="3167634" y="1486662"/>
                  </a:moveTo>
                  <a:lnTo>
                    <a:pt x="3167634" y="1475994"/>
                  </a:lnTo>
                  <a:lnTo>
                    <a:pt x="3124962" y="1475994"/>
                  </a:lnTo>
                  <a:lnTo>
                    <a:pt x="3124962" y="1486662"/>
                  </a:lnTo>
                  <a:lnTo>
                    <a:pt x="3167634" y="1486662"/>
                  </a:lnTo>
                  <a:close/>
                </a:path>
                <a:path w="8343900" h="1487170">
                  <a:moveTo>
                    <a:pt x="3093720" y="1486662"/>
                  </a:moveTo>
                  <a:lnTo>
                    <a:pt x="3093720" y="1475994"/>
                  </a:lnTo>
                  <a:lnTo>
                    <a:pt x="3051810" y="1475994"/>
                  </a:lnTo>
                  <a:lnTo>
                    <a:pt x="3051810" y="1486662"/>
                  </a:lnTo>
                  <a:lnTo>
                    <a:pt x="3093720" y="1486662"/>
                  </a:lnTo>
                  <a:close/>
                </a:path>
                <a:path w="8343900" h="1487170">
                  <a:moveTo>
                    <a:pt x="3020567" y="1486662"/>
                  </a:moveTo>
                  <a:lnTo>
                    <a:pt x="3020567" y="1475994"/>
                  </a:lnTo>
                  <a:lnTo>
                    <a:pt x="2978657" y="1475994"/>
                  </a:lnTo>
                  <a:lnTo>
                    <a:pt x="2978657" y="1486662"/>
                  </a:lnTo>
                  <a:lnTo>
                    <a:pt x="3020567" y="1486662"/>
                  </a:lnTo>
                  <a:close/>
                </a:path>
                <a:path w="8343900" h="1487170">
                  <a:moveTo>
                    <a:pt x="2946654" y="1486662"/>
                  </a:moveTo>
                  <a:lnTo>
                    <a:pt x="2946654" y="1475994"/>
                  </a:lnTo>
                  <a:lnTo>
                    <a:pt x="2904743" y="1475994"/>
                  </a:lnTo>
                  <a:lnTo>
                    <a:pt x="2904743" y="1486662"/>
                  </a:lnTo>
                  <a:lnTo>
                    <a:pt x="2946654" y="1486662"/>
                  </a:lnTo>
                  <a:close/>
                </a:path>
                <a:path w="8343900" h="1487170">
                  <a:moveTo>
                    <a:pt x="2873502" y="1486662"/>
                  </a:moveTo>
                  <a:lnTo>
                    <a:pt x="2873502" y="1475994"/>
                  </a:lnTo>
                  <a:lnTo>
                    <a:pt x="2831591" y="1475994"/>
                  </a:lnTo>
                  <a:lnTo>
                    <a:pt x="2831591" y="1486662"/>
                  </a:lnTo>
                  <a:lnTo>
                    <a:pt x="2873502" y="1486662"/>
                  </a:lnTo>
                  <a:close/>
                </a:path>
                <a:path w="8343900" h="1487170">
                  <a:moveTo>
                    <a:pt x="2799588" y="1486662"/>
                  </a:moveTo>
                  <a:lnTo>
                    <a:pt x="2799588" y="1475994"/>
                  </a:lnTo>
                  <a:lnTo>
                    <a:pt x="2757678" y="1475994"/>
                  </a:lnTo>
                  <a:lnTo>
                    <a:pt x="2757678" y="1486662"/>
                  </a:lnTo>
                  <a:lnTo>
                    <a:pt x="2799588" y="1486662"/>
                  </a:lnTo>
                  <a:close/>
                </a:path>
                <a:path w="8343900" h="1487170">
                  <a:moveTo>
                    <a:pt x="2726436" y="1486662"/>
                  </a:moveTo>
                  <a:lnTo>
                    <a:pt x="2726436" y="1475994"/>
                  </a:lnTo>
                  <a:lnTo>
                    <a:pt x="2684526" y="1475994"/>
                  </a:lnTo>
                  <a:lnTo>
                    <a:pt x="2684526" y="1486662"/>
                  </a:lnTo>
                  <a:lnTo>
                    <a:pt x="2726436" y="1486662"/>
                  </a:lnTo>
                  <a:close/>
                </a:path>
                <a:path w="8343900" h="1487170">
                  <a:moveTo>
                    <a:pt x="2653284" y="1486662"/>
                  </a:moveTo>
                  <a:lnTo>
                    <a:pt x="2653284" y="1475994"/>
                  </a:lnTo>
                  <a:lnTo>
                    <a:pt x="2611374" y="1475994"/>
                  </a:lnTo>
                  <a:lnTo>
                    <a:pt x="2611374" y="1486662"/>
                  </a:lnTo>
                  <a:lnTo>
                    <a:pt x="2653284" y="1486662"/>
                  </a:lnTo>
                  <a:close/>
                </a:path>
                <a:path w="8343900" h="1487170">
                  <a:moveTo>
                    <a:pt x="2579370" y="1486662"/>
                  </a:moveTo>
                  <a:lnTo>
                    <a:pt x="2579370" y="1475994"/>
                  </a:lnTo>
                  <a:lnTo>
                    <a:pt x="2537460" y="1475994"/>
                  </a:lnTo>
                  <a:lnTo>
                    <a:pt x="2537460" y="1486662"/>
                  </a:lnTo>
                  <a:lnTo>
                    <a:pt x="2579370" y="1486662"/>
                  </a:lnTo>
                  <a:close/>
                </a:path>
                <a:path w="8343900" h="1487170">
                  <a:moveTo>
                    <a:pt x="2506217" y="1486662"/>
                  </a:moveTo>
                  <a:lnTo>
                    <a:pt x="2506217" y="1475994"/>
                  </a:lnTo>
                  <a:lnTo>
                    <a:pt x="2464308" y="1475994"/>
                  </a:lnTo>
                  <a:lnTo>
                    <a:pt x="2464308" y="1486662"/>
                  </a:lnTo>
                  <a:lnTo>
                    <a:pt x="2506217" y="1486662"/>
                  </a:lnTo>
                  <a:close/>
                </a:path>
                <a:path w="8343900" h="1487170">
                  <a:moveTo>
                    <a:pt x="2432304" y="1486662"/>
                  </a:moveTo>
                  <a:lnTo>
                    <a:pt x="2432304" y="1475994"/>
                  </a:lnTo>
                  <a:lnTo>
                    <a:pt x="2390394" y="1475994"/>
                  </a:lnTo>
                  <a:lnTo>
                    <a:pt x="2390394" y="1486662"/>
                  </a:lnTo>
                  <a:lnTo>
                    <a:pt x="2432304" y="1486662"/>
                  </a:lnTo>
                  <a:close/>
                </a:path>
                <a:path w="8343900" h="1487170">
                  <a:moveTo>
                    <a:pt x="2359152" y="1486662"/>
                  </a:moveTo>
                  <a:lnTo>
                    <a:pt x="2359152" y="1475994"/>
                  </a:lnTo>
                  <a:lnTo>
                    <a:pt x="2317242" y="1475994"/>
                  </a:lnTo>
                  <a:lnTo>
                    <a:pt x="2317242" y="1486662"/>
                  </a:lnTo>
                  <a:lnTo>
                    <a:pt x="2359152" y="1486662"/>
                  </a:lnTo>
                  <a:close/>
                </a:path>
                <a:path w="8343900" h="1487170">
                  <a:moveTo>
                    <a:pt x="2286000" y="1486662"/>
                  </a:moveTo>
                  <a:lnTo>
                    <a:pt x="2286000" y="1475994"/>
                  </a:lnTo>
                  <a:lnTo>
                    <a:pt x="2243328" y="1475994"/>
                  </a:lnTo>
                  <a:lnTo>
                    <a:pt x="2243328" y="1486662"/>
                  </a:lnTo>
                  <a:lnTo>
                    <a:pt x="2286000" y="1486662"/>
                  </a:lnTo>
                  <a:close/>
                </a:path>
                <a:path w="8343900" h="1487170">
                  <a:moveTo>
                    <a:pt x="2212086" y="1486662"/>
                  </a:moveTo>
                  <a:lnTo>
                    <a:pt x="2212086" y="1475994"/>
                  </a:lnTo>
                  <a:lnTo>
                    <a:pt x="2170176" y="1475994"/>
                  </a:lnTo>
                  <a:lnTo>
                    <a:pt x="2170176" y="1486662"/>
                  </a:lnTo>
                  <a:lnTo>
                    <a:pt x="2212086" y="1486662"/>
                  </a:lnTo>
                  <a:close/>
                </a:path>
                <a:path w="8343900" h="1487170">
                  <a:moveTo>
                    <a:pt x="2138934" y="1486662"/>
                  </a:moveTo>
                  <a:lnTo>
                    <a:pt x="2138934" y="1475994"/>
                  </a:lnTo>
                  <a:lnTo>
                    <a:pt x="2097024" y="1475994"/>
                  </a:lnTo>
                  <a:lnTo>
                    <a:pt x="2097024" y="1486662"/>
                  </a:lnTo>
                  <a:lnTo>
                    <a:pt x="2138934" y="1486662"/>
                  </a:lnTo>
                  <a:close/>
                </a:path>
                <a:path w="8343900" h="1487170">
                  <a:moveTo>
                    <a:pt x="2065020" y="1486662"/>
                  </a:moveTo>
                  <a:lnTo>
                    <a:pt x="2065020" y="1475994"/>
                  </a:lnTo>
                  <a:lnTo>
                    <a:pt x="2023110" y="1475994"/>
                  </a:lnTo>
                  <a:lnTo>
                    <a:pt x="2023110" y="1486662"/>
                  </a:lnTo>
                  <a:lnTo>
                    <a:pt x="2065020" y="1486662"/>
                  </a:lnTo>
                  <a:close/>
                </a:path>
                <a:path w="8343900" h="1487170">
                  <a:moveTo>
                    <a:pt x="1991868" y="1486662"/>
                  </a:moveTo>
                  <a:lnTo>
                    <a:pt x="1991868" y="1475994"/>
                  </a:lnTo>
                  <a:lnTo>
                    <a:pt x="1949958" y="1475994"/>
                  </a:lnTo>
                  <a:lnTo>
                    <a:pt x="1949958" y="1486662"/>
                  </a:lnTo>
                  <a:lnTo>
                    <a:pt x="1991868" y="1486662"/>
                  </a:lnTo>
                  <a:close/>
                </a:path>
                <a:path w="8343900" h="1487170">
                  <a:moveTo>
                    <a:pt x="1918716" y="1486662"/>
                  </a:moveTo>
                  <a:lnTo>
                    <a:pt x="1918716" y="1475994"/>
                  </a:lnTo>
                  <a:lnTo>
                    <a:pt x="1876044" y="1475994"/>
                  </a:lnTo>
                  <a:lnTo>
                    <a:pt x="1876044" y="1486662"/>
                  </a:lnTo>
                  <a:lnTo>
                    <a:pt x="1918716" y="1486662"/>
                  </a:lnTo>
                  <a:close/>
                </a:path>
                <a:path w="8343900" h="1487170">
                  <a:moveTo>
                    <a:pt x="1844802" y="1486662"/>
                  </a:moveTo>
                  <a:lnTo>
                    <a:pt x="1844802" y="1475994"/>
                  </a:lnTo>
                  <a:lnTo>
                    <a:pt x="1802892" y="1475994"/>
                  </a:lnTo>
                  <a:lnTo>
                    <a:pt x="1802892" y="1486662"/>
                  </a:lnTo>
                  <a:lnTo>
                    <a:pt x="1844802" y="1486662"/>
                  </a:lnTo>
                  <a:close/>
                </a:path>
                <a:path w="8343900" h="1487170">
                  <a:moveTo>
                    <a:pt x="1771650" y="1486662"/>
                  </a:moveTo>
                  <a:lnTo>
                    <a:pt x="1771650" y="1475994"/>
                  </a:lnTo>
                  <a:lnTo>
                    <a:pt x="1729740" y="1475994"/>
                  </a:lnTo>
                  <a:lnTo>
                    <a:pt x="1729740" y="1486662"/>
                  </a:lnTo>
                  <a:lnTo>
                    <a:pt x="1771650" y="1486662"/>
                  </a:lnTo>
                  <a:close/>
                </a:path>
                <a:path w="8343900" h="1487170">
                  <a:moveTo>
                    <a:pt x="1697736" y="1486662"/>
                  </a:moveTo>
                  <a:lnTo>
                    <a:pt x="1697736" y="1475994"/>
                  </a:lnTo>
                  <a:lnTo>
                    <a:pt x="1655826" y="1475994"/>
                  </a:lnTo>
                  <a:lnTo>
                    <a:pt x="1655826" y="1486662"/>
                  </a:lnTo>
                  <a:lnTo>
                    <a:pt x="1697736" y="1486662"/>
                  </a:lnTo>
                  <a:close/>
                </a:path>
                <a:path w="8343900" h="1487170">
                  <a:moveTo>
                    <a:pt x="1624584" y="1486662"/>
                  </a:moveTo>
                  <a:lnTo>
                    <a:pt x="1624584" y="1475994"/>
                  </a:lnTo>
                  <a:lnTo>
                    <a:pt x="1582674" y="1475994"/>
                  </a:lnTo>
                  <a:lnTo>
                    <a:pt x="1582674" y="1486662"/>
                  </a:lnTo>
                  <a:lnTo>
                    <a:pt x="1624584" y="1486662"/>
                  </a:lnTo>
                  <a:close/>
                </a:path>
                <a:path w="8343900" h="1487170">
                  <a:moveTo>
                    <a:pt x="1550670" y="1486662"/>
                  </a:moveTo>
                  <a:lnTo>
                    <a:pt x="1550670" y="1475994"/>
                  </a:lnTo>
                  <a:lnTo>
                    <a:pt x="1508760" y="1475994"/>
                  </a:lnTo>
                  <a:lnTo>
                    <a:pt x="1508760" y="1486662"/>
                  </a:lnTo>
                  <a:lnTo>
                    <a:pt x="1550670" y="1486662"/>
                  </a:lnTo>
                  <a:close/>
                </a:path>
                <a:path w="8343900" h="1487170">
                  <a:moveTo>
                    <a:pt x="1477518" y="1486662"/>
                  </a:moveTo>
                  <a:lnTo>
                    <a:pt x="1477518" y="1475994"/>
                  </a:lnTo>
                  <a:lnTo>
                    <a:pt x="1435608" y="1475994"/>
                  </a:lnTo>
                  <a:lnTo>
                    <a:pt x="1435608" y="1486662"/>
                  </a:lnTo>
                  <a:lnTo>
                    <a:pt x="1477518" y="1486662"/>
                  </a:lnTo>
                  <a:close/>
                </a:path>
                <a:path w="8343900" h="1487170">
                  <a:moveTo>
                    <a:pt x="1404366" y="1486662"/>
                  </a:moveTo>
                  <a:lnTo>
                    <a:pt x="1404366" y="1475994"/>
                  </a:lnTo>
                  <a:lnTo>
                    <a:pt x="1362456" y="1475994"/>
                  </a:lnTo>
                  <a:lnTo>
                    <a:pt x="1362456" y="1486662"/>
                  </a:lnTo>
                  <a:lnTo>
                    <a:pt x="1404366" y="1486662"/>
                  </a:lnTo>
                  <a:close/>
                </a:path>
                <a:path w="8343900" h="1487170">
                  <a:moveTo>
                    <a:pt x="1330452" y="1486662"/>
                  </a:moveTo>
                  <a:lnTo>
                    <a:pt x="1330452" y="1475994"/>
                  </a:lnTo>
                  <a:lnTo>
                    <a:pt x="1288542" y="1475994"/>
                  </a:lnTo>
                  <a:lnTo>
                    <a:pt x="1288542" y="1486662"/>
                  </a:lnTo>
                  <a:lnTo>
                    <a:pt x="1330452" y="1486662"/>
                  </a:lnTo>
                  <a:close/>
                </a:path>
                <a:path w="8343900" h="1487170">
                  <a:moveTo>
                    <a:pt x="1257300" y="1486662"/>
                  </a:moveTo>
                  <a:lnTo>
                    <a:pt x="1257300" y="1475994"/>
                  </a:lnTo>
                  <a:lnTo>
                    <a:pt x="1215390" y="1475994"/>
                  </a:lnTo>
                  <a:lnTo>
                    <a:pt x="1215390" y="1486662"/>
                  </a:lnTo>
                  <a:lnTo>
                    <a:pt x="1257300" y="1486662"/>
                  </a:lnTo>
                  <a:close/>
                </a:path>
                <a:path w="8343900" h="1487170">
                  <a:moveTo>
                    <a:pt x="1183386" y="1486662"/>
                  </a:moveTo>
                  <a:lnTo>
                    <a:pt x="1183386" y="1475994"/>
                  </a:lnTo>
                  <a:lnTo>
                    <a:pt x="1141476" y="1475994"/>
                  </a:lnTo>
                  <a:lnTo>
                    <a:pt x="1141476" y="1486662"/>
                  </a:lnTo>
                  <a:lnTo>
                    <a:pt x="1183386" y="1486662"/>
                  </a:lnTo>
                  <a:close/>
                </a:path>
                <a:path w="8343900" h="1487170">
                  <a:moveTo>
                    <a:pt x="1110234" y="1486662"/>
                  </a:moveTo>
                  <a:lnTo>
                    <a:pt x="1110234" y="1475994"/>
                  </a:lnTo>
                  <a:lnTo>
                    <a:pt x="1068324" y="1475994"/>
                  </a:lnTo>
                  <a:lnTo>
                    <a:pt x="1068324" y="1486662"/>
                  </a:lnTo>
                  <a:lnTo>
                    <a:pt x="1110234" y="1486662"/>
                  </a:lnTo>
                  <a:close/>
                </a:path>
                <a:path w="8343900" h="1487170">
                  <a:moveTo>
                    <a:pt x="1037082" y="1486662"/>
                  </a:moveTo>
                  <a:lnTo>
                    <a:pt x="1037082" y="1475994"/>
                  </a:lnTo>
                  <a:lnTo>
                    <a:pt x="994410" y="1475994"/>
                  </a:lnTo>
                  <a:lnTo>
                    <a:pt x="994410" y="1486662"/>
                  </a:lnTo>
                  <a:lnTo>
                    <a:pt x="1037082" y="1486662"/>
                  </a:lnTo>
                  <a:close/>
                </a:path>
                <a:path w="8343900" h="1487170">
                  <a:moveTo>
                    <a:pt x="963168" y="1486662"/>
                  </a:moveTo>
                  <a:lnTo>
                    <a:pt x="963168" y="1475994"/>
                  </a:lnTo>
                  <a:lnTo>
                    <a:pt x="921258" y="1475994"/>
                  </a:lnTo>
                  <a:lnTo>
                    <a:pt x="921258" y="1486662"/>
                  </a:lnTo>
                  <a:lnTo>
                    <a:pt x="963168" y="1486662"/>
                  </a:lnTo>
                  <a:close/>
                </a:path>
                <a:path w="8343900" h="1487170">
                  <a:moveTo>
                    <a:pt x="890016" y="1486662"/>
                  </a:moveTo>
                  <a:lnTo>
                    <a:pt x="890016" y="1475994"/>
                  </a:lnTo>
                  <a:lnTo>
                    <a:pt x="848106" y="1475994"/>
                  </a:lnTo>
                  <a:lnTo>
                    <a:pt x="848106" y="1486662"/>
                  </a:lnTo>
                  <a:lnTo>
                    <a:pt x="890016" y="1486662"/>
                  </a:lnTo>
                  <a:close/>
                </a:path>
                <a:path w="8343900" h="1487170">
                  <a:moveTo>
                    <a:pt x="816102" y="1486662"/>
                  </a:moveTo>
                  <a:lnTo>
                    <a:pt x="816102" y="1475994"/>
                  </a:lnTo>
                  <a:lnTo>
                    <a:pt x="774192" y="1475994"/>
                  </a:lnTo>
                  <a:lnTo>
                    <a:pt x="774192" y="1486662"/>
                  </a:lnTo>
                  <a:lnTo>
                    <a:pt x="816102" y="1486662"/>
                  </a:lnTo>
                  <a:close/>
                </a:path>
                <a:path w="8343900" h="1487170">
                  <a:moveTo>
                    <a:pt x="742950" y="1486662"/>
                  </a:moveTo>
                  <a:lnTo>
                    <a:pt x="742950" y="1475994"/>
                  </a:lnTo>
                  <a:lnTo>
                    <a:pt x="701040" y="1475994"/>
                  </a:lnTo>
                  <a:lnTo>
                    <a:pt x="701040" y="1486662"/>
                  </a:lnTo>
                  <a:lnTo>
                    <a:pt x="742950" y="1486662"/>
                  </a:lnTo>
                  <a:close/>
                </a:path>
                <a:path w="8343900" h="1487170">
                  <a:moveTo>
                    <a:pt x="669798" y="1486662"/>
                  </a:moveTo>
                  <a:lnTo>
                    <a:pt x="669798" y="1475994"/>
                  </a:lnTo>
                  <a:lnTo>
                    <a:pt x="627126" y="1475994"/>
                  </a:lnTo>
                  <a:lnTo>
                    <a:pt x="627126" y="1486662"/>
                  </a:lnTo>
                  <a:lnTo>
                    <a:pt x="669798" y="1486662"/>
                  </a:lnTo>
                  <a:close/>
                </a:path>
                <a:path w="8343900" h="1487170">
                  <a:moveTo>
                    <a:pt x="595884" y="1486662"/>
                  </a:moveTo>
                  <a:lnTo>
                    <a:pt x="595884" y="1475994"/>
                  </a:lnTo>
                  <a:lnTo>
                    <a:pt x="553974" y="1475994"/>
                  </a:lnTo>
                  <a:lnTo>
                    <a:pt x="553974" y="1486662"/>
                  </a:lnTo>
                  <a:lnTo>
                    <a:pt x="595884" y="1486662"/>
                  </a:lnTo>
                  <a:close/>
                </a:path>
                <a:path w="8343900" h="1487170">
                  <a:moveTo>
                    <a:pt x="522732" y="1486662"/>
                  </a:moveTo>
                  <a:lnTo>
                    <a:pt x="522732" y="1475994"/>
                  </a:lnTo>
                  <a:lnTo>
                    <a:pt x="480822" y="1475994"/>
                  </a:lnTo>
                  <a:lnTo>
                    <a:pt x="480822" y="1486662"/>
                  </a:lnTo>
                  <a:lnTo>
                    <a:pt x="522732" y="1486662"/>
                  </a:lnTo>
                  <a:close/>
                </a:path>
                <a:path w="8343900" h="1487170">
                  <a:moveTo>
                    <a:pt x="448818" y="1486662"/>
                  </a:moveTo>
                  <a:lnTo>
                    <a:pt x="448818" y="1475994"/>
                  </a:lnTo>
                  <a:lnTo>
                    <a:pt x="406908" y="1475994"/>
                  </a:lnTo>
                  <a:lnTo>
                    <a:pt x="406908" y="1486662"/>
                  </a:lnTo>
                  <a:lnTo>
                    <a:pt x="448818" y="1486662"/>
                  </a:lnTo>
                  <a:close/>
                </a:path>
                <a:path w="8343900" h="1487170">
                  <a:moveTo>
                    <a:pt x="375666" y="1486662"/>
                  </a:moveTo>
                  <a:lnTo>
                    <a:pt x="375666" y="1475994"/>
                  </a:lnTo>
                  <a:lnTo>
                    <a:pt x="333756" y="1475994"/>
                  </a:lnTo>
                  <a:lnTo>
                    <a:pt x="333756" y="1486662"/>
                  </a:lnTo>
                  <a:lnTo>
                    <a:pt x="375666" y="1486662"/>
                  </a:lnTo>
                  <a:close/>
                </a:path>
                <a:path w="8343900" h="1487170">
                  <a:moveTo>
                    <a:pt x="301752" y="1486662"/>
                  </a:moveTo>
                  <a:lnTo>
                    <a:pt x="301752" y="1475994"/>
                  </a:lnTo>
                  <a:lnTo>
                    <a:pt x="259842" y="1475994"/>
                  </a:lnTo>
                  <a:lnTo>
                    <a:pt x="259842" y="1486662"/>
                  </a:lnTo>
                  <a:lnTo>
                    <a:pt x="301752" y="1486662"/>
                  </a:lnTo>
                  <a:close/>
                </a:path>
                <a:path w="8343900" h="1487170">
                  <a:moveTo>
                    <a:pt x="228600" y="1486662"/>
                  </a:moveTo>
                  <a:lnTo>
                    <a:pt x="228600" y="1475994"/>
                  </a:lnTo>
                  <a:lnTo>
                    <a:pt x="186690" y="1475994"/>
                  </a:lnTo>
                  <a:lnTo>
                    <a:pt x="186690" y="1486662"/>
                  </a:lnTo>
                  <a:lnTo>
                    <a:pt x="228600" y="1486662"/>
                  </a:lnTo>
                  <a:close/>
                </a:path>
                <a:path w="8343900" h="1487170">
                  <a:moveTo>
                    <a:pt x="155448" y="1486662"/>
                  </a:moveTo>
                  <a:lnTo>
                    <a:pt x="155448" y="1475994"/>
                  </a:lnTo>
                  <a:lnTo>
                    <a:pt x="113538" y="1475994"/>
                  </a:lnTo>
                  <a:lnTo>
                    <a:pt x="113538" y="1486662"/>
                  </a:lnTo>
                  <a:lnTo>
                    <a:pt x="155448" y="1486662"/>
                  </a:lnTo>
                  <a:close/>
                </a:path>
                <a:path w="8343900" h="1487170">
                  <a:moveTo>
                    <a:pt x="81534" y="1486662"/>
                  </a:moveTo>
                  <a:lnTo>
                    <a:pt x="81534" y="1475994"/>
                  </a:lnTo>
                  <a:lnTo>
                    <a:pt x="39624" y="1475994"/>
                  </a:lnTo>
                  <a:lnTo>
                    <a:pt x="39624" y="1486662"/>
                  </a:lnTo>
                  <a:lnTo>
                    <a:pt x="81534" y="1486662"/>
                  </a:lnTo>
                  <a:close/>
                </a:path>
              </a:pathLst>
            </a:custGeom>
            <a:solidFill>
              <a:srgbClr val="E298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858908" y="2151380"/>
            <a:ext cx="76517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25" b="1" i="1">
                <a:solidFill>
                  <a:srgbClr val="E29815"/>
                </a:solidFill>
                <a:latin typeface="Arial"/>
                <a:cs typeface="Arial"/>
              </a:rPr>
              <a:t>Top</a:t>
            </a:r>
            <a:r>
              <a:rPr dirty="0" sz="1100" spc="-25" b="1" i="1">
                <a:solidFill>
                  <a:srgbClr val="E29815"/>
                </a:solidFill>
                <a:latin typeface="Arial"/>
                <a:cs typeface="Arial"/>
              </a:rPr>
              <a:t> </a:t>
            </a:r>
            <a:r>
              <a:rPr dirty="0" sz="1100" spc="-10" b="1" i="1">
                <a:solidFill>
                  <a:srgbClr val="E29815"/>
                </a:solidFill>
                <a:latin typeface="Arial"/>
                <a:cs typeface="Arial"/>
              </a:rPr>
              <a:t>performers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8011" y="1523492"/>
            <a:ext cx="4071620" cy="495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90"/>
              </a:spcBef>
            </a:pP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CX</a:t>
            </a:r>
            <a:r>
              <a:rPr dirty="0" sz="1550" spc="-45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satisfaction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across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countries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008AB3"/>
                </a:solidFill>
                <a:latin typeface="Arial"/>
                <a:cs typeface="Arial"/>
              </a:rPr>
              <a:t>and</a:t>
            </a:r>
            <a:r>
              <a:rPr dirty="0" sz="1550" spc="-60" b="1">
                <a:solidFill>
                  <a:srgbClr val="008AB3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008AB3"/>
                </a:solidFill>
                <a:latin typeface="Arial"/>
                <a:cs typeface="Arial"/>
              </a:rPr>
              <a:t>banks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dirty="0" sz="1550" spc="-10">
                <a:solidFill>
                  <a:srgbClr val="008AB3"/>
                </a:solidFill>
                <a:latin typeface="Arial"/>
                <a:cs typeface="Arial"/>
              </a:rPr>
              <a:t>0-</a:t>
            </a:r>
            <a:r>
              <a:rPr dirty="0" sz="1550" spc="-25">
                <a:solidFill>
                  <a:srgbClr val="008AB3"/>
                </a:solidFill>
                <a:latin typeface="Arial"/>
                <a:cs typeface="Arial"/>
              </a:rPr>
              <a:t>10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ts val="2485"/>
              </a:lnSpc>
              <a:spcBef>
                <a:spcPts val="100"/>
              </a:spcBef>
            </a:pPr>
            <a:r>
              <a:rPr dirty="0"/>
              <a:t>Customer</a:t>
            </a:r>
            <a:r>
              <a:rPr dirty="0" spc="-50"/>
              <a:t> </a:t>
            </a:r>
            <a:r>
              <a:rPr dirty="0"/>
              <a:t>Experience</a:t>
            </a:r>
            <a:r>
              <a:rPr dirty="0" spc="-50"/>
              <a:t> </a:t>
            </a:r>
            <a:r>
              <a:rPr dirty="0" spc="-10"/>
              <a:t>satisfaction</a:t>
            </a:r>
          </a:p>
          <a:p>
            <a:pPr marL="13970" marR="5080">
              <a:lnSpc>
                <a:spcPts val="2330"/>
              </a:lnSpc>
              <a:spcBef>
                <a:spcPts val="180"/>
              </a:spcBef>
            </a:pPr>
            <a:r>
              <a:rPr dirty="0">
                <a:solidFill>
                  <a:srgbClr val="008AB3"/>
                </a:solidFill>
              </a:rPr>
              <a:t>Digital</a:t>
            </a:r>
            <a:r>
              <a:rPr dirty="0" spc="-3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leaders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are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best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performers</a:t>
            </a:r>
            <a:r>
              <a:rPr dirty="0" spc="-6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and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biggest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entities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are</a:t>
            </a:r>
            <a:r>
              <a:rPr dirty="0" spc="-40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typically</a:t>
            </a:r>
            <a:r>
              <a:rPr dirty="0" spc="-35">
                <a:solidFill>
                  <a:srgbClr val="008AB3"/>
                </a:solidFill>
              </a:rPr>
              <a:t> </a:t>
            </a:r>
            <a:r>
              <a:rPr dirty="0">
                <a:solidFill>
                  <a:srgbClr val="008AB3"/>
                </a:solidFill>
              </a:rPr>
              <a:t>at</a:t>
            </a:r>
            <a:r>
              <a:rPr dirty="0" spc="-50">
                <a:solidFill>
                  <a:srgbClr val="008AB3"/>
                </a:solidFill>
              </a:rPr>
              <a:t> </a:t>
            </a:r>
            <a:r>
              <a:rPr dirty="0" spc="-25">
                <a:solidFill>
                  <a:srgbClr val="008AB3"/>
                </a:solidFill>
              </a:rPr>
              <a:t>or </a:t>
            </a:r>
            <a:r>
              <a:rPr dirty="0">
                <a:solidFill>
                  <a:srgbClr val="008AB3"/>
                </a:solidFill>
              </a:rPr>
              <a:t>below</a:t>
            </a:r>
            <a:r>
              <a:rPr dirty="0" spc="-10">
                <a:solidFill>
                  <a:srgbClr val="008AB3"/>
                </a:solidFill>
              </a:rPr>
              <a:t> average</a:t>
            </a:r>
          </a:p>
        </p:txBody>
      </p:sp>
      <p:sp>
        <p:nvSpPr>
          <p:cNvPr id="12" name="object 12" descr=""/>
          <p:cNvSpPr/>
          <p:nvPr/>
        </p:nvSpPr>
        <p:spPr>
          <a:xfrm>
            <a:off x="695591" y="2087117"/>
            <a:ext cx="10160" cy="4014470"/>
          </a:xfrm>
          <a:custGeom>
            <a:avLst/>
            <a:gdLst/>
            <a:ahLst/>
            <a:cxnLst/>
            <a:rect l="l" t="t" r="r" b="b"/>
            <a:pathLst>
              <a:path w="10159" h="4014470">
                <a:moveTo>
                  <a:pt x="9906" y="4014215"/>
                </a:moveTo>
                <a:lnTo>
                  <a:pt x="9906" y="0"/>
                </a:lnTo>
                <a:lnTo>
                  <a:pt x="0" y="0"/>
                </a:lnTo>
                <a:lnTo>
                  <a:pt x="0" y="4014215"/>
                </a:lnTo>
                <a:lnTo>
                  <a:pt x="9906" y="4014215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48005" y="3462784"/>
            <a:ext cx="1228725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8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  <a:p>
            <a:pPr marL="323215" marR="157480">
              <a:lnSpc>
                <a:spcPts val="1320"/>
              </a:lnSpc>
              <a:spcBef>
                <a:spcPts val="5"/>
              </a:spcBef>
            </a:pPr>
            <a:r>
              <a:rPr dirty="0" sz="1100" spc="-10" b="1" i="1">
                <a:solidFill>
                  <a:srgbClr val="008AB3"/>
                </a:solidFill>
                <a:latin typeface="Arial"/>
                <a:cs typeface="Arial"/>
              </a:rPr>
              <a:t>Middle</a:t>
            </a:r>
            <a:r>
              <a:rPr dirty="0" sz="1100" spc="-10" b="1" i="1">
                <a:solidFill>
                  <a:srgbClr val="008AB3"/>
                </a:solidFill>
                <a:latin typeface="Arial"/>
                <a:cs typeface="Arial"/>
              </a:rPr>
              <a:t> performers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51818" y="4714743"/>
            <a:ext cx="1224915" cy="527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1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319405" marR="157480">
              <a:lnSpc>
                <a:spcPts val="1320"/>
              </a:lnSpc>
              <a:spcBef>
                <a:spcPts val="40"/>
              </a:spcBef>
            </a:pPr>
            <a:r>
              <a:rPr dirty="0" sz="1100" spc="-10" b="1" i="1">
                <a:solidFill>
                  <a:srgbClr val="5F5F5F"/>
                </a:solidFill>
                <a:latin typeface="Arial"/>
                <a:cs typeface="Arial"/>
              </a:rPr>
              <a:t>Bottom</a:t>
            </a:r>
            <a:r>
              <a:rPr dirty="0" sz="1100" spc="-10" b="1" i="1">
                <a:solidFill>
                  <a:srgbClr val="5F5F5F"/>
                </a:solidFill>
                <a:latin typeface="Arial"/>
                <a:cs typeface="Arial"/>
              </a:rPr>
              <a:t> performers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42677" y="2034794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7248" y="5978901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456317" y="5978901"/>
            <a:ext cx="4432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29895" algn="l"/>
              </a:tabLst>
            </a:pPr>
            <a:r>
              <a:rPr dirty="0" u="sng" sz="1100">
                <a:uFill>
                  <a:solidFill>
                    <a:srgbClr val="60606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512455" y="5978901"/>
            <a:ext cx="4432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29895" algn="l"/>
              </a:tabLst>
            </a:pPr>
            <a:r>
              <a:rPr dirty="0" u="sng" sz="1100">
                <a:uFill>
                  <a:solidFill>
                    <a:srgbClr val="606060"/>
                  </a:solidFill>
                </a:uFill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8916048" y="6720840"/>
            <a:ext cx="1234440" cy="253365"/>
            <a:chOff x="8916048" y="6720840"/>
            <a:chExt cx="1234440" cy="253365"/>
          </a:xfrm>
        </p:grpSpPr>
        <p:sp>
          <p:nvSpPr>
            <p:cNvPr id="20" name="object 20" descr=""/>
            <p:cNvSpPr/>
            <p:nvPr/>
          </p:nvSpPr>
          <p:spPr>
            <a:xfrm>
              <a:off x="8916048" y="6720840"/>
              <a:ext cx="1234440" cy="253365"/>
            </a:xfrm>
            <a:custGeom>
              <a:avLst/>
              <a:gdLst/>
              <a:ahLst/>
              <a:cxnLst/>
              <a:rect l="l" t="t" r="r" b="b"/>
              <a:pathLst>
                <a:path w="1234440" h="253365">
                  <a:moveTo>
                    <a:pt x="1234440" y="250697"/>
                  </a:moveTo>
                  <a:lnTo>
                    <a:pt x="1234440" y="2285"/>
                  </a:lnTo>
                  <a:lnTo>
                    <a:pt x="1232154" y="0"/>
                  </a:lnTo>
                  <a:lnTo>
                    <a:pt x="2285" y="0"/>
                  </a:lnTo>
                  <a:lnTo>
                    <a:pt x="0" y="2285"/>
                  </a:lnTo>
                  <a:lnTo>
                    <a:pt x="0" y="250697"/>
                  </a:lnTo>
                  <a:lnTo>
                    <a:pt x="2286" y="252983"/>
                  </a:lnTo>
                  <a:lnTo>
                    <a:pt x="5334" y="252983"/>
                  </a:lnTo>
                  <a:lnTo>
                    <a:pt x="5334" y="10667"/>
                  </a:lnTo>
                  <a:lnTo>
                    <a:pt x="9906" y="5333"/>
                  </a:lnTo>
                  <a:lnTo>
                    <a:pt x="9906" y="10667"/>
                  </a:lnTo>
                  <a:lnTo>
                    <a:pt x="1223772" y="10667"/>
                  </a:lnTo>
                  <a:lnTo>
                    <a:pt x="1223772" y="5333"/>
                  </a:lnTo>
                  <a:lnTo>
                    <a:pt x="1229106" y="10667"/>
                  </a:lnTo>
                  <a:lnTo>
                    <a:pt x="1229106" y="252983"/>
                  </a:lnTo>
                  <a:lnTo>
                    <a:pt x="1232154" y="252983"/>
                  </a:lnTo>
                  <a:lnTo>
                    <a:pt x="1234440" y="250697"/>
                  </a:lnTo>
                  <a:close/>
                </a:path>
                <a:path w="1234440" h="253365">
                  <a:moveTo>
                    <a:pt x="9906" y="10667"/>
                  </a:moveTo>
                  <a:lnTo>
                    <a:pt x="9906" y="5333"/>
                  </a:lnTo>
                  <a:lnTo>
                    <a:pt x="5334" y="10667"/>
                  </a:lnTo>
                  <a:lnTo>
                    <a:pt x="9906" y="10667"/>
                  </a:lnTo>
                  <a:close/>
                </a:path>
                <a:path w="1234440" h="253365">
                  <a:moveTo>
                    <a:pt x="9906" y="242315"/>
                  </a:moveTo>
                  <a:lnTo>
                    <a:pt x="9906" y="10667"/>
                  </a:lnTo>
                  <a:lnTo>
                    <a:pt x="5334" y="10667"/>
                  </a:lnTo>
                  <a:lnTo>
                    <a:pt x="5334" y="242315"/>
                  </a:lnTo>
                  <a:lnTo>
                    <a:pt x="9906" y="242315"/>
                  </a:lnTo>
                  <a:close/>
                </a:path>
                <a:path w="1234440" h="253365">
                  <a:moveTo>
                    <a:pt x="1229106" y="242315"/>
                  </a:moveTo>
                  <a:lnTo>
                    <a:pt x="5334" y="242315"/>
                  </a:lnTo>
                  <a:lnTo>
                    <a:pt x="9906" y="247649"/>
                  </a:lnTo>
                  <a:lnTo>
                    <a:pt x="9906" y="252983"/>
                  </a:lnTo>
                  <a:lnTo>
                    <a:pt x="1223772" y="252983"/>
                  </a:lnTo>
                  <a:lnTo>
                    <a:pt x="1223772" y="247649"/>
                  </a:lnTo>
                  <a:lnTo>
                    <a:pt x="1229106" y="242315"/>
                  </a:lnTo>
                  <a:close/>
                </a:path>
                <a:path w="1234440" h="253365">
                  <a:moveTo>
                    <a:pt x="9906" y="252983"/>
                  </a:moveTo>
                  <a:lnTo>
                    <a:pt x="9906" y="247649"/>
                  </a:lnTo>
                  <a:lnTo>
                    <a:pt x="5334" y="242315"/>
                  </a:lnTo>
                  <a:lnTo>
                    <a:pt x="5334" y="252983"/>
                  </a:lnTo>
                  <a:lnTo>
                    <a:pt x="9906" y="252983"/>
                  </a:lnTo>
                  <a:close/>
                </a:path>
                <a:path w="1234440" h="253365">
                  <a:moveTo>
                    <a:pt x="1229106" y="10667"/>
                  </a:moveTo>
                  <a:lnTo>
                    <a:pt x="1223772" y="5333"/>
                  </a:lnTo>
                  <a:lnTo>
                    <a:pt x="1223772" y="10667"/>
                  </a:lnTo>
                  <a:lnTo>
                    <a:pt x="1229106" y="10667"/>
                  </a:lnTo>
                  <a:close/>
                </a:path>
                <a:path w="1234440" h="253365">
                  <a:moveTo>
                    <a:pt x="1229106" y="242315"/>
                  </a:moveTo>
                  <a:lnTo>
                    <a:pt x="1229106" y="10667"/>
                  </a:lnTo>
                  <a:lnTo>
                    <a:pt x="1223772" y="10667"/>
                  </a:lnTo>
                  <a:lnTo>
                    <a:pt x="1223772" y="242315"/>
                  </a:lnTo>
                  <a:lnTo>
                    <a:pt x="1229106" y="242315"/>
                  </a:lnTo>
                  <a:close/>
                </a:path>
                <a:path w="1234440" h="253365">
                  <a:moveTo>
                    <a:pt x="1229106" y="252983"/>
                  </a:moveTo>
                  <a:lnTo>
                    <a:pt x="1229106" y="242315"/>
                  </a:lnTo>
                  <a:lnTo>
                    <a:pt x="1223772" y="247649"/>
                  </a:lnTo>
                  <a:lnTo>
                    <a:pt x="1223772" y="252983"/>
                  </a:lnTo>
                  <a:lnTo>
                    <a:pt x="1229106" y="252983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0056" y="6752648"/>
              <a:ext cx="161544" cy="160253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1697621" y="2176490"/>
            <a:ext cx="6301740" cy="3900804"/>
            <a:chOff x="1697621" y="2176490"/>
            <a:chExt cx="6301740" cy="3900804"/>
          </a:xfrm>
        </p:grpSpPr>
        <p:sp>
          <p:nvSpPr>
            <p:cNvPr id="23" name="object 23" descr=""/>
            <p:cNvSpPr/>
            <p:nvPr/>
          </p:nvSpPr>
          <p:spPr>
            <a:xfrm>
              <a:off x="3689489" y="2193035"/>
              <a:ext cx="10795" cy="3884295"/>
            </a:xfrm>
            <a:custGeom>
              <a:avLst/>
              <a:gdLst/>
              <a:ahLst/>
              <a:cxnLst/>
              <a:rect l="l" t="t" r="r" b="b"/>
              <a:pathLst>
                <a:path w="10795" h="3884295">
                  <a:moveTo>
                    <a:pt x="10668" y="3883914"/>
                  </a:moveTo>
                  <a:lnTo>
                    <a:pt x="10667" y="0"/>
                  </a:lnTo>
                  <a:lnTo>
                    <a:pt x="0" y="0"/>
                  </a:lnTo>
                  <a:lnTo>
                    <a:pt x="0" y="3883914"/>
                  </a:lnTo>
                  <a:lnTo>
                    <a:pt x="10668" y="388391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61" y="3075674"/>
              <a:ext cx="160782" cy="15975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7861" y="3598459"/>
              <a:ext cx="160782" cy="15997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4343" y="3850385"/>
              <a:ext cx="60960" cy="6095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4343" y="4238243"/>
              <a:ext cx="60960" cy="6095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4343" y="4365497"/>
              <a:ext cx="60979" cy="609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4343" y="4490465"/>
              <a:ext cx="60960" cy="609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4343" y="4752593"/>
              <a:ext cx="60960" cy="609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64343" y="4878323"/>
              <a:ext cx="60979" cy="609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4343" y="5130545"/>
              <a:ext cx="60960" cy="609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4343" y="5917692"/>
              <a:ext cx="60960" cy="6096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5937389" y="2193035"/>
              <a:ext cx="10160" cy="3884295"/>
            </a:xfrm>
            <a:custGeom>
              <a:avLst/>
              <a:gdLst/>
              <a:ahLst/>
              <a:cxnLst/>
              <a:rect l="l" t="t" r="r" b="b"/>
              <a:pathLst>
                <a:path w="10160" h="3884295">
                  <a:moveTo>
                    <a:pt x="9906" y="3883914"/>
                  </a:moveTo>
                  <a:lnTo>
                    <a:pt x="9905" y="0"/>
                  </a:lnTo>
                  <a:lnTo>
                    <a:pt x="0" y="0"/>
                  </a:lnTo>
                  <a:lnTo>
                    <a:pt x="0" y="3883914"/>
                  </a:lnTo>
                  <a:lnTo>
                    <a:pt x="9906" y="388391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4999" y="2813199"/>
              <a:ext cx="161544" cy="15998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11481" y="3075463"/>
              <a:ext cx="60960" cy="60897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911481" y="333759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60960" y="24358"/>
                  </a:moveTo>
                  <a:lnTo>
                    <a:pt x="60198" y="24358"/>
                  </a:lnTo>
                  <a:lnTo>
                    <a:pt x="58674" y="19024"/>
                  </a:lnTo>
                  <a:lnTo>
                    <a:pt x="58674" y="18262"/>
                  </a:lnTo>
                  <a:lnTo>
                    <a:pt x="56388" y="14452"/>
                  </a:lnTo>
                  <a:lnTo>
                    <a:pt x="56388" y="13690"/>
                  </a:lnTo>
                  <a:lnTo>
                    <a:pt x="55626" y="13690"/>
                  </a:lnTo>
                  <a:lnTo>
                    <a:pt x="55626" y="12928"/>
                  </a:lnTo>
                  <a:lnTo>
                    <a:pt x="52578" y="9118"/>
                  </a:lnTo>
                  <a:lnTo>
                    <a:pt x="51816" y="9118"/>
                  </a:lnTo>
                  <a:lnTo>
                    <a:pt x="48006" y="6070"/>
                  </a:lnTo>
                  <a:lnTo>
                    <a:pt x="48006" y="5308"/>
                  </a:lnTo>
                  <a:lnTo>
                    <a:pt x="47244" y="5308"/>
                  </a:lnTo>
                  <a:lnTo>
                    <a:pt x="43434" y="3022"/>
                  </a:lnTo>
                  <a:lnTo>
                    <a:pt x="42672" y="3022"/>
                  </a:lnTo>
                  <a:lnTo>
                    <a:pt x="42672" y="2260"/>
                  </a:lnTo>
                  <a:lnTo>
                    <a:pt x="41910" y="2260"/>
                  </a:lnTo>
                  <a:lnTo>
                    <a:pt x="37338" y="736"/>
                  </a:lnTo>
                  <a:lnTo>
                    <a:pt x="32334" y="139"/>
                  </a:lnTo>
                  <a:lnTo>
                    <a:pt x="31242" y="0"/>
                  </a:lnTo>
                  <a:lnTo>
                    <a:pt x="30480" y="0"/>
                  </a:lnTo>
                  <a:lnTo>
                    <a:pt x="25908" y="546"/>
                  </a:lnTo>
                  <a:lnTo>
                    <a:pt x="25146" y="635"/>
                  </a:lnTo>
                  <a:lnTo>
                    <a:pt x="24384" y="736"/>
                  </a:lnTo>
                  <a:lnTo>
                    <a:pt x="19812" y="2260"/>
                  </a:lnTo>
                  <a:lnTo>
                    <a:pt x="18973" y="2260"/>
                  </a:lnTo>
                  <a:lnTo>
                    <a:pt x="18973" y="3022"/>
                  </a:lnTo>
                  <a:lnTo>
                    <a:pt x="18288" y="3022"/>
                  </a:lnTo>
                  <a:lnTo>
                    <a:pt x="14732" y="5156"/>
                  </a:lnTo>
                  <a:lnTo>
                    <a:pt x="14376" y="5308"/>
                  </a:lnTo>
                  <a:lnTo>
                    <a:pt x="13716" y="5308"/>
                  </a:lnTo>
                  <a:lnTo>
                    <a:pt x="13716" y="6070"/>
                  </a:lnTo>
                  <a:lnTo>
                    <a:pt x="9906" y="9118"/>
                  </a:lnTo>
                  <a:lnTo>
                    <a:pt x="9144" y="9118"/>
                  </a:lnTo>
                  <a:lnTo>
                    <a:pt x="6096" y="12928"/>
                  </a:lnTo>
                  <a:lnTo>
                    <a:pt x="5334" y="13690"/>
                  </a:lnTo>
                  <a:lnTo>
                    <a:pt x="5334" y="14452"/>
                  </a:lnTo>
                  <a:lnTo>
                    <a:pt x="3048" y="18262"/>
                  </a:lnTo>
                  <a:lnTo>
                    <a:pt x="3048" y="19024"/>
                  </a:lnTo>
                  <a:lnTo>
                    <a:pt x="2286" y="19024"/>
                  </a:lnTo>
                  <a:lnTo>
                    <a:pt x="1524" y="24358"/>
                  </a:lnTo>
                  <a:lnTo>
                    <a:pt x="762" y="24358"/>
                  </a:lnTo>
                  <a:lnTo>
                    <a:pt x="762" y="30454"/>
                  </a:lnTo>
                  <a:lnTo>
                    <a:pt x="0" y="30454"/>
                  </a:lnTo>
                  <a:lnTo>
                    <a:pt x="0" y="31216"/>
                  </a:lnTo>
                  <a:lnTo>
                    <a:pt x="762" y="31216"/>
                  </a:lnTo>
                  <a:lnTo>
                    <a:pt x="762" y="37312"/>
                  </a:lnTo>
                  <a:lnTo>
                    <a:pt x="1524" y="37312"/>
                  </a:lnTo>
                  <a:lnTo>
                    <a:pt x="2286" y="41884"/>
                  </a:lnTo>
                  <a:lnTo>
                    <a:pt x="3048" y="42646"/>
                  </a:lnTo>
                  <a:lnTo>
                    <a:pt x="5334" y="47218"/>
                  </a:lnTo>
                  <a:lnTo>
                    <a:pt x="5334" y="47980"/>
                  </a:lnTo>
                  <a:lnTo>
                    <a:pt x="6096" y="47980"/>
                  </a:lnTo>
                  <a:lnTo>
                    <a:pt x="9144" y="51790"/>
                  </a:lnTo>
                  <a:lnTo>
                    <a:pt x="9144" y="52552"/>
                  </a:lnTo>
                  <a:lnTo>
                    <a:pt x="9906" y="52552"/>
                  </a:lnTo>
                  <a:lnTo>
                    <a:pt x="13716" y="55600"/>
                  </a:lnTo>
                  <a:lnTo>
                    <a:pt x="13716" y="56362"/>
                  </a:lnTo>
                  <a:lnTo>
                    <a:pt x="14376" y="56362"/>
                  </a:lnTo>
                  <a:lnTo>
                    <a:pt x="16002" y="57277"/>
                  </a:lnTo>
                  <a:lnTo>
                    <a:pt x="16002" y="50584"/>
                  </a:lnTo>
                  <a:lnTo>
                    <a:pt x="16421" y="50850"/>
                  </a:lnTo>
                  <a:lnTo>
                    <a:pt x="16421" y="57531"/>
                  </a:lnTo>
                  <a:lnTo>
                    <a:pt x="16764" y="57734"/>
                  </a:lnTo>
                  <a:lnTo>
                    <a:pt x="18288" y="58648"/>
                  </a:lnTo>
                  <a:lnTo>
                    <a:pt x="18973" y="58648"/>
                  </a:lnTo>
                  <a:lnTo>
                    <a:pt x="19812" y="58648"/>
                  </a:lnTo>
                  <a:lnTo>
                    <a:pt x="23622" y="59918"/>
                  </a:lnTo>
                  <a:lnTo>
                    <a:pt x="24384" y="60172"/>
                  </a:lnTo>
                  <a:lnTo>
                    <a:pt x="25146" y="60172"/>
                  </a:lnTo>
                  <a:lnTo>
                    <a:pt x="25146" y="60934"/>
                  </a:lnTo>
                  <a:lnTo>
                    <a:pt x="25908" y="60934"/>
                  </a:lnTo>
                  <a:lnTo>
                    <a:pt x="35052" y="60934"/>
                  </a:lnTo>
                  <a:lnTo>
                    <a:pt x="36576" y="60934"/>
                  </a:lnTo>
                  <a:lnTo>
                    <a:pt x="36576" y="60172"/>
                  </a:lnTo>
                  <a:lnTo>
                    <a:pt x="37338" y="60172"/>
                  </a:lnTo>
                  <a:lnTo>
                    <a:pt x="38100" y="59918"/>
                  </a:lnTo>
                  <a:lnTo>
                    <a:pt x="41910" y="58648"/>
                  </a:lnTo>
                  <a:lnTo>
                    <a:pt x="42672" y="58648"/>
                  </a:lnTo>
                  <a:lnTo>
                    <a:pt x="43434" y="58648"/>
                  </a:lnTo>
                  <a:lnTo>
                    <a:pt x="47244" y="56362"/>
                  </a:lnTo>
                  <a:lnTo>
                    <a:pt x="48006" y="56362"/>
                  </a:lnTo>
                  <a:lnTo>
                    <a:pt x="48006" y="55600"/>
                  </a:lnTo>
                  <a:lnTo>
                    <a:pt x="49530" y="54381"/>
                  </a:lnTo>
                  <a:lnTo>
                    <a:pt x="50292" y="53771"/>
                  </a:lnTo>
                  <a:lnTo>
                    <a:pt x="50990" y="53200"/>
                  </a:lnTo>
                  <a:lnTo>
                    <a:pt x="51816" y="52552"/>
                  </a:lnTo>
                  <a:lnTo>
                    <a:pt x="52578" y="52552"/>
                  </a:lnTo>
                  <a:lnTo>
                    <a:pt x="52578" y="51790"/>
                  </a:lnTo>
                  <a:lnTo>
                    <a:pt x="55626" y="47980"/>
                  </a:lnTo>
                  <a:lnTo>
                    <a:pt x="56388" y="47218"/>
                  </a:lnTo>
                  <a:lnTo>
                    <a:pt x="58674" y="42646"/>
                  </a:lnTo>
                  <a:lnTo>
                    <a:pt x="58674" y="41884"/>
                  </a:lnTo>
                  <a:lnTo>
                    <a:pt x="60198" y="37312"/>
                  </a:lnTo>
                  <a:lnTo>
                    <a:pt x="60960" y="37312"/>
                  </a:lnTo>
                  <a:lnTo>
                    <a:pt x="60960" y="2435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4999" y="3453288"/>
              <a:ext cx="161544" cy="16008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11481" y="3841273"/>
              <a:ext cx="60960" cy="6092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11481" y="4492021"/>
              <a:ext cx="60960" cy="6092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11481" y="3977639"/>
              <a:ext cx="60960" cy="6095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11481" y="4880641"/>
              <a:ext cx="60960" cy="6089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11481" y="5394991"/>
              <a:ext cx="60960" cy="6089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11481" y="5531389"/>
              <a:ext cx="60960" cy="6089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776107" y="2193035"/>
              <a:ext cx="10795" cy="3884295"/>
            </a:xfrm>
            <a:custGeom>
              <a:avLst/>
              <a:gdLst/>
              <a:ahLst/>
              <a:cxnLst/>
              <a:rect l="l" t="t" r="r" b="b"/>
              <a:pathLst>
                <a:path w="10794" h="3884295">
                  <a:moveTo>
                    <a:pt x="10668" y="3883914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3883914"/>
                  </a:lnTo>
                  <a:lnTo>
                    <a:pt x="10668" y="388391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02955" y="3852233"/>
              <a:ext cx="161544" cy="159991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49437" y="3715511"/>
              <a:ext cx="60960" cy="6095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97621" y="3463990"/>
              <a:ext cx="160781" cy="159867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0961" y="4104131"/>
              <a:ext cx="60960" cy="6095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0961" y="4628387"/>
              <a:ext cx="60979" cy="17678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0961" y="4880609"/>
              <a:ext cx="60960" cy="6096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50961" y="5142737"/>
              <a:ext cx="60960" cy="609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7621" y="5521018"/>
              <a:ext cx="160781" cy="432668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7910207" y="2193035"/>
              <a:ext cx="10795" cy="3884295"/>
            </a:xfrm>
            <a:custGeom>
              <a:avLst/>
              <a:gdLst/>
              <a:ahLst/>
              <a:cxnLst/>
              <a:rect l="l" t="t" r="r" b="b"/>
              <a:pathLst>
                <a:path w="10795" h="3884295">
                  <a:moveTo>
                    <a:pt x="10667" y="3883914"/>
                  </a:moveTo>
                  <a:lnTo>
                    <a:pt x="10667" y="0"/>
                  </a:lnTo>
                  <a:lnTo>
                    <a:pt x="0" y="0"/>
                  </a:lnTo>
                  <a:lnTo>
                    <a:pt x="0" y="3883914"/>
                  </a:lnTo>
                  <a:lnTo>
                    <a:pt x="10667" y="388391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38579" y="2176490"/>
              <a:ext cx="160781" cy="15986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38579" y="2559014"/>
              <a:ext cx="160781" cy="15981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85049" y="2820161"/>
              <a:ext cx="60959" cy="6095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85049" y="4499609"/>
              <a:ext cx="60979" cy="6019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885049" y="5263895"/>
              <a:ext cx="60979" cy="6096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38579" y="3665648"/>
              <a:ext cx="160781" cy="24112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837817" y="3004851"/>
              <a:ext cx="161544" cy="43427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02955" y="4700011"/>
              <a:ext cx="161544" cy="160196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17099" y="4446212"/>
              <a:ext cx="161544" cy="160172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11481" y="4366291"/>
              <a:ext cx="60960" cy="60897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62713" y="3928109"/>
              <a:ext cx="161544" cy="373348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14051" y="4687452"/>
              <a:ext cx="161544" cy="160124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14051" y="4347214"/>
              <a:ext cx="161544" cy="16001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863475" y="3680474"/>
              <a:ext cx="160782" cy="159858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63475" y="4798980"/>
              <a:ext cx="160782" cy="159953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838579" y="3986850"/>
              <a:ext cx="160781" cy="159739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624719" y="3800698"/>
              <a:ext cx="161544" cy="160015"/>
            </a:xfrm>
            <a:prstGeom prst="rect">
              <a:avLst/>
            </a:prstGeom>
          </p:spPr>
        </p:pic>
      </p:grpSp>
      <p:grpSp>
        <p:nvGrpSpPr>
          <p:cNvPr id="72" name="object 72" descr=""/>
          <p:cNvGrpSpPr/>
          <p:nvPr/>
        </p:nvGrpSpPr>
        <p:grpSpPr>
          <a:xfrm>
            <a:off x="3478714" y="6342424"/>
            <a:ext cx="431800" cy="291465"/>
            <a:chOff x="3478714" y="6342424"/>
            <a:chExt cx="431800" cy="291465"/>
          </a:xfrm>
        </p:grpSpPr>
        <p:sp>
          <p:nvSpPr>
            <p:cNvPr id="73" name="object 73" descr=""/>
            <p:cNvSpPr/>
            <p:nvPr/>
          </p:nvSpPr>
          <p:spPr>
            <a:xfrm>
              <a:off x="3485273" y="6556248"/>
              <a:ext cx="414655" cy="68580"/>
            </a:xfrm>
            <a:custGeom>
              <a:avLst/>
              <a:gdLst/>
              <a:ahLst/>
              <a:cxnLst/>
              <a:rect l="l" t="t" r="r" b="b"/>
              <a:pathLst>
                <a:path w="414654" h="68579">
                  <a:moveTo>
                    <a:pt x="414527" y="68579"/>
                  </a:moveTo>
                  <a:lnTo>
                    <a:pt x="414527" y="0"/>
                  </a:lnTo>
                  <a:lnTo>
                    <a:pt x="0" y="0"/>
                  </a:lnTo>
                  <a:lnTo>
                    <a:pt x="0" y="68579"/>
                  </a:lnTo>
                  <a:lnTo>
                    <a:pt x="414527" y="6857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3485273" y="6417564"/>
              <a:ext cx="414655" cy="139065"/>
            </a:xfrm>
            <a:custGeom>
              <a:avLst/>
              <a:gdLst/>
              <a:ahLst/>
              <a:cxnLst/>
              <a:rect l="l" t="t" r="r" b="b"/>
              <a:pathLst>
                <a:path w="414654" h="139065">
                  <a:moveTo>
                    <a:pt x="414527" y="138684"/>
                  </a:moveTo>
                  <a:lnTo>
                    <a:pt x="414527" y="0"/>
                  </a:lnTo>
                  <a:lnTo>
                    <a:pt x="0" y="0"/>
                  </a:lnTo>
                  <a:lnTo>
                    <a:pt x="0" y="138684"/>
                  </a:lnTo>
                  <a:lnTo>
                    <a:pt x="414527" y="13868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3485273" y="6348984"/>
              <a:ext cx="414655" cy="68580"/>
            </a:xfrm>
            <a:custGeom>
              <a:avLst/>
              <a:gdLst/>
              <a:ahLst/>
              <a:cxnLst/>
              <a:rect l="l" t="t" r="r" b="b"/>
              <a:pathLst>
                <a:path w="414654" h="68579">
                  <a:moveTo>
                    <a:pt x="414527" y="68579"/>
                  </a:moveTo>
                  <a:lnTo>
                    <a:pt x="414527" y="0"/>
                  </a:lnTo>
                  <a:lnTo>
                    <a:pt x="0" y="0"/>
                  </a:lnTo>
                  <a:lnTo>
                    <a:pt x="0" y="68579"/>
                  </a:lnTo>
                  <a:lnTo>
                    <a:pt x="414527" y="68579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3660533" y="6474726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11430" y="1524"/>
                  </a:moveTo>
                  <a:lnTo>
                    <a:pt x="11417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1524" y="4572"/>
                  </a:lnTo>
                  <a:lnTo>
                    <a:pt x="9144" y="4572"/>
                  </a:lnTo>
                  <a:lnTo>
                    <a:pt x="9144" y="3048"/>
                  </a:lnTo>
                  <a:lnTo>
                    <a:pt x="11430" y="3048"/>
                  </a:lnTo>
                  <a:lnTo>
                    <a:pt x="1143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3658247" y="6531102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4" y="1524"/>
                  </a:moveTo>
                  <a:lnTo>
                    <a:pt x="16764" y="762"/>
                  </a:lnTo>
                  <a:lnTo>
                    <a:pt x="15240" y="762"/>
                  </a:lnTo>
                  <a:lnTo>
                    <a:pt x="13716" y="0"/>
                  </a:lnTo>
                  <a:lnTo>
                    <a:pt x="11430" y="0"/>
                  </a:lnTo>
                  <a:lnTo>
                    <a:pt x="10668" y="762"/>
                  </a:lnTo>
                  <a:lnTo>
                    <a:pt x="6096" y="762"/>
                  </a:lnTo>
                  <a:lnTo>
                    <a:pt x="5334" y="0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3661295" y="6531102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4">
                  <a:moveTo>
                    <a:pt x="1523" y="762"/>
                  </a:moveTo>
                  <a:lnTo>
                    <a:pt x="1523" y="0"/>
                  </a:lnTo>
                  <a:lnTo>
                    <a:pt x="0" y="762"/>
                  </a:lnTo>
                  <a:lnTo>
                    <a:pt x="0" y="1143"/>
                  </a:lnTo>
                  <a:lnTo>
                    <a:pt x="761" y="762"/>
                  </a:lnTo>
                  <a:lnTo>
                    <a:pt x="1523" y="762"/>
                  </a:lnTo>
                  <a:close/>
                </a:path>
                <a:path w="12700" h="1904">
                  <a:moveTo>
                    <a:pt x="3809" y="1524"/>
                  </a:moveTo>
                  <a:lnTo>
                    <a:pt x="3809" y="762"/>
                  </a:lnTo>
                  <a:lnTo>
                    <a:pt x="2285" y="762"/>
                  </a:lnTo>
                  <a:lnTo>
                    <a:pt x="3809" y="1524"/>
                  </a:lnTo>
                  <a:close/>
                </a:path>
                <a:path w="12700" h="1904">
                  <a:moveTo>
                    <a:pt x="9905" y="762"/>
                  </a:moveTo>
                  <a:lnTo>
                    <a:pt x="9905" y="0"/>
                  </a:lnTo>
                  <a:lnTo>
                    <a:pt x="8381" y="762"/>
                  </a:lnTo>
                  <a:lnTo>
                    <a:pt x="9905" y="762"/>
                  </a:lnTo>
                  <a:close/>
                </a:path>
                <a:path w="12700" h="1904">
                  <a:moveTo>
                    <a:pt x="12191" y="1524"/>
                  </a:moveTo>
                  <a:lnTo>
                    <a:pt x="12191" y="762"/>
                  </a:lnTo>
                  <a:lnTo>
                    <a:pt x="10667" y="762"/>
                  </a:lnTo>
                  <a:lnTo>
                    <a:pt x="12191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658247" y="6532626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40">
                  <a:moveTo>
                    <a:pt x="16764" y="2285"/>
                  </a:moveTo>
                  <a:lnTo>
                    <a:pt x="16764" y="761"/>
                  </a:lnTo>
                  <a:lnTo>
                    <a:pt x="13716" y="761"/>
                  </a:lnTo>
                  <a:lnTo>
                    <a:pt x="12954" y="0"/>
                  </a:lnTo>
                  <a:lnTo>
                    <a:pt x="11430" y="761"/>
                  </a:lnTo>
                  <a:lnTo>
                    <a:pt x="5334" y="761"/>
                  </a:lnTo>
                  <a:lnTo>
                    <a:pt x="4572" y="0"/>
                  </a:lnTo>
                  <a:lnTo>
                    <a:pt x="3048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1524" y="2285"/>
                  </a:lnTo>
                  <a:lnTo>
                    <a:pt x="2286" y="1523"/>
                  </a:lnTo>
                  <a:lnTo>
                    <a:pt x="6096" y="1523"/>
                  </a:lnTo>
                  <a:lnTo>
                    <a:pt x="7620" y="2285"/>
                  </a:lnTo>
                  <a:lnTo>
                    <a:pt x="9906" y="2285"/>
                  </a:lnTo>
                  <a:lnTo>
                    <a:pt x="10668" y="1523"/>
                  </a:lnTo>
                  <a:lnTo>
                    <a:pt x="15240" y="1523"/>
                  </a:lnTo>
                  <a:lnTo>
                    <a:pt x="16002" y="2285"/>
                  </a:lnTo>
                  <a:lnTo>
                    <a:pt x="16764" y="2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3658247" y="6534912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4" y="1524"/>
                  </a:moveTo>
                  <a:lnTo>
                    <a:pt x="16764" y="762"/>
                  </a:lnTo>
                  <a:lnTo>
                    <a:pt x="16002" y="762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7620" y="762"/>
                  </a:lnTo>
                  <a:lnTo>
                    <a:pt x="6096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2286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9906" y="1524"/>
                  </a:lnTo>
                  <a:lnTo>
                    <a:pt x="10668" y="762"/>
                  </a:lnTo>
                  <a:lnTo>
                    <a:pt x="15240" y="762"/>
                  </a:lnTo>
                  <a:lnTo>
                    <a:pt x="16002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3658247" y="6534912"/>
              <a:ext cx="17145" cy="3175"/>
            </a:xfrm>
            <a:custGeom>
              <a:avLst/>
              <a:gdLst/>
              <a:ahLst/>
              <a:cxnLst/>
              <a:rect l="l" t="t" r="r" b="b"/>
              <a:pathLst>
                <a:path w="17145" h="3175">
                  <a:moveTo>
                    <a:pt x="16764" y="3048"/>
                  </a:moveTo>
                  <a:lnTo>
                    <a:pt x="16764" y="762"/>
                  </a:lnTo>
                  <a:lnTo>
                    <a:pt x="16002" y="762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6096" y="762"/>
                  </a:lnTo>
                  <a:lnTo>
                    <a:pt x="5334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2286" y="2286"/>
                  </a:lnTo>
                  <a:lnTo>
                    <a:pt x="6096" y="2286"/>
                  </a:lnTo>
                  <a:lnTo>
                    <a:pt x="7620" y="3048"/>
                  </a:lnTo>
                  <a:lnTo>
                    <a:pt x="9906" y="3048"/>
                  </a:lnTo>
                  <a:lnTo>
                    <a:pt x="10668" y="2286"/>
                  </a:lnTo>
                  <a:lnTo>
                    <a:pt x="15240" y="2286"/>
                  </a:lnTo>
                  <a:lnTo>
                    <a:pt x="16002" y="3048"/>
                  </a:lnTo>
                  <a:lnTo>
                    <a:pt x="1676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3659009" y="6534912"/>
              <a:ext cx="10795" cy="1905"/>
            </a:xfrm>
            <a:custGeom>
              <a:avLst/>
              <a:gdLst/>
              <a:ahLst/>
              <a:cxnLst/>
              <a:rect l="l" t="t" r="r" b="b"/>
              <a:pathLst>
                <a:path w="10795" h="1904">
                  <a:moveTo>
                    <a:pt x="2285" y="381"/>
                  </a:moveTo>
                  <a:lnTo>
                    <a:pt x="3047" y="0"/>
                  </a:lnTo>
                  <a:lnTo>
                    <a:pt x="0" y="1524"/>
                  </a:lnTo>
                  <a:lnTo>
                    <a:pt x="761" y="1524"/>
                  </a:lnTo>
                  <a:lnTo>
                    <a:pt x="1523" y="762"/>
                  </a:lnTo>
                  <a:lnTo>
                    <a:pt x="2285" y="381"/>
                  </a:lnTo>
                  <a:close/>
                </a:path>
                <a:path w="10795" h="1904">
                  <a:moveTo>
                    <a:pt x="9143" y="1524"/>
                  </a:moveTo>
                  <a:lnTo>
                    <a:pt x="9143" y="762"/>
                  </a:lnTo>
                  <a:lnTo>
                    <a:pt x="7619" y="1524"/>
                  </a:lnTo>
                  <a:lnTo>
                    <a:pt x="9143" y="1524"/>
                  </a:lnTo>
                  <a:close/>
                </a:path>
                <a:path w="10795" h="1904">
                  <a:moveTo>
                    <a:pt x="9905" y="762"/>
                  </a:moveTo>
                  <a:lnTo>
                    <a:pt x="10667" y="0"/>
                  </a:lnTo>
                  <a:lnTo>
                    <a:pt x="9143" y="1524"/>
                  </a:lnTo>
                  <a:lnTo>
                    <a:pt x="7619" y="1524"/>
                  </a:lnTo>
                  <a:lnTo>
                    <a:pt x="9143" y="1524"/>
                  </a:lnTo>
                  <a:lnTo>
                    <a:pt x="9905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658247" y="6536436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4" y="1524"/>
                  </a:moveTo>
                  <a:lnTo>
                    <a:pt x="16764" y="762"/>
                  </a:lnTo>
                  <a:lnTo>
                    <a:pt x="16002" y="762"/>
                  </a:lnTo>
                  <a:lnTo>
                    <a:pt x="15240" y="0"/>
                  </a:lnTo>
                  <a:lnTo>
                    <a:pt x="10668" y="0"/>
                  </a:lnTo>
                  <a:lnTo>
                    <a:pt x="9906" y="762"/>
                  </a:lnTo>
                  <a:lnTo>
                    <a:pt x="7620" y="762"/>
                  </a:lnTo>
                  <a:lnTo>
                    <a:pt x="6096" y="0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048" y="762"/>
                  </a:lnTo>
                  <a:lnTo>
                    <a:pt x="5334" y="762"/>
                  </a:lnTo>
                  <a:lnTo>
                    <a:pt x="6096" y="1524"/>
                  </a:lnTo>
                  <a:lnTo>
                    <a:pt x="10668" y="1524"/>
                  </a:lnTo>
                  <a:lnTo>
                    <a:pt x="11430" y="762"/>
                  </a:lnTo>
                  <a:lnTo>
                    <a:pt x="13716" y="762"/>
                  </a:lnTo>
                  <a:lnTo>
                    <a:pt x="15240" y="1524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3660533" y="6535712"/>
              <a:ext cx="13335" cy="2540"/>
            </a:xfrm>
            <a:custGeom>
              <a:avLst/>
              <a:gdLst/>
              <a:ahLst/>
              <a:cxnLst/>
              <a:rect l="l" t="t" r="r" b="b"/>
              <a:pathLst>
                <a:path w="13335" h="2540">
                  <a:moveTo>
                    <a:pt x="4571" y="1485"/>
                  </a:moveTo>
                  <a:lnTo>
                    <a:pt x="3047" y="723"/>
                  </a:lnTo>
                  <a:lnTo>
                    <a:pt x="761" y="723"/>
                  </a:lnTo>
                  <a:lnTo>
                    <a:pt x="0" y="1485"/>
                  </a:lnTo>
                  <a:lnTo>
                    <a:pt x="4571" y="1485"/>
                  </a:lnTo>
                  <a:close/>
                </a:path>
                <a:path w="13335" h="2540">
                  <a:moveTo>
                    <a:pt x="7619" y="1510"/>
                  </a:moveTo>
                  <a:lnTo>
                    <a:pt x="7619" y="1141"/>
                  </a:lnTo>
                  <a:lnTo>
                    <a:pt x="6261" y="1054"/>
                  </a:lnTo>
                  <a:lnTo>
                    <a:pt x="7619" y="1510"/>
                  </a:lnTo>
                  <a:close/>
                </a:path>
                <a:path w="13335" h="2540">
                  <a:moveTo>
                    <a:pt x="9740" y="2222"/>
                  </a:moveTo>
                  <a:lnTo>
                    <a:pt x="7619" y="1510"/>
                  </a:lnTo>
                  <a:lnTo>
                    <a:pt x="7619" y="2234"/>
                  </a:lnTo>
                  <a:lnTo>
                    <a:pt x="9740" y="2222"/>
                  </a:lnTo>
                  <a:close/>
                </a:path>
                <a:path w="13335" h="2540">
                  <a:moveTo>
                    <a:pt x="12953" y="1485"/>
                  </a:moveTo>
                  <a:lnTo>
                    <a:pt x="10807" y="330"/>
                  </a:lnTo>
                  <a:lnTo>
                    <a:pt x="9740" y="111"/>
                  </a:lnTo>
                  <a:lnTo>
                    <a:pt x="9194" y="0"/>
                  </a:lnTo>
                  <a:lnTo>
                    <a:pt x="8361" y="1189"/>
                  </a:lnTo>
                  <a:lnTo>
                    <a:pt x="12953" y="14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3660533" y="6525006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5" h="3175">
                  <a:moveTo>
                    <a:pt x="10667" y="3048"/>
                  </a:moveTo>
                  <a:lnTo>
                    <a:pt x="9905" y="2286"/>
                  </a:lnTo>
                  <a:lnTo>
                    <a:pt x="9905" y="0"/>
                  </a:lnTo>
                  <a:lnTo>
                    <a:pt x="761" y="0"/>
                  </a:lnTo>
                  <a:lnTo>
                    <a:pt x="761" y="2286"/>
                  </a:lnTo>
                  <a:lnTo>
                    <a:pt x="0" y="3048"/>
                  </a:lnTo>
                  <a:lnTo>
                    <a:pt x="10667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660533" y="6528054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29" h="1904">
                  <a:moveTo>
                    <a:pt x="11429" y="1524"/>
                  </a:moveTo>
                  <a:lnTo>
                    <a:pt x="11429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142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3660533" y="6528054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1429" y="3047"/>
                  </a:moveTo>
                  <a:lnTo>
                    <a:pt x="11429" y="0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11429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3671963" y="6512814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8" y="2286"/>
                  </a:moveTo>
                  <a:lnTo>
                    <a:pt x="3048" y="1523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762" y="3810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A81D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3671963" y="6512814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5">
                  <a:moveTo>
                    <a:pt x="762" y="1524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  <a:path w="3175" h="5715">
                  <a:moveTo>
                    <a:pt x="1524" y="5334"/>
                  </a:moveTo>
                  <a:lnTo>
                    <a:pt x="1524" y="3810"/>
                  </a:lnTo>
                  <a:lnTo>
                    <a:pt x="762" y="3810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1524" y="5334"/>
                  </a:lnTo>
                  <a:close/>
                </a:path>
                <a:path w="3175" h="5715">
                  <a:moveTo>
                    <a:pt x="2286" y="1524"/>
                  </a:moveTo>
                  <a:lnTo>
                    <a:pt x="2286" y="1143"/>
                  </a:lnTo>
                  <a:lnTo>
                    <a:pt x="1524" y="0"/>
                  </a:lnTo>
                  <a:lnTo>
                    <a:pt x="2286" y="1524"/>
                  </a:lnTo>
                  <a:close/>
                </a:path>
                <a:path w="3175" h="5715">
                  <a:moveTo>
                    <a:pt x="3048" y="2286"/>
                  </a:moveTo>
                  <a:lnTo>
                    <a:pt x="3048" y="1523"/>
                  </a:lnTo>
                  <a:lnTo>
                    <a:pt x="2540" y="1524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3662057" y="6479286"/>
              <a:ext cx="8890" cy="45720"/>
            </a:xfrm>
            <a:custGeom>
              <a:avLst/>
              <a:gdLst/>
              <a:ahLst/>
              <a:cxnLst/>
              <a:rect l="l" t="t" r="r" b="b"/>
              <a:pathLst>
                <a:path w="8889" h="45720">
                  <a:moveTo>
                    <a:pt x="8382" y="45719"/>
                  </a:moveTo>
                  <a:lnTo>
                    <a:pt x="8382" y="0"/>
                  </a:lnTo>
                  <a:lnTo>
                    <a:pt x="0" y="0"/>
                  </a:lnTo>
                  <a:lnTo>
                    <a:pt x="0" y="45719"/>
                  </a:lnTo>
                  <a:lnTo>
                    <a:pt x="8382" y="45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3662057" y="6479298"/>
              <a:ext cx="8890" cy="45720"/>
            </a:xfrm>
            <a:custGeom>
              <a:avLst/>
              <a:gdLst/>
              <a:ahLst/>
              <a:cxnLst/>
              <a:rect l="l" t="t" r="r" b="b"/>
              <a:pathLst>
                <a:path w="8889" h="45720">
                  <a:moveTo>
                    <a:pt x="838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0" y="762"/>
                  </a:lnTo>
                  <a:lnTo>
                    <a:pt x="7620" y="44958"/>
                  </a:lnTo>
                  <a:lnTo>
                    <a:pt x="4559" y="44958"/>
                  </a:lnTo>
                  <a:lnTo>
                    <a:pt x="4559" y="1524"/>
                  </a:lnTo>
                  <a:lnTo>
                    <a:pt x="1524" y="1524"/>
                  </a:lnTo>
                  <a:lnTo>
                    <a:pt x="1524" y="44958"/>
                  </a:lnTo>
                  <a:lnTo>
                    <a:pt x="0" y="44958"/>
                  </a:lnTo>
                  <a:lnTo>
                    <a:pt x="0" y="45720"/>
                  </a:lnTo>
                  <a:lnTo>
                    <a:pt x="1524" y="45720"/>
                  </a:lnTo>
                  <a:lnTo>
                    <a:pt x="4559" y="45720"/>
                  </a:lnTo>
                  <a:lnTo>
                    <a:pt x="7620" y="45720"/>
                  </a:lnTo>
                  <a:lnTo>
                    <a:pt x="8382" y="4572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3652151" y="6490144"/>
              <a:ext cx="25400" cy="11430"/>
            </a:xfrm>
            <a:custGeom>
              <a:avLst/>
              <a:gdLst/>
              <a:ahLst/>
              <a:cxnLst/>
              <a:rect l="l" t="t" r="r" b="b"/>
              <a:pathLst>
                <a:path w="25400" h="11429">
                  <a:moveTo>
                    <a:pt x="25146" y="5905"/>
                  </a:moveTo>
                  <a:lnTo>
                    <a:pt x="24384" y="5905"/>
                  </a:lnTo>
                  <a:lnTo>
                    <a:pt x="24384" y="5143"/>
                  </a:lnTo>
                  <a:lnTo>
                    <a:pt x="18008" y="0"/>
                  </a:lnTo>
                  <a:lnTo>
                    <a:pt x="9194" y="1612"/>
                  </a:lnTo>
                  <a:lnTo>
                    <a:pt x="1523" y="1333"/>
                  </a:lnTo>
                  <a:lnTo>
                    <a:pt x="0" y="2095"/>
                  </a:lnTo>
                  <a:lnTo>
                    <a:pt x="0" y="7429"/>
                  </a:lnTo>
                  <a:lnTo>
                    <a:pt x="1524" y="6667"/>
                  </a:lnTo>
                  <a:lnTo>
                    <a:pt x="3810" y="6667"/>
                  </a:lnTo>
                  <a:lnTo>
                    <a:pt x="6096" y="5905"/>
                  </a:lnTo>
                  <a:lnTo>
                    <a:pt x="13716" y="5905"/>
                  </a:lnTo>
                  <a:lnTo>
                    <a:pt x="15240" y="6667"/>
                  </a:lnTo>
                  <a:lnTo>
                    <a:pt x="17526" y="7429"/>
                  </a:lnTo>
                  <a:lnTo>
                    <a:pt x="19050" y="7429"/>
                  </a:lnTo>
                  <a:lnTo>
                    <a:pt x="20574" y="8191"/>
                  </a:lnTo>
                  <a:lnTo>
                    <a:pt x="22860" y="10477"/>
                  </a:lnTo>
                  <a:lnTo>
                    <a:pt x="22860" y="11239"/>
                  </a:lnTo>
                  <a:lnTo>
                    <a:pt x="24384" y="6667"/>
                  </a:lnTo>
                  <a:lnTo>
                    <a:pt x="25146" y="590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3652151" y="6490487"/>
              <a:ext cx="25400" cy="11430"/>
            </a:xfrm>
            <a:custGeom>
              <a:avLst/>
              <a:gdLst/>
              <a:ahLst/>
              <a:cxnLst/>
              <a:rect l="l" t="t" r="r" b="b"/>
              <a:pathLst>
                <a:path w="25400" h="11429">
                  <a:moveTo>
                    <a:pt x="3025" y="990"/>
                  </a:moveTo>
                  <a:lnTo>
                    <a:pt x="1523" y="990"/>
                  </a:lnTo>
                  <a:lnTo>
                    <a:pt x="0" y="1752"/>
                  </a:lnTo>
                  <a:lnTo>
                    <a:pt x="1523" y="1752"/>
                  </a:lnTo>
                  <a:lnTo>
                    <a:pt x="3025" y="990"/>
                  </a:lnTo>
                  <a:close/>
                </a:path>
                <a:path w="25400" h="11429">
                  <a:moveTo>
                    <a:pt x="6096" y="5562"/>
                  </a:moveTo>
                  <a:lnTo>
                    <a:pt x="3810" y="5562"/>
                  </a:lnTo>
                  <a:lnTo>
                    <a:pt x="1524" y="6324"/>
                  </a:lnTo>
                  <a:lnTo>
                    <a:pt x="3810" y="6324"/>
                  </a:lnTo>
                  <a:lnTo>
                    <a:pt x="6096" y="5562"/>
                  </a:lnTo>
                  <a:close/>
                </a:path>
                <a:path w="25400" h="11429">
                  <a:moveTo>
                    <a:pt x="24232" y="4462"/>
                  </a:moveTo>
                  <a:lnTo>
                    <a:pt x="23926" y="685"/>
                  </a:lnTo>
                  <a:lnTo>
                    <a:pt x="6095" y="40"/>
                  </a:lnTo>
                  <a:lnTo>
                    <a:pt x="4978" y="0"/>
                  </a:lnTo>
                  <a:lnTo>
                    <a:pt x="3025" y="990"/>
                  </a:lnTo>
                  <a:lnTo>
                    <a:pt x="15240" y="990"/>
                  </a:lnTo>
                  <a:lnTo>
                    <a:pt x="17526" y="1752"/>
                  </a:lnTo>
                  <a:lnTo>
                    <a:pt x="19050" y="1752"/>
                  </a:lnTo>
                  <a:lnTo>
                    <a:pt x="21678" y="3276"/>
                  </a:lnTo>
                  <a:lnTo>
                    <a:pt x="23228" y="3251"/>
                  </a:lnTo>
                  <a:lnTo>
                    <a:pt x="24232" y="4462"/>
                  </a:lnTo>
                  <a:close/>
                </a:path>
                <a:path w="25400" h="11429">
                  <a:moveTo>
                    <a:pt x="16002" y="6324"/>
                  </a:moveTo>
                  <a:lnTo>
                    <a:pt x="13716" y="5562"/>
                  </a:lnTo>
                  <a:lnTo>
                    <a:pt x="11430" y="5562"/>
                  </a:lnTo>
                  <a:lnTo>
                    <a:pt x="13716" y="6324"/>
                  </a:lnTo>
                  <a:lnTo>
                    <a:pt x="16002" y="6324"/>
                  </a:lnTo>
                  <a:close/>
                </a:path>
                <a:path w="25400" h="11429">
                  <a:moveTo>
                    <a:pt x="20574" y="7848"/>
                  </a:moveTo>
                  <a:lnTo>
                    <a:pt x="19050" y="7086"/>
                  </a:lnTo>
                  <a:lnTo>
                    <a:pt x="17526" y="7086"/>
                  </a:lnTo>
                  <a:lnTo>
                    <a:pt x="19050" y="7848"/>
                  </a:lnTo>
                  <a:lnTo>
                    <a:pt x="20574" y="7848"/>
                  </a:lnTo>
                  <a:close/>
                </a:path>
                <a:path w="25400" h="11429">
                  <a:moveTo>
                    <a:pt x="22860" y="10134"/>
                  </a:moveTo>
                  <a:lnTo>
                    <a:pt x="22860" y="9372"/>
                  </a:lnTo>
                  <a:lnTo>
                    <a:pt x="22098" y="9372"/>
                  </a:lnTo>
                  <a:lnTo>
                    <a:pt x="22098" y="10134"/>
                  </a:lnTo>
                  <a:lnTo>
                    <a:pt x="22860" y="10134"/>
                  </a:lnTo>
                  <a:close/>
                </a:path>
                <a:path w="25400" h="11429">
                  <a:moveTo>
                    <a:pt x="24384" y="7848"/>
                  </a:moveTo>
                  <a:lnTo>
                    <a:pt x="24384" y="6324"/>
                  </a:lnTo>
                  <a:lnTo>
                    <a:pt x="22860" y="10134"/>
                  </a:lnTo>
                  <a:lnTo>
                    <a:pt x="22860" y="10896"/>
                  </a:lnTo>
                  <a:lnTo>
                    <a:pt x="24384" y="7848"/>
                  </a:lnTo>
                  <a:close/>
                </a:path>
                <a:path w="25400" h="11429">
                  <a:moveTo>
                    <a:pt x="25146" y="6324"/>
                  </a:moveTo>
                  <a:lnTo>
                    <a:pt x="25146" y="5562"/>
                  </a:lnTo>
                  <a:lnTo>
                    <a:pt x="24232" y="4462"/>
                  </a:lnTo>
                  <a:lnTo>
                    <a:pt x="24384" y="6324"/>
                  </a:lnTo>
                  <a:lnTo>
                    <a:pt x="24384" y="7848"/>
                  </a:lnTo>
                  <a:lnTo>
                    <a:pt x="25146" y="63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3670439" y="6497574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5">
                  <a:moveTo>
                    <a:pt x="4572" y="3810"/>
                  </a:moveTo>
                  <a:lnTo>
                    <a:pt x="4572" y="1524"/>
                  </a:lnTo>
                  <a:lnTo>
                    <a:pt x="3047" y="762"/>
                  </a:lnTo>
                  <a:lnTo>
                    <a:pt x="2285" y="0"/>
                  </a:lnTo>
                  <a:lnTo>
                    <a:pt x="0" y="762"/>
                  </a:lnTo>
                  <a:lnTo>
                    <a:pt x="0" y="5334"/>
                  </a:lnTo>
                  <a:lnTo>
                    <a:pt x="1524" y="4572"/>
                  </a:lnTo>
                  <a:lnTo>
                    <a:pt x="3048" y="4572"/>
                  </a:lnTo>
                  <a:lnTo>
                    <a:pt x="4572" y="381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670439" y="6497574"/>
              <a:ext cx="5080" cy="5715"/>
            </a:xfrm>
            <a:custGeom>
              <a:avLst/>
              <a:gdLst/>
              <a:ahLst/>
              <a:cxnLst/>
              <a:rect l="l" t="t" r="r" b="b"/>
              <a:pathLst>
                <a:path w="5079" h="5715">
                  <a:moveTo>
                    <a:pt x="3810" y="1524"/>
                  </a:moveTo>
                  <a:lnTo>
                    <a:pt x="3810" y="762"/>
                  </a:lnTo>
                  <a:lnTo>
                    <a:pt x="2285" y="0"/>
                  </a:lnTo>
                  <a:lnTo>
                    <a:pt x="0" y="762"/>
                  </a:lnTo>
                  <a:lnTo>
                    <a:pt x="2285" y="762"/>
                  </a:lnTo>
                  <a:lnTo>
                    <a:pt x="3047" y="1524"/>
                  </a:lnTo>
                  <a:lnTo>
                    <a:pt x="3810" y="1524"/>
                  </a:lnTo>
                  <a:close/>
                </a:path>
                <a:path w="5079" h="5715">
                  <a:moveTo>
                    <a:pt x="3810" y="3810"/>
                  </a:moveTo>
                  <a:lnTo>
                    <a:pt x="3048" y="3810"/>
                  </a:lnTo>
                  <a:lnTo>
                    <a:pt x="0" y="5334"/>
                  </a:lnTo>
                  <a:lnTo>
                    <a:pt x="2286" y="5334"/>
                  </a:lnTo>
                  <a:lnTo>
                    <a:pt x="3810" y="3810"/>
                  </a:lnTo>
                  <a:close/>
                </a:path>
                <a:path w="5079" h="5715">
                  <a:moveTo>
                    <a:pt x="4572" y="3810"/>
                  </a:moveTo>
                  <a:lnTo>
                    <a:pt x="4572" y="3048"/>
                  </a:lnTo>
                  <a:lnTo>
                    <a:pt x="3810" y="3810"/>
                  </a:lnTo>
                  <a:lnTo>
                    <a:pt x="4572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3658247" y="6499860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3810" y="4572"/>
                  </a:moveTo>
                  <a:lnTo>
                    <a:pt x="3810" y="0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2286" y="3810"/>
                  </a:lnTo>
                  <a:lnTo>
                    <a:pt x="3810" y="457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3659771" y="6499860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2286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3658247" y="6502146"/>
              <a:ext cx="19050" cy="12700"/>
            </a:xfrm>
            <a:custGeom>
              <a:avLst/>
              <a:gdLst/>
              <a:ahLst/>
              <a:cxnLst/>
              <a:rect l="l" t="t" r="r" b="b"/>
              <a:pathLst>
                <a:path w="19050" h="12700">
                  <a:moveTo>
                    <a:pt x="762" y="3809"/>
                  </a:moveTo>
                  <a:lnTo>
                    <a:pt x="762" y="761"/>
                  </a:lnTo>
                  <a:lnTo>
                    <a:pt x="0" y="3047"/>
                  </a:lnTo>
                  <a:lnTo>
                    <a:pt x="0" y="3809"/>
                  </a:lnTo>
                  <a:lnTo>
                    <a:pt x="762" y="3809"/>
                  </a:lnTo>
                  <a:close/>
                </a:path>
                <a:path w="19050" h="12700">
                  <a:moveTo>
                    <a:pt x="19050" y="8381"/>
                  </a:moveTo>
                  <a:lnTo>
                    <a:pt x="18288" y="8381"/>
                  </a:lnTo>
                  <a:lnTo>
                    <a:pt x="18288" y="7619"/>
                  </a:lnTo>
                  <a:lnTo>
                    <a:pt x="16764" y="7619"/>
                  </a:lnTo>
                  <a:lnTo>
                    <a:pt x="15240" y="6095"/>
                  </a:lnTo>
                  <a:lnTo>
                    <a:pt x="8382" y="3809"/>
                  </a:lnTo>
                  <a:lnTo>
                    <a:pt x="5333" y="2285"/>
                  </a:lnTo>
                  <a:lnTo>
                    <a:pt x="3048" y="761"/>
                  </a:lnTo>
                  <a:lnTo>
                    <a:pt x="1524" y="761"/>
                  </a:lnTo>
                  <a:lnTo>
                    <a:pt x="762" y="0"/>
                  </a:lnTo>
                  <a:lnTo>
                    <a:pt x="762" y="4571"/>
                  </a:lnTo>
                  <a:lnTo>
                    <a:pt x="2285" y="4571"/>
                  </a:lnTo>
                  <a:lnTo>
                    <a:pt x="3810" y="6095"/>
                  </a:lnTo>
                  <a:lnTo>
                    <a:pt x="6858" y="7619"/>
                  </a:lnTo>
                  <a:lnTo>
                    <a:pt x="9906" y="8381"/>
                  </a:lnTo>
                  <a:lnTo>
                    <a:pt x="12954" y="9905"/>
                  </a:lnTo>
                  <a:lnTo>
                    <a:pt x="15240" y="10667"/>
                  </a:lnTo>
                  <a:lnTo>
                    <a:pt x="16002" y="11429"/>
                  </a:lnTo>
                  <a:lnTo>
                    <a:pt x="17526" y="12191"/>
                  </a:lnTo>
                  <a:lnTo>
                    <a:pt x="19050" y="838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3658247" y="6501396"/>
              <a:ext cx="19050" cy="15240"/>
            </a:xfrm>
            <a:custGeom>
              <a:avLst/>
              <a:gdLst/>
              <a:ahLst/>
              <a:cxnLst/>
              <a:rect l="l" t="t" r="r" b="b"/>
              <a:pathLst>
                <a:path w="19050" h="15240">
                  <a:moveTo>
                    <a:pt x="762" y="2286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762" y="5334"/>
                  </a:lnTo>
                  <a:lnTo>
                    <a:pt x="762" y="2286"/>
                  </a:lnTo>
                  <a:close/>
                </a:path>
                <a:path w="19050" h="15240">
                  <a:moveTo>
                    <a:pt x="762" y="0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762" y="0"/>
                  </a:lnTo>
                  <a:close/>
                </a:path>
                <a:path w="19050" h="15240">
                  <a:moveTo>
                    <a:pt x="5334" y="8382"/>
                  </a:moveTo>
                  <a:lnTo>
                    <a:pt x="3048" y="6858"/>
                  </a:lnTo>
                  <a:lnTo>
                    <a:pt x="1524" y="6096"/>
                  </a:lnTo>
                  <a:lnTo>
                    <a:pt x="3048" y="7620"/>
                  </a:lnTo>
                  <a:lnTo>
                    <a:pt x="5334" y="8382"/>
                  </a:lnTo>
                  <a:close/>
                </a:path>
                <a:path w="19050" h="15240">
                  <a:moveTo>
                    <a:pt x="9829" y="5676"/>
                  </a:moveTo>
                  <a:lnTo>
                    <a:pt x="9144" y="5334"/>
                  </a:lnTo>
                  <a:lnTo>
                    <a:pt x="8382" y="4572"/>
                  </a:lnTo>
                  <a:lnTo>
                    <a:pt x="6858" y="3810"/>
                  </a:lnTo>
                  <a:lnTo>
                    <a:pt x="3810" y="3048"/>
                  </a:lnTo>
                  <a:lnTo>
                    <a:pt x="2286" y="1524"/>
                  </a:lnTo>
                  <a:lnTo>
                    <a:pt x="762" y="762"/>
                  </a:lnTo>
                  <a:lnTo>
                    <a:pt x="4800" y="4876"/>
                  </a:lnTo>
                  <a:lnTo>
                    <a:pt x="8382" y="5448"/>
                  </a:lnTo>
                  <a:lnTo>
                    <a:pt x="9144" y="5562"/>
                  </a:lnTo>
                  <a:lnTo>
                    <a:pt x="9829" y="5676"/>
                  </a:lnTo>
                  <a:close/>
                </a:path>
                <a:path w="19050" h="15240">
                  <a:moveTo>
                    <a:pt x="15087" y="7569"/>
                  </a:moveTo>
                  <a:lnTo>
                    <a:pt x="11874" y="6007"/>
                  </a:lnTo>
                  <a:lnTo>
                    <a:pt x="9829" y="5676"/>
                  </a:lnTo>
                  <a:lnTo>
                    <a:pt x="10668" y="6096"/>
                  </a:lnTo>
                  <a:lnTo>
                    <a:pt x="15087" y="7569"/>
                  </a:lnTo>
                  <a:close/>
                </a:path>
                <a:path w="19050" h="15240">
                  <a:moveTo>
                    <a:pt x="16764" y="14478"/>
                  </a:moveTo>
                  <a:lnTo>
                    <a:pt x="16002" y="12954"/>
                  </a:lnTo>
                  <a:lnTo>
                    <a:pt x="12954" y="11430"/>
                  </a:lnTo>
                  <a:lnTo>
                    <a:pt x="12192" y="11430"/>
                  </a:lnTo>
                  <a:lnTo>
                    <a:pt x="9144" y="9906"/>
                  </a:lnTo>
                  <a:lnTo>
                    <a:pt x="6858" y="9144"/>
                  </a:lnTo>
                  <a:lnTo>
                    <a:pt x="5334" y="8382"/>
                  </a:lnTo>
                  <a:lnTo>
                    <a:pt x="6858" y="9906"/>
                  </a:lnTo>
                  <a:lnTo>
                    <a:pt x="9144" y="10629"/>
                  </a:lnTo>
                  <a:lnTo>
                    <a:pt x="9410" y="10718"/>
                  </a:lnTo>
                  <a:lnTo>
                    <a:pt x="13423" y="12496"/>
                  </a:lnTo>
                  <a:lnTo>
                    <a:pt x="16002" y="13716"/>
                  </a:lnTo>
                  <a:lnTo>
                    <a:pt x="16764" y="14478"/>
                  </a:lnTo>
                  <a:close/>
                </a:path>
                <a:path w="19050" h="15240">
                  <a:moveTo>
                    <a:pt x="18288" y="9144"/>
                  </a:moveTo>
                  <a:lnTo>
                    <a:pt x="17526" y="8382"/>
                  </a:lnTo>
                  <a:lnTo>
                    <a:pt x="15087" y="7569"/>
                  </a:lnTo>
                  <a:lnTo>
                    <a:pt x="18288" y="9144"/>
                  </a:lnTo>
                  <a:close/>
                </a:path>
                <a:path w="19050" h="15240">
                  <a:moveTo>
                    <a:pt x="19050" y="9906"/>
                  </a:moveTo>
                  <a:lnTo>
                    <a:pt x="18288" y="9144"/>
                  </a:lnTo>
                  <a:lnTo>
                    <a:pt x="18288" y="9906"/>
                  </a:lnTo>
                  <a:lnTo>
                    <a:pt x="16764" y="14478"/>
                  </a:lnTo>
                  <a:lnTo>
                    <a:pt x="16764" y="15240"/>
                  </a:lnTo>
                  <a:lnTo>
                    <a:pt x="17526" y="15240"/>
                  </a:lnTo>
                  <a:lnTo>
                    <a:pt x="19050" y="990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660533" y="6469380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1430" y="1523"/>
                  </a:moveTo>
                  <a:lnTo>
                    <a:pt x="9906" y="761"/>
                  </a:lnTo>
                  <a:lnTo>
                    <a:pt x="8382" y="761"/>
                  </a:lnTo>
                  <a:lnTo>
                    <a:pt x="7620" y="0"/>
                  </a:lnTo>
                  <a:lnTo>
                    <a:pt x="5334" y="0"/>
                  </a:lnTo>
                  <a:lnTo>
                    <a:pt x="3810" y="0"/>
                  </a:lnTo>
                  <a:lnTo>
                    <a:pt x="2286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9906" y="3047"/>
                  </a:lnTo>
                  <a:lnTo>
                    <a:pt x="9906" y="2285"/>
                  </a:lnTo>
                  <a:lnTo>
                    <a:pt x="10668" y="2285"/>
                  </a:lnTo>
                  <a:lnTo>
                    <a:pt x="11430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3661295" y="6471666"/>
              <a:ext cx="10160" cy="1270"/>
            </a:xfrm>
            <a:custGeom>
              <a:avLst/>
              <a:gdLst/>
              <a:ahLst/>
              <a:cxnLst/>
              <a:rect l="l" t="t" r="r" b="b"/>
              <a:pathLst>
                <a:path w="10160" h="1270">
                  <a:moveTo>
                    <a:pt x="762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762" y="761"/>
                  </a:lnTo>
                  <a:close/>
                </a:path>
                <a:path w="10160" h="1270">
                  <a:moveTo>
                    <a:pt x="9906" y="761"/>
                  </a:moveTo>
                  <a:lnTo>
                    <a:pt x="9906" y="0"/>
                  </a:lnTo>
                  <a:lnTo>
                    <a:pt x="9144" y="761"/>
                  </a:lnTo>
                  <a:lnTo>
                    <a:pt x="9906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3662057" y="6470904"/>
              <a:ext cx="7620" cy="1905"/>
            </a:xfrm>
            <a:custGeom>
              <a:avLst/>
              <a:gdLst/>
              <a:ahLst/>
              <a:cxnLst/>
              <a:rect l="l" t="t" r="r" b="b"/>
              <a:pathLst>
                <a:path w="7620" h="1904">
                  <a:moveTo>
                    <a:pt x="7620" y="1524"/>
                  </a:moveTo>
                  <a:lnTo>
                    <a:pt x="7620" y="508"/>
                  </a:lnTo>
                  <a:lnTo>
                    <a:pt x="6096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810" y="762"/>
                  </a:lnTo>
                  <a:lnTo>
                    <a:pt x="6096" y="1524"/>
                  </a:lnTo>
                  <a:lnTo>
                    <a:pt x="762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3662057" y="6470904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4">
                  <a:moveTo>
                    <a:pt x="3810" y="0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3810" y="0"/>
                  </a:lnTo>
                  <a:close/>
                </a:path>
                <a:path w="8889" h="1904">
                  <a:moveTo>
                    <a:pt x="8382" y="762"/>
                  </a:moveTo>
                  <a:lnTo>
                    <a:pt x="6096" y="0"/>
                  </a:lnTo>
                  <a:lnTo>
                    <a:pt x="3810" y="0"/>
                  </a:lnTo>
                  <a:lnTo>
                    <a:pt x="6096" y="762"/>
                  </a:lnTo>
                  <a:lnTo>
                    <a:pt x="8382" y="762"/>
                  </a:lnTo>
                  <a:close/>
                </a:path>
                <a:path w="8889" h="1904">
                  <a:moveTo>
                    <a:pt x="7620" y="1524"/>
                  </a:moveTo>
                  <a:lnTo>
                    <a:pt x="8382" y="762"/>
                  </a:lnTo>
                  <a:lnTo>
                    <a:pt x="7620" y="762"/>
                  </a:lnTo>
                  <a:lnTo>
                    <a:pt x="6096" y="1524"/>
                  </a:lnTo>
                  <a:lnTo>
                    <a:pt x="7620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3662057" y="6467868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60" h="5079">
                  <a:moveTo>
                    <a:pt x="1524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1524" y="3810"/>
                  </a:lnTo>
                  <a:close/>
                </a:path>
                <a:path w="10160" h="5079">
                  <a:moveTo>
                    <a:pt x="4572" y="0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3048" y="1524"/>
                  </a:lnTo>
                  <a:lnTo>
                    <a:pt x="3810" y="1524"/>
                  </a:lnTo>
                  <a:lnTo>
                    <a:pt x="4572" y="1524"/>
                  </a:lnTo>
                  <a:lnTo>
                    <a:pt x="4572" y="762"/>
                  </a:lnTo>
                  <a:lnTo>
                    <a:pt x="4572" y="0"/>
                  </a:lnTo>
                  <a:close/>
                </a:path>
                <a:path w="10160" h="5079">
                  <a:moveTo>
                    <a:pt x="6096" y="3810"/>
                  </a:moveTo>
                  <a:lnTo>
                    <a:pt x="3810" y="3048"/>
                  </a:lnTo>
                  <a:lnTo>
                    <a:pt x="1524" y="3810"/>
                  </a:lnTo>
                  <a:lnTo>
                    <a:pt x="6096" y="3810"/>
                  </a:lnTo>
                  <a:close/>
                </a:path>
                <a:path w="10160" h="5079">
                  <a:moveTo>
                    <a:pt x="8382" y="3810"/>
                  </a:moveTo>
                  <a:lnTo>
                    <a:pt x="6096" y="3810"/>
                  </a:lnTo>
                  <a:lnTo>
                    <a:pt x="8382" y="4572"/>
                  </a:lnTo>
                  <a:lnTo>
                    <a:pt x="8382" y="3810"/>
                  </a:lnTo>
                  <a:close/>
                </a:path>
                <a:path w="10160" h="5079">
                  <a:moveTo>
                    <a:pt x="8382" y="762"/>
                  </a:moveTo>
                  <a:lnTo>
                    <a:pt x="7620" y="0"/>
                  </a:lnTo>
                  <a:lnTo>
                    <a:pt x="6858" y="0"/>
                  </a:lnTo>
                  <a:lnTo>
                    <a:pt x="7620" y="762"/>
                  </a:lnTo>
                  <a:lnTo>
                    <a:pt x="6858" y="1524"/>
                  </a:lnTo>
                  <a:lnTo>
                    <a:pt x="7620" y="1524"/>
                  </a:lnTo>
                  <a:lnTo>
                    <a:pt x="8382" y="762"/>
                  </a:lnTo>
                  <a:close/>
                </a:path>
                <a:path w="10160" h="5079">
                  <a:moveTo>
                    <a:pt x="9906" y="2286"/>
                  </a:moveTo>
                  <a:lnTo>
                    <a:pt x="9144" y="2286"/>
                  </a:lnTo>
                  <a:lnTo>
                    <a:pt x="9906" y="3048"/>
                  </a:lnTo>
                  <a:lnTo>
                    <a:pt x="9906" y="2286"/>
                  </a:lnTo>
                  <a:close/>
                </a:path>
                <a:path w="10160" h="5079">
                  <a:moveTo>
                    <a:pt x="9906" y="762"/>
                  </a:moveTo>
                  <a:lnTo>
                    <a:pt x="9144" y="762"/>
                  </a:lnTo>
                  <a:lnTo>
                    <a:pt x="9906" y="1524"/>
                  </a:lnTo>
                  <a:lnTo>
                    <a:pt x="990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3665105" y="64678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762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3660533" y="6467868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1904" h="3175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3660533" y="6467856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3" y="0"/>
                  </a:moveTo>
                  <a:lnTo>
                    <a:pt x="0" y="762"/>
                  </a:lnTo>
                  <a:lnTo>
                    <a:pt x="0" y="3048"/>
                  </a:lnTo>
                  <a:lnTo>
                    <a:pt x="0" y="762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3663581" y="6469392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4">
                  <a:moveTo>
                    <a:pt x="1524" y="762"/>
                  </a:moveTo>
                  <a:lnTo>
                    <a:pt x="762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  <a:path w="6985" h="1904">
                  <a:moveTo>
                    <a:pt x="3048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  <a:path w="6985" h="1904">
                  <a:moveTo>
                    <a:pt x="6858" y="762"/>
                  </a:moveTo>
                  <a:lnTo>
                    <a:pt x="6096" y="762"/>
                  </a:lnTo>
                  <a:lnTo>
                    <a:pt x="6096" y="0"/>
                  </a:lnTo>
                  <a:lnTo>
                    <a:pt x="5334" y="762"/>
                  </a:lnTo>
                  <a:lnTo>
                    <a:pt x="5334" y="1524"/>
                  </a:lnTo>
                  <a:lnTo>
                    <a:pt x="6096" y="1524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3665105" y="64663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3660533" y="6472440"/>
              <a:ext cx="11430" cy="55880"/>
            </a:xfrm>
            <a:custGeom>
              <a:avLst/>
              <a:gdLst/>
              <a:ahLst/>
              <a:cxnLst/>
              <a:rect l="l" t="t" r="r" b="b"/>
              <a:pathLst>
                <a:path w="11429" h="55879">
                  <a:moveTo>
                    <a:pt x="1524" y="53340"/>
                  </a:moveTo>
                  <a:lnTo>
                    <a:pt x="762" y="52578"/>
                  </a:lnTo>
                  <a:lnTo>
                    <a:pt x="762" y="54102"/>
                  </a:lnTo>
                  <a:lnTo>
                    <a:pt x="1524" y="53340"/>
                  </a:lnTo>
                  <a:close/>
                </a:path>
                <a:path w="11429" h="55879">
                  <a:moveTo>
                    <a:pt x="1524" y="5334"/>
                  </a:moveTo>
                  <a:lnTo>
                    <a:pt x="762" y="6096"/>
                  </a:lnTo>
                  <a:lnTo>
                    <a:pt x="1524" y="6096"/>
                  </a:lnTo>
                  <a:lnTo>
                    <a:pt x="1524" y="5334"/>
                  </a:lnTo>
                  <a:close/>
                </a:path>
                <a:path w="11429" h="55879">
                  <a:moveTo>
                    <a:pt x="1524" y="4572"/>
                  </a:moveTo>
                  <a:lnTo>
                    <a:pt x="762" y="4572"/>
                  </a:lnTo>
                  <a:lnTo>
                    <a:pt x="1524" y="5334"/>
                  </a:lnTo>
                  <a:lnTo>
                    <a:pt x="1524" y="4572"/>
                  </a:lnTo>
                  <a:close/>
                </a:path>
                <a:path w="11429" h="55879">
                  <a:moveTo>
                    <a:pt x="9906" y="4572"/>
                  </a:moveTo>
                  <a:lnTo>
                    <a:pt x="9131" y="4572"/>
                  </a:lnTo>
                  <a:lnTo>
                    <a:pt x="9131" y="6096"/>
                  </a:lnTo>
                  <a:lnTo>
                    <a:pt x="9906" y="6096"/>
                  </a:lnTo>
                  <a:lnTo>
                    <a:pt x="9906" y="4572"/>
                  </a:lnTo>
                  <a:close/>
                </a:path>
                <a:path w="11429" h="55879">
                  <a:moveTo>
                    <a:pt x="10668" y="6096"/>
                  </a:moveTo>
                  <a:lnTo>
                    <a:pt x="9906" y="6096"/>
                  </a:lnTo>
                  <a:lnTo>
                    <a:pt x="9906" y="6858"/>
                  </a:lnTo>
                  <a:lnTo>
                    <a:pt x="10668" y="6858"/>
                  </a:lnTo>
                  <a:lnTo>
                    <a:pt x="10668" y="6096"/>
                  </a:lnTo>
                  <a:close/>
                </a:path>
                <a:path w="11429" h="55879">
                  <a:moveTo>
                    <a:pt x="10668" y="3810"/>
                  </a:moveTo>
                  <a:lnTo>
                    <a:pt x="9906" y="3810"/>
                  </a:lnTo>
                  <a:lnTo>
                    <a:pt x="9906" y="4572"/>
                  </a:lnTo>
                  <a:lnTo>
                    <a:pt x="10668" y="4572"/>
                  </a:lnTo>
                  <a:lnTo>
                    <a:pt x="10668" y="3810"/>
                  </a:lnTo>
                  <a:close/>
                </a:path>
                <a:path w="11429" h="55879">
                  <a:moveTo>
                    <a:pt x="11430" y="54864"/>
                  </a:moveTo>
                  <a:lnTo>
                    <a:pt x="0" y="54864"/>
                  </a:lnTo>
                  <a:lnTo>
                    <a:pt x="0" y="55626"/>
                  </a:lnTo>
                  <a:lnTo>
                    <a:pt x="11430" y="55626"/>
                  </a:lnTo>
                  <a:lnTo>
                    <a:pt x="11430" y="54864"/>
                  </a:lnTo>
                  <a:close/>
                </a:path>
                <a:path w="11429" h="55879">
                  <a:moveTo>
                    <a:pt x="1143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1430" y="762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3578237" y="6474726"/>
              <a:ext cx="95250" cy="22860"/>
            </a:xfrm>
            <a:custGeom>
              <a:avLst/>
              <a:gdLst/>
              <a:ahLst/>
              <a:cxnLst/>
              <a:rect l="l" t="t" r="r" b="b"/>
              <a:pathLst>
                <a:path w="95250" h="22860">
                  <a:moveTo>
                    <a:pt x="11417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4572"/>
                  </a:lnTo>
                  <a:lnTo>
                    <a:pt x="9144" y="4572"/>
                  </a:lnTo>
                  <a:lnTo>
                    <a:pt x="9144" y="3048"/>
                  </a:lnTo>
                  <a:lnTo>
                    <a:pt x="9906" y="3048"/>
                  </a:lnTo>
                  <a:lnTo>
                    <a:pt x="9906" y="1524"/>
                  </a:lnTo>
                  <a:lnTo>
                    <a:pt x="11417" y="1524"/>
                  </a:lnTo>
                  <a:lnTo>
                    <a:pt x="11417" y="0"/>
                  </a:lnTo>
                  <a:close/>
                </a:path>
                <a:path w="95250" h="22860">
                  <a:moveTo>
                    <a:pt x="79248" y="18288"/>
                  </a:moveTo>
                  <a:lnTo>
                    <a:pt x="78486" y="20574"/>
                  </a:lnTo>
                  <a:lnTo>
                    <a:pt x="76200" y="19050"/>
                  </a:lnTo>
                  <a:lnTo>
                    <a:pt x="75438" y="19050"/>
                  </a:lnTo>
                  <a:lnTo>
                    <a:pt x="77724" y="21336"/>
                  </a:lnTo>
                  <a:lnTo>
                    <a:pt x="78486" y="21336"/>
                  </a:lnTo>
                  <a:lnTo>
                    <a:pt x="79248" y="19812"/>
                  </a:lnTo>
                  <a:lnTo>
                    <a:pt x="79248" y="18288"/>
                  </a:lnTo>
                  <a:close/>
                </a:path>
                <a:path w="95250" h="22860">
                  <a:moveTo>
                    <a:pt x="83058" y="20574"/>
                  </a:moveTo>
                  <a:lnTo>
                    <a:pt x="81534" y="20574"/>
                  </a:lnTo>
                  <a:lnTo>
                    <a:pt x="81534" y="18288"/>
                  </a:lnTo>
                  <a:lnTo>
                    <a:pt x="80772" y="18288"/>
                  </a:lnTo>
                  <a:lnTo>
                    <a:pt x="80772" y="21336"/>
                  </a:lnTo>
                  <a:lnTo>
                    <a:pt x="83058" y="21336"/>
                  </a:lnTo>
                  <a:lnTo>
                    <a:pt x="83058" y="20574"/>
                  </a:lnTo>
                  <a:close/>
                </a:path>
                <a:path w="95250" h="22860">
                  <a:moveTo>
                    <a:pt x="86106" y="18288"/>
                  </a:moveTo>
                  <a:lnTo>
                    <a:pt x="84582" y="18288"/>
                  </a:lnTo>
                  <a:lnTo>
                    <a:pt x="84582" y="21336"/>
                  </a:lnTo>
                  <a:lnTo>
                    <a:pt x="85344" y="21336"/>
                  </a:lnTo>
                  <a:lnTo>
                    <a:pt x="86106" y="18288"/>
                  </a:lnTo>
                  <a:close/>
                </a:path>
                <a:path w="95250" h="22860">
                  <a:moveTo>
                    <a:pt x="90678" y="21336"/>
                  </a:moveTo>
                  <a:lnTo>
                    <a:pt x="89903" y="19812"/>
                  </a:lnTo>
                  <a:lnTo>
                    <a:pt x="89154" y="19812"/>
                  </a:lnTo>
                  <a:lnTo>
                    <a:pt x="89154" y="20574"/>
                  </a:lnTo>
                  <a:lnTo>
                    <a:pt x="89903" y="21336"/>
                  </a:lnTo>
                  <a:lnTo>
                    <a:pt x="90678" y="21336"/>
                  </a:lnTo>
                  <a:close/>
                </a:path>
                <a:path w="95250" h="22860">
                  <a:moveTo>
                    <a:pt x="91440" y="19050"/>
                  </a:moveTo>
                  <a:lnTo>
                    <a:pt x="90678" y="19050"/>
                  </a:lnTo>
                  <a:lnTo>
                    <a:pt x="89903" y="18288"/>
                  </a:lnTo>
                  <a:lnTo>
                    <a:pt x="88392" y="18288"/>
                  </a:lnTo>
                  <a:lnTo>
                    <a:pt x="87630" y="21336"/>
                  </a:lnTo>
                  <a:lnTo>
                    <a:pt x="88392" y="21336"/>
                  </a:lnTo>
                  <a:lnTo>
                    <a:pt x="89154" y="19812"/>
                  </a:lnTo>
                  <a:lnTo>
                    <a:pt x="89154" y="19050"/>
                  </a:lnTo>
                  <a:lnTo>
                    <a:pt x="89903" y="19050"/>
                  </a:lnTo>
                  <a:lnTo>
                    <a:pt x="89903" y="19812"/>
                  </a:lnTo>
                  <a:lnTo>
                    <a:pt x="90678" y="19812"/>
                  </a:lnTo>
                  <a:lnTo>
                    <a:pt x="91440" y="19050"/>
                  </a:lnTo>
                  <a:close/>
                </a:path>
                <a:path w="95250" h="22860">
                  <a:moveTo>
                    <a:pt x="95250" y="19812"/>
                  </a:moveTo>
                  <a:lnTo>
                    <a:pt x="94488" y="19812"/>
                  </a:lnTo>
                  <a:lnTo>
                    <a:pt x="91440" y="21336"/>
                  </a:lnTo>
                  <a:lnTo>
                    <a:pt x="92202" y="22098"/>
                  </a:lnTo>
                  <a:lnTo>
                    <a:pt x="92964" y="21336"/>
                  </a:lnTo>
                  <a:lnTo>
                    <a:pt x="94488" y="20574"/>
                  </a:lnTo>
                  <a:lnTo>
                    <a:pt x="94488" y="21336"/>
                  </a:lnTo>
                  <a:lnTo>
                    <a:pt x="92964" y="21336"/>
                  </a:lnTo>
                  <a:lnTo>
                    <a:pt x="94488" y="22098"/>
                  </a:lnTo>
                  <a:lnTo>
                    <a:pt x="94488" y="22860"/>
                  </a:lnTo>
                  <a:lnTo>
                    <a:pt x="95250" y="22860"/>
                  </a:lnTo>
                  <a:lnTo>
                    <a:pt x="95250" y="1981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3574427" y="6531102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3" y="1524"/>
                  </a:moveTo>
                  <a:lnTo>
                    <a:pt x="16763" y="762"/>
                  </a:lnTo>
                  <a:lnTo>
                    <a:pt x="14477" y="762"/>
                  </a:lnTo>
                  <a:lnTo>
                    <a:pt x="13715" y="0"/>
                  </a:lnTo>
                  <a:lnTo>
                    <a:pt x="11429" y="0"/>
                  </a:lnTo>
                  <a:lnTo>
                    <a:pt x="10667" y="762"/>
                  </a:lnTo>
                  <a:lnTo>
                    <a:pt x="6095" y="762"/>
                  </a:lnTo>
                  <a:lnTo>
                    <a:pt x="5333" y="0"/>
                  </a:lnTo>
                  <a:lnTo>
                    <a:pt x="3047" y="0"/>
                  </a:lnTo>
                  <a:lnTo>
                    <a:pt x="2285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6763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3577475" y="6531102"/>
              <a:ext cx="13335" cy="1905"/>
            </a:xfrm>
            <a:custGeom>
              <a:avLst/>
              <a:gdLst/>
              <a:ahLst/>
              <a:cxnLst/>
              <a:rect l="l" t="t" r="r" b="b"/>
              <a:pathLst>
                <a:path w="13335" h="1904">
                  <a:moveTo>
                    <a:pt x="1523" y="762"/>
                  </a:moveTo>
                  <a:lnTo>
                    <a:pt x="1523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  <a:path w="13335" h="1904">
                  <a:moveTo>
                    <a:pt x="4571" y="1524"/>
                  </a:moveTo>
                  <a:lnTo>
                    <a:pt x="3047" y="762"/>
                  </a:lnTo>
                  <a:lnTo>
                    <a:pt x="3047" y="1524"/>
                  </a:lnTo>
                  <a:lnTo>
                    <a:pt x="4571" y="1524"/>
                  </a:lnTo>
                  <a:close/>
                </a:path>
                <a:path w="13335" h="1904">
                  <a:moveTo>
                    <a:pt x="9905" y="762"/>
                  </a:moveTo>
                  <a:lnTo>
                    <a:pt x="9905" y="0"/>
                  </a:lnTo>
                  <a:lnTo>
                    <a:pt x="8381" y="762"/>
                  </a:lnTo>
                  <a:lnTo>
                    <a:pt x="9905" y="762"/>
                  </a:lnTo>
                  <a:close/>
                </a:path>
                <a:path w="13335" h="1904">
                  <a:moveTo>
                    <a:pt x="12953" y="1524"/>
                  </a:moveTo>
                  <a:lnTo>
                    <a:pt x="11429" y="762"/>
                  </a:lnTo>
                  <a:lnTo>
                    <a:pt x="11429" y="1524"/>
                  </a:lnTo>
                  <a:lnTo>
                    <a:pt x="12953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3574427" y="6532626"/>
              <a:ext cx="17145" cy="2540"/>
            </a:xfrm>
            <a:custGeom>
              <a:avLst/>
              <a:gdLst/>
              <a:ahLst/>
              <a:cxnLst/>
              <a:rect l="l" t="t" r="r" b="b"/>
              <a:pathLst>
                <a:path w="17145" h="2540">
                  <a:moveTo>
                    <a:pt x="16763" y="2285"/>
                  </a:moveTo>
                  <a:lnTo>
                    <a:pt x="16763" y="761"/>
                  </a:lnTo>
                  <a:lnTo>
                    <a:pt x="13715" y="761"/>
                  </a:lnTo>
                  <a:lnTo>
                    <a:pt x="12953" y="0"/>
                  </a:lnTo>
                  <a:lnTo>
                    <a:pt x="11429" y="761"/>
                  </a:lnTo>
                  <a:lnTo>
                    <a:pt x="5333" y="761"/>
                  </a:lnTo>
                  <a:lnTo>
                    <a:pt x="4571" y="0"/>
                  </a:lnTo>
                  <a:lnTo>
                    <a:pt x="3047" y="761"/>
                  </a:lnTo>
                  <a:lnTo>
                    <a:pt x="0" y="761"/>
                  </a:lnTo>
                  <a:lnTo>
                    <a:pt x="0" y="2285"/>
                  </a:lnTo>
                  <a:lnTo>
                    <a:pt x="1523" y="2285"/>
                  </a:lnTo>
                  <a:lnTo>
                    <a:pt x="2285" y="1523"/>
                  </a:lnTo>
                  <a:lnTo>
                    <a:pt x="6095" y="1523"/>
                  </a:lnTo>
                  <a:lnTo>
                    <a:pt x="7619" y="2285"/>
                  </a:lnTo>
                  <a:lnTo>
                    <a:pt x="9905" y="2285"/>
                  </a:lnTo>
                  <a:lnTo>
                    <a:pt x="10667" y="1523"/>
                  </a:lnTo>
                  <a:lnTo>
                    <a:pt x="14477" y="1523"/>
                  </a:lnTo>
                  <a:lnTo>
                    <a:pt x="16001" y="2285"/>
                  </a:lnTo>
                  <a:lnTo>
                    <a:pt x="16763" y="2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3574427" y="6534912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3" y="1524"/>
                  </a:moveTo>
                  <a:lnTo>
                    <a:pt x="16763" y="762"/>
                  </a:lnTo>
                  <a:lnTo>
                    <a:pt x="16001" y="762"/>
                  </a:lnTo>
                  <a:lnTo>
                    <a:pt x="14477" y="0"/>
                  </a:lnTo>
                  <a:lnTo>
                    <a:pt x="10667" y="0"/>
                  </a:lnTo>
                  <a:lnTo>
                    <a:pt x="9905" y="762"/>
                  </a:lnTo>
                  <a:lnTo>
                    <a:pt x="7619" y="762"/>
                  </a:lnTo>
                  <a:lnTo>
                    <a:pt x="6095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2285" y="762"/>
                  </a:lnTo>
                  <a:lnTo>
                    <a:pt x="6095" y="762"/>
                  </a:lnTo>
                  <a:lnTo>
                    <a:pt x="7619" y="1524"/>
                  </a:lnTo>
                  <a:lnTo>
                    <a:pt x="10667" y="1524"/>
                  </a:lnTo>
                  <a:lnTo>
                    <a:pt x="11429" y="762"/>
                  </a:lnTo>
                  <a:lnTo>
                    <a:pt x="14477" y="762"/>
                  </a:lnTo>
                  <a:lnTo>
                    <a:pt x="16001" y="1524"/>
                  </a:lnTo>
                  <a:lnTo>
                    <a:pt x="16763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3574427" y="6534912"/>
              <a:ext cx="17145" cy="3175"/>
            </a:xfrm>
            <a:custGeom>
              <a:avLst/>
              <a:gdLst/>
              <a:ahLst/>
              <a:cxnLst/>
              <a:rect l="l" t="t" r="r" b="b"/>
              <a:pathLst>
                <a:path w="17145" h="3175">
                  <a:moveTo>
                    <a:pt x="16763" y="3048"/>
                  </a:moveTo>
                  <a:lnTo>
                    <a:pt x="16763" y="762"/>
                  </a:lnTo>
                  <a:lnTo>
                    <a:pt x="16001" y="762"/>
                  </a:lnTo>
                  <a:lnTo>
                    <a:pt x="14477" y="0"/>
                  </a:lnTo>
                  <a:lnTo>
                    <a:pt x="11429" y="0"/>
                  </a:lnTo>
                  <a:lnTo>
                    <a:pt x="10667" y="762"/>
                  </a:lnTo>
                  <a:lnTo>
                    <a:pt x="7619" y="762"/>
                  </a:lnTo>
                  <a:lnTo>
                    <a:pt x="6095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2285" y="2286"/>
                  </a:lnTo>
                  <a:lnTo>
                    <a:pt x="6095" y="2286"/>
                  </a:lnTo>
                  <a:lnTo>
                    <a:pt x="7619" y="3048"/>
                  </a:lnTo>
                  <a:lnTo>
                    <a:pt x="9905" y="3048"/>
                  </a:lnTo>
                  <a:lnTo>
                    <a:pt x="10667" y="2286"/>
                  </a:lnTo>
                  <a:lnTo>
                    <a:pt x="14477" y="2286"/>
                  </a:lnTo>
                  <a:lnTo>
                    <a:pt x="16001" y="3048"/>
                  </a:lnTo>
                  <a:lnTo>
                    <a:pt x="16763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3574427" y="6534912"/>
              <a:ext cx="16510" cy="1905"/>
            </a:xfrm>
            <a:custGeom>
              <a:avLst/>
              <a:gdLst/>
              <a:ahLst/>
              <a:cxnLst/>
              <a:rect l="l" t="t" r="r" b="b"/>
              <a:pathLst>
                <a:path w="16510" h="1904">
                  <a:moveTo>
                    <a:pt x="1524" y="1524"/>
                  </a:moveTo>
                  <a:lnTo>
                    <a:pt x="1524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16510" h="1904">
                  <a:moveTo>
                    <a:pt x="2286" y="762"/>
                  </a:move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  <a:path w="16510" h="1904">
                  <a:moveTo>
                    <a:pt x="7620" y="1524"/>
                  </a:moveTo>
                  <a:lnTo>
                    <a:pt x="7620" y="762"/>
                  </a:lnTo>
                  <a:lnTo>
                    <a:pt x="6096" y="762"/>
                  </a:lnTo>
                  <a:lnTo>
                    <a:pt x="7620" y="1524"/>
                  </a:lnTo>
                  <a:close/>
                </a:path>
                <a:path w="16510" h="1904">
                  <a:moveTo>
                    <a:pt x="9906" y="1524"/>
                  </a:moveTo>
                  <a:lnTo>
                    <a:pt x="9906" y="762"/>
                  </a:lnTo>
                  <a:lnTo>
                    <a:pt x="8382" y="1524"/>
                  </a:lnTo>
                  <a:lnTo>
                    <a:pt x="9906" y="1524"/>
                  </a:lnTo>
                  <a:close/>
                </a:path>
                <a:path w="16510" h="1904">
                  <a:moveTo>
                    <a:pt x="10668" y="762"/>
                  </a:moveTo>
                  <a:lnTo>
                    <a:pt x="11430" y="0"/>
                  </a:lnTo>
                  <a:lnTo>
                    <a:pt x="9906" y="1524"/>
                  </a:lnTo>
                  <a:lnTo>
                    <a:pt x="8382" y="1524"/>
                  </a:lnTo>
                  <a:lnTo>
                    <a:pt x="9906" y="1524"/>
                  </a:lnTo>
                  <a:lnTo>
                    <a:pt x="10668" y="762"/>
                  </a:lnTo>
                  <a:close/>
                </a:path>
                <a:path w="16510" h="1904">
                  <a:moveTo>
                    <a:pt x="16002" y="1524"/>
                  </a:moveTo>
                  <a:lnTo>
                    <a:pt x="16002" y="762"/>
                  </a:lnTo>
                  <a:lnTo>
                    <a:pt x="14478" y="762"/>
                  </a:lnTo>
                  <a:lnTo>
                    <a:pt x="1600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3574427" y="6536436"/>
              <a:ext cx="17145" cy="1905"/>
            </a:xfrm>
            <a:custGeom>
              <a:avLst/>
              <a:gdLst/>
              <a:ahLst/>
              <a:cxnLst/>
              <a:rect l="l" t="t" r="r" b="b"/>
              <a:pathLst>
                <a:path w="17145" h="1904">
                  <a:moveTo>
                    <a:pt x="16763" y="1524"/>
                  </a:moveTo>
                  <a:lnTo>
                    <a:pt x="16763" y="762"/>
                  </a:lnTo>
                  <a:lnTo>
                    <a:pt x="16001" y="762"/>
                  </a:lnTo>
                  <a:lnTo>
                    <a:pt x="15239" y="0"/>
                  </a:lnTo>
                  <a:lnTo>
                    <a:pt x="10667" y="0"/>
                  </a:lnTo>
                  <a:lnTo>
                    <a:pt x="9905" y="762"/>
                  </a:lnTo>
                  <a:lnTo>
                    <a:pt x="7619" y="762"/>
                  </a:lnTo>
                  <a:lnTo>
                    <a:pt x="6857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5" y="1524"/>
                  </a:lnTo>
                  <a:lnTo>
                    <a:pt x="3047" y="762"/>
                  </a:lnTo>
                  <a:lnTo>
                    <a:pt x="5333" y="762"/>
                  </a:lnTo>
                  <a:lnTo>
                    <a:pt x="6857" y="1524"/>
                  </a:lnTo>
                  <a:lnTo>
                    <a:pt x="10667" y="1524"/>
                  </a:lnTo>
                  <a:lnTo>
                    <a:pt x="11429" y="762"/>
                  </a:lnTo>
                  <a:lnTo>
                    <a:pt x="13715" y="762"/>
                  </a:lnTo>
                  <a:lnTo>
                    <a:pt x="15239" y="1524"/>
                  </a:lnTo>
                  <a:lnTo>
                    <a:pt x="16763" y="1524"/>
                  </a:lnTo>
                  <a:close/>
                </a:path>
              </a:pathLst>
            </a:custGeom>
            <a:solidFill>
              <a:srgbClr val="305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3574427" y="6536436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70" h="1904">
                  <a:moveTo>
                    <a:pt x="1524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13970" h="1904">
                  <a:moveTo>
                    <a:pt x="5334" y="762"/>
                  </a:moveTo>
                  <a:lnTo>
                    <a:pt x="5334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5334" y="762"/>
                  </a:lnTo>
                  <a:close/>
                </a:path>
                <a:path w="13970" h="1904">
                  <a:moveTo>
                    <a:pt x="9906" y="1524"/>
                  </a:moveTo>
                  <a:lnTo>
                    <a:pt x="11430" y="762"/>
                  </a:lnTo>
                  <a:lnTo>
                    <a:pt x="10668" y="762"/>
                  </a:lnTo>
                  <a:lnTo>
                    <a:pt x="7620" y="1524"/>
                  </a:lnTo>
                  <a:lnTo>
                    <a:pt x="9906" y="1524"/>
                  </a:lnTo>
                  <a:close/>
                </a:path>
                <a:path w="13970" h="1904">
                  <a:moveTo>
                    <a:pt x="13716" y="762"/>
                  </a:moveTo>
                  <a:lnTo>
                    <a:pt x="13716" y="0"/>
                  </a:lnTo>
                  <a:lnTo>
                    <a:pt x="11430" y="0"/>
                  </a:lnTo>
                  <a:lnTo>
                    <a:pt x="11430" y="762"/>
                  </a:lnTo>
                  <a:lnTo>
                    <a:pt x="1371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3578999" y="6525006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9906" y="3047"/>
                  </a:moveTo>
                  <a:lnTo>
                    <a:pt x="9906" y="2285"/>
                  </a:lnTo>
                  <a:lnTo>
                    <a:pt x="9144" y="1523"/>
                  </a:lnTo>
                  <a:lnTo>
                    <a:pt x="9144" y="0"/>
                  </a:lnTo>
                  <a:lnTo>
                    <a:pt x="762" y="0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9906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3578237" y="6528054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29" h="1904">
                  <a:moveTo>
                    <a:pt x="11429" y="1524"/>
                  </a:moveTo>
                  <a:lnTo>
                    <a:pt x="11429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1429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3578237" y="6528054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1429" y="3047"/>
                  </a:moveTo>
                  <a:lnTo>
                    <a:pt x="11429" y="0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11429" y="30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3574427" y="6512814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5">
                  <a:moveTo>
                    <a:pt x="3810" y="3048"/>
                  </a:moveTo>
                  <a:lnTo>
                    <a:pt x="3048" y="2286"/>
                  </a:lnTo>
                  <a:lnTo>
                    <a:pt x="3048" y="761"/>
                  </a:lnTo>
                  <a:lnTo>
                    <a:pt x="2286" y="0"/>
                  </a:ln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2286" y="3810"/>
                  </a:lnTo>
                  <a:lnTo>
                    <a:pt x="2286" y="5334"/>
                  </a:lnTo>
                  <a:lnTo>
                    <a:pt x="3048" y="4572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3575951" y="651510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40">
                  <a:moveTo>
                    <a:pt x="762" y="2286"/>
                  </a:moveTo>
                  <a:lnTo>
                    <a:pt x="762" y="1524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2539" h="2540">
                  <a:moveTo>
                    <a:pt x="2286" y="762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3579761" y="6479286"/>
              <a:ext cx="8890" cy="45720"/>
            </a:xfrm>
            <a:custGeom>
              <a:avLst/>
              <a:gdLst/>
              <a:ahLst/>
              <a:cxnLst/>
              <a:rect l="l" t="t" r="r" b="b"/>
              <a:pathLst>
                <a:path w="8889" h="45720">
                  <a:moveTo>
                    <a:pt x="8381" y="45719"/>
                  </a:moveTo>
                  <a:lnTo>
                    <a:pt x="8381" y="0"/>
                  </a:lnTo>
                  <a:lnTo>
                    <a:pt x="0" y="0"/>
                  </a:lnTo>
                  <a:lnTo>
                    <a:pt x="0" y="45719"/>
                  </a:lnTo>
                  <a:lnTo>
                    <a:pt x="8381" y="45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3579761" y="6479298"/>
              <a:ext cx="8890" cy="45720"/>
            </a:xfrm>
            <a:custGeom>
              <a:avLst/>
              <a:gdLst/>
              <a:ahLst/>
              <a:cxnLst/>
              <a:rect l="l" t="t" r="r" b="b"/>
              <a:pathLst>
                <a:path w="8889" h="45720">
                  <a:moveTo>
                    <a:pt x="838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07" y="762"/>
                  </a:lnTo>
                  <a:lnTo>
                    <a:pt x="7607" y="1524"/>
                  </a:lnTo>
                  <a:lnTo>
                    <a:pt x="4572" y="1524"/>
                  </a:lnTo>
                  <a:lnTo>
                    <a:pt x="4572" y="44958"/>
                  </a:lnTo>
                  <a:lnTo>
                    <a:pt x="0" y="44958"/>
                  </a:lnTo>
                  <a:lnTo>
                    <a:pt x="0" y="45720"/>
                  </a:lnTo>
                  <a:lnTo>
                    <a:pt x="4572" y="45720"/>
                  </a:lnTo>
                  <a:lnTo>
                    <a:pt x="7607" y="45720"/>
                  </a:lnTo>
                  <a:lnTo>
                    <a:pt x="8369" y="45720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3571379" y="6490055"/>
              <a:ext cx="25400" cy="11430"/>
            </a:xfrm>
            <a:custGeom>
              <a:avLst/>
              <a:gdLst/>
              <a:ahLst/>
              <a:cxnLst/>
              <a:rect l="l" t="t" r="r" b="b"/>
              <a:pathLst>
                <a:path w="25400" h="11429">
                  <a:moveTo>
                    <a:pt x="25146" y="7518"/>
                  </a:moveTo>
                  <a:lnTo>
                    <a:pt x="25146" y="2184"/>
                  </a:lnTo>
                  <a:lnTo>
                    <a:pt x="22860" y="1422"/>
                  </a:lnTo>
                  <a:lnTo>
                    <a:pt x="15773" y="1816"/>
                  </a:lnTo>
                  <a:lnTo>
                    <a:pt x="7518" y="0"/>
                  </a:lnTo>
                  <a:lnTo>
                    <a:pt x="1524" y="4470"/>
                  </a:lnTo>
                  <a:lnTo>
                    <a:pt x="0" y="5232"/>
                  </a:lnTo>
                  <a:lnTo>
                    <a:pt x="0" y="6756"/>
                  </a:lnTo>
                  <a:lnTo>
                    <a:pt x="2286" y="11328"/>
                  </a:lnTo>
                  <a:lnTo>
                    <a:pt x="2286" y="9804"/>
                  </a:lnTo>
                  <a:lnTo>
                    <a:pt x="3048" y="9042"/>
                  </a:lnTo>
                  <a:lnTo>
                    <a:pt x="4572" y="8280"/>
                  </a:lnTo>
                  <a:lnTo>
                    <a:pt x="5334" y="7518"/>
                  </a:lnTo>
                  <a:lnTo>
                    <a:pt x="7620" y="7518"/>
                  </a:lnTo>
                  <a:lnTo>
                    <a:pt x="9144" y="6756"/>
                  </a:lnTo>
                  <a:lnTo>
                    <a:pt x="11430" y="5994"/>
                  </a:lnTo>
                  <a:lnTo>
                    <a:pt x="18288" y="5994"/>
                  </a:lnTo>
                  <a:lnTo>
                    <a:pt x="21336" y="6756"/>
                  </a:lnTo>
                  <a:lnTo>
                    <a:pt x="22860" y="6756"/>
                  </a:lnTo>
                  <a:lnTo>
                    <a:pt x="25146" y="751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3571379" y="6491478"/>
              <a:ext cx="25400" cy="10160"/>
            </a:xfrm>
            <a:custGeom>
              <a:avLst/>
              <a:gdLst/>
              <a:ahLst/>
              <a:cxnLst/>
              <a:rect l="l" t="t" r="r" b="b"/>
              <a:pathLst>
                <a:path w="25400" h="10160">
                  <a:moveTo>
                    <a:pt x="2286" y="2286"/>
                  </a:moveTo>
                  <a:lnTo>
                    <a:pt x="762" y="3048"/>
                  </a:lnTo>
                  <a:lnTo>
                    <a:pt x="0" y="3810"/>
                  </a:lnTo>
                  <a:lnTo>
                    <a:pt x="0" y="4572"/>
                  </a:lnTo>
                  <a:lnTo>
                    <a:pt x="2286" y="2286"/>
                  </a:lnTo>
                  <a:close/>
                </a:path>
                <a:path w="25400" h="10160">
                  <a:moveTo>
                    <a:pt x="2286" y="9906"/>
                  </a:moveTo>
                  <a:lnTo>
                    <a:pt x="2286" y="9144"/>
                  </a:lnTo>
                  <a:lnTo>
                    <a:pt x="0" y="5334"/>
                  </a:lnTo>
                  <a:lnTo>
                    <a:pt x="2286" y="9906"/>
                  </a:lnTo>
                  <a:close/>
                </a:path>
                <a:path w="25400" h="10160">
                  <a:moveTo>
                    <a:pt x="22860" y="5334"/>
                  </a:moveTo>
                  <a:lnTo>
                    <a:pt x="17157" y="3581"/>
                  </a:lnTo>
                  <a:lnTo>
                    <a:pt x="11430" y="3917"/>
                  </a:lnTo>
                  <a:lnTo>
                    <a:pt x="9906" y="4006"/>
                  </a:lnTo>
                  <a:lnTo>
                    <a:pt x="9144" y="4051"/>
                  </a:lnTo>
                  <a:lnTo>
                    <a:pt x="7620" y="4140"/>
                  </a:lnTo>
                  <a:lnTo>
                    <a:pt x="6756" y="4191"/>
                  </a:lnTo>
                  <a:lnTo>
                    <a:pt x="3048" y="7667"/>
                  </a:lnTo>
                  <a:lnTo>
                    <a:pt x="3810" y="7239"/>
                  </a:lnTo>
                  <a:lnTo>
                    <a:pt x="4572" y="6858"/>
                  </a:lnTo>
                  <a:lnTo>
                    <a:pt x="5334" y="6858"/>
                  </a:lnTo>
                  <a:lnTo>
                    <a:pt x="6756" y="6146"/>
                  </a:lnTo>
                  <a:lnTo>
                    <a:pt x="9144" y="5334"/>
                  </a:lnTo>
                  <a:lnTo>
                    <a:pt x="11430" y="5334"/>
                  </a:lnTo>
                  <a:lnTo>
                    <a:pt x="13716" y="4572"/>
                  </a:lnTo>
                  <a:lnTo>
                    <a:pt x="18288" y="4572"/>
                  </a:lnTo>
                  <a:lnTo>
                    <a:pt x="20574" y="5334"/>
                  </a:lnTo>
                  <a:lnTo>
                    <a:pt x="22860" y="5334"/>
                  </a:lnTo>
                  <a:close/>
                </a:path>
                <a:path w="25400" h="10160">
                  <a:moveTo>
                    <a:pt x="7620" y="762"/>
                  </a:moveTo>
                  <a:lnTo>
                    <a:pt x="5334" y="762"/>
                  </a:lnTo>
                  <a:lnTo>
                    <a:pt x="3810" y="1524"/>
                  </a:lnTo>
                  <a:lnTo>
                    <a:pt x="6096" y="1524"/>
                  </a:lnTo>
                  <a:lnTo>
                    <a:pt x="7620" y="762"/>
                  </a:lnTo>
                  <a:close/>
                </a:path>
                <a:path w="25400" h="10160">
                  <a:moveTo>
                    <a:pt x="9906" y="762"/>
                  </a:moveTo>
                  <a:lnTo>
                    <a:pt x="9906" y="0"/>
                  </a:lnTo>
                  <a:lnTo>
                    <a:pt x="7620" y="762"/>
                  </a:lnTo>
                  <a:lnTo>
                    <a:pt x="9906" y="762"/>
                  </a:lnTo>
                  <a:close/>
                </a:path>
                <a:path w="25400" h="10160">
                  <a:moveTo>
                    <a:pt x="25146" y="762"/>
                  </a:moveTo>
                  <a:lnTo>
                    <a:pt x="22860" y="0"/>
                  </a:lnTo>
                  <a:lnTo>
                    <a:pt x="20574" y="0"/>
                  </a:lnTo>
                  <a:lnTo>
                    <a:pt x="22860" y="762"/>
                  </a:lnTo>
                  <a:lnTo>
                    <a:pt x="25146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3574427" y="6497574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5">
                  <a:moveTo>
                    <a:pt x="5334" y="5334"/>
                  </a:moveTo>
                  <a:lnTo>
                    <a:pt x="5334" y="762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3048" y="4572"/>
                  </a:lnTo>
                  <a:lnTo>
                    <a:pt x="5334" y="533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3574427" y="6497574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5">
                  <a:moveTo>
                    <a:pt x="762" y="2286"/>
                  </a:move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2286"/>
                  </a:lnTo>
                  <a:close/>
                </a:path>
                <a:path w="5714" h="5715">
                  <a:moveTo>
                    <a:pt x="762" y="3810"/>
                  </a:moveTo>
                  <a:lnTo>
                    <a:pt x="762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  <a:path w="5714" h="5715">
                  <a:moveTo>
                    <a:pt x="5334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lnTo>
                    <a:pt x="5334" y="762"/>
                  </a:lnTo>
                  <a:close/>
                </a:path>
                <a:path w="5714" h="5715">
                  <a:moveTo>
                    <a:pt x="5334" y="5334"/>
                  </a:moveTo>
                  <a:lnTo>
                    <a:pt x="3048" y="4572"/>
                  </a:lnTo>
                  <a:lnTo>
                    <a:pt x="1524" y="3810"/>
                  </a:lnTo>
                  <a:lnTo>
                    <a:pt x="762" y="3810"/>
                  </a:lnTo>
                  <a:lnTo>
                    <a:pt x="1524" y="4572"/>
                  </a:lnTo>
                  <a:lnTo>
                    <a:pt x="3048" y="5334"/>
                  </a:lnTo>
                  <a:lnTo>
                    <a:pt x="5334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3588143" y="6499860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8" y="1523"/>
                  </a:moveTo>
                  <a:lnTo>
                    <a:pt x="3048" y="761"/>
                  </a:lnTo>
                  <a:lnTo>
                    <a:pt x="2286" y="761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1524" y="3810"/>
                  </a:lnTo>
                  <a:lnTo>
                    <a:pt x="2286" y="2286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3588143" y="6499860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1523"/>
                  </a:moveTo>
                  <a:lnTo>
                    <a:pt x="3048" y="761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1524" y="761"/>
                  </a:lnTo>
                  <a:lnTo>
                    <a:pt x="2286" y="761"/>
                  </a:lnTo>
                  <a:lnTo>
                    <a:pt x="3048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3574427" y="6501384"/>
              <a:ext cx="17145" cy="13335"/>
            </a:xfrm>
            <a:custGeom>
              <a:avLst/>
              <a:gdLst/>
              <a:ahLst/>
              <a:cxnLst/>
              <a:rect l="l" t="t" r="r" b="b"/>
              <a:pathLst>
                <a:path w="17145" h="13334">
                  <a:moveTo>
                    <a:pt x="16764" y="4572"/>
                  </a:moveTo>
                  <a:lnTo>
                    <a:pt x="16764" y="762"/>
                  </a:lnTo>
                  <a:lnTo>
                    <a:pt x="16002" y="0"/>
                  </a:lnTo>
                  <a:lnTo>
                    <a:pt x="16002" y="762"/>
                  </a:lnTo>
                  <a:lnTo>
                    <a:pt x="11620" y="4394"/>
                  </a:lnTo>
                  <a:lnTo>
                    <a:pt x="3695" y="5651"/>
                  </a:lnTo>
                  <a:lnTo>
                    <a:pt x="1524" y="8382"/>
                  </a:lnTo>
                  <a:lnTo>
                    <a:pt x="0" y="8382"/>
                  </a:lnTo>
                  <a:lnTo>
                    <a:pt x="0" y="9144"/>
                  </a:lnTo>
                  <a:lnTo>
                    <a:pt x="762" y="12954"/>
                  </a:lnTo>
                  <a:lnTo>
                    <a:pt x="1524" y="12954"/>
                  </a:lnTo>
                  <a:lnTo>
                    <a:pt x="2286" y="12192"/>
                  </a:lnTo>
                  <a:lnTo>
                    <a:pt x="5334" y="10668"/>
                  </a:lnTo>
                  <a:lnTo>
                    <a:pt x="7620" y="9144"/>
                  </a:lnTo>
                  <a:lnTo>
                    <a:pt x="10668" y="8382"/>
                  </a:lnTo>
                  <a:lnTo>
                    <a:pt x="15240" y="5334"/>
                  </a:lnTo>
                  <a:lnTo>
                    <a:pt x="16002" y="5334"/>
                  </a:lnTo>
                  <a:lnTo>
                    <a:pt x="16764" y="457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3574427" y="6501396"/>
              <a:ext cx="17145" cy="14604"/>
            </a:xfrm>
            <a:custGeom>
              <a:avLst/>
              <a:gdLst/>
              <a:ahLst/>
              <a:cxnLst/>
              <a:rect l="l" t="t" r="r" b="b"/>
              <a:pathLst>
                <a:path w="17145" h="14604">
                  <a:moveTo>
                    <a:pt x="762" y="9144"/>
                  </a:moveTo>
                  <a:lnTo>
                    <a:pt x="0" y="9144"/>
                  </a:lnTo>
                  <a:lnTo>
                    <a:pt x="0" y="9906"/>
                  </a:lnTo>
                  <a:lnTo>
                    <a:pt x="762" y="9906"/>
                  </a:lnTo>
                  <a:lnTo>
                    <a:pt x="762" y="9144"/>
                  </a:lnTo>
                  <a:close/>
                </a:path>
                <a:path w="17145" h="14604">
                  <a:moveTo>
                    <a:pt x="7620" y="6096"/>
                  </a:moveTo>
                  <a:lnTo>
                    <a:pt x="4559" y="5740"/>
                  </a:lnTo>
                  <a:lnTo>
                    <a:pt x="1714" y="8280"/>
                  </a:lnTo>
                  <a:lnTo>
                    <a:pt x="3048" y="7620"/>
                  </a:lnTo>
                  <a:lnTo>
                    <a:pt x="7620" y="6096"/>
                  </a:lnTo>
                  <a:close/>
                </a:path>
                <a:path w="17145" h="14604">
                  <a:moveTo>
                    <a:pt x="16002" y="5715"/>
                  </a:moveTo>
                  <a:lnTo>
                    <a:pt x="15240" y="6096"/>
                  </a:lnTo>
                  <a:lnTo>
                    <a:pt x="10236" y="9753"/>
                  </a:lnTo>
                  <a:lnTo>
                    <a:pt x="3467" y="10706"/>
                  </a:lnTo>
                  <a:lnTo>
                    <a:pt x="0" y="14478"/>
                  </a:lnTo>
                  <a:lnTo>
                    <a:pt x="762" y="14478"/>
                  </a:lnTo>
                  <a:lnTo>
                    <a:pt x="2933" y="12166"/>
                  </a:lnTo>
                  <a:lnTo>
                    <a:pt x="13639" y="9080"/>
                  </a:lnTo>
                  <a:lnTo>
                    <a:pt x="16002" y="6096"/>
                  </a:lnTo>
                  <a:lnTo>
                    <a:pt x="16002" y="5715"/>
                  </a:lnTo>
                  <a:close/>
                </a:path>
                <a:path w="17145" h="14604">
                  <a:moveTo>
                    <a:pt x="16764" y="5334"/>
                  </a:moveTo>
                  <a:lnTo>
                    <a:pt x="16002" y="5334"/>
                  </a:lnTo>
                  <a:lnTo>
                    <a:pt x="16002" y="5715"/>
                  </a:lnTo>
                  <a:lnTo>
                    <a:pt x="16764" y="5334"/>
                  </a:lnTo>
                  <a:close/>
                </a:path>
                <a:path w="17145" h="14604">
                  <a:moveTo>
                    <a:pt x="16764" y="762"/>
                  </a:moveTo>
                  <a:lnTo>
                    <a:pt x="16002" y="0"/>
                  </a:lnTo>
                  <a:lnTo>
                    <a:pt x="16002" y="762"/>
                  </a:lnTo>
                  <a:lnTo>
                    <a:pt x="13716" y="3048"/>
                  </a:lnTo>
                  <a:lnTo>
                    <a:pt x="9144" y="4572"/>
                  </a:lnTo>
                  <a:lnTo>
                    <a:pt x="9144" y="5334"/>
                  </a:lnTo>
                  <a:lnTo>
                    <a:pt x="7620" y="6096"/>
                  </a:lnTo>
                  <a:lnTo>
                    <a:pt x="9144" y="6197"/>
                  </a:lnTo>
                  <a:lnTo>
                    <a:pt x="11684" y="6464"/>
                  </a:lnTo>
                  <a:lnTo>
                    <a:pt x="15354" y="1612"/>
                  </a:lnTo>
                  <a:lnTo>
                    <a:pt x="16167" y="1117"/>
                  </a:lnTo>
                  <a:lnTo>
                    <a:pt x="16764" y="2286"/>
                  </a:lnTo>
                  <a:lnTo>
                    <a:pt x="1676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3575951" y="6493002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39" h="5079">
                  <a:moveTo>
                    <a:pt x="2286" y="4572"/>
                  </a:moveTo>
                  <a:lnTo>
                    <a:pt x="2286" y="3048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15239" h="5079">
                  <a:moveTo>
                    <a:pt x="3048" y="3048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15239" h="5079">
                  <a:moveTo>
                    <a:pt x="3810" y="2286"/>
                  </a:moveTo>
                  <a:lnTo>
                    <a:pt x="3048" y="1524"/>
                  </a:lnTo>
                  <a:lnTo>
                    <a:pt x="3048" y="2286"/>
                  </a:lnTo>
                  <a:lnTo>
                    <a:pt x="3810" y="2286"/>
                  </a:lnTo>
                  <a:close/>
                </a:path>
                <a:path w="15239" h="5079">
                  <a:moveTo>
                    <a:pt x="15240" y="3048"/>
                  </a:moveTo>
                  <a:lnTo>
                    <a:pt x="15240" y="1524"/>
                  </a:lnTo>
                  <a:lnTo>
                    <a:pt x="14478" y="1524"/>
                  </a:lnTo>
                  <a:lnTo>
                    <a:pt x="13716" y="762"/>
                  </a:lnTo>
                  <a:lnTo>
                    <a:pt x="13716" y="0"/>
                  </a:lnTo>
                  <a:lnTo>
                    <a:pt x="12954" y="0"/>
                  </a:lnTo>
                  <a:lnTo>
                    <a:pt x="12954" y="1524"/>
                  </a:lnTo>
                  <a:lnTo>
                    <a:pt x="13716" y="1524"/>
                  </a:lnTo>
                  <a:lnTo>
                    <a:pt x="14478" y="2286"/>
                  </a:lnTo>
                  <a:lnTo>
                    <a:pt x="14478" y="3048"/>
                  </a:lnTo>
                  <a:lnTo>
                    <a:pt x="15240" y="3048"/>
                  </a:lnTo>
                  <a:close/>
                </a:path>
                <a:path w="15239" h="5079">
                  <a:moveTo>
                    <a:pt x="7620" y="3048"/>
                  </a:moveTo>
                  <a:lnTo>
                    <a:pt x="6096" y="3048"/>
                  </a:lnTo>
                  <a:lnTo>
                    <a:pt x="5334" y="0"/>
                  </a:lnTo>
                  <a:lnTo>
                    <a:pt x="5334" y="762"/>
                  </a:lnTo>
                  <a:lnTo>
                    <a:pt x="4572" y="762"/>
                  </a:lnTo>
                  <a:lnTo>
                    <a:pt x="5334" y="3810"/>
                  </a:lnTo>
                  <a:lnTo>
                    <a:pt x="7620" y="3048"/>
                  </a:lnTo>
                  <a:close/>
                </a:path>
                <a:path w="15239" h="5079">
                  <a:moveTo>
                    <a:pt x="12192" y="0"/>
                  </a:moveTo>
                  <a:lnTo>
                    <a:pt x="11430" y="0"/>
                  </a:lnTo>
                  <a:lnTo>
                    <a:pt x="9906" y="2286"/>
                  </a:lnTo>
                  <a:lnTo>
                    <a:pt x="9144" y="0"/>
                  </a:lnTo>
                  <a:lnTo>
                    <a:pt x="7620" y="0"/>
                  </a:lnTo>
                  <a:lnTo>
                    <a:pt x="9906" y="3048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3596525" y="6504432"/>
              <a:ext cx="55244" cy="35560"/>
            </a:xfrm>
            <a:custGeom>
              <a:avLst/>
              <a:gdLst/>
              <a:ahLst/>
              <a:cxnLst/>
              <a:rect l="l" t="t" r="r" b="b"/>
              <a:pathLst>
                <a:path w="55245" h="35559">
                  <a:moveTo>
                    <a:pt x="55156" y="23901"/>
                  </a:moveTo>
                  <a:lnTo>
                    <a:pt x="54864" y="20573"/>
                  </a:lnTo>
                  <a:lnTo>
                    <a:pt x="54864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1955" y="26008"/>
                  </a:lnTo>
                  <a:lnTo>
                    <a:pt x="8520" y="31061"/>
                  </a:lnTo>
                  <a:lnTo>
                    <a:pt x="17111" y="33918"/>
                  </a:lnTo>
                  <a:lnTo>
                    <a:pt x="25146" y="35051"/>
                  </a:lnTo>
                  <a:lnTo>
                    <a:pt x="27432" y="35051"/>
                  </a:lnTo>
                  <a:lnTo>
                    <a:pt x="32766" y="35051"/>
                  </a:lnTo>
                  <a:lnTo>
                    <a:pt x="38274" y="33635"/>
                  </a:lnTo>
                  <a:lnTo>
                    <a:pt x="40352" y="33532"/>
                  </a:lnTo>
                  <a:lnTo>
                    <a:pt x="42447" y="33046"/>
                  </a:lnTo>
                  <a:lnTo>
                    <a:pt x="49530" y="29717"/>
                  </a:lnTo>
                  <a:lnTo>
                    <a:pt x="51054" y="28193"/>
                  </a:lnTo>
                  <a:lnTo>
                    <a:pt x="52666" y="25907"/>
                  </a:lnTo>
                  <a:lnTo>
                    <a:pt x="55156" y="239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3596525" y="6523482"/>
              <a:ext cx="54610" cy="16510"/>
            </a:xfrm>
            <a:custGeom>
              <a:avLst/>
              <a:gdLst/>
              <a:ahLst/>
              <a:cxnLst/>
              <a:rect l="l" t="t" r="r" b="b"/>
              <a:pathLst>
                <a:path w="54610" h="16509">
                  <a:moveTo>
                    <a:pt x="1264" y="3073"/>
                  </a:moveTo>
                  <a:lnTo>
                    <a:pt x="0" y="0"/>
                  </a:lnTo>
                  <a:lnTo>
                    <a:pt x="762" y="2285"/>
                  </a:lnTo>
                  <a:lnTo>
                    <a:pt x="1264" y="3073"/>
                  </a:lnTo>
                  <a:close/>
                </a:path>
                <a:path w="54610" h="16509">
                  <a:moveTo>
                    <a:pt x="4798" y="8618"/>
                  </a:moveTo>
                  <a:lnTo>
                    <a:pt x="1264" y="3073"/>
                  </a:lnTo>
                  <a:lnTo>
                    <a:pt x="2984" y="7256"/>
                  </a:lnTo>
                  <a:lnTo>
                    <a:pt x="4798" y="8618"/>
                  </a:lnTo>
                  <a:close/>
                </a:path>
                <a:path w="54610" h="16509">
                  <a:moveTo>
                    <a:pt x="10759" y="12506"/>
                  </a:moveTo>
                  <a:lnTo>
                    <a:pt x="5044" y="8803"/>
                  </a:lnTo>
                  <a:lnTo>
                    <a:pt x="9310" y="12006"/>
                  </a:lnTo>
                  <a:lnTo>
                    <a:pt x="10759" y="12506"/>
                  </a:lnTo>
                  <a:close/>
                </a:path>
                <a:path w="54610" h="16509">
                  <a:moveTo>
                    <a:pt x="25146" y="16001"/>
                  </a:moveTo>
                  <a:lnTo>
                    <a:pt x="17801" y="14632"/>
                  </a:lnTo>
                  <a:lnTo>
                    <a:pt x="10759" y="12479"/>
                  </a:lnTo>
                  <a:lnTo>
                    <a:pt x="17268" y="14753"/>
                  </a:lnTo>
                  <a:lnTo>
                    <a:pt x="25146" y="16001"/>
                  </a:lnTo>
                  <a:close/>
                </a:path>
                <a:path w="54610" h="16509">
                  <a:moveTo>
                    <a:pt x="34664" y="15338"/>
                  </a:moveTo>
                  <a:lnTo>
                    <a:pt x="32766" y="15239"/>
                  </a:lnTo>
                  <a:lnTo>
                    <a:pt x="30480" y="16001"/>
                  </a:lnTo>
                  <a:lnTo>
                    <a:pt x="34664" y="15338"/>
                  </a:lnTo>
                  <a:close/>
                </a:path>
                <a:path w="54610" h="16509">
                  <a:moveTo>
                    <a:pt x="44463" y="12506"/>
                  </a:moveTo>
                  <a:lnTo>
                    <a:pt x="42672" y="12953"/>
                  </a:lnTo>
                  <a:lnTo>
                    <a:pt x="38026" y="14497"/>
                  </a:lnTo>
                  <a:lnTo>
                    <a:pt x="35195" y="15239"/>
                  </a:lnTo>
                  <a:lnTo>
                    <a:pt x="38026" y="14805"/>
                  </a:lnTo>
                  <a:lnTo>
                    <a:pt x="44463" y="12506"/>
                  </a:lnTo>
                  <a:close/>
                </a:path>
                <a:path w="54610" h="16509">
                  <a:moveTo>
                    <a:pt x="51322" y="7845"/>
                  </a:moveTo>
                  <a:lnTo>
                    <a:pt x="46155" y="11809"/>
                  </a:lnTo>
                  <a:lnTo>
                    <a:pt x="48006" y="10667"/>
                  </a:lnTo>
                  <a:lnTo>
                    <a:pt x="49530" y="9905"/>
                  </a:lnTo>
                  <a:lnTo>
                    <a:pt x="51054" y="8381"/>
                  </a:lnTo>
                  <a:lnTo>
                    <a:pt x="51322" y="7845"/>
                  </a:lnTo>
                  <a:close/>
                </a:path>
                <a:path w="54610" h="16509">
                  <a:moveTo>
                    <a:pt x="52616" y="6057"/>
                  </a:moveTo>
                  <a:lnTo>
                    <a:pt x="51816" y="6857"/>
                  </a:lnTo>
                  <a:lnTo>
                    <a:pt x="51322" y="7845"/>
                  </a:lnTo>
                  <a:lnTo>
                    <a:pt x="52204" y="7168"/>
                  </a:lnTo>
                  <a:lnTo>
                    <a:pt x="52616" y="6057"/>
                  </a:lnTo>
                  <a:close/>
                </a:path>
                <a:path w="54610" h="16509">
                  <a:moveTo>
                    <a:pt x="54026" y="3961"/>
                  </a:moveTo>
                  <a:lnTo>
                    <a:pt x="54026" y="2257"/>
                  </a:lnTo>
                  <a:lnTo>
                    <a:pt x="52616" y="6057"/>
                  </a:lnTo>
                  <a:lnTo>
                    <a:pt x="53340" y="5333"/>
                  </a:lnTo>
                  <a:lnTo>
                    <a:pt x="54026" y="39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3624719" y="6472428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4">
                  <a:moveTo>
                    <a:pt x="27432" y="32003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32003"/>
                  </a:lnTo>
                  <a:lnTo>
                    <a:pt x="27432" y="32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3624719" y="6472428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4">
                  <a:moveTo>
                    <a:pt x="27432" y="32003"/>
                  </a:moveTo>
                  <a:lnTo>
                    <a:pt x="27432" y="761"/>
                  </a:lnTo>
                  <a:lnTo>
                    <a:pt x="26670" y="0"/>
                  </a:lnTo>
                  <a:lnTo>
                    <a:pt x="762" y="0"/>
                  </a:lnTo>
                  <a:lnTo>
                    <a:pt x="0" y="761"/>
                  </a:lnTo>
                  <a:lnTo>
                    <a:pt x="0" y="32003"/>
                  </a:lnTo>
                  <a:lnTo>
                    <a:pt x="762" y="32003"/>
                  </a:lnTo>
                  <a:lnTo>
                    <a:pt x="762" y="761"/>
                  </a:lnTo>
                  <a:lnTo>
                    <a:pt x="26670" y="761"/>
                  </a:lnTo>
                  <a:lnTo>
                    <a:pt x="26670" y="32003"/>
                  </a:lnTo>
                  <a:lnTo>
                    <a:pt x="27432" y="3200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3596525" y="6504432"/>
              <a:ext cx="28575" cy="32384"/>
            </a:xfrm>
            <a:custGeom>
              <a:avLst/>
              <a:gdLst/>
              <a:ahLst/>
              <a:cxnLst/>
              <a:rect l="l" t="t" r="r" b="b"/>
              <a:pathLst>
                <a:path w="28575" h="32384">
                  <a:moveTo>
                    <a:pt x="28194" y="21335"/>
                  </a:moveTo>
                  <a:lnTo>
                    <a:pt x="28194" y="18287"/>
                  </a:lnTo>
                  <a:lnTo>
                    <a:pt x="28194" y="0"/>
                  </a:lnTo>
                  <a:lnTo>
                    <a:pt x="0" y="0"/>
                  </a:lnTo>
                  <a:lnTo>
                    <a:pt x="0" y="22859"/>
                  </a:lnTo>
                  <a:lnTo>
                    <a:pt x="762" y="23621"/>
                  </a:lnTo>
                  <a:lnTo>
                    <a:pt x="1524" y="25145"/>
                  </a:lnTo>
                  <a:lnTo>
                    <a:pt x="2286" y="25907"/>
                  </a:lnTo>
                  <a:lnTo>
                    <a:pt x="3048" y="27431"/>
                  </a:lnTo>
                  <a:lnTo>
                    <a:pt x="4572" y="28955"/>
                  </a:lnTo>
                  <a:lnTo>
                    <a:pt x="8204" y="30670"/>
                  </a:lnTo>
                  <a:lnTo>
                    <a:pt x="6362" y="31572"/>
                  </a:lnTo>
                  <a:lnTo>
                    <a:pt x="11430" y="31241"/>
                  </a:lnTo>
                  <a:lnTo>
                    <a:pt x="12954" y="32003"/>
                  </a:lnTo>
                  <a:lnTo>
                    <a:pt x="15240" y="32003"/>
                  </a:lnTo>
                  <a:lnTo>
                    <a:pt x="16764" y="31241"/>
                  </a:lnTo>
                  <a:lnTo>
                    <a:pt x="19773" y="31597"/>
                  </a:lnTo>
                  <a:lnTo>
                    <a:pt x="20586" y="30848"/>
                  </a:lnTo>
                  <a:lnTo>
                    <a:pt x="22860" y="28955"/>
                  </a:lnTo>
                  <a:lnTo>
                    <a:pt x="24384" y="28193"/>
                  </a:lnTo>
                  <a:lnTo>
                    <a:pt x="25146" y="27431"/>
                  </a:lnTo>
                  <a:lnTo>
                    <a:pt x="25908" y="25907"/>
                  </a:lnTo>
                  <a:lnTo>
                    <a:pt x="26670" y="25145"/>
                  </a:lnTo>
                  <a:lnTo>
                    <a:pt x="27432" y="23621"/>
                  </a:lnTo>
                  <a:lnTo>
                    <a:pt x="27432" y="22859"/>
                  </a:lnTo>
                  <a:lnTo>
                    <a:pt x="28194" y="21335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3596525" y="6504432"/>
              <a:ext cx="28575" cy="32384"/>
            </a:xfrm>
            <a:custGeom>
              <a:avLst/>
              <a:gdLst/>
              <a:ahLst/>
              <a:cxnLst/>
              <a:rect l="l" t="t" r="r" b="b"/>
              <a:pathLst>
                <a:path w="28575" h="32384">
                  <a:moveTo>
                    <a:pt x="28194" y="19811"/>
                  </a:moveTo>
                  <a:lnTo>
                    <a:pt x="28194" y="0"/>
                  </a:lnTo>
                  <a:lnTo>
                    <a:pt x="25146" y="0"/>
                  </a:lnTo>
                  <a:lnTo>
                    <a:pt x="25146" y="27431"/>
                  </a:lnTo>
                  <a:lnTo>
                    <a:pt x="25908" y="25907"/>
                  </a:lnTo>
                  <a:lnTo>
                    <a:pt x="27432" y="24383"/>
                  </a:lnTo>
                  <a:lnTo>
                    <a:pt x="27432" y="22097"/>
                  </a:lnTo>
                  <a:lnTo>
                    <a:pt x="28194" y="19811"/>
                  </a:lnTo>
                  <a:close/>
                </a:path>
                <a:path w="28575" h="32384">
                  <a:moveTo>
                    <a:pt x="16001" y="32003"/>
                  </a:moveTo>
                  <a:lnTo>
                    <a:pt x="16001" y="0"/>
                  </a:lnTo>
                  <a:lnTo>
                    <a:pt x="12192" y="0"/>
                  </a:lnTo>
                  <a:lnTo>
                    <a:pt x="12192" y="32003"/>
                  </a:lnTo>
                  <a:lnTo>
                    <a:pt x="16001" y="32003"/>
                  </a:lnTo>
                  <a:close/>
                </a:path>
                <a:path w="28575" h="32384">
                  <a:moveTo>
                    <a:pt x="9906" y="31241"/>
                  </a:moveTo>
                  <a:lnTo>
                    <a:pt x="9144" y="0"/>
                  </a:lnTo>
                  <a:lnTo>
                    <a:pt x="6096" y="0"/>
                  </a:lnTo>
                  <a:lnTo>
                    <a:pt x="6096" y="29717"/>
                  </a:lnTo>
                  <a:lnTo>
                    <a:pt x="7620" y="30479"/>
                  </a:lnTo>
                  <a:lnTo>
                    <a:pt x="8382" y="31241"/>
                  </a:lnTo>
                  <a:lnTo>
                    <a:pt x="9906" y="31241"/>
                  </a:lnTo>
                  <a:close/>
                </a:path>
                <a:path w="28575" h="32384">
                  <a:moveTo>
                    <a:pt x="3048" y="27431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21335"/>
                  </a:lnTo>
                  <a:lnTo>
                    <a:pt x="762" y="22859"/>
                  </a:lnTo>
                  <a:lnTo>
                    <a:pt x="762" y="23621"/>
                  </a:lnTo>
                  <a:lnTo>
                    <a:pt x="2286" y="25907"/>
                  </a:lnTo>
                  <a:lnTo>
                    <a:pt x="3048" y="27431"/>
                  </a:lnTo>
                  <a:close/>
                </a:path>
                <a:path w="28575" h="32384">
                  <a:moveTo>
                    <a:pt x="22098" y="29717"/>
                  </a:moveTo>
                  <a:lnTo>
                    <a:pt x="22098" y="0"/>
                  </a:lnTo>
                  <a:lnTo>
                    <a:pt x="19050" y="0"/>
                  </a:lnTo>
                  <a:lnTo>
                    <a:pt x="19050" y="31241"/>
                  </a:lnTo>
                  <a:lnTo>
                    <a:pt x="19812" y="31241"/>
                  </a:lnTo>
                  <a:lnTo>
                    <a:pt x="20574" y="30479"/>
                  </a:lnTo>
                  <a:lnTo>
                    <a:pt x="22098" y="2971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3596525" y="6502920"/>
              <a:ext cx="24130" cy="33655"/>
            </a:xfrm>
            <a:custGeom>
              <a:avLst/>
              <a:gdLst/>
              <a:ahLst/>
              <a:cxnLst/>
              <a:rect l="l" t="t" r="r" b="b"/>
              <a:pathLst>
                <a:path w="24129" h="33654">
                  <a:moveTo>
                    <a:pt x="3048" y="28194"/>
                  </a:moveTo>
                  <a:lnTo>
                    <a:pt x="1524" y="25908"/>
                  </a:lnTo>
                  <a:lnTo>
                    <a:pt x="1524" y="26670"/>
                  </a:lnTo>
                  <a:lnTo>
                    <a:pt x="3048" y="28194"/>
                  </a:lnTo>
                  <a:close/>
                </a:path>
                <a:path w="24129" h="33654">
                  <a:moveTo>
                    <a:pt x="3048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3048" y="2286"/>
                  </a:lnTo>
                  <a:lnTo>
                    <a:pt x="3048" y="1524"/>
                  </a:lnTo>
                  <a:close/>
                </a:path>
                <a:path w="24129" h="33654">
                  <a:moveTo>
                    <a:pt x="8382" y="32766"/>
                  </a:moveTo>
                  <a:lnTo>
                    <a:pt x="7620" y="32004"/>
                  </a:lnTo>
                  <a:lnTo>
                    <a:pt x="6858" y="32004"/>
                  </a:lnTo>
                  <a:lnTo>
                    <a:pt x="8382" y="32766"/>
                  </a:lnTo>
                  <a:close/>
                </a:path>
                <a:path w="24129" h="33654">
                  <a:moveTo>
                    <a:pt x="9906" y="32766"/>
                  </a:moveTo>
                  <a:lnTo>
                    <a:pt x="8382" y="32766"/>
                  </a:lnTo>
                  <a:lnTo>
                    <a:pt x="9906" y="33528"/>
                  </a:lnTo>
                  <a:lnTo>
                    <a:pt x="9906" y="32766"/>
                  </a:lnTo>
                  <a:close/>
                </a:path>
                <a:path w="24129" h="33654">
                  <a:moveTo>
                    <a:pt x="15240" y="0"/>
                  </a:moveTo>
                  <a:lnTo>
                    <a:pt x="14465" y="0"/>
                  </a:lnTo>
                  <a:lnTo>
                    <a:pt x="14465" y="32766"/>
                  </a:lnTo>
                  <a:lnTo>
                    <a:pt x="12192" y="32766"/>
                  </a:lnTo>
                  <a:lnTo>
                    <a:pt x="12192" y="0"/>
                  </a:lnTo>
                  <a:lnTo>
                    <a:pt x="11430" y="0"/>
                  </a:lnTo>
                  <a:lnTo>
                    <a:pt x="11430" y="32766"/>
                  </a:lnTo>
                  <a:lnTo>
                    <a:pt x="12954" y="33528"/>
                  </a:lnTo>
                  <a:lnTo>
                    <a:pt x="15240" y="32766"/>
                  </a:lnTo>
                  <a:lnTo>
                    <a:pt x="15240" y="0"/>
                  </a:lnTo>
                  <a:close/>
                </a:path>
                <a:path w="24129" h="33654">
                  <a:moveTo>
                    <a:pt x="20574" y="0"/>
                  </a:moveTo>
                  <a:lnTo>
                    <a:pt x="19812" y="0"/>
                  </a:lnTo>
                  <a:lnTo>
                    <a:pt x="19812" y="32766"/>
                  </a:lnTo>
                  <a:lnTo>
                    <a:pt x="20574" y="0"/>
                  </a:lnTo>
                  <a:close/>
                </a:path>
                <a:path w="24129" h="33654">
                  <a:moveTo>
                    <a:pt x="21336" y="32766"/>
                  </a:moveTo>
                  <a:lnTo>
                    <a:pt x="19812" y="32766"/>
                  </a:lnTo>
                  <a:lnTo>
                    <a:pt x="19812" y="33528"/>
                  </a:lnTo>
                  <a:lnTo>
                    <a:pt x="21336" y="32766"/>
                  </a:lnTo>
                  <a:close/>
                </a:path>
                <a:path w="24129" h="33654">
                  <a:moveTo>
                    <a:pt x="23622" y="0"/>
                  </a:moveTo>
                  <a:lnTo>
                    <a:pt x="22860" y="0"/>
                  </a:lnTo>
                  <a:lnTo>
                    <a:pt x="22860" y="32004"/>
                  </a:lnTo>
                  <a:lnTo>
                    <a:pt x="21336" y="32766"/>
                  </a:lnTo>
                  <a:lnTo>
                    <a:pt x="23622" y="32004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3596525" y="6472428"/>
              <a:ext cx="28575" cy="32384"/>
            </a:xfrm>
            <a:custGeom>
              <a:avLst/>
              <a:gdLst/>
              <a:ahLst/>
              <a:cxnLst/>
              <a:rect l="l" t="t" r="r" b="b"/>
              <a:pathLst>
                <a:path w="28575" h="32384">
                  <a:moveTo>
                    <a:pt x="28194" y="32003"/>
                  </a:moveTo>
                  <a:lnTo>
                    <a:pt x="28194" y="0"/>
                  </a:lnTo>
                  <a:lnTo>
                    <a:pt x="0" y="0"/>
                  </a:lnTo>
                  <a:lnTo>
                    <a:pt x="0" y="32003"/>
                  </a:lnTo>
                  <a:lnTo>
                    <a:pt x="28194" y="3200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3596525" y="6472428"/>
              <a:ext cx="28575" cy="1270"/>
            </a:xfrm>
            <a:custGeom>
              <a:avLst/>
              <a:gdLst/>
              <a:ahLst/>
              <a:cxnLst/>
              <a:rect l="l" t="t" r="r" b="b"/>
              <a:pathLst>
                <a:path w="28575" h="1270">
                  <a:moveTo>
                    <a:pt x="28194" y="761"/>
                  </a:moveTo>
                  <a:lnTo>
                    <a:pt x="2819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2819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3623195" y="6523482"/>
              <a:ext cx="1905" cy="6350"/>
            </a:xfrm>
            <a:custGeom>
              <a:avLst/>
              <a:gdLst/>
              <a:ahLst/>
              <a:cxnLst/>
              <a:rect l="l" t="t" r="r" b="b"/>
              <a:pathLst>
                <a:path w="1904" h="6350">
                  <a:moveTo>
                    <a:pt x="1523" y="2286"/>
                  </a:moveTo>
                  <a:lnTo>
                    <a:pt x="1523" y="0"/>
                  </a:lnTo>
                  <a:lnTo>
                    <a:pt x="0" y="4572"/>
                  </a:lnTo>
                  <a:lnTo>
                    <a:pt x="0" y="6096"/>
                  </a:lnTo>
                  <a:lnTo>
                    <a:pt x="761" y="4572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3624719" y="6504432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4">
                  <a:moveTo>
                    <a:pt x="27432" y="19812"/>
                  </a:moveTo>
                  <a:lnTo>
                    <a:pt x="27432" y="0"/>
                  </a:lnTo>
                  <a:lnTo>
                    <a:pt x="0" y="0"/>
                  </a:lnTo>
                  <a:lnTo>
                    <a:pt x="0" y="21336"/>
                  </a:lnTo>
                  <a:lnTo>
                    <a:pt x="1049" y="24085"/>
                  </a:lnTo>
                  <a:lnTo>
                    <a:pt x="3048" y="27432"/>
                  </a:lnTo>
                  <a:lnTo>
                    <a:pt x="3810" y="28194"/>
                  </a:lnTo>
                  <a:lnTo>
                    <a:pt x="5334" y="28956"/>
                  </a:lnTo>
                  <a:lnTo>
                    <a:pt x="7188" y="30949"/>
                  </a:lnTo>
                  <a:lnTo>
                    <a:pt x="7759" y="31521"/>
                  </a:lnTo>
                  <a:lnTo>
                    <a:pt x="10668" y="31242"/>
                  </a:lnTo>
                  <a:lnTo>
                    <a:pt x="12192" y="32004"/>
                  </a:lnTo>
                  <a:lnTo>
                    <a:pt x="15240" y="32004"/>
                  </a:lnTo>
                  <a:lnTo>
                    <a:pt x="16764" y="31242"/>
                  </a:lnTo>
                  <a:lnTo>
                    <a:pt x="19050" y="31242"/>
                  </a:lnTo>
                  <a:lnTo>
                    <a:pt x="19812" y="30480"/>
                  </a:lnTo>
                  <a:lnTo>
                    <a:pt x="21336" y="29718"/>
                  </a:lnTo>
                  <a:lnTo>
                    <a:pt x="25146" y="25908"/>
                  </a:lnTo>
                  <a:lnTo>
                    <a:pt x="25146" y="25146"/>
                  </a:lnTo>
                  <a:lnTo>
                    <a:pt x="25908" y="23622"/>
                  </a:lnTo>
                  <a:lnTo>
                    <a:pt x="26670" y="22860"/>
                  </a:lnTo>
                  <a:lnTo>
                    <a:pt x="26670" y="21336"/>
                  </a:lnTo>
                  <a:lnTo>
                    <a:pt x="27432" y="1981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3596525" y="6504444"/>
              <a:ext cx="55880" cy="33020"/>
            </a:xfrm>
            <a:custGeom>
              <a:avLst/>
              <a:gdLst/>
              <a:ahLst/>
              <a:cxnLst/>
              <a:rect l="l" t="t" r="r" b="b"/>
              <a:pathLst>
                <a:path w="55879" h="33020">
                  <a:moveTo>
                    <a:pt x="152" y="21488"/>
                  </a:moveTo>
                  <a:lnTo>
                    <a:pt x="0" y="19812"/>
                  </a:lnTo>
                  <a:lnTo>
                    <a:pt x="0" y="21336"/>
                  </a:lnTo>
                  <a:lnTo>
                    <a:pt x="152" y="21488"/>
                  </a:lnTo>
                  <a:close/>
                </a:path>
                <a:path w="55879" h="33020">
                  <a:moveTo>
                    <a:pt x="1320" y="24942"/>
                  </a:moveTo>
                  <a:lnTo>
                    <a:pt x="762" y="23622"/>
                  </a:lnTo>
                  <a:lnTo>
                    <a:pt x="762" y="22098"/>
                  </a:lnTo>
                  <a:lnTo>
                    <a:pt x="152" y="21488"/>
                  </a:lnTo>
                  <a:lnTo>
                    <a:pt x="304" y="23139"/>
                  </a:lnTo>
                  <a:lnTo>
                    <a:pt x="1320" y="24942"/>
                  </a:lnTo>
                  <a:close/>
                </a:path>
                <a:path w="55879" h="33020">
                  <a:moveTo>
                    <a:pt x="3225" y="27038"/>
                  </a:moveTo>
                  <a:lnTo>
                    <a:pt x="3048" y="26670"/>
                  </a:lnTo>
                  <a:lnTo>
                    <a:pt x="1460" y="25082"/>
                  </a:lnTo>
                  <a:lnTo>
                    <a:pt x="1828" y="25831"/>
                  </a:lnTo>
                  <a:lnTo>
                    <a:pt x="3225" y="27038"/>
                  </a:lnTo>
                  <a:close/>
                </a:path>
                <a:path w="55879" h="33020">
                  <a:moveTo>
                    <a:pt x="6096" y="29718"/>
                  </a:moveTo>
                  <a:lnTo>
                    <a:pt x="4572" y="28194"/>
                  </a:lnTo>
                  <a:lnTo>
                    <a:pt x="3225" y="27038"/>
                  </a:lnTo>
                  <a:lnTo>
                    <a:pt x="3810" y="28194"/>
                  </a:lnTo>
                  <a:lnTo>
                    <a:pt x="4572" y="28956"/>
                  </a:lnTo>
                  <a:lnTo>
                    <a:pt x="6096" y="29718"/>
                  </a:lnTo>
                  <a:close/>
                </a:path>
                <a:path w="55879" h="33020">
                  <a:moveTo>
                    <a:pt x="8382" y="30480"/>
                  </a:moveTo>
                  <a:lnTo>
                    <a:pt x="7620" y="29718"/>
                  </a:lnTo>
                  <a:lnTo>
                    <a:pt x="6096" y="29718"/>
                  </a:lnTo>
                  <a:lnTo>
                    <a:pt x="6858" y="30480"/>
                  </a:lnTo>
                  <a:lnTo>
                    <a:pt x="8382" y="30480"/>
                  </a:lnTo>
                  <a:close/>
                </a:path>
                <a:path w="55879" h="33020">
                  <a:moveTo>
                    <a:pt x="15240" y="31242"/>
                  </a:moveTo>
                  <a:lnTo>
                    <a:pt x="12192" y="31242"/>
                  </a:lnTo>
                  <a:lnTo>
                    <a:pt x="13716" y="32004"/>
                  </a:lnTo>
                  <a:lnTo>
                    <a:pt x="15240" y="31242"/>
                  </a:lnTo>
                  <a:close/>
                </a:path>
                <a:path w="55879" h="33020">
                  <a:moveTo>
                    <a:pt x="21336" y="29718"/>
                  </a:moveTo>
                  <a:lnTo>
                    <a:pt x="20574" y="29718"/>
                  </a:lnTo>
                  <a:lnTo>
                    <a:pt x="19050" y="30480"/>
                  </a:lnTo>
                  <a:lnTo>
                    <a:pt x="20574" y="30480"/>
                  </a:lnTo>
                  <a:lnTo>
                    <a:pt x="21336" y="29718"/>
                  </a:lnTo>
                  <a:close/>
                </a:path>
                <a:path w="55879" h="33020">
                  <a:moveTo>
                    <a:pt x="24269" y="27533"/>
                  </a:moveTo>
                  <a:lnTo>
                    <a:pt x="22098" y="28194"/>
                  </a:lnTo>
                  <a:lnTo>
                    <a:pt x="21336" y="29718"/>
                  </a:lnTo>
                  <a:lnTo>
                    <a:pt x="22860" y="28956"/>
                  </a:lnTo>
                  <a:lnTo>
                    <a:pt x="24269" y="27533"/>
                  </a:lnTo>
                  <a:close/>
                </a:path>
                <a:path w="55879" h="33020">
                  <a:moveTo>
                    <a:pt x="28194" y="21336"/>
                  </a:moveTo>
                  <a:lnTo>
                    <a:pt x="27432" y="19812"/>
                  </a:lnTo>
                  <a:lnTo>
                    <a:pt x="25908" y="22783"/>
                  </a:lnTo>
                  <a:lnTo>
                    <a:pt x="25908" y="24384"/>
                  </a:lnTo>
                  <a:lnTo>
                    <a:pt x="26670" y="22098"/>
                  </a:lnTo>
                  <a:lnTo>
                    <a:pt x="27432" y="20574"/>
                  </a:lnTo>
                  <a:lnTo>
                    <a:pt x="28194" y="22098"/>
                  </a:lnTo>
                  <a:lnTo>
                    <a:pt x="28194" y="21336"/>
                  </a:lnTo>
                  <a:close/>
                </a:path>
                <a:path w="55879" h="33020">
                  <a:moveTo>
                    <a:pt x="28956" y="25146"/>
                  </a:moveTo>
                  <a:lnTo>
                    <a:pt x="28194" y="25146"/>
                  </a:lnTo>
                  <a:lnTo>
                    <a:pt x="27432" y="25908"/>
                  </a:lnTo>
                  <a:lnTo>
                    <a:pt x="26670" y="25908"/>
                  </a:lnTo>
                  <a:lnTo>
                    <a:pt x="26670" y="26670"/>
                  </a:lnTo>
                  <a:lnTo>
                    <a:pt x="25908" y="26670"/>
                  </a:lnTo>
                  <a:lnTo>
                    <a:pt x="25908" y="24384"/>
                  </a:lnTo>
                  <a:lnTo>
                    <a:pt x="25146" y="26670"/>
                  </a:lnTo>
                  <a:lnTo>
                    <a:pt x="24269" y="27533"/>
                  </a:lnTo>
                  <a:lnTo>
                    <a:pt x="25908" y="27038"/>
                  </a:lnTo>
                  <a:lnTo>
                    <a:pt x="25908" y="27432"/>
                  </a:lnTo>
                  <a:lnTo>
                    <a:pt x="27432" y="27432"/>
                  </a:lnTo>
                  <a:lnTo>
                    <a:pt x="27432" y="26670"/>
                  </a:lnTo>
                  <a:lnTo>
                    <a:pt x="28194" y="26670"/>
                  </a:lnTo>
                  <a:lnTo>
                    <a:pt x="28956" y="25908"/>
                  </a:lnTo>
                  <a:lnTo>
                    <a:pt x="28956" y="25146"/>
                  </a:lnTo>
                  <a:close/>
                </a:path>
                <a:path w="55879" h="33020">
                  <a:moveTo>
                    <a:pt x="28956" y="23622"/>
                  </a:moveTo>
                  <a:lnTo>
                    <a:pt x="28194" y="22098"/>
                  </a:lnTo>
                  <a:lnTo>
                    <a:pt x="28956" y="24384"/>
                  </a:lnTo>
                  <a:lnTo>
                    <a:pt x="28956" y="23622"/>
                  </a:lnTo>
                  <a:close/>
                </a:path>
                <a:path w="55879" h="33020">
                  <a:moveTo>
                    <a:pt x="33528" y="29718"/>
                  </a:moveTo>
                  <a:lnTo>
                    <a:pt x="32766" y="28194"/>
                  </a:lnTo>
                  <a:lnTo>
                    <a:pt x="32004" y="27432"/>
                  </a:lnTo>
                  <a:lnTo>
                    <a:pt x="30480" y="26670"/>
                  </a:lnTo>
                  <a:lnTo>
                    <a:pt x="29718" y="25908"/>
                  </a:lnTo>
                  <a:lnTo>
                    <a:pt x="30480" y="25146"/>
                  </a:lnTo>
                  <a:lnTo>
                    <a:pt x="29718" y="25146"/>
                  </a:lnTo>
                  <a:lnTo>
                    <a:pt x="29464" y="25400"/>
                  </a:lnTo>
                  <a:lnTo>
                    <a:pt x="28956" y="24384"/>
                  </a:lnTo>
                  <a:lnTo>
                    <a:pt x="29337" y="25527"/>
                  </a:lnTo>
                  <a:lnTo>
                    <a:pt x="28956" y="25908"/>
                  </a:lnTo>
                  <a:lnTo>
                    <a:pt x="28956" y="26670"/>
                  </a:lnTo>
                  <a:lnTo>
                    <a:pt x="29718" y="27432"/>
                  </a:lnTo>
                  <a:lnTo>
                    <a:pt x="30480" y="27432"/>
                  </a:lnTo>
                  <a:lnTo>
                    <a:pt x="30480" y="28194"/>
                  </a:lnTo>
                  <a:lnTo>
                    <a:pt x="31242" y="28956"/>
                  </a:lnTo>
                  <a:lnTo>
                    <a:pt x="30480" y="29718"/>
                  </a:lnTo>
                  <a:lnTo>
                    <a:pt x="30480" y="30480"/>
                  </a:lnTo>
                  <a:lnTo>
                    <a:pt x="29718" y="31242"/>
                  </a:lnTo>
                  <a:lnTo>
                    <a:pt x="27432" y="31242"/>
                  </a:lnTo>
                  <a:lnTo>
                    <a:pt x="25908" y="29718"/>
                  </a:lnTo>
                  <a:lnTo>
                    <a:pt x="25908" y="27432"/>
                  </a:lnTo>
                  <a:lnTo>
                    <a:pt x="25146" y="28194"/>
                  </a:lnTo>
                  <a:lnTo>
                    <a:pt x="25146" y="30480"/>
                  </a:lnTo>
                  <a:lnTo>
                    <a:pt x="25908" y="30480"/>
                  </a:lnTo>
                  <a:lnTo>
                    <a:pt x="25908" y="31242"/>
                  </a:lnTo>
                  <a:lnTo>
                    <a:pt x="26670" y="31242"/>
                  </a:lnTo>
                  <a:lnTo>
                    <a:pt x="27432" y="32004"/>
                  </a:lnTo>
                  <a:lnTo>
                    <a:pt x="29718" y="32004"/>
                  </a:lnTo>
                  <a:lnTo>
                    <a:pt x="31242" y="30480"/>
                  </a:lnTo>
                  <a:lnTo>
                    <a:pt x="31242" y="29718"/>
                  </a:lnTo>
                  <a:lnTo>
                    <a:pt x="32004" y="28956"/>
                  </a:lnTo>
                  <a:lnTo>
                    <a:pt x="33528" y="29718"/>
                  </a:lnTo>
                  <a:close/>
                </a:path>
                <a:path w="55879" h="33020">
                  <a:moveTo>
                    <a:pt x="35814" y="30480"/>
                  </a:moveTo>
                  <a:lnTo>
                    <a:pt x="35052" y="29718"/>
                  </a:lnTo>
                  <a:lnTo>
                    <a:pt x="33528" y="29718"/>
                  </a:lnTo>
                  <a:lnTo>
                    <a:pt x="35052" y="30480"/>
                  </a:lnTo>
                  <a:lnTo>
                    <a:pt x="35814" y="30480"/>
                  </a:lnTo>
                  <a:close/>
                </a:path>
                <a:path w="55879" h="33020">
                  <a:moveTo>
                    <a:pt x="42570" y="31242"/>
                  </a:moveTo>
                  <a:lnTo>
                    <a:pt x="39624" y="31242"/>
                  </a:lnTo>
                  <a:lnTo>
                    <a:pt x="41148" y="32004"/>
                  </a:lnTo>
                  <a:lnTo>
                    <a:pt x="42570" y="31242"/>
                  </a:lnTo>
                  <a:close/>
                </a:path>
                <a:path w="55879" h="33020">
                  <a:moveTo>
                    <a:pt x="45097" y="31165"/>
                  </a:moveTo>
                  <a:lnTo>
                    <a:pt x="44564" y="30175"/>
                  </a:lnTo>
                  <a:lnTo>
                    <a:pt x="42570" y="31242"/>
                  </a:lnTo>
                  <a:lnTo>
                    <a:pt x="45097" y="31165"/>
                  </a:lnTo>
                  <a:close/>
                </a:path>
                <a:path w="55879" h="33020">
                  <a:moveTo>
                    <a:pt x="51816" y="26670"/>
                  </a:moveTo>
                  <a:lnTo>
                    <a:pt x="48768" y="29718"/>
                  </a:lnTo>
                  <a:lnTo>
                    <a:pt x="48006" y="29718"/>
                  </a:lnTo>
                  <a:lnTo>
                    <a:pt x="45097" y="31165"/>
                  </a:lnTo>
                  <a:lnTo>
                    <a:pt x="45923" y="32677"/>
                  </a:lnTo>
                  <a:lnTo>
                    <a:pt x="51054" y="28194"/>
                  </a:lnTo>
                  <a:lnTo>
                    <a:pt x="51816" y="26670"/>
                  </a:lnTo>
                  <a:close/>
                </a:path>
                <a:path w="55879" h="33020">
                  <a:moveTo>
                    <a:pt x="53340" y="25450"/>
                  </a:moveTo>
                  <a:lnTo>
                    <a:pt x="52285" y="26225"/>
                  </a:lnTo>
                  <a:lnTo>
                    <a:pt x="51816" y="26682"/>
                  </a:lnTo>
                  <a:lnTo>
                    <a:pt x="52285" y="26428"/>
                  </a:lnTo>
                  <a:lnTo>
                    <a:pt x="53340" y="25908"/>
                  </a:lnTo>
                  <a:lnTo>
                    <a:pt x="53340" y="25450"/>
                  </a:lnTo>
                  <a:close/>
                </a:path>
                <a:path w="55879" h="33020">
                  <a:moveTo>
                    <a:pt x="54483" y="22847"/>
                  </a:moveTo>
                  <a:lnTo>
                    <a:pt x="53340" y="25146"/>
                  </a:lnTo>
                  <a:lnTo>
                    <a:pt x="53340" y="25450"/>
                  </a:lnTo>
                  <a:lnTo>
                    <a:pt x="54241" y="24803"/>
                  </a:lnTo>
                  <a:lnTo>
                    <a:pt x="54483" y="22847"/>
                  </a:lnTo>
                  <a:close/>
                </a:path>
                <a:path w="55879" h="33020">
                  <a:moveTo>
                    <a:pt x="54698" y="21132"/>
                  </a:moveTo>
                  <a:lnTo>
                    <a:pt x="54483" y="22847"/>
                  </a:lnTo>
                  <a:lnTo>
                    <a:pt x="54698" y="22415"/>
                  </a:lnTo>
                  <a:lnTo>
                    <a:pt x="54698" y="21132"/>
                  </a:lnTo>
                  <a:close/>
                </a:path>
                <a:path w="55879" h="33020">
                  <a:moveTo>
                    <a:pt x="54698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54698" y="762"/>
                  </a:lnTo>
                  <a:lnTo>
                    <a:pt x="54698" y="0"/>
                  </a:lnTo>
                  <a:close/>
                </a:path>
                <a:path w="55879" h="33020">
                  <a:moveTo>
                    <a:pt x="55575" y="20662"/>
                  </a:moveTo>
                  <a:lnTo>
                    <a:pt x="54698" y="22415"/>
                  </a:lnTo>
                  <a:lnTo>
                    <a:pt x="54698" y="23329"/>
                  </a:lnTo>
                  <a:lnTo>
                    <a:pt x="55575" y="206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3621671" y="6531102"/>
              <a:ext cx="6985" cy="5715"/>
            </a:xfrm>
            <a:custGeom>
              <a:avLst/>
              <a:gdLst/>
              <a:ahLst/>
              <a:cxnLst/>
              <a:rect l="l" t="t" r="r" b="b"/>
              <a:pathLst>
                <a:path w="6985" h="5715">
                  <a:moveTo>
                    <a:pt x="6096" y="4572"/>
                  </a:moveTo>
                  <a:lnTo>
                    <a:pt x="6096" y="1524"/>
                  </a:lnTo>
                  <a:lnTo>
                    <a:pt x="5334" y="1524"/>
                  </a:lnTo>
                  <a:lnTo>
                    <a:pt x="4572" y="762"/>
                  </a:lnTo>
                  <a:lnTo>
                    <a:pt x="3810" y="762"/>
                  </a:lnTo>
                  <a:lnTo>
                    <a:pt x="3048" y="0"/>
                  </a:lnTo>
                  <a:lnTo>
                    <a:pt x="2286" y="762"/>
                  </a:lnTo>
                  <a:lnTo>
                    <a:pt x="1524" y="762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1524" y="5334"/>
                  </a:lnTo>
                  <a:lnTo>
                    <a:pt x="4572" y="5334"/>
                  </a:lnTo>
                  <a:lnTo>
                    <a:pt x="5334" y="4572"/>
                  </a:lnTo>
                  <a:lnTo>
                    <a:pt x="6096" y="4572"/>
                  </a:lnTo>
                  <a:close/>
                </a:path>
                <a:path w="6985" h="5715">
                  <a:moveTo>
                    <a:pt x="6858" y="3048"/>
                  </a:moveTo>
                  <a:lnTo>
                    <a:pt x="6096" y="2286"/>
                  </a:lnTo>
                  <a:lnTo>
                    <a:pt x="6096" y="3810"/>
                  </a:lnTo>
                  <a:lnTo>
                    <a:pt x="6858" y="3048"/>
                  </a:lnTo>
                  <a:close/>
                </a:path>
              </a:pathLst>
            </a:custGeom>
            <a:solidFill>
              <a:srgbClr val="F9B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3617861" y="6536436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4">
                  <a:moveTo>
                    <a:pt x="6858" y="1524"/>
                  </a:moveTo>
                  <a:lnTo>
                    <a:pt x="5334" y="762"/>
                  </a:lnTo>
                  <a:lnTo>
                    <a:pt x="4572" y="0"/>
                  </a:lnTo>
                  <a:lnTo>
                    <a:pt x="0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3048" y="1524"/>
                  </a:lnTo>
                  <a:lnTo>
                    <a:pt x="6858" y="1524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3621671" y="6536436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1524" y="1524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2539" h="1904">
                  <a:moveTo>
                    <a:pt x="2286" y="1524"/>
                  </a:moveTo>
                  <a:lnTo>
                    <a:pt x="2286" y="1143"/>
                  </a:lnTo>
                  <a:lnTo>
                    <a:pt x="1524" y="762"/>
                  </a:lnTo>
                  <a:lnTo>
                    <a:pt x="228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3624719" y="6536436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4">
                  <a:moveTo>
                    <a:pt x="6858" y="0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0" y="1524"/>
                  </a:lnTo>
                  <a:lnTo>
                    <a:pt x="5334" y="1524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3625481" y="6536436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4">
                  <a:moveTo>
                    <a:pt x="1523" y="0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3" y="0"/>
                  </a:lnTo>
                  <a:close/>
                </a:path>
                <a:path w="5714" h="1904">
                  <a:moveTo>
                    <a:pt x="2285" y="1524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1524"/>
                  </a:lnTo>
                  <a:lnTo>
                    <a:pt x="2285" y="1524"/>
                  </a:lnTo>
                  <a:close/>
                </a:path>
                <a:path w="5714" h="1904">
                  <a:moveTo>
                    <a:pt x="5333" y="0"/>
                  </a:moveTo>
                  <a:lnTo>
                    <a:pt x="3809" y="0"/>
                  </a:lnTo>
                  <a:lnTo>
                    <a:pt x="3809" y="15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3624719" y="6531102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1524" y="4571"/>
                  </a:moveTo>
                  <a:lnTo>
                    <a:pt x="1524" y="761"/>
                  </a:lnTo>
                  <a:lnTo>
                    <a:pt x="762" y="0"/>
                  </a:lnTo>
                  <a:lnTo>
                    <a:pt x="762" y="761"/>
                  </a:lnTo>
                  <a:lnTo>
                    <a:pt x="0" y="1523"/>
                  </a:lnTo>
                  <a:lnTo>
                    <a:pt x="0" y="4571"/>
                  </a:lnTo>
                  <a:lnTo>
                    <a:pt x="762" y="4571"/>
                  </a:lnTo>
                  <a:lnTo>
                    <a:pt x="762" y="5333"/>
                  </a:lnTo>
                  <a:lnTo>
                    <a:pt x="1524" y="457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3624719" y="6531102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762" y="2285"/>
                  </a:moveTo>
                  <a:lnTo>
                    <a:pt x="762" y="761"/>
                  </a:lnTo>
                  <a:lnTo>
                    <a:pt x="0" y="1523"/>
                  </a:lnTo>
                  <a:lnTo>
                    <a:pt x="0" y="3047"/>
                  </a:lnTo>
                  <a:lnTo>
                    <a:pt x="762" y="2285"/>
                  </a:lnTo>
                  <a:close/>
                </a:path>
                <a:path w="1904" h="5715">
                  <a:moveTo>
                    <a:pt x="762" y="4571"/>
                  </a:moveTo>
                  <a:lnTo>
                    <a:pt x="762" y="3047"/>
                  </a:lnTo>
                  <a:lnTo>
                    <a:pt x="0" y="3047"/>
                  </a:lnTo>
                  <a:lnTo>
                    <a:pt x="0" y="3809"/>
                  </a:lnTo>
                  <a:lnTo>
                    <a:pt x="762" y="4571"/>
                  </a:lnTo>
                  <a:close/>
                </a:path>
                <a:path w="1904" h="5715">
                  <a:moveTo>
                    <a:pt x="1524" y="1523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1"/>
                  </a:lnTo>
                  <a:lnTo>
                    <a:pt x="1524" y="1523"/>
                  </a:lnTo>
                  <a:close/>
                </a:path>
                <a:path w="1904" h="5715">
                  <a:moveTo>
                    <a:pt x="1524" y="5333"/>
                  </a:moveTo>
                  <a:lnTo>
                    <a:pt x="1524" y="3809"/>
                  </a:lnTo>
                  <a:lnTo>
                    <a:pt x="762" y="4571"/>
                  </a:lnTo>
                  <a:lnTo>
                    <a:pt x="762" y="5333"/>
                  </a:lnTo>
                  <a:lnTo>
                    <a:pt x="1524" y="533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3603383" y="6476238"/>
              <a:ext cx="17145" cy="24130"/>
            </a:xfrm>
            <a:custGeom>
              <a:avLst/>
              <a:gdLst/>
              <a:ahLst/>
              <a:cxnLst/>
              <a:rect l="l" t="t" r="r" b="b"/>
              <a:pathLst>
                <a:path w="17145" h="24129">
                  <a:moveTo>
                    <a:pt x="16764" y="23622"/>
                  </a:moveTo>
                  <a:lnTo>
                    <a:pt x="16764" y="19050"/>
                  </a:lnTo>
                  <a:lnTo>
                    <a:pt x="14478" y="19050"/>
                  </a:lnTo>
                  <a:lnTo>
                    <a:pt x="14478" y="10668"/>
                  </a:lnTo>
                  <a:lnTo>
                    <a:pt x="15240" y="10668"/>
                  </a:lnTo>
                  <a:lnTo>
                    <a:pt x="15240" y="6096"/>
                  </a:lnTo>
                  <a:lnTo>
                    <a:pt x="12954" y="6096"/>
                  </a:lnTo>
                  <a:lnTo>
                    <a:pt x="12954" y="5334"/>
                  </a:lnTo>
                  <a:lnTo>
                    <a:pt x="14478" y="5334"/>
                  </a:lnTo>
                  <a:lnTo>
                    <a:pt x="14478" y="3048"/>
                  </a:lnTo>
                  <a:lnTo>
                    <a:pt x="9905" y="3048"/>
                  </a:lnTo>
                  <a:lnTo>
                    <a:pt x="9905" y="5334"/>
                  </a:lnTo>
                  <a:lnTo>
                    <a:pt x="11429" y="5334"/>
                  </a:lnTo>
                  <a:lnTo>
                    <a:pt x="11429" y="6096"/>
                  </a:lnTo>
                  <a:lnTo>
                    <a:pt x="9143" y="6096"/>
                  </a:lnTo>
                  <a:lnTo>
                    <a:pt x="9143" y="2286"/>
                  </a:lnTo>
                  <a:lnTo>
                    <a:pt x="9905" y="2286"/>
                  </a:lnTo>
                  <a:lnTo>
                    <a:pt x="9905" y="0"/>
                  </a:lnTo>
                  <a:lnTo>
                    <a:pt x="6095" y="0"/>
                  </a:lnTo>
                  <a:lnTo>
                    <a:pt x="6095" y="2286"/>
                  </a:lnTo>
                  <a:lnTo>
                    <a:pt x="6857" y="2286"/>
                  </a:lnTo>
                  <a:lnTo>
                    <a:pt x="6857" y="6096"/>
                  </a:lnTo>
                  <a:lnTo>
                    <a:pt x="5333" y="6096"/>
                  </a:lnTo>
                  <a:lnTo>
                    <a:pt x="5333" y="5334"/>
                  </a:lnTo>
                  <a:lnTo>
                    <a:pt x="6095" y="5334"/>
                  </a:lnTo>
                  <a:lnTo>
                    <a:pt x="6095" y="3048"/>
                  </a:lnTo>
                  <a:lnTo>
                    <a:pt x="1523" y="3048"/>
                  </a:lnTo>
                  <a:lnTo>
                    <a:pt x="1523" y="5334"/>
                  </a:lnTo>
                  <a:lnTo>
                    <a:pt x="3047" y="5334"/>
                  </a:lnTo>
                  <a:lnTo>
                    <a:pt x="3047" y="6096"/>
                  </a:lnTo>
                  <a:lnTo>
                    <a:pt x="761" y="6096"/>
                  </a:lnTo>
                  <a:lnTo>
                    <a:pt x="761" y="10668"/>
                  </a:lnTo>
                  <a:lnTo>
                    <a:pt x="1523" y="10668"/>
                  </a:lnTo>
                  <a:lnTo>
                    <a:pt x="1523" y="19050"/>
                  </a:lnTo>
                  <a:lnTo>
                    <a:pt x="0" y="19050"/>
                  </a:lnTo>
                  <a:lnTo>
                    <a:pt x="0" y="23622"/>
                  </a:lnTo>
                  <a:lnTo>
                    <a:pt x="16764" y="2362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3603383" y="6476238"/>
              <a:ext cx="17145" cy="25400"/>
            </a:xfrm>
            <a:custGeom>
              <a:avLst/>
              <a:gdLst/>
              <a:ahLst/>
              <a:cxnLst/>
              <a:rect l="l" t="t" r="r" b="b"/>
              <a:pathLst>
                <a:path w="17145" h="25400">
                  <a:moveTo>
                    <a:pt x="1524" y="20574"/>
                  </a:moveTo>
                  <a:lnTo>
                    <a:pt x="1524" y="19812"/>
                  </a:lnTo>
                  <a:lnTo>
                    <a:pt x="0" y="19812"/>
                  </a:lnTo>
                  <a:lnTo>
                    <a:pt x="0" y="20574"/>
                  </a:lnTo>
                  <a:lnTo>
                    <a:pt x="1524" y="20574"/>
                  </a:lnTo>
                  <a:close/>
                </a:path>
                <a:path w="17145" h="25400">
                  <a:moveTo>
                    <a:pt x="5207" y="22860"/>
                  </a:moveTo>
                  <a:lnTo>
                    <a:pt x="5207" y="22098"/>
                  </a:lnTo>
                  <a:lnTo>
                    <a:pt x="4572" y="22098"/>
                  </a:lnTo>
                  <a:lnTo>
                    <a:pt x="4572" y="21335"/>
                  </a:lnTo>
                  <a:lnTo>
                    <a:pt x="3683" y="21335"/>
                  </a:lnTo>
                  <a:lnTo>
                    <a:pt x="3683" y="22098"/>
                  </a:lnTo>
                  <a:lnTo>
                    <a:pt x="2286" y="22098"/>
                  </a:lnTo>
                  <a:lnTo>
                    <a:pt x="2286" y="21336"/>
                  </a:lnTo>
                  <a:lnTo>
                    <a:pt x="1524" y="21336"/>
                  </a:lnTo>
                  <a:lnTo>
                    <a:pt x="1524" y="22098"/>
                  </a:lnTo>
                  <a:lnTo>
                    <a:pt x="0" y="22098"/>
                  </a:lnTo>
                  <a:lnTo>
                    <a:pt x="0" y="22860"/>
                  </a:lnTo>
                  <a:lnTo>
                    <a:pt x="635" y="22860"/>
                  </a:lnTo>
                  <a:lnTo>
                    <a:pt x="635" y="23622"/>
                  </a:lnTo>
                  <a:lnTo>
                    <a:pt x="762" y="23622"/>
                  </a:lnTo>
                  <a:lnTo>
                    <a:pt x="762" y="22860"/>
                  </a:lnTo>
                  <a:lnTo>
                    <a:pt x="5207" y="22860"/>
                  </a:lnTo>
                  <a:close/>
                </a:path>
                <a:path w="17145" h="25400">
                  <a:moveTo>
                    <a:pt x="4572" y="11430"/>
                  </a:moveTo>
                  <a:lnTo>
                    <a:pt x="4572" y="9905"/>
                  </a:lnTo>
                  <a:lnTo>
                    <a:pt x="762" y="9905"/>
                  </a:lnTo>
                  <a:lnTo>
                    <a:pt x="762" y="10668"/>
                  </a:lnTo>
                  <a:lnTo>
                    <a:pt x="1397" y="10668"/>
                  </a:lnTo>
                  <a:lnTo>
                    <a:pt x="1397" y="11430"/>
                  </a:lnTo>
                  <a:lnTo>
                    <a:pt x="1524" y="11430"/>
                  </a:lnTo>
                  <a:lnTo>
                    <a:pt x="1524" y="20574"/>
                  </a:lnTo>
                  <a:lnTo>
                    <a:pt x="2286" y="20574"/>
                  </a:lnTo>
                  <a:lnTo>
                    <a:pt x="2286" y="10668"/>
                  </a:lnTo>
                  <a:lnTo>
                    <a:pt x="3683" y="10668"/>
                  </a:lnTo>
                  <a:lnTo>
                    <a:pt x="3683" y="11430"/>
                  </a:lnTo>
                  <a:lnTo>
                    <a:pt x="4572" y="11430"/>
                  </a:lnTo>
                  <a:close/>
                </a:path>
                <a:path w="17145" h="25400">
                  <a:moveTo>
                    <a:pt x="2286" y="9144"/>
                  </a:moveTo>
                  <a:lnTo>
                    <a:pt x="2286" y="8382"/>
                  </a:lnTo>
                  <a:lnTo>
                    <a:pt x="1397" y="8382"/>
                  </a:lnTo>
                  <a:lnTo>
                    <a:pt x="1397" y="9144"/>
                  </a:lnTo>
                  <a:lnTo>
                    <a:pt x="2286" y="9144"/>
                  </a:lnTo>
                  <a:close/>
                </a:path>
                <a:path w="17145" h="25400">
                  <a:moveTo>
                    <a:pt x="2286" y="5334"/>
                  </a:moveTo>
                  <a:lnTo>
                    <a:pt x="2286" y="3048"/>
                  </a:lnTo>
                  <a:lnTo>
                    <a:pt x="1524" y="3048"/>
                  </a:lnTo>
                  <a:lnTo>
                    <a:pt x="1524" y="5334"/>
                  </a:lnTo>
                  <a:lnTo>
                    <a:pt x="2286" y="5334"/>
                  </a:lnTo>
                  <a:close/>
                </a:path>
                <a:path w="17145" h="25400">
                  <a:moveTo>
                    <a:pt x="2286" y="25146"/>
                  </a:moveTo>
                  <a:lnTo>
                    <a:pt x="2286" y="23621"/>
                  </a:lnTo>
                  <a:lnTo>
                    <a:pt x="1524" y="23621"/>
                  </a:lnTo>
                  <a:lnTo>
                    <a:pt x="1524" y="25146"/>
                  </a:lnTo>
                  <a:lnTo>
                    <a:pt x="2286" y="25146"/>
                  </a:lnTo>
                  <a:close/>
                </a:path>
                <a:path w="17145" h="25400">
                  <a:moveTo>
                    <a:pt x="5207" y="12954"/>
                  </a:moveTo>
                  <a:lnTo>
                    <a:pt x="5207" y="11429"/>
                  </a:lnTo>
                  <a:lnTo>
                    <a:pt x="4572" y="11429"/>
                  </a:lnTo>
                  <a:lnTo>
                    <a:pt x="4572" y="12191"/>
                  </a:lnTo>
                  <a:lnTo>
                    <a:pt x="2286" y="12191"/>
                  </a:lnTo>
                  <a:lnTo>
                    <a:pt x="2286" y="12954"/>
                  </a:lnTo>
                  <a:lnTo>
                    <a:pt x="5207" y="12954"/>
                  </a:lnTo>
                  <a:close/>
                </a:path>
                <a:path w="17145" h="25400">
                  <a:moveTo>
                    <a:pt x="13716" y="15240"/>
                  </a:moveTo>
                  <a:lnTo>
                    <a:pt x="13716" y="14478"/>
                  </a:lnTo>
                  <a:lnTo>
                    <a:pt x="2286" y="14477"/>
                  </a:lnTo>
                  <a:lnTo>
                    <a:pt x="2286" y="15240"/>
                  </a:lnTo>
                  <a:lnTo>
                    <a:pt x="5207" y="15240"/>
                  </a:lnTo>
                  <a:lnTo>
                    <a:pt x="5207" y="16001"/>
                  </a:lnTo>
                  <a:lnTo>
                    <a:pt x="5334" y="16001"/>
                  </a:lnTo>
                  <a:lnTo>
                    <a:pt x="5334" y="15240"/>
                  </a:lnTo>
                  <a:lnTo>
                    <a:pt x="7493" y="15240"/>
                  </a:lnTo>
                  <a:lnTo>
                    <a:pt x="7493" y="16002"/>
                  </a:lnTo>
                  <a:lnTo>
                    <a:pt x="8255" y="16002"/>
                  </a:lnTo>
                  <a:lnTo>
                    <a:pt x="8255" y="15240"/>
                  </a:lnTo>
                  <a:lnTo>
                    <a:pt x="13716" y="15240"/>
                  </a:lnTo>
                  <a:close/>
                </a:path>
                <a:path w="17145" h="25400">
                  <a:moveTo>
                    <a:pt x="4572" y="20574"/>
                  </a:moveTo>
                  <a:lnTo>
                    <a:pt x="4572" y="19049"/>
                  </a:lnTo>
                  <a:lnTo>
                    <a:pt x="2286" y="19049"/>
                  </a:lnTo>
                  <a:lnTo>
                    <a:pt x="2286" y="19812"/>
                  </a:lnTo>
                  <a:lnTo>
                    <a:pt x="3683" y="19812"/>
                  </a:lnTo>
                  <a:lnTo>
                    <a:pt x="3683" y="20574"/>
                  </a:lnTo>
                  <a:lnTo>
                    <a:pt x="4572" y="20574"/>
                  </a:lnTo>
                  <a:close/>
                </a:path>
                <a:path w="17145" h="25400">
                  <a:moveTo>
                    <a:pt x="3683" y="20574"/>
                  </a:moveTo>
                  <a:lnTo>
                    <a:pt x="3683" y="19812"/>
                  </a:lnTo>
                  <a:lnTo>
                    <a:pt x="2286" y="19812"/>
                  </a:lnTo>
                  <a:lnTo>
                    <a:pt x="2286" y="20574"/>
                  </a:lnTo>
                  <a:lnTo>
                    <a:pt x="3683" y="20574"/>
                  </a:lnTo>
                  <a:close/>
                </a:path>
                <a:path w="17145" h="25400">
                  <a:moveTo>
                    <a:pt x="3683" y="3810"/>
                  </a:moveTo>
                  <a:lnTo>
                    <a:pt x="3683" y="3048"/>
                  </a:lnTo>
                  <a:lnTo>
                    <a:pt x="2921" y="3048"/>
                  </a:lnTo>
                  <a:lnTo>
                    <a:pt x="2921" y="3810"/>
                  </a:lnTo>
                  <a:lnTo>
                    <a:pt x="3683" y="3810"/>
                  </a:lnTo>
                  <a:close/>
                </a:path>
                <a:path w="17145" h="25400">
                  <a:moveTo>
                    <a:pt x="5334" y="6858"/>
                  </a:moveTo>
                  <a:lnTo>
                    <a:pt x="5334" y="4572"/>
                  </a:lnTo>
                  <a:lnTo>
                    <a:pt x="5207" y="4572"/>
                  </a:lnTo>
                  <a:lnTo>
                    <a:pt x="5207" y="5333"/>
                  </a:lnTo>
                  <a:lnTo>
                    <a:pt x="4572" y="5333"/>
                  </a:lnTo>
                  <a:lnTo>
                    <a:pt x="4572" y="6095"/>
                  </a:lnTo>
                  <a:lnTo>
                    <a:pt x="3683" y="6095"/>
                  </a:lnTo>
                  <a:lnTo>
                    <a:pt x="3683" y="6858"/>
                  </a:lnTo>
                  <a:lnTo>
                    <a:pt x="5334" y="6858"/>
                  </a:lnTo>
                  <a:close/>
                </a:path>
                <a:path w="17145" h="25400">
                  <a:moveTo>
                    <a:pt x="4572" y="18288"/>
                  </a:moveTo>
                  <a:lnTo>
                    <a:pt x="4572" y="16763"/>
                  </a:lnTo>
                  <a:lnTo>
                    <a:pt x="3683" y="16763"/>
                  </a:lnTo>
                  <a:lnTo>
                    <a:pt x="3683" y="18288"/>
                  </a:lnTo>
                  <a:lnTo>
                    <a:pt x="4572" y="18288"/>
                  </a:lnTo>
                  <a:close/>
                </a:path>
                <a:path w="17145" h="25400">
                  <a:moveTo>
                    <a:pt x="4572" y="25146"/>
                  </a:moveTo>
                  <a:lnTo>
                    <a:pt x="4572" y="23621"/>
                  </a:lnTo>
                  <a:lnTo>
                    <a:pt x="3683" y="23621"/>
                  </a:lnTo>
                  <a:lnTo>
                    <a:pt x="3683" y="25146"/>
                  </a:lnTo>
                  <a:lnTo>
                    <a:pt x="4572" y="25146"/>
                  </a:lnTo>
                  <a:close/>
                </a:path>
                <a:path w="17145" h="25400">
                  <a:moveTo>
                    <a:pt x="6096" y="5334"/>
                  </a:moveTo>
                  <a:lnTo>
                    <a:pt x="6096" y="3048"/>
                  </a:lnTo>
                  <a:lnTo>
                    <a:pt x="4572" y="3048"/>
                  </a:lnTo>
                  <a:lnTo>
                    <a:pt x="4572" y="3810"/>
                  </a:lnTo>
                  <a:lnTo>
                    <a:pt x="5334" y="3810"/>
                  </a:lnTo>
                  <a:lnTo>
                    <a:pt x="5334" y="5334"/>
                  </a:lnTo>
                  <a:lnTo>
                    <a:pt x="6096" y="5334"/>
                  </a:lnTo>
                  <a:close/>
                </a:path>
                <a:path w="17145" h="25400">
                  <a:moveTo>
                    <a:pt x="5207" y="10668"/>
                  </a:moveTo>
                  <a:lnTo>
                    <a:pt x="5207" y="9143"/>
                  </a:lnTo>
                  <a:lnTo>
                    <a:pt x="4572" y="9143"/>
                  </a:lnTo>
                  <a:lnTo>
                    <a:pt x="4572" y="10668"/>
                  </a:lnTo>
                  <a:lnTo>
                    <a:pt x="5207" y="10668"/>
                  </a:lnTo>
                  <a:close/>
                </a:path>
                <a:path w="17145" h="25400">
                  <a:moveTo>
                    <a:pt x="5207" y="19812"/>
                  </a:moveTo>
                  <a:lnTo>
                    <a:pt x="5207" y="18288"/>
                  </a:lnTo>
                  <a:lnTo>
                    <a:pt x="4572" y="18288"/>
                  </a:lnTo>
                  <a:lnTo>
                    <a:pt x="4572" y="19812"/>
                  </a:lnTo>
                  <a:lnTo>
                    <a:pt x="5207" y="19812"/>
                  </a:lnTo>
                  <a:close/>
                </a:path>
                <a:path w="17145" h="25400">
                  <a:moveTo>
                    <a:pt x="5207" y="21336"/>
                  </a:moveTo>
                  <a:lnTo>
                    <a:pt x="5207" y="19812"/>
                  </a:lnTo>
                  <a:lnTo>
                    <a:pt x="4572" y="19812"/>
                  </a:lnTo>
                  <a:lnTo>
                    <a:pt x="4572" y="21336"/>
                  </a:lnTo>
                  <a:lnTo>
                    <a:pt x="5207" y="21336"/>
                  </a:lnTo>
                  <a:close/>
                </a:path>
                <a:path w="17145" h="25400">
                  <a:moveTo>
                    <a:pt x="6096" y="9144"/>
                  </a:moveTo>
                  <a:lnTo>
                    <a:pt x="6096" y="8382"/>
                  </a:lnTo>
                  <a:lnTo>
                    <a:pt x="5207" y="8382"/>
                  </a:lnTo>
                  <a:lnTo>
                    <a:pt x="5207" y="13716"/>
                  </a:lnTo>
                  <a:lnTo>
                    <a:pt x="5334" y="13716"/>
                  </a:lnTo>
                  <a:lnTo>
                    <a:pt x="5334" y="9144"/>
                  </a:lnTo>
                  <a:lnTo>
                    <a:pt x="6096" y="9144"/>
                  </a:lnTo>
                  <a:close/>
                </a:path>
                <a:path w="17145" h="25400">
                  <a:moveTo>
                    <a:pt x="5334" y="16763"/>
                  </a:moveTo>
                  <a:lnTo>
                    <a:pt x="5334" y="16002"/>
                  </a:lnTo>
                  <a:lnTo>
                    <a:pt x="5207" y="16002"/>
                  </a:lnTo>
                  <a:lnTo>
                    <a:pt x="5207" y="16763"/>
                  </a:lnTo>
                  <a:lnTo>
                    <a:pt x="5334" y="16763"/>
                  </a:lnTo>
                  <a:close/>
                </a:path>
                <a:path w="17145" h="25400">
                  <a:moveTo>
                    <a:pt x="5334" y="22098"/>
                  </a:moveTo>
                  <a:lnTo>
                    <a:pt x="5334" y="21336"/>
                  </a:lnTo>
                  <a:lnTo>
                    <a:pt x="5207" y="21336"/>
                  </a:lnTo>
                  <a:lnTo>
                    <a:pt x="5207" y="22098"/>
                  </a:lnTo>
                  <a:lnTo>
                    <a:pt x="5334" y="22098"/>
                  </a:lnTo>
                  <a:close/>
                </a:path>
                <a:path w="17145" h="25400">
                  <a:moveTo>
                    <a:pt x="5334" y="23621"/>
                  </a:moveTo>
                  <a:lnTo>
                    <a:pt x="5334" y="22860"/>
                  </a:lnTo>
                  <a:lnTo>
                    <a:pt x="5207" y="22860"/>
                  </a:lnTo>
                  <a:lnTo>
                    <a:pt x="5207" y="23621"/>
                  </a:lnTo>
                  <a:lnTo>
                    <a:pt x="5334" y="23621"/>
                  </a:lnTo>
                  <a:close/>
                </a:path>
                <a:path w="17145" h="25400">
                  <a:moveTo>
                    <a:pt x="5334" y="25146"/>
                  </a:moveTo>
                  <a:lnTo>
                    <a:pt x="5334" y="23622"/>
                  </a:lnTo>
                  <a:lnTo>
                    <a:pt x="5207" y="23622"/>
                  </a:lnTo>
                  <a:lnTo>
                    <a:pt x="5207" y="25146"/>
                  </a:lnTo>
                  <a:lnTo>
                    <a:pt x="5334" y="25146"/>
                  </a:lnTo>
                  <a:close/>
                </a:path>
                <a:path w="17145" h="25400">
                  <a:moveTo>
                    <a:pt x="6096" y="2286"/>
                  </a:moveTo>
                  <a:lnTo>
                    <a:pt x="6096" y="0"/>
                  </a:lnTo>
                  <a:lnTo>
                    <a:pt x="5334" y="0"/>
                  </a:lnTo>
                  <a:lnTo>
                    <a:pt x="5334" y="2286"/>
                  </a:lnTo>
                  <a:lnTo>
                    <a:pt x="6096" y="2286"/>
                  </a:lnTo>
                  <a:close/>
                </a:path>
                <a:path w="17145" h="25400">
                  <a:moveTo>
                    <a:pt x="10668" y="11430"/>
                  </a:moveTo>
                  <a:lnTo>
                    <a:pt x="10668" y="9905"/>
                  </a:lnTo>
                  <a:lnTo>
                    <a:pt x="5334" y="9905"/>
                  </a:lnTo>
                  <a:lnTo>
                    <a:pt x="5334" y="11430"/>
                  </a:lnTo>
                  <a:lnTo>
                    <a:pt x="6096" y="11430"/>
                  </a:lnTo>
                  <a:lnTo>
                    <a:pt x="6096" y="10668"/>
                  </a:lnTo>
                  <a:lnTo>
                    <a:pt x="7493" y="10668"/>
                  </a:lnTo>
                  <a:lnTo>
                    <a:pt x="7493" y="11430"/>
                  </a:lnTo>
                  <a:lnTo>
                    <a:pt x="8255" y="11430"/>
                  </a:lnTo>
                  <a:lnTo>
                    <a:pt x="8255" y="10668"/>
                  </a:lnTo>
                  <a:lnTo>
                    <a:pt x="9906" y="10668"/>
                  </a:lnTo>
                  <a:lnTo>
                    <a:pt x="9906" y="11430"/>
                  </a:lnTo>
                  <a:lnTo>
                    <a:pt x="10668" y="11430"/>
                  </a:lnTo>
                  <a:close/>
                </a:path>
                <a:path w="17145" h="25400">
                  <a:moveTo>
                    <a:pt x="10668" y="13716"/>
                  </a:moveTo>
                  <a:lnTo>
                    <a:pt x="10668" y="12191"/>
                  </a:lnTo>
                  <a:lnTo>
                    <a:pt x="5334" y="12191"/>
                  </a:lnTo>
                  <a:lnTo>
                    <a:pt x="5334" y="13716"/>
                  </a:lnTo>
                  <a:lnTo>
                    <a:pt x="6096" y="13716"/>
                  </a:lnTo>
                  <a:lnTo>
                    <a:pt x="6096" y="12954"/>
                  </a:lnTo>
                  <a:lnTo>
                    <a:pt x="7493" y="12954"/>
                  </a:lnTo>
                  <a:lnTo>
                    <a:pt x="7493" y="13716"/>
                  </a:lnTo>
                  <a:lnTo>
                    <a:pt x="8255" y="13716"/>
                  </a:lnTo>
                  <a:lnTo>
                    <a:pt x="8255" y="12954"/>
                  </a:lnTo>
                  <a:lnTo>
                    <a:pt x="9906" y="12954"/>
                  </a:lnTo>
                  <a:lnTo>
                    <a:pt x="9906" y="13716"/>
                  </a:lnTo>
                  <a:lnTo>
                    <a:pt x="10668" y="13716"/>
                  </a:lnTo>
                  <a:close/>
                </a:path>
                <a:path w="17145" h="25400">
                  <a:moveTo>
                    <a:pt x="6096" y="18288"/>
                  </a:moveTo>
                  <a:lnTo>
                    <a:pt x="6096" y="16763"/>
                  </a:lnTo>
                  <a:lnTo>
                    <a:pt x="5334" y="16763"/>
                  </a:lnTo>
                  <a:lnTo>
                    <a:pt x="5334" y="18288"/>
                  </a:lnTo>
                  <a:lnTo>
                    <a:pt x="6096" y="18288"/>
                  </a:lnTo>
                  <a:close/>
                </a:path>
                <a:path w="17145" h="25400">
                  <a:moveTo>
                    <a:pt x="10668" y="20574"/>
                  </a:moveTo>
                  <a:lnTo>
                    <a:pt x="10668" y="19049"/>
                  </a:lnTo>
                  <a:lnTo>
                    <a:pt x="5334" y="19049"/>
                  </a:lnTo>
                  <a:lnTo>
                    <a:pt x="5334" y="20574"/>
                  </a:lnTo>
                  <a:lnTo>
                    <a:pt x="6096" y="20574"/>
                  </a:lnTo>
                  <a:lnTo>
                    <a:pt x="6096" y="19812"/>
                  </a:lnTo>
                  <a:lnTo>
                    <a:pt x="9906" y="19812"/>
                  </a:lnTo>
                  <a:lnTo>
                    <a:pt x="9906" y="20574"/>
                  </a:lnTo>
                  <a:lnTo>
                    <a:pt x="10668" y="20574"/>
                  </a:lnTo>
                  <a:close/>
                </a:path>
                <a:path w="17145" h="25400">
                  <a:moveTo>
                    <a:pt x="13716" y="23622"/>
                  </a:moveTo>
                  <a:lnTo>
                    <a:pt x="13716" y="22098"/>
                  </a:lnTo>
                  <a:lnTo>
                    <a:pt x="5334" y="22098"/>
                  </a:lnTo>
                  <a:lnTo>
                    <a:pt x="5334" y="22860"/>
                  </a:lnTo>
                  <a:lnTo>
                    <a:pt x="12954" y="22860"/>
                  </a:lnTo>
                  <a:lnTo>
                    <a:pt x="12954" y="23622"/>
                  </a:lnTo>
                  <a:lnTo>
                    <a:pt x="13716" y="23622"/>
                  </a:lnTo>
                  <a:close/>
                </a:path>
                <a:path w="17145" h="25400">
                  <a:moveTo>
                    <a:pt x="9906" y="20574"/>
                  </a:moveTo>
                  <a:lnTo>
                    <a:pt x="9906" y="19812"/>
                  </a:lnTo>
                  <a:lnTo>
                    <a:pt x="6096" y="19812"/>
                  </a:lnTo>
                  <a:lnTo>
                    <a:pt x="6096" y="20574"/>
                  </a:lnTo>
                  <a:lnTo>
                    <a:pt x="9906" y="20574"/>
                  </a:lnTo>
                  <a:close/>
                </a:path>
                <a:path w="17145" h="25400">
                  <a:moveTo>
                    <a:pt x="7493" y="762"/>
                  </a:moveTo>
                  <a:lnTo>
                    <a:pt x="7493" y="0"/>
                  </a:lnTo>
                  <a:lnTo>
                    <a:pt x="6731" y="0"/>
                  </a:lnTo>
                  <a:lnTo>
                    <a:pt x="6731" y="762"/>
                  </a:lnTo>
                  <a:lnTo>
                    <a:pt x="7493" y="762"/>
                  </a:lnTo>
                  <a:close/>
                </a:path>
                <a:path w="17145" h="25400">
                  <a:moveTo>
                    <a:pt x="9017" y="3048"/>
                  </a:moveTo>
                  <a:lnTo>
                    <a:pt x="9017" y="2286"/>
                  </a:lnTo>
                  <a:lnTo>
                    <a:pt x="6731" y="2286"/>
                  </a:lnTo>
                  <a:lnTo>
                    <a:pt x="6731" y="3048"/>
                  </a:lnTo>
                  <a:lnTo>
                    <a:pt x="7493" y="3048"/>
                  </a:lnTo>
                  <a:lnTo>
                    <a:pt x="7493" y="3810"/>
                  </a:lnTo>
                  <a:lnTo>
                    <a:pt x="8382" y="3810"/>
                  </a:lnTo>
                  <a:lnTo>
                    <a:pt x="8382" y="3048"/>
                  </a:lnTo>
                  <a:lnTo>
                    <a:pt x="9017" y="3048"/>
                  </a:lnTo>
                  <a:close/>
                </a:path>
                <a:path w="17145" h="25400">
                  <a:moveTo>
                    <a:pt x="9017" y="5334"/>
                  </a:moveTo>
                  <a:lnTo>
                    <a:pt x="9017" y="4572"/>
                  </a:lnTo>
                  <a:lnTo>
                    <a:pt x="6731" y="4572"/>
                  </a:lnTo>
                  <a:lnTo>
                    <a:pt x="6731" y="5334"/>
                  </a:lnTo>
                  <a:lnTo>
                    <a:pt x="7493" y="5334"/>
                  </a:lnTo>
                  <a:lnTo>
                    <a:pt x="7493" y="6096"/>
                  </a:lnTo>
                  <a:lnTo>
                    <a:pt x="8382" y="6096"/>
                  </a:lnTo>
                  <a:lnTo>
                    <a:pt x="8382" y="5334"/>
                  </a:lnTo>
                  <a:lnTo>
                    <a:pt x="9017" y="5334"/>
                  </a:lnTo>
                  <a:close/>
                </a:path>
                <a:path w="17145" h="25400">
                  <a:moveTo>
                    <a:pt x="8255" y="9144"/>
                  </a:moveTo>
                  <a:lnTo>
                    <a:pt x="8255" y="8382"/>
                  </a:lnTo>
                  <a:lnTo>
                    <a:pt x="7493" y="8382"/>
                  </a:lnTo>
                  <a:lnTo>
                    <a:pt x="7493" y="9144"/>
                  </a:lnTo>
                  <a:lnTo>
                    <a:pt x="8255" y="9144"/>
                  </a:lnTo>
                  <a:close/>
                </a:path>
                <a:path w="17145" h="25400">
                  <a:moveTo>
                    <a:pt x="8255" y="18288"/>
                  </a:moveTo>
                  <a:lnTo>
                    <a:pt x="8255" y="16763"/>
                  </a:lnTo>
                  <a:lnTo>
                    <a:pt x="7493" y="16763"/>
                  </a:lnTo>
                  <a:lnTo>
                    <a:pt x="7493" y="18288"/>
                  </a:lnTo>
                  <a:lnTo>
                    <a:pt x="8255" y="18288"/>
                  </a:lnTo>
                  <a:close/>
                </a:path>
                <a:path w="17145" h="25400">
                  <a:moveTo>
                    <a:pt x="9017" y="762"/>
                  </a:moveTo>
                  <a:lnTo>
                    <a:pt x="9017" y="0"/>
                  </a:lnTo>
                  <a:lnTo>
                    <a:pt x="8255" y="0"/>
                  </a:lnTo>
                  <a:lnTo>
                    <a:pt x="8255" y="762"/>
                  </a:lnTo>
                  <a:lnTo>
                    <a:pt x="9017" y="762"/>
                  </a:lnTo>
                  <a:close/>
                </a:path>
                <a:path w="17145" h="25400">
                  <a:moveTo>
                    <a:pt x="10668" y="2286"/>
                  </a:moveTo>
                  <a:lnTo>
                    <a:pt x="10668" y="0"/>
                  </a:lnTo>
                  <a:lnTo>
                    <a:pt x="9906" y="0"/>
                  </a:lnTo>
                  <a:lnTo>
                    <a:pt x="9906" y="2286"/>
                  </a:lnTo>
                  <a:lnTo>
                    <a:pt x="10668" y="2286"/>
                  </a:lnTo>
                  <a:close/>
                </a:path>
                <a:path w="17145" h="25400">
                  <a:moveTo>
                    <a:pt x="12192" y="3810"/>
                  </a:moveTo>
                  <a:lnTo>
                    <a:pt x="12192" y="3048"/>
                  </a:lnTo>
                  <a:lnTo>
                    <a:pt x="9906" y="3048"/>
                  </a:lnTo>
                  <a:lnTo>
                    <a:pt x="9906" y="5334"/>
                  </a:lnTo>
                  <a:lnTo>
                    <a:pt x="10668" y="5334"/>
                  </a:lnTo>
                  <a:lnTo>
                    <a:pt x="10668" y="3810"/>
                  </a:lnTo>
                  <a:lnTo>
                    <a:pt x="12192" y="3810"/>
                  </a:lnTo>
                  <a:close/>
                </a:path>
                <a:path w="17145" h="25400">
                  <a:moveTo>
                    <a:pt x="10668" y="9144"/>
                  </a:moveTo>
                  <a:lnTo>
                    <a:pt x="10668" y="8382"/>
                  </a:lnTo>
                  <a:lnTo>
                    <a:pt x="9906" y="8382"/>
                  </a:lnTo>
                  <a:lnTo>
                    <a:pt x="9906" y="9144"/>
                  </a:lnTo>
                  <a:lnTo>
                    <a:pt x="10668" y="9144"/>
                  </a:lnTo>
                  <a:close/>
                </a:path>
                <a:path w="17145" h="25400">
                  <a:moveTo>
                    <a:pt x="10668" y="18288"/>
                  </a:moveTo>
                  <a:lnTo>
                    <a:pt x="10668" y="16764"/>
                  </a:lnTo>
                  <a:lnTo>
                    <a:pt x="9906" y="16764"/>
                  </a:lnTo>
                  <a:lnTo>
                    <a:pt x="9906" y="18288"/>
                  </a:lnTo>
                  <a:lnTo>
                    <a:pt x="10668" y="18288"/>
                  </a:lnTo>
                  <a:close/>
                </a:path>
                <a:path w="17145" h="25400">
                  <a:moveTo>
                    <a:pt x="11303" y="6858"/>
                  </a:moveTo>
                  <a:lnTo>
                    <a:pt x="11303" y="5334"/>
                  </a:lnTo>
                  <a:lnTo>
                    <a:pt x="10668" y="5334"/>
                  </a:lnTo>
                  <a:lnTo>
                    <a:pt x="10668" y="6858"/>
                  </a:lnTo>
                  <a:lnTo>
                    <a:pt x="11303" y="6858"/>
                  </a:lnTo>
                  <a:close/>
                </a:path>
                <a:path w="17145" h="25400">
                  <a:moveTo>
                    <a:pt x="15240" y="11430"/>
                  </a:moveTo>
                  <a:lnTo>
                    <a:pt x="15240" y="9906"/>
                  </a:lnTo>
                  <a:lnTo>
                    <a:pt x="13589" y="9906"/>
                  </a:lnTo>
                  <a:lnTo>
                    <a:pt x="13589" y="9143"/>
                  </a:lnTo>
                  <a:lnTo>
                    <a:pt x="12954" y="9143"/>
                  </a:lnTo>
                  <a:lnTo>
                    <a:pt x="12954" y="9905"/>
                  </a:lnTo>
                  <a:lnTo>
                    <a:pt x="11303" y="9905"/>
                  </a:lnTo>
                  <a:lnTo>
                    <a:pt x="11303" y="9143"/>
                  </a:lnTo>
                  <a:lnTo>
                    <a:pt x="10668" y="9143"/>
                  </a:lnTo>
                  <a:lnTo>
                    <a:pt x="10668" y="10668"/>
                  </a:lnTo>
                  <a:lnTo>
                    <a:pt x="13716" y="10668"/>
                  </a:lnTo>
                  <a:lnTo>
                    <a:pt x="13716" y="20574"/>
                  </a:lnTo>
                  <a:lnTo>
                    <a:pt x="14351" y="20574"/>
                  </a:lnTo>
                  <a:lnTo>
                    <a:pt x="14351" y="10668"/>
                  </a:lnTo>
                  <a:lnTo>
                    <a:pt x="15113" y="10668"/>
                  </a:lnTo>
                  <a:lnTo>
                    <a:pt x="15113" y="11430"/>
                  </a:lnTo>
                  <a:lnTo>
                    <a:pt x="15240" y="11430"/>
                  </a:lnTo>
                  <a:close/>
                </a:path>
                <a:path w="17145" h="25400">
                  <a:moveTo>
                    <a:pt x="13716" y="12954"/>
                  </a:moveTo>
                  <a:lnTo>
                    <a:pt x="13716" y="11429"/>
                  </a:lnTo>
                  <a:lnTo>
                    <a:pt x="12954" y="11429"/>
                  </a:lnTo>
                  <a:lnTo>
                    <a:pt x="12954" y="12191"/>
                  </a:lnTo>
                  <a:lnTo>
                    <a:pt x="11303" y="12191"/>
                  </a:lnTo>
                  <a:lnTo>
                    <a:pt x="11303" y="11429"/>
                  </a:lnTo>
                  <a:lnTo>
                    <a:pt x="10668" y="11429"/>
                  </a:lnTo>
                  <a:lnTo>
                    <a:pt x="10668" y="12954"/>
                  </a:lnTo>
                  <a:lnTo>
                    <a:pt x="13716" y="12954"/>
                  </a:lnTo>
                  <a:close/>
                </a:path>
                <a:path w="17145" h="25400">
                  <a:moveTo>
                    <a:pt x="13716" y="19812"/>
                  </a:moveTo>
                  <a:lnTo>
                    <a:pt x="13716" y="18288"/>
                  </a:lnTo>
                  <a:lnTo>
                    <a:pt x="12954" y="18288"/>
                  </a:lnTo>
                  <a:lnTo>
                    <a:pt x="12954" y="19049"/>
                  </a:lnTo>
                  <a:lnTo>
                    <a:pt x="11303" y="19049"/>
                  </a:lnTo>
                  <a:lnTo>
                    <a:pt x="11303" y="18288"/>
                  </a:lnTo>
                  <a:lnTo>
                    <a:pt x="10668" y="18288"/>
                  </a:lnTo>
                  <a:lnTo>
                    <a:pt x="10668" y="19812"/>
                  </a:lnTo>
                  <a:lnTo>
                    <a:pt x="13716" y="19812"/>
                  </a:lnTo>
                  <a:close/>
                </a:path>
                <a:path w="17145" h="25400">
                  <a:moveTo>
                    <a:pt x="13716" y="20574"/>
                  </a:moveTo>
                  <a:lnTo>
                    <a:pt x="13716" y="19812"/>
                  </a:lnTo>
                  <a:lnTo>
                    <a:pt x="10668" y="19812"/>
                  </a:lnTo>
                  <a:lnTo>
                    <a:pt x="10668" y="21336"/>
                  </a:lnTo>
                  <a:lnTo>
                    <a:pt x="11303" y="21336"/>
                  </a:lnTo>
                  <a:lnTo>
                    <a:pt x="11303" y="20574"/>
                  </a:lnTo>
                  <a:lnTo>
                    <a:pt x="12954" y="20574"/>
                  </a:lnTo>
                  <a:lnTo>
                    <a:pt x="12954" y="21336"/>
                  </a:lnTo>
                  <a:lnTo>
                    <a:pt x="13589" y="21336"/>
                  </a:lnTo>
                  <a:lnTo>
                    <a:pt x="13589" y="20574"/>
                  </a:lnTo>
                  <a:lnTo>
                    <a:pt x="13716" y="20574"/>
                  </a:lnTo>
                  <a:close/>
                </a:path>
                <a:path w="17145" h="25400">
                  <a:moveTo>
                    <a:pt x="12192" y="6858"/>
                  </a:moveTo>
                  <a:lnTo>
                    <a:pt x="12192" y="6096"/>
                  </a:lnTo>
                  <a:lnTo>
                    <a:pt x="12065" y="6096"/>
                  </a:lnTo>
                  <a:lnTo>
                    <a:pt x="12065" y="6858"/>
                  </a:lnTo>
                  <a:lnTo>
                    <a:pt x="12192" y="6858"/>
                  </a:lnTo>
                  <a:close/>
                </a:path>
                <a:path w="17145" h="25400">
                  <a:moveTo>
                    <a:pt x="14351" y="5334"/>
                  </a:moveTo>
                  <a:lnTo>
                    <a:pt x="14351" y="3048"/>
                  </a:lnTo>
                  <a:lnTo>
                    <a:pt x="12954" y="3048"/>
                  </a:lnTo>
                  <a:lnTo>
                    <a:pt x="12954" y="3810"/>
                  </a:lnTo>
                  <a:lnTo>
                    <a:pt x="13716" y="3810"/>
                  </a:lnTo>
                  <a:lnTo>
                    <a:pt x="13716" y="5334"/>
                  </a:lnTo>
                  <a:lnTo>
                    <a:pt x="14351" y="5334"/>
                  </a:lnTo>
                  <a:close/>
                </a:path>
                <a:path w="17145" h="25400">
                  <a:moveTo>
                    <a:pt x="13716" y="6858"/>
                  </a:moveTo>
                  <a:lnTo>
                    <a:pt x="13716" y="5334"/>
                  </a:lnTo>
                  <a:lnTo>
                    <a:pt x="12954" y="5334"/>
                  </a:lnTo>
                  <a:lnTo>
                    <a:pt x="12954" y="6858"/>
                  </a:lnTo>
                  <a:lnTo>
                    <a:pt x="13716" y="6858"/>
                  </a:lnTo>
                  <a:close/>
                </a:path>
                <a:path w="17145" h="25400">
                  <a:moveTo>
                    <a:pt x="14351" y="9144"/>
                  </a:moveTo>
                  <a:lnTo>
                    <a:pt x="14351" y="8382"/>
                  </a:lnTo>
                  <a:lnTo>
                    <a:pt x="13589" y="8382"/>
                  </a:lnTo>
                  <a:lnTo>
                    <a:pt x="13589" y="9144"/>
                  </a:lnTo>
                  <a:lnTo>
                    <a:pt x="14351" y="9144"/>
                  </a:lnTo>
                  <a:close/>
                </a:path>
                <a:path w="17145" h="25400">
                  <a:moveTo>
                    <a:pt x="16002" y="22860"/>
                  </a:moveTo>
                  <a:lnTo>
                    <a:pt x="16002" y="22098"/>
                  </a:lnTo>
                  <a:lnTo>
                    <a:pt x="14351" y="22098"/>
                  </a:lnTo>
                  <a:lnTo>
                    <a:pt x="14351" y="21336"/>
                  </a:lnTo>
                  <a:lnTo>
                    <a:pt x="13716" y="21336"/>
                  </a:lnTo>
                  <a:lnTo>
                    <a:pt x="13716" y="22860"/>
                  </a:lnTo>
                  <a:lnTo>
                    <a:pt x="16002" y="22860"/>
                  </a:lnTo>
                  <a:close/>
                </a:path>
                <a:path w="17145" h="25400">
                  <a:moveTo>
                    <a:pt x="14351" y="25146"/>
                  </a:moveTo>
                  <a:lnTo>
                    <a:pt x="14351" y="23621"/>
                  </a:lnTo>
                  <a:lnTo>
                    <a:pt x="13716" y="23621"/>
                  </a:lnTo>
                  <a:lnTo>
                    <a:pt x="13716" y="25146"/>
                  </a:lnTo>
                  <a:lnTo>
                    <a:pt x="14351" y="25146"/>
                  </a:lnTo>
                  <a:close/>
                </a:path>
                <a:path w="17145" h="25400">
                  <a:moveTo>
                    <a:pt x="16764" y="25146"/>
                  </a:moveTo>
                  <a:lnTo>
                    <a:pt x="16764" y="19812"/>
                  </a:lnTo>
                  <a:lnTo>
                    <a:pt x="14351" y="19812"/>
                  </a:lnTo>
                  <a:lnTo>
                    <a:pt x="14351" y="20574"/>
                  </a:lnTo>
                  <a:lnTo>
                    <a:pt x="16002" y="20574"/>
                  </a:lnTo>
                  <a:lnTo>
                    <a:pt x="16002" y="25146"/>
                  </a:lnTo>
                  <a:lnTo>
                    <a:pt x="16764" y="25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3607955" y="6496050"/>
              <a:ext cx="5715" cy="3810"/>
            </a:xfrm>
            <a:custGeom>
              <a:avLst/>
              <a:gdLst/>
              <a:ahLst/>
              <a:cxnLst/>
              <a:rect l="l" t="t" r="r" b="b"/>
              <a:pathLst>
                <a:path w="5714" h="3810">
                  <a:moveTo>
                    <a:pt x="5334" y="3810"/>
                  </a:moveTo>
                  <a:lnTo>
                    <a:pt x="5334" y="1524"/>
                  </a:lnTo>
                  <a:lnTo>
                    <a:pt x="3810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3810"/>
                  </a:lnTo>
                  <a:lnTo>
                    <a:pt x="5334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3607955" y="6496050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762" y="1524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  <a:path w="5714" h="5714">
                  <a:moveTo>
                    <a:pt x="4572" y="762"/>
                  </a:moveTo>
                  <a:lnTo>
                    <a:pt x="3810" y="0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4572" y="762"/>
                  </a:lnTo>
                  <a:close/>
                </a:path>
                <a:path w="5714" h="5714">
                  <a:moveTo>
                    <a:pt x="5334" y="5334"/>
                  </a:moveTo>
                  <a:lnTo>
                    <a:pt x="5334" y="1524"/>
                  </a:lnTo>
                  <a:lnTo>
                    <a:pt x="4572" y="762"/>
                  </a:lnTo>
                  <a:lnTo>
                    <a:pt x="4572" y="5334"/>
                  </a:lnTo>
                  <a:lnTo>
                    <a:pt x="5334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3609479" y="6494526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286" y="0"/>
                  </a:moveTo>
                  <a:lnTo>
                    <a:pt x="0" y="0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3607955" y="6494526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1524"/>
                  </a:lnTo>
                  <a:close/>
                </a:path>
                <a:path w="3810" h="1904">
                  <a:moveTo>
                    <a:pt x="3810" y="762"/>
                  </a:moveTo>
                  <a:lnTo>
                    <a:pt x="3810" y="0"/>
                  </a:lnTo>
                  <a:lnTo>
                    <a:pt x="2286" y="0"/>
                  </a:lnTo>
                  <a:lnTo>
                    <a:pt x="2286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3604907" y="6489192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3048" y="3810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3605669" y="648919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3611765" y="6489192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4572" y="3810"/>
                  </a:moveTo>
                  <a:lnTo>
                    <a:pt x="4572" y="762"/>
                  </a:lnTo>
                  <a:lnTo>
                    <a:pt x="3047" y="762"/>
                  </a:lnTo>
                  <a:lnTo>
                    <a:pt x="2285" y="0"/>
                  </a:lnTo>
                  <a:lnTo>
                    <a:pt x="761" y="762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4572" y="3810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3613289" y="648919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1523" y="762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1523" y="762"/>
                  </a:lnTo>
                  <a:close/>
                </a:path>
                <a:path w="3175" h="1904">
                  <a:moveTo>
                    <a:pt x="3047" y="1524"/>
                  </a:moveTo>
                  <a:lnTo>
                    <a:pt x="3047" y="762"/>
                  </a:lnTo>
                  <a:lnTo>
                    <a:pt x="2285" y="762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3607955" y="6483096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810" y="0"/>
                  </a:moveTo>
                  <a:lnTo>
                    <a:pt x="0" y="0"/>
                  </a:lnTo>
                  <a:lnTo>
                    <a:pt x="762" y="3048"/>
                  </a:lnTo>
                  <a:lnTo>
                    <a:pt x="3048" y="3048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3607955" y="6483096"/>
              <a:ext cx="3810" cy="5080"/>
            </a:xfrm>
            <a:custGeom>
              <a:avLst/>
              <a:gdLst/>
              <a:ahLst/>
              <a:cxnLst/>
              <a:rect l="l" t="t" r="r" b="b"/>
              <a:pathLst>
                <a:path w="3810" h="5079">
                  <a:moveTo>
                    <a:pt x="638" y="3830"/>
                  </a:moveTo>
                  <a:lnTo>
                    <a:pt x="638" y="0"/>
                  </a:lnTo>
                  <a:lnTo>
                    <a:pt x="0" y="0"/>
                  </a:lnTo>
                  <a:lnTo>
                    <a:pt x="638" y="3830"/>
                  </a:lnTo>
                  <a:close/>
                </a:path>
                <a:path w="3810" h="5079">
                  <a:moveTo>
                    <a:pt x="3810" y="0"/>
                  </a:moveTo>
                  <a:lnTo>
                    <a:pt x="3048" y="0"/>
                  </a:lnTo>
                  <a:lnTo>
                    <a:pt x="3048" y="3830"/>
                  </a:lnTo>
                  <a:lnTo>
                    <a:pt x="638" y="3830"/>
                  </a:lnTo>
                  <a:lnTo>
                    <a:pt x="638" y="4572"/>
                  </a:lnTo>
                  <a:lnTo>
                    <a:pt x="3048" y="457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3613289" y="648309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7" y="3048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3047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3613289" y="6483096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7" y="4572"/>
                  </a:moveTo>
                  <a:lnTo>
                    <a:pt x="3047" y="3810"/>
                  </a:lnTo>
                  <a:lnTo>
                    <a:pt x="761" y="381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3047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3604907" y="6483096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3048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762" y="3048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3604907" y="6483096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638" y="3830"/>
                  </a:moveTo>
                  <a:lnTo>
                    <a:pt x="638" y="0"/>
                  </a:lnTo>
                  <a:lnTo>
                    <a:pt x="0" y="0"/>
                  </a:lnTo>
                  <a:lnTo>
                    <a:pt x="638" y="3830"/>
                  </a:lnTo>
                  <a:close/>
                </a:path>
                <a:path w="3175" h="5079">
                  <a:moveTo>
                    <a:pt x="3048" y="4572"/>
                  </a:moveTo>
                  <a:lnTo>
                    <a:pt x="3048" y="3810"/>
                  </a:lnTo>
                  <a:lnTo>
                    <a:pt x="638" y="3830"/>
                  </a:lnTo>
                  <a:lnTo>
                    <a:pt x="638" y="4572"/>
                  </a:lnTo>
                  <a:lnTo>
                    <a:pt x="3048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3606431" y="6489204"/>
              <a:ext cx="10160" cy="10795"/>
            </a:xfrm>
            <a:custGeom>
              <a:avLst/>
              <a:gdLst/>
              <a:ahLst/>
              <a:cxnLst/>
              <a:rect l="l" t="t" r="r" b="b"/>
              <a:pathLst>
                <a:path w="10160" h="10795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1524" y="3810"/>
                  </a:lnTo>
                  <a:lnTo>
                    <a:pt x="1524" y="0"/>
                  </a:lnTo>
                  <a:close/>
                </a:path>
                <a:path w="10160" h="10795">
                  <a:moveTo>
                    <a:pt x="5334" y="7620"/>
                  </a:moveTo>
                  <a:lnTo>
                    <a:pt x="4572" y="7620"/>
                  </a:lnTo>
                  <a:lnTo>
                    <a:pt x="3810" y="6858"/>
                  </a:lnTo>
                  <a:lnTo>
                    <a:pt x="2286" y="6858"/>
                  </a:lnTo>
                  <a:lnTo>
                    <a:pt x="2286" y="7620"/>
                  </a:lnTo>
                  <a:lnTo>
                    <a:pt x="1524" y="7620"/>
                  </a:lnTo>
                  <a:lnTo>
                    <a:pt x="1524" y="10668"/>
                  </a:lnTo>
                  <a:lnTo>
                    <a:pt x="5334" y="10668"/>
                  </a:lnTo>
                  <a:lnTo>
                    <a:pt x="5334" y="7620"/>
                  </a:lnTo>
                  <a:close/>
                </a:path>
                <a:path w="10160" h="10795">
                  <a:moveTo>
                    <a:pt x="9906" y="762"/>
                  </a:moveTo>
                  <a:lnTo>
                    <a:pt x="9144" y="762"/>
                  </a:lnTo>
                  <a:lnTo>
                    <a:pt x="8382" y="0"/>
                  </a:lnTo>
                  <a:lnTo>
                    <a:pt x="6096" y="0"/>
                  </a:lnTo>
                  <a:lnTo>
                    <a:pt x="6096" y="762"/>
                  </a:lnTo>
                  <a:lnTo>
                    <a:pt x="5334" y="762"/>
                  </a:lnTo>
                  <a:lnTo>
                    <a:pt x="5334" y="3810"/>
                  </a:lnTo>
                  <a:lnTo>
                    <a:pt x="9906" y="3810"/>
                  </a:lnTo>
                  <a:lnTo>
                    <a:pt x="9906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3628529" y="6505956"/>
              <a:ext cx="20320" cy="26670"/>
            </a:xfrm>
            <a:custGeom>
              <a:avLst/>
              <a:gdLst/>
              <a:ahLst/>
              <a:cxnLst/>
              <a:rect l="l" t="t" r="r" b="b"/>
              <a:pathLst>
                <a:path w="20320" h="26670">
                  <a:moveTo>
                    <a:pt x="1397" y="1524"/>
                  </a:moveTo>
                  <a:lnTo>
                    <a:pt x="1397" y="126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1524"/>
                  </a:lnTo>
                  <a:lnTo>
                    <a:pt x="1397" y="1524"/>
                  </a:lnTo>
                  <a:close/>
                </a:path>
                <a:path w="20320" h="26670">
                  <a:moveTo>
                    <a:pt x="762" y="9144"/>
                  </a:moveTo>
                  <a:lnTo>
                    <a:pt x="762" y="5334"/>
                  </a:lnTo>
                  <a:lnTo>
                    <a:pt x="0" y="6096"/>
                  </a:lnTo>
                  <a:lnTo>
                    <a:pt x="0" y="8382"/>
                  </a:lnTo>
                  <a:lnTo>
                    <a:pt x="762" y="9144"/>
                  </a:lnTo>
                  <a:close/>
                </a:path>
                <a:path w="20320" h="26670">
                  <a:moveTo>
                    <a:pt x="762" y="13716"/>
                  </a:moveTo>
                  <a:lnTo>
                    <a:pt x="762" y="10668"/>
                  </a:lnTo>
                  <a:lnTo>
                    <a:pt x="0" y="11430"/>
                  </a:lnTo>
                  <a:lnTo>
                    <a:pt x="0" y="12954"/>
                  </a:lnTo>
                  <a:lnTo>
                    <a:pt x="762" y="13716"/>
                  </a:lnTo>
                  <a:close/>
                </a:path>
                <a:path w="20320" h="26670">
                  <a:moveTo>
                    <a:pt x="1397" y="19558"/>
                  </a:moveTo>
                  <a:lnTo>
                    <a:pt x="1397" y="17526"/>
                  </a:lnTo>
                  <a:lnTo>
                    <a:pt x="762" y="17526"/>
                  </a:lnTo>
                  <a:lnTo>
                    <a:pt x="762" y="15240"/>
                  </a:lnTo>
                  <a:lnTo>
                    <a:pt x="0" y="15240"/>
                  </a:lnTo>
                  <a:lnTo>
                    <a:pt x="0" y="18288"/>
                  </a:lnTo>
                  <a:lnTo>
                    <a:pt x="762" y="18288"/>
                  </a:lnTo>
                  <a:lnTo>
                    <a:pt x="1397" y="19558"/>
                  </a:lnTo>
                  <a:close/>
                </a:path>
                <a:path w="20320" h="26670">
                  <a:moveTo>
                    <a:pt x="1397" y="6858"/>
                  </a:moveTo>
                  <a:lnTo>
                    <a:pt x="1397" y="2286"/>
                  </a:lnTo>
                  <a:lnTo>
                    <a:pt x="762" y="2286"/>
                  </a:lnTo>
                  <a:lnTo>
                    <a:pt x="762" y="6858"/>
                  </a:lnTo>
                  <a:lnTo>
                    <a:pt x="1397" y="6858"/>
                  </a:lnTo>
                  <a:close/>
                </a:path>
                <a:path w="20320" h="26670">
                  <a:moveTo>
                    <a:pt x="1397" y="11557"/>
                  </a:moveTo>
                  <a:lnTo>
                    <a:pt x="1397" y="7619"/>
                  </a:lnTo>
                  <a:lnTo>
                    <a:pt x="762" y="7619"/>
                  </a:lnTo>
                  <a:lnTo>
                    <a:pt x="762" y="12192"/>
                  </a:lnTo>
                  <a:lnTo>
                    <a:pt x="1397" y="11557"/>
                  </a:lnTo>
                  <a:close/>
                </a:path>
                <a:path w="20320" h="26670">
                  <a:moveTo>
                    <a:pt x="1397" y="16002"/>
                  </a:moveTo>
                  <a:lnTo>
                    <a:pt x="1397" y="12954"/>
                  </a:lnTo>
                  <a:lnTo>
                    <a:pt x="762" y="12954"/>
                  </a:lnTo>
                  <a:lnTo>
                    <a:pt x="762" y="16002"/>
                  </a:lnTo>
                  <a:lnTo>
                    <a:pt x="1397" y="16002"/>
                  </a:lnTo>
                  <a:close/>
                </a:path>
                <a:path w="20320" h="26670">
                  <a:moveTo>
                    <a:pt x="6858" y="17526"/>
                  </a:moveTo>
                  <a:lnTo>
                    <a:pt x="6858" y="16002"/>
                  </a:lnTo>
                  <a:lnTo>
                    <a:pt x="6096" y="17526"/>
                  </a:lnTo>
                  <a:lnTo>
                    <a:pt x="5334" y="16764"/>
                  </a:lnTo>
                  <a:lnTo>
                    <a:pt x="5334" y="15240"/>
                  </a:lnTo>
                  <a:lnTo>
                    <a:pt x="4572" y="16002"/>
                  </a:lnTo>
                  <a:lnTo>
                    <a:pt x="4572" y="17526"/>
                  </a:lnTo>
                  <a:lnTo>
                    <a:pt x="3048" y="19812"/>
                  </a:lnTo>
                  <a:lnTo>
                    <a:pt x="2286" y="19812"/>
                  </a:lnTo>
                  <a:lnTo>
                    <a:pt x="1397" y="18034"/>
                  </a:lnTo>
                  <a:lnTo>
                    <a:pt x="1397" y="20701"/>
                  </a:lnTo>
                  <a:lnTo>
                    <a:pt x="762" y="21336"/>
                  </a:lnTo>
                  <a:lnTo>
                    <a:pt x="2286" y="22860"/>
                  </a:lnTo>
                  <a:lnTo>
                    <a:pt x="2286" y="20574"/>
                  </a:lnTo>
                  <a:lnTo>
                    <a:pt x="3048" y="20574"/>
                  </a:lnTo>
                  <a:lnTo>
                    <a:pt x="3048" y="22860"/>
                  </a:lnTo>
                  <a:lnTo>
                    <a:pt x="3810" y="23622"/>
                  </a:lnTo>
                  <a:lnTo>
                    <a:pt x="3810" y="20574"/>
                  </a:lnTo>
                  <a:lnTo>
                    <a:pt x="5334" y="18288"/>
                  </a:lnTo>
                  <a:lnTo>
                    <a:pt x="6096" y="19050"/>
                  </a:lnTo>
                  <a:lnTo>
                    <a:pt x="6858" y="17526"/>
                  </a:lnTo>
                  <a:close/>
                </a:path>
                <a:path w="20320" h="26670">
                  <a:moveTo>
                    <a:pt x="9144" y="12954"/>
                  </a:moveTo>
                  <a:lnTo>
                    <a:pt x="9144" y="10668"/>
                  </a:lnTo>
                  <a:lnTo>
                    <a:pt x="7620" y="8382"/>
                  </a:lnTo>
                  <a:lnTo>
                    <a:pt x="7620" y="6858"/>
                  </a:lnTo>
                  <a:lnTo>
                    <a:pt x="6096" y="5334"/>
                  </a:lnTo>
                  <a:lnTo>
                    <a:pt x="5334" y="6096"/>
                  </a:lnTo>
                  <a:lnTo>
                    <a:pt x="2286" y="2286"/>
                  </a:lnTo>
                  <a:lnTo>
                    <a:pt x="2286" y="761"/>
                  </a:lnTo>
                  <a:lnTo>
                    <a:pt x="1397" y="762"/>
                  </a:lnTo>
                  <a:lnTo>
                    <a:pt x="1397" y="2889"/>
                  </a:lnTo>
                  <a:lnTo>
                    <a:pt x="4572" y="6858"/>
                  </a:lnTo>
                  <a:lnTo>
                    <a:pt x="4572" y="8382"/>
                  </a:lnTo>
                  <a:lnTo>
                    <a:pt x="5334" y="8382"/>
                  </a:lnTo>
                  <a:lnTo>
                    <a:pt x="5334" y="6858"/>
                  </a:lnTo>
                  <a:lnTo>
                    <a:pt x="6096" y="6858"/>
                  </a:lnTo>
                  <a:lnTo>
                    <a:pt x="6858" y="7620"/>
                  </a:lnTo>
                  <a:lnTo>
                    <a:pt x="6858" y="9144"/>
                  </a:lnTo>
                  <a:lnTo>
                    <a:pt x="8382" y="11430"/>
                  </a:lnTo>
                  <a:lnTo>
                    <a:pt x="8382" y="12954"/>
                  </a:lnTo>
                  <a:lnTo>
                    <a:pt x="9144" y="12954"/>
                  </a:lnTo>
                  <a:close/>
                </a:path>
                <a:path w="20320" h="26670">
                  <a:moveTo>
                    <a:pt x="2286" y="8382"/>
                  </a:moveTo>
                  <a:lnTo>
                    <a:pt x="2286" y="6096"/>
                  </a:lnTo>
                  <a:lnTo>
                    <a:pt x="1397" y="5207"/>
                  </a:lnTo>
                  <a:lnTo>
                    <a:pt x="1397" y="9271"/>
                  </a:lnTo>
                  <a:lnTo>
                    <a:pt x="2286" y="8382"/>
                  </a:lnTo>
                  <a:close/>
                </a:path>
                <a:path w="20320" h="26670">
                  <a:moveTo>
                    <a:pt x="4572" y="12954"/>
                  </a:moveTo>
                  <a:lnTo>
                    <a:pt x="4572" y="11430"/>
                  </a:lnTo>
                  <a:lnTo>
                    <a:pt x="2286" y="11430"/>
                  </a:lnTo>
                  <a:lnTo>
                    <a:pt x="2286" y="10668"/>
                  </a:lnTo>
                  <a:lnTo>
                    <a:pt x="1397" y="10668"/>
                  </a:lnTo>
                  <a:lnTo>
                    <a:pt x="1397" y="13843"/>
                  </a:lnTo>
                  <a:lnTo>
                    <a:pt x="2286" y="12954"/>
                  </a:lnTo>
                  <a:lnTo>
                    <a:pt x="4572" y="12954"/>
                  </a:lnTo>
                  <a:close/>
                </a:path>
                <a:path w="20320" h="26670">
                  <a:moveTo>
                    <a:pt x="2286" y="18288"/>
                  </a:moveTo>
                  <a:lnTo>
                    <a:pt x="2286" y="15240"/>
                  </a:lnTo>
                  <a:lnTo>
                    <a:pt x="1397" y="15240"/>
                  </a:lnTo>
                  <a:lnTo>
                    <a:pt x="1397" y="18288"/>
                  </a:lnTo>
                  <a:lnTo>
                    <a:pt x="2286" y="18288"/>
                  </a:lnTo>
                  <a:close/>
                </a:path>
                <a:path w="20320" h="26670">
                  <a:moveTo>
                    <a:pt x="4572" y="2285"/>
                  </a:moveTo>
                  <a:lnTo>
                    <a:pt x="4572" y="1523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4572" y="2285"/>
                  </a:lnTo>
                  <a:close/>
                </a:path>
                <a:path w="20320" h="26670">
                  <a:moveTo>
                    <a:pt x="3048" y="22860"/>
                  </a:moveTo>
                  <a:lnTo>
                    <a:pt x="3048" y="21336"/>
                  </a:lnTo>
                  <a:lnTo>
                    <a:pt x="2286" y="22098"/>
                  </a:lnTo>
                  <a:lnTo>
                    <a:pt x="2286" y="22860"/>
                  </a:lnTo>
                  <a:lnTo>
                    <a:pt x="3048" y="22860"/>
                  </a:lnTo>
                  <a:close/>
                </a:path>
                <a:path w="20320" h="26670">
                  <a:moveTo>
                    <a:pt x="9144" y="25908"/>
                  </a:moveTo>
                  <a:lnTo>
                    <a:pt x="9144" y="24384"/>
                  </a:lnTo>
                  <a:lnTo>
                    <a:pt x="8382" y="25146"/>
                  </a:lnTo>
                  <a:lnTo>
                    <a:pt x="7620" y="24384"/>
                  </a:lnTo>
                  <a:lnTo>
                    <a:pt x="7620" y="23622"/>
                  </a:lnTo>
                  <a:lnTo>
                    <a:pt x="6858" y="22860"/>
                  </a:lnTo>
                  <a:lnTo>
                    <a:pt x="6096" y="22860"/>
                  </a:lnTo>
                  <a:lnTo>
                    <a:pt x="5334" y="22098"/>
                  </a:lnTo>
                  <a:lnTo>
                    <a:pt x="4572" y="22860"/>
                  </a:lnTo>
                  <a:lnTo>
                    <a:pt x="3810" y="22098"/>
                  </a:lnTo>
                  <a:lnTo>
                    <a:pt x="3810" y="23622"/>
                  </a:lnTo>
                  <a:lnTo>
                    <a:pt x="4572" y="24384"/>
                  </a:lnTo>
                  <a:lnTo>
                    <a:pt x="4572" y="25146"/>
                  </a:lnTo>
                  <a:lnTo>
                    <a:pt x="5334" y="25146"/>
                  </a:lnTo>
                  <a:lnTo>
                    <a:pt x="5334" y="23622"/>
                  </a:lnTo>
                  <a:lnTo>
                    <a:pt x="6858" y="24384"/>
                  </a:lnTo>
                  <a:lnTo>
                    <a:pt x="6858" y="25146"/>
                  </a:lnTo>
                  <a:lnTo>
                    <a:pt x="8382" y="25908"/>
                  </a:lnTo>
                  <a:lnTo>
                    <a:pt x="9144" y="25908"/>
                  </a:lnTo>
                  <a:close/>
                </a:path>
                <a:path w="20320" h="26670">
                  <a:moveTo>
                    <a:pt x="12954" y="2285"/>
                  </a:moveTo>
                  <a:lnTo>
                    <a:pt x="12954" y="1523"/>
                  </a:lnTo>
                  <a:lnTo>
                    <a:pt x="11430" y="1523"/>
                  </a:lnTo>
                  <a:lnTo>
                    <a:pt x="11430" y="761"/>
                  </a:lnTo>
                  <a:lnTo>
                    <a:pt x="10668" y="761"/>
                  </a:lnTo>
                  <a:lnTo>
                    <a:pt x="9906" y="0"/>
                  </a:lnTo>
                  <a:lnTo>
                    <a:pt x="9906" y="761"/>
                  </a:lnTo>
                  <a:lnTo>
                    <a:pt x="9144" y="761"/>
                  </a:lnTo>
                  <a:lnTo>
                    <a:pt x="8382" y="1523"/>
                  </a:lnTo>
                  <a:lnTo>
                    <a:pt x="7620" y="1523"/>
                  </a:lnTo>
                  <a:lnTo>
                    <a:pt x="6858" y="761"/>
                  </a:lnTo>
                  <a:lnTo>
                    <a:pt x="4572" y="761"/>
                  </a:lnTo>
                  <a:lnTo>
                    <a:pt x="4572" y="3810"/>
                  </a:lnTo>
                  <a:lnTo>
                    <a:pt x="5334" y="3810"/>
                  </a:lnTo>
                  <a:lnTo>
                    <a:pt x="5334" y="1523"/>
                  </a:lnTo>
                  <a:lnTo>
                    <a:pt x="5969" y="1523"/>
                  </a:lnTo>
                  <a:lnTo>
                    <a:pt x="5969" y="3810"/>
                  </a:lnTo>
                  <a:lnTo>
                    <a:pt x="6858" y="3810"/>
                  </a:lnTo>
                  <a:lnTo>
                    <a:pt x="6858" y="3047"/>
                  </a:lnTo>
                  <a:lnTo>
                    <a:pt x="7620" y="2285"/>
                  </a:lnTo>
                  <a:lnTo>
                    <a:pt x="8382" y="2285"/>
                  </a:lnTo>
                  <a:lnTo>
                    <a:pt x="9144" y="3047"/>
                  </a:lnTo>
                  <a:lnTo>
                    <a:pt x="9144" y="1523"/>
                  </a:lnTo>
                  <a:lnTo>
                    <a:pt x="10668" y="1523"/>
                  </a:lnTo>
                  <a:lnTo>
                    <a:pt x="10668" y="3047"/>
                  </a:lnTo>
                  <a:lnTo>
                    <a:pt x="11430" y="2285"/>
                  </a:lnTo>
                  <a:lnTo>
                    <a:pt x="12954" y="2285"/>
                  </a:lnTo>
                  <a:close/>
                </a:path>
                <a:path w="20320" h="26670">
                  <a:moveTo>
                    <a:pt x="8382" y="12954"/>
                  </a:moveTo>
                  <a:lnTo>
                    <a:pt x="8382" y="11430"/>
                  </a:lnTo>
                  <a:lnTo>
                    <a:pt x="7620" y="11430"/>
                  </a:lnTo>
                  <a:lnTo>
                    <a:pt x="6858" y="10668"/>
                  </a:lnTo>
                  <a:lnTo>
                    <a:pt x="4572" y="10668"/>
                  </a:lnTo>
                  <a:lnTo>
                    <a:pt x="4572" y="13716"/>
                  </a:lnTo>
                  <a:lnTo>
                    <a:pt x="5334" y="13716"/>
                  </a:lnTo>
                  <a:lnTo>
                    <a:pt x="5334" y="12192"/>
                  </a:lnTo>
                  <a:lnTo>
                    <a:pt x="6096" y="12192"/>
                  </a:lnTo>
                  <a:lnTo>
                    <a:pt x="6096" y="13716"/>
                  </a:lnTo>
                  <a:lnTo>
                    <a:pt x="6858" y="13716"/>
                  </a:lnTo>
                  <a:lnTo>
                    <a:pt x="7620" y="12954"/>
                  </a:lnTo>
                  <a:lnTo>
                    <a:pt x="8382" y="12954"/>
                  </a:lnTo>
                  <a:close/>
                </a:path>
                <a:path w="20320" h="26670">
                  <a:moveTo>
                    <a:pt x="5969" y="3810"/>
                  </a:moveTo>
                  <a:lnTo>
                    <a:pt x="5969" y="2285"/>
                  </a:lnTo>
                  <a:lnTo>
                    <a:pt x="5334" y="2285"/>
                  </a:lnTo>
                  <a:lnTo>
                    <a:pt x="5334" y="3810"/>
                  </a:lnTo>
                  <a:lnTo>
                    <a:pt x="5969" y="3810"/>
                  </a:lnTo>
                  <a:close/>
                </a:path>
                <a:path w="20320" h="26670">
                  <a:moveTo>
                    <a:pt x="6858" y="9144"/>
                  </a:moveTo>
                  <a:lnTo>
                    <a:pt x="6858" y="7620"/>
                  </a:lnTo>
                  <a:lnTo>
                    <a:pt x="6096" y="8382"/>
                  </a:lnTo>
                  <a:lnTo>
                    <a:pt x="5334" y="6858"/>
                  </a:lnTo>
                  <a:lnTo>
                    <a:pt x="5334" y="9144"/>
                  </a:lnTo>
                  <a:lnTo>
                    <a:pt x="6858" y="9144"/>
                  </a:lnTo>
                  <a:close/>
                </a:path>
                <a:path w="20320" h="26670">
                  <a:moveTo>
                    <a:pt x="6096" y="13716"/>
                  </a:moveTo>
                  <a:lnTo>
                    <a:pt x="6096" y="12954"/>
                  </a:lnTo>
                  <a:lnTo>
                    <a:pt x="5334" y="12954"/>
                  </a:lnTo>
                  <a:lnTo>
                    <a:pt x="5334" y="13716"/>
                  </a:lnTo>
                  <a:lnTo>
                    <a:pt x="6096" y="13716"/>
                  </a:lnTo>
                  <a:close/>
                </a:path>
                <a:path w="20320" h="26670">
                  <a:moveTo>
                    <a:pt x="9144" y="13716"/>
                  </a:moveTo>
                  <a:lnTo>
                    <a:pt x="9144" y="12954"/>
                  </a:lnTo>
                  <a:lnTo>
                    <a:pt x="6858" y="15240"/>
                  </a:lnTo>
                  <a:lnTo>
                    <a:pt x="6096" y="14478"/>
                  </a:lnTo>
                  <a:lnTo>
                    <a:pt x="5334" y="14478"/>
                  </a:lnTo>
                  <a:lnTo>
                    <a:pt x="5334" y="16764"/>
                  </a:lnTo>
                  <a:lnTo>
                    <a:pt x="6096" y="16002"/>
                  </a:lnTo>
                  <a:lnTo>
                    <a:pt x="6858" y="16002"/>
                  </a:lnTo>
                  <a:lnTo>
                    <a:pt x="6858" y="17526"/>
                  </a:lnTo>
                  <a:lnTo>
                    <a:pt x="7620" y="17526"/>
                  </a:lnTo>
                  <a:lnTo>
                    <a:pt x="7620" y="16002"/>
                  </a:lnTo>
                  <a:lnTo>
                    <a:pt x="9144" y="13716"/>
                  </a:lnTo>
                  <a:close/>
                </a:path>
                <a:path w="20320" h="26670">
                  <a:moveTo>
                    <a:pt x="6858" y="25908"/>
                  </a:moveTo>
                  <a:lnTo>
                    <a:pt x="6858" y="24384"/>
                  </a:lnTo>
                  <a:lnTo>
                    <a:pt x="6096" y="25146"/>
                  </a:lnTo>
                  <a:lnTo>
                    <a:pt x="5334" y="24384"/>
                  </a:lnTo>
                  <a:lnTo>
                    <a:pt x="5334" y="25908"/>
                  </a:lnTo>
                  <a:lnTo>
                    <a:pt x="6858" y="25908"/>
                  </a:lnTo>
                  <a:close/>
                </a:path>
                <a:path w="20320" h="26670">
                  <a:moveTo>
                    <a:pt x="9144" y="7620"/>
                  </a:moveTo>
                  <a:lnTo>
                    <a:pt x="9144" y="4571"/>
                  </a:lnTo>
                  <a:lnTo>
                    <a:pt x="8382" y="4571"/>
                  </a:lnTo>
                  <a:lnTo>
                    <a:pt x="8382" y="7620"/>
                  </a:lnTo>
                  <a:lnTo>
                    <a:pt x="9144" y="7620"/>
                  </a:lnTo>
                  <a:close/>
                </a:path>
                <a:path w="20320" h="26670">
                  <a:moveTo>
                    <a:pt x="9144" y="21336"/>
                  </a:moveTo>
                  <a:lnTo>
                    <a:pt x="9144" y="17526"/>
                  </a:lnTo>
                  <a:lnTo>
                    <a:pt x="8382" y="18288"/>
                  </a:lnTo>
                  <a:lnTo>
                    <a:pt x="8382" y="20574"/>
                  </a:lnTo>
                  <a:lnTo>
                    <a:pt x="9144" y="21336"/>
                  </a:lnTo>
                  <a:close/>
                </a:path>
                <a:path w="20320" h="26670">
                  <a:moveTo>
                    <a:pt x="10668" y="25146"/>
                  </a:moveTo>
                  <a:lnTo>
                    <a:pt x="10668" y="2285"/>
                  </a:lnTo>
                  <a:lnTo>
                    <a:pt x="9906" y="2285"/>
                  </a:lnTo>
                  <a:lnTo>
                    <a:pt x="9144" y="1523"/>
                  </a:lnTo>
                  <a:lnTo>
                    <a:pt x="9144" y="25146"/>
                  </a:lnTo>
                  <a:lnTo>
                    <a:pt x="10668" y="25146"/>
                  </a:lnTo>
                  <a:close/>
                </a:path>
                <a:path w="20320" h="26670">
                  <a:moveTo>
                    <a:pt x="16002" y="25146"/>
                  </a:moveTo>
                  <a:lnTo>
                    <a:pt x="16002" y="22098"/>
                  </a:lnTo>
                  <a:lnTo>
                    <a:pt x="15240" y="22860"/>
                  </a:lnTo>
                  <a:lnTo>
                    <a:pt x="14478" y="22098"/>
                  </a:lnTo>
                  <a:lnTo>
                    <a:pt x="13716" y="22860"/>
                  </a:lnTo>
                  <a:lnTo>
                    <a:pt x="12954" y="22860"/>
                  </a:lnTo>
                  <a:lnTo>
                    <a:pt x="12192" y="23622"/>
                  </a:lnTo>
                  <a:lnTo>
                    <a:pt x="12192" y="24384"/>
                  </a:lnTo>
                  <a:lnTo>
                    <a:pt x="10668" y="24384"/>
                  </a:lnTo>
                  <a:lnTo>
                    <a:pt x="10668" y="25908"/>
                  </a:lnTo>
                  <a:lnTo>
                    <a:pt x="9906" y="25908"/>
                  </a:lnTo>
                  <a:lnTo>
                    <a:pt x="9144" y="25146"/>
                  </a:lnTo>
                  <a:lnTo>
                    <a:pt x="9144" y="26670"/>
                  </a:lnTo>
                  <a:lnTo>
                    <a:pt x="10668" y="26670"/>
                  </a:lnTo>
                  <a:lnTo>
                    <a:pt x="11430" y="25908"/>
                  </a:lnTo>
                  <a:lnTo>
                    <a:pt x="12954" y="25146"/>
                  </a:lnTo>
                  <a:lnTo>
                    <a:pt x="13716" y="25908"/>
                  </a:lnTo>
                  <a:lnTo>
                    <a:pt x="13716" y="24384"/>
                  </a:lnTo>
                  <a:lnTo>
                    <a:pt x="14478" y="23622"/>
                  </a:lnTo>
                  <a:lnTo>
                    <a:pt x="14478" y="25908"/>
                  </a:lnTo>
                  <a:lnTo>
                    <a:pt x="15240" y="25146"/>
                  </a:lnTo>
                  <a:lnTo>
                    <a:pt x="16002" y="25146"/>
                  </a:lnTo>
                  <a:close/>
                </a:path>
                <a:path w="20320" h="26670">
                  <a:moveTo>
                    <a:pt x="11430" y="7620"/>
                  </a:moveTo>
                  <a:lnTo>
                    <a:pt x="11430" y="4571"/>
                  </a:lnTo>
                  <a:lnTo>
                    <a:pt x="10668" y="4571"/>
                  </a:lnTo>
                  <a:lnTo>
                    <a:pt x="10668" y="7620"/>
                  </a:lnTo>
                  <a:lnTo>
                    <a:pt x="11430" y="7620"/>
                  </a:lnTo>
                  <a:close/>
                </a:path>
                <a:path w="20320" h="26670">
                  <a:moveTo>
                    <a:pt x="14478" y="8381"/>
                  </a:moveTo>
                  <a:lnTo>
                    <a:pt x="14478" y="6857"/>
                  </a:lnTo>
                  <a:lnTo>
                    <a:pt x="13716" y="8381"/>
                  </a:lnTo>
                  <a:lnTo>
                    <a:pt x="12954" y="7620"/>
                  </a:lnTo>
                  <a:lnTo>
                    <a:pt x="12954" y="6858"/>
                  </a:lnTo>
                  <a:lnTo>
                    <a:pt x="12192" y="7620"/>
                  </a:lnTo>
                  <a:lnTo>
                    <a:pt x="12192" y="8382"/>
                  </a:lnTo>
                  <a:lnTo>
                    <a:pt x="10668" y="10668"/>
                  </a:lnTo>
                  <a:lnTo>
                    <a:pt x="10668" y="12954"/>
                  </a:lnTo>
                  <a:lnTo>
                    <a:pt x="11430" y="12954"/>
                  </a:lnTo>
                  <a:lnTo>
                    <a:pt x="11430" y="11430"/>
                  </a:lnTo>
                  <a:lnTo>
                    <a:pt x="12954" y="9144"/>
                  </a:lnTo>
                  <a:lnTo>
                    <a:pt x="13716" y="9143"/>
                  </a:lnTo>
                  <a:lnTo>
                    <a:pt x="14478" y="8381"/>
                  </a:lnTo>
                  <a:close/>
                </a:path>
                <a:path w="20320" h="26670">
                  <a:moveTo>
                    <a:pt x="16002" y="16764"/>
                  </a:moveTo>
                  <a:lnTo>
                    <a:pt x="13716" y="14478"/>
                  </a:lnTo>
                  <a:lnTo>
                    <a:pt x="12954" y="15240"/>
                  </a:lnTo>
                  <a:lnTo>
                    <a:pt x="10668" y="12954"/>
                  </a:lnTo>
                  <a:lnTo>
                    <a:pt x="10668" y="13716"/>
                  </a:lnTo>
                  <a:lnTo>
                    <a:pt x="12192" y="16002"/>
                  </a:lnTo>
                  <a:lnTo>
                    <a:pt x="12192" y="16764"/>
                  </a:lnTo>
                  <a:lnTo>
                    <a:pt x="12954" y="17526"/>
                  </a:lnTo>
                  <a:lnTo>
                    <a:pt x="12954" y="16002"/>
                  </a:lnTo>
                  <a:lnTo>
                    <a:pt x="13716" y="16002"/>
                  </a:lnTo>
                  <a:lnTo>
                    <a:pt x="14478" y="16764"/>
                  </a:lnTo>
                  <a:lnTo>
                    <a:pt x="14478" y="18288"/>
                  </a:lnTo>
                  <a:lnTo>
                    <a:pt x="15240" y="19431"/>
                  </a:lnTo>
                  <a:lnTo>
                    <a:pt x="15240" y="17526"/>
                  </a:lnTo>
                  <a:lnTo>
                    <a:pt x="16002" y="16764"/>
                  </a:lnTo>
                  <a:close/>
                </a:path>
                <a:path w="20320" h="26670">
                  <a:moveTo>
                    <a:pt x="11430" y="20574"/>
                  </a:moveTo>
                  <a:lnTo>
                    <a:pt x="11430" y="18288"/>
                  </a:lnTo>
                  <a:lnTo>
                    <a:pt x="10668" y="17526"/>
                  </a:lnTo>
                  <a:lnTo>
                    <a:pt x="10668" y="21336"/>
                  </a:lnTo>
                  <a:lnTo>
                    <a:pt x="11430" y="20574"/>
                  </a:lnTo>
                  <a:close/>
                </a:path>
                <a:path w="20320" h="26670">
                  <a:moveTo>
                    <a:pt x="12954" y="12954"/>
                  </a:moveTo>
                  <a:lnTo>
                    <a:pt x="12954" y="11430"/>
                  </a:lnTo>
                  <a:lnTo>
                    <a:pt x="11430" y="11430"/>
                  </a:lnTo>
                  <a:lnTo>
                    <a:pt x="11430" y="12954"/>
                  </a:lnTo>
                  <a:lnTo>
                    <a:pt x="12954" y="12954"/>
                  </a:lnTo>
                  <a:close/>
                </a:path>
                <a:path w="20320" h="26670">
                  <a:moveTo>
                    <a:pt x="18288" y="3047"/>
                  </a:moveTo>
                  <a:lnTo>
                    <a:pt x="18288" y="761"/>
                  </a:lnTo>
                  <a:lnTo>
                    <a:pt x="17526" y="761"/>
                  </a:lnTo>
                  <a:lnTo>
                    <a:pt x="16637" y="1523"/>
                  </a:lnTo>
                  <a:lnTo>
                    <a:pt x="16002" y="1523"/>
                  </a:lnTo>
                  <a:lnTo>
                    <a:pt x="15240" y="761"/>
                  </a:lnTo>
                  <a:lnTo>
                    <a:pt x="12954" y="761"/>
                  </a:lnTo>
                  <a:lnTo>
                    <a:pt x="12954" y="3809"/>
                  </a:lnTo>
                  <a:lnTo>
                    <a:pt x="13716" y="3809"/>
                  </a:lnTo>
                  <a:lnTo>
                    <a:pt x="13716" y="1523"/>
                  </a:lnTo>
                  <a:lnTo>
                    <a:pt x="15240" y="1523"/>
                  </a:lnTo>
                  <a:lnTo>
                    <a:pt x="15240" y="3047"/>
                  </a:lnTo>
                  <a:lnTo>
                    <a:pt x="16002" y="2285"/>
                  </a:lnTo>
                  <a:lnTo>
                    <a:pt x="17526" y="2285"/>
                  </a:lnTo>
                  <a:lnTo>
                    <a:pt x="17526" y="4000"/>
                  </a:lnTo>
                  <a:lnTo>
                    <a:pt x="18288" y="3047"/>
                  </a:lnTo>
                  <a:close/>
                </a:path>
                <a:path w="20320" h="26670">
                  <a:moveTo>
                    <a:pt x="17526" y="4000"/>
                  </a:moveTo>
                  <a:lnTo>
                    <a:pt x="17526" y="2285"/>
                  </a:lnTo>
                  <a:lnTo>
                    <a:pt x="14478" y="6095"/>
                  </a:lnTo>
                  <a:lnTo>
                    <a:pt x="13716" y="5333"/>
                  </a:lnTo>
                  <a:lnTo>
                    <a:pt x="12954" y="6095"/>
                  </a:lnTo>
                  <a:lnTo>
                    <a:pt x="12954" y="7620"/>
                  </a:lnTo>
                  <a:lnTo>
                    <a:pt x="13716" y="6857"/>
                  </a:lnTo>
                  <a:lnTo>
                    <a:pt x="14478" y="6857"/>
                  </a:lnTo>
                  <a:lnTo>
                    <a:pt x="14478" y="8381"/>
                  </a:lnTo>
                  <a:lnTo>
                    <a:pt x="15240" y="8381"/>
                  </a:lnTo>
                  <a:lnTo>
                    <a:pt x="15240" y="6857"/>
                  </a:lnTo>
                  <a:lnTo>
                    <a:pt x="17526" y="4000"/>
                  </a:lnTo>
                  <a:close/>
                </a:path>
                <a:path w="20320" h="26670">
                  <a:moveTo>
                    <a:pt x="18288" y="13716"/>
                  </a:moveTo>
                  <a:lnTo>
                    <a:pt x="18288" y="10667"/>
                  </a:lnTo>
                  <a:lnTo>
                    <a:pt x="17526" y="10667"/>
                  </a:lnTo>
                  <a:lnTo>
                    <a:pt x="16637" y="11429"/>
                  </a:lnTo>
                  <a:lnTo>
                    <a:pt x="16002" y="11429"/>
                  </a:lnTo>
                  <a:lnTo>
                    <a:pt x="15240" y="10667"/>
                  </a:lnTo>
                  <a:lnTo>
                    <a:pt x="12954" y="10668"/>
                  </a:lnTo>
                  <a:lnTo>
                    <a:pt x="12954" y="13716"/>
                  </a:lnTo>
                  <a:lnTo>
                    <a:pt x="13716" y="13716"/>
                  </a:lnTo>
                  <a:lnTo>
                    <a:pt x="13716" y="12192"/>
                  </a:lnTo>
                  <a:lnTo>
                    <a:pt x="14478" y="12192"/>
                  </a:lnTo>
                  <a:lnTo>
                    <a:pt x="14478" y="13716"/>
                  </a:lnTo>
                  <a:lnTo>
                    <a:pt x="15240" y="13716"/>
                  </a:lnTo>
                  <a:lnTo>
                    <a:pt x="16002" y="12954"/>
                  </a:lnTo>
                  <a:lnTo>
                    <a:pt x="17526" y="12954"/>
                  </a:lnTo>
                  <a:lnTo>
                    <a:pt x="18288" y="13716"/>
                  </a:lnTo>
                  <a:close/>
                </a:path>
                <a:path w="20320" h="26670">
                  <a:moveTo>
                    <a:pt x="14478" y="18288"/>
                  </a:moveTo>
                  <a:lnTo>
                    <a:pt x="14478" y="16764"/>
                  </a:lnTo>
                  <a:lnTo>
                    <a:pt x="13716" y="17526"/>
                  </a:lnTo>
                  <a:lnTo>
                    <a:pt x="12954" y="16002"/>
                  </a:lnTo>
                  <a:lnTo>
                    <a:pt x="12954" y="17526"/>
                  </a:lnTo>
                  <a:lnTo>
                    <a:pt x="13716" y="19050"/>
                  </a:lnTo>
                  <a:lnTo>
                    <a:pt x="14478" y="18288"/>
                  </a:lnTo>
                  <a:close/>
                </a:path>
                <a:path w="20320" h="26670">
                  <a:moveTo>
                    <a:pt x="15240" y="3809"/>
                  </a:moveTo>
                  <a:lnTo>
                    <a:pt x="15240" y="2285"/>
                  </a:lnTo>
                  <a:lnTo>
                    <a:pt x="13716" y="2285"/>
                  </a:lnTo>
                  <a:lnTo>
                    <a:pt x="13716" y="3809"/>
                  </a:lnTo>
                  <a:lnTo>
                    <a:pt x="15240" y="3809"/>
                  </a:lnTo>
                  <a:close/>
                </a:path>
                <a:path w="20320" h="26670">
                  <a:moveTo>
                    <a:pt x="14478" y="13716"/>
                  </a:moveTo>
                  <a:lnTo>
                    <a:pt x="14478" y="12954"/>
                  </a:lnTo>
                  <a:lnTo>
                    <a:pt x="13716" y="12954"/>
                  </a:lnTo>
                  <a:lnTo>
                    <a:pt x="13716" y="13716"/>
                  </a:lnTo>
                  <a:lnTo>
                    <a:pt x="14478" y="13716"/>
                  </a:lnTo>
                  <a:close/>
                </a:path>
                <a:path w="20320" h="26670">
                  <a:moveTo>
                    <a:pt x="14478" y="25908"/>
                  </a:moveTo>
                  <a:lnTo>
                    <a:pt x="14478" y="24384"/>
                  </a:lnTo>
                  <a:lnTo>
                    <a:pt x="13716" y="25146"/>
                  </a:lnTo>
                  <a:lnTo>
                    <a:pt x="13716" y="25908"/>
                  </a:lnTo>
                  <a:lnTo>
                    <a:pt x="14478" y="25908"/>
                  </a:lnTo>
                  <a:close/>
                </a:path>
                <a:path w="20320" h="26670">
                  <a:moveTo>
                    <a:pt x="16002" y="7619"/>
                  </a:moveTo>
                  <a:lnTo>
                    <a:pt x="16002" y="6857"/>
                  </a:lnTo>
                  <a:lnTo>
                    <a:pt x="15240" y="6857"/>
                  </a:lnTo>
                  <a:lnTo>
                    <a:pt x="15240" y="8381"/>
                  </a:lnTo>
                  <a:lnTo>
                    <a:pt x="16002" y="7619"/>
                  </a:lnTo>
                  <a:close/>
                </a:path>
                <a:path w="20320" h="26670">
                  <a:moveTo>
                    <a:pt x="18288" y="22860"/>
                  </a:moveTo>
                  <a:lnTo>
                    <a:pt x="18288" y="18288"/>
                  </a:lnTo>
                  <a:lnTo>
                    <a:pt x="17526" y="19812"/>
                  </a:lnTo>
                  <a:lnTo>
                    <a:pt x="16637" y="19812"/>
                  </a:lnTo>
                  <a:lnTo>
                    <a:pt x="15240" y="17526"/>
                  </a:lnTo>
                  <a:lnTo>
                    <a:pt x="15240" y="19431"/>
                  </a:lnTo>
                  <a:lnTo>
                    <a:pt x="16002" y="20574"/>
                  </a:lnTo>
                  <a:lnTo>
                    <a:pt x="16002" y="23622"/>
                  </a:lnTo>
                  <a:lnTo>
                    <a:pt x="16637" y="22860"/>
                  </a:lnTo>
                  <a:lnTo>
                    <a:pt x="16637" y="20574"/>
                  </a:lnTo>
                  <a:lnTo>
                    <a:pt x="17526" y="20574"/>
                  </a:lnTo>
                  <a:lnTo>
                    <a:pt x="17526" y="22860"/>
                  </a:lnTo>
                  <a:lnTo>
                    <a:pt x="18288" y="22860"/>
                  </a:lnTo>
                  <a:close/>
                </a:path>
                <a:path w="20320" h="26670">
                  <a:moveTo>
                    <a:pt x="18288" y="9143"/>
                  </a:moveTo>
                  <a:lnTo>
                    <a:pt x="18288" y="5333"/>
                  </a:lnTo>
                  <a:lnTo>
                    <a:pt x="17526" y="6095"/>
                  </a:lnTo>
                  <a:lnTo>
                    <a:pt x="16637" y="6095"/>
                  </a:lnTo>
                  <a:lnTo>
                    <a:pt x="16637" y="8381"/>
                  </a:lnTo>
                  <a:lnTo>
                    <a:pt x="17526" y="8381"/>
                  </a:lnTo>
                  <a:lnTo>
                    <a:pt x="18288" y="9143"/>
                  </a:lnTo>
                  <a:close/>
                </a:path>
                <a:path w="20320" h="26670">
                  <a:moveTo>
                    <a:pt x="18288" y="18288"/>
                  </a:moveTo>
                  <a:lnTo>
                    <a:pt x="18288" y="15240"/>
                  </a:lnTo>
                  <a:lnTo>
                    <a:pt x="16637" y="15240"/>
                  </a:lnTo>
                  <a:lnTo>
                    <a:pt x="16637" y="18288"/>
                  </a:lnTo>
                  <a:lnTo>
                    <a:pt x="18288" y="18288"/>
                  </a:lnTo>
                  <a:close/>
                </a:path>
                <a:path w="20320" h="26670">
                  <a:moveTo>
                    <a:pt x="17526" y="22860"/>
                  </a:moveTo>
                  <a:lnTo>
                    <a:pt x="17526" y="22098"/>
                  </a:lnTo>
                  <a:lnTo>
                    <a:pt x="16637" y="21336"/>
                  </a:lnTo>
                  <a:lnTo>
                    <a:pt x="16637" y="22860"/>
                  </a:lnTo>
                  <a:lnTo>
                    <a:pt x="17526" y="22860"/>
                  </a:lnTo>
                  <a:close/>
                </a:path>
                <a:path w="20320" h="26670">
                  <a:moveTo>
                    <a:pt x="19812" y="3047"/>
                  </a:moveTo>
                  <a:lnTo>
                    <a:pt x="19812" y="761"/>
                  </a:lnTo>
                  <a:lnTo>
                    <a:pt x="18923" y="635"/>
                  </a:lnTo>
                  <a:lnTo>
                    <a:pt x="18288" y="0"/>
                  </a:lnTo>
                  <a:lnTo>
                    <a:pt x="18288" y="1523"/>
                  </a:lnTo>
                  <a:lnTo>
                    <a:pt x="18923" y="1523"/>
                  </a:lnTo>
                  <a:lnTo>
                    <a:pt x="18923" y="3047"/>
                  </a:lnTo>
                  <a:lnTo>
                    <a:pt x="19812" y="3047"/>
                  </a:lnTo>
                  <a:close/>
                </a:path>
                <a:path w="20320" h="26670">
                  <a:moveTo>
                    <a:pt x="18923" y="6857"/>
                  </a:moveTo>
                  <a:lnTo>
                    <a:pt x="18923" y="2285"/>
                  </a:lnTo>
                  <a:lnTo>
                    <a:pt x="18288" y="2285"/>
                  </a:lnTo>
                  <a:lnTo>
                    <a:pt x="18288" y="6857"/>
                  </a:lnTo>
                  <a:lnTo>
                    <a:pt x="18923" y="6857"/>
                  </a:lnTo>
                  <a:close/>
                </a:path>
                <a:path w="20320" h="26670">
                  <a:moveTo>
                    <a:pt x="18923" y="12065"/>
                  </a:moveTo>
                  <a:lnTo>
                    <a:pt x="18923" y="7619"/>
                  </a:lnTo>
                  <a:lnTo>
                    <a:pt x="18288" y="7619"/>
                  </a:lnTo>
                  <a:lnTo>
                    <a:pt x="18288" y="11429"/>
                  </a:lnTo>
                  <a:lnTo>
                    <a:pt x="18923" y="12065"/>
                  </a:lnTo>
                  <a:close/>
                </a:path>
                <a:path w="20320" h="26670">
                  <a:moveTo>
                    <a:pt x="18923" y="16002"/>
                  </a:moveTo>
                  <a:lnTo>
                    <a:pt x="18923" y="12954"/>
                  </a:lnTo>
                  <a:lnTo>
                    <a:pt x="18288" y="12954"/>
                  </a:lnTo>
                  <a:lnTo>
                    <a:pt x="18288" y="16002"/>
                  </a:lnTo>
                  <a:lnTo>
                    <a:pt x="18923" y="16002"/>
                  </a:lnTo>
                  <a:close/>
                </a:path>
                <a:path w="20320" h="26670">
                  <a:moveTo>
                    <a:pt x="18923" y="18541"/>
                  </a:moveTo>
                  <a:lnTo>
                    <a:pt x="18923" y="17526"/>
                  </a:lnTo>
                  <a:lnTo>
                    <a:pt x="18288" y="17526"/>
                  </a:lnTo>
                  <a:lnTo>
                    <a:pt x="18288" y="19812"/>
                  </a:lnTo>
                  <a:lnTo>
                    <a:pt x="18923" y="18541"/>
                  </a:lnTo>
                  <a:close/>
                </a:path>
                <a:path w="20320" h="26670">
                  <a:moveTo>
                    <a:pt x="18923" y="22098"/>
                  </a:moveTo>
                  <a:lnTo>
                    <a:pt x="18923" y="20447"/>
                  </a:lnTo>
                  <a:lnTo>
                    <a:pt x="18288" y="19812"/>
                  </a:lnTo>
                  <a:lnTo>
                    <a:pt x="18288" y="22098"/>
                  </a:lnTo>
                  <a:lnTo>
                    <a:pt x="18923" y="22098"/>
                  </a:lnTo>
                  <a:close/>
                </a:path>
                <a:path w="20320" h="26670">
                  <a:moveTo>
                    <a:pt x="19812" y="8381"/>
                  </a:moveTo>
                  <a:lnTo>
                    <a:pt x="19812" y="6095"/>
                  </a:lnTo>
                  <a:lnTo>
                    <a:pt x="18923" y="5207"/>
                  </a:lnTo>
                  <a:lnTo>
                    <a:pt x="18923" y="9270"/>
                  </a:lnTo>
                  <a:lnTo>
                    <a:pt x="19812" y="8381"/>
                  </a:lnTo>
                  <a:close/>
                </a:path>
                <a:path w="20320" h="26670">
                  <a:moveTo>
                    <a:pt x="19812" y="13716"/>
                  </a:moveTo>
                  <a:lnTo>
                    <a:pt x="19812" y="10667"/>
                  </a:lnTo>
                  <a:lnTo>
                    <a:pt x="18923" y="10667"/>
                  </a:lnTo>
                  <a:lnTo>
                    <a:pt x="18923" y="13716"/>
                  </a:lnTo>
                  <a:lnTo>
                    <a:pt x="19812" y="13716"/>
                  </a:lnTo>
                  <a:close/>
                </a:path>
                <a:path w="20320" h="26670">
                  <a:moveTo>
                    <a:pt x="19812" y="18288"/>
                  </a:moveTo>
                  <a:lnTo>
                    <a:pt x="19812" y="15240"/>
                  </a:lnTo>
                  <a:lnTo>
                    <a:pt x="18923" y="15240"/>
                  </a:lnTo>
                  <a:lnTo>
                    <a:pt x="18923" y="18288"/>
                  </a:lnTo>
                  <a:lnTo>
                    <a:pt x="19812" y="1828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3636911" y="651662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2286"/>
                  </a:moveTo>
                  <a:lnTo>
                    <a:pt x="3048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7E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3616337" y="6494526"/>
              <a:ext cx="17145" cy="20320"/>
            </a:xfrm>
            <a:custGeom>
              <a:avLst/>
              <a:gdLst/>
              <a:ahLst/>
              <a:cxnLst/>
              <a:rect l="l" t="t" r="r" b="b"/>
              <a:pathLst>
                <a:path w="17145" h="20320">
                  <a:moveTo>
                    <a:pt x="16764" y="12191"/>
                  </a:moveTo>
                  <a:lnTo>
                    <a:pt x="16764" y="7619"/>
                  </a:lnTo>
                  <a:lnTo>
                    <a:pt x="16002" y="6095"/>
                  </a:lnTo>
                  <a:lnTo>
                    <a:pt x="16002" y="4571"/>
                  </a:lnTo>
                  <a:lnTo>
                    <a:pt x="12192" y="761"/>
                  </a:lnTo>
                  <a:lnTo>
                    <a:pt x="10668" y="0"/>
                  </a:lnTo>
                  <a:lnTo>
                    <a:pt x="6858" y="0"/>
                  </a:lnTo>
                  <a:lnTo>
                    <a:pt x="3809" y="1523"/>
                  </a:lnTo>
                  <a:lnTo>
                    <a:pt x="3047" y="3047"/>
                  </a:lnTo>
                  <a:lnTo>
                    <a:pt x="1523" y="4571"/>
                  </a:lnTo>
                  <a:lnTo>
                    <a:pt x="0" y="7619"/>
                  </a:lnTo>
                  <a:lnTo>
                    <a:pt x="0" y="9905"/>
                  </a:lnTo>
                  <a:lnTo>
                    <a:pt x="0" y="12191"/>
                  </a:lnTo>
                  <a:lnTo>
                    <a:pt x="1524" y="15239"/>
                  </a:lnTo>
                  <a:lnTo>
                    <a:pt x="3949" y="17157"/>
                  </a:lnTo>
                  <a:lnTo>
                    <a:pt x="3429" y="19786"/>
                  </a:lnTo>
                  <a:lnTo>
                    <a:pt x="10668" y="19811"/>
                  </a:lnTo>
                  <a:lnTo>
                    <a:pt x="12192" y="19049"/>
                  </a:lnTo>
                  <a:lnTo>
                    <a:pt x="16002" y="15239"/>
                  </a:lnTo>
                  <a:lnTo>
                    <a:pt x="16002" y="13715"/>
                  </a:lnTo>
                  <a:lnTo>
                    <a:pt x="16764" y="12191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3616337" y="6492062"/>
              <a:ext cx="17780" cy="24765"/>
            </a:xfrm>
            <a:custGeom>
              <a:avLst/>
              <a:gdLst/>
              <a:ahLst/>
              <a:cxnLst/>
              <a:rect l="l" t="t" r="r" b="b"/>
              <a:pathLst>
                <a:path w="17779" h="24765">
                  <a:moveTo>
                    <a:pt x="761" y="10083"/>
                  </a:moveTo>
                  <a:lnTo>
                    <a:pt x="761" y="8559"/>
                  </a:lnTo>
                  <a:lnTo>
                    <a:pt x="0" y="10083"/>
                  </a:lnTo>
                  <a:lnTo>
                    <a:pt x="0" y="12369"/>
                  </a:lnTo>
                  <a:lnTo>
                    <a:pt x="761" y="10083"/>
                  </a:lnTo>
                  <a:close/>
                </a:path>
                <a:path w="17779" h="24765">
                  <a:moveTo>
                    <a:pt x="762" y="16179"/>
                  </a:moveTo>
                  <a:lnTo>
                    <a:pt x="762" y="14655"/>
                  </a:lnTo>
                  <a:lnTo>
                    <a:pt x="0" y="12369"/>
                  </a:lnTo>
                  <a:lnTo>
                    <a:pt x="0" y="14655"/>
                  </a:lnTo>
                  <a:lnTo>
                    <a:pt x="762" y="16179"/>
                  </a:lnTo>
                  <a:close/>
                </a:path>
                <a:path w="17779" h="24765">
                  <a:moveTo>
                    <a:pt x="16235" y="8385"/>
                  </a:moveTo>
                  <a:lnTo>
                    <a:pt x="13627" y="0"/>
                  </a:lnTo>
                  <a:lnTo>
                    <a:pt x="4025" y="88"/>
                  </a:lnTo>
                  <a:lnTo>
                    <a:pt x="761" y="8559"/>
                  </a:lnTo>
                  <a:lnTo>
                    <a:pt x="1523" y="7035"/>
                  </a:lnTo>
                  <a:lnTo>
                    <a:pt x="3047" y="5511"/>
                  </a:lnTo>
                  <a:lnTo>
                    <a:pt x="3809" y="3987"/>
                  </a:lnTo>
                  <a:lnTo>
                    <a:pt x="5333" y="3225"/>
                  </a:lnTo>
                  <a:lnTo>
                    <a:pt x="6858" y="3225"/>
                  </a:lnTo>
                  <a:lnTo>
                    <a:pt x="7620" y="2463"/>
                  </a:lnTo>
                  <a:lnTo>
                    <a:pt x="9144" y="2463"/>
                  </a:lnTo>
                  <a:lnTo>
                    <a:pt x="9906" y="3225"/>
                  </a:lnTo>
                  <a:lnTo>
                    <a:pt x="12192" y="3225"/>
                  </a:lnTo>
                  <a:lnTo>
                    <a:pt x="14478" y="5511"/>
                  </a:lnTo>
                  <a:lnTo>
                    <a:pt x="15240" y="7035"/>
                  </a:lnTo>
                  <a:lnTo>
                    <a:pt x="16235" y="8385"/>
                  </a:lnTo>
                  <a:close/>
                </a:path>
                <a:path w="17779" h="24765">
                  <a:moveTo>
                    <a:pt x="16551" y="15337"/>
                  </a:moveTo>
                  <a:lnTo>
                    <a:pt x="16002" y="16179"/>
                  </a:lnTo>
                  <a:lnTo>
                    <a:pt x="14478" y="19227"/>
                  </a:lnTo>
                  <a:lnTo>
                    <a:pt x="12192" y="21513"/>
                  </a:lnTo>
                  <a:lnTo>
                    <a:pt x="9906" y="22275"/>
                  </a:lnTo>
                  <a:lnTo>
                    <a:pt x="6858" y="22275"/>
                  </a:lnTo>
                  <a:lnTo>
                    <a:pt x="4025" y="20859"/>
                  </a:lnTo>
                  <a:lnTo>
                    <a:pt x="3810" y="20751"/>
                  </a:lnTo>
                  <a:lnTo>
                    <a:pt x="3048" y="19227"/>
                  </a:lnTo>
                  <a:lnTo>
                    <a:pt x="1524" y="17703"/>
                  </a:lnTo>
                  <a:lnTo>
                    <a:pt x="762" y="16179"/>
                  </a:lnTo>
                  <a:lnTo>
                    <a:pt x="4025" y="24650"/>
                  </a:lnTo>
                  <a:lnTo>
                    <a:pt x="13627" y="24739"/>
                  </a:lnTo>
                  <a:lnTo>
                    <a:pt x="16551" y="15337"/>
                  </a:lnTo>
                  <a:close/>
                </a:path>
                <a:path w="17779" h="24765">
                  <a:moveTo>
                    <a:pt x="17602" y="13728"/>
                  </a:moveTo>
                  <a:lnTo>
                    <a:pt x="16954" y="9359"/>
                  </a:lnTo>
                  <a:lnTo>
                    <a:pt x="16235" y="8385"/>
                  </a:lnTo>
                  <a:lnTo>
                    <a:pt x="16764" y="10083"/>
                  </a:lnTo>
                  <a:lnTo>
                    <a:pt x="16764" y="15012"/>
                  </a:lnTo>
                  <a:lnTo>
                    <a:pt x="17602" y="13728"/>
                  </a:lnTo>
                  <a:close/>
                </a:path>
                <a:path w="17779" h="24765">
                  <a:moveTo>
                    <a:pt x="16764" y="15012"/>
                  </a:moveTo>
                  <a:lnTo>
                    <a:pt x="16764" y="14655"/>
                  </a:lnTo>
                  <a:lnTo>
                    <a:pt x="16551" y="15337"/>
                  </a:lnTo>
                  <a:lnTo>
                    <a:pt x="16764" y="1501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3617861" y="6497574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13716" y="8382"/>
                  </a:moveTo>
                  <a:lnTo>
                    <a:pt x="13716" y="5334"/>
                  </a:lnTo>
                  <a:lnTo>
                    <a:pt x="12954" y="4572"/>
                  </a:lnTo>
                  <a:lnTo>
                    <a:pt x="12192" y="3048"/>
                  </a:lnTo>
                  <a:lnTo>
                    <a:pt x="9906" y="762"/>
                  </a:lnTo>
                  <a:lnTo>
                    <a:pt x="8382" y="762"/>
                  </a:lnTo>
                  <a:lnTo>
                    <a:pt x="6858" y="0"/>
                  </a:lnTo>
                  <a:lnTo>
                    <a:pt x="5333" y="762"/>
                  </a:lnTo>
                  <a:lnTo>
                    <a:pt x="4571" y="762"/>
                  </a:lnTo>
                  <a:lnTo>
                    <a:pt x="3047" y="1524"/>
                  </a:lnTo>
                  <a:lnTo>
                    <a:pt x="1523" y="3048"/>
                  </a:lnTo>
                  <a:lnTo>
                    <a:pt x="761" y="4572"/>
                  </a:lnTo>
                  <a:lnTo>
                    <a:pt x="761" y="5334"/>
                  </a:lnTo>
                  <a:lnTo>
                    <a:pt x="0" y="6858"/>
                  </a:lnTo>
                  <a:lnTo>
                    <a:pt x="762" y="8382"/>
                  </a:lnTo>
                  <a:lnTo>
                    <a:pt x="762" y="9906"/>
                  </a:lnTo>
                  <a:lnTo>
                    <a:pt x="2286" y="11430"/>
                  </a:lnTo>
                  <a:lnTo>
                    <a:pt x="3048" y="12954"/>
                  </a:lnTo>
                  <a:lnTo>
                    <a:pt x="4572" y="12954"/>
                  </a:lnTo>
                  <a:lnTo>
                    <a:pt x="5334" y="13716"/>
                  </a:lnTo>
                  <a:lnTo>
                    <a:pt x="8382" y="13716"/>
                  </a:lnTo>
                  <a:lnTo>
                    <a:pt x="9906" y="12954"/>
                  </a:lnTo>
                  <a:lnTo>
                    <a:pt x="10668" y="12954"/>
                  </a:lnTo>
                  <a:lnTo>
                    <a:pt x="11430" y="11430"/>
                  </a:lnTo>
                  <a:lnTo>
                    <a:pt x="12954" y="9906"/>
                  </a:lnTo>
                  <a:lnTo>
                    <a:pt x="13716" y="838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3617861" y="6497574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62" y="8382"/>
                  </a:moveTo>
                  <a:lnTo>
                    <a:pt x="761" y="5334"/>
                  </a:lnTo>
                  <a:lnTo>
                    <a:pt x="0" y="6858"/>
                  </a:lnTo>
                  <a:lnTo>
                    <a:pt x="762" y="8382"/>
                  </a:lnTo>
                  <a:close/>
                </a:path>
                <a:path w="15875" h="15875">
                  <a:moveTo>
                    <a:pt x="1523" y="4572"/>
                  </a:moveTo>
                  <a:lnTo>
                    <a:pt x="1523" y="3048"/>
                  </a:lnTo>
                  <a:lnTo>
                    <a:pt x="761" y="4572"/>
                  </a:lnTo>
                  <a:lnTo>
                    <a:pt x="761" y="5334"/>
                  </a:lnTo>
                  <a:lnTo>
                    <a:pt x="1523" y="4572"/>
                  </a:lnTo>
                  <a:close/>
                </a:path>
                <a:path w="15875" h="15875">
                  <a:moveTo>
                    <a:pt x="1524" y="10770"/>
                  </a:moveTo>
                  <a:lnTo>
                    <a:pt x="1524" y="9144"/>
                  </a:lnTo>
                  <a:lnTo>
                    <a:pt x="762" y="8382"/>
                  </a:lnTo>
                  <a:lnTo>
                    <a:pt x="762" y="9906"/>
                  </a:lnTo>
                  <a:lnTo>
                    <a:pt x="1524" y="10770"/>
                  </a:lnTo>
                  <a:close/>
                </a:path>
                <a:path w="15875" h="15875">
                  <a:moveTo>
                    <a:pt x="10668" y="12192"/>
                  </a:moveTo>
                  <a:lnTo>
                    <a:pt x="9144" y="12954"/>
                  </a:lnTo>
                  <a:lnTo>
                    <a:pt x="8382" y="12954"/>
                  </a:lnTo>
                  <a:lnTo>
                    <a:pt x="6858" y="13716"/>
                  </a:lnTo>
                  <a:lnTo>
                    <a:pt x="6096" y="12954"/>
                  </a:lnTo>
                  <a:lnTo>
                    <a:pt x="4572" y="12954"/>
                  </a:lnTo>
                  <a:lnTo>
                    <a:pt x="3048" y="12192"/>
                  </a:lnTo>
                  <a:lnTo>
                    <a:pt x="1524" y="10668"/>
                  </a:lnTo>
                  <a:lnTo>
                    <a:pt x="2286" y="11635"/>
                  </a:lnTo>
                  <a:lnTo>
                    <a:pt x="3302" y="12788"/>
                  </a:lnTo>
                  <a:lnTo>
                    <a:pt x="7264" y="15849"/>
                  </a:lnTo>
                  <a:lnTo>
                    <a:pt x="10668" y="12192"/>
                  </a:lnTo>
                  <a:close/>
                </a:path>
                <a:path w="15875" h="15875">
                  <a:moveTo>
                    <a:pt x="8382" y="762"/>
                  </a:moveTo>
                  <a:lnTo>
                    <a:pt x="6858" y="0"/>
                  </a:lnTo>
                  <a:lnTo>
                    <a:pt x="5333" y="762"/>
                  </a:lnTo>
                  <a:lnTo>
                    <a:pt x="8382" y="762"/>
                  </a:lnTo>
                  <a:close/>
                </a:path>
                <a:path w="15875" h="15875">
                  <a:moveTo>
                    <a:pt x="10668" y="1524"/>
                  </a:moveTo>
                  <a:lnTo>
                    <a:pt x="9906" y="762"/>
                  </a:lnTo>
                  <a:lnTo>
                    <a:pt x="9144" y="762"/>
                  </a:lnTo>
                  <a:lnTo>
                    <a:pt x="10668" y="1524"/>
                  </a:lnTo>
                  <a:close/>
                </a:path>
                <a:path w="15875" h="15875">
                  <a:moveTo>
                    <a:pt x="15849" y="7264"/>
                  </a:moveTo>
                  <a:lnTo>
                    <a:pt x="12788" y="3302"/>
                  </a:lnTo>
                  <a:lnTo>
                    <a:pt x="10905" y="1642"/>
                  </a:lnTo>
                  <a:lnTo>
                    <a:pt x="12192" y="3048"/>
                  </a:lnTo>
                  <a:lnTo>
                    <a:pt x="12954" y="4572"/>
                  </a:lnTo>
                  <a:lnTo>
                    <a:pt x="12954" y="5334"/>
                  </a:lnTo>
                  <a:lnTo>
                    <a:pt x="13716" y="6858"/>
                  </a:lnTo>
                  <a:lnTo>
                    <a:pt x="13716" y="9249"/>
                  </a:lnTo>
                  <a:lnTo>
                    <a:pt x="15849" y="7264"/>
                  </a:lnTo>
                  <a:close/>
                </a:path>
                <a:path w="15875" h="15875">
                  <a:moveTo>
                    <a:pt x="13716" y="9249"/>
                  </a:moveTo>
                  <a:lnTo>
                    <a:pt x="13716" y="6858"/>
                  </a:lnTo>
                  <a:lnTo>
                    <a:pt x="12954" y="8382"/>
                  </a:lnTo>
                  <a:lnTo>
                    <a:pt x="12954" y="9144"/>
                  </a:lnTo>
                  <a:lnTo>
                    <a:pt x="12192" y="10668"/>
                  </a:lnTo>
                  <a:lnTo>
                    <a:pt x="13716" y="924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3620147" y="649986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1524" y="3048"/>
                  </a:moveTo>
                  <a:lnTo>
                    <a:pt x="1524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close/>
                </a:path>
                <a:path w="5079" h="5079">
                  <a:moveTo>
                    <a:pt x="1524" y="3810"/>
                  </a:moveTo>
                  <a:lnTo>
                    <a:pt x="1524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3810"/>
                  </a:lnTo>
                  <a:close/>
                </a:path>
                <a:path w="5079" h="5079">
                  <a:moveTo>
                    <a:pt x="3810" y="4572"/>
                  </a:moveTo>
                  <a:lnTo>
                    <a:pt x="3048" y="3810"/>
                  </a:lnTo>
                  <a:lnTo>
                    <a:pt x="3048" y="0"/>
                  </a:lnTo>
                  <a:lnTo>
                    <a:pt x="1524" y="0"/>
                  </a:lnTo>
                  <a:lnTo>
                    <a:pt x="1524" y="3810"/>
                  </a:lnTo>
                  <a:lnTo>
                    <a:pt x="762" y="4572"/>
                  </a:lnTo>
                  <a:lnTo>
                    <a:pt x="3810" y="4572"/>
                  </a:lnTo>
                  <a:close/>
                </a:path>
                <a:path w="5079" h="5079">
                  <a:moveTo>
                    <a:pt x="4572" y="3048"/>
                  </a:moveTo>
                  <a:lnTo>
                    <a:pt x="4572" y="1523"/>
                  </a:lnTo>
                  <a:lnTo>
                    <a:pt x="3048" y="1524"/>
                  </a:lnTo>
                  <a:lnTo>
                    <a:pt x="3048" y="3048"/>
                  </a:lnTo>
                  <a:lnTo>
                    <a:pt x="4572" y="3048"/>
                  </a:lnTo>
                  <a:close/>
                </a:path>
                <a:path w="5079" h="5079">
                  <a:moveTo>
                    <a:pt x="3810" y="3810"/>
                  </a:moveTo>
                  <a:lnTo>
                    <a:pt x="3810" y="3048"/>
                  </a:lnTo>
                  <a:lnTo>
                    <a:pt x="3048" y="3048"/>
                  </a:lnTo>
                  <a:lnTo>
                    <a:pt x="3048" y="3810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3621671" y="65044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3621671" y="6499872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1524" y="4572"/>
                  </a:moveTo>
                  <a:lnTo>
                    <a:pt x="0" y="4572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4572"/>
                  </a:lnTo>
                  <a:close/>
                </a:path>
                <a:path w="8889" h="6350">
                  <a:moveTo>
                    <a:pt x="8382" y="1524"/>
                  </a:moveTo>
                  <a:lnTo>
                    <a:pt x="7620" y="1524"/>
                  </a:lnTo>
                  <a:lnTo>
                    <a:pt x="6858" y="2286"/>
                  </a:lnTo>
                  <a:lnTo>
                    <a:pt x="6858" y="1524"/>
                  </a:lnTo>
                  <a:lnTo>
                    <a:pt x="7620" y="762"/>
                  </a:lnTo>
                  <a:lnTo>
                    <a:pt x="6858" y="762"/>
                  </a:lnTo>
                  <a:lnTo>
                    <a:pt x="6858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5334" y="1524"/>
                  </a:lnTo>
                  <a:lnTo>
                    <a:pt x="5334" y="2286"/>
                  </a:lnTo>
                  <a:lnTo>
                    <a:pt x="4572" y="2286"/>
                  </a:lnTo>
                  <a:lnTo>
                    <a:pt x="5334" y="3048"/>
                  </a:lnTo>
                  <a:lnTo>
                    <a:pt x="5334" y="3810"/>
                  </a:lnTo>
                  <a:lnTo>
                    <a:pt x="6096" y="3810"/>
                  </a:lnTo>
                  <a:lnTo>
                    <a:pt x="5334" y="4572"/>
                  </a:lnTo>
                  <a:lnTo>
                    <a:pt x="7620" y="4572"/>
                  </a:lnTo>
                  <a:lnTo>
                    <a:pt x="6858" y="3810"/>
                  </a:lnTo>
                  <a:lnTo>
                    <a:pt x="7620" y="3810"/>
                  </a:lnTo>
                  <a:lnTo>
                    <a:pt x="7620" y="3048"/>
                  </a:lnTo>
                  <a:lnTo>
                    <a:pt x="8382" y="3048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3626243" y="6504432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2285" y="1524"/>
                  </a:moveTo>
                  <a:lnTo>
                    <a:pt x="2285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2285" y="1524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3623195" y="6504444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5">
                  <a:moveTo>
                    <a:pt x="3048" y="2286"/>
                  </a:moveTo>
                  <a:lnTo>
                    <a:pt x="2286" y="2286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1524" y="3810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1524" y="5334"/>
                  </a:lnTo>
                  <a:lnTo>
                    <a:pt x="2286" y="4572"/>
                  </a:lnTo>
                  <a:lnTo>
                    <a:pt x="3048" y="4572"/>
                  </a:lnTo>
                  <a:lnTo>
                    <a:pt x="3048" y="3810"/>
                  </a:lnTo>
                  <a:lnTo>
                    <a:pt x="2286" y="3810"/>
                  </a:lnTo>
                  <a:lnTo>
                    <a:pt x="2286" y="3048"/>
                  </a:lnTo>
                  <a:lnTo>
                    <a:pt x="3048" y="3048"/>
                  </a:lnTo>
                  <a:lnTo>
                    <a:pt x="3048" y="2286"/>
                  </a:lnTo>
                  <a:close/>
                </a:path>
                <a:path w="5714" h="5715">
                  <a:moveTo>
                    <a:pt x="5321" y="0"/>
                  </a:moveTo>
                  <a:lnTo>
                    <a:pt x="3048" y="0"/>
                  </a:lnTo>
                  <a:lnTo>
                    <a:pt x="3048" y="1524"/>
                  </a:lnTo>
                  <a:lnTo>
                    <a:pt x="5321" y="1524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3623195" y="650824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7" y="1524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C8B3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3623195" y="650824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7" y="1524"/>
                  </a:moveTo>
                  <a:lnTo>
                    <a:pt x="3047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3047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3574427" y="6532626"/>
              <a:ext cx="1905" cy="5715"/>
            </a:xfrm>
            <a:custGeom>
              <a:avLst/>
              <a:gdLst/>
              <a:ahLst/>
              <a:cxnLst/>
              <a:rect l="l" t="t" r="r" b="b"/>
              <a:pathLst>
                <a:path w="1904" h="5715">
                  <a:moveTo>
                    <a:pt x="0" y="5333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1524" y="5333"/>
                  </a:lnTo>
                  <a:lnTo>
                    <a:pt x="0" y="533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3606431" y="6474726"/>
              <a:ext cx="39370" cy="22860"/>
            </a:xfrm>
            <a:custGeom>
              <a:avLst/>
              <a:gdLst/>
              <a:ahLst/>
              <a:cxnLst/>
              <a:rect l="l" t="t" r="r" b="b"/>
              <a:pathLst>
                <a:path w="39370" h="22860">
                  <a:moveTo>
                    <a:pt x="1524" y="22860"/>
                  </a:moveTo>
                  <a:lnTo>
                    <a:pt x="762" y="21336"/>
                  </a:lnTo>
                  <a:lnTo>
                    <a:pt x="0" y="22098"/>
                  </a:lnTo>
                  <a:lnTo>
                    <a:pt x="0" y="22860"/>
                  </a:lnTo>
                  <a:lnTo>
                    <a:pt x="1524" y="22860"/>
                  </a:lnTo>
                  <a:close/>
                </a:path>
                <a:path w="39370" h="22860">
                  <a:moveTo>
                    <a:pt x="6858" y="22098"/>
                  </a:moveTo>
                  <a:lnTo>
                    <a:pt x="6096" y="22098"/>
                  </a:lnTo>
                  <a:lnTo>
                    <a:pt x="6096" y="21336"/>
                  </a:lnTo>
                  <a:lnTo>
                    <a:pt x="5334" y="22860"/>
                  </a:lnTo>
                  <a:lnTo>
                    <a:pt x="6858" y="22860"/>
                  </a:lnTo>
                  <a:lnTo>
                    <a:pt x="6858" y="22098"/>
                  </a:lnTo>
                  <a:close/>
                </a:path>
                <a:path w="39370" h="22860">
                  <a:moveTo>
                    <a:pt x="34290" y="0"/>
                  </a:moveTo>
                  <a:lnTo>
                    <a:pt x="33528" y="0"/>
                  </a:lnTo>
                  <a:lnTo>
                    <a:pt x="34290" y="762"/>
                  </a:lnTo>
                  <a:lnTo>
                    <a:pt x="34290" y="0"/>
                  </a:lnTo>
                  <a:close/>
                </a:path>
                <a:path w="39370" h="22860">
                  <a:moveTo>
                    <a:pt x="35814" y="0"/>
                  </a:moveTo>
                  <a:lnTo>
                    <a:pt x="35052" y="762"/>
                  </a:lnTo>
                  <a:lnTo>
                    <a:pt x="35052" y="1524"/>
                  </a:lnTo>
                  <a:lnTo>
                    <a:pt x="35814" y="1524"/>
                  </a:lnTo>
                  <a:lnTo>
                    <a:pt x="35814" y="0"/>
                  </a:lnTo>
                  <a:close/>
                </a:path>
                <a:path w="39370" h="22860">
                  <a:moveTo>
                    <a:pt x="36576" y="1524"/>
                  </a:moveTo>
                  <a:lnTo>
                    <a:pt x="35814" y="1524"/>
                  </a:lnTo>
                  <a:lnTo>
                    <a:pt x="35814" y="2286"/>
                  </a:lnTo>
                  <a:lnTo>
                    <a:pt x="36576" y="2286"/>
                  </a:lnTo>
                  <a:lnTo>
                    <a:pt x="36576" y="1524"/>
                  </a:lnTo>
                  <a:close/>
                </a:path>
                <a:path w="39370" h="22860">
                  <a:moveTo>
                    <a:pt x="38100" y="2286"/>
                  </a:moveTo>
                  <a:lnTo>
                    <a:pt x="37338" y="2286"/>
                  </a:lnTo>
                  <a:lnTo>
                    <a:pt x="37338" y="3048"/>
                  </a:lnTo>
                  <a:lnTo>
                    <a:pt x="38100" y="2286"/>
                  </a:lnTo>
                  <a:close/>
                </a:path>
                <a:path w="39370" h="22860">
                  <a:moveTo>
                    <a:pt x="38862" y="3810"/>
                  </a:moveTo>
                  <a:lnTo>
                    <a:pt x="37338" y="3810"/>
                  </a:lnTo>
                  <a:lnTo>
                    <a:pt x="37338" y="3048"/>
                  </a:lnTo>
                  <a:lnTo>
                    <a:pt x="35814" y="3048"/>
                  </a:lnTo>
                  <a:lnTo>
                    <a:pt x="35814" y="2286"/>
                  </a:lnTo>
                  <a:lnTo>
                    <a:pt x="35052" y="1524"/>
                  </a:lnTo>
                  <a:lnTo>
                    <a:pt x="34290" y="1524"/>
                  </a:lnTo>
                  <a:lnTo>
                    <a:pt x="33528" y="2286"/>
                  </a:lnTo>
                  <a:lnTo>
                    <a:pt x="35814" y="4572"/>
                  </a:lnTo>
                  <a:lnTo>
                    <a:pt x="38862" y="4572"/>
                  </a:lnTo>
                  <a:lnTo>
                    <a:pt x="38862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3639959" y="6474714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5714" h="5079">
                  <a:moveTo>
                    <a:pt x="3048" y="4572"/>
                  </a:moveTo>
                  <a:lnTo>
                    <a:pt x="762" y="2286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2286" y="4572"/>
                  </a:lnTo>
                  <a:lnTo>
                    <a:pt x="3048" y="4572"/>
                  </a:lnTo>
                  <a:close/>
                </a:path>
                <a:path w="5714" h="5079">
                  <a:moveTo>
                    <a:pt x="2286" y="761"/>
                  </a:moveTo>
                  <a:lnTo>
                    <a:pt x="2286" y="0"/>
                  </a:lnTo>
                  <a:lnTo>
                    <a:pt x="1524" y="761"/>
                  </a:lnTo>
                  <a:lnTo>
                    <a:pt x="2286" y="761"/>
                  </a:lnTo>
                  <a:close/>
                </a:path>
                <a:path w="5714" h="5079">
                  <a:moveTo>
                    <a:pt x="2286" y="2286"/>
                  </a:moveTo>
                  <a:lnTo>
                    <a:pt x="1524" y="1524"/>
                  </a:lnTo>
                  <a:lnTo>
                    <a:pt x="1524" y="2286"/>
                  </a:lnTo>
                  <a:lnTo>
                    <a:pt x="2286" y="2286"/>
                  </a:lnTo>
                  <a:close/>
                </a:path>
                <a:path w="5714" h="5079">
                  <a:moveTo>
                    <a:pt x="3048" y="1523"/>
                  </a:moveTo>
                  <a:lnTo>
                    <a:pt x="3048" y="761"/>
                  </a:lnTo>
                  <a:lnTo>
                    <a:pt x="2286" y="1523"/>
                  </a:lnTo>
                  <a:lnTo>
                    <a:pt x="3048" y="1523"/>
                  </a:lnTo>
                  <a:close/>
                </a:path>
                <a:path w="5714" h="5079">
                  <a:moveTo>
                    <a:pt x="3048" y="3048"/>
                  </a:moveTo>
                  <a:lnTo>
                    <a:pt x="2286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5714" h="5079">
                  <a:moveTo>
                    <a:pt x="4572" y="2285"/>
                  </a:moveTo>
                  <a:lnTo>
                    <a:pt x="3810" y="2285"/>
                  </a:lnTo>
                  <a:lnTo>
                    <a:pt x="3048" y="3048"/>
                  </a:lnTo>
                  <a:lnTo>
                    <a:pt x="3810" y="3047"/>
                  </a:lnTo>
                  <a:lnTo>
                    <a:pt x="4572" y="2285"/>
                  </a:lnTo>
                  <a:close/>
                </a:path>
                <a:path w="5714" h="5079">
                  <a:moveTo>
                    <a:pt x="5334" y="4572"/>
                  </a:moveTo>
                  <a:lnTo>
                    <a:pt x="5334" y="3810"/>
                  </a:lnTo>
                  <a:lnTo>
                    <a:pt x="3048" y="3810"/>
                  </a:lnTo>
                  <a:lnTo>
                    <a:pt x="3048" y="4572"/>
                  </a:lnTo>
                  <a:lnTo>
                    <a:pt x="5334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3634625" y="6479044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1371" y="1024"/>
                  </a:moveTo>
                  <a:lnTo>
                    <a:pt x="1371" y="0"/>
                  </a:lnTo>
                  <a:lnTo>
                    <a:pt x="800" y="64"/>
                  </a:lnTo>
                  <a:lnTo>
                    <a:pt x="0" y="155"/>
                  </a:lnTo>
                  <a:lnTo>
                    <a:pt x="0" y="1765"/>
                  </a:lnTo>
                  <a:lnTo>
                    <a:pt x="800" y="1765"/>
                  </a:lnTo>
                  <a:lnTo>
                    <a:pt x="800" y="850"/>
                  </a:lnTo>
                  <a:lnTo>
                    <a:pt x="1371" y="1024"/>
                  </a:lnTo>
                  <a:close/>
                </a:path>
                <a:path w="3810" h="1904">
                  <a:moveTo>
                    <a:pt x="3810" y="1765"/>
                  </a:moveTo>
                  <a:lnTo>
                    <a:pt x="800" y="850"/>
                  </a:lnTo>
                  <a:lnTo>
                    <a:pt x="800" y="1765"/>
                  </a:lnTo>
                  <a:lnTo>
                    <a:pt x="3810" y="1765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3633101" y="6477762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6985" h="3175">
                  <a:moveTo>
                    <a:pt x="6096" y="3048"/>
                  </a:moveTo>
                  <a:lnTo>
                    <a:pt x="4572" y="2286"/>
                  </a:lnTo>
                  <a:lnTo>
                    <a:pt x="2286" y="2286"/>
                  </a:lnTo>
                  <a:lnTo>
                    <a:pt x="2286" y="1524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1524" y="1524"/>
                  </a:lnTo>
                  <a:lnTo>
                    <a:pt x="1524" y="2286"/>
                  </a:lnTo>
                  <a:lnTo>
                    <a:pt x="2286" y="3048"/>
                  </a:lnTo>
                  <a:lnTo>
                    <a:pt x="6096" y="3048"/>
                  </a:lnTo>
                  <a:close/>
                </a:path>
                <a:path w="6985" h="3175">
                  <a:moveTo>
                    <a:pt x="3048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6985" h="3175">
                  <a:moveTo>
                    <a:pt x="5334" y="2286"/>
                  </a:moveTo>
                  <a:lnTo>
                    <a:pt x="3810" y="1524"/>
                  </a:lnTo>
                  <a:lnTo>
                    <a:pt x="3048" y="762"/>
                  </a:lnTo>
                  <a:lnTo>
                    <a:pt x="3048" y="1524"/>
                  </a:lnTo>
                  <a:lnTo>
                    <a:pt x="3810" y="2286"/>
                  </a:lnTo>
                  <a:lnTo>
                    <a:pt x="5334" y="2286"/>
                  </a:lnTo>
                  <a:close/>
                </a:path>
                <a:path w="6985" h="3175">
                  <a:moveTo>
                    <a:pt x="6858" y="2286"/>
                  </a:moveTo>
                  <a:lnTo>
                    <a:pt x="6858" y="1524"/>
                  </a:lnTo>
                  <a:lnTo>
                    <a:pt x="6096" y="2286"/>
                  </a:lnTo>
                  <a:lnTo>
                    <a:pt x="6858" y="2286"/>
                  </a:lnTo>
                  <a:close/>
                </a:path>
                <a:path w="6985" h="3175">
                  <a:moveTo>
                    <a:pt x="6858" y="3048"/>
                  </a:moveTo>
                  <a:lnTo>
                    <a:pt x="6858" y="2286"/>
                  </a:lnTo>
                  <a:lnTo>
                    <a:pt x="6096" y="3048"/>
                  </a:lnTo>
                  <a:lnTo>
                    <a:pt x="6858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3630053" y="64876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3630053" y="648919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  <a:path w="1904" h="2539">
                  <a:moveTo>
                    <a:pt x="762" y="1524"/>
                  </a:move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close/>
                </a:path>
                <a:path w="1904" h="2539">
                  <a:moveTo>
                    <a:pt x="1524" y="2286"/>
                  </a:moveTo>
                  <a:lnTo>
                    <a:pt x="1524" y="762"/>
                  </a:lnTo>
                  <a:lnTo>
                    <a:pt x="762" y="1524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3628529" y="648081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3628529" y="648081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1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524" y="761"/>
                  </a:lnTo>
                  <a:close/>
                </a:path>
                <a:path w="1904" h="1904">
                  <a:moveTo>
                    <a:pt x="1524" y="1524"/>
                  </a:moveTo>
                  <a:lnTo>
                    <a:pt x="1524" y="761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3630053" y="6479286"/>
              <a:ext cx="6985" cy="8890"/>
            </a:xfrm>
            <a:custGeom>
              <a:avLst/>
              <a:gdLst/>
              <a:ahLst/>
              <a:cxnLst/>
              <a:rect l="l" t="t" r="r" b="b"/>
              <a:pathLst>
                <a:path w="6985" h="8889">
                  <a:moveTo>
                    <a:pt x="1524" y="4572"/>
                  </a:moveTo>
                  <a:lnTo>
                    <a:pt x="1524" y="1524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3810"/>
                  </a:lnTo>
                  <a:lnTo>
                    <a:pt x="1524" y="4572"/>
                  </a:lnTo>
                  <a:close/>
                </a:path>
                <a:path w="6985" h="8889">
                  <a:moveTo>
                    <a:pt x="762" y="3810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762" y="3810"/>
                  </a:lnTo>
                  <a:close/>
                </a:path>
                <a:path w="6985" h="8889">
                  <a:moveTo>
                    <a:pt x="2286" y="762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  <a:path w="6985" h="8889">
                  <a:moveTo>
                    <a:pt x="6858" y="6096"/>
                  </a:moveTo>
                  <a:lnTo>
                    <a:pt x="6096" y="5334"/>
                  </a:lnTo>
                  <a:lnTo>
                    <a:pt x="4572" y="4572"/>
                  </a:lnTo>
                  <a:lnTo>
                    <a:pt x="3810" y="4572"/>
                  </a:lnTo>
                  <a:lnTo>
                    <a:pt x="3810" y="3810"/>
                  </a:lnTo>
                  <a:lnTo>
                    <a:pt x="3048" y="3810"/>
                  </a:lnTo>
                  <a:lnTo>
                    <a:pt x="1524" y="2286"/>
                  </a:lnTo>
                  <a:lnTo>
                    <a:pt x="1524" y="5334"/>
                  </a:lnTo>
                  <a:lnTo>
                    <a:pt x="2286" y="6096"/>
                  </a:lnTo>
                  <a:lnTo>
                    <a:pt x="2286" y="6858"/>
                  </a:lnTo>
                  <a:lnTo>
                    <a:pt x="3048" y="6858"/>
                  </a:lnTo>
                  <a:lnTo>
                    <a:pt x="3048" y="7620"/>
                  </a:lnTo>
                  <a:lnTo>
                    <a:pt x="3810" y="8382"/>
                  </a:lnTo>
                  <a:lnTo>
                    <a:pt x="4572" y="8382"/>
                  </a:lnTo>
                  <a:lnTo>
                    <a:pt x="6858" y="6096"/>
                  </a:lnTo>
                  <a:close/>
                </a:path>
                <a:path w="6985" h="8889">
                  <a:moveTo>
                    <a:pt x="2286" y="6858"/>
                  </a:moveTo>
                  <a:lnTo>
                    <a:pt x="2286" y="6096"/>
                  </a:lnTo>
                  <a:lnTo>
                    <a:pt x="1524" y="6096"/>
                  </a:lnTo>
                  <a:lnTo>
                    <a:pt x="1524" y="6858"/>
                  </a:lnTo>
                  <a:lnTo>
                    <a:pt x="2286" y="6858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3630053" y="6479286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89" h="8889">
                  <a:moveTo>
                    <a:pt x="1524" y="1524"/>
                  </a:moveTo>
                  <a:lnTo>
                    <a:pt x="1524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8889" h="8889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8889" h="8889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8889" h="8889">
                  <a:moveTo>
                    <a:pt x="2286" y="762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2286" y="762"/>
                  </a:lnTo>
                  <a:close/>
                </a:path>
                <a:path w="8889" h="8889">
                  <a:moveTo>
                    <a:pt x="2286" y="5334"/>
                  </a:moveTo>
                  <a:lnTo>
                    <a:pt x="2286" y="4572"/>
                  </a:lnTo>
                  <a:lnTo>
                    <a:pt x="1524" y="5334"/>
                  </a:lnTo>
                  <a:lnTo>
                    <a:pt x="2286" y="5334"/>
                  </a:lnTo>
                  <a:close/>
                </a:path>
                <a:path w="8889" h="8889">
                  <a:moveTo>
                    <a:pt x="3048" y="6096"/>
                  </a:moveTo>
                  <a:lnTo>
                    <a:pt x="3048" y="5334"/>
                  </a:lnTo>
                  <a:lnTo>
                    <a:pt x="1524" y="5334"/>
                  </a:lnTo>
                  <a:lnTo>
                    <a:pt x="2286" y="6096"/>
                  </a:lnTo>
                  <a:lnTo>
                    <a:pt x="3048" y="6096"/>
                  </a:lnTo>
                  <a:close/>
                </a:path>
                <a:path w="8889" h="8889">
                  <a:moveTo>
                    <a:pt x="3048" y="3048"/>
                  </a:moveTo>
                  <a:lnTo>
                    <a:pt x="2286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8889" h="8889">
                  <a:moveTo>
                    <a:pt x="3048" y="6858"/>
                  </a:moveTo>
                  <a:lnTo>
                    <a:pt x="3048" y="6096"/>
                  </a:lnTo>
                  <a:lnTo>
                    <a:pt x="2286" y="6096"/>
                  </a:lnTo>
                  <a:lnTo>
                    <a:pt x="2286" y="6858"/>
                  </a:lnTo>
                  <a:lnTo>
                    <a:pt x="3048" y="6858"/>
                  </a:lnTo>
                  <a:close/>
                </a:path>
                <a:path w="8889" h="8889">
                  <a:moveTo>
                    <a:pt x="3810" y="3810"/>
                  </a:moveTo>
                  <a:lnTo>
                    <a:pt x="3048" y="3048"/>
                  </a:lnTo>
                  <a:lnTo>
                    <a:pt x="3048" y="3810"/>
                  </a:lnTo>
                  <a:lnTo>
                    <a:pt x="3810" y="3810"/>
                  </a:lnTo>
                  <a:close/>
                </a:path>
                <a:path w="8889" h="8889">
                  <a:moveTo>
                    <a:pt x="4572" y="7620"/>
                  </a:moveTo>
                  <a:lnTo>
                    <a:pt x="3810" y="6858"/>
                  </a:lnTo>
                  <a:lnTo>
                    <a:pt x="3810" y="7620"/>
                  </a:lnTo>
                  <a:lnTo>
                    <a:pt x="4572" y="7620"/>
                  </a:lnTo>
                  <a:close/>
                </a:path>
                <a:path w="8889" h="8889">
                  <a:moveTo>
                    <a:pt x="5334" y="4572"/>
                  </a:moveTo>
                  <a:lnTo>
                    <a:pt x="5334" y="3810"/>
                  </a:lnTo>
                  <a:lnTo>
                    <a:pt x="4572" y="3810"/>
                  </a:lnTo>
                  <a:lnTo>
                    <a:pt x="4572" y="4572"/>
                  </a:lnTo>
                  <a:lnTo>
                    <a:pt x="5334" y="4572"/>
                  </a:lnTo>
                  <a:close/>
                </a:path>
                <a:path w="8889" h="8889">
                  <a:moveTo>
                    <a:pt x="5334" y="8382"/>
                  </a:moveTo>
                  <a:lnTo>
                    <a:pt x="5334" y="7620"/>
                  </a:lnTo>
                  <a:lnTo>
                    <a:pt x="4572" y="7620"/>
                  </a:lnTo>
                  <a:lnTo>
                    <a:pt x="5334" y="8382"/>
                  </a:lnTo>
                  <a:close/>
                </a:path>
                <a:path w="8889" h="8889">
                  <a:moveTo>
                    <a:pt x="6858" y="5334"/>
                  </a:moveTo>
                  <a:lnTo>
                    <a:pt x="6096" y="4572"/>
                  </a:lnTo>
                  <a:lnTo>
                    <a:pt x="5334" y="4572"/>
                  </a:lnTo>
                  <a:lnTo>
                    <a:pt x="6096" y="5334"/>
                  </a:lnTo>
                  <a:lnTo>
                    <a:pt x="6858" y="5334"/>
                  </a:lnTo>
                  <a:close/>
                </a:path>
                <a:path w="8889" h="8889">
                  <a:moveTo>
                    <a:pt x="8382" y="6096"/>
                  </a:moveTo>
                  <a:lnTo>
                    <a:pt x="8382" y="5334"/>
                  </a:lnTo>
                  <a:lnTo>
                    <a:pt x="7620" y="5334"/>
                  </a:lnTo>
                  <a:lnTo>
                    <a:pt x="6096" y="8382"/>
                  </a:lnTo>
                  <a:lnTo>
                    <a:pt x="8382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3639959" y="6497574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3639959" y="649757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904" h="1904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3633101" y="649452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3633101" y="649452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3633101" y="649605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DB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3633101" y="6491478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1524" y="4572"/>
                  </a:moveTo>
                  <a:lnTo>
                    <a:pt x="1524" y="3810"/>
                  </a:lnTo>
                  <a:lnTo>
                    <a:pt x="0" y="3810"/>
                  </a:lnTo>
                  <a:lnTo>
                    <a:pt x="0" y="4571"/>
                  </a:lnTo>
                  <a:lnTo>
                    <a:pt x="1524" y="4572"/>
                  </a:lnTo>
                  <a:close/>
                </a:path>
                <a:path w="8889" h="6350">
                  <a:moveTo>
                    <a:pt x="762" y="5333"/>
                  </a:moveTo>
                  <a:lnTo>
                    <a:pt x="762" y="4572"/>
                  </a:lnTo>
                  <a:lnTo>
                    <a:pt x="0" y="4572"/>
                  </a:lnTo>
                  <a:lnTo>
                    <a:pt x="0" y="5333"/>
                  </a:lnTo>
                  <a:lnTo>
                    <a:pt x="762" y="5333"/>
                  </a:lnTo>
                  <a:close/>
                </a:path>
                <a:path w="8889" h="6350">
                  <a:moveTo>
                    <a:pt x="2285" y="3810"/>
                  </a:moveTo>
                  <a:lnTo>
                    <a:pt x="2285" y="3048"/>
                  </a:lnTo>
                  <a:lnTo>
                    <a:pt x="762" y="3048"/>
                  </a:lnTo>
                  <a:lnTo>
                    <a:pt x="762" y="3809"/>
                  </a:lnTo>
                  <a:lnTo>
                    <a:pt x="2285" y="3810"/>
                  </a:lnTo>
                  <a:close/>
                </a:path>
                <a:path w="8889" h="6350">
                  <a:moveTo>
                    <a:pt x="2285" y="6095"/>
                  </a:moveTo>
                  <a:lnTo>
                    <a:pt x="2285" y="5334"/>
                  </a:lnTo>
                  <a:lnTo>
                    <a:pt x="762" y="5334"/>
                  </a:lnTo>
                  <a:lnTo>
                    <a:pt x="762" y="6096"/>
                  </a:lnTo>
                  <a:lnTo>
                    <a:pt x="2285" y="6095"/>
                  </a:lnTo>
                  <a:close/>
                </a:path>
                <a:path w="8889" h="6350">
                  <a:moveTo>
                    <a:pt x="3810" y="2286"/>
                  </a:moveTo>
                  <a:lnTo>
                    <a:pt x="3810" y="1524"/>
                  </a:lnTo>
                  <a:lnTo>
                    <a:pt x="2285" y="1524"/>
                  </a:lnTo>
                  <a:lnTo>
                    <a:pt x="2285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3047" y="3048"/>
                  </a:lnTo>
                  <a:lnTo>
                    <a:pt x="3047" y="2286"/>
                  </a:lnTo>
                  <a:lnTo>
                    <a:pt x="3810" y="2286"/>
                  </a:lnTo>
                  <a:close/>
                </a:path>
                <a:path w="8889" h="6350">
                  <a:moveTo>
                    <a:pt x="3047" y="1524"/>
                  </a:moveTo>
                  <a:lnTo>
                    <a:pt x="3047" y="762"/>
                  </a:lnTo>
                  <a:lnTo>
                    <a:pt x="2285" y="762"/>
                  </a:lnTo>
                  <a:lnTo>
                    <a:pt x="2285" y="1524"/>
                  </a:lnTo>
                  <a:lnTo>
                    <a:pt x="3047" y="1524"/>
                  </a:lnTo>
                  <a:close/>
                </a:path>
                <a:path w="8889" h="6350">
                  <a:moveTo>
                    <a:pt x="6096" y="762"/>
                  </a:moveTo>
                  <a:lnTo>
                    <a:pt x="6096" y="0"/>
                  </a:lnTo>
                  <a:lnTo>
                    <a:pt x="3047" y="0"/>
                  </a:lnTo>
                  <a:lnTo>
                    <a:pt x="3047" y="762"/>
                  </a:lnTo>
                  <a:lnTo>
                    <a:pt x="6096" y="762"/>
                  </a:lnTo>
                  <a:close/>
                </a:path>
                <a:path w="8889" h="6350">
                  <a:moveTo>
                    <a:pt x="3810" y="3048"/>
                  </a:moveTo>
                  <a:lnTo>
                    <a:pt x="3047" y="3048"/>
                  </a:lnTo>
                  <a:lnTo>
                    <a:pt x="3047" y="3810"/>
                  </a:lnTo>
                  <a:lnTo>
                    <a:pt x="3810" y="3048"/>
                  </a:lnTo>
                  <a:close/>
                </a:path>
                <a:path w="8889" h="6350">
                  <a:moveTo>
                    <a:pt x="5334" y="5334"/>
                  </a:moveTo>
                  <a:lnTo>
                    <a:pt x="3047" y="5334"/>
                  </a:lnTo>
                  <a:lnTo>
                    <a:pt x="3047" y="6095"/>
                  </a:lnTo>
                  <a:lnTo>
                    <a:pt x="4571" y="6096"/>
                  </a:lnTo>
                  <a:lnTo>
                    <a:pt x="5334" y="5334"/>
                  </a:lnTo>
                  <a:close/>
                </a:path>
                <a:path w="8889" h="6350">
                  <a:moveTo>
                    <a:pt x="4571" y="3048"/>
                  </a:moveTo>
                  <a:lnTo>
                    <a:pt x="4571" y="2286"/>
                  </a:lnTo>
                  <a:lnTo>
                    <a:pt x="3810" y="2286"/>
                  </a:lnTo>
                  <a:lnTo>
                    <a:pt x="3810" y="3048"/>
                  </a:lnTo>
                  <a:lnTo>
                    <a:pt x="4571" y="3048"/>
                  </a:lnTo>
                  <a:close/>
                </a:path>
                <a:path w="8889" h="6350">
                  <a:moveTo>
                    <a:pt x="4571" y="3810"/>
                  </a:moveTo>
                  <a:lnTo>
                    <a:pt x="4571" y="3048"/>
                  </a:lnTo>
                  <a:lnTo>
                    <a:pt x="3810" y="3048"/>
                  </a:lnTo>
                  <a:lnTo>
                    <a:pt x="3810" y="3810"/>
                  </a:lnTo>
                  <a:lnTo>
                    <a:pt x="4571" y="3810"/>
                  </a:lnTo>
                  <a:close/>
                </a:path>
                <a:path w="8889" h="6350">
                  <a:moveTo>
                    <a:pt x="6096" y="6096"/>
                  </a:moveTo>
                  <a:lnTo>
                    <a:pt x="6096" y="5334"/>
                  </a:lnTo>
                  <a:lnTo>
                    <a:pt x="5334" y="5334"/>
                  </a:lnTo>
                  <a:lnTo>
                    <a:pt x="4571" y="6096"/>
                  </a:lnTo>
                  <a:lnTo>
                    <a:pt x="6096" y="6096"/>
                  </a:lnTo>
                  <a:close/>
                </a:path>
                <a:path w="8889" h="6350">
                  <a:moveTo>
                    <a:pt x="6096" y="5334"/>
                  </a:moveTo>
                  <a:lnTo>
                    <a:pt x="6096" y="3810"/>
                  </a:lnTo>
                  <a:lnTo>
                    <a:pt x="5334" y="3810"/>
                  </a:lnTo>
                  <a:lnTo>
                    <a:pt x="5334" y="5334"/>
                  </a:lnTo>
                  <a:lnTo>
                    <a:pt x="6096" y="5334"/>
                  </a:lnTo>
                  <a:close/>
                </a:path>
                <a:path w="8889" h="6350">
                  <a:moveTo>
                    <a:pt x="7620" y="3048"/>
                  </a:moveTo>
                  <a:lnTo>
                    <a:pt x="7620" y="2286"/>
                  </a:lnTo>
                  <a:lnTo>
                    <a:pt x="6858" y="2286"/>
                  </a:lnTo>
                  <a:lnTo>
                    <a:pt x="6858" y="3048"/>
                  </a:lnTo>
                  <a:lnTo>
                    <a:pt x="7620" y="3048"/>
                  </a:lnTo>
                  <a:close/>
                </a:path>
                <a:path w="8889" h="6350">
                  <a:moveTo>
                    <a:pt x="8382" y="762"/>
                  </a:moveTo>
                  <a:lnTo>
                    <a:pt x="8382" y="0"/>
                  </a:lnTo>
                  <a:lnTo>
                    <a:pt x="7620" y="0"/>
                  </a:lnTo>
                  <a:lnTo>
                    <a:pt x="7620" y="762"/>
                  </a:lnTo>
                  <a:lnTo>
                    <a:pt x="8382" y="762"/>
                  </a:lnTo>
                  <a:close/>
                </a:path>
                <a:path w="8889" h="6350">
                  <a:moveTo>
                    <a:pt x="8382" y="2286"/>
                  </a:moveTo>
                  <a:lnTo>
                    <a:pt x="8382" y="1524"/>
                  </a:lnTo>
                  <a:lnTo>
                    <a:pt x="7620" y="1524"/>
                  </a:lnTo>
                  <a:lnTo>
                    <a:pt x="7620" y="2286"/>
                  </a:lnTo>
                  <a:lnTo>
                    <a:pt x="8382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3633101" y="6478536"/>
              <a:ext cx="15240" cy="22860"/>
            </a:xfrm>
            <a:custGeom>
              <a:avLst/>
              <a:gdLst/>
              <a:ahLst/>
              <a:cxnLst/>
              <a:rect l="l" t="t" r="r" b="b"/>
              <a:pathLst>
                <a:path w="15239" h="22860">
                  <a:moveTo>
                    <a:pt x="3810" y="10553"/>
                  </a:moveTo>
                  <a:lnTo>
                    <a:pt x="3009" y="9728"/>
                  </a:lnTo>
                  <a:lnTo>
                    <a:pt x="3810" y="11544"/>
                  </a:lnTo>
                  <a:lnTo>
                    <a:pt x="3810" y="10553"/>
                  </a:lnTo>
                  <a:close/>
                </a:path>
                <a:path w="15239" h="22860">
                  <a:moveTo>
                    <a:pt x="13716" y="9144"/>
                  </a:moveTo>
                  <a:lnTo>
                    <a:pt x="12192" y="7620"/>
                  </a:lnTo>
                  <a:lnTo>
                    <a:pt x="12192" y="12192"/>
                  </a:lnTo>
                  <a:lnTo>
                    <a:pt x="11430" y="12954"/>
                  </a:lnTo>
                  <a:lnTo>
                    <a:pt x="9906" y="12954"/>
                  </a:lnTo>
                  <a:lnTo>
                    <a:pt x="8382" y="11430"/>
                  </a:lnTo>
                  <a:lnTo>
                    <a:pt x="8382" y="9906"/>
                  </a:lnTo>
                  <a:lnTo>
                    <a:pt x="7620" y="8382"/>
                  </a:lnTo>
                  <a:lnTo>
                    <a:pt x="7620" y="7620"/>
                  </a:lnTo>
                  <a:lnTo>
                    <a:pt x="6858" y="6858"/>
                  </a:lnTo>
                  <a:lnTo>
                    <a:pt x="4572" y="6858"/>
                  </a:lnTo>
                  <a:lnTo>
                    <a:pt x="3810" y="7620"/>
                  </a:lnTo>
                  <a:lnTo>
                    <a:pt x="3810" y="10553"/>
                  </a:lnTo>
                  <a:lnTo>
                    <a:pt x="6096" y="12954"/>
                  </a:lnTo>
                  <a:lnTo>
                    <a:pt x="3810" y="12954"/>
                  </a:lnTo>
                  <a:lnTo>
                    <a:pt x="3048" y="13716"/>
                  </a:lnTo>
                  <a:lnTo>
                    <a:pt x="3048" y="15240"/>
                  </a:lnTo>
                  <a:lnTo>
                    <a:pt x="4572" y="16764"/>
                  </a:lnTo>
                  <a:lnTo>
                    <a:pt x="2286" y="16764"/>
                  </a:lnTo>
                  <a:lnTo>
                    <a:pt x="2286" y="16002"/>
                  </a:lnTo>
                  <a:lnTo>
                    <a:pt x="1524" y="16002"/>
                  </a:lnTo>
                  <a:lnTo>
                    <a:pt x="762" y="16764"/>
                  </a:lnTo>
                  <a:lnTo>
                    <a:pt x="1524" y="16764"/>
                  </a:lnTo>
                  <a:lnTo>
                    <a:pt x="1524" y="17526"/>
                  </a:lnTo>
                  <a:lnTo>
                    <a:pt x="0" y="17526"/>
                  </a:lnTo>
                  <a:lnTo>
                    <a:pt x="0" y="18288"/>
                  </a:lnTo>
                  <a:lnTo>
                    <a:pt x="1524" y="18288"/>
                  </a:lnTo>
                  <a:lnTo>
                    <a:pt x="1524" y="19050"/>
                  </a:lnTo>
                  <a:lnTo>
                    <a:pt x="2286" y="19050"/>
                  </a:lnTo>
                  <a:lnTo>
                    <a:pt x="2286" y="18288"/>
                  </a:lnTo>
                  <a:lnTo>
                    <a:pt x="3048" y="18288"/>
                  </a:lnTo>
                  <a:lnTo>
                    <a:pt x="3810" y="19050"/>
                  </a:lnTo>
                  <a:lnTo>
                    <a:pt x="4572" y="19050"/>
                  </a:lnTo>
                  <a:lnTo>
                    <a:pt x="5334" y="19050"/>
                  </a:lnTo>
                  <a:lnTo>
                    <a:pt x="6096" y="18288"/>
                  </a:lnTo>
                  <a:lnTo>
                    <a:pt x="6096" y="17526"/>
                  </a:lnTo>
                  <a:lnTo>
                    <a:pt x="5334" y="16764"/>
                  </a:lnTo>
                  <a:lnTo>
                    <a:pt x="5334" y="15240"/>
                  </a:lnTo>
                  <a:lnTo>
                    <a:pt x="7620" y="15240"/>
                  </a:lnTo>
                  <a:lnTo>
                    <a:pt x="6858" y="16002"/>
                  </a:lnTo>
                  <a:lnTo>
                    <a:pt x="6858" y="16764"/>
                  </a:lnTo>
                  <a:lnTo>
                    <a:pt x="7620" y="18288"/>
                  </a:lnTo>
                  <a:lnTo>
                    <a:pt x="7620" y="19050"/>
                  </a:lnTo>
                  <a:lnTo>
                    <a:pt x="9906" y="19050"/>
                  </a:lnTo>
                  <a:lnTo>
                    <a:pt x="9906" y="19812"/>
                  </a:lnTo>
                  <a:lnTo>
                    <a:pt x="9144" y="20574"/>
                  </a:lnTo>
                  <a:lnTo>
                    <a:pt x="8382" y="19812"/>
                  </a:lnTo>
                  <a:lnTo>
                    <a:pt x="8382" y="21336"/>
                  </a:lnTo>
                  <a:lnTo>
                    <a:pt x="9144" y="21336"/>
                  </a:lnTo>
                  <a:lnTo>
                    <a:pt x="8382" y="22098"/>
                  </a:lnTo>
                  <a:lnTo>
                    <a:pt x="9144" y="22098"/>
                  </a:lnTo>
                  <a:lnTo>
                    <a:pt x="9144" y="22860"/>
                  </a:lnTo>
                  <a:lnTo>
                    <a:pt x="9906" y="22860"/>
                  </a:lnTo>
                  <a:lnTo>
                    <a:pt x="10668" y="22860"/>
                  </a:lnTo>
                  <a:lnTo>
                    <a:pt x="11430" y="22860"/>
                  </a:lnTo>
                  <a:lnTo>
                    <a:pt x="11430" y="22098"/>
                  </a:lnTo>
                  <a:lnTo>
                    <a:pt x="10668" y="21336"/>
                  </a:lnTo>
                  <a:lnTo>
                    <a:pt x="10668" y="20574"/>
                  </a:lnTo>
                  <a:lnTo>
                    <a:pt x="11430" y="19812"/>
                  </a:lnTo>
                  <a:lnTo>
                    <a:pt x="11430" y="19050"/>
                  </a:lnTo>
                  <a:lnTo>
                    <a:pt x="12192" y="19050"/>
                  </a:lnTo>
                  <a:lnTo>
                    <a:pt x="12192" y="18288"/>
                  </a:lnTo>
                  <a:lnTo>
                    <a:pt x="11430" y="18288"/>
                  </a:lnTo>
                  <a:lnTo>
                    <a:pt x="11430" y="17526"/>
                  </a:lnTo>
                  <a:lnTo>
                    <a:pt x="10668" y="17526"/>
                  </a:lnTo>
                  <a:lnTo>
                    <a:pt x="10668" y="14478"/>
                  </a:lnTo>
                  <a:lnTo>
                    <a:pt x="11430" y="14478"/>
                  </a:lnTo>
                  <a:lnTo>
                    <a:pt x="12192" y="13716"/>
                  </a:lnTo>
                  <a:lnTo>
                    <a:pt x="12954" y="13716"/>
                  </a:lnTo>
                  <a:lnTo>
                    <a:pt x="13716" y="12954"/>
                  </a:lnTo>
                  <a:lnTo>
                    <a:pt x="13716" y="9144"/>
                  </a:lnTo>
                  <a:close/>
                </a:path>
                <a:path w="15239" h="22860">
                  <a:moveTo>
                    <a:pt x="15240" y="0"/>
                  </a:moveTo>
                  <a:lnTo>
                    <a:pt x="13716" y="0"/>
                  </a:lnTo>
                  <a:lnTo>
                    <a:pt x="13716" y="1524"/>
                  </a:lnTo>
                  <a:lnTo>
                    <a:pt x="12954" y="0"/>
                  </a:lnTo>
                  <a:lnTo>
                    <a:pt x="12954" y="762"/>
                  </a:lnTo>
                  <a:lnTo>
                    <a:pt x="12192" y="2286"/>
                  </a:lnTo>
                  <a:lnTo>
                    <a:pt x="12192" y="5334"/>
                  </a:lnTo>
                  <a:lnTo>
                    <a:pt x="12954" y="5334"/>
                  </a:lnTo>
                  <a:lnTo>
                    <a:pt x="12954" y="4572"/>
                  </a:lnTo>
                  <a:lnTo>
                    <a:pt x="13716" y="3810"/>
                  </a:lnTo>
                  <a:lnTo>
                    <a:pt x="13716" y="3048"/>
                  </a:lnTo>
                  <a:lnTo>
                    <a:pt x="14478" y="3048"/>
                  </a:lnTo>
                  <a:lnTo>
                    <a:pt x="14478" y="2286"/>
                  </a:lnTo>
                  <a:lnTo>
                    <a:pt x="15240" y="1524"/>
                  </a:lnTo>
                  <a:lnTo>
                    <a:pt x="13716" y="2286"/>
                  </a:lnTo>
                  <a:lnTo>
                    <a:pt x="14478" y="1524"/>
                  </a:lnTo>
                  <a:lnTo>
                    <a:pt x="14478" y="762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3636911" y="6477762"/>
              <a:ext cx="11430" cy="24130"/>
            </a:xfrm>
            <a:custGeom>
              <a:avLst/>
              <a:gdLst/>
              <a:ahLst/>
              <a:cxnLst/>
              <a:rect l="l" t="t" r="r" b="b"/>
              <a:pathLst>
                <a:path w="11429" h="24129">
                  <a:moveTo>
                    <a:pt x="762" y="8381"/>
                  </a:moveTo>
                  <a:lnTo>
                    <a:pt x="762" y="7619"/>
                  </a:lnTo>
                  <a:lnTo>
                    <a:pt x="0" y="8381"/>
                  </a:lnTo>
                  <a:lnTo>
                    <a:pt x="762" y="8381"/>
                  </a:lnTo>
                  <a:close/>
                </a:path>
                <a:path w="11429" h="24129">
                  <a:moveTo>
                    <a:pt x="762" y="12191"/>
                  </a:moveTo>
                  <a:lnTo>
                    <a:pt x="762" y="11429"/>
                  </a:lnTo>
                  <a:lnTo>
                    <a:pt x="0" y="10667"/>
                  </a:lnTo>
                  <a:lnTo>
                    <a:pt x="0" y="11429"/>
                  </a:lnTo>
                  <a:lnTo>
                    <a:pt x="762" y="12191"/>
                  </a:lnTo>
                  <a:close/>
                </a:path>
                <a:path w="11429" h="24129">
                  <a:moveTo>
                    <a:pt x="3810" y="14477"/>
                  </a:moveTo>
                  <a:lnTo>
                    <a:pt x="3810" y="13715"/>
                  </a:lnTo>
                  <a:lnTo>
                    <a:pt x="2286" y="13715"/>
                  </a:lnTo>
                  <a:lnTo>
                    <a:pt x="3810" y="14477"/>
                  </a:lnTo>
                  <a:close/>
                </a:path>
                <a:path w="11429" h="24129">
                  <a:moveTo>
                    <a:pt x="3810" y="8381"/>
                  </a:moveTo>
                  <a:lnTo>
                    <a:pt x="3810" y="7619"/>
                  </a:lnTo>
                  <a:lnTo>
                    <a:pt x="3048" y="7619"/>
                  </a:lnTo>
                  <a:lnTo>
                    <a:pt x="3810" y="8381"/>
                  </a:lnTo>
                  <a:close/>
                </a:path>
                <a:path w="11429" h="24129">
                  <a:moveTo>
                    <a:pt x="3810" y="18287"/>
                  </a:moveTo>
                  <a:lnTo>
                    <a:pt x="3810" y="16763"/>
                  </a:lnTo>
                  <a:lnTo>
                    <a:pt x="3048" y="17525"/>
                  </a:lnTo>
                  <a:lnTo>
                    <a:pt x="3810" y="18287"/>
                  </a:lnTo>
                  <a:close/>
                </a:path>
                <a:path w="11429" h="24129">
                  <a:moveTo>
                    <a:pt x="4572" y="15239"/>
                  </a:moveTo>
                  <a:lnTo>
                    <a:pt x="4572" y="14477"/>
                  </a:lnTo>
                  <a:lnTo>
                    <a:pt x="3810" y="14477"/>
                  </a:lnTo>
                  <a:lnTo>
                    <a:pt x="3810" y="16001"/>
                  </a:lnTo>
                  <a:lnTo>
                    <a:pt x="4572" y="15239"/>
                  </a:lnTo>
                  <a:close/>
                </a:path>
                <a:path w="11429" h="24129">
                  <a:moveTo>
                    <a:pt x="5334" y="19811"/>
                  </a:moveTo>
                  <a:lnTo>
                    <a:pt x="5334" y="19049"/>
                  </a:lnTo>
                  <a:lnTo>
                    <a:pt x="3810" y="19049"/>
                  </a:lnTo>
                  <a:lnTo>
                    <a:pt x="3810" y="19811"/>
                  </a:lnTo>
                  <a:lnTo>
                    <a:pt x="5334" y="19811"/>
                  </a:lnTo>
                  <a:close/>
                </a:path>
                <a:path w="11429" h="24129">
                  <a:moveTo>
                    <a:pt x="5334" y="12191"/>
                  </a:moveTo>
                  <a:lnTo>
                    <a:pt x="4572" y="10667"/>
                  </a:lnTo>
                  <a:lnTo>
                    <a:pt x="4572" y="12191"/>
                  </a:lnTo>
                  <a:lnTo>
                    <a:pt x="5334" y="12191"/>
                  </a:lnTo>
                  <a:close/>
                </a:path>
                <a:path w="11429" h="24129">
                  <a:moveTo>
                    <a:pt x="5334" y="21335"/>
                  </a:moveTo>
                  <a:lnTo>
                    <a:pt x="4572" y="20573"/>
                  </a:lnTo>
                  <a:lnTo>
                    <a:pt x="4572" y="21335"/>
                  </a:lnTo>
                  <a:lnTo>
                    <a:pt x="5334" y="21335"/>
                  </a:lnTo>
                  <a:close/>
                </a:path>
                <a:path w="11429" h="24129">
                  <a:moveTo>
                    <a:pt x="5334" y="22097"/>
                  </a:moveTo>
                  <a:lnTo>
                    <a:pt x="5334" y="21335"/>
                  </a:lnTo>
                  <a:lnTo>
                    <a:pt x="4572" y="21335"/>
                  </a:lnTo>
                  <a:lnTo>
                    <a:pt x="4572" y="22097"/>
                  </a:lnTo>
                  <a:lnTo>
                    <a:pt x="5334" y="22097"/>
                  </a:lnTo>
                  <a:close/>
                </a:path>
                <a:path w="11429" h="24129">
                  <a:moveTo>
                    <a:pt x="5334" y="22859"/>
                  </a:moveTo>
                  <a:lnTo>
                    <a:pt x="5334" y="22097"/>
                  </a:lnTo>
                  <a:lnTo>
                    <a:pt x="4572" y="22859"/>
                  </a:lnTo>
                  <a:lnTo>
                    <a:pt x="5334" y="22859"/>
                  </a:lnTo>
                  <a:close/>
                </a:path>
                <a:path w="11429" h="24129">
                  <a:moveTo>
                    <a:pt x="6096" y="13715"/>
                  </a:moveTo>
                  <a:lnTo>
                    <a:pt x="6096" y="12953"/>
                  </a:lnTo>
                  <a:lnTo>
                    <a:pt x="5334" y="12191"/>
                  </a:lnTo>
                  <a:lnTo>
                    <a:pt x="5334" y="13715"/>
                  </a:lnTo>
                  <a:lnTo>
                    <a:pt x="6096" y="13715"/>
                  </a:lnTo>
                  <a:close/>
                </a:path>
                <a:path w="11429" h="24129">
                  <a:moveTo>
                    <a:pt x="6096" y="20573"/>
                  </a:moveTo>
                  <a:lnTo>
                    <a:pt x="5334" y="20573"/>
                  </a:lnTo>
                  <a:lnTo>
                    <a:pt x="5334" y="21335"/>
                  </a:lnTo>
                  <a:lnTo>
                    <a:pt x="6096" y="20573"/>
                  </a:lnTo>
                  <a:close/>
                </a:path>
                <a:path w="11429" h="24129">
                  <a:moveTo>
                    <a:pt x="6858" y="23621"/>
                  </a:moveTo>
                  <a:lnTo>
                    <a:pt x="6858" y="22859"/>
                  </a:lnTo>
                  <a:lnTo>
                    <a:pt x="6096" y="22097"/>
                  </a:lnTo>
                  <a:lnTo>
                    <a:pt x="6096" y="22859"/>
                  </a:lnTo>
                  <a:lnTo>
                    <a:pt x="5334" y="22859"/>
                  </a:lnTo>
                  <a:lnTo>
                    <a:pt x="6096" y="23621"/>
                  </a:lnTo>
                  <a:lnTo>
                    <a:pt x="6858" y="23621"/>
                  </a:lnTo>
                  <a:close/>
                </a:path>
                <a:path w="11429" h="24129">
                  <a:moveTo>
                    <a:pt x="6858" y="20573"/>
                  </a:moveTo>
                  <a:lnTo>
                    <a:pt x="6096" y="19811"/>
                  </a:lnTo>
                  <a:lnTo>
                    <a:pt x="6096" y="20573"/>
                  </a:lnTo>
                  <a:lnTo>
                    <a:pt x="6858" y="20573"/>
                  </a:lnTo>
                  <a:close/>
                </a:path>
                <a:path w="11429" h="24129">
                  <a:moveTo>
                    <a:pt x="8204" y="14655"/>
                  </a:moveTo>
                  <a:lnTo>
                    <a:pt x="8204" y="14477"/>
                  </a:lnTo>
                  <a:lnTo>
                    <a:pt x="7620" y="14477"/>
                  </a:lnTo>
                  <a:lnTo>
                    <a:pt x="6858" y="15239"/>
                  </a:lnTo>
                  <a:lnTo>
                    <a:pt x="7620" y="15239"/>
                  </a:lnTo>
                  <a:lnTo>
                    <a:pt x="8204" y="14655"/>
                  </a:lnTo>
                  <a:close/>
                </a:path>
                <a:path w="11429" h="24129">
                  <a:moveTo>
                    <a:pt x="7620" y="22097"/>
                  </a:moveTo>
                  <a:lnTo>
                    <a:pt x="7620" y="21335"/>
                  </a:lnTo>
                  <a:lnTo>
                    <a:pt x="6858" y="21335"/>
                  </a:lnTo>
                  <a:lnTo>
                    <a:pt x="7620" y="22097"/>
                  </a:lnTo>
                  <a:close/>
                </a:path>
                <a:path w="11429" h="24129">
                  <a:moveTo>
                    <a:pt x="8204" y="18872"/>
                  </a:moveTo>
                  <a:lnTo>
                    <a:pt x="8204" y="18287"/>
                  </a:lnTo>
                  <a:lnTo>
                    <a:pt x="7620" y="18287"/>
                  </a:lnTo>
                  <a:lnTo>
                    <a:pt x="8204" y="18872"/>
                  </a:lnTo>
                  <a:close/>
                </a:path>
                <a:path w="11429" h="24129">
                  <a:moveTo>
                    <a:pt x="8204" y="19989"/>
                  </a:moveTo>
                  <a:lnTo>
                    <a:pt x="8204" y="19227"/>
                  </a:lnTo>
                  <a:lnTo>
                    <a:pt x="7620" y="19811"/>
                  </a:lnTo>
                  <a:lnTo>
                    <a:pt x="7620" y="20573"/>
                  </a:lnTo>
                  <a:lnTo>
                    <a:pt x="8204" y="19989"/>
                  </a:lnTo>
                  <a:close/>
                </a:path>
                <a:path w="11429" h="24129">
                  <a:moveTo>
                    <a:pt x="9144" y="2285"/>
                  </a:moveTo>
                  <a:lnTo>
                    <a:pt x="9144" y="761"/>
                  </a:lnTo>
                  <a:lnTo>
                    <a:pt x="8204" y="2641"/>
                  </a:lnTo>
                  <a:lnTo>
                    <a:pt x="8204" y="3225"/>
                  </a:lnTo>
                  <a:lnTo>
                    <a:pt x="9144" y="2285"/>
                  </a:lnTo>
                  <a:close/>
                </a:path>
                <a:path w="11429" h="24129">
                  <a:moveTo>
                    <a:pt x="9408" y="5069"/>
                  </a:moveTo>
                  <a:lnTo>
                    <a:pt x="9144" y="5333"/>
                  </a:lnTo>
                  <a:lnTo>
                    <a:pt x="9144" y="6095"/>
                  </a:lnTo>
                  <a:lnTo>
                    <a:pt x="8204" y="6018"/>
                  </a:lnTo>
                  <a:lnTo>
                    <a:pt x="8204" y="7442"/>
                  </a:lnTo>
                  <a:lnTo>
                    <a:pt x="9144" y="8381"/>
                  </a:lnTo>
                  <a:lnTo>
                    <a:pt x="9408" y="5069"/>
                  </a:lnTo>
                  <a:close/>
                </a:path>
                <a:path w="11429" h="24129">
                  <a:moveTo>
                    <a:pt x="9144" y="12191"/>
                  </a:moveTo>
                  <a:lnTo>
                    <a:pt x="9144" y="10667"/>
                  </a:lnTo>
                  <a:lnTo>
                    <a:pt x="8204" y="7848"/>
                  </a:lnTo>
                  <a:lnTo>
                    <a:pt x="8204" y="10312"/>
                  </a:lnTo>
                  <a:lnTo>
                    <a:pt x="9144" y="12191"/>
                  </a:lnTo>
                  <a:close/>
                </a:path>
                <a:path w="11429" h="24129">
                  <a:moveTo>
                    <a:pt x="9144" y="12953"/>
                  </a:moveTo>
                  <a:lnTo>
                    <a:pt x="8204" y="12953"/>
                  </a:lnTo>
                  <a:lnTo>
                    <a:pt x="8204" y="13893"/>
                  </a:lnTo>
                  <a:lnTo>
                    <a:pt x="9144" y="12953"/>
                  </a:lnTo>
                  <a:close/>
                </a:path>
                <a:path w="11429" h="24129">
                  <a:moveTo>
                    <a:pt x="10668" y="1523"/>
                  </a:moveTo>
                  <a:lnTo>
                    <a:pt x="10668" y="761"/>
                  </a:lnTo>
                  <a:lnTo>
                    <a:pt x="9144" y="761"/>
                  </a:lnTo>
                  <a:lnTo>
                    <a:pt x="9906" y="2285"/>
                  </a:lnTo>
                  <a:lnTo>
                    <a:pt x="9906" y="1523"/>
                  </a:lnTo>
                  <a:lnTo>
                    <a:pt x="10668" y="1523"/>
                  </a:lnTo>
                  <a:close/>
                </a:path>
                <a:path w="11429" h="24129">
                  <a:moveTo>
                    <a:pt x="11430" y="2285"/>
                  </a:moveTo>
                  <a:lnTo>
                    <a:pt x="9906" y="2285"/>
                  </a:lnTo>
                  <a:lnTo>
                    <a:pt x="10668" y="3047"/>
                  </a:lnTo>
                  <a:lnTo>
                    <a:pt x="11430" y="2285"/>
                  </a:lnTo>
                  <a:close/>
                </a:path>
                <a:path w="11429" h="24129">
                  <a:moveTo>
                    <a:pt x="11430" y="3047"/>
                  </a:moveTo>
                  <a:lnTo>
                    <a:pt x="11430" y="2285"/>
                  </a:lnTo>
                  <a:lnTo>
                    <a:pt x="9906" y="3809"/>
                  </a:lnTo>
                  <a:lnTo>
                    <a:pt x="9906" y="4528"/>
                  </a:lnTo>
                  <a:lnTo>
                    <a:pt x="10668" y="3809"/>
                  </a:lnTo>
                  <a:lnTo>
                    <a:pt x="11430" y="3047"/>
                  </a:lnTo>
                  <a:close/>
                </a:path>
                <a:path w="11429" h="24129">
                  <a:moveTo>
                    <a:pt x="11430" y="761"/>
                  </a:moveTo>
                  <a:lnTo>
                    <a:pt x="11430" y="0"/>
                  </a:lnTo>
                  <a:lnTo>
                    <a:pt x="10668" y="761"/>
                  </a:lnTo>
                  <a:lnTo>
                    <a:pt x="11430" y="761"/>
                  </a:lnTo>
                  <a:close/>
                </a:path>
                <a:path w="11429" h="24129">
                  <a:moveTo>
                    <a:pt x="11430" y="1523"/>
                  </a:moveTo>
                  <a:lnTo>
                    <a:pt x="11430" y="761"/>
                  </a:lnTo>
                  <a:lnTo>
                    <a:pt x="10668" y="1523"/>
                  </a:lnTo>
                  <a:lnTo>
                    <a:pt x="10668" y="2285"/>
                  </a:lnTo>
                  <a:lnTo>
                    <a:pt x="11430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3630053" y="6486144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89" h="5714">
                  <a:moveTo>
                    <a:pt x="8382" y="761"/>
                  </a:moveTo>
                  <a:lnTo>
                    <a:pt x="8382" y="0"/>
                  </a:lnTo>
                  <a:lnTo>
                    <a:pt x="6096" y="0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762" y="4572"/>
                  </a:lnTo>
                  <a:lnTo>
                    <a:pt x="1524" y="5334"/>
                  </a:lnTo>
                  <a:lnTo>
                    <a:pt x="1524" y="3810"/>
                  </a:lnTo>
                  <a:lnTo>
                    <a:pt x="3048" y="3810"/>
                  </a:lnTo>
                  <a:lnTo>
                    <a:pt x="3048" y="4572"/>
                  </a:lnTo>
                  <a:lnTo>
                    <a:pt x="3810" y="3810"/>
                  </a:lnTo>
                  <a:lnTo>
                    <a:pt x="3810" y="3048"/>
                  </a:lnTo>
                  <a:lnTo>
                    <a:pt x="4572" y="3048"/>
                  </a:lnTo>
                  <a:lnTo>
                    <a:pt x="4572" y="3810"/>
                  </a:lnTo>
                  <a:lnTo>
                    <a:pt x="5334" y="3048"/>
                  </a:lnTo>
                  <a:lnTo>
                    <a:pt x="6096" y="3048"/>
                  </a:lnTo>
                  <a:lnTo>
                    <a:pt x="8382" y="761"/>
                  </a:lnTo>
                  <a:close/>
                </a:path>
                <a:path w="8889" h="5714">
                  <a:moveTo>
                    <a:pt x="762" y="3810"/>
                  </a:moveTo>
                  <a:lnTo>
                    <a:pt x="0" y="3048"/>
                  </a:lnTo>
                  <a:lnTo>
                    <a:pt x="0" y="4572"/>
                  </a:lnTo>
                  <a:lnTo>
                    <a:pt x="762" y="3810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3630053" y="6486144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89" h="5714">
                  <a:moveTo>
                    <a:pt x="762" y="4572"/>
                  </a:moveTo>
                  <a:lnTo>
                    <a:pt x="762" y="3810"/>
                  </a:lnTo>
                  <a:lnTo>
                    <a:pt x="0" y="4572"/>
                  </a:lnTo>
                  <a:lnTo>
                    <a:pt x="762" y="4572"/>
                  </a:lnTo>
                  <a:close/>
                </a:path>
                <a:path w="8889" h="5714">
                  <a:moveTo>
                    <a:pt x="2286" y="2286"/>
                  </a:moveTo>
                  <a:lnTo>
                    <a:pt x="762" y="2286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8889" h="5714">
                  <a:moveTo>
                    <a:pt x="1524" y="5334"/>
                  </a:moveTo>
                  <a:lnTo>
                    <a:pt x="1524" y="4572"/>
                  </a:lnTo>
                  <a:lnTo>
                    <a:pt x="762" y="4572"/>
                  </a:lnTo>
                  <a:lnTo>
                    <a:pt x="1524" y="5334"/>
                  </a:lnTo>
                  <a:close/>
                </a:path>
                <a:path w="8889" h="5714">
                  <a:moveTo>
                    <a:pt x="3810" y="1524"/>
                  </a:moveTo>
                  <a:lnTo>
                    <a:pt x="3048" y="1524"/>
                  </a:lnTo>
                  <a:lnTo>
                    <a:pt x="2286" y="2286"/>
                  </a:lnTo>
                  <a:lnTo>
                    <a:pt x="3810" y="1524"/>
                  </a:lnTo>
                  <a:close/>
                </a:path>
                <a:path w="8889" h="5714">
                  <a:moveTo>
                    <a:pt x="3810" y="3810"/>
                  </a:moveTo>
                  <a:lnTo>
                    <a:pt x="3048" y="3810"/>
                  </a:lnTo>
                  <a:lnTo>
                    <a:pt x="3048" y="4572"/>
                  </a:lnTo>
                  <a:lnTo>
                    <a:pt x="3810" y="3810"/>
                  </a:lnTo>
                  <a:close/>
                </a:path>
                <a:path w="8889" h="5714">
                  <a:moveTo>
                    <a:pt x="5334" y="762"/>
                  </a:moveTo>
                  <a:lnTo>
                    <a:pt x="3810" y="1524"/>
                  </a:lnTo>
                  <a:lnTo>
                    <a:pt x="4572" y="1524"/>
                  </a:lnTo>
                  <a:lnTo>
                    <a:pt x="5334" y="762"/>
                  </a:lnTo>
                  <a:close/>
                </a:path>
                <a:path w="8889" h="5714">
                  <a:moveTo>
                    <a:pt x="4572" y="3048"/>
                  </a:moveTo>
                  <a:lnTo>
                    <a:pt x="3810" y="3048"/>
                  </a:lnTo>
                  <a:lnTo>
                    <a:pt x="3810" y="3810"/>
                  </a:lnTo>
                  <a:lnTo>
                    <a:pt x="4572" y="3048"/>
                  </a:lnTo>
                  <a:close/>
                </a:path>
                <a:path w="8889" h="5714">
                  <a:moveTo>
                    <a:pt x="5334" y="3048"/>
                  </a:moveTo>
                  <a:lnTo>
                    <a:pt x="4572" y="3048"/>
                  </a:lnTo>
                  <a:lnTo>
                    <a:pt x="4572" y="3810"/>
                  </a:lnTo>
                  <a:lnTo>
                    <a:pt x="5334" y="3048"/>
                  </a:lnTo>
                  <a:close/>
                </a:path>
                <a:path w="8889" h="5714">
                  <a:moveTo>
                    <a:pt x="6858" y="2286"/>
                  </a:moveTo>
                  <a:lnTo>
                    <a:pt x="6096" y="2286"/>
                  </a:lnTo>
                  <a:lnTo>
                    <a:pt x="5334" y="3048"/>
                  </a:lnTo>
                  <a:lnTo>
                    <a:pt x="6096" y="3048"/>
                  </a:lnTo>
                  <a:lnTo>
                    <a:pt x="6858" y="2286"/>
                  </a:lnTo>
                  <a:close/>
                </a:path>
                <a:path w="8889" h="5714">
                  <a:moveTo>
                    <a:pt x="8382" y="761"/>
                  </a:moveTo>
                  <a:lnTo>
                    <a:pt x="8382" y="0"/>
                  </a:lnTo>
                  <a:lnTo>
                    <a:pt x="7620" y="0"/>
                  </a:lnTo>
                  <a:lnTo>
                    <a:pt x="8382" y="761"/>
                  </a:lnTo>
                  <a:close/>
                </a:path>
                <a:path w="8889" h="5714">
                  <a:moveTo>
                    <a:pt x="8382" y="761"/>
                  </a:moveTo>
                  <a:lnTo>
                    <a:pt x="7620" y="761"/>
                  </a:lnTo>
                  <a:lnTo>
                    <a:pt x="7620" y="1523"/>
                  </a:lnTo>
                  <a:lnTo>
                    <a:pt x="8382" y="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3634625" y="6477762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60">
                  <a:moveTo>
                    <a:pt x="3810" y="7620"/>
                  </a:moveTo>
                  <a:lnTo>
                    <a:pt x="3810" y="5334"/>
                  </a:lnTo>
                  <a:lnTo>
                    <a:pt x="3048" y="5334"/>
                  </a:lnTo>
                  <a:lnTo>
                    <a:pt x="2286" y="6096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2286" y="6858"/>
                  </a:lnTo>
                  <a:lnTo>
                    <a:pt x="2286" y="9144"/>
                  </a:lnTo>
                  <a:lnTo>
                    <a:pt x="3810" y="7620"/>
                  </a:lnTo>
                  <a:close/>
                </a:path>
                <a:path w="8889" h="10160">
                  <a:moveTo>
                    <a:pt x="4572" y="2286"/>
                  </a:moveTo>
                  <a:lnTo>
                    <a:pt x="4572" y="762"/>
                  </a:lnTo>
                  <a:lnTo>
                    <a:pt x="3048" y="762"/>
                  </a:lnTo>
                  <a:lnTo>
                    <a:pt x="3048" y="2286"/>
                  </a:lnTo>
                  <a:lnTo>
                    <a:pt x="4572" y="2286"/>
                  </a:lnTo>
                  <a:close/>
                </a:path>
                <a:path w="8889" h="10160">
                  <a:moveTo>
                    <a:pt x="8775" y="965"/>
                  </a:moveTo>
                  <a:lnTo>
                    <a:pt x="7620" y="1603"/>
                  </a:lnTo>
                  <a:lnTo>
                    <a:pt x="7442" y="1701"/>
                  </a:lnTo>
                  <a:lnTo>
                    <a:pt x="5334" y="0"/>
                  </a:lnTo>
                  <a:lnTo>
                    <a:pt x="4572" y="0"/>
                  </a:lnTo>
                  <a:lnTo>
                    <a:pt x="4572" y="3810"/>
                  </a:lnTo>
                  <a:lnTo>
                    <a:pt x="3810" y="3810"/>
                  </a:lnTo>
                  <a:lnTo>
                    <a:pt x="3048" y="4572"/>
                  </a:lnTo>
                  <a:lnTo>
                    <a:pt x="3810" y="5334"/>
                  </a:lnTo>
                  <a:lnTo>
                    <a:pt x="3810" y="9144"/>
                  </a:lnTo>
                  <a:lnTo>
                    <a:pt x="4572" y="9144"/>
                  </a:lnTo>
                  <a:lnTo>
                    <a:pt x="5334" y="9906"/>
                  </a:lnTo>
                  <a:lnTo>
                    <a:pt x="5334" y="9144"/>
                  </a:lnTo>
                  <a:lnTo>
                    <a:pt x="6096" y="9144"/>
                  </a:lnTo>
                  <a:lnTo>
                    <a:pt x="6096" y="8382"/>
                  </a:lnTo>
                  <a:lnTo>
                    <a:pt x="6858" y="9144"/>
                  </a:lnTo>
                  <a:lnTo>
                    <a:pt x="6858" y="7620"/>
                  </a:lnTo>
                  <a:lnTo>
                    <a:pt x="7620" y="7620"/>
                  </a:lnTo>
                  <a:lnTo>
                    <a:pt x="7620" y="4572"/>
                  </a:lnTo>
                  <a:lnTo>
                    <a:pt x="8382" y="4572"/>
                  </a:lnTo>
                  <a:lnTo>
                    <a:pt x="8775" y="965"/>
                  </a:lnTo>
                  <a:close/>
                </a:path>
                <a:path w="8889" h="10160">
                  <a:moveTo>
                    <a:pt x="8382" y="6858"/>
                  </a:moveTo>
                  <a:lnTo>
                    <a:pt x="8382" y="6096"/>
                  </a:lnTo>
                  <a:lnTo>
                    <a:pt x="7620" y="5334"/>
                  </a:lnTo>
                  <a:lnTo>
                    <a:pt x="7620" y="6096"/>
                  </a:lnTo>
                  <a:lnTo>
                    <a:pt x="8382" y="6858"/>
                  </a:lnTo>
                  <a:close/>
                </a:path>
              </a:pathLst>
            </a:custGeom>
            <a:solidFill>
              <a:srgbClr val="DA4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3633101" y="6477774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762" y="6096"/>
                  </a:moveTo>
                  <a:lnTo>
                    <a:pt x="0" y="6096"/>
                  </a:lnTo>
                  <a:lnTo>
                    <a:pt x="0" y="6858"/>
                  </a:lnTo>
                  <a:lnTo>
                    <a:pt x="762" y="6096"/>
                  </a:lnTo>
                  <a:close/>
                </a:path>
                <a:path w="10160" h="10160">
                  <a:moveTo>
                    <a:pt x="3048" y="8382"/>
                  </a:moveTo>
                  <a:lnTo>
                    <a:pt x="2286" y="8382"/>
                  </a:lnTo>
                  <a:lnTo>
                    <a:pt x="2286" y="9144"/>
                  </a:lnTo>
                  <a:lnTo>
                    <a:pt x="3048" y="8382"/>
                  </a:lnTo>
                  <a:close/>
                </a:path>
                <a:path w="10160" h="10160">
                  <a:moveTo>
                    <a:pt x="3810" y="5334"/>
                  </a:moveTo>
                  <a:lnTo>
                    <a:pt x="762" y="5334"/>
                  </a:lnTo>
                  <a:lnTo>
                    <a:pt x="762" y="6096"/>
                  </a:lnTo>
                  <a:lnTo>
                    <a:pt x="3048" y="6096"/>
                  </a:lnTo>
                  <a:lnTo>
                    <a:pt x="3810" y="5334"/>
                  </a:lnTo>
                  <a:close/>
                </a:path>
                <a:path w="10160" h="10160">
                  <a:moveTo>
                    <a:pt x="4572" y="8382"/>
                  </a:moveTo>
                  <a:lnTo>
                    <a:pt x="3810" y="9144"/>
                  </a:lnTo>
                  <a:lnTo>
                    <a:pt x="4572" y="9144"/>
                  </a:lnTo>
                  <a:lnTo>
                    <a:pt x="4572" y="8382"/>
                  </a:lnTo>
                  <a:close/>
                </a:path>
                <a:path w="10160" h="10160">
                  <a:moveTo>
                    <a:pt x="4572" y="6858"/>
                  </a:moveTo>
                  <a:lnTo>
                    <a:pt x="3810" y="7620"/>
                  </a:lnTo>
                  <a:lnTo>
                    <a:pt x="3810" y="8382"/>
                  </a:lnTo>
                  <a:lnTo>
                    <a:pt x="4572" y="8382"/>
                  </a:lnTo>
                  <a:lnTo>
                    <a:pt x="4572" y="6858"/>
                  </a:lnTo>
                  <a:close/>
                </a:path>
                <a:path w="10160" h="10160">
                  <a:moveTo>
                    <a:pt x="4572" y="3810"/>
                  </a:moveTo>
                  <a:lnTo>
                    <a:pt x="3048" y="3810"/>
                  </a:lnTo>
                  <a:lnTo>
                    <a:pt x="3048" y="4572"/>
                  </a:lnTo>
                  <a:lnTo>
                    <a:pt x="3810" y="4572"/>
                  </a:lnTo>
                  <a:lnTo>
                    <a:pt x="3810" y="5334"/>
                  </a:lnTo>
                  <a:lnTo>
                    <a:pt x="4572" y="5334"/>
                  </a:lnTo>
                  <a:lnTo>
                    <a:pt x="4572" y="4572"/>
                  </a:lnTo>
                  <a:lnTo>
                    <a:pt x="4572" y="3810"/>
                  </a:lnTo>
                  <a:close/>
                </a:path>
                <a:path w="10160" h="10160">
                  <a:moveTo>
                    <a:pt x="5334" y="2286"/>
                  </a:moveTo>
                  <a:lnTo>
                    <a:pt x="3810" y="2286"/>
                  </a:lnTo>
                  <a:lnTo>
                    <a:pt x="4572" y="3048"/>
                  </a:lnTo>
                  <a:lnTo>
                    <a:pt x="5334" y="3048"/>
                  </a:lnTo>
                  <a:lnTo>
                    <a:pt x="5334" y="2286"/>
                  </a:lnTo>
                  <a:close/>
                </a:path>
                <a:path w="10160" h="10160">
                  <a:moveTo>
                    <a:pt x="6858" y="8382"/>
                  </a:moveTo>
                  <a:lnTo>
                    <a:pt x="6096" y="9144"/>
                  </a:lnTo>
                  <a:lnTo>
                    <a:pt x="5334" y="8382"/>
                  </a:lnTo>
                  <a:lnTo>
                    <a:pt x="5334" y="9144"/>
                  </a:lnTo>
                  <a:lnTo>
                    <a:pt x="6096" y="9906"/>
                  </a:lnTo>
                  <a:lnTo>
                    <a:pt x="6858" y="9144"/>
                  </a:lnTo>
                  <a:lnTo>
                    <a:pt x="6858" y="8382"/>
                  </a:lnTo>
                  <a:close/>
                </a:path>
                <a:path w="10160" h="10160">
                  <a:moveTo>
                    <a:pt x="7620" y="762"/>
                  </a:moveTo>
                  <a:lnTo>
                    <a:pt x="6096" y="0"/>
                  </a:lnTo>
                  <a:lnTo>
                    <a:pt x="5334" y="0"/>
                  </a:lnTo>
                  <a:lnTo>
                    <a:pt x="3810" y="0"/>
                  </a:lnTo>
                  <a:lnTo>
                    <a:pt x="3810" y="762"/>
                  </a:lnTo>
                  <a:lnTo>
                    <a:pt x="3048" y="762"/>
                  </a:lnTo>
                  <a:lnTo>
                    <a:pt x="3048" y="1524"/>
                  </a:lnTo>
                  <a:lnTo>
                    <a:pt x="3810" y="2286"/>
                  </a:lnTo>
                  <a:lnTo>
                    <a:pt x="3810" y="1524"/>
                  </a:lnTo>
                  <a:lnTo>
                    <a:pt x="4572" y="1524"/>
                  </a:lnTo>
                  <a:lnTo>
                    <a:pt x="5334" y="762"/>
                  </a:lnTo>
                  <a:lnTo>
                    <a:pt x="5334" y="1524"/>
                  </a:lnTo>
                  <a:lnTo>
                    <a:pt x="6858" y="1524"/>
                  </a:lnTo>
                  <a:lnTo>
                    <a:pt x="6858" y="762"/>
                  </a:lnTo>
                  <a:lnTo>
                    <a:pt x="7620" y="762"/>
                  </a:lnTo>
                  <a:close/>
                </a:path>
                <a:path w="10160" h="10160">
                  <a:moveTo>
                    <a:pt x="8382" y="9144"/>
                  </a:moveTo>
                  <a:lnTo>
                    <a:pt x="7620" y="8382"/>
                  </a:lnTo>
                  <a:lnTo>
                    <a:pt x="7620" y="9144"/>
                  </a:lnTo>
                  <a:lnTo>
                    <a:pt x="8382" y="9906"/>
                  </a:lnTo>
                  <a:lnTo>
                    <a:pt x="8382" y="9144"/>
                  </a:lnTo>
                  <a:close/>
                </a:path>
                <a:path w="10160" h="10160">
                  <a:moveTo>
                    <a:pt x="8382" y="6858"/>
                  </a:moveTo>
                  <a:lnTo>
                    <a:pt x="7620" y="6858"/>
                  </a:lnTo>
                  <a:lnTo>
                    <a:pt x="7620" y="7620"/>
                  </a:lnTo>
                  <a:lnTo>
                    <a:pt x="8382" y="7620"/>
                  </a:lnTo>
                  <a:lnTo>
                    <a:pt x="8382" y="6858"/>
                  </a:lnTo>
                  <a:close/>
                </a:path>
                <a:path w="10160" h="10160">
                  <a:moveTo>
                    <a:pt x="8382" y="762"/>
                  </a:moveTo>
                  <a:lnTo>
                    <a:pt x="7620" y="762"/>
                  </a:lnTo>
                  <a:lnTo>
                    <a:pt x="8382" y="1524"/>
                  </a:lnTo>
                  <a:lnTo>
                    <a:pt x="8382" y="762"/>
                  </a:lnTo>
                  <a:close/>
                </a:path>
                <a:path w="10160" h="10160">
                  <a:moveTo>
                    <a:pt x="9144" y="7620"/>
                  </a:moveTo>
                  <a:lnTo>
                    <a:pt x="8382" y="7620"/>
                  </a:lnTo>
                  <a:lnTo>
                    <a:pt x="9144" y="8382"/>
                  </a:lnTo>
                  <a:lnTo>
                    <a:pt x="9144" y="7620"/>
                  </a:lnTo>
                  <a:close/>
                </a:path>
                <a:path w="10160" h="10160">
                  <a:moveTo>
                    <a:pt x="9144" y="6096"/>
                  </a:moveTo>
                  <a:lnTo>
                    <a:pt x="8382" y="6096"/>
                  </a:lnTo>
                  <a:lnTo>
                    <a:pt x="8382" y="6858"/>
                  </a:lnTo>
                  <a:lnTo>
                    <a:pt x="9144" y="6858"/>
                  </a:lnTo>
                  <a:lnTo>
                    <a:pt x="9144" y="6096"/>
                  </a:lnTo>
                  <a:close/>
                </a:path>
                <a:path w="10160" h="10160">
                  <a:moveTo>
                    <a:pt x="9906" y="2286"/>
                  </a:moveTo>
                  <a:lnTo>
                    <a:pt x="9144" y="1524"/>
                  </a:lnTo>
                  <a:lnTo>
                    <a:pt x="9144" y="4572"/>
                  </a:lnTo>
                  <a:lnTo>
                    <a:pt x="9144" y="5334"/>
                  </a:lnTo>
                  <a:lnTo>
                    <a:pt x="9906" y="5334"/>
                  </a:lnTo>
                  <a:lnTo>
                    <a:pt x="9906" y="4572"/>
                  </a:lnTo>
                  <a:lnTo>
                    <a:pt x="9906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3596525" y="6451092"/>
              <a:ext cx="55244" cy="17145"/>
            </a:xfrm>
            <a:custGeom>
              <a:avLst/>
              <a:gdLst/>
              <a:ahLst/>
              <a:cxnLst/>
              <a:rect l="l" t="t" r="r" b="b"/>
              <a:pathLst>
                <a:path w="55245" h="17145">
                  <a:moveTo>
                    <a:pt x="54864" y="6857"/>
                  </a:moveTo>
                  <a:lnTo>
                    <a:pt x="52578" y="4571"/>
                  </a:lnTo>
                  <a:lnTo>
                    <a:pt x="49530" y="3047"/>
                  </a:lnTo>
                  <a:lnTo>
                    <a:pt x="48006" y="3047"/>
                  </a:lnTo>
                  <a:lnTo>
                    <a:pt x="46482" y="2285"/>
                  </a:lnTo>
                  <a:lnTo>
                    <a:pt x="43434" y="2285"/>
                  </a:lnTo>
                  <a:lnTo>
                    <a:pt x="36334" y="2590"/>
                  </a:lnTo>
                  <a:lnTo>
                    <a:pt x="38620" y="1854"/>
                  </a:lnTo>
                  <a:lnTo>
                    <a:pt x="32766" y="0"/>
                  </a:lnTo>
                  <a:lnTo>
                    <a:pt x="27432" y="0"/>
                  </a:lnTo>
                  <a:lnTo>
                    <a:pt x="22098" y="0"/>
                  </a:lnTo>
                  <a:lnTo>
                    <a:pt x="16268" y="2311"/>
                  </a:lnTo>
                  <a:lnTo>
                    <a:pt x="18148" y="2501"/>
                  </a:lnTo>
                  <a:lnTo>
                    <a:pt x="12192" y="2286"/>
                  </a:lnTo>
                  <a:lnTo>
                    <a:pt x="8382" y="2286"/>
                  </a:lnTo>
                  <a:lnTo>
                    <a:pt x="7620" y="3048"/>
                  </a:lnTo>
                  <a:lnTo>
                    <a:pt x="6096" y="3048"/>
                  </a:lnTo>
                  <a:lnTo>
                    <a:pt x="3810" y="3810"/>
                  </a:lnTo>
                  <a:lnTo>
                    <a:pt x="3048" y="4572"/>
                  </a:lnTo>
                  <a:lnTo>
                    <a:pt x="1524" y="5334"/>
                  </a:lnTo>
                  <a:lnTo>
                    <a:pt x="0" y="6858"/>
                  </a:lnTo>
                  <a:lnTo>
                    <a:pt x="762" y="7620"/>
                  </a:lnTo>
                  <a:lnTo>
                    <a:pt x="762" y="9906"/>
                  </a:lnTo>
                  <a:lnTo>
                    <a:pt x="3048" y="12192"/>
                  </a:lnTo>
                  <a:lnTo>
                    <a:pt x="4572" y="12954"/>
                  </a:lnTo>
                  <a:lnTo>
                    <a:pt x="7620" y="15240"/>
                  </a:lnTo>
                  <a:lnTo>
                    <a:pt x="8382" y="15240"/>
                  </a:lnTo>
                  <a:lnTo>
                    <a:pt x="9144" y="16764"/>
                  </a:lnTo>
                  <a:lnTo>
                    <a:pt x="27432" y="14478"/>
                  </a:lnTo>
                  <a:lnTo>
                    <a:pt x="45720" y="16764"/>
                  </a:lnTo>
                  <a:lnTo>
                    <a:pt x="46482" y="15240"/>
                  </a:lnTo>
                  <a:lnTo>
                    <a:pt x="48006" y="15240"/>
                  </a:lnTo>
                  <a:lnTo>
                    <a:pt x="50292" y="12954"/>
                  </a:lnTo>
                  <a:lnTo>
                    <a:pt x="51816" y="12191"/>
                  </a:lnTo>
                  <a:lnTo>
                    <a:pt x="54102" y="9905"/>
                  </a:lnTo>
                  <a:lnTo>
                    <a:pt x="54102" y="7619"/>
                  </a:lnTo>
                  <a:lnTo>
                    <a:pt x="54864" y="6857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3596525" y="6451092"/>
              <a:ext cx="54610" cy="17145"/>
            </a:xfrm>
            <a:custGeom>
              <a:avLst/>
              <a:gdLst/>
              <a:ahLst/>
              <a:cxnLst/>
              <a:rect l="l" t="t" r="r" b="b"/>
              <a:pathLst>
                <a:path w="54610" h="17145">
                  <a:moveTo>
                    <a:pt x="761" y="6096"/>
                  </a:moveTo>
                  <a:lnTo>
                    <a:pt x="0" y="6096"/>
                  </a:lnTo>
                  <a:lnTo>
                    <a:pt x="0" y="6858"/>
                  </a:lnTo>
                  <a:lnTo>
                    <a:pt x="761" y="6096"/>
                  </a:lnTo>
                  <a:close/>
                </a:path>
                <a:path w="54610" h="17145">
                  <a:moveTo>
                    <a:pt x="1523" y="6096"/>
                  </a:moveTo>
                  <a:lnTo>
                    <a:pt x="1523" y="5334"/>
                  </a:lnTo>
                  <a:lnTo>
                    <a:pt x="761" y="5334"/>
                  </a:lnTo>
                  <a:lnTo>
                    <a:pt x="761" y="6096"/>
                  </a:lnTo>
                  <a:lnTo>
                    <a:pt x="1523" y="6096"/>
                  </a:lnTo>
                  <a:close/>
                </a:path>
                <a:path w="54610" h="17145">
                  <a:moveTo>
                    <a:pt x="1523" y="9906"/>
                  </a:moveTo>
                  <a:lnTo>
                    <a:pt x="761" y="7620"/>
                  </a:lnTo>
                  <a:lnTo>
                    <a:pt x="761" y="9144"/>
                  </a:lnTo>
                  <a:lnTo>
                    <a:pt x="1523" y="9906"/>
                  </a:lnTo>
                  <a:close/>
                </a:path>
                <a:path w="54610" h="17145">
                  <a:moveTo>
                    <a:pt x="3809" y="12192"/>
                  </a:moveTo>
                  <a:lnTo>
                    <a:pt x="1523" y="9906"/>
                  </a:lnTo>
                  <a:lnTo>
                    <a:pt x="761" y="9906"/>
                  </a:lnTo>
                  <a:lnTo>
                    <a:pt x="3047" y="12192"/>
                  </a:lnTo>
                  <a:lnTo>
                    <a:pt x="3809" y="12192"/>
                  </a:lnTo>
                  <a:close/>
                </a:path>
                <a:path w="54610" h="17145">
                  <a:moveTo>
                    <a:pt x="3047" y="5334"/>
                  </a:moveTo>
                  <a:lnTo>
                    <a:pt x="3047" y="4572"/>
                  </a:lnTo>
                  <a:lnTo>
                    <a:pt x="2285" y="4572"/>
                  </a:lnTo>
                  <a:lnTo>
                    <a:pt x="2285" y="5334"/>
                  </a:lnTo>
                  <a:lnTo>
                    <a:pt x="3047" y="5334"/>
                  </a:lnTo>
                  <a:close/>
                </a:path>
                <a:path w="54610" h="17145">
                  <a:moveTo>
                    <a:pt x="4571" y="12954"/>
                  </a:moveTo>
                  <a:lnTo>
                    <a:pt x="3809" y="12192"/>
                  </a:lnTo>
                  <a:lnTo>
                    <a:pt x="3047" y="12192"/>
                  </a:lnTo>
                  <a:lnTo>
                    <a:pt x="4571" y="12954"/>
                  </a:lnTo>
                  <a:close/>
                </a:path>
                <a:path w="54610" h="17145">
                  <a:moveTo>
                    <a:pt x="4571" y="3810"/>
                  </a:moveTo>
                  <a:lnTo>
                    <a:pt x="3809" y="3810"/>
                  </a:lnTo>
                  <a:lnTo>
                    <a:pt x="3809" y="4572"/>
                  </a:lnTo>
                  <a:lnTo>
                    <a:pt x="4571" y="3810"/>
                  </a:lnTo>
                  <a:close/>
                </a:path>
                <a:path w="54610" h="17145">
                  <a:moveTo>
                    <a:pt x="6857" y="3810"/>
                  </a:moveTo>
                  <a:lnTo>
                    <a:pt x="6857" y="3048"/>
                  </a:lnTo>
                  <a:lnTo>
                    <a:pt x="5333" y="3048"/>
                  </a:lnTo>
                  <a:lnTo>
                    <a:pt x="5333" y="3810"/>
                  </a:lnTo>
                  <a:lnTo>
                    <a:pt x="6857" y="3810"/>
                  </a:lnTo>
                  <a:close/>
                </a:path>
                <a:path w="54610" h="17145">
                  <a:moveTo>
                    <a:pt x="9861" y="3048"/>
                  </a:moveTo>
                  <a:lnTo>
                    <a:pt x="9861" y="2286"/>
                  </a:lnTo>
                  <a:lnTo>
                    <a:pt x="8381" y="2286"/>
                  </a:lnTo>
                  <a:lnTo>
                    <a:pt x="8381" y="3048"/>
                  </a:lnTo>
                  <a:lnTo>
                    <a:pt x="9861" y="3048"/>
                  </a:lnTo>
                  <a:close/>
                </a:path>
                <a:path w="54610" h="17145">
                  <a:moveTo>
                    <a:pt x="9861" y="16674"/>
                  </a:moveTo>
                  <a:lnTo>
                    <a:pt x="9143" y="15240"/>
                  </a:lnTo>
                  <a:lnTo>
                    <a:pt x="8381" y="15240"/>
                  </a:lnTo>
                  <a:lnTo>
                    <a:pt x="9143" y="16764"/>
                  </a:lnTo>
                  <a:lnTo>
                    <a:pt x="9861" y="16674"/>
                  </a:lnTo>
                  <a:close/>
                </a:path>
                <a:path w="54610" h="17145">
                  <a:moveTo>
                    <a:pt x="14477" y="2286"/>
                  </a:moveTo>
                  <a:lnTo>
                    <a:pt x="10667" y="2286"/>
                  </a:lnTo>
                  <a:lnTo>
                    <a:pt x="10667" y="3047"/>
                  </a:lnTo>
                  <a:lnTo>
                    <a:pt x="13715" y="3047"/>
                  </a:lnTo>
                  <a:lnTo>
                    <a:pt x="14477" y="2286"/>
                  </a:lnTo>
                  <a:close/>
                </a:path>
                <a:path w="54610" h="17145">
                  <a:moveTo>
                    <a:pt x="17525" y="2286"/>
                  </a:moveTo>
                  <a:lnTo>
                    <a:pt x="17525" y="1524"/>
                  </a:lnTo>
                  <a:lnTo>
                    <a:pt x="16763" y="1524"/>
                  </a:lnTo>
                  <a:lnTo>
                    <a:pt x="16763" y="2286"/>
                  </a:lnTo>
                  <a:lnTo>
                    <a:pt x="17525" y="2286"/>
                  </a:lnTo>
                  <a:close/>
                </a:path>
                <a:path w="54610" h="17145">
                  <a:moveTo>
                    <a:pt x="19811" y="1524"/>
                  </a:moveTo>
                  <a:lnTo>
                    <a:pt x="19811" y="762"/>
                  </a:lnTo>
                  <a:lnTo>
                    <a:pt x="19049" y="762"/>
                  </a:lnTo>
                  <a:lnTo>
                    <a:pt x="19049" y="1524"/>
                  </a:lnTo>
                  <a:lnTo>
                    <a:pt x="19811" y="1524"/>
                  </a:lnTo>
                  <a:close/>
                </a:path>
                <a:path w="54610" h="17145">
                  <a:moveTo>
                    <a:pt x="23621" y="762"/>
                  </a:moveTo>
                  <a:lnTo>
                    <a:pt x="23621" y="0"/>
                  </a:lnTo>
                  <a:lnTo>
                    <a:pt x="21335" y="0"/>
                  </a:lnTo>
                  <a:lnTo>
                    <a:pt x="21335" y="762"/>
                  </a:lnTo>
                  <a:lnTo>
                    <a:pt x="23621" y="762"/>
                  </a:lnTo>
                  <a:close/>
                </a:path>
                <a:path w="54610" h="17145">
                  <a:moveTo>
                    <a:pt x="33527" y="762"/>
                  </a:moveTo>
                  <a:lnTo>
                    <a:pt x="33527" y="0"/>
                  </a:lnTo>
                  <a:lnTo>
                    <a:pt x="31241" y="0"/>
                  </a:lnTo>
                  <a:lnTo>
                    <a:pt x="32003" y="762"/>
                  </a:lnTo>
                  <a:lnTo>
                    <a:pt x="33527" y="762"/>
                  </a:lnTo>
                  <a:close/>
                </a:path>
                <a:path w="54610" h="17145">
                  <a:moveTo>
                    <a:pt x="36575" y="1524"/>
                  </a:moveTo>
                  <a:lnTo>
                    <a:pt x="35813" y="762"/>
                  </a:lnTo>
                  <a:lnTo>
                    <a:pt x="35051" y="762"/>
                  </a:lnTo>
                  <a:lnTo>
                    <a:pt x="35051" y="1524"/>
                  </a:lnTo>
                  <a:lnTo>
                    <a:pt x="36575" y="1524"/>
                  </a:lnTo>
                  <a:close/>
                </a:path>
                <a:path w="54610" h="17145">
                  <a:moveTo>
                    <a:pt x="38861" y="2286"/>
                  </a:moveTo>
                  <a:lnTo>
                    <a:pt x="38099" y="1524"/>
                  </a:lnTo>
                  <a:lnTo>
                    <a:pt x="37337" y="1524"/>
                  </a:lnTo>
                  <a:lnTo>
                    <a:pt x="37337" y="2286"/>
                  </a:lnTo>
                  <a:lnTo>
                    <a:pt x="38861" y="2286"/>
                  </a:lnTo>
                  <a:close/>
                </a:path>
                <a:path w="54610" h="17145">
                  <a:moveTo>
                    <a:pt x="47243" y="3048"/>
                  </a:moveTo>
                  <a:lnTo>
                    <a:pt x="46481" y="2286"/>
                  </a:lnTo>
                  <a:lnTo>
                    <a:pt x="41147" y="2286"/>
                  </a:lnTo>
                  <a:lnTo>
                    <a:pt x="41147" y="3047"/>
                  </a:lnTo>
                  <a:lnTo>
                    <a:pt x="47243" y="3048"/>
                  </a:lnTo>
                  <a:close/>
                </a:path>
                <a:path w="54610" h="17145">
                  <a:moveTo>
                    <a:pt x="46481" y="15240"/>
                  </a:moveTo>
                  <a:lnTo>
                    <a:pt x="45719" y="15240"/>
                  </a:lnTo>
                  <a:lnTo>
                    <a:pt x="45719" y="16764"/>
                  </a:lnTo>
                  <a:lnTo>
                    <a:pt x="46481" y="15240"/>
                  </a:lnTo>
                  <a:close/>
                </a:path>
                <a:path w="54610" h="17145">
                  <a:moveTo>
                    <a:pt x="49529" y="3810"/>
                  </a:moveTo>
                  <a:lnTo>
                    <a:pt x="49529" y="3048"/>
                  </a:lnTo>
                  <a:lnTo>
                    <a:pt x="48767" y="3048"/>
                  </a:lnTo>
                  <a:lnTo>
                    <a:pt x="48767" y="3810"/>
                  </a:lnTo>
                  <a:lnTo>
                    <a:pt x="49529" y="3810"/>
                  </a:lnTo>
                  <a:close/>
                </a:path>
                <a:path w="54610" h="17145">
                  <a:moveTo>
                    <a:pt x="51815" y="4572"/>
                  </a:moveTo>
                  <a:lnTo>
                    <a:pt x="51815" y="3810"/>
                  </a:lnTo>
                  <a:lnTo>
                    <a:pt x="50291" y="3810"/>
                  </a:lnTo>
                  <a:lnTo>
                    <a:pt x="51053" y="4572"/>
                  </a:lnTo>
                  <a:lnTo>
                    <a:pt x="51815" y="4572"/>
                  </a:lnTo>
                  <a:close/>
                </a:path>
                <a:path w="54610" h="17145">
                  <a:moveTo>
                    <a:pt x="54101" y="9906"/>
                  </a:moveTo>
                  <a:lnTo>
                    <a:pt x="54101" y="9144"/>
                  </a:lnTo>
                  <a:lnTo>
                    <a:pt x="51815" y="12192"/>
                  </a:lnTo>
                  <a:lnTo>
                    <a:pt x="54101" y="9906"/>
                  </a:lnTo>
                  <a:close/>
                </a:path>
                <a:path w="54610" h="17145">
                  <a:moveTo>
                    <a:pt x="53339" y="5334"/>
                  </a:moveTo>
                  <a:lnTo>
                    <a:pt x="53339" y="4572"/>
                  </a:lnTo>
                  <a:lnTo>
                    <a:pt x="52577" y="4572"/>
                  </a:lnTo>
                  <a:lnTo>
                    <a:pt x="52577" y="5334"/>
                  </a:lnTo>
                  <a:lnTo>
                    <a:pt x="53339" y="533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3606431" y="6467860"/>
              <a:ext cx="35560" cy="5080"/>
            </a:xfrm>
            <a:custGeom>
              <a:avLst/>
              <a:gdLst/>
              <a:ahLst/>
              <a:cxnLst/>
              <a:rect l="l" t="t" r="r" b="b"/>
              <a:pathLst>
                <a:path w="35560" h="5079">
                  <a:moveTo>
                    <a:pt x="35051" y="3043"/>
                  </a:moveTo>
                  <a:lnTo>
                    <a:pt x="35051" y="1519"/>
                  </a:lnTo>
                  <a:lnTo>
                    <a:pt x="31241" y="757"/>
                  </a:lnTo>
                  <a:lnTo>
                    <a:pt x="23421" y="173"/>
                  </a:lnTo>
                  <a:lnTo>
                    <a:pt x="17511" y="0"/>
                  </a:lnTo>
                  <a:lnTo>
                    <a:pt x="11609" y="205"/>
                  </a:lnTo>
                  <a:lnTo>
                    <a:pt x="3809" y="757"/>
                  </a:lnTo>
                  <a:lnTo>
                    <a:pt x="0" y="1519"/>
                  </a:lnTo>
                  <a:lnTo>
                    <a:pt x="0" y="3043"/>
                  </a:lnTo>
                  <a:lnTo>
                    <a:pt x="7619" y="4567"/>
                  </a:lnTo>
                  <a:lnTo>
                    <a:pt x="17525" y="4567"/>
                  </a:lnTo>
                  <a:lnTo>
                    <a:pt x="27431" y="4567"/>
                  </a:lnTo>
                  <a:lnTo>
                    <a:pt x="35051" y="3043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3606431" y="6468518"/>
              <a:ext cx="35560" cy="6350"/>
            </a:xfrm>
            <a:custGeom>
              <a:avLst/>
              <a:gdLst/>
              <a:ahLst/>
              <a:cxnLst/>
              <a:rect l="l" t="t" r="r" b="b"/>
              <a:pathLst>
                <a:path w="35560" h="6350">
                  <a:moveTo>
                    <a:pt x="4997" y="760"/>
                  </a:moveTo>
                  <a:lnTo>
                    <a:pt x="761" y="1623"/>
                  </a:lnTo>
                  <a:lnTo>
                    <a:pt x="0" y="1623"/>
                  </a:lnTo>
                  <a:lnTo>
                    <a:pt x="0" y="2385"/>
                  </a:lnTo>
                  <a:lnTo>
                    <a:pt x="4997" y="760"/>
                  </a:lnTo>
                  <a:close/>
                </a:path>
                <a:path w="35560" h="6350">
                  <a:moveTo>
                    <a:pt x="12953" y="5433"/>
                  </a:moveTo>
                  <a:lnTo>
                    <a:pt x="3809" y="3909"/>
                  </a:lnTo>
                  <a:lnTo>
                    <a:pt x="761" y="3147"/>
                  </a:lnTo>
                  <a:lnTo>
                    <a:pt x="3809" y="4671"/>
                  </a:lnTo>
                  <a:lnTo>
                    <a:pt x="8381" y="5433"/>
                  </a:lnTo>
                  <a:lnTo>
                    <a:pt x="12953" y="5433"/>
                  </a:lnTo>
                  <a:close/>
                </a:path>
                <a:path w="35560" h="6350">
                  <a:moveTo>
                    <a:pt x="8381" y="70"/>
                  </a:moveTo>
                  <a:lnTo>
                    <a:pt x="6984" y="114"/>
                  </a:lnTo>
                  <a:lnTo>
                    <a:pt x="4997" y="760"/>
                  </a:lnTo>
                  <a:lnTo>
                    <a:pt x="8381" y="70"/>
                  </a:lnTo>
                  <a:close/>
                </a:path>
                <a:path w="35560" h="6350">
                  <a:moveTo>
                    <a:pt x="20321" y="5729"/>
                  </a:moveTo>
                  <a:lnTo>
                    <a:pt x="12953" y="5433"/>
                  </a:lnTo>
                  <a:lnTo>
                    <a:pt x="17518" y="6194"/>
                  </a:lnTo>
                  <a:lnTo>
                    <a:pt x="20321" y="5729"/>
                  </a:lnTo>
                  <a:close/>
                </a:path>
                <a:path w="35560" h="6350">
                  <a:moveTo>
                    <a:pt x="23900" y="5433"/>
                  </a:moveTo>
                  <a:lnTo>
                    <a:pt x="22097" y="5433"/>
                  </a:lnTo>
                  <a:lnTo>
                    <a:pt x="20321" y="5729"/>
                  </a:lnTo>
                  <a:lnTo>
                    <a:pt x="22097" y="5651"/>
                  </a:lnTo>
                  <a:lnTo>
                    <a:pt x="23900" y="5433"/>
                  </a:lnTo>
                  <a:close/>
                </a:path>
                <a:path w="35560" h="6350">
                  <a:moveTo>
                    <a:pt x="34289" y="3147"/>
                  </a:moveTo>
                  <a:lnTo>
                    <a:pt x="26669" y="5052"/>
                  </a:lnTo>
                  <a:lnTo>
                    <a:pt x="26241" y="5150"/>
                  </a:lnTo>
                  <a:lnTo>
                    <a:pt x="23900" y="5433"/>
                  </a:lnTo>
                  <a:lnTo>
                    <a:pt x="26669" y="5433"/>
                  </a:lnTo>
                  <a:lnTo>
                    <a:pt x="31241" y="4671"/>
                  </a:lnTo>
                  <a:lnTo>
                    <a:pt x="34289" y="3147"/>
                  </a:lnTo>
                  <a:close/>
                </a:path>
                <a:path w="35560" h="6350">
                  <a:moveTo>
                    <a:pt x="30054" y="760"/>
                  </a:moveTo>
                  <a:lnTo>
                    <a:pt x="28067" y="114"/>
                  </a:lnTo>
                  <a:lnTo>
                    <a:pt x="26669" y="0"/>
                  </a:lnTo>
                  <a:lnTo>
                    <a:pt x="28067" y="355"/>
                  </a:lnTo>
                  <a:lnTo>
                    <a:pt x="30054" y="760"/>
                  </a:lnTo>
                  <a:close/>
                </a:path>
                <a:path w="35560" h="6350">
                  <a:moveTo>
                    <a:pt x="35051" y="2385"/>
                  </a:moveTo>
                  <a:lnTo>
                    <a:pt x="35051" y="1623"/>
                  </a:lnTo>
                  <a:lnTo>
                    <a:pt x="34289" y="1623"/>
                  </a:lnTo>
                  <a:lnTo>
                    <a:pt x="30054" y="760"/>
                  </a:lnTo>
                  <a:lnTo>
                    <a:pt x="35051" y="2385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3607955" y="6469075"/>
              <a:ext cx="32384" cy="3810"/>
            </a:xfrm>
            <a:custGeom>
              <a:avLst/>
              <a:gdLst/>
              <a:ahLst/>
              <a:cxnLst/>
              <a:rect l="l" t="t" r="r" b="b"/>
              <a:pathLst>
                <a:path w="32385" h="3810">
                  <a:moveTo>
                    <a:pt x="32003" y="1828"/>
                  </a:moveTo>
                  <a:lnTo>
                    <a:pt x="28955" y="1066"/>
                  </a:lnTo>
                  <a:lnTo>
                    <a:pt x="15735" y="0"/>
                  </a:lnTo>
                  <a:lnTo>
                    <a:pt x="3809" y="1066"/>
                  </a:lnTo>
                  <a:lnTo>
                    <a:pt x="0" y="1828"/>
                  </a:lnTo>
                  <a:lnTo>
                    <a:pt x="7619" y="3352"/>
                  </a:lnTo>
                  <a:lnTo>
                    <a:pt x="16001" y="3352"/>
                  </a:lnTo>
                  <a:lnTo>
                    <a:pt x="25145" y="3352"/>
                  </a:lnTo>
                  <a:lnTo>
                    <a:pt x="28955" y="2590"/>
                  </a:lnTo>
                  <a:lnTo>
                    <a:pt x="32003" y="182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3604907" y="6464246"/>
              <a:ext cx="38100" cy="6985"/>
            </a:xfrm>
            <a:custGeom>
              <a:avLst/>
              <a:gdLst/>
              <a:ahLst/>
              <a:cxnLst/>
              <a:rect l="l" t="t" r="r" b="b"/>
              <a:pathLst>
                <a:path w="38100" h="6985">
                  <a:moveTo>
                    <a:pt x="38100" y="2847"/>
                  </a:moveTo>
                  <a:lnTo>
                    <a:pt x="34290" y="2085"/>
                  </a:lnTo>
                  <a:lnTo>
                    <a:pt x="24934" y="521"/>
                  </a:lnTo>
                  <a:lnTo>
                    <a:pt x="19050" y="0"/>
                  </a:lnTo>
                  <a:lnTo>
                    <a:pt x="13165" y="521"/>
                  </a:lnTo>
                  <a:lnTo>
                    <a:pt x="3810" y="2085"/>
                  </a:lnTo>
                  <a:lnTo>
                    <a:pt x="0" y="2847"/>
                  </a:lnTo>
                  <a:lnTo>
                    <a:pt x="762" y="2847"/>
                  </a:lnTo>
                  <a:lnTo>
                    <a:pt x="762" y="3609"/>
                  </a:lnTo>
                  <a:lnTo>
                    <a:pt x="1524" y="4371"/>
                  </a:lnTo>
                  <a:lnTo>
                    <a:pt x="1524" y="6657"/>
                  </a:lnTo>
                  <a:lnTo>
                    <a:pt x="9144" y="5133"/>
                  </a:lnTo>
                  <a:lnTo>
                    <a:pt x="13716" y="4371"/>
                  </a:lnTo>
                  <a:lnTo>
                    <a:pt x="19050" y="4371"/>
                  </a:lnTo>
                  <a:lnTo>
                    <a:pt x="24384" y="4371"/>
                  </a:lnTo>
                  <a:lnTo>
                    <a:pt x="33528" y="5895"/>
                  </a:lnTo>
                  <a:lnTo>
                    <a:pt x="36576" y="6657"/>
                  </a:lnTo>
                  <a:lnTo>
                    <a:pt x="36576" y="5895"/>
                  </a:lnTo>
                  <a:lnTo>
                    <a:pt x="37338" y="4371"/>
                  </a:lnTo>
                  <a:lnTo>
                    <a:pt x="37338" y="3609"/>
                  </a:lnTo>
                  <a:lnTo>
                    <a:pt x="38100" y="2847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3604907" y="6464046"/>
              <a:ext cx="38100" cy="6985"/>
            </a:xfrm>
            <a:custGeom>
              <a:avLst/>
              <a:gdLst/>
              <a:ahLst/>
              <a:cxnLst/>
              <a:rect l="l" t="t" r="r" b="b"/>
              <a:pathLst>
                <a:path w="38100" h="6985">
                  <a:moveTo>
                    <a:pt x="1524" y="4572"/>
                  </a:moveTo>
                  <a:lnTo>
                    <a:pt x="1524" y="3810"/>
                  </a:lnTo>
                  <a:lnTo>
                    <a:pt x="653" y="2939"/>
                  </a:lnTo>
                  <a:lnTo>
                    <a:pt x="0" y="3048"/>
                  </a:lnTo>
                  <a:lnTo>
                    <a:pt x="1524" y="4572"/>
                  </a:lnTo>
                  <a:close/>
                </a:path>
                <a:path w="38100" h="6985">
                  <a:moveTo>
                    <a:pt x="13716" y="4699"/>
                  </a:moveTo>
                  <a:lnTo>
                    <a:pt x="9144" y="4572"/>
                  </a:lnTo>
                  <a:lnTo>
                    <a:pt x="5333" y="5334"/>
                  </a:lnTo>
                  <a:lnTo>
                    <a:pt x="2285" y="6096"/>
                  </a:lnTo>
                  <a:lnTo>
                    <a:pt x="1524" y="4572"/>
                  </a:lnTo>
                  <a:lnTo>
                    <a:pt x="1524" y="6858"/>
                  </a:lnTo>
                  <a:lnTo>
                    <a:pt x="5333" y="6096"/>
                  </a:lnTo>
                  <a:lnTo>
                    <a:pt x="13716" y="4699"/>
                  </a:lnTo>
                  <a:close/>
                </a:path>
                <a:path w="38100" h="6985">
                  <a:moveTo>
                    <a:pt x="34290" y="2286"/>
                  </a:moveTo>
                  <a:lnTo>
                    <a:pt x="29718" y="762"/>
                  </a:lnTo>
                  <a:lnTo>
                    <a:pt x="24384" y="762"/>
                  </a:lnTo>
                  <a:lnTo>
                    <a:pt x="19421" y="53"/>
                  </a:lnTo>
                  <a:lnTo>
                    <a:pt x="19050" y="0"/>
                  </a:lnTo>
                  <a:lnTo>
                    <a:pt x="14478" y="653"/>
                  </a:lnTo>
                  <a:lnTo>
                    <a:pt x="9144" y="762"/>
                  </a:lnTo>
                  <a:lnTo>
                    <a:pt x="4571" y="2286"/>
                  </a:lnTo>
                  <a:lnTo>
                    <a:pt x="12165" y="1037"/>
                  </a:lnTo>
                  <a:lnTo>
                    <a:pt x="19050" y="663"/>
                  </a:lnTo>
                  <a:lnTo>
                    <a:pt x="19421" y="642"/>
                  </a:lnTo>
                  <a:lnTo>
                    <a:pt x="26681" y="1069"/>
                  </a:lnTo>
                  <a:lnTo>
                    <a:pt x="34290" y="2286"/>
                  </a:lnTo>
                  <a:close/>
                </a:path>
                <a:path w="38100" h="6985">
                  <a:moveTo>
                    <a:pt x="24384" y="4572"/>
                  </a:moveTo>
                  <a:lnTo>
                    <a:pt x="19421" y="3863"/>
                  </a:lnTo>
                  <a:lnTo>
                    <a:pt x="19050" y="3810"/>
                  </a:lnTo>
                  <a:lnTo>
                    <a:pt x="14478" y="4572"/>
                  </a:lnTo>
                  <a:lnTo>
                    <a:pt x="24384" y="4572"/>
                  </a:lnTo>
                  <a:close/>
                </a:path>
                <a:path w="38100" h="6985">
                  <a:moveTo>
                    <a:pt x="36576" y="6858"/>
                  </a:moveTo>
                  <a:lnTo>
                    <a:pt x="36576" y="6096"/>
                  </a:lnTo>
                  <a:lnTo>
                    <a:pt x="28956" y="4572"/>
                  </a:lnTo>
                  <a:lnTo>
                    <a:pt x="24384" y="4572"/>
                  </a:lnTo>
                  <a:lnTo>
                    <a:pt x="28956" y="5334"/>
                  </a:lnTo>
                  <a:lnTo>
                    <a:pt x="36576" y="6858"/>
                  </a:lnTo>
                  <a:close/>
                </a:path>
                <a:path w="38100" h="6985">
                  <a:moveTo>
                    <a:pt x="38100" y="3810"/>
                  </a:moveTo>
                  <a:lnTo>
                    <a:pt x="38100" y="3048"/>
                  </a:lnTo>
                  <a:lnTo>
                    <a:pt x="36576" y="2743"/>
                  </a:lnTo>
                  <a:lnTo>
                    <a:pt x="37338" y="3048"/>
                  </a:lnTo>
                  <a:lnTo>
                    <a:pt x="37338" y="3810"/>
                  </a:lnTo>
                  <a:lnTo>
                    <a:pt x="38100" y="3810"/>
                  </a:lnTo>
                  <a:close/>
                </a:path>
                <a:path w="38100" h="6985">
                  <a:moveTo>
                    <a:pt x="37338" y="4572"/>
                  </a:moveTo>
                  <a:lnTo>
                    <a:pt x="37338" y="3810"/>
                  </a:lnTo>
                  <a:lnTo>
                    <a:pt x="36576" y="4572"/>
                  </a:lnTo>
                  <a:lnTo>
                    <a:pt x="36576" y="6096"/>
                  </a:lnTo>
                  <a:lnTo>
                    <a:pt x="37338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3604907" y="6464369"/>
              <a:ext cx="38100" cy="3810"/>
            </a:xfrm>
            <a:custGeom>
              <a:avLst/>
              <a:gdLst/>
              <a:ahLst/>
              <a:cxnLst/>
              <a:rect l="l" t="t" r="r" b="b"/>
              <a:pathLst>
                <a:path w="38100" h="3810">
                  <a:moveTo>
                    <a:pt x="38100" y="3486"/>
                  </a:moveTo>
                  <a:lnTo>
                    <a:pt x="38100" y="2724"/>
                  </a:lnTo>
                  <a:lnTo>
                    <a:pt x="34290" y="1200"/>
                  </a:lnTo>
                  <a:lnTo>
                    <a:pt x="26871" y="332"/>
                  </a:lnTo>
                  <a:lnTo>
                    <a:pt x="19421" y="0"/>
                  </a:lnTo>
                  <a:lnTo>
                    <a:pt x="11976" y="267"/>
                  </a:lnTo>
                  <a:lnTo>
                    <a:pt x="4571" y="1200"/>
                  </a:lnTo>
                  <a:lnTo>
                    <a:pt x="0" y="2724"/>
                  </a:lnTo>
                  <a:lnTo>
                    <a:pt x="0" y="3486"/>
                  </a:lnTo>
                  <a:lnTo>
                    <a:pt x="762" y="3486"/>
                  </a:lnTo>
                  <a:lnTo>
                    <a:pt x="4571" y="2724"/>
                  </a:lnTo>
                  <a:lnTo>
                    <a:pt x="13716" y="1200"/>
                  </a:lnTo>
                  <a:lnTo>
                    <a:pt x="19050" y="1200"/>
                  </a:lnTo>
                  <a:lnTo>
                    <a:pt x="24384" y="1200"/>
                  </a:lnTo>
                  <a:lnTo>
                    <a:pt x="29718" y="1962"/>
                  </a:lnTo>
                  <a:lnTo>
                    <a:pt x="37338" y="3486"/>
                  </a:lnTo>
                  <a:lnTo>
                    <a:pt x="38100" y="34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3604907" y="6464375"/>
              <a:ext cx="38100" cy="7620"/>
            </a:xfrm>
            <a:custGeom>
              <a:avLst/>
              <a:gdLst/>
              <a:ahLst/>
              <a:cxnLst/>
              <a:rect l="l" t="t" r="r" b="b"/>
              <a:pathLst>
                <a:path w="38100" h="7620">
                  <a:moveTo>
                    <a:pt x="2286" y="1968"/>
                  </a:moveTo>
                  <a:lnTo>
                    <a:pt x="0" y="1968"/>
                  </a:lnTo>
                  <a:lnTo>
                    <a:pt x="0" y="2730"/>
                  </a:lnTo>
                  <a:lnTo>
                    <a:pt x="2286" y="1968"/>
                  </a:lnTo>
                  <a:close/>
                </a:path>
                <a:path w="38100" h="7620">
                  <a:moveTo>
                    <a:pt x="5880" y="6083"/>
                  </a:moveTo>
                  <a:lnTo>
                    <a:pt x="3810" y="6540"/>
                  </a:lnTo>
                  <a:lnTo>
                    <a:pt x="5880" y="6959"/>
                  </a:lnTo>
                  <a:lnTo>
                    <a:pt x="5880" y="6083"/>
                  </a:lnTo>
                  <a:close/>
                </a:path>
                <a:path w="38100" h="7620">
                  <a:moveTo>
                    <a:pt x="9144" y="444"/>
                  </a:moveTo>
                  <a:lnTo>
                    <a:pt x="4572" y="1206"/>
                  </a:lnTo>
                  <a:lnTo>
                    <a:pt x="2286" y="1968"/>
                  </a:lnTo>
                  <a:lnTo>
                    <a:pt x="9144" y="571"/>
                  </a:lnTo>
                  <a:lnTo>
                    <a:pt x="9144" y="444"/>
                  </a:lnTo>
                  <a:close/>
                </a:path>
                <a:path w="38100" h="7620">
                  <a:moveTo>
                    <a:pt x="13716" y="1206"/>
                  </a:moveTo>
                  <a:lnTo>
                    <a:pt x="9817" y="1206"/>
                  </a:lnTo>
                  <a:lnTo>
                    <a:pt x="9817" y="444"/>
                  </a:lnTo>
                  <a:lnTo>
                    <a:pt x="9486" y="508"/>
                  </a:lnTo>
                  <a:lnTo>
                    <a:pt x="9144" y="571"/>
                  </a:lnTo>
                  <a:lnTo>
                    <a:pt x="9144" y="1206"/>
                  </a:lnTo>
                  <a:lnTo>
                    <a:pt x="4572" y="1968"/>
                  </a:lnTo>
                  <a:lnTo>
                    <a:pt x="762" y="2730"/>
                  </a:lnTo>
                  <a:lnTo>
                    <a:pt x="0" y="2730"/>
                  </a:lnTo>
                  <a:lnTo>
                    <a:pt x="0" y="3492"/>
                  </a:lnTo>
                  <a:lnTo>
                    <a:pt x="762" y="3492"/>
                  </a:lnTo>
                  <a:lnTo>
                    <a:pt x="4572" y="2730"/>
                  </a:lnTo>
                  <a:lnTo>
                    <a:pt x="13716" y="1206"/>
                  </a:lnTo>
                  <a:close/>
                </a:path>
                <a:path w="38100" h="7620">
                  <a:moveTo>
                    <a:pt x="23990" y="1206"/>
                  </a:moveTo>
                  <a:lnTo>
                    <a:pt x="13716" y="1206"/>
                  </a:lnTo>
                  <a:lnTo>
                    <a:pt x="19050" y="1333"/>
                  </a:lnTo>
                  <a:lnTo>
                    <a:pt x="22923" y="1435"/>
                  </a:lnTo>
                  <a:lnTo>
                    <a:pt x="23990" y="1206"/>
                  </a:lnTo>
                  <a:close/>
                </a:path>
                <a:path w="38100" h="7620">
                  <a:moveTo>
                    <a:pt x="23990" y="241"/>
                  </a:moveTo>
                  <a:lnTo>
                    <a:pt x="19050" y="0"/>
                  </a:lnTo>
                  <a:lnTo>
                    <a:pt x="10731" y="444"/>
                  </a:lnTo>
                  <a:lnTo>
                    <a:pt x="23990" y="444"/>
                  </a:lnTo>
                  <a:lnTo>
                    <a:pt x="23990" y="241"/>
                  </a:lnTo>
                  <a:close/>
                </a:path>
                <a:path w="38100" h="7620">
                  <a:moveTo>
                    <a:pt x="24180" y="444"/>
                  </a:moveTo>
                  <a:lnTo>
                    <a:pt x="23990" y="444"/>
                  </a:lnTo>
                  <a:lnTo>
                    <a:pt x="23990" y="1206"/>
                  </a:lnTo>
                  <a:lnTo>
                    <a:pt x="24180" y="1168"/>
                  </a:lnTo>
                  <a:lnTo>
                    <a:pt x="24180" y="444"/>
                  </a:lnTo>
                  <a:close/>
                </a:path>
                <a:path w="38100" h="7620">
                  <a:moveTo>
                    <a:pt x="27736" y="444"/>
                  </a:moveTo>
                  <a:lnTo>
                    <a:pt x="24358" y="254"/>
                  </a:lnTo>
                  <a:lnTo>
                    <a:pt x="24180" y="241"/>
                  </a:lnTo>
                  <a:lnTo>
                    <a:pt x="24180" y="444"/>
                  </a:lnTo>
                  <a:lnTo>
                    <a:pt x="27736" y="444"/>
                  </a:lnTo>
                  <a:close/>
                </a:path>
                <a:path w="38100" h="7620">
                  <a:moveTo>
                    <a:pt x="28079" y="1816"/>
                  </a:moveTo>
                  <a:lnTo>
                    <a:pt x="27736" y="444"/>
                  </a:lnTo>
                  <a:lnTo>
                    <a:pt x="24358" y="1130"/>
                  </a:lnTo>
                  <a:lnTo>
                    <a:pt x="27736" y="1765"/>
                  </a:lnTo>
                  <a:lnTo>
                    <a:pt x="28079" y="1816"/>
                  </a:lnTo>
                  <a:close/>
                </a:path>
                <a:path w="38100" h="7620">
                  <a:moveTo>
                    <a:pt x="28676" y="444"/>
                  </a:moveTo>
                  <a:lnTo>
                    <a:pt x="28232" y="444"/>
                  </a:lnTo>
                  <a:lnTo>
                    <a:pt x="28232" y="1841"/>
                  </a:lnTo>
                  <a:lnTo>
                    <a:pt x="28676" y="1917"/>
                  </a:lnTo>
                  <a:lnTo>
                    <a:pt x="28676" y="444"/>
                  </a:lnTo>
                  <a:close/>
                </a:path>
                <a:path w="38100" h="7620">
                  <a:moveTo>
                    <a:pt x="31242" y="5778"/>
                  </a:moveTo>
                  <a:lnTo>
                    <a:pt x="21691" y="4953"/>
                  </a:lnTo>
                  <a:lnTo>
                    <a:pt x="17348" y="4864"/>
                  </a:lnTo>
                  <a:lnTo>
                    <a:pt x="7607" y="5702"/>
                  </a:lnTo>
                  <a:lnTo>
                    <a:pt x="10668" y="5626"/>
                  </a:lnTo>
                  <a:lnTo>
                    <a:pt x="17348" y="5308"/>
                  </a:lnTo>
                  <a:lnTo>
                    <a:pt x="19596" y="5397"/>
                  </a:lnTo>
                  <a:lnTo>
                    <a:pt x="21691" y="5499"/>
                  </a:lnTo>
                  <a:lnTo>
                    <a:pt x="27432" y="5664"/>
                  </a:lnTo>
                  <a:lnTo>
                    <a:pt x="31242" y="5778"/>
                  </a:lnTo>
                  <a:close/>
                </a:path>
                <a:path w="38100" h="7620">
                  <a:moveTo>
                    <a:pt x="35052" y="6540"/>
                  </a:moveTo>
                  <a:lnTo>
                    <a:pt x="31242" y="5778"/>
                  </a:lnTo>
                  <a:lnTo>
                    <a:pt x="34290" y="6540"/>
                  </a:lnTo>
                  <a:lnTo>
                    <a:pt x="31242" y="7302"/>
                  </a:lnTo>
                  <a:lnTo>
                    <a:pt x="34290" y="6692"/>
                  </a:lnTo>
                  <a:lnTo>
                    <a:pt x="35052" y="6540"/>
                  </a:lnTo>
                  <a:close/>
                </a:path>
                <a:path w="38100" h="7620">
                  <a:moveTo>
                    <a:pt x="38100" y="2730"/>
                  </a:moveTo>
                  <a:lnTo>
                    <a:pt x="37338" y="2730"/>
                  </a:lnTo>
                  <a:lnTo>
                    <a:pt x="33528" y="1727"/>
                  </a:lnTo>
                  <a:lnTo>
                    <a:pt x="30226" y="838"/>
                  </a:lnTo>
                  <a:lnTo>
                    <a:pt x="33528" y="1485"/>
                  </a:lnTo>
                  <a:lnTo>
                    <a:pt x="35814" y="1968"/>
                  </a:lnTo>
                  <a:lnTo>
                    <a:pt x="33528" y="1206"/>
                  </a:lnTo>
                  <a:lnTo>
                    <a:pt x="29718" y="444"/>
                  </a:lnTo>
                  <a:lnTo>
                    <a:pt x="28917" y="444"/>
                  </a:lnTo>
                  <a:lnTo>
                    <a:pt x="29451" y="635"/>
                  </a:lnTo>
                  <a:lnTo>
                    <a:pt x="28917" y="520"/>
                  </a:lnTo>
                  <a:lnTo>
                    <a:pt x="28917" y="1955"/>
                  </a:lnTo>
                  <a:lnTo>
                    <a:pt x="33528" y="2730"/>
                  </a:lnTo>
                  <a:lnTo>
                    <a:pt x="37338" y="3492"/>
                  </a:lnTo>
                  <a:lnTo>
                    <a:pt x="38100" y="3492"/>
                  </a:lnTo>
                  <a:lnTo>
                    <a:pt x="38100" y="2730"/>
                  </a:lnTo>
                  <a:close/>
                </a:path>
                <a:path w="38100" h="7620">
                  <a:moveTo>
                    <a:pt x="38100" y="1968"/>
                  </a:moveTo>
                  <a:lnTo>
                    <a:pt x="35814" y="1968"/>
                  </a:lnTo>
                  <a:lnTo>
                    <a:pt x="38100" y="2730"/>
                  </a:lnTo>
                  <a:lnTo>
                    <a:pt x="38100" y="196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3620147" y="64663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3623195" y="646633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1524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3623195" y="646633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1524"/>
                  </a:moveTo>
                  <a:lnTo>
                    <a:pt x="3048" y="762"/>
                  </a:lnTo>
                  <a:lnTo>
                    <a:pt x="762" y="76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3613289" y="6466332"/>
              <a:ext cx="5080" cy="1905"/>
            </a:xfrm>
            <a:custGeom>
              <a:avLst/>
              <a:gdLst/>
              <a:ahLst/>
              <a:cxnLst/>
              <a:rect l="l" t="t" r="r" b="b"/>
              <a:pathLst>
                <a:path w="5079" h="1904">
                  <a:moveTo>
                    <a:pt x="4572" y="762"/>
                  </a:moveTo>
                  <a:lnTo>
                    <a:pt x="4572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3613289" y="6466332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3810" y="762"/>
                  </a:moveTo>
                  <a:lnTo>
                    <a:pt x="762" y="762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3604907" y="6467856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0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1524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3604907" y="6467856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1524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3175" h="1904">
                  <a:moveTo>
                    <a:pt x="3048" y="0"/>
                  </a:moveTo>
                  <a:lnTo>
                    <a:pt x="1524" y="0"/>
                  </a:lnTo>
                  <a:lnTo>
                    <a:pt x="2286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3631577" y="6466332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1524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1524" y="1524"/>
                  </a:lnTo>
                  <a:lnTo>
                    <a:pt x="3048" y="1524"/>
                  </a:lnTo>
                  <a:close/>
                </a:path>
              </a:pathLst>
            </a:custGeom>
            <a:solidFill>
              <a:srgbClr val="008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3633101" y="646709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3628529" y="64663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3639959" y="6467856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762"/>
                  </a:moveTo>
                  <a:lnTo>
                    <a:pt x="2286" y="0"/>
                  </a:lnTo>
                  <a:lnTo>
                    <a:pt x="0" y="0"/>
                  </a:lnTo>
                  <a:lnTo>
                    <a:pt x="1524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3640721" y="64678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0"/>
                  </a:lnTo>
                  <a:lnTo>
                    <a:pt x="0" y="508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3607955" y="6443281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39" h="12700">
                  <a:moveTo>
                    <a:pt x="4572" y="2476"/>
                  </a:moveTo>
                  <a:lnTo>
                    <a:pt x="3048" y="2476"/>
                  </a:lnTo>
                  <a:lnTo>
                    <a:pt x="1524" y="3238"/>
                  </a:lnTo>
                  <a:lnTo>
                    <a:pt x="762" y="4762"/>
                  </a:lnTo>
                  <a:lnTo>
                    <a:pt x="0" y="5524"/>
                  </a:lnTo>
                  <a:lnTo>
                    <a:pt x="0" y="8572"/>
                  </a:lnTo>
                  <a:lnTo>
                    <a:pt x="1524" y="10096"/>
                  </a:lnTo>
                  <a:lnTo>
                    <a:pt x="1524" y="5524"/>
                  </a:lnTo>
                  <a:lnTo>
                    <a:pt x="2286" y="4762"/>
                  </a:lnTo>
                  <a:lnTo>
                    <a:pt x="2286" y="4000"/>
                  </a:lnTo>
                  <a:lnTo>
                    <a:pt x="3810" y="3238"/>
                  </a:lnTo>
                  <a:lnTo>
                    <a:pt x="4572" y="2476"/>
                  </a:lnTo>
                  <a:close/>
                </a:path>
                <a:path w="15239" h="12700">
                  <a:moveTo>
                    <a:pt x="3810" y="10858"/>
                  </a:moveTo>
                  <a:lnTo>
                    <a:pt x="2286" y="10096"/>
                  </a:lnTo>
                  <a:lnTo>
                    <a:pt x="1524" y="9334"/>
                  </a:lnTo>
                  <a:lnTo>
                    <a:pt x="1524" y="10096"/>
                  </a:lnTo>
                  <a:lnTo>
                    <a:pt x="2286" y="10858"/>
                  </a:lnTo>
                  <a:lnTo>
                    <a:pt x="2286" y="12382"/>
                  </a:lnTo>
                  <a:lnTo>
                    <a:pt x="3810" y="10858"/>
                  </a:lnTo>
                  <a:close/>
                </a:path>
                <a:path w="15239" h="12700">
                  <a:moveTo>
                    <a:pt x="2286" y="12382"/>
                  </a:moveTo>
                  <a:lnTo>
                    <a:pt x="2286" y="10858"/>
                  </a:lnTo>
                  <a:lnTo>
                    <a:pt x="1524" y="12382"/>
                  </a:lnTo>
                  <a:lnTo>
                    <a:pt x="2286" y="12382"/>
                  </a:lnTo>
                  <a:close/>
                </a:path>
                <a:path w="15239" h="12700">
                  <a:moveTo>
                    <a:pt x="15240" y="3238"/>
                  </a:moveTo>
                  <a:lnTo>
                    <a:pt x="15240" y="2476"/>
                  </a:lnTo>
                  <a:lnTo>
                    <a:pt x="13716" y="1714"/>
                  </a:lnTo>
                  <a:lnTo>
                    <a:pt x="12954" y="1714"/>
                  </a:lnTo>
                  <a:lnTo>
                    <a:pt x="10388" y="0"/>
                  </a:lnTo>
                  <a:lnTo>
                    <a:pt x="6959" y="927"/>
                  </a:lnTo>
                  <a:lnTo>
                    <a:pt x="4572" y="2476"/>
                  </a:lnTo>
                  <a:lnTo>
                    <a:pt x="13716" y="2476"/>
                  </a:lnTo>
                  <a:lnTo>
                    <a:pt x="15240" y="323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3607955" y="6444246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762" y="4572"/>
                  </a:moveTo>
                  <a:lnTo>
                    <a:pt x="0" y="5334"/>
                  </a:lnTo>
                  <a:lnTo>
                    <a:pt x="0" y="6858"/>
                  </a:lnTo>
                  <a:lnTo>
                    <a:pt x="762" y="8382"/>
                  </a:lnTo>
                  <a:lnTo>
                    <a:pt x="762" y="4572"/>
                  </a:lnTo>
                  <a:close/>
                </a:path>
                <a:path w="15239" h="8889">
                  <a:moveTo>
                    <a:pt x="3048" y="1524"/>
                  </a:moveTo>
                  <a:lnTo>
                    <a:pt x="1524" y="2286"/>
                  </a:lnTo>
                  <a:lnTo>
                    <a:pt x="762" y="3048"/>
                  </a:lnTo>
                  <a:lnTo>
                    <a:pt x="762" y="4572"/>
                  </a:lnTo>
                  <a:lnTo>
                    <a:pt x="2286" y="3048"/>
                  </a:lnTo>
                  <a:lnTo>
                    <a:pt x="3048" y="1524"/>
                  </a:lnTo>
                  <a:close/>
                </a:path>
                <a:path w="15239" h="8889">
                  <a:moveTo>
                    <a:pt x="6096" y="1524"/>
                  </a:moveTo>
                  <a:lnTo>
                    <a:pt x="5334" y="1524"/>
                  </a:lnTo>
                  <a:lnTo>
                    <a:pt x="3810" y="2286"/>
                  </a:lnTo>
                  <a:lnTo>
                    <a:pt x="5334" y="2286"/>
                  </a:lnTo>
                  <a:lnTo>
                    <a:pt x="6096" y="1524"/>
                  </a:lnTo>
                  <a:close/>
                </a:path>
                <a:path w="15239" h="8889">
                  <a:moveTo>
                    <a:pt x="6096" y="762"/>
                  </a:moveTo>
                  <a:lnTo>
                    <a:pt x="4572" y="762"/>
                  </a:lnTo>
                  <a:lnTo>
                    <a:pt x="3048" y="1524"/>
                  </a:lnTo>
                  <a:lnTo>
                    <a:pt x="4572" y="1524"/>
                  </a:lnTo>
                  <a:lnTo>
                    <a:pt x="6096" y="762"/>
                  </a:lnTo>
                  <a:close/>
                </a:path>
                <a:path w="15239" h="8889">
                  <a:moveTo>
                    <a:pt x="12192" y="762"/>
                  </a:moveTo>
                  <a:lnTo>
                    <a:pt x="11430" y="0"/>
                  </a:lnTo>
                  <a:lnTo>
                    <a:pt x="7620" y="0"/>
                  </a:lnTo>
                  <a:lnTo>
                    <a:pt x="6096" y="762"/>
                  </a:lnTo>
                  <a:lnTo>
                    <a:pt x="7620" y="762"/>
                  </a:lnTo>
                  <a:lnTo>
                    <a:pt x="6096" y="1524"/>
                  </a:lnTo>
                  <a:lnTo>
                    <a:pt x="12192" y="1524"/>
                  </a:lnTo>
                  <a:lnTo>
                    <a:pt x="11430" y="762"/>
                  </a:lnTo>
                  <a:lnTo>
                    <a:pt x="12192" y="762"/>
                  </a:lnTo>
                  <a:close/>
                </a:path>
                <a:path w="15239" h="8889">
                  <a:moveTo>
                    <a:pt x="15240" y="2286"/>
                  </a:moveTo>
                  <a:lnTo>
                    <a:pt x="13716" y="1524"/>
                  </a:lnTo>
                  <a:lnTo>
                    <a:pt x="12192" y="1524"/>
                  </a:lnTo>
                  <a:lnTo>
                    <a:pt x="15240" y="3048"/>
                  </a:lnTo>
                  <a:lnTo>
                    <a:pt x="15240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3607955" y="6445758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048" y="8382"/>
                  </a:moveTo>
                  <a:lnTo>
                    <a:pt x="3048" y="7620"/>
                  </a:lnTo>
                  <a:lnTo>
                    <a:pt x="2286" y="6858"/>
                  </a:lnTo>
                  <a:lnTo>
                    <a:pt x="2286" y="6096"/>
                  </a:lnTo>
                  <a:lnTo>
                    <a:pt x="1524" y="5334"/>
                  </a:lnTo>
                  <a:lnTo>
                    <a:pt x="1524" y="2286"/>
                  </a:lnTo>
                  <a:lnTo>
                    <a:pt x="0" y="3810"/>
                  </a:lnTo>
                  <a:lnTo>
                    <a:pt x="0" y="5334"/>
                  </a:lnTo>
                  <a:lnTo>
                    <a:pt x="762" y="6858"/>
                  </a:lnTo>
                  <a:lnTo>
                    <a:pt x="1524" y="7620"/>
                  </a:lnTo>
                  <a:lnTo>
                    <a:pt x="3048" y="8382"/>
                  </a:lnTo>
                  <a:close/>
                </a:path>
                <a:path w="3810" h="8889">
                  <a:moveTo>
                    <a:pt x="3810" y="0"/>
                  </a:moveTo>
                  <a:lnTo>
                    <a:pt x="2286" y="762"/>
                  </a:lnTo>
                  <a:lnTo>
                    <a:pt x="1524" y="228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3607955" y="6445770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60">
                  <a:moveTo>
                    <a:pt x="2286" y="2286"/>
                  </a:moveTo>
                  <a:lnTo>
                    <a:pt x="1003" y="3314"/>
                  </a:lnTo>
                  <a:lnTo>
                    <a:pt x="241" y="3937"/>
                  </a:lnTo>
                  <a:lnTo>
                    <a:pt x="419" y="4140"/>
                  </a:lnTo>
                  <a:lnTo>
                    <a:pt x="762" y="3810"/>
                  </a:lnTo>
                  <a:lnTo>
                    <a:pt x="762" y="4533"/>
                  </a:lnTo>
                  <a:lnTo>
                    <a:pt x="1524" y="5422"/>
                  </a:lnTo>
                  <a:lnTo>
                    <a:pt x="2286" y="6324"/>
                  </a:lnTo>
                  <a:lnTo>
                    <a:pt x="2286" y="6096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2286" y="3048"/>
                  </a:lnTo>
                  <a:lnTo>
                    <a:pt x="2286" y="2286"/>
                  </a:lnTo>
                  <a:close/>
                </a:path>
                <a:path w="3810" h="10160">
                  <a:moveTo>
                    <a:pt x="3810" y="8382"/>
                  </a:moveTo>
                  <a:lnTo>
                    <a:pt x="3048" y="8382"/>
                  </a:lnTo>
                  <a:lnTo>
                    <a:pt x="3048" y="7620"/>
                  </a:lnTo>
                  <a:lnTo>
                    <a:pt x="2286" y="6858"/>
                  </a:lnTo>
                  <a:lnTo>
                    <a:pt x="2286" y="8382"/>
                  </a:lnTo>
                  <a:lnTo>
                    <a:pt x="2667" y="8763"/>
                  </a:lnTo>
                  <a:lnTo>
                    <a:pt x="2286" y="9144"/>
                  </a:lnTo>
                  <a:lnTo>
                    <a:pt x="1524" y="7620"/>
                  </a:lnTo>
                  <a:lnTo>
                    <a:pt x="762" y="6858"/>
                  </a:lnTo>
                  <a:lnTo>
                    <a:pt x="762" y="4533"/>
                  </a:lnTo>
                  <a:lnTo>
                    <a:pt x="419" y="4140"/>
                  </a:lnTo>
                  <a:lnTo>
                    <a:pt x="0" y="4572"/>
                  </a:lnTo>
                  <a:lnTo>
                    <a:pt x="0" y="6858"/>
                  </a:lnTo>
                  <a:lnTo>
                    <a:pt x="762" y="7620"/>
                  </a:lnTo>
                  <a:lnTo>
                    <a:pt x="1524" y="9144"/>
                  </a:lnTo>
                  <a:lnTo>
                    <a:pt x="2032" y="9398"/>
                  </a:lnTo>
                  <a:lnTo>
                    <a:pt x="1524" y="9906"/>
                  </a:lnTo>
                  <a:lnTo>
                    <a:pt x="2286" y="9906"/>
                  </a:lnTo>
                  <a:lnTo>
                    <a:pt x="2540" y="9652"/>
                  </a:lnTo>
                  <a:lnTo>
                    <a:pt x="3048" y="9906"/>
                  </a:lnTo>
                  <a:lnTo>
                    <a:pt x="2667" y="9525"/>
                  </a:lnTo>
                  <a:lnTo>
                    <a:pt x="3048" y="9144"/>
                  </a:lnTo>
                  <a:lnTo>
                    <a:pt x="3810" y="8382"/>
                  </a:lnTo>
                  <a:close/>
                </a:path>
                <a:path w="3810" h="10160">
                  <a:moveTo>
                    <a:pt x="3810" y="0"/>
                  </a:moveTo>
                  <a:lnTo>
                    <a:pt x="3048" y="0"/>
                  </a:lnTo>
                  <a:lnTo>
                    <a:pt x="2286" y="762"/>
                  </a:lnTo>
                  <a:lnTo>
                    <a:pt x="1524" y="2286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048" y="76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3596525" y="6447282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12954" y="1524"/>
                  </a:moveTo>
                  <a:lnTo>
                    <a:pt x="12954" y="762"/>
                  </a:lnTo>
                  <a:lnTo>
                    <a:pt x="11430" y="762"/>
                  </a:lnTo>
                  <a:lnTo>
                    <a:pt x="9906" y="0"/>
                  </a:lnTo>
                  <a:lnTo>
                    <a:pt x="8382" y="762"/>
                  </a:lnTo>
                  <a:lnTo>
                    <a:pt x="5334" y="762"/>
                  </a:lnTo>
                  <a:lnTo>
                    <a:pt x="2286" y="2286"/>
                  </a:lnTo>
                  <a:lnTo>
                    <a:pt x="0" y="4572"/>
                  </a:lnTo>
                  <a:lnTo>
                    <a:pt x="0" y="8382"/>
                  </a:lnTo>
                  <a:lnTo>
                    <a:pt x="1524" y="9906"/>
                  </a:lnTo>
                  <a:lnTo>
                    <a:pt x="0" y="11430"/>
                  </a:lnTo>
                  <a:lnTo>
                    <a:pt x="762" y="12192"/>
                  </a:lnTo>
                  <a:lnTo>
                    <a:pt x="2286" y="9906"/>
                  </a:lnTo>
                  <a:lnTo>
                    <a:pt x="1524" y="9144"/>
                  </a:lnTo>
                  <a:lnTo>
                    <a:pt x="1524" y="8382"/>
                  </a:lnTo>
                  <a:lnTo>
                    <a:pt x="762" y="7620"/>
                  </a:lnTo>
                  <a:lnTo>
                    <a:pt x="762" y="5334"/>
                  </a:lnTo>
                  <a:lnTo>
                    <a:pt x="1524" y="4572"/>
                  </a:lnTo>
                  <a:lnTo>
                    <a:pt x="1524" y="3810"/>
                  </a:lnTo>
                  <a:lnTo>
                    <a:pt x="2286" y="3048"/>
                  </a:lnTo>
                  <a:lnTo>
                    <a:pt x="3048" y="3048"/>
                  </a:lnTo>
                  <a:lnTo>
                    <a:pt x="4572" y="2286"/>
                  </a:lnTo>
                  <a:lnTo>
                    <a:pt x="5334" y="1524"/>
                  </a:lnTo>
                  <a:lnTo>
                    <a:pt x="1295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3596525" y="644729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762" y="8382"/>
                  </a:moveTo>
                  <a:lnTo>
                    <a:pt x="0" y="7620"/>
                  </a:lnTo>
                  <a:lnTo>
                    <a:pt x="0" y="8382"/>
                  </a:lnTo>
                  <a:lnTo>
                    <a:pt x="762" y="9144"/>
                  </a:lnTo>
                  <a:lnTo>
                    <a:pt x="762" y="8382"/>
                  </a:lnTo>
                  <a:close/>
                </a:path>
                <a:path w="11429" h="12700">
                  <a:moveTo>
                    <a:pt x="1524" y="5334"/>
                  </a:moveTo>
                  <a:lnTo>
                    <a:pt x="762" y="6096"/>
                  </a:lnTo>
                  <a:lnTo>
                    <a:pt x="762" y="7620"/>
                  </a:lnTo>
                  <a:lnTo>
                    <a:pt x="1524" y="8382"/>
                  </a:lnTo>
                  <a:lnTo>
                    <a:pt x="1524" y="5334"/>
                  </a:lnTo>
                  <a:close/>
                </a:path>
                <a:path w="11429" h="12700">
                  <a:moveTo>
                    <a:pt x="1524" y="3048"/>
                  </a:moveTo>
                  <a:lnTo>
                    <a:pt x="0" y="4572"/>
                  </a:lnTo>
                  <a:lnTo>
                    <a:pt x="0" y="6096"/>
                  </a:lnTo>
                  <a:lnTo>
                    <a:pt x="762" y="4572"/>
                  </a:lnTo>
                  <a:lnTo>
                    <a:pt x="1524" y="3810"/>
                  </a:lnTo>
                  <a:lnTo>
                    <a:pt x="1524" y="3048"/>
                  </a:lnTo>
                  <a:close/>
                </a:path>
                <a:path w="11429" h="12700">
                  <a:moveTo>
                    <a:pt x="3048" y="8382"/>
                  </a:moveTo>
                  <a:lnTo>
                    <a:pt x="2286" y="8382"/>
                  </a:lnTo>
                  <a:lnTo>
                    <a:pt x="2032" y="8890"/>
                  </a:lnTo>
                  <a:lnTo>
                    <a:pt x="1524" y="8382"/>
                  </a:lnTo>
                  <a:lnTo>
                    <a:pt x="1524" y="9144"/>
                  </a:lnTo>
                  <a:lnTo>
                    <a:pt x="1778" y="9398"/>
                  </a:lnTo>
                  <a:lnTo>
                    <a:pt x="1524" y="9906"/>
                  </a:lnTo>
                  <a:lnTo>
                    <a:pt x="1219" y="9601"/>
                  </a:lnTo>
                  <a:lnTo>
                    <a:pt x="1524" y="9144"/>
                  </a:lnTo>
                  <a:lnTo>
                    <a:pt x="762" y="9144"/>
                  </a:lnTo>
                  <a:lnTo>
                    <a:pt x="0" y="10668"/>
                  </a:lnTo>
                  <a:lnTo>
                    <a:pt x="0" y="11430"/>
                  </a:lnTo>
                  <a:lnTo>
                    <a:pt x="1079" y="9804"/>
                  </a:lnTo>
                  <a:lnTo>
                    <a:pt x="1333" y="10287"/>
                  </a:lnTo>
                  <a:lnTo>
                    <a:pt x="762" y="11430"/>
                  </a:lnTo>
                  <a:lnTo>
                    <a:pt x="0" y="11430"/>
                  </a:lnTo>
                  <a:lnTo>
                    <a:pt x="762" y="12192"/>
                  </a:lnTo>
                  <a:lnTo>
                    <a:pt x="2476" y="9906"/>
                  </a:lnTo>
                  <a:lnTo>
                    <a:pt x="3048" y="9906"/>
                  </a:lnTo>
                  <a:lnTo>
                    <a:pt x="2717" y="9588"/>
                  </a:lnTo>
                  <a:lnTo>
                    <a:pt x="3048" y="9144"/>
                  </a:lnTo>
                  <a:lnTo>
                    <a:pt x="3048" y="8382"/>
                  </a:lnTo>
                  <a:close/>
                </a:path>
                <a:path w="11429" h="12700">
                  <a:moveTo>
                    <a:pt x="4495" y="1231"/>
                  </a:moveTo>
                  <a:lnTo>
                    <a:pt x="3810" y="1524"/>
                  </a:lnTo>
                  <a:lnTo>
                    <a:pt x="3048" y="2286"/>
                  </a:lnTo>
                  <a:lnTo>
                    <a:pt x="4495" y="1231"/>
                  </a:lnTo>
                  <a:close/>
                </a:path>
                <a:path w="11429" h="12700">
                  <a:moveTo>
                    <a:pt x="5054" y="1790"/>
                  </a:moveTo>
                  <a:lnTo>
                    <a:pt x="4495" y="2159"/>
                  </a:lnTo>
                  <a:lnTo>
                    <a:pt x="2286" y="3810"/>
                  </a:lnTo>
                  <a:lnTo>
                    <a:pt x="1524" y="4572"/>
                  </a:lnTo>
                  <a:lnTo>
                    <a:pt x="1524" y="5334"/>
                  </a:lnTo>
                  <a:lnTo>
                    <a:pt x="5054" y="1790"/>
                  </a:lnTo>
                  <a:close/>
                </a:path>
                <a:path w="11429" h="12700">
                  <a:moveTo>
                    <a:pt x="9906" y="1524"/>
                  </a:moveTo>
                  <a:lnTo>
                    <a:pt x="5588" y="1435"/>
                  </a:lnTo>
                  <a:lnTo>
                    <a:pt x="6210" y="876"/>
                  </a:lnTo>
                  <a:lnTo>
                    <a:pt x="5473" y="1193"/>
                  </a:lnTo>
                  <a:lnTo>
                    <a:pt x="4495" y="1765"/>
                  </a:lnTo>
                  <a:lnTo>
                    <a:pt x="5054" y="1739"/>
                  </a:lnTo>
                  <a:lnTo>
                    <a:pt x="5257" y="1587"/>
                  </a:lnTo>
                  <a:lnTo>
                    <a:pt x="9906" y="1524"/>
                  </a:lnTo>
                  <a:close/>
                </a:path>
                <a:path w="11429" h="12700">
                  <a:moveTo>
                    <a:pt x="11430" y="762"/>
                  </a:moveTo>
                  <a:lnTo>
                    <a:pt x="9906" y="0"/>
                  </a:lnTo>
                  <a:lnTo>
                    <a:pt x="8369" y="762"/>
                  </a:lnTo>
                  <a:lnTo>
                    <a:pt x="11430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3595001" y="6449568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79" h="8889">
                  <a:moveTo>
                    <a:pt x="1524" y="3048"/>
                  </a:moveTo>
                  <a:lnTo>
                    <a:pt x="1524" y="1905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0" y="6858"/>
                  </a:lnTo>
                  <a:lnTo>
                    <a:pt x="762" y="7620"/>
                  </a:lnTo>
                  <a:lnTo>
                    <a:pt x="762" y="3810"/>
                  </a:lnTo>
                  <a:lnTo>
                    <a:pt x="1524" y="3048"/>
                  </a:lnTo>
                  <a:close/>
                </a:path>
                <a:path w="5079" h="8889">
                  <a:moveTo>
                    <a:pt x="3048" y="6858"/>
                  </a:moveTo>
                  <a:lnTo>
                    <a:pt x="762" y="4572"/>
                  </a:lnTo>
                  <a:lnTo>
                    <a:pt x="762" y="7620"/>
                  </a:lnTo>
                  <a:lnTo>
                    <a:pt x="1524" y="8382"/>
                  </a:lnTo>
                  <a:lnTo>
                    <a:pt x="3048" y="6858"/>
                  </a:lnTo>
                  <a:close/>
                </a:path>
                <a:path w="5079" h="8889">
                  <a:moveTo>
                    <a:pt x="2286" y="1524"/>
                  </a:moveTo>
                  <a:lnTo>
                    <a:pt x="1524" y="1524"/>
                  </a:lnTo>
                  <a:lnTo>
                    <a:pt x="1524" y="1905"/>
                  </a:lnTo>
                  <a:lnTo>
                    <a:pt x="2286" y="1524"/>
                  </a:lnTo>
                  <a:close/>
                </a:path>
                <a:path w="5079" h="8889">
                  <a:moveTo>
                    <a:pt x="3429" y="381"/>
                  </a:moveTo>
                  <a:lnTo>
                    <a:pt x="2286" y="762"/>
                  </a:lnTo>
                  <a:lnTo>
                    <a:pt x="2286" y="1524"/>
                  </a:lnTo>
                  <a:lnTo>
                    <a:pt x="3429" y="381"/>
                  </a:lnTo>
                  <a:close/>
                </a:path>
                <a:path w="5079" h="8889">
                  <a:moveTo>
                    <a:pt x="4572" y="0"/>
                  </a:moveTo>
                  <a:lnTo>
                    <a:pt x="3810" y="0"/>
                  </a:lnTo>
                  <a:lnTo>
                    <a:pt x="3429" y="381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3595001" y="6449580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79" h="8889">
                  <a:moveTo>
                    <a:pt x="1524" y="7620"/>
                  </a:moveTo>
                  <a:lnTo>
                    <a:pt x="0" y="6096"/>
                  </a:lnTo>
                  <a:lnTo>
                    <a:pt x="762" y="7620"/>
                  </a:lnTo>
                  <a:lnTo>
                    <a:pt x="1524" y="8382"/>
                  </a:lnTo>
                  <a:lnTo>
                    <a:pt x="1524" y="7620"/>
                  </a:lnTo>
                  <a:close/>
                </a:path>
                <a:path w="5079" h="8889">
                  <a:moveTo>
                    <a:pt x="2286" y="6096"/>
                  </a:moveTo>
                  <a:lnTo>
                    <a:pt x="1524" y="5334"/>
                  </a:lnTo>
                  <a:lnTo>
                    <a:pt x="1524" y="6096"/>
                  </a:lnTo>
                  <a:lnTo>
                    <a:pt x="2286" y="6858"/>
                  </a:lnTo>
                  <a:lnTo>
                    <a:pt x="2286" y="6096"/>
                  </a:lnTo>
                  <a:close/>
                </a:path>
                <a:path w="5079" h="8889">
                  <a:moveTo>
                    <a:pt x="3048" y="7620"/>
                  </a:moveTo>
                  <a:lnTo>
                    <a:pt x="2286" y="6858"/>
                  </a:lnTo>
                  <a:lnTo>
                    <a:pt x="3048" y="8382"/>
                  </a:lnTo>
                  <a:lnTo>
                    <a:pt x="3048" y="7620"/>
                  </a:lnTo>
                  <a:close/>
                </a:path>
                <a:path w="5079" h="8889">
                  <a:moveTo>
                    <a:pt x="4572" y="0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lnTo>
                    <a:pt x="3048" y="762"/>
                  </a:lnTo>
                  <a:lnTo>
                    <a:pt x="3810" y="762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3621671" y="6444234"/>
              <a:ext cx="6985" cy="11430"/>
            </a:xfrm>
            <a:custGeom>
              <a:avLst/>
              <a:gdLst/>
              <a:ahLst/>
              <a:cxnLst/>
              <a:rect l="l" t="t" r="r" b="b"/>
              <a:pathLst>
                <a:path w="6985" h="11429">
                  <a:moveTo>
                    <a:pt x="6858" y="9144"/>
                  </a:moveTo>
                  <a:lnTo>
                    <a:pt x="6096" y="8382"/>
                  </a:lnTo>
                  <a:lnTo>
                    <a:pt x="6096" y="6858"/>
                  </a:lnTo>
                  <a:lnTo>
                    <a:pt x="5334" y="4572"/>
                  </a:lnTo>
                  <a:lnTo>
                    <a:pt x="5334" y="761"/>
                  </a:lnTo>
                  <a:lnTo>
                    <a:pt x="4572" y="761"/>
                  </a:lnTo>
                  <a:lnTo>
                    <a:pt x="3810" y="0"/>
                  </a:lnTo>
                  <a:lnTo>
                    <a:pt x="3048" y="0"/>
                  </a:lnTo>
                  <a:lnTo>
                    <a:pt x="2286" y="0"/>
                  </a:lnTo>
                  <a:lnTo>
                    <a:pt x="762" y="1524"/>
                  </a:lnTo>
                  <a:lnTo>
                    <a:pt x="762" y="6858"/>
                  </a:lnTo>
                  <a:lnTo>
                    <a:pt x="0" y="8382"/>
                  </a:lnTo>
                  <a:lnTo>
                    <a:pt x="0" y="9144"/>
                  </a:lnTo>
                  <a:lnTo>
                    <a:pt x="3048" y="11430"/>
                  </a:lnTo>
                  <a:lnTo>
                    <a:pt x="6858" y="914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3624719" y="6444246"/>
              <a:ext cx="4445" cy="11430"/>
            </a:xfrm>
            <a:custGeom>
              <a:avLst/>
              <a:gdLst/>
              <a:ahLst/>
              <a:cxnLst/>
              <a:rect l="l" t="t" r="r" b="b"/>
              <a:pathLst>
                <a:path w="4445" h="11429">
                  <a:moveTo>
                    <a:pt x="2921" y="4635"/>
                  </a:moveTo>
                  <a:lnTo>
                    <a:pt x="2717" y="4813"/>
                  </a:lnTo>
                  <a:lnTo>
                    <a:pt x="2921" y="6515"/>
                  </a:lnTo>
                  <a:lnTo>
                    <a:pt x="2921" y="4635"/>
                  </a:lnTo>
                  <a:close/>
                </a:path>
                <a:path w="4445" h="11429">
                  <a:moveTo>
                    <a:pt x="3810" y="8382"/>
                  </a:moveTo>
                  <a:lnTo>
                    <a:pt x="2921" y="7493"/>
                  </a:lnTo>
                  <a:lnTo>
                    <a:pt x="2921" y="8382"/>
                  </a:lnTo>
                  <a:lnTo>
                    <a:pt x="3048" y="8382"/>
                  </a:lnTo>
                  <a:lnTo>
                    <a:pt x="0" y="11430"/>
                  </a:lnTo>
                  <a:lnTo>
                    <a:pt x="3810" y="8382"/>
                  </a:lnTo>
                  <a:close/>
                </a:path>
                <a:path w="4445" h="11429">
                  <a:moveTo>
                    <a:pt x="4305" y="2019"/>
                  </a:moveTo>
                  <a:lnTo>
                    <a:pt x="1524" y="0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1917" y="5575"/>
                  </a:lnTo>
                  <a:lnTo>
                    <a:pt x="2286" y="5219"/>
                  </a:lnTo>
                  <a:lnTo>
                    <a:pt x="2565" y="4965"/>
                  </a:lnTo>
                  <a:lnTo>
                    <a:pt x="2717" y="4813"/>
                  </a:lnTo>
                  <a:lnTo>
                    <a:pt x="2717" y="3314"/>
                  </a:lnTo>
                  <a:lnTo>
                    <a:pt x="4305" y="2019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3623195" y="6445758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3048" y="6858"/>
                  </a:moveTo>
                  <a:lnTo>
                    <a:pt x="3048" y="761"/>
                  </a:lnTo>
                  <a:lnTo>
                    <a:pt x="2286" y="761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5334"/>
                  </a:lnTo>
                  <a:lnTo>
                    <a:pt x="0" y="6858"/>
                  </a:lnTo>
                  <a:lnTo>
                    <a:pt x="1524" y="8382"/>
                  </a:lnTo>
                  <a:lnTo>
                    <a:pt x="3048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3623195" y="6445758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762" y="5334"/>
                  </a:moveTo>
                  <a:lnTo>
                    <a:pt x="0" y="6096"/>
                  </a:lnTo>
                  <a:lnTo>
                    <a:pt x="0" y="6858"/>
                  </a:lnTo>
                  <a:lnTo>
                    <a:pt x="762" y="5334"/>
                  </a:lnTo>
                  <a:close/>
                </a:path>
                <a:path w="3175" h="6985">
                  <a:moveTo>
                    <a:pt x="2286" y="762"/>
                  </a:moveTo>
                  <a:lnTo>
                    <a:pt x="2286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2286" y="762"/>
                  </a:lnTo>
                  <a:close/>
                </a:path>
                <a:path w="3175" h="6985">
                  <a:moveTo>
                    <a:pt x="3048" y="3048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3626243" y="644316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8686"/>
                  </a:moveTo>
                  <a:lnTo>
                    <a:pt x="12191" y="5638"/>
                  </a:lnTo>
                  <a:lnTo>
                    <a:pt x="11429" y="4876"/>
                  </a:lnTo>
                  <a:lnTo>
                    <a:pt x="10667" y="3352"/>
                  </a:lnTo>
                  <a:lnTo>
                    <a:pt x="9905" y="2590"/>
                  </a:lnTo>
                  <a:lnTo>
                    <a:pt x="9143" y="2590"/>
                  </a:lnTo>
                  <a:lnTo>
                    <a:pt x="6845" y="1422"/>
                  </a:lnTo>
                  <a:lnTo>
                    <a:pt x="4902" y="0"/>
                  </a:lnTo>
                  <a:lnTo>
                    <a:pt x="2285" y="1828"/>
                  </a:lnTo>
                  <a:lnTo>
                    <a:pt x="1523" y="1828"/>
                  </a:lnTo>
                  <a:lnTo>
                    <a:pt x="0" y="2590"/>
                  </a:lnTo>
                  <a:lnTo>
                    <a:pt x="761" y="3352"/>
                  </a:lnTo>
                  <a:lnTo>
                    <a:pt x="1523" y="2590"/>
                  </a:lnTo>
                  <a:lnTo>
                    <a:pt x="8381" y="2590"/>
                  </a:lnTo>
                  <a:lnTo>
                    <a:pt x="11429" y="5638"/>
                  </a:lnTo>
                  <a:lnTo>
                    <a:pt x="11429" y="7924"/>
                  </a:lnTo>
                  <a:lnTo>
                    <a:pt x="10667" y="9448"/>
                  </a:lnTo>
                  <a:lnTo>
                    <a:pt x="9143" y="10972"/>
                  </a:lnTo>
                  <a:lnTo>
                    <a:pt x="10667" y="12496"/>
                  </a:lnTo>
                  <a:lnTo>
                    <a:pt x="11429" y="12496"/>
                  </a:lnTo>
                  <a:lnTo>
                    <a:pt x="10667" y="10972"/>
                  </a:lnTo>
                  <a:lnTo>
                    <a:pt x="11429" y="10210"/>
                  </a:lnTo>
                  <a:lnTo>
                    <a:pt x="11429" y="9448"/>
                  </a:lnTo>
                  <a:lnTo>
                    <a:pt x="12191" y="86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3626243" y="6444234"/>
              <a:ext cx="12700" cy="8890"/>
            </a:xfrm>
            <a:custGeom>
              <a:avLst/>
              <a:gdLst/>
              <a:ahLst/>
              <a:cxnLst/>
              <a:rect l="l" t="t" r="r" b="b"/>
              <a:pathLst>
                <a:path w="12700" h="8889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12700" h="8889">
                  <a:moveTo>
                    <a:pt x="2186" y="1445"/>
                  </a:moveTo>
                  <a:lnTo>
                    <a:pt x="1524" y="1524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2186" y="1445"/>
                  </a:lnTo>
                  <a:close/>
                </a:path>
                <a:path w="12700" h="8889">
                  <a:moveTo>
                    <a:pt x="3810" y="762"/>
                  </a:moveTo>
                  <a:lnTo>
                    <a:pt x="2725" y="762"/>
                  </a:lnTo>
                  <a:lnTo>
                    <a:pt x="2020" y="1656"/>
                  </a:lnTo>
                  <a:lnTo>
                    <a:pt x="3810" y="762"/>
                  </a:lnTo>
                  <a:close/>
                </a:path>
                <a:path w="12700" h="8889">
                  <a:moveTo>
                    <a:pt x="2866" y="583"/>
                  </a:moveTo>
                  <a:lnTo>
                    <a:pt x="2725" y="542"/>
                  </a:lnTo>
                  <a:lnTo>
                    <a:pt x="2186" y="811"/>
                  </a:lnTo>
                  <a:lnTo>
                    <a:pt x="2725" y="762"/>
                  </a:lnTo>
                  <a:lnTo>
                    <a:pt x="2866" y="583"/>
                  </a:lnTo>
                  <a:close/>
                </a:path>
                <a:path w="12700" h="8889">
                  <a:moveTo>
                    <a:pt x="7620" y="762"/>
                  </a:moveTo>
                  <a:lnTo>
                    <a:pt x="6096" y="0"/>
                  </a:lnTo>
                  <a:lnTo>
                    <a:pt x="3810" y="0"/>
                  </a:lnTo>
                  <a:lnTo>
                    <a:pt x="3012" y="398"/>
                  </a:lnTo>
                  <a:lnTo>
                    <a:pt x="3810" y="566"/>
                  </a:lnTo>
                  <a:lnTo>
                    <a:pt x="5753" y="762"/>
                  </a:lnTo>
                  <a:lnTo>
                    <a:pt x="7620" y="762"/>
                  </a:lnTo>
                  <a:close/>
                </a:path>
                <a:path w="12700" h="8889">
                  <a:moveTo>
                    <a:pt x="10668" y="3810"/>
                  </a:moveTo>
                  <a:lnTo>
                    <a:pt x="10668" y="3048"/>
                  </a:lnTo>
                  <a:lnTo>
                    <a:pt x="9906" y="1524"/>
                  </a:lnTo>
                  <a:lnTo>
                    <a:pt x="9144" y="1524"/>
                  </a:lnTo>
                  <a:lnTo>
                    <a:pt x="8293" y="1098"/>
                  </a:lnTo>
                  <a:lnTo>
                    <a:pt x="6096" y="807"/>
                  </a:lnTo>
                  <a:lnTo>
                    <a:pt x="7620" y="1524"/>
                  </a:lnTo>
                  <a:lnTo>
                    <a:pt x="8293" y="1524"/>
                  </a:lnTo>
                  <a:lnTo>
                    <a:pt x="9144" y="2286"/>
                  </a:lnTo>
                  <a:lnTo>
                    <a:pt x="10668" y="3810"/>
                  </a:lnTo>
                  <a:close/>
                </a:path>
                <a:path w="12700" h="8889">
                  <a:moveTo>
                    <a:pt x="9661" y="1279"/>
                  </a:moveTo>
                  <a:lnTo>
                    <a:pt x="9144" y="762"/>
                  </a:lnTo>
                  <a:lnTo>
                    <a:pt x="7620" y="762"/>
                  </a:lnTo>
                  <a:lnTo>
                    <a:pt x="8293" y="1098"/>
                  </a:lnTo>
                  <a:lnTo>
                    <a:pt x="9144" y="1211"/>
                  </a:lnTo>
                  <a:lnTo>
                    <a:pt x="9661" y="1279"/>
                  </a:lnTo>
                  <a:close/>
                </a:path>
                <a:path w="12700" h="8889">
                  <a:moveTo>
                    <a:pt x="10668" y="2286"/>
                  </a:moveTo>
                  <a:lnTo>
                    <a:pt x="10668" y="1413"/>
                  </a:lnTo>
                  <a:lnTo>
                    <a:pt x="9906" y="1312"/>
                  </a:lnTo>
                  <a:lnTo>
                    <a:pt x="9661" y="1279"/>
                  </a:lnTo>
                  <a:lnTo>
                    <a:pt x="10668" y="2286"/>
                  </a:lnTo>
                  <a:close/>
                </a:path>
                <a:path w="12700" h="8889">
                  <a:moveTo>
                    <a:pt x="12192" y="5334"/>
                  </a:moveTo>
                  <a:lnTo>
                    <a:pt x="12192" y="4572"/>
                  </a:lnTo>
                  <a:lnTo>
                    <a:pt x="11430" y="3048"/>
                  </a:lnTo>
                  <a:lnTo>
                    <a:pt x="10668" y="2286"/>
                  </a:lnTo>
                  <a:lnTo>
                    <a:pt x="10668" y="2963"/>
                  </a:lnTo>
                  <a:lnTo>
                    <a:pt x="11430" y="3810"/>
                  </a:lnTo>
                  <a:lnTo>
                    <a:pt x="11430" y="4572"/>
                  </a:lnTo>
                  <a:lnTo>
                    <a:pt x="12192" y="5334"/>
                  </a:lnTo>
                  <a:close/>
                </a:path>
                <a:path w="12700" h="8889">
                  <a:moveTo>
                    <a:pt x="11430" y="5334"/>
                  </a:moveTo>
                  <a:lnTo>
                    <a:pt x="11430" y="4572"/>
                  </a:lnTo>
                  <a:lnTo>
                    <a:pt x="10668" y="3810"/>
                  </a:lnTo>
                  <a:lnTo>
                    <a:pt x="10668" y="5334"/>
                  </a:lnTo>
                  <a:lnTo>
                    <a:pt x="11430" y="5334"/>
                  </a:lnTo>
                  <a:close/>
                </a:path>
                <a:path w="12700" h="8889">
                  <a:moveTo>
                    <a:pt x="11430" y="6858"/>
                  </a:moveTo>
                  <a:lnTo>
                    <a:pt x="11430" y="6096"/>
                  </a:lnTo>
                  <a:lnTo>
                    <a:pt x="10668" y="6858"/>
                  </a:lnTo>
                  <a:lnTo>
                    <a:pt x="10668" y="8382"/>
                  </a:lnTo>
                  <a:lnTo>
                    <a:pt x="11430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3636911" y="6447282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3048" y="3810"/>
                  </a:moveTo>
                  <a:lnTo>
                    <a:pt x="3048" y="1524"/>
                  </a:lnTo>
                  <a:lnTo>
                    <a:pt x="1524" y="0"/>
                  </a:lnTo>
                  <a:lnTo>
                    <a:pt x="1524" y="4572"/>
                  </a:lnTo>
                  <a:lnTo>
                    <a:pt x="0" y="6096"/>
                  </a:lnTo>
                  <a:lnTo>
                    <a:pt x="762" y="6858"/>
                  </a:lnTo>
                  <a:lnTo>
                    <a:pt x="2286" y="5334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3636911" y="6445770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60">
                  <a:moveTo>
                    <a:pt x="1524" y="6858"/>
                  </a:moveTo>
                  <a:lnTo>
                    <a:pt x="762" y="7620"/>
                  </a:lnTo>
                  <a:lnTo>
                    <a:pt x="254" y="8636"/>
                  </a:lnTo>
                  <a:lnTo>
                    <a:pt x="0" y="8382"/>
                  </a:lnTo>
                  <a:lnTo>
                    <a:pt x="190" y="8763"/>
                  </a:lnTo>
                  <a:lnTo>
                    <a:pt x="0" y="9144"/>
                  </a:lnTo>
                  <a:lnTo>
                    <a:pt x="254" y="8890"/>
                  </a:lnTo>
                  <a:lnTo>
                    <a:pt x="762" y="9906"/>
                  </a:lnTo>
                  <a:lnTo>
                    <a:pt x="1524" y="9906"/>
                  </a:lnTo>
                  <a:lnTo>
                    <a:pt x="381" y="8763"/>
                  </a:lnTo>
                  <a:lnTo>
                    <a:pt x="762" y="8382"/>
                  </a:lnTo>
                  <a:lnTo>
                    <a:pt x="1524" y="6858"/>
                  </a:lnTo>
                  <a:close/>
                </a:path>
                <a:path w="3175" h="10160">
                  <a:moveTo>
                    <a:pt x="1524" y="2286"/>
                  </a:moveTo>
                  <a:lnTo>
                    <a:pt x="762" y="1524"/>
                  </a:lnTo>
                  <a:lnTo>
                    <a:pt x="762" y="2286"/>
                  </a:lnTo>
                  <a:lnTo>
                    <a:pt x="1524" y="3048"/>
                  </a:lnTo>
                  <a:lnTo>
                    <a:pt x="1524" y="2286"/>
                  </a:lnTo>
                  <a:close/>
                </a:path>
                <a:path w="3175" h="10160">
                  <a:moveTo>
                    <a:pt x="2286" y="2286"/>
                  </a:moveTo>
                  <a:lnTo>
                    <a:pt x="1524" y="762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2286" y="2286"/>
                  </a:lnTo>
                  <a:close/>
                </a:path>
                <a:path w="3175" h="10160">
                  <a:moveTo>
                    <a:pt x="3048" y="5334"/>
                  </a:moveTo>
                  <a:lnTo>
                    <a:pt x="2286" y="6858"/>
                  </a:lnTo>
                  <a:lnTo>
                    <a:pt x="2286" y="7620"/>
                  </a:lnTo>
                  <a:lnTo>
                    <a:pt x="3048" y="6858"/>
                  </a:lnTo>
                  <a:lnTo>
                    <a:pt x="3048" y="5334"/>
                  </a:lnTo>
                  <a:close/>
                </a:path>
                <a:path w="3175" h="10160">
                  <a:moveTo>
                    <a:pt x="3048" y="3810"/>
                  </a:moveTo>
                  <a:lnTo>
                    <a:pt x="2286" y="2286"/>
                  </a:lnTo>
                  <a:lnTo>
                    <a:pt x="2286" y="3810"/>
                  </a:lnTo>
                  <a:lnTo>
                    <a:pt x="3048" y="4572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3638435" y="6447282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12953" y="5177"/>
                  </a:moveTo>
                  <a:lnTo>
                    <a:pt x="12953" y="4572"/>
                  </a:lnTo>
                  <a:lnTo>
                    <a:pt x="10667" y="2286"/>
                  </a:lnTo>
                  <a:lnTo>
                    <a:pt x="7619" y="762"/>
                  </a:lnTo>
                  <a:lnTo>
                    <a:pt x="5333" y="762"/>
                  </a:lnTo>
                  <a:lnTo>
                    <a:pt x="3047" y="0"/>
                  </a:lnTo>
                  <a:lnTo>
                    <a:pt x="1523" y="762"/>
                  </a:lnTo>
                  <a:lnTo>
                    <a:pt x="0" y="762"/>
                  </a:lnTo>
                  <a:lnTo>
                    <a:pt x="761" y="1524"/>
                  </a:lnTo>
                  <a:lnTo>
                    <a:pt x="7619" y="1524"/>
                  </a:lnTo>
                  <a:lnTo>
                    <a:pt x="9143" y="2286"/>
                  </a:lnTo>
                  <a:lnTo>
                    <a:pt x="9905" y="3048"/>
                  </a:lnTo>
                  <a:lnTo>
                    <a:pt x="10667" y="3048"/>
                  </a:lnTo>
                  <a:lnTo>
                    <a:pt x="11912" y="4228"/>
                  </a:lnTo>
                  <a:lnTo>
                    <a:pt x="11912" y="3975"/>
                  </a:lnTo>
                  <a:lnTo>
                    <a:pt x="12953" y="5177"/>
                  </a:lnTo>
                  <a:close/>
                </a:path>
                <a:path w="13970" h="12700">
                  <a:moveTo>
                    <a:pt x="12953" y="11430"/>
                  </a:moveTo>
                  <a:lnTo>
                    <a:pt x="12191" y="9906"/>
                  </a:lnTo>
                  <a:lnTo>
                    <a:pt x="12191" y="8382"/>
                  </a:lnTo>
                  <a:lnTo>
                    <a:pt x="10667" y="9906"/>
                  </a:lnTo>
                  <a:lnTo>
                    <a:pt x="12191" y="12192"/>
                  </a:lnTo>
                  <a:lnTo>
                    <a:pt x="12953" y="11430"/>
                  </a:lnTo>
                  <a:close/>
                </a:path>
                <a:path w="13970" h="12700">
                  <a:moveTo>
                    <a:pt x="13715" y="6096"/>
                  </a:moveTo>
                  <a:lnTo>
                    <a:pt x="13144" y="5524"/>
                  </a:lnTo>
                  <a:lnTo>
                    <a:pt x="12953" y="5216"/>
                  </a:lnTo>
                  <a:lnTo>
                    <a:pt x="11912" y="4228"/>
                  </a:lnTo>
                  <a:lnTo>
                    <a:pt x="11912" y="3975"/>
                  </a:lnTo>
                  <a:lnTo>
                    <a:pt x="12191" y="8382"/>
                  </a:lnTo>
                  <a:lnTo>
                    <a:pt x="12191" y="9144"/>
                  </a:lnTo>
                  <a:lnTo>
                    <a:pt x="12953" y="8382"/>
                  </a:lnTo>
                  <a:lnTo>
                    <a:pt x="12953" y="7620"/>
                  </a:lnTo>
                  <a:lnTo>
                    <a:pt x="13715" y="609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3638435" y="6447294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762" y="1524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  <a:path w="13970" h="12700">
                  <a:moveTo>
                    <a:pt x="4660" y="533"/>
                  </a:moveTo>
                  <a:lnTo>
                    <a:pt x="3048" y="0"/>
                  </a:lnTo>
                  <a:lnTo>
                    <a:pt x="1524" y="762"/>
                  </a:lnTo>
                  <a:lnTo>
                    <a:pt x="3048" y="762"/>
                  </a:lnTo>
                  <a:lnTo>
                    <a:pt x="4660" y="533"/>
                  </a:lnTo>
                  <a:close/>
                </a:path>
                <a:path w="13970" h="12700">
                  <a:moveTo>
                    <a:pt x="7188" y="762"/>
                  </a:moveTo>
                  <a:lnTo>
                    <a:pt x="6134" y="342"/>
                  </a:lnTo>
                  <a:lnTo>
                    <a:pt x="5334" y="444"/>
                  </a:lnTo>
                  <a:lnTo>
                    <a:pt x="4660" y="533"/>
                  </a:lnTo>
                  <a:lnTo>
                    <a:pt x="5334" y="762"/>
                  </a:lnTo>
                  <a:lnTo>
                    <a:pt x="7188" y="762"/>
                  </a:lnTo>
                  <a:close/>
                </a:path>
                <a:path w="13970" h="12700">
                  <a:moveTo>
                    <a:pt x="8382" y="1219"/>
                  </a:moveTo>
                  <a:lnTo>
                    <a:pt x="7620" y="762"/>
                  </a:lnTo>
                  <a:lnTo>
                    <a:pt x="7188" y="762"/>
                  </a:lnTo>
                  <a:lnTo>
                    <a:pt x="8382" y="1219"/>
                  </a:lnTo>
                  <a:close/>
                </a:path>
                <a:path w="13970" h="12700">
                  <a:moveTo>
                    <a:pt x="8940" y="2667"/>
                  </a:moveTo>
                  <a:lnTo>
                    <a:pt x="8382" y="2286"/>
                  </a:lnTo>
                  <a:lnTo>
                    <a:pt x="7620" y="1524"/>
                  </a:lnTo>
                  <a:lnTo>
                    <a:pt x="6134" y="1524"/>
                  </a:lnTo>
                  <a:lnTo>
                    <a:pt x="6845" y="1866"/>
                  </a:lnTo>
                  <a:lnTo>
                    <a:pt x="8940" y="2667"/>
                  </a:lnTo>
                  <a:close/>
                </a:path>
                <a:path w="13970" h="12700">
                  <a:moveTo>
                    <a:pt x="11430" y="3048"/>
                  </a:moveTo>
                  <a:lnTo>
                    <a:pt x="10668" y="2286"/>
                  </a:lnTo>
                  <a:lnTo>
                    <a:pt x="8940" y="1422"/>
                  </a:lnTo>
                  <a:lnTo>
                    <a:pt x="9906" y="2057"/>
                  </a:lnTo>
                  <a:lnTo>
                    <a:pt x="11430" y="3048"/>
                  </a:lnTo>
                  <a:close/>
                </a:path>
                <a:path w="13970" h="12700">
                  <a:moveTo>
                    <a:pt x="12001" y="7810"/>
                  </a:moveTo>
                  <a:lnTo>
                    <a:pt x="11430" y="8382"/>
                  </a:lnTo>
                  <a:lnTo>
                    <a:pt x="11430" y="9144"/>
                  </a:lnTo>
                  <a:lnTo>
                    <a:pt x="12001" y="8572"/>
                  </a:lnTo>
                  <a:lnTo>
                    <a:pt x="12001" y="7810"/>
                  </a:lnTo>
                  <a:close/>
                </a:path>
                <a:path w="13970" h="12700">
                  <a:moveTo>
                    <a:pt x="12001" y="5156"/>
                  </a:moveTo>
                  <a:lnTo>
                    <a:pt x="11430" y="4584"/>
                  </a:lnTo>
                  <a:lnTo>
                    <a:pt x="11430" y="5334"/>
                  </a:lnTo>
                  <a:lnTo>
                    <a:pt x="12001" y="5905"/>
                  </a:lnTo>
                  <a:lnTo>
                    <a:pt x="12001" y="5156"/>
                  </a:lnTo>
                  <a:close/>
                </a:path>
                <a:path w="13970" h="12700">
                  <a:moveTo>
                    <a:pt x="12954" y="10668"/>
                  </a:moveTo>
                  <a:lnTo>
                    <a:pt x="12192" y="9144"/>
                  </a:lnTo>
                  <a:lnTo>
                    <a:pt x="11430" y="9144"/>
                  </a:lnTo>
                  <a:lnTo>
                    <a:pt x="11734" y="9601"/>
                  </a:lnTo>
                  <a:lnTo>
                    <a:pt x="11430" y="9906"/>
                  </a:lnTo>
                  <a:lnTo>
                    <a:pt x="10668" y="8382"/>
                  </a:lnTo>
                  <a:lnTo>
                    <a:pt x="9906" y="8382"/>
                  </a:lnTo>
                  <a:lnTo>
                    <a:pt x="9906" y="9144"/>
                  </a:lnTo>
                  <a:lnTo>
                    <a:pt x="12192" y="12192"/>
                  </a:lnTo>
                  <a:lnTo>
                    <a:pt x="12954" y="11430"/>
                  </a:lnTo>
                  <a:lnTo>
                    <a:pt x="12192" y="11430"/>
                  </a:lnTo>
                  <a:lnTo>
                    <a:pt x="11811" y="10668"/>
                  </a:lnTo>
                  <a:lnTo>
                    <a:pt x="12001" y="10668"/>
                  </a:lnTo>
                  <a:lnTo>
                    <a:pt x="12001" y="10007"/>
                  </a:lnTo>
                  <a:lnTo>
                    <a:pt x="12954" y="11430"/>
                  </a:lnTo>
                  <a:lnTo>
                    <a:pt x="12954" y="10668"/>
                  </a:lnTo>
                  <a:close/>
                </a:path>
                <a:path w="13970" h="12700">
                  <a:moveTo>
                    <a:pt x="12954" y="6108"/>
                  </a:moveTo>
                  <a:lnTo>
                    <a:pt x="12001" y="4470"/>
                  </a:lnTo>
                  <a:lnTo>
                    <a:pt x="12001" y="5156"/>
                  </a:lnTo>
                  <a:lnTo>
                    <a:pt x="12954" y="6108"/>
                  </a:lnTo>
                  <a:close/>
                </a:path>
                <a:path w="13970" h="12700">
                  <a:moveTo>
                    <a:pt x="13716" y="6858"/>
                  </a:moveTo>
                  <a:lnTo>
                    <a:pt x="12954" y="5334"/>
                  </a:lnTo>
                  <a:lnTo>
                    <a:pt x="12954" y="4572"/>
                  </a:lnTo>
                  <a:lnTo>
                    <a:pt x="12001" y="3619"/>
                  </a:lnTo>
                  <a:lnTo>
                    <a:pt x="12001" y="4191"/>
                  </a:lnTo>
                  <a:lnTo>
                    <a:pt x="12954" y="6096"/>
                  </a:lnTo>
                  <a:lnTo>
                    <a:pt x="12954" y="7620"/>
                  </a:lnTo>
                  <a:lnTo>
                    <a:pt x="13716" y="685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3648341" y="6449568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1524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1524" y="761"/>
                  </a:lnTo>
                  <a:close/>
                </a:path>
                <a:path w="3810" h="8889">
                  <a:moveTo>
                    <a:pt x="2286" y="1523"/>
                  </a:moveTo>
                  <a:lnTo>
                    <a:pt x="1524" y="761"/>
                  </a:lnTo>
                  <a:lnTo>
                    <a:pt x="1524" y="1523"/>
                  </a:lnTo>
                  <a:lnTo>
                    <a:pt x="2286" y="1523"/>
                  </a:lnTo>
                  <a:close/>
                </a:path>
                <a:path w="3810" h="8889">
                  <a:moveTo>
                    <a:pt x="2286" y="8382"/>
                  </a:moveTo>
                  <a:lnTo>
                    <a:pt x="2286" y="5334"/>
                  </a:lnTo>
                  <a:lnTo>
                    <a:pt x="1524" y="6096"/>
                  </a:lnTo>
                  <a:lnTo>
                    <a:pt x="1524" y="6858"/>
                  </a:lnTo>
                  <a:lnTo>
                    <a:pt x="2286" y="8382"/>
                  </a:lnTo>
                  <a:close/>
                </a:path>
                <a:path w="3810" h="8889">
                  <a:moveTo>
                    <a:pt x="3810" y="5334"/>
                  </a:moveTo>
                  <a:lnTo>
                    <a:pt x="3810" y="3810"/>
                  </a:lnTo>
                  <a:lnTo>
                    <a:pt x="3048" y="3047"/>
                  </a:lnTo>
                  <a:lnTo>
                    <a:pt x="3048" y="2285"/>
                  </a:lnTo>
                  <a:lnTo>
                    <a:pt x="2286" y="2286"/>
                  </a:lnTo>
                  <a:lnTo>
                    <a:pt x="2286" y="7620"/>
                  </a:lnTo>
                  <a:lnTo>
                    <a:pt x="3048" y="6858"/>
                  </a:lnTo>
                  <a:lnTo>
                    <a:pt x="3810" y="533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3648341" y="6449580"/>
              <a:ext cx="3810" cy="8890"/>
            </a:xfrm>
            <a:custGeom>
              <a:avLst/>
              <a:gdLst/>
              <a:ahLst/>
              <a:cxnLst/>
              <a:rect l="l" t="t" r="r" b="b"/>
              <a:pathLst>
                <a:path w="3810" h="8889">
                  <a:moveTo>
                    <a:pt x="3048" y="6096"/>
                  </a:moveTo>
                  <a:lnTo>
                    <a:pt x="2286" y="6858"/>
                  </a:lnTo>
                  <a:lnTo>
                    <a:pt x="1524" y="7620"/>
                  </a:lnTo>
                  <a:lnTo>
                    <a:pt x="1524" y="8382"/>
                  </a:lnTo>
                  <a:lnTo>
                    <a:pt x="2286" y="8382"/>
                  </a:lnTo>
                  <a:lnTo>
                    <a:pt x="2286" y="7620"/>
                  </a:lnTo>
                  <a:lnTo>
                    <a:pt x="3048" y="6096"/>
                  </a:lnTo>
                  <a:close/>
                </a:path>
                <a:path w="3810" h="8889">
                  <a:moveTo>
                    <a:pt x="3048" y="2286"/>
                  </a:moveTo>
                  <a:lnTo>
                    <a:pt x="2286" y="1524"/>
                  </a:lnTo>
                  <a:lnTo>
                    <a:pt x="2286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2286"/>
                  </a:lnTo>
                  <a:lnTo>
                    <a:pt x="2286" y="3048"/>
                  </a:lnTo>
                  <a:lnTo>
                    <a:pt x="3048" y="3048"/>
                  </a:lnTo>
                  <a:lnTo>
                    <a:pt x="3048" y="2286"/>
                  </a:lnTo>
                  <a:close/>
                </a:path>
                <a:path w="3810" h="8889">
                  <a:moveTo>
                    <a:pt x="3810" y="3810"/>
                  </a:moveTo>
                  <a:lnTo>
                    <a:pt x="3048" y="3048"/>
                  </a:lnTo>
                  <a:lnTo>
                    <a:pt x="3048" y="5334"/>
                  </a:lnTo>
                  <a:lnTo>
                    <a:pt x="3810" y="4572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3623195" y="645110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3623195" y="6447294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762"/>
                  </a:lnTo>
                  <a:close/>
                </a:path>
                <a:path w="3175" h="3810">
                  <a:moveTo>
                    <a:pt x="1511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11" y="762"/>
                  </a:lnTo>
                  <a:lnTo>
                    <a:pt x="1511" y="0"/>
                  </a:lnTo>
                  <a:close/>
                </a:path>
                <a:path w="3175" h="3810">
                  <a:moveTo>
                    <a:pt x="3048" y="3048"/>
                  </a:moveTo>
                  <a:lnTo>
                    <a:pt x="2286" y="2794"/>
                  </a:lnTo>
                  <a:lnTo>
                    <a:pt x="2286" y="2286"/>
                  </a:lnTo>
                  <a:lnTo>
                    <a:pt x="1511" y="2286"/>
                  </a:lnTo>
                  <a:lnTo>
                    <a:pt x="1511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2540"/>
                  </a:lnTo>
                  <a:lnTo>
                    <a:pt x="1524" y="3048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2286" y="381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3599573" y="6459474"/>
              <a:ext cx="47625" cy="6985"/>
            </a:xfrm>
            <a:custGeom>
              <a:avLst/>
              <a:gdLst/>
              <a:ahLst/>
              <a:cxnLst/>
              <a:rect l="l" t="t" r="r" b="b"/>
              <a:pathLst>
                <a:path w="47625" h="6985">
                  <a:moveTo>
                    <a:pt x="6096" y="6096"/>
                  </a:moveTo>
                  <a:lnTo>
                    <a:pt x="6096" y="4572"/>
                  </a:lnTo>
                  <a:lnTo>
                    <a:pt x="5334" y="4572"/>
                  </a:lnTo>
                  <a:lnTo>
                    <a:pt x="5334" y="5334"/>
                  </a:lnTo>
                  <a:lnTo>
                    <a:pt x="3048" y="5334"/>
                  </a:lnTo>
                  <a:lnTo>
                    <a:pt x="762" y="3048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2286" y="6096"/>
                  </a:lnTo>
                  <a:lnTo>
                    <a:pt x="3810" y="6096"/>
                  </a:lnTo>
                  <a:lnTo>
                    <a:pt x="3810" y="6858"/>
                  </a:lnTo>
                  <a:lnTo>
                    <a:pt x="4572" y="6858"/>
                  </a:lnTo>
                  <a:lnTo>
                    <a:pt x="5334" y="6096"/>
                  </a:lnTo>
                  <a:lnTo>
                    <a:pt x="6096" y="6096"/>
                  </a:lnTo>
                  <a:close/>
                </a:path>
                <a:path w="47625" h="6985">
                  <a:moveTo>
                    <a:pt x="32272" y="4571"/>
                  </a:moveTo>
                  <a:lnTo>
                    <a:pt x="31800" y="3606"/>
                  </a:lnTo>
                  <a:lnTo>
                    <a:pt x="29718" y="1523"/>
                  </a:lnTo>
                  <a:lnTo>
                    <a:pt x="28956" y="2285"/>
                  </a:lnTo>
                  <a:lnTo>
                    <a:pt x="28956" y="3047"/>
                  </a:lnTo>
                  <a:lnTo>
                    <a:pt x="25908" y="3048"/>
                  </a:lnTo>
                  <a:lnTo>
                    <a:pt x="24384" y="1524"/>
                  </a:lnTo>
                  <a:lnTo>
                    <a:pt x="24384" y="0"/>
                  </a:lnTo>
                  <a:lnTo>
                    <a:pt x="22860" y="0"/>
                  </a:lnTo>
                  <a:lnTo>
                    <a:pt x="22860" y="1524"/>
                  </a:lnTo>
                  <a:lnTo>
                    <a:pt x="21336" y="3048"/>
                  </a:lnTo>
                  <a:lnTo>
                    <a:pt x="19050" y="3048"/>
                  </a:lnTo>
                  <a:lnTo>
                    <a:pt x="17526" y="1524"/>
                  </a:lnTo>
                  <a:lnTo>
                    <a:pt x="16764" y="2286"/>
                  </a:lnTo>
                  <a:lnTo>
                    <a:pt x="16764" y="3048"/>
                  </a:lnTo>
                  <a:lnTo>
                    <a:pt x="16002" y="3810"/>
                  </a:lnTo>
                  <a:lnTo>
                    <a:pt x="13716" y="3810"/>
                  </a:lnTo>
                  <a:lnTo>
                    <a:pt x="12192" y="2286"/>
                  </a:lnTo>
                  <a:lnTo>
                    <a:pt x="12192" y="762"/>
                  </a:lnTo>
                  <a:lnTo>
                    <a:pt x="11430" y="0"/>
                  </a:lnTo>
                  <a:lnTo>
                    <a:pt x="10668" y="1524"/>
                  </a:lnTo>
                  <a:lnTo>
                    <a:pt x="10668" y="3048"/>
                  </a:lnTo>
                  <a:lnTo>
                    <a:pt x="9144" y="4572"/>
                  </a:lnTo>
                  <a:lnTo>
                    <a:pt x="6858" y="4572"/>
                  </a:lnTo>
                  <a:lnTo>
                    <a:pt x="6858" y="3810"/>
                  </a:lnTo>
                  <a:lnTo>
                    <a:pt x="6096" y="3810"/>
                  </a:lnTo>
                  <a:lnTo>
                    <a:pt x="6096" y="5334"/>
                  </a:lnTo>
                  <a:lnTo>
                    <a:pt x="10668" y="5334"/>
                  </a:lnTo>
                  <a:lnTo>
                    <a:pt x="12192" y="3810"/>
                  </a:lnTo>
                  <a:lnTo>
                    <a:pt x="12954" y="4572"/>
                  </a:lnTo>
                  <a:lnTo>
                    <a:pt x="16002" y="4572"/>
                  </a:lnTo>
                  <a:lnTo>
                    <a:pt x="16764" y="3810"/>
                  </a:lnTo>
                  <a:lnTo>
                    <a:pt x="19050" y="3810"/>
                  </a:lnTo>
                  <a:lnTo>
                    <a:pt x="19812" y="4572"/>
                  </a:lnTo>
                  <a:lnTo>
                    <a:pt x="21336" y="4572"/>
                  </a:lnTo>
                  <a:lnTo>
                    <a:pt x="22098" y="3810"/>
                  </a:lnTo>
                  <a:lnTo>
                    <a:pt x="22860" y="3810"/>
                  </a:lnTo>
                  <a:lnTo>
                    <a:pt x="23622" y="3048"/>
                  </a:lnTo>
                  <a:lnTo>
                    <a:pt x="24384" y="3810"/>
                  </a:lnTo>
                  <a:lnTo>
                    <a:pt x="25146" y="3810"/>
                  </a:lnTo>
                  <a:lnTo>
                    <a:pt x="25908" y="4572"/>
                  </a:lnTo>
                  <a:lnTo>
                    <a:pt x="27432" y="4572"/>
                  </a:lnTo>
                  <a:lnTo>
                    <a:pt x="28194" y="3810"/>
                  </a:lnTo>
                  <a:lnTo>
                    <a:pt x="30480" y="3809"/>
                  </a:lnTo>
                  <a:lnTo>
                    <a:pt x="31242" y="4571"/>
                  </a:lnTo>
                  <a:lnTo>
                    <a:pt x="32272" y="4571"/>
                  </a:lnTo>
                  <a:close/>
                </a:path>
                <a:path w="47625" h="6985">
                  <a:moveTo>
                    <a:pt x="33209" y="4571"/>
                  </a:moveTo>
                  <a:lnTo>
                    <a:pt x="32272" y="4571"/>
                  </a:lnTo>
                  <a:lnTo>
                    <a:pt x="32626" y="5295"/>
                  </a:lnTo>
                  <a:lnTo>
                    <a:pt x="33209" y="4571"/>
                  </a:lnTo>
                  <a:close/>
                </a:path>
                <a:path w="47625" h="6985">
                  <a:moveTo>
                    <a:pt x="35814" y="3809"/>
                  </a:moveTo>
                  <a:lnTo>
                    <a:pt x="35814" y="1523"/>
                  </a:lnTo>
                  <a:lnTo>
                    <a:pt x="35052" y="1523"/>
                  </a:lnTo>
                  <a:lnTo>
                    <a:pt x="35052" y="2285"/>
                  </a:lnTo>
                  <a:lnTo>
                    <a:pt x="33209" y="4571"/>
                  </a:lnTo>
                  <a:lnTo>
                    <a:pt x="34290" y="4571"/>
                  </a:lnTo>
                  <a:lnTo>
                    <a:pt x="35052" y="3809"/>
                  </a:lnTo>
                  <a:lnTo>
                    <a:pt x="35814" y="3809"/>
                  </a:lnTo>
                  <a:close/>
                </a:path>
                <a:path w="47625" h="6985">
                  <a:moveTo>
                    <a:pt x="47244" y="3809"/>
                  </a:moveTo>
                  <a:lnTo>
                    <a:pt x="47244" y="3047"/>
                  </a:lnTo>
                  <a:lnTo>
                    <a:pt x="46482" y="3047"/>
                  </a:lnTo>
                  <a:lnTo>
                    <a:pt x="44196" y="5333"/>
                  </a:lnTo>
                  <a:lnTo>
                    <a:pt x="41910" y="5333"/>
                  </a:lnTo>
                  <a:lnTo>
                    <a:pt x="41910" y="3047"/>
                  </a:lnTo>
                  <a:lnTo>
                    <a:pt x="40386" y="4571"/>
                  </a:lnTo>
                  <a:lnTo>
                    <a:pt x="38100" y="4571"/>
                  </a:lnTo>
                  <a:lnTo>
                    <a:pt x="36576" y="3047"/>
                  </a:lnTo>
                  <a:lnTo>
                    <a:pt x="36576" y="0"/>
                  </a:lnTo>
                  <a:lnTo>
                    <a:pt x="35814" y="761"/>
                  </a:lnTo>
                  <a:lnTo>
                    <a:pt x="35814" y="4571"/>
                  </a:lnTo>
                  <a:lnTo>
                    <a:pt x="37338" y="5333"/>
                  </a:lnTo>
                  <a:lnTo>
                    <a:pt x="41148" y="5333"/>
                  </a:lnTo>
                  <a:lnTo>
                    <a:pt x="42672" y="6857"/>
                  </a:lnTo>
                  <a:lnTo>
                    <a:pt x="43434" y="6857"/>
                  </a:lnTo>
                  <a:lnTo>
                    <a:pt x="44196" y="6095"/>
                  </a:lnTo>
                  <a:lnTo>
                    <a:pt x="44958" y="6095"/>
                  </a:lnTo>
                  <a:lnTo>
                    <a:pt x="47244" y="3809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3599573" y="6459474"/>
              <a:ext cx="48895" cy="6985"/>
            </a:xfrm>
            <a:custGeom>
              <a:avLst/>
              <a:gdLst/>
              <a:ahLst/>
              <a:cxnLst/>
              <a:rect l="l" t="t" r="r" b="b"/>
              <a:pathLst>
                <a:path w="48895" h="6985">
                  <a:moveTo>
                    <a:pt x="2286" y="4572"/>
                  </a:moveTo>
                  <a:lnTo>
                    <a:pt x="1524" y="3048"/>
                  </a:lnTo>
                  <a:lnTo>
                    <a:pt x="762" y="2286"/>
                  </a:lnTo>
                  <a:lnTo>
                    <a:pt x="0" y="3048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762" y="3048"/>
                  </a:lnTo>
                  <a:lnTo>
                    <a:pt x="2286" y="4572"/>
                  </a:lnTo>
                  <a:close/>
                </a:path>
                <a:path w="48895" h="6985">
                  <a:moveTo>
                    <a:pt x="1524" y="5334"/>
                  </a:moveTo>
                  <a:lnTo>
                    <a:pt x="1524" y="4572"/>
                  </a:lnTo>
                  <a:lnTo>
                    <a:pt x="762" y="3810"/>
                  </a:lnTo>
                  <a:lnTo>
                    <a:pt x="762" y="4572"/>
                  </a:lnTo>
                  <a:lnTo>
                    <a:pt x="1524" y="5334"/>
                  </a:lnTo>
                  <a:close/>
                </a:path>
                <a:path w="48895" h="6985">
                  <a:moveTo>
                    <a:pt x="3810" y="6096"/>
                  </a:moveTo>
                  <a:lnTo>
                    <a:pt x="3048" y="5334"/>
                  </a:lnTo>
                  <a:lnTo>
                    <a:pt x="1524" y="5334"/>
                  </a:lnTo>
                  <a:lnTo>
                    <a:pt x="2286" y="6096"/>
                  </a:lnTo>
                  <a:lnTo>
                    <a:pt x="3810" y="6096"/>
                  </a:lnTo>
                  <a:close/>
                </a:path>
                <a:path w="48895" h="6985">
                  <a:moveTo>
                    <a:pt x="3810" y="5334"/>
                  </a:moveTo>
                  <a:lnTo>
                    <a:pt x="3810" y="4572"/>
                  </a:lnTo>
                  <a:lnTo>
                    <a:pt x="2286" y="4572"/>
                  </a:lnTo>
                  <a:lnTo>
                    <a:pt x="3810" y="5334"/>
                  </a:lnTo>
                  <a:close/>
                </a:path>
                <a:path w="48895" h="6985">
                  <a:moveTo>
                    <a:pt x="5334" y="6096"/>
                  </a:moveTo>
                  <a:lnTo>
                    <a:pt x="3810" y="6096"/>
                  </a:lnTo>
                  <a:lnTo>
                    <a:pt x="4572" y="6858"/>
                  </a:lnTo>
                  <a:lnTo>
                    <a:pt x="5334" y="6096"/>
                  </a:lnTo>
                  <a:close/>
                </a:path>
                <a:path w="48895" h="6985">
                  <a:moveTo>
                    <a:pt x="6096" y="4572"/>
                  </a:moveTo>
                  <a:lnTo>
                    <a:pt x="5334" y="4572"/>
                  </a:lnTo>
                  <a:lnTo>
                    <a:pt x="4572" y="5334"/>
                  </a:lnTo>
                  <a:lnTo>
                    <a:pt x="5334" y="5334"/>
                  </a:lnTo>
                  <a:lnTo>
                    <a:pt x="6096" y="4572"/>
                  </a:lnTo>
                  <a:close/>
                </a:path>
                <a:path w="48895" h="6985">
                  <a:moveTo>
                    <a:pt x="7620" y="5334"/>
                  </a:moveTo>
                  <a:lnTo>
                    <a:pt x="6858" y="4572"/>
                  </a:lnTo>
                  <a:lnTo>
                    <a:pt x="6096" y="5334"/>
                  </a:lnTo>
                  <a:lnTo>
                    <a:pt x="6096" y="6096"/>
                  </a:lnTo>
                  <a:lnTo>
                    <a:pt x="6858" y="5334"/>
                  </a:lnTo>
                  <a:lnTo>
                    <a:pt x="7620" y="5334"/>
                  </a:lnTo>
                  <a:close/>
                </a:path>
                <a:path w="48895" h="6985">
                  <a:moveTo>
                    <a:pt x="12192" y="4572"/>
                  </a:moveTo>
                  <a:lnTo>
                    <a:pt x="12192" y="3810"/>
                  </a:lnTo>
                  <a:lnTo>
                    <a:pt x="11430" y="4572"/>
                  </a:lnTo>
                  <a:lnTo>
                    <a:pt x="10668" y="4572"/>
                  </a:lnTo>
                  <a:lnTo>
                    <a:pt x="9906" y="5334"/>
                  </a:lnTo>
                  <a:lnTo>
                    <a:pt x="10668" y="5334"/>
                  </a:lnTo>
                  <a:lnTo>
                    <a:pt x="12192" y="4572"/>
                  </a:lnTo>
                  <a:close/>
                </a:path>
                <a:path w="48895" h="6985">
                  <a:moveTo>
                    <a:pt x="14478" y="3810"/>
                  </a:moveTo>
                  <a:lnTo>
                    <a:pt x="12954" y="2286"/>
                  </a:lnTo>
                  <a:lnTo>
                    <a:pt x="12954" y="762"/>
                  </a:lnTo>
                  <a:lnTo>
                    <a:pt x="11430" y="0"/>
                  </a:lnTo>
                  <a:lnTo>
                    <a:pt x="10668" y="1524"/>
                  </a:lnTo>
                  <a:lnTo>
                    <a:pt x="11430" y="1524"/>
                  </a:lnTo>
                  <a:lnTo>
                    <a:pt x="11430" y="762"/>
                  </a:lnTo>
                  <a:lnTo>
                    <a:pt x="12192" y="1524"/>
                  </a:lnTo>
                  <a:lnTo>
                    <a:pt x="12192" y="2286"/>
                  </a:lnTo>
                  <a:lnTo>
                    <a:pt x="13716" y="3810"/>
                  </a:lnTo>
                  <a:lnTo>
                    <a:pt x="14478" y="3810"/>
                  </a:lnTo>
                  <a:close/>
                </a:path>
                <a:path w="48895" h="6985">
                  <a:moveTo>
                    <a:pt x="11430" y="3810"/>
                  </a:moveTo>
                  <a:lnTo>
                    <a:pt x="11430" y="3048"/>
                  </a:lnTo>
                  <a:lnTo>
                    <a:pt x="10668" y="3810"/>
                  </a:lnTo>
                  <a:lnTo>
                    <a:pt x="11430" y="3810"/>
                  </a:lnTo>
                  <a:close/>
                </a:path>
                <a:path w="48895" h="6985">
                  <a:moveTo>
                    <a:pt x="13716" y="4572"/>
                  </a:moveTo>
                  <a:lnTo>
                    <a:pt x="12954" y="3810"/>
                  </a:lnTo>
                  <a:lnTo>
                    <a:pt x="12192" y="3810"/>
                  </a:lnTo>
                  <a:lnTo>
                    <a:pt x="12954" y="4572"/>
                  </a:lnTo>
                  <a:lnTo>
                    <a:pt x="13716" y="4572"/>
                  </a:lnTo>
                  <a:close/>
                </a:path>
                <a:path w="48895" h="6985">
                  <a:moveTo>
                    <a:pt x="18288" y="1524"/>
                  </a:moveTo>
                  <a:lnTo>
                    <a:pt x="17526" y="1524"/>
                  </a:lnTo>
                  <a:lnTo>
                    <a:pt x="17526" y="2286"/>
                  </a:lnTo>
                  <a:lnTo>
                    <a:pt x="18288" y="1524"/>
                  </a:lnTo>
                  <a:close/>
                </a:path>
                <a:path w="48895" h="6985">
                  <a:moveTo>
                    <a:pt x="19050" y="3810"/>
                  </a:moveTo>
                  <a:lnTo>
                    <a:pt x="18288" y="3048"/>
                  </a:lnTo>
                  <a:lnTo>
                    <a:pt x="17526" y="3810"/>
                  </a:lnTo>
                  <a:lnTo>
                    <a:pt x="19050" y="3810"/>
                  </a:lnTo>
                  <a:close/>
                </a:path>
                <a:path w="48895" h="6985">
                  <a:moveTo>
                    <a:pt x="19050" y="2286"/>
                  </a:moveTo>
                  <a:lnTo>
                    <a:pt x="19050" y="1524"/>
                  </a:lnTo>
                  <a:lnTo>
                    <a:pt x="18288" y="1524"/>
                  </a:lnTo>
                  <a:lnTo>
                    <a:pt x="19050" y="2286"/>
                  </a:lnTo>
                  <a:close/>
                </a:path>
                <a:path w="48895" h="6985">
                  <a:moveTo>
                    <a:pt x="20574" y="4572"/>
                  </a:moveTo>
                  <a:lnTo>
                    <a:pt x="19812" y="3810"/>
                  </a:lnTo>
                  <a:lnTo>
                    <a:pt x="19050" y="3810"/>
                  </a:lnTo>
                  <a:lnTo>
                    <a:pt x="19812" y="4572"/>
                  </a:lnTo>
                  <a:lnTo>
                    <a:pt x="20574" y="4572"/>
                  </a:lnTo>
                  <a:close/>
                </a:path>
                <a:path w="48895" h="6985">
                  <a:moveTo>
                    <a:pt x="22098" y="3810"/>
                  </a:moveTo>
                  <a:lnTo>
                    <a:pt x="22098" y="3048"/>
                  </a:lnTo>
                  <a:lnTo>
                    <a:pt x="20574" y="3048"/>
                  </a:lnTo>
                  <a:lnTo>
                    <a:pt x="21336" y="3810"/>
                  </a:lnTo>
                  <a:lnTo>
                    <a:pt x="22098" y="3810"/>
                  </a:lnTo>
                  <a:close/>
                </a:path>
                <a:path w="48895" h="6985">
                  <a:moveTo>
                    <a:pt x="22860" y="3810"/>
                  </a:moveTo>
                  <a:lnTo>
                    <a:pt x="22098" y="3810"/>
                  </a:lnTo>
                  <a:lnTo>
                    <a:pt x="21336" y="4572"/>
                  </a:lnTo>
                  <a:lnTo>
                    <a:pt x="22098" y="4572"/>
                  </a:lnTo>
                  <a:lnTo>
                    <a:pt x="22860" y="3810"/>
                  </a:lnTo>
                  <a:close/>
                </a:path>
                <a:path w="48895" h="6985">
                  <a:moveTo>
                    <a:pt x="23622" y="2286"/>
                  </a:moveTo>
                  <a:lnTo>
                    <a:pt x="23622" y="1524"/>
                  </a:lnTo>
                  <a:lnTo>
                    <a:pt x="22098" y="3048"/>
                  </a:lnTo>
                  <a:lnTo>
                    <a:pt x="22860" y="3048"/>
                  </a:lnTo>
                  <a:lnTo>
                    <a:pt x="23622" y="2286"/>
                  </a:lnTo>
                  <a:close/>
                </a:path>
                <a:path w="48895" h="6985">
                  <a:moveTo>
                    <a:pt x="25908" y="3810"/>
                  </a:moveTo>
                  <a:lnTo>
                    <a:pt x="24384" y="2286"/>
                  </a:lnTo>
                  <a:lnTo>
                    <a:pt x="22860" y="3810"/>
                  </a:lnTo>
                  <a:lnTo>
                    <a:pt x="23622" y="3810"/>
                  </a:lnTo>
                  <a:lnTo>
                    <a:pt x="24384" y="3048"/>
                  </a:lnTo>
                  <a:lnTo>
                    <a:pt x="25146" y="3810"/>
                  </a:lnTo>
                  <a:lnTo>
                    <a:pt x="25908" y="3810"/>
                  </a:lnTo>
                  <a:close/>
                </a:path>
                <a:path w="48895" h="6985">
                  <a:moveTo>
                    <a:pt x="24384" y="762"/>
                  </a:moveTo>
                  <a:lnTo>
                    <a:pt x="23622" y="0"/>
                  </a:lnTo>
                  <a:lnTo>
                    <a:pt x="23622" y="1524"/>
                  </a:lnTo>
                  <a:lnTo>
                    <a:pt x="24384" y="762"/>
                  </a:lnTo>
                  <a:close/>
                </a:path>
                <a:path w="48895" h="6985">
                  <a:moveTo>
                    <a:pt x="25908" y="2286"/>
                  </a:moveTo>
                  <a:lnTo>
                    <a:pt x="25908" y="1523"/>
                  </a:lnTo>
                  <a:lnTo>
                    <a:pt x="25146" y="1524"/>
                  </a:lnTo>
                  <a:lnTo>
                    <a:pt x="25908" y="2286"/>
                  </a:lnTo>
                  <a:close/>
                </a:path>
                <a:path w="48895" h="6985">
                  <a:moveTo>
                    <a:pt x="26670" y="3048"/>
                  </a:moveTo>
                  <a:lnTo>
                    <a:pt x="25908" y="2286"/>
                  </a:lnTo>
                  <a:lnTo>
                    <a:pt x="25908" y="3048"/>
                  </a:lnTo>
                  <a:lnTo>
                    <a:pt x="26670" y="3048"/>
                  </a:lnTo>
                  <a:close/>
                </a:path>
                <a:path w="48895" h="6985">
                  <a:moveTo>
                    <a:pt x="28194" y="4572"/>
                  </a:moveTo>
                  <a:lnTo>
                    <a:pt x="26670" y="3810"/>
                  </a:lnTo>
                  <a:lnTo>
                    <a:pt x="25908" y="3810"/>
                  </a:lnTo>
                  <a:lnTo>
                    <a:pt x="26670" y="4572"/>
                  </a:lnTo>
                  <a:lnTo>
                    <a:pt x="28194" y="4572"/>
                  </a:lnTo>
                  <a:close/>
                </a:path>
                <a:path w="48895" h="6985">
                  <a:moveTo>
                    <a:pt x="28956" y="3047"/>
                  </a:moveTo>
                  <a:lnTo>
                    <a:pt x="26670" y="3048"/>
                  </a:lnTo>
                  <a:lnTo>
                    <a:pt x="27432" y="3810"/>
                  </a:lnTo>
                  <a:lnTo>
                    <a:pt x="28194" y="3810"/>
                  </a:lnTo>
                  <a:lnTo>
                    <a:pt x="28956" y="3047"/>
                  </a:lnTo>
                  <a:close/>
                </a:path>
                <a:path w="48895" h="6985">
                  <a:moveTo>
                    <a:pt x="31242" y="3809"/>
                  </a:moveTo>
                  <a:lnTo>
                    <a:pt x="30480" y="3047"/>
                  </a:lnTo>
                  <a:lnTo>
                    <a:pt x="29718" y="3810"/>
                  </a:lnTo>
                  <a:lnTo>
                    <a:pt x="28956" y="3810"/>
                  </a:lnTo>
                  <a:lnTo>
                    <a:pt x="28956" y="4572"/>
                  </a:lnTo>
                  <a:lnTo>
                    <a:pt x="29718" y="4572"/>
                  </a:lnTo>
                  <a:lnTo>
                    <a:pt x="30480" y="3809"/>
                  </a:lnTo>
                  <a:lnTo>
                    <a:pt x="31242" y="3809"/>
                  </a:lnTo>
                  <a:close/>
                </a:path>
                <a:path w="48895" h="6985">
                  <a:moveTo>
                    <a:pt x="30480" y="2285"/>
                  </a:moveTo>
                  <a:lnTo>
                    <a:pt x="30480" y="1523"/>
                  </a:lnTo>
                  <a:lnTo>
                    <a:pt x="29718" y="2285"/>
                  </a:lnTo>
                  <a:lnTo>
                    <a:pt x="29718" y="3047"/>
                  </a:lnTo>
                  <a:lnTo>
                    <a:pt x="30480" y="2285"/>
                  </a:lnTo>
                  <a:close/>
                </a:path>
                <a:path w="48895" h="6985">
                  <a:moveTo>
                    <a:pt x="31242" y="2194"/>
                  </a:moveTo>
                  <a:lnTo>
                    <a:pt x="31242" y="761"/>
                  </a:lnTo>
                  <a:lnTo>
                    <a:pt x="30480" y="761"/>
                  </a:lnTo>
                  <a:lnTo>
                    <a:pt x="30480" y="1523"/>
                  </a:lnTo>
                  <a:lnTo>
                    <a:pt x="31242" y="2194"/>
                  </a:lnTo>
                  <a:close/>
                </a:path>
                <a:path w="48895" h="6985">
                  <a:moveTo>
                    <a:pt x="31416" y="3984"/>
                  </a:moveTo>
                  <a:lnTo>
                    <a:pt x="31416" y="2460"/>
                  </a:lnTo>
                  <a:lnTo>
                    <a:pt x="31242" y="2285"/>
                  </a:lnTo>
                  <a:lnTo>
                    <a:pt x="31242" y="3809"/>
                  </a:lnTo>
                  <a:lnTo>
                    <a:pt x="31416" y="3984"/>
                  </a:lnTo>
                  <a:close/>
                </a:path>
                <a:path w="48895" h="6985">
                  <a:moveTo>
                    <a:pt x="33007" y="3862"/>
                  </a:moveTo>
                  <a:lnTo>
                    <a:pt x="32823" y="3584"/>
                  </a:lnTo>
                  <a:lnTo>
                    <a:pt x="31416" y="2347"/>
                  </a:lnTo>
                  <a:lnTo>
                    <a:pt x="32004" y="3047"/>
                  </a:lnTo>
                  <a:lnTo>
                    <a:pt x="32823" y="3867"/>
                  </a:lnTo>
                  <a:lnTo>
                    <a:pt x="33007" y="3862"/>
                  </a:lnTo>
                  <a:close/>
                </a:path>
                <a:path w="48895" h="6985">
                  <a:moveTo>
                    <a:pt x="35814" y="3809"/>
                  </a:moveTo>
                  <a:lnTo>
                    <a:pt x="35814" y="3047"/>
                  </a:lnTo>
                  <a:lnTo>
                    <a:pt x="35052" y="3809"/>
                  </a:lnTo>
                  <a:lnTo>
                    <a:pt x="35814" y="3809"/>
                  </a:lnTo>
                  <a:close/>
                </a:path>
                <a:path w="48895" h="6985">
                  <a:moveTo>
                    <a:pt x="36576" y="3809"/>
                  </a:moveTo>
                  <a:lnTo>
                    <a:pt x="35814" y="3809"/>
                  </a:lnTo>
                  <a:lnTo>
                    <a:pt x="35814" y="4571"/>
                  </a:lnTo>
                  <a:lnTo>
                    <a:pt x="36576" y="3809"/>
                  </a:lnTo>
                  <a:close/>
                </a:path>
                <a:path w="48895" h="6985">
                  <a:moveTo>
                    <a:pt x="38100" y="1523"/>
                  </a:moveTo>
                  <a:lnTo>
                    <a:pt x="37338" y="0"/>
                  </a:lnTo>
                  <a:lnTo>
                    <a:pt x="36576" y="761"/>
                  </a:lnTo>
                  <a:lnTo>
                    <a:pt x="36576" y="1523"/>
                  </a:lnTo>
                  <a:lnTo>
                    <a:pt x="37338" y="761"/>
                  </a:lnTo>
                  <a:lnTo>
                    <a:pt x="38100" y="1523"/>
                  </a:lnTo>
                  <a:close/>
                </a:path>
                <a:path w="48895" h="6985">
                  <a:moveTo>
                    <a:pt x="38100" y="3047"/>
                  </a:moveTo>
                  <a:lnTo>
                    <a:pt x="38100" y="1523"/>
                  </a:lnTo>
                  <a:lnTo>
                    <a:pt x="37338" y="1523"/>
                  </a:lnTo>
                  <a:lnTo>
                    <a:pt x="37338" y="3047"/>
                  </a:lnTo>
                  <a:lnTo>
                    <a:pt x="38100" y="3047"/>
                  </a:lnTo>
                  <a:close/>
                </a:path>
                <a:path w="48895" h="6985">
                  <a:moveTo>
                    <a:pt x="38862" y="5333"/>
                  </a:moveTo>
                  <a:lnTo>
                    <a:pt x="38100" y="4571"/>
                  </a:lnTo>
                  <a:lnTo>
                    <a:pt x="37338" y="4571"/>
                  </a:lnTo>
                  <a:lnTo>
                    <a:pt x="38100" y="5333"/>
                  </a:lnTo>
                  <a:lnTo>
                    <a:pt x="38862" y="5333"/>
                  </a:lnTo>
                  <a:close/>
                </a:path>
                <a:path w="48895" h="6985">
                  <a:moveTo>
                    <a:pt x="39624" y="4571"/>
                  </a:moveTo>
                  <a:lnTo>
                    <a:pt x="38100" y="3047"/>
                  </a:lnTo>
                  <a:lnTo>
                    <a:pt x="38100" y="3809"/>
                  </a:lnTo>
                  <a:lnTo>
                    <a:pt x="38862" y="4571"/>
                  </a:lnTo>
                  <a:lnTo>
                    <a:pt x="39624" y="4571"/>
                  </a:lnTo>
                  <a:close/>
                </a:path>
                <a:path w="48895" h="6985">
                  <a:moveTo>
                    <a:pt x="41910" y="4571"/>
                  </a:moveTo>
                  <a:lnTo>
                    <a:pt x="41910" y="3809"/>
                  </a:lnTo>
                  <a:lnTo>
                    <a:pt x="41148" y="4571"/>
                  </a:lnTo>
                  <a:lnTo>
                    <a:pt x="41910" y="4571"/>
                  </a:lnTo>
                  <a:close/>
                </a:path>
                <a:path w="48895" h="6985">
                  <a:moveTo>
                    <a:pt x="42672" y="5333"/>
                  </a:moveTo>
                  <a:lnTo>
                    <a:pt x="42672" y="4571"/>
                  </a:lnTo>
                  <a:lnTo>
                    <a:pt x="41148" y="5333"/>
                  </a:lnTo>
                  <a:lnTo>
                    <a:pt x="42672" y="5333"/>
                  </a:lnTo>
                  <a:close/>
                </a:path>
                <a:path w="48895" h="6985">
                  <a:moveTo>
                    <a:pt x="43434" y="4571"/>
                  </a:moveTo>
                  <a:lnTo>
                    <a:pt x="43434" y="3047"/>
                  </a:lnTo>
                  <a:lnTo>
                    <a:pt x="42672" y="3047"/>
                  </a:lnTo>
                  <a:lnTo>
                    <a:pt x="42672" y="4571"/>
                  </a:lnTo>
                  <a:lnTo>
                    <a:pt x="43434" y="4571"/>
                  </a:lnTo>
                  <a:close/>
                </a:path>
                <a:path w="48895" h="6985">
                  <a:moveTo>
                    <a:pt x="43434" y="6095"/>
                  </a:moveTo>
                  <a:lnTo>
                    <a:pt x="42672" y="5333"/>
                  </a:lnTo>
                  <a:lnTo>
                    <a:pt x="42672" y="6095"/>
                  </a:lnTo>
                  <a:lnTo>
                    <a:pt x="43434" y="6095"/>
                  </a:lnTo>
                  <a:close/>
                </a:path>
                <a:path w="48895" h="6985">
                  <a:moveTo>
                    <a:pt x="44196" y="5333"/>
                  </a:moveTo>
                  <a:lnTo>
                    <a:pt x="44196" y="4571"/>
                  </a:lnTo>
                  <a:lnTo>
                    <a:pt x="43434" y="4571"/>
                  </a:lnTo>
                  <a:lnTo>
                    <a:pt x="43434" y="5333"/>
                  </a:lnTo>
                  <a:lnTo>
                    <a:pt x="44196" y="5333"/>
                  </a:lnTo>
                  <a:close/>
                </a:path>
                <a:path w="48895" h="6985">
                  <a:moveTo>
                    <a:pt x="44958" y="6857"/>
                  </a:moveTo>
                  <a:lnTo>
                    <a:pt x="44958" y="6095"/>
                  </a:lnTo>
                  <a:lnTo>
                    <a:pt x="43434" y="6095"/>
                  </a:lnTo>
                  <a:lnTo>
                    <a:pt x="44196" y="6857"/>
                  </a:lnTo>
                  <a:lnTo>
                    <a:pt x="44958" y="6857"/>
                  </a:lnTo>
                  <a:close/>
                </a:path>
                <a:path w="48895" h="6985">
                  <a:moveTo>
                    <a:pt x="46482" y="4571"/>
                  </a:moveTo>
                  <a:lnTo>
                    <a:pt x="45720" y="4571"/>
                  </a:lnTo>
                  <a:lnTo>
                    <a:pt x="44958" y="5333"/>
                  </a:lnTo>
                  <a:lnTo>
                    <a:pt x="45720" y="5333"/>
                  </a:lnTo>
                  <a:lnTo>
                    <a:pt x="46482" y="4571"/>
                  </a:lnTo>
                  <a:close/>
                </a:path>
                <a:path w="48895" h="6985">
                  <a:moveTo>
                    <a:pt x="47244" y="5333"/>
                  </a:moveTo>
                  <a:lnTo>
                    <a:pt x="46482" y="5333"/>
                  </a:lnTo>
                  <a:lnTo>
                    <a:pt x="44958" y="6095"/>
                  </a:lnTo>
                  <a:lnTo>
                    <a:pt x="46482" y="6095"/>
                  </a:lnTo>
                  <a:lnTo>
                    <a:pt x="47244" y="5333"/>
                  </a:lnTo>
                  <a:close/>
                </a:path>
                <a:path w="48895" h="6985">
                  <a:moveTo>
                    <a:pt x="48768" y="3047"/>
                  </a:moveTo>
                  <a:lnTo>
                    <a:pt x="48768" y="2285"/>
                  </a:lnTo>
                  <a:lnTo>
                    <a:pt x="46482" y="4571"/>
                  </a:lnTo>
                  <a:lnTo>
                    <a:pt x="48006" y="3809"/>
                  </a:lnTo>
                  <a:lnTo>
                    <a:pt x="48768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3641483" y="646099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3641483" y="6460998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1904" h="3175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3630053" y="645947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3630053" y="645947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3604907" y="6459486"/>
              <a:ext cx="15240" cy="3175"/>
            </a:xfrm>
            <a:custGeom>
              <a:avLst/>
              <a:gdLst/>
              <a:ahLst/>
              <a:cxnLst/>
              <a:rect l="l" t="t" r="r" b="b"/>
              <a:pathLst>
                <a:path w="15239" h="3175">
                  <a:moveTo>
                    <a:pt x="1524" y="1524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close/>
                </a:path>
                <a:path w="15239" h="3175">
                  <a:moveTo>
                    <a:pt x="15240" y="762"/>
                  </a:moveTo>
                  <a:lnTo>
                    <a:pt x="14478" y="0"/>
                  </a:lnTo>
                  <a:lnTo>
                    <a:pt x="12954" y="0"/>
                  </a:lnTo>
                  <a:lnTo>
                    <a:pt x="12954" y="762"/>
                  </a:lnTo>
                  <a:lnTo>
                    <a:pt x="13716" y="762"/>
                  </a:lnTo>
                  <a:lnTo>
                    <a:pt x="13716" y="1524"/>
                  </a:lnTo>
                  <a:lnTo>
                    <a:pt x="14478" y="1524"/>
                  </a:lnTo>
                  <a:lnTo>
                    <a:pt x="1524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3604907" y="6460998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1524"/>
                  </a:moveTo>
                  <a:lnTo>
                    <a:pt x="1523" y="762"/>
                  </a:lnTo>
                  <a:lnTo>
                    <a:pt x="761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1524" y="1524"/>
                  </a:lnTo>
                  <a:close/>
                </a:path>
                <a:path w="1904" h="3175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1904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3620147" y="64579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2286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762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762" y="3048"/>
                  </a:lnTo>
                  <a:lnTo>
                    <a:pt x="2286" y="3048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3620147" y="6458712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762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762" y="0"/>
                  </a:lnTo>
                  <a:close/>
                </a:path>
                <a:path w="5079" h="2539">
                  <a:moveTo>
                    <a:pt x="1524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5079" h="2539">
                  <a:moveTo>
                    <a:pt x="3810" y="1524"/>
                  </a:moveTo>
                  <a:lnTo>
                    <a:pt x="2286" y="2286"/>
                  </a:lnTo>
                  <a:lnTo>
                    <a:pt x="3048" y="2286"/>
                  </a:lnTo>
                  <a:lnTo>
                    <a:pt x="3810" y="1524"/>
                  </a:lnTo>
                  <a:close/>
                </a:path>
                <a:path w="5079" h="2539">
                  <a:moveTo>
                    <a:pt x="4572" y="762"/>
                  </a:moveTo>
                  <a:lnTo>
                    <a:pt x="4572" y="0"/>
                  </a:lnTo>
                  <a:lnTo>
                    <a:pt x="3810" y="762"/>
                  </a:lnTo>
                  <a:lnTo>
                    <a:pt x="457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3626243" y="6457950"/>
              <a:ext cx="3810" cy="3175"/>
            </a:xfrm>
            <a:custGeom>
              <a:avLst/>
              <a:gdLst/>
              <a:ahLst/>
              <a:cxnLst/>
              <a:rect l="l" t="t" r="r" b="b"/>
              <a:pathLst>
                <a:path w="3810" h="3175">
                  <a:moveTo>
                    <a:pt x="3810" y="1524"/>
                  </a:moveTo>
                  <a:lnTo>
                    <a:pt x="3048" y="762"/>
                  </a:lnTo>
                  <a:lnTo>
                    <a:pt x="2286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761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3048" y="1524"/>
                  </a:lnTo>
                  <a:lnTo>
                    <a:pt x="3810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3624719" y="6457950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762" y="2286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5714" h="3175">
                  <a:moveTo>
                    <a:pt x="3048" y="3048"/>
                  </a:moveTo>
                  <a:lnTo>
                    <a:pt x="1524" y="2286"/>
                  </a:lnTo>
                  <a:lnTo>
                    <a:pt x="2286" y="3048"/>
                  </a:lnTo>
                  <a:lnTo>
                    <a:pt x="3048" y="3048"/>
                  </a:lnTo>
                  <a:close/>
                </a:path>
                <a:path w="5714" h="3175">
                  <a:moveTo>
                    <a:pt x="3810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3810" y="0"/>
                  </a:lnTo>
                  <a:close/>
                </a:path>
                <a:path w="5714" h="3175">
                  <a:moveTo>
                    <a:pt x="3810" y="3048"/>
                  </a:moveTo>
                  <a:lnTo>
                    <a:pt x="3810" y="2286"/>
                  </a:lnTo>
                  <a:lnTo>
                    <a:pt x="3048" y="2286"/>
                  </a:lnTo>
                  <a:lnTo>
                    <a:pt x="3048" y="3048"/>
                  </a:lnTo>
                  <a:lnTo>
                    <a:pt x="3810" y="3048"/>
                  </a:lnTo>
                  <a:close/>
                </a:path>
                <a:path w="5714" h="3175">
                  <a:moveTo>
                    <a:pt x="5334" y="1524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4572" y="1524"/>
                  </a:lnTo>
                  <a:lnTo>
                    <a:pt x="5334" y="1524"/>
                  </a:lnTo>
                  <a:close/>
                </a:path>
                <a:path w="5714" h="3175">
                  <a:moveTo>
                    <a:pt x="4572" y="2286"/>
                  </a:moveTo>
                  <a:lnTo>
                    <a:pt x="4572" y="1524"/>
                  </a:lnTo>
                  <a:lnTo>
                    <a:pt x="3810" y="1524"/>
                  </a:lnTo>
                  <a:lnTo>
                    <a:pt x="3810" y="2286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3646817" y="646252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3646817" y="6463284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1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1524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3648341" y="644728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3648341" y="644728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1" y="762"/>
                  </a:lnTo>
                  <a:lnTo>
                    <a:pt x="1524" y="762"/>
                  </a:lnTo>
                  <a:close/>
                </a:path>
                <a:path w="1904" h="2539">
                  <a:moveTo>
                    <a:pt x="1524" y="2286"/>
                  </a:moveTo>
                  <a:lnTo>
                    <a:pt x="1524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3645293" y="644575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762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3645293" y="644652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762" y="761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3638435" y="6445770"/>
              <a:ext cx="6985" cy="1905"/>
            </a:xfrm>
            <a:custGeom>
              <a:avLst/>
              <a:gdLst/>
              <a:ahLst/>
              <a:cxnLst/>
              <a:rect l="l" t="t" r="r" b="b"/>
              <a:pathLst>
                <a:path w="6985" h="1904">
                  <a:moveTo>
                    <a:pt x="3048" y="762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  <a:path w="6985" h="1904">
                  <a:moveTo>
                    <a:pt x="4572" y="0"/>
                  </a:moveTo>
                  <a:lnTo>
                    <a:pt x="3810" y="762"/>
                  </a:lnTo>
                  <a:lnTo>
                    <a:pt x="3048" y="762"/>
                  </a:lnTo>
                  <a:lnTo>
                    <a:pt x="3810" y="1524"/>
                  </a:lnTo>
                  <a:lnTo>
                    <a:pt x="4572" y="1524"/>
                  </a:lnTo>
                  <a:lnTo>
                    <a:pt x="4572" y="762"/>
                  </a:lnTo>
                  <a:lnTo>
                    <a:pt x="4572" y="0"/>
                  </a:lnTo>
                  <a:close/>
                </a:path>
                <a:path w="6985" h="1904">
                  <a:moveTo>
                    <a:pt x="6858" y="762"/>
                  </a:moveTo>
                  <a:lnTo>
                    <a:pt x="6096" y="762"/>
                  </a:lnTo>
                  <a:lnTo>
                    <a:pt x="6096" y="0"/>
                  </a:lnTo>
                  <a:lnTo>
                    <a:pt x="5334" y="762"/>
                  </a:lnTo>
                  <a:lnTo>
                    <a:pt x="4572" y="762"/>
                  </a:lnTo>
                  <a:lnTo>
                    <a:pt x="5334" y="1524"/>
                  </a:lnTo>
                  <a:lnTo>
                    <a:pt x="6096" y="1524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3638435" y="644575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3638435" y="644728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3638435" y="644728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3" y="761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523" y="761"/>
                  </a:lnTo>
                  <a:close/>
                </a:path>
                <a:path w="1904" h="2539">
                  <a:moveTo>
                    <a:pt x="1523" y="2286"/>
                  </a:moveTo>
                  <a:lnTo>
                    <a:pt x="1523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3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3638435" y="64526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3638435" y="6452628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3631577" y="6441198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5" h="5079">
                  <a:moveTo>
                    <a:pt x="152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2286"/>
                  </a:lnTo>
                  <a:lnTo>
                    <a:pt x="1524" y="0"/>
                  </a:lnTo>
                  <a:close/>
                </a:path>
                <a:path w="6985" h="5079">
                  <a:moveTo>
                    <a:pt x="5334" y="3810"/>
                  </a:moveTo>
                  <a:lnTo>
                    <a:pt x="4572" y="3048"/>
                  </a:lnTo>
                  <a:lnTo>
                    <a:pt x="3810" y="3048"/>
                  </a:lnTo>
                  <a:lnTo>
                    <a:pt x="3048" y="3810"/>
                  </a:lnTo>
                  <a:lnTo>
                    <a:pt x="3810" y="4572"/>
                  </a:lnTo>
                  <a:lnTo>
                    <a:pt x="4572" y="4572"/>
                  </a:lnTo>
                  <a:lnTo>
                    <a:pt x="5334" y="3810"/>
                  </a:lnTo>
                  <a:close/>
                </a:path>
                <a:path w="6985" h="5079">
                  <a:moveTo>
                    <a:pt x="6858" y="3048"/>
                  </a:moveTo>
                  <a:lnTo>
                    <a:pt x="5334" y="3048"/>
                  </a:lnTo>
                  <a:lnTo>
                    <a:pt x="5334" y="3810"/>
                  </a:lnTo>
                  <a:lnTo>
                    <a:pt x="5334" y="4572"/>
                  </a:lnTo>
                  <a:lnTo>
                    <a:pt x="6858" y="4572"/>
                  </a:lnTo>
                  <a:lnTo>
                    <a:pt x="6858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3631577" y="6441186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762" y="2286"/>
                  </a:move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1904" h="3175">
                  <a:moveTo>
                    <a:pt x="1524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1524" y="762"/>
                  </a:lnTo>
                  <a:close/>
                </a:path>
                <a:path w="1904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3630053" y="6441186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2286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3630053" y="6441186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2286"/>
                  </a:moveTo>
                  <a:lnTo>
                    <a:pt x="1523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1" y="762"/>
                  </a:lnTo>
                  <a:lnTo>
                    <a:pt x="762" y="3048"/>
                  </a:lnTo>
                  <a:lnTo>
                    <a:pt x="1524" y="2286"/>
                  </a:lnTo>
                  <a:close/>
                </a:path>
                <a:path w="1904" h="3175">
                  <a:moveTo>
                    <a:pt x="762" y="3048"/>
                  </a:moveTo>
                  <a:lnTo>
                    <a:pt x="762" y="2286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3595001" y="645795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3595001" y="6449580"/>
              <a:ext cx="3175" cy="10160"/>
            </a:xfrm>
            <a:custGeom>
              <a:avLst/>
              <a:gdLst/>
              <a:ahLst/>
              <a:cxnLst/>
              <a:rect l="l" t="t" r="r" b="b"/>
              <a:pathLst>
                <a:path w="3175" h="10160">
                  <a:moveTo>
                    <a:pt x="1524" y="8382"/>
                  </a:moveTo>
                  <a:lnTo>
                    <a:pt x="0" y="8382"/>
                  </a:lnTo>
                  <a:lnTo>
                    <a:pt x="0" y="9906"/>
                  </a:lnTo>
                  <a:lnTo>
                    <a:pt x="1524" y="9906"/>
                  </a:lnTo>
                  <a:lnTo>
                    <a:pt x="1524" y="8382"/>
                  </a:lnTo>
                  <a:close/>
                </a:path>
                <a:path w="3175" h="10160">
                  <a:moveTo>
                    <a:pt x="3048" y="0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048" y="1524"/>
                  </a:lnTo>
                  <a:lnTo>
                    <a:pt x="3048" y="762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3598049" y="644728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3598049" y="6447282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1" y="762"/>
                  </a:lnTo>
                  <a:lnTo>
                    <a:pt x="1524" y="1524"/>
                  </a:lnTo>
                  <a:close/>
                </a:path>
                <a:path w="1904" h="2539">
                  <a:moveTo>
                    <a:pt x="1524" y="1524"/>
                  </a:moveTo>
                  <a:lnTo>
                    <a:pt x="0" y="1524"/>
                  </a:lnTo>
                  <a:lnTo>
                    <a:pt x="762" y="2286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3601097" y="6445770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2286" y="762"/>
                  </a:moveTo>
                  <a:lnTo>
                    <a:pt x="1524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close/>
                </a:path>
                <a:path w="3810" h="1904">
                  <a:moveTo>
                    <a:pt x="3810" y="762"/>
                  </a:moveTo>
                  <a:lnTo>
                    <a:pt x="3048" y="0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3810" y="1524"/>
                  </a:lnTo>
                  <a:lnTo>
                    <a:pt x="3810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3603383" y="644575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3604907" y="6445770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762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3606431" y="644575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3607955" y="644575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762"/>
                  </a:lnTo>
                  <a:lnTo>
                    <a:pt x="761" y="0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3606431" y="6445770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1524" y="3810"/>
                  </a:moveTo>
                  <a:lnTo>
                    <a:pt x="0" y="3810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3810"/>
                  </a:lnTo>
                  <a:close/>
                </a:path>
                <a:path w="3175" h="5079">
                  <a:moveTo>
                    <a:pt x="3048" y="0"/>
                  </a:moveTo>
                  <a:lnTo>
                    <a:pt x="1524" y="0"/>
                  </a:lnTo>
                  <a:lnTo>
                    <a:pt x="1524" y="1524"/>
                  </a:lnTo>
                  <a:lnTo>
                    <a:pt x="2286" y="1524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2286" y="3810"/>
                  </a:lnTo>
                  <a:lnTo>
                    <a:pt x="3035" y="3810"/>
                  </a:lnTo>
                  <a:lnTo>
                    <a:pt x="3035" y="3048"/>
                  </a:lnTo>
                  <a:lnTo>
                    <a:pt x="2286" y="3048"/>
                  </a:lnTo>
                  <a:lnTo>
                    <a:pt x="2286" y="2286"/>
                  </a:lnTo>
                  <a:lnTo>
                    <a:pt x="3035" y="2286"/>
                  </a:lnTo>
                  <a:lnTo>
                    <a:pt x="3035" y="1524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3606431" y="64510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3606431" y="64510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3607955" y="64526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3607955" y="6452628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152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11" y="3048"/>
                  </a:lnTo>
                  <a:lnTo>
                    <a:pt x="1511" y="1524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3609479" y="6441198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2286" y="3810"/>
                  </a:moveTo>
                  <a:lnTo>
                    <a:pt x="1524" y="3048"/>
                  </a:lnTo>
                  <a:lnTo>
                    <a:pt x="762" y="3048"/>
                  </a:lnTo>
                  <a:lnTo>
                    <a:pt x="0" y="3810"/>
                  </a:lnTo>
                  <a:lnTo>
                    <a:pt x="762" y="4572"/>
                  </a:lnTo>
                  <a:lnTo>
                    <a:pt x="1524" y="4572"/>
                  </a:lnTo>
                  <a:lnTo>
                    <a:pt x="2286" y="3810"/>
                  </a:lnTo>
                  <a:close/>
                </a:path>
                <a:path w="8889" h="5079">
                  <a:moveTo>
                    <a:pt x="3810" y="3048"/>
                  </a:moveTo>
                  <a:lnTo>
                    <a:pt x="2286" y="3048"/>
                  </a:lnTo>
                  <a:lnTo>
                    <a:pt x="2286" y="3810"/>
                  </a:lnTo>
                  <a:lnTo>
                    <a:pt x="2286" y="4572"/>
                  </a:lnTo>
                  <a:lnTo>
                    <a:pt x="3810" y="4572"/>
                  </a:lnTo>
                  <a:lnTo>
                    <a:pt x="3810" y="3048"/>
                  </a:lnTo>
                  <a:close/>
                </a:path>
                <a:path w="8889" h="5079">
                  <a:moveTo>
                    <a:pt x="8382" y="0"/>
                  </a:moveTo>
                  <a:lnTo>
                    <a:pt x="7620" y="0"/>
                  </a:lnTo>
                  <a:lnTo>
                    <a:pt x="6858" y="1524"/>
                  </a:lnTo>
                  <a:lnTo>
                    <a:pt x="8382" y="3048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3616337" y="6441186"/>
              <a:ext cx="1905" cy="3175"/>
            </a:xfrm>
            <a:custGeom>
              <a:avLst/>
              <a:gdLst/>
              <a:ahLst/>
              <a:cxnLst/>
              <a:rect l="l" t="t" r="r" b="b"/>
              <a:pathLst>
                <a:path w="1904" h="3175">
                  <a:moveTo>
                    <a:pt x="762" y="2286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1904" h="3175">
                  <a:moveTo>
                    <a:pt x="1524" y="762"/>
                  </a:moveTo>
                  <a:lnTo>
                    <a:pt x="1523" y="0"/>
                  </a:lnTo>
                  <a:lnTo>
                    <a:pt x="761" y="0"/>
                  </a:lnTo>
                  <a:lnTo>
                    <a:pt x="1524" y="762"/>
                  </a:lnTo>
                  <a:close/>
                </a:path>
                <a:path w="1904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3617861" y="6441186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2286" y="762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2286"/>
                  </a:lnTo>
                  <a:lnTo>
                    <a:pt x="1524" y="3048"/>
                  </a:lnTo>
                  <a:lnTo>
                    <a:pt x="1524" y="2286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3617861" y="6441186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762" y="2286"/>
                  </a:moveTo>
                  <a:lnTo>
                    <a:pt x="761" y="762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2539" h="3175">
                  <a:moveTo>
                    <a:pt x="1523" y="0"/>
                  </a:moveTo>
                  <a:lnTo>
                    <a:pt x="761" y="0"/>
                  </a:lnTo>
                  <a:lnTo>
                    <a:pt x="761" y="762"/>
                  </a:lnTo>
                  <a:lnTo>
                    <a:pt x="1523" y="0"/>
                  </a:lnTo>
                  <a:close/>
                </a:path>
                <a:path w="2539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2539" h="3175">
                  <a:moveTo>
                    <a:pt x="2286" y="2286"/>
                  </a:moveTo>
                  <a:lnTo>
                    <a:pt x="2286" y="762"/>
                  </a:lnTo>
                  <a:lnTo>
                    <a:pt x="1523" y="0"/>
                  </a:lnTo>
                  <a:lnTo>
                    <a:pt x="1524" y="2286"/>
                  </a:lnTo>
                  <a:lnTo>
                    <a:pt x="2286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3621671" y="644423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3621341" y="6444246"/>
              <a:ext cx="3175" cy="8890"/>
            </a:xfrm>
            <a:custGeom>
              <a:avLst/>
              <a:gdLst/>
              <a:ahLst/>
              <a:cxnLst/>
              <a:rect l="l" t="t" r="r" b="b"/>
              <a:pathLst>
                <a:path w="3175" h="8889">
                  <a:moveTo>
                    <a:pt x="1092" y="2044"/>
                  </a:moveTo>
                  <a:lnTo>
                    <a:pt x="0" y="3530"/>
                  </a:lnTo>
                  <a:lnTo>
                    <a:pt x="1092" y="3060"/>
                  </a:lnTo>
                  <a:lnTo>
                    <a:pt x="1092" y="2044"/>
                  </a:lnTo>
                  <a:close/>
                </a:path>
                <a:path w="3175" h="8889">
                  <a:moveTo>
                    <a:pt x="1485" y="2895"/>
                  </a:moveTo>
                  <a:lnTo>
                    <a:pt x="1092" y="3060"/>
                  </a:lnTo>
                  <a:lnTo>
                    <a:pt x="1092" y="6908"/>
                  </a:lnTo>
                  <a:lnTo>
                    <a:pt x="330" y="7620"/>
                  </a:lnTo>
                  <a:lnTo>
                    <a:pt x="330" y="8382"/>
                  </a:lnTo>
                  <a:lnTo>
                    <a:pt x="1092" y="7620"/>
                  </a:lnTo>
                  <a:lnTo>
                    <a:pt x="1485" y="2895"/>
                  </a:lnTo>
                  <a:close/>
                </a:path>
                <a:path w="3175" h="8889">
                  <a:moveTo>
                    <a:pt x="2616" y="0"/>
                  </a:moveTo>
                  <a:lnTo>
                    <a:pt x="1854" y="0"/>
                  </a:lnTo>
                  <a:lnTo>
                    <a:pt x="330" y="0"/>
                  </a:lnTo>
                  <a:lnTo>
                    <a:pt x="330" y="1524"/>
                  </a:lnTo>
                  <a:lnTo>
                    <a:pt x="1092" y="1524"/>
                  </a:lnTo>
                  <a:lnTo>
                    <a:pt x="1092" y="2044"/>
                  </a:lnTo>
                  <a:lnTo>
                    <a:pt x="1473" y="1524"/>
                  </a:lnTo>
                  <a:lnTo>
                    <a:pt x="1854" y="1524"/>
                  </a:lnTo>
                  <a:lnTo>
                    <a:pt x="1854" y="1028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3623195" y="6452616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762" y="3810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3175" h="5714">
                  <a:moveTo>
                    <a:pt x="2286" y="4572"/>
                  </a:moveTo>
                  <a:lnTo>
                    <a:pt x="2286" y="762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5334"/>
                  </a:lnTo>
                  <a:lnTo>
                    <a:pt x="1524" y="4572"/>
                  </a:lnTo>
                  <a:lnTo>
                    <a:pt x="2286" y="4572"/>
                  </a:lnTo>
                  <a:close/>
                </a:path>
                <a:path w="3175" h="5714">
                  <a:moveTo>
                    <a:pt x="3048" y="3810"/>
                  </a:moveTo>
                  <a:lnTo>
                    <a:pt x="3048" y="2286"/>
                  </a:lnTo>
                  <a:lnTo>
                    <a:pt x="2286" y="1524"/>
                  </a:lnTo>
                  <a:lnTo>
                    <a:pt x="2286" y="5334"/>
                  </a:lnTo>
                  <a:lnTo>
                    <a:pt x="3048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3623195" y="6452616"/>
              <a:ext cx="3175" cy="5715"/>
            </a:xfrm>
            <a:custGeom>
              <a:avLst/>
              <a:gdLst/>
              <a:ahLst/>
              <a:cxnLst/>
              <a:rect l="l" t="t" r="r" b="b"/>
              <a:pathLst>
                <a:path w="3175" h="5714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3175" h="5714">
                  <a:moveTo>
                    <a:pt x="762" y="3810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3175" h="5714">
                  <a:moveTo>
                    <a:pt x="1524" y="1524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  <a:path w="3175" h="5714">
                  <a:moveTo>
                    <a:pt x="1524" y="4572"/>
                  </a:moveTo>
                  <a:lnTo>
                    <a:pt x="762" y="4572"/>
                  </a:lnTo>
                  <a:lnTo>
                    <a:pt x="762" y="5334"/>
                  </a:lnTo>
                  <a:lnTo>
                    <a:pt x="1524" y="4572"/>
                  </a:lnTo>
                  <a:close/>
                </a:path>
                <a:path w="3175" h="5714">
                  <a:moveTo>
                    <a:pt x="2286" y="1524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2286" y="1524"/>
                  </a:lnTo>
                  <a:close/>
                </a:path>
                <a:path w="3175" h="5714">
                  <a:moveTo>
                    <a:pt x="3048" y="2286"/>
                  </a:moveTo>
                  <a:lnTo>
                    <a:pt x="2286" y="762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  <a:path w="3175" h="5714">
                  <a:moveTo>
                    <a:pt x="3048" y="4572"/>
                  </a:moveTo>
                  <a:lnTo>
                    <a:pt x="3048" y="3810"/>
                  </a:lnTo>
                  <a:lnTo>
                    <a:pt x="2286" y="4572"/>
                  </a:lnTo>
                  <a:lnTo>
                    <a:pt x="2286" y="5334"/>
                  </a:lnTo>
                  <a:lnTo>
                    <a:pt x="3048" y="457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3623195" y="6457950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3048" y="762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2286" y="1524"/>
                  </a:lnTo>
                  <a:lnTo>
                    <a:pt x="3048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3631577" y="6457950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5334" y="1524"/>
                  </a:moveTo>
                  <a:lnTo>
                    <a:pt x="3810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0" y="762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4572" y="3048"/>
                  </a:lnTo>
                  <a:lnTo>
                    <a:pt x="4572" y="1524"/>
                  </a:lnTo>
                  <a:lnTo>
                    <a:pt x="5334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3631577" y="6457950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762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762" y="1524"/>
                  </a:lnTo>
                  <a:close/>
                </a:path>
                <a:path w="5079" h="3175">
                  <a:moveTo>
                    <a:pt x="2286" y="2286"/>
                  </a:moveTo>
                  <a:lnTo>
                    <a:pt x="1524" y="2286"/>
                  </a:lnTo>
                  <a:lnTo>
                    <a:pt x="1524" y="3048"/>
                  </a:lnTo>
                  <a:lnTo>
                    <a:pt x="2286" y="2286"/>
                  </a:lnTo>
                  <a:close/>
                </a:path>
                <a:path w="5079" h="3175">
                  <a:moveTo>
                    <a:pt x="4572" y="1524"/>
                  </a:moveTo>
                  <a:lnTo>
                    <a:pt x="4572" y="762"/>
                  </a:lnTo>
                  <a:lnTo>
                    <a:pt x="3810" y="0"/>
                  </a:lnTo>
                  <a:lnTo>
                    <a:pt x="3048" y="0"/>
                  </a:lnTo>
                  <a:lnTo>
                    <a:pt x="4572" y="1524"/>
                  </a:lnTo>
                  <a:close/>
                </a:path>
                <a:path w="5079" h="3175">
                  <a:moveTo>
                    <a:pt x="4572" y="3048"/>
                  </a:moveTo>
                  <a:lnTo>
                    <a:pt x="4572" y="2286"/>
                  </a:lnTo>
                  <a:lnTo>
                    <a:pt x="3810" y="3048"/>
                  </a:lnTo>
                  <a:lnTo>
                    <a:pt x="4572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3638435" y="64579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2286"/>
                  </a:moveTo>
                  <a:lnTo>
                    <a:pt x="3048" y="762"/>
                  </a:lnTo>
                  <a:lnTo>
                    <a:pt x="1523" y="762"/>
                  </a:lnTo>
                  <a:lnTo>
                    <a:pt x="2286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2286" y="3048"/>
                  </a:lnTo>
                  <a:lnTo>
                    <a:pt x="1524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3639197" y="6459474"/>
              <a:ext cx="2540" cy="1905"/>
            </a:xfrm>
            <a:custGeom>
              <a:avLst/>
              <a:gdLst/>
              <a:ahLst/>
              <a:cxnLst/>
              <a:rect l="l" t="t" r="r" b="b"/>
              <a:pathLst>
                <a:path w="2539" h="1904">
                  <a:moveTo>
                    <a:pt x="761" y="1524"/>
                  </a:moveTo>
                  <a:lnTo>
                    <a:pt x="761" y="762"/>
                  </a:lnTo>
                  <a:lnTo>
                    <a:pt x="0" y="762"/>
                  </a:lnTo>
                  <a:lnTo>
                    <a:pt x="761" y="1524"/>
                  </a:lnTo>
                  <a:close/>
                </a:path>
                <a:path w="2539" h="1904">
                  <a:moveTo>
                    <a:pt x="2285" y="0"/>
                  </a:moveTo>
                  <a:lnTo>
                    <a:pt x="1523" y="0"/>
                  </a:lnTo>
                  <a:lnTo>
                    <a:pt x="761" y="762"/>
                  </a:lnTo>
                  <a:lnTo>
                    <a:pt x="1523" y="762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3634625" y="6454140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3810" h="5714">
                  <a:moveTo>
                    <a:pt x="3810" y="3810"/>
                  </a:moveTo>
                  <a:lnTo>
                    <a:pt x="3810" y="2286"/>
                  </a:lnTo>
                  <a:lnTo>
                    <a:pt x="3048" y="2286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762" y="2286"/>
                  </a:lnTo>
                  <a:lnTo>
                    <a:pt x="762" y="5334"/>
                  </a:lnTo>
                  <a:lnTo>
                    <a:pt x="1524" y="4572"/>
                  </a:lnTo>
                  <a:lnTo>
                    <a:pt x="2286" y="5334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3634625" y="6454140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5714" h="5714">
                  <a:moveTo>
                    <a:pt x="2286" y="1524"/>
                  </a:moveTo>
                  <a:lnTo>
                    <a:pt x="2286" y="762"/>
                  </a:lnTo>
                  <a:lnTo>
                    <a:pt x="1524" y="1524"/>
                  </a:lnTo>
                  <a:lnTo>
                    <a:pt x="762" y="1524"/>
                  </a:lnTo>
                  <a:lnTo>
                    <a:pt x="1524" y="2286"/>
                  </a:lnTo>
                  <a:lnTo>
                    <a:pt x="2286" y="1524"/>
                  </a:lnTo>
                  <a:close/>
                </a:path>
                <a:path w="5714" h="5714">
                  <a:moveTo>
                    <a:pt x="1524" y="4572"/>
                  </a:moveTo>
                  <a:lnTo>
                    <a:pt x="1524" y="3810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4572"/>
                  </a:lnTo>
                  <a:close/>
                </a:path>
                <a:path w="5714" h="5714">
                  <a:moveTo>
                    <a:pt x="2286" y="4572"/>
                  </a:moveTo>
                  <a:lnTo>
                    <a:pt x="1524" y="4572"/>
                  </a:lnTo>
                  <a:lnTo>
                    <a:pt x="1524" y="5334"/>
                  </a:lnTo>
                  <a:lnTo>
                    <a:pt x="2286" y="4572"/>
                  </a:lnTo>
                  <a:close/>
                </a:path>
                <a:path w="5714" h="5714">
                  <a:moveTo>
                    <a:pt x="4572" y="2286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3048" y="0"/>
                  </a:lnTo>
                  <a:lnTo>
                    <a:pt x="3810" y="1524"/>
                  </a:lnTo>
                  <a:lnTo>
                    <a:pt x="3810" y="2286"/>
                  </a:lnTo>
                  <a:lnTo>
                    <a:pt x="4572" y="2286"/>
                  </a:lnTo>
                  <a:close/>
                </a:path>
                <a:path w="5714" h="5714">
                  <a:moveTo>
                    <a:pt x="4572" y="4572"/>
                  </a:moveTo>
                  <a:lnTo>
                    <a:pt x="4572" y="3810"/>
                  </a:lnTo>
                  <a:lnTo>
                    <a:pt x="3048" y="4572"/>
                  </a:lnTo>
                  <a:lnTo>
                    <a:pt x="3048" y="5334"/>
                  </a:lnTo>
                  <a:lnTo>
                    <a:pt x="3810" y="5334"/>
                  </a:lnTo>
                  <a:lnTo>
                    <a:pt x="4572" y="4572"/>
                  </a:lnTo>
                  <a:close/>
                </a:path>
                <a:path w="5714" h="5714">
                  <a:moveTo>
                    <a:pt x="5334" y="2286"/>
                  </a:moveTo>
                  <a:lnTo>
                    <a:pt x="5334" y="1524"/>
                  </a:lnTo>
                  <a:lnTo>
                    <a:pt x="4572" y="2286"/>
                  </a:lnTo>
                  <a:lnTo>
                    <a:pt x="5334" y="2286"/>
                  </a:lnTo>
                  <a:close/>
                </a:path>
                <a:path w="5714" h="5714">
                  <a:moveTo>
                    <a:pt x="5334" y="3048"/>
                  </a:moveTo>
                  <a:lnTo>
                    <a:pt x="5334" y="2286"/>
                  </a:lnTo>
                  <a:lnTo>
                    <a:pt x="4572" y="3048"/>
                  </a:lnTo>
                  <a:lnTo>
                    <a:pt x="4572" y="3810"/>
                  </a:lnTo>
                  <a:lnTo>
                    <a:pt x="5334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3606431" y="64579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1524" y="2286"/>
                  </a:moveTo>
                  <a:lnTo>
                    <a:pt x="1524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close/>
                </a:path>
                <a:path w="3175" h="3175">
                  <a:moveTo>
                    <a:pt x="3048" y="2286"/>
                  </a:moveTo>
                  <a:lnTo>
                    <a:pt x="3048" y="762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1524" y="3048"/>
                  </a:lnTo>
                  <a:lnTo>
                    <a:pt x="2286" y="3048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3606431" y="6457950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3175" h="3175">
                  <a:moveTo>
                    <a:pt x="762" y="2286"/>
                  </a:move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close/>
                </a:path>
                <a:path w="3175" h="3175">
                  <a:moveTo>
                    <a:pt x="1524" y="762"/>
                  </a:moveTo>
                  <a:lnTo>
                    <a:pt x="1524" y="0"/>
                  </a:lnTo>
                  <a:lnTo>
                    <a:pt x="762" y="0"/>
                  </a:lnTo>
                  <a:lnTo>
                    <a:pt x="1524" y="762"/>
                  </a:lnTo>
                  <a:close/>
                </a:path>
                <a:path w="3175" h="3175">
                  <a:moveTo>
                    <a:pt x="3048" y="2286"/>
                  </a:moveTo>
                  <a:lnTo>
                    <a:pt x="1524" y="2286"/>
                  </a:lnTo>
                  <a:lnTo>
                    <a:pt x="1524" y="3048"/>
                  </a:lnTo>
                  <a:lnTo>
                    <a:pt x="3048" y="2286"/>
                  </a:lnTo>
                  <a:close/>
                </a:path>
                <a:path w="3175" h="3175">
                  <a:moveTo>
                    <a:pt x="3048" y="2286"/>
                  </a:moveTo>
                  <a:lnTo>
                    <a:pt x="3048" y="1524"/>
                  </a:lnTo>
                  <a:lnTo>
                    <a:pt x="2286" y="2286"/>
                  </a:lnTo>
                  <a:lnTo>
                    <a:pt x="3048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3611765" y="6457950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6096" y="762"/>
                  </a:moveTo>
                  <a:lnTo>
                    <a:pt x="5334" y="762"/>
                  </a:lnTo>
                  <a:lnTo>
                    <a:pt x="4572" y="0"/>
                  </a:lnTo>
                  <a:lnTo>
                    <a:pt x="3048" y="762"/>
                  </a:lnTo>
                  <a:lnTo>
                    <a:pt x="3047" y="0"/>
                  </a:lnTo>
                  <a:lnTo>
                    <a:pt x="1523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1" y="2286"/>
                  </a:lnTo>
                  <a:lnTo>
                    <a:pt x="0" y="3048"/>
                  </a:lnTo>
                  <a:lnTo>
                    <a:pt x="5334" y="3048"/>
                  </a:lnTo>
                  <a:lnTo>
                    <a:pt x="4572" y="3048"/>
                  </a:lnTo>
                  <a:lnTo>
                    <a:pt x="4572" y="2286"/>
                  </a:lnTo>
                  <a:lnTo>
                    <a:pt x="5334" y="2286"/>
                  </a:lnTo>
                  <a:lnTo>
                    <a:pt x="5334" y="1524"/>
                  </a:lnTo>
                  <a:lnTo>
                    <a:pt x="6096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3611765" y="6457950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6350" h="3175">
                  <a:moveTo>
                    <a:pt x="2286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2286" y="3048"/>
                  </a:lnTo>
                  <a:close/>
                </a:path>
                <a:path w="6350" h="3175">
                  <a:moveTo>
                    <a:pt x="2286" y="0"/>
                  </a:moveTo>
                  <a:lnTo>
                    <a:pt x="1524" y="0"/>
                  </a:lnTo>
                  <a:lnTo>
                    <a:pt x="762" y="762"/>
                  </a:lnTo>
                  <a:lnTo>
                    <a:pt x="1524" y="762"/>
                  </a:lnTo>
                  <a:lnTo>
                    <a:pt x="2286" y="0"/>
                  </a:lnTo>
                  <a:close/>
                </a:path>
                <a:path w="6350" h="3175">
                  <a:moveTo>
                    <a:pt x="3810" y="0"/>
                  </a:moveTo>
                  <a:lnTo>
                    <a:pt x="3048" y="0"/>
                  </a:lnTo>
                  <a:lnTo>
                    <a:pt x="3048" y="762"/>
                  </a:lnTo>
                  <a:lnTo>
                    <a:pt x="3810" y="0"/>
                  </a:lnTo>
                  <a:close/>
                </a:path>
                <a:path w="6350" h="3175">
                  <a:moveTo>
                    <a:pt x="5334" y="1524"/>
                  </a:moveTo>
                  <a:lnTo>
                    <a:pt x="3810" y="1524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5334" y="1524"/>
                  </a:lnTo>
                  <a:close/>
                </a:path>
                <a:path w="6350" h="3175">
                  <a:moveTo>
                    <a:pt x="5334" y="3048"/>
                  </a:moveTo>
                  <a:lnTo>
                    <a:pt x="4572" y="2286"/>
                  </a:lnTo>
                  <a:lnTo>
                    <a:pt x="4572" y="3048"/>
                  </a:lnTo>
                  <a:lnTo>
                    <a:pt x="5334" y="3048"/>
                  </a:lnTo>
                  <a:close/>
                </a:path>
                <a:path w="6350" h="3175">
                  <a:moveTo>
                    <a:pt x="6096" y="1524"/>
                  </a:moveTo>
                  <a:lnTo>
                    <a:pt x="6096" y="762"/>
                  </a:lnTo>
                  <a:lnTo>
                    <a:pt x="5334" y="1524"/>
                  </a:lnTo>
                  <a:lnTo>
                    <a:pt x="6096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3607955" y="6454140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10" h="5714">
                  <a:moveTo>
                    <a:pt x="762" y="3810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0" y="3048"/>
                  </a:lnTo>
                  <a:lnTo>
                    <a:pt x="762" y="3810"/>
                  </a:lnTo>
                  <a:close/>
                </a:path>
                <a:path w="3810" h="5714">
                  <a:moveTo>
                    <a:pt x="3810" y="3048"/>
                  </a:moveTo>
                  <a:lnTo>
                    <a:pt x="3810" y="1524"/>
                  </a:lnTo>
                  <a:lnTo>
                    <a:pt x="3048" y="1524"/>
                  </a:lnTo>
                  <a:lnTo>
                    <a:pt x="1524" y="0"/>
                  </a:lnTo>
                  <a:lnTo>
                    <a:pt x="762" y="762"/>
                  </a:lnTo>
                  <a:lnTo>
                    <a:pt x="762" y="4572"/>
                  </a:lnTo>
                  <a:lnTo>
                    <a:pt x="1524" y="5334"/>
                  </a:lnTo>
                  <a:lnTo>
                    <a:pt x="2286" y="4572"/>
                  </a:lnTo>
                  <a:lnTo>
                    <a:pt x="3048" y="4572"/>
                  </a:lnTo>
                  <a:lnTo>
                    <a:pt x="3048" y="3810"/>
                  </a:lnTo>
                  <a:lnTo>
                    <a:pt x="3810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3607955" y="6454140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762" y="3048"/>
                  </a:moveTo>
                  <a:lnTo>
                    <a:pt x="762" y="2286"/>
                  </a:lnTo>
                  <a:lnTo>
                    <a:pt x="0" y="2286"/>
                  </a:lnTo>
                  <a:lnTo>
                    <a:pt x="762" y="3048"/>
                  </a:lnTo>
                  <a:close/>
                </a:path>
                <a:path w="5714" h="5714">
                  <a:moveTo>
                    <a:pt x="1524" y="4572"/>
                  </a:moveTo>
                  <a:lnTo>
                    <a:pt x="1524" y="3810"/>
                  </a:lnTo>
                  <a:lnTo>
                    <a:pt x="762" y="3048"/>
                  </a:lnTo>
                  <a:lnTo>
                    <a:pt x="762" y="3810"/>
                  </a:lnTo>
                  <a:lnTo>
                    <a:pt x="1524" y="4572"/>
                  </a:lnTo>
                  <a:close/>
                </a:path>
                <a:path w="5714" h="5714">
                  <a:moveTo>
                    <a:pt x="3048" y="762"/>
                  </a:moveTo>
                  <a:lnTo>
                    <a:pt x="2286" y="0"/>
                  </a:lnTo>
                  <a:lnTo>
                    <a:pt x="1524" y="762"/>
                  </a:lnTo>
                  <a:lnTo>
                    <a:pt x="1524" y="1524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5714" h="5714">
                  <a:moveTo>
                    <a:pt x="3048" y="5334"/>
                  </a:moveTo>
                  <a:lnTo>
                    <a:pt x="3048" y="4572"/>
                  </a:lnTo>
                  <a:lnTo>
                    <a:pt x="2286" y="4572"/>
                  </a:lnTo>
                  <a:lnTo>
                    <a:pt x="2286" y="5334"/>
                  </a:lnTo>
                  <a:lnTo>
                    <a:pt x="3048" y="5334"/>
                  </a:lnTo>
                  <a:close/>
                </a:path>
                <a:path w="5714" h="5714">
                  <a:moveTo>
                    <a:pt x="4572" y="1524"/>
                  </a:moveTo>
                  <a:lnTo>
                    <a:pt x="3810" y="1524"/>
                  </a:lnTo>
                  <a:lnTo>
                    <a:pt x="3048" y="762"/>
                  </a:lnTo>
                  <a:lnTo>
                    <a:pt x="3048" y="1524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  <a:path w="5714" h="5714">
                  <a:moveTo>
                    <a:pt x="4572" y="5334"/>
                  </a:moveTo>
                  <a:lnTo>
                    <a:pt x="4572" y="4572"/>
                  </a:lnTo>
                  <a:lnTo>
                    <a:pt x="3810" y="4572"/>
                  </a:lnTo>
                  <a:lnTo>
                    <a:pt x="4572" y="5334"/>
                  </a:lnTo>
                  <a:close/>
                </a:path>
                <a:path w="5714" h="5714">
                  <a:moveTo>
                    <a:pt x="5334" y="3810"/>
                  </a:moveTo>
                  <a:lnTo>
                    <a:pt x="5334" y="1524"/>
                  </a:lnTo>
                  <a:lnTo>
                    <a:pt x="4572" y="1524"/>
                  </a:lnTo>
                  <a:lnTo>
                    <a:pt x="4572" y="4572"/>
                  </a:lnTo>
                  <a:lnTo>
                    <a:pt x="5334" y="381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3623195" y="6437376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3048" y="6096"/>
                  </a:moveTo>
                  <a:lnTo>
                    <a:pt x="3047" y="762"/>
                  </a:lnTo>
                  <a:lnTo>
                    <a:pt x="2285" y="762"/>
                  </a:lnTo>
                  <a:lnTo>
                    <a:pt x="1523" y="0"/>
                  </a:lnTo>
                  <a:lnTo>
                    <a:pt x="761" y="762"/>
                  </a:lnTo>
                  <a:lnTo>
                    <a:pt x="0" y="2286"/>
                  </a:lnTo>
                  <a:lnTo>
                    <a:pt x="0" y="3810"/>
                  </a:lnTo>
                  <a:lnTo>
                    <a:pt x="0" y="5334"/>
                  </a:lnTo>
                  <a:lnTo>
                    <a:pt x="762" y="6096"/>
                  </a:lnTo>
                  <a:lnTo>
                    <a:pt x="762" y="6858"/>
                  </a:lnTo>
                  <a:lnTo>
                    <a:pt x="2286" y="6858"/>
                  </a:lnTo>
                  <a:lnTo>
                    <a:pt x="3048" y="6096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3621671" y="6437376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1523" y="762"/>
                  </a:moveTo>
                  <a:lnTo>
                    <a:pt x="761" y="762"/>
                  </a:lnTo>
                  <a:lnTo>
                    <a:pt x="0" y="2286"/>
                  </a:lnTo>
                  <a:lnTo>
                    <a:pt x="1523" y="762"/>
                  </a:lnTo>
                  <a:close/>
                </a:path>
                <a:path w="5079" h="6985">
                  <a:moveTo>
                    <a:pt x="4572" y="6096"/>
                  </a:moveTo>
                  <a:lnTo>
                    <a:pt x="4572" y="4572"/>
                  </a:lnTo>
                  <a:lnTo>
                    <a:pt x="3048" y="6096"/>
                  </a:lnTo>
                  <a:lnTo>
                    <a:pt x="1524" y="6096"/>
                  </a:lnTo>
                  <a:lnTo>
                    <a:pt x="0" y="4572"/>
                  </a:lnTo>
                  <a:lnTo>
                    <a:pt x="762" y="6096"/>
                  </a:lnTo>
                  <a:lnTo>
                    <a:pt x="1524" y="6858"/>
                  </a:lnTo>
                  <a:lnTo>
                    <a:pt x="3810" y="6858"/>
                  </a:lnTo>
                  <a:lnTo>
                    <a:pt x="4572" y="6096"/>
                  </a:lnTo>
                  <a:close/>
                </a:path>
                <a:path w="5079" h="6985">
                  <a:moveTo>
                    <a:pt x="4572" y="2286"/>
                  </a:moveTo>
                  <a:lnTo>
                    <a:pt x="4572" y="762"/>
                  </a:lnTo>
                  <a:lnTo>
                    <a:pt x="3810" y="762"/>
                  </a:lnTo>
                  <a:lnTo>
                    <a:pt x="3047" y="0"/>
                  </a:lnTo>
                  <a:lnTo>
                    <a:pt x="2285" y="0"/>
                  </a:lnTo>
                  <a:lnTo>
                    <a:pt x="1523" y="762"/>
                  </a:lnTo>
                  <a:lnTo>
                    <a:pt x="3047" y="762"/>
                  </a:lnTo>
                  <a:lnTo>
                    <a:pt x="4572" y="2286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3623195" y="6434328"/>
              <a:ext cx="3175" cy="6985"/>
            </a:xfrm>
            <a:custGeom>
              <a:avLst/>
              <a:gdLst/>
              <a:ahLst/>
              <a:cxnLst/>
              <a:rect l="l" t="t" r="r" b="b"/>
              <a:pathLst>
                <a:path w="3175" h="6985">
                  <a:moveTo>
                    <a:pt x="3048" y="6858"/>
                  </a:moveTo>
                  <a:lnTo>
                    <a:pt x="3048" y="5334"/>
                  </a:lnTo>
                  <a:lnTo>
                    <a:pt x="2286" y="5334"/>
                  </a:lnTo>
                  <a:lnTo>
                    <a:pt x="2286" y="2286"/>
                  </a:lnTo>
                  <a:lnTo>
                    <a:pt x="3048" y="2286"/>
                  </a:lnTo>
                  <a:lnTo>
                    <a:pt x="3048" y="761"/>
                  </a:lnTo>
                  <a:lnTo>
                    <a:pt x="2286" y="761"/>
                  </a:ln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0" y="762"/>
                  </a:lnTo>
                  <a:lnTo>
                    <a:pt x="0" y="2286"/>
                  </a:lnTo>
                  <a:lnTo>
                    <a:pt x="1524" y="2286"/>
                  </a:lnTo>
                  <a:lnTo>
                    <a:pt x="1524" y="5334"/>
                  </a:lnTo>
                  <a:lnTo>
                    <a:pt x="0" y="5334"/>
                  </a:lnTo>
                  <a:lnTo>
                    <a:pt x="0" y="6858"/>
                  </a:lnTo>
                  <a:lnTo>
                    <a:pt x="3048" y="685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3621671" y="6434328"/>
              <a:ext cx="5080" cy="6985"/>
            </a:xfrm>
            <a:custGeom>
              <a:avLst/>
              <a:gdLst/>
              <a:ahLst/>
              <a:cxnLst/>
              <a:rect l="l" t="t" r="r" b="b"/>
              <a:pathLst>
                <a:path w="5079" h="6985">
                  <a:moveTo>
                    <a:pt x="2286" y="1524"/>
                  </a:moveTo>
                  <a:lnTo>
                    <a:pt x="2286" y="0"/>
                  </a:lnTo>
                  <a:lnTo>
                    <a:pt x="1524" y="0"/>
                  </a:lnTo>
                  <a:lnTo>
                    <a:pt x="1524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2286"/>
                  </a:lnTo>
                  <a:lnTo>
                    <a:pt x="762" y="1524"/>
                  </a:lnTo>
                  <a:lnTo>
                    <a:pt x="2286" y="1524"/>
                  </a:lnTo>
                  <a:close/>
                </a:path>
                <a:path w="5079" h="6985">
                  <a:moveTo>
                    <a:pt x="4572" y="6858"/>
                  </a:moveTo>
                  <a:lnTo>
                    <a:pt x="4572" y="6096"/>
                  </a:lnTo>
                  <a:lnTo>
                    <a:pt x="0" y="6096"/>
                  </a:lnTo>
                  <a:lnTo>
                    <a:pt x="0" y="6858"/>
                  </a:lnTo>
                  <a:lnTo>
                    <a:pt x="4572" y="6858"/>
                  </a:lnTo>
                  <a:close/>
                </a:path>
                <a:path w="5079" h="6985">
                  <a:moveTo>
                    <a:pt x="2286" y="5334"/>
                  </a:moveTo>
                  <a:lnTo>
                    <a:pt x="2286" y="2286"/>
                  </a:lnTo>
                  <a:lnTo>
                    <a:pt x="1524" y="2286"/>
                  </a:lnTo>
                  <a:lnTo>
                    <a:pt x="1524" y="5334"/>
                  </a:lnTo>
                  <a:lnTo>
                    <a:pt x="2286" y="5334"/>
                  </a:lnTo>
                  <a:close/>
                </a:path>
                <a:path w="5079" h="6985">
                  <a:moveTo>
                    <a:pt x="4572" y="1523"/>
                  </a:moveTo>
                  <a:lnTo>
                    <a:pt x="4572" y="761"/>
                  </a:lnTo>
                  <a:lnTo>
                    <a:pt x="3048" y="761"/>
                  </a:lnTo>
                  <a:lnTo>
                    <a:pt x="3048" y="1524"/>
                  </a:lnTo>
                  <a:lnTo>
                    <a:pt x="4572" y="1523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3609479" y="6459486"/>
              <a:ext cx="29209" cy="1905"/>
            </a:xfrm>
            <a:custGeom>
              <a:avLst/>
              <a:gdLst/>
              <a:ahLst/>
              <a:cxnLst/>
              <a:rect l="l" t="t" r="r" b="b"/>
              <a:pathLst>
                <a:path w="29210" h="1904">
                  <a:moveTo>
                    <a:pt x="2286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lnTo>
                    <a:pt x="2286" y="762"/>
                  </a:lnTo>
                  <a:lnTo>
                    <a:pt x="2286" y="0"/>
                  </a:lnTo>
                  <a:close/>
                </a:path>
                <a:path w="29210" h="1904">
                  <a:moveTo>
                    <a:pt x="28956" y="0"/>
                  </a:moveTo>
                  <a:lnTo>
                    <a:pt x="27432" y="0"/>
                  </a:lnTo>
                  <a:lnTo>
                    <a:pt x="27432" y="762"/>
                  </a:lnTo>
                  <a:lnTo>
                    <a:pt x="27432" y="1524"/>
                  </a:lnTo>
                  <a:lnTo>
                    <a:pt x="28956" y="152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3623195" y="64495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3643007" y="6459474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9144" y="1524"/>
                  </a:moveTo>
                  <a:lnTo>
                    <a:pt x="8382" y="762"/>
                  </a:lnTo>
                  <a:lnTo>
                    <a:pt x="8382" y="0"/>
                  </a:lnTo>
                  <a:lnTo>
                    <a:pt x="6858" y="0"/>
                  </a:lnTo>
                  <a:lnTo>
                    <a:pt x="6096" y="762"/>
                  </a:lnTo>
                  <a:lnTo>
                    <a:pt x="6096" y="0"/>
                  </a:lnTo>
                  <a:lnTo>
                    <a:pt x="5334" y="0"/>
                  </a:lnTo>
                  <a:lnTo>
                    <a:pt x="4572" y="762"/>
                  </a:lnTo>
                  <a:lnTo>
                    <a:pt x="4572" y="1524"/>
                  </a:lnTo>
                  <a:lnTo>
                    <a:pt x="3810" y="1524"/>
                  </a:lnTo>
                  <a:lnTo>
                    <a:pt x="3048" y="762"/>
                  </a:lnTo>
                  <a:lnTo>
                    <a:pt x="2286" y="762"/>
                  </a:lnTo>
                  <a:lnTo>
                    <a:pt x="2286" y="1524"/>
                  </a:lnTo>
                  <a:lnTo>
                    <a:pt x="0" y="1524"/>
                  </a:lnTo>
                  <a:lnTo>
                    <a:pt x="762" y="2286"/>
                  </a:lnTo>
                  <a:lnTo>
                    <a:pt x="1524" y="2286"/>
                  </a:lnTo>
                  <a:lnTo>
                    <a:pt x="1524" y="3048"/>
                  </a:lnTo>
                  <a:lnTo>
                    <a:pt x="3810" y="3048"/>
                  </a:lnTo>
                  <a:lnTo>
                    <a:pt x="4572" y="2286"/>
                  </a:lnTo>
                  <a:lnTo>
                    <a:pt x="6096" y="2286"/>
                  </a:lnTo>
                  <a:lnTo>
                    <a:pt x="6858" y="1524"/>
                  </a:lnTo>
                  <a:lnTo>
                    <a:pt x="9144" y="1524"/>
                  </a:lnTo>
                  <a:close/>
                </a:path>
                <a:path w="9525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3643007" y="6459474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762" y="2286"/>
                  </a:moveTo>
                  <a:lnTo>
                    <a:pt x="762" y="1524"/>
                  </a:lnTo>
                  <a:lnTo>
                    <a:pt x="0" y="1524"/>
                  </a:lnTo>
                  <a:lnTo>
                    <a:pt x="762" y="2286"/>
                  </a:lnTo>
                  <a:close/>
                </a:path>
                <a:path w="9525" h="3175">
                  <a:moveTo>
                    <a:pt x="1524" y="3048"/>
                  </a:moveTo>
                  <a:lnTo>
                    <a:pt x="1524" y="2286"/>
                  </a:lnTo>
                  <a:lnTo>
                    <a:pt x="762" y="3048"/>
                  </a:lnTo>
                  <a:lnTo>
                    <a:pt x="1524" y="3048"/>
                  </a:lnTo>
                  <a:close/>
                </a:path>
                <a:path w="9525" h="3175">
                  <a:moveTo>
                    <a:pt x="2286" y="1524"/>
                  </a:moveTo>
                  <a:lnTo>
                    <a:pt x="2286" y="762"/>
                  </a:lnTo>
                  <a:lnTo>
                    <a:pt x="1524" y="1524"/>
                  </a:lnTo>
                  <a:lnTo>
                    <a:pt x="2286" y="1524"/>
                  </a:lnTo>
                  <a:close/>
                </a:path>
                <a:path w="9525" h="3175">
                  <a:moveTo>
                    <a:pt x="4572" y="3048"/>
                  </a:moveTo>
                  <a:lnTo>
                    <a:pt x="4572" y="2286"/>
                  </a:lnTo>
                  <a:lnTo>
                    <a:pt x="3810" y="3048"/>
                  </a:lnTo>
                  <a:lnTo>
                    <a:pt x="4572" y="3048"/>
                  </a:lnTo>
                  <a:close/>
                </a:path>
                <a:path w="9525" h="3175">
                  <a:moveTo>
                    <a:pt x="5334" y="0"/>
                  </a:moveTo>
                  <a:lnTo>
                    <a:pt x="4572" y="0"/>
                  </a:lnTo>
                  <a:lnTo>
                    <a:pt x="4572" y="762"/>
                  </a:lnTo>
                  <a:lnTo>
                    <a:pt x="5334" y="0"/>
                  </a:lnTo>
                  <a:close/>
                </a:path>
                <a:path w="9525" h="3175">
                  <a:moveTo>
                    <a:pt x="6858" y="0"/>
                  </a:moveTo>
                  <a:lnTo>
                    <a:pt x="5334" y="0"/>
                  </a:lnTo>
                  <a:lnTo>
                    <a:pt x="5334" y="762"/>
                  </a:lnTo>
                  <a:lnTo>
                    <a:pt x="6096" y="762"/>
                  </a:lnTo>
                  <a:lnTo>
                    <a:pt x="6858" y="0"/>
                  </a:lnTo>
                  <a:close/>
                </a:path>
                <a:path w="9525" h="3175">
                  <a:moveTo>
                    <a:pt x="6858" y="1524"/>
                  </a:moveTo>
                  <a:lnTo>
                    <a:pt x="6096" y="1524"/>
                  </a:lnTo>
                  <a:lnTo>
                    <a:pt x="5334" y="2286"/>
                  </a:lnTo>
                  <a:lnTo>
                    <a:pt x="6096" y="2286"/>
                  </a:lnTo>
                  <a:lnTo>
                    <a:pt x="6858" y="1524"/>
                  </a:lnTo>
                  <a:close/>
                </a:path>
                <a:path w="9525" h="3175">
                  <a:moveTo>
                    <a:pt x="9144" y="1524"/>
                  </a:moveTo>
                  <a:lnTo>
                    <a:pt x="8382" y="762"/>
                  </a:lnTo>
                  <a:lnTo>
                    <a:pt x="7620" y="762"/>
                  </a:lnTo>
                  <a:lnTo>
                    <a:pt x="6858" y="1524"/>
                  </a:lnTo>
                  <a:lnTo>
                    <a:pt x="9144" y="1524"/>
                  </a:lnTo>
                  <a:close/>
                </a:path>
                <a:path w="9525" h="3175">
                  <a:moveTo>
                    <a:pt x="8382" y="762"/>
                  </a:moveTo>
                  <a:lnTo>
                    <a:pt x="8382" y="0"/>
                  </a:lnTo>
                  <a:lnTo>
                    <a:pt x="7620" y="0"/>
                  </a:lnTo>
                  <a:lnTo>
                    <a:pt x="7620" y="762"/>
                  </a:lnTo>
                  <a:lnTo>
                    <a:pt x="838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3599573" y="646252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1524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lnTo>
                    <a:pt x="0" y="1524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3596525" y="6459474"/>
              <a:ext cx="8890" cy="3175"/>
            </a:xfrm>
            <a:custGeom>
              <a:avLst/>
              <a:gdLst/>
              <a:ahLst/>
              <a:cxnLst/>
              <a:rect l="l" t="t" r="r" b="b"/>
              <a:pathLst>
                <a:path w="8889" h="3175">
                  <a:moveTo>
                    <a:pt x="3810" y="2286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2286" y="2286"/>
                  </a:lnTo>
                  <a:lnTo>
                    <a:pt x="3810" y="2286"/>
                  </a:lnTo>
                  <a:close/>
                </a:path>
                <a:path w="8889" h="3175">
                  <a:moveTo>
                    <a:pt x="8382" y="1524"/>
                  </a:moveTo>
                  <a:lnTo>
                    <a:pt x="6096" y="1524"/>
                  </a:lnTo>
                  <a:lnTo>
                    <a:pt x="6096" y="762"/>
                  </a:lnTo>
                  <a:lnTo>
                    <a:pt x="5334" y="762"/>
                  </a:lnTo>
                  <a:lnTo>
                    <a:pt x="3810" y="2286"/>
                  </a:lnTo>
                  <a:lnTo>
                    <a:pt x="4572" y="2286"/>
                  </a:lnTo>
                  <a:lnTo>
                    <a:pt x="4572" y="3048"/>
                  </a:lnTo>
                  <a:lnTo>
                    <a:pt x="6858" y="3048"/>
                  </a:lnTo>
                  <a:lnTo>
                    <a:pt x="6858" y="2286"/>
                  </a:lnTo>
                  <a:lnTo>
                    <a:pt x="7620" y="2286"/>
                  </a:lnTo>
                  <a:lnTo>
                    <a:pt x="8382" y="1524"/>
                  </a:lnTo>
                  <a:close/>
                </a:path>
                <a:path w="8889" h="3175">
                  <a:moveTo>
                    <a:pt x="7620" y="3048"/>
                  </a:moveTo>
                  <a:lnTo>
                    <a:pt x="6858" y="2286"/>
                  </a:lnTo>
                  <a:lnTo>
                    <a:pt x="6858" y="3048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3596525" y="645947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762"/>
                  </a:lnTo>
                  <a:close/>
                </a:path>
                <a:path w="7620" h="3175">
                  <a:moveTo>
                    <a:pt x="1524" y="1524"/>
                  </a:moveTo>
                  <a:lnTo>
                    <a:pt x="762" y="762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1524" y="1524"/>
                  </a:lnTo>
                  <a:close/>
                </a:path>
                <a:path w="7620" h="3175">
                  <a:moveTo>
                    <a:pt x="3048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3048" y="762"/>
                  </a:lnTo>
                  <a:close/>
                </a:path>
                <a:path w="7620" h="3175">
                  <a:moveTo>
                    <a:pt x="3048" y="2286"/>
                  </a:moveTo>
                  <a:lnTo>
                    <a:pt x="3048" y="1524"/>
                  </a:lnTo>
                  <a:lnTo>
                    <a:pt x="2286" y="1524"/>
                  </a:lnTo>
                  <a:lnTo>
                    <a:pt x="3048" y="2286"/>
                  </a:lnTo>
                  <a:close/>
                </a:path>
                <a:path w="7620" h="3175">
                  <a:moveTo>
                    <a:pt x="3810" y="762"/>
                  </a:moveTo>
                  <a:lnTo>
                    <a:pt x="3810" y="0"/>
                  </a:lnTo>
                  <a:lnTo>
                    <a:pt x="3048" y="0"/>
                  </a:lnTo>
                  <a:lnTo>
                    <a:pt x="3810" y="762"/>
                  </a:lnTo>
                  <a:close/>
                </a:path>
                <a:path w="7620" h="3175">
                  <a:moveTo>
                    <a:pt x="4572" y="1524"/>
                  </a:moveTo>
                  <a:lnTo>
                    <a:pt x="3810" y="1524"/>
                  </a:lnTo>
                  <a:lnTo>
                    <a:pt x="3810" y="2286"/>
                  </a:lnTo>
                  <a:lnTo>
                    <a:pt x="4572" y="1524"/>
                  </a:lnTo>
                  <a:close/>
                </a:path>
                <a:path w="7620" h="3175">
                  <a:moveTo>
                    <a:pt x="6096" y="762"/>
                  </a:moveTo>
                  <a:lnTo>
                    <a:pt x="5334" y="762"/>
                  </a:lnTo>
                  <a:lnTo>
                    <a:pt x="4572" y="1524"/>
                  </a:lnTo>
                  <a:lnTo>
                    <a:pt x="6096" y="762"/>
                  </a:lnTo>
                  <a:close/>
                </a:path>
                <a:path w="7620" h="3175">
                  <a:moveTo>
                    <a:pt x="7620" y="1524"/>
                  </a:moveTo>
                  <a:lnTo>
                    <a:pt x="6858" y="762"/>
                  </a:lnTo>
                  <a:lnTo>
                    <a:pt x="6096" y="762"/>
                  </a:lnTo>
                  <a:lnTo>
                    <a:pt x="6096" y="1524"/>
                  </a:lnTo>
                  <a:lnTo>
                    <a:pt x="7620" y="1524"/>
                  </a:lnTo>
                  <a:close/>
                </a:path>
                <a:path w="7620" h="3175">
                  <a:moveTo>
                    <a:pt x="7620" y="3048"/>
                  </a:moveTo>
                  <a:lnTo>
                    <a:pt x="7620" y="2286"/>
                  </a:lnTo>
                  <a:lnTo>
                    <a:pt x="6858" y="2286"/>
                  </a:lnTo>
                  <a:lnTo>
                    <a:pt x="6858" y="3048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3578237" y="6469380"/>
              <a:ext cx="11430" cy="3175"/>
            </a:xfrm>
            <a:custGeom>
              <a:avLst/>
              <a:gdLst/>
              <a:ahLst/>
              <a:cxnLst/>
              <a:rect l="l" t="t" r="r" b="b"/>
              <a:pathLst>
                <a:path w="11429" h="3175">
                  <a:moveTo>
                    <a:pt x="11430" y="1523"/>
                  </a:moveTo>
                  <a:lnTo>
                    <a:pt x="10668" y="761"/>
                  </a:lnTo>
                  <a:lnTo>
                    <a:pt x="8382" y="761"/>
                  </a:lnTo>
                  <a:lnTo>
                    <a:pt x="7620" y="0"/>
                  </a:lnTo>
                  <a:lnTo>
                    <a:pt x="5334" y="0"/>
                  </a:lnTo>
                  <a:lnTo>
                    <a:pt x="3810" y="0"/>
                  </a:lnTo>
                  <a:lnTo>
                    <a:pt x="2286" y="762"/>
                  </a:lnTo>
                  <a:lnTo>
                    <a:pt x="762" y="762"/>
                  </a:lnTo>
                  <a:lnTo>
                    <a:pt x="0" y="1524"/>
                  </a:lnTo>
                  <a:lnTo>
                    <a:pt x="1524" y="3048"/>
                  </a:lnTo>
                  <a:lnTo>
                    <a:pt x="9906" y="3047"/>
                  </a:lnTo>
                  <a:lnTo>
                    <a:pt x="11430" y="1523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3578999" y="6469380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762" y="3048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3048"/>
                  </a:lnTo>
                  <a:close/>
                </a:path>
                <a:path w="10160" h="3175">
                  <a:moveTo>
                    <a:pt x="3048" y="762"/>
                  </a:moveTo>
                  <a:lnTo>
                    <a:pt x="3048" y="0"/>
                  </a:lnTo>
                  <a:lnTo>
                    <a:pt x="2286" y="0"/>
                  </a:lnTo>
                  <a:lnTo>
                    <a:pt x="2286" y="762"/>
                  </a:lnTo>
                  <a:lnTo>
                    <a:pt x="3048" y="762"/>
                  </a:lnTo>
                  <a:close/>
                </a:path>
                <a:path w="10160" h="3175">
                  <a:moveTo>
                    <a:pt x="9906" y="3047"/>
                  </a:moveTo>
                  <a:lnTo>
                    <a:pt x="9906" y="2285"/>
                  </a:lnTo>
                  <a:lnTo>
                    <a:pt x="9144" y="3048"/>
                  </a:lnTo>
                  <a:lnTo>
                    <a:pt x="9906" y="3047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3579761" y="6470904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4">
                  <a:moveTo>
                    <a:pt x="8382" y="762"/>
                  </a:moveTo>
                  <a:lnTo>
                    <a:pt x="6096" y="0"/>
                  </a:lnTo>
                  <a:lnTo>
                    <a:pt x="1524" y="0"/>
                  </a:lnTo>
                  <a:lnTo>
                    <a:pt x="0" y="762"/>
                  </a:lnTo>
                  <a:lnTo>
                    <a:pt x="0" y="1524"/>
                  </a:lnTo>
                  <a:lnTo>
                    <a:pt x="2286" y="1524"/>
                  </a:lnTo>
                  <a:lnTo>
                    <a:pt x="3810" y="762"/>
                  </a:lnTo>
                  <a:lnTo>
                    <a:pt x="6096" y="1524"/>
                  </a:lnTo>
                  <a:lnTo>
                    <a:pt x="7620" y="1524"/>
                  </a:lnTo>
                  <a:lnTo>
                    <a:pt x="7620" y="762"/>
                  </a:lnTo>
                  <a:lnTo>
                    <a:pt x="8382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3579761" y="6470904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89" h="1270">
                  <a:moveTo>
                    <a:pt x="3810" y="0"/>
                  </a:moveTo>
                  <a:lnTo>
                    <a:pt x="1524" y="0"/>
                  </a:lnTo>
                  <a:lnTo>
                    <a:pt x="0" y="762"/>
                  </a:lnTo>
                  <a:lnTo>
                    <a:pt x="1524" y="762"/>
                  </a:lnTo>
                  <a:lnTo>
                    <a:pt x="3810" y="0"/>
                  </a:lnTo>
                  <a:close/>
                </a:path>
                <a:path w="8889" h="1270">
                  <a:moveTo>
                    <a:pt x="8382" y="762"/>
                  </a:moveTo>
                  <a:lnTo>
                    <a:pt x="6096" y="0"/>
                  </a:lnTo>
                  <a:lnTo>
                    <a:pt x="3810" y="0"/>
                  </a:lnTo>
                  <a:lnTo>
                    <a:pt x="6096" y="762"/>
                  </a:lnTo>
                  <a:lnTo>
                    <a:pt x="8382" y="762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3579761" y="6470904"/>
              <a:ext cx="8890" cy="1905"/>
            </a:xfrm>
            <a:custGeom>
              <a:avLst/>
              <a:gdLst/>
              <a:ahLst/>
              <a:cxnLst/>
              <a:rect l="l" t="t" r="r" b="b"/>
              <a:pathLst>
                <a:path w="8889" h="1904">
                  <a:moveTo>
                    <a:pt x="1524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1524" y="762"/>
                  </a:lnTo>
                  <a:close/>
                </a:path>
                <a:path w="8889" h="1904">
                  <a:moveTo>
                    <a:pt x="6096" y="762"/>
                  </a:moveTo>
                  <a:lnTo>
                    <a:pt x="3810" y="0"/>
                  </a:lnTo>
                  <a:lnTo>
                    <a:pt x="1524" y="762"/>
                  </a:lnTo>
                  <a:lnTo>
                    <a:pt x="6096" y="762"/>
                  </a:lnTo>
                  <a:close/>
                </a:path>
                <a:path w="8889" h="1904">
                  <a:moveTo>
                    <a:pt x="8382" y="1524"/>
                  </a:moveTo>
                  <a:lnTo>
                    <a:pt x="8382" y="762"/>
                  </a:lnTo>
                  <a:lnTo>
                    <a:pt x="6096" y="762"/>
                  </a:lnTo>
                  <a:lnTo>
                    <a:pt x="8382" y="1524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3585857" y="647166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70">
                  <a:moveTo>
                    <a:pt x="1523" y="761"/>
                  </a:moveTo>
                  <a:lnTo>
                    <a:pt x="1523" y="507"/>
                  </a:lnTo>
                  <a:lnTo>
                    <a:pt x="0" y="0"/>
                  </a:lnTo>
                  <a:lnTo>
                    <a:pt x="1523" y="761"/>
                  </a:lnTo>
                  <a:close/>
                </a:path>
                <a:path w="2539" h="1270">
                  <a:moveTo>
                    <a:pt x="2285" y="761"/>
                  </a:moveTo>
                  <a:lnTo>
                    <a:pt x="2285" y="0"/>
                  </a:lnTo>
                  <a:lnTo>
                    <a:pt x="1523" y="0"/>
                  </a:lnTo>
                  <a:lnTo>
                    <a:pt x="1523" y="507"/>
                  </a:lnTo>
                  <a:lnTo>
                    <a:pt x="2285" y="761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3578237" y="646786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762" y="2286"/>
                  </a:moveTo>
                  <a:lnTo>
                    <a:pt x="0" y="2286"/>
                  </a:lnTo>
                  <a:lnTo>
                    <a:pt x="0" y="3048"/>
                  </a:lnTo>
                  <a:lnTo>
                    <a:pt x="762" y="2286"/>
                  </a:lnTo>
                  <a:close/>
                </a:path>
                <a:path w="6350" h="3175">
                  <a:moveTo>
                    <a:pt x="762" y="762"/>
                  </a:moveTo>
                  <a:lnTo>
                    <a:pt x="0" y="762"/>
                  </a:lnTo>
                  <a:lnTo>
                    <a:pt x="0" y="1524"/>
                  </a:lnTo>
                  <a:lnTo>
                    <a:pt x="762" y="762"/>
                  </a:lnTo>
                  <a:close/>
                </a:path>
                <a:path w="6350" h="3175">
                  <a:moveTo>
                    <a:pt x="1524" y="0"/>
                  </a:moveTo>
                  <a:lnTo>
                    <a:pt x="762" y="0"/>
                  </a:lnTo>
                  <a:lnTo>
                    <a:pt x="762" y="762"/>
                  </a:lnTo>
                  <a:lnTo>
                    <a:pt x="1524" y="0"/>
                  </a:lnTo>
                  <a:close/>
                </a:path>
                <a:path w="6350" h="3175">
                  <a:moveTo>
                    <a:pt x="6096" y="0"/>
                  </a:moveTo>
                  <a:lnTo>
                    <a:pt x="5334" y="0"/>
                  </a:lnTo>
                  <a:lnTo>
                    <a:pt x="4572" y="0"/>
                  </a:lnTo>
                  <a:lnTo>
                    <a:pt x="4572" y="762"/>
                  </a:lnTo>
                  <a:lnTo>
                    <a:pt x="5334" y="1524"/>
                  </a:lnTo>
                  <a:lnTo>
                    <a:pt x="6096" y="762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3582809" y="64678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0"/>
                  </a:moveTo>
                  <a:lnTo>
                    <a:pt x="1524" y="0"/>
                  </a:lnTo>
                  <a:lnTo>
                    <a:pt x="1524" y="1523"/>
                  </a:lnTo>
                  <a:lnTo>
                    <a:pt x="1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3582809" y="6467868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1524" y="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0" y="2286"/>
                  </a:lnTo>
                  <a:lnTo>
                    <a:pt x="762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524" y="0"/>
                  </a:lnTo>
                  <a:close/>
                </a:path>
                <a:path w="6985" h="3175">
                  <a:moveTo>
                    <a:pt x="6858" y="1524"/>
                  </a:moveTo>
                  <a:lnTo>
                    <a:pt x="6096" y="2286"/>
                  </a:lnTo>
                  <a:lnTo>
                    <a:pt x="6096" y="3048"/>
                  </a:lnTo>
                  <a:lnTo>
                    <a:pt x="6477" y="2667"/>
                  </a:lnTo>
                  <a:lnTo>
                    <a:pt x="6858" y="3048"/>
                  </a:lnTo>
                  <a:lnTo>
                    <a:pt x="6858" y="2286"/>
                  </a:lnTo>
                  <a:lnTo>
                    <a:pt x="6858" y="1524"/>
                  </a:lnTo>
                  <a:close/>
                </a:path>
                <a:path w="6985" h="3175">
                  <a:moveTo>
                    <a:pt x="6858" y="762"/>
                  </a:moveTo>
                  <a:lnTo>
                    <a:pt x="6096" y="0"/>
                  </a:lnTo>
                  <a:lnTo>
                    <a:pt x="5334" y="0"/>
                  </a:lnTo>
                  <a:lnTo>
                    <a:pt x="6858" y="1524"/>
                  </a:lnTo>
                  <a:lnTo>
                    <a:pt x="6858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3582809" y="64693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3584333" y="647014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2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524" y="762"/>
                  </a:lnTo>
                  <a:close/>
                </a:path>
                <a:path w="1904" h="1270">
                  <a:moveTo>
                    <a:pt x="1524" y="762"/>
                  </a:moveTo>
                  <a:lnTo>
                    <a:pt x="762" y="381"/>
                  </a:lnTo>
                  <a:lnTo>
                    <a:pt x="762" y="762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3581285" y="6469380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62" y="1524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762" y="1524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3582809" y="64663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762"/>
                  </a:moveTo>
                  <a:lnTo>
                    <a:pt x="1524" y="0"/>
                  </a:lnTo>
                  <a:lnTo>
                    <a:pt x="761" y="0"/>
                  </a:lnTo>
                  <a:lnTo>
                    <a:pt x="0" y="762"/>
                  </a:lnTo>
                  <a:lnTo>
                    <a:pt x="762" y="762"/>
                  </a:lnTo>
                  <a:lnTo>
                    <a:pt x="762" y="1524"/>
                  </a:lnTo>
                  <a:lnTo>
                    <a:pt x="1524" y="762"/>
                  </a:lnTo>
                  <a:close/>
                </a:path>
              </a:pathLst>
            </a:custGeom>
            <a:solidFill>
              <a:srgbClr val="194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3578237" y="6472440"/>
              <a:ext cx="52069" cy="55880"/>
            </a:xfrm>
            <a:custGeom>
              <a:avLst/>
              <a:gdLst/>
              <a:ahLst/>
              <a:cxnLst/>
              <a:rect l="l" t="t" r="r" b="b"/>
              <a:pathLst>
                <a:path w="52070" h="55879">
                  <a:moveTo>
                    <a:pt x="1524" y="53340"/>
                  </a:moveTo>
                  <a:lnTo>
                    <a:pt x="762" y="52578"/>
                  </a:lnTo>
                  <a:lnTo>
                    <a:pt x="762" y="53340"/>
                  </a:lnTo>
                  <a:lnTo>
                    <a:pt x="1524" y="53340"/>
                  </a:lnTo>
                  <a:close/>
                </a:path>
                <a:path w="52070" h="55879">
                  <a:moveTo>
                    <a:pt x="1524" y="53340"/>
                  </a:moveTo>
                  <a:lnTo>
                    <a:pt x="762" y="54102"/>
                  </a:lnTo>
                  <a:lnTo>
                    <a:pt x="762" y="54864"/>
                  </a:lnTo>
                  <a:lnTo>
                    <a:pt x="1524" y="54102"/>
                  </a:lnTo>
                  <a:lnTo>
                    <a:pt x="1524" y="53340"/>
                  </a:lnTo>
                  <a:close/>
                </a:path>
                <a:path w="52070" h="55879">
                  <a:moveTo>
                    <a:pt x="10668" y="52578"/>
                  </a:moveTo>
                  <a:lnTo>
                    <a:pt x="9906" y="52578"/>
                  </a:lnTo>
                  <a:lnTo>
                    <a:pt x="9906" y="53340"/>
                  </a:lnTo>
                  <a:lnTo>
                    <a:pt x="10668" y="53340"/>
                  </a:lnTo>
                  <a:lnTo>
                    <a:pt x="10668" y="52578"/>
                  </a:lnTo>
                  <a:close/>
                </a:path>
                <a:path w="52070" h="55879">
                  <a:moveTo>
                    <a:pt x="10668" y="6096"/>
                  </a:moveTo>
                  <a:lnTo>
                    <a:pt x="9906" y="6096"/>
                  </a:lnTo>
                  <a:lnTo>
                    <a:pt x="9906" y="6858"/>
                  </a:lnTo>
                  <a:lnTo>
                    <a:pt x="10668" y="6858"/>
                  </a:lnTo>
                  <a:lnTo>
                    <a:pt x="10668" y="6096"/>
                  </a:lnTo>
                  <a:close/>
                </a:path>
                <a:path w="52070" h="55879">
                  <a:moveTo>
                    <a:pt x="10668" y="3810"/>
                  </a:moveTo>
                  <a:lnTo>
                    <a:pt x="9906" y="3810"/>
                  </a:lnTo>
                  <a:lnTo>
                    <a:pt x="9906" y="4572"/>
                  </a:lnTo>
                  <a:lnTo>
                    <a:pt x="10668" y="4572"/>
                  </a:lnTo>
                  <a:lnTo>
                    <a:pt x="10668" y="3810"/>
                  </a:lnTo>
                  <a:close/>
                </a:path>
                <a:path w="52070" h="55879">
                  <a:moveTo>
                    <a:pt x="11417" y="54864"/>
                  </a:moveTo>
                  <a:lnTo>
                    <a:pt x="762" y="54864"/>
                  </a:lnTo>
                  <a:lnTo>
                    <a:pt x="0" y="54864"/>
                  </a:lnTo>
                  <a:lnTo>
                    <a:pt x="0" y="55626"/>
                  </a:lnTo>
                  <a:lnTo>
                    <a:pt x="11417" y="55626"/>
                  </a:lnTo>
                  <a:lnTo>
                    <a:pt x="11417" y="54864"/>
                  </a:lnTo>
                  <a:close/>
                </a:path>
                <a:path w="52070" h="55879">
                  <a:moveTo>
                    <a:pt x="11417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1417" y="762"/>
                  </a:lnTo>
                  <a:lnTo>
                    <a:pt x="11417" y="0"/>
                  </a:lnTo>
                  <a:close/>
                </a:path>
                <a:path w="52070" h="55879">
                  <a:moveTo>
                    <a:pt x="44196" y="33528"/>
                  </a:moveTo>
                  <a:lnTo>
                    <a:pt x="43434" y="32766"/>
                  </a:lnTo>
                  <a:lnTo>
                    <a:pt x="42672" y="33528"/>
                  </a:lnTo>
                  <a:lnTo>
                    <a:pt x="44196" y="33528"/>
                  </a:lnTo>
                  <a:close/>
                </a:path>
                <a:path w="52070" h="55879">
                  <a:moveTo>
                    <a:pt x="45720" y="35052"/>
                  </a:moveTo>
                  <a:lnTo>
                    <a:pt x="44958" y="35052"/>
                  </a:lnTo>
                  <a:lnTo>
                    <a:pt x="44958" y="35814"/>
                  </a:lnTo>
                  <a:lnTo>
                    <a:pt x="45720" y="35814"/>
                  </a:lnTo>
                  <a:lnTo>
                    <a:pt x="45720" y="35052"/>
                  </a:lnTo>
                  <a:close/>
                </a:path>
                <a:path w="52070" h="55879">
                  <a:moveTo>
                    <a:pt x="45720" y="33528"/>
                  </a:moveTo>
                  <a:lnTo>
                    <a:pt x="44958" y="32766"/>
                  </a:lnTo>
                  <a:lnTo>
                    <a:pt x="44196" y="33528"/>
                  </a:lnTo>
                  <a:lnTo>
                    <a:pt x="45720" y="33528"/>
                  </a:lnTo>
                  <a:close/>
                </a:path>
                <a:path w="52070" h="55879">
                  <a:moveTo>
                    <a:pt x="45720" y="32004"/>
                  </a:moveTo>
                  <a:lnTo>
                    <a:pt x="42672" y="32004"/>
                  </a:lnTo>
                  <a:lnTo>
                    <a:pt x="42672" y="32766"/>
                  </a:lnTo>
                  <a:lnTo>
                    <a:pt x="43434" y="32766"/>
                  </a:lnTo>
                  <a:lnTo>
                    <a:pt x="44958" y="32766"/>
                  </a:lnTo>
                  <a:lnTo>
                    <a:pt x="45720" y="32766"/>
                  </a:lnTo>
                  <a:lnTo>
                    <a:pt x="45720" y="32004"/>
                  </a:lnTo>
                  <a:close/>
                </a:path>
                <a:path w="52070" h="55879">
                  <a:moveTo>
                    <a:pt x="45720" y="28956"/>
                  </a:moveTo>
                  <a:lnTo>
                    <a:pt x="44958" y="28194"/>
                  </a:lnTo>
                  <a:lnTo>
                    <a:pt x="44958" y="29718"/>
                  </a:lnTo>
                  <a:lnTo>
                    <a:pt x="45720" y="28956"/>
                  </a:lnTo>
                  <a:close/>
                </a:path>
                <a:path w="52070" h="55879">
                  <a:moveTo>
                    <a:pt x="46482" y="35052"/>
                  </a:moveTo>
                  <a:lnTo>
                    <a:pt x="45720" y="35052"/>
                  </a:lnTo>
                  <a:lnTo>
                    <a:pt x="46482" y="35814"/>
                  </a:lnTo>
                  <a:lnTo>
                    <a:pt x="46482" y="35052"/>
                  </a:lnTo>
                  <a:close/>
                </a:path>
                <a:path w="52070" h="55879">
                  <a:moveTo>
                    <a:pt x="46482" y="32766"/>
                  </a:moveTo>
                  <a:lnTo>
                    <a:pt x="45720" y="32766"/>
                  </a:lnTo>
                  <a:lnTo>
                    <a:pt x="45720" y="33528"/>
                  </a:lnTo>
                  <a:lnTo>
                    <a:pt x="45720" y="34290"/>
                  </a:lnTo>
                  <a:lnTo>
                    <a:pt x="46482" y="34290"/>
                  </a:lnTo>
                  <a:lnTo>
                    <a:pt x="46482" y="32766"/>
                  </a:lnTo>
                  <a:close/>
                </a:path>
                <a:path w="52070" h="55879">
                  <a:moveTo>
                    <a:pt x="47244" y="32004"/>
                  </a:moveTo>
                  <a:lnTo>
                    <a:pt x="46482" y="32004"/>
                  </a:lnTo>
                  <a:lnTo>
                    <a:pt x="47244" y="32766"/>
                  </a:lnTo>
                  <a:lnTo>
                    <a:pt x="47244" y="32004"/>
                  </a:lnTo>
                  <a:close/>
                </a:path>
                <a:path w="52070" h="55879">
                  <a:moveTo>
                    <a:pt x="48006" y="35814"/>
                  </a:moveTo>
                  <a:lnTo>
                    <a:pt x="46482" y="35814"/>
                  </a:lnTo>
                  <a:lnTo>
                    <a:pt x="45720" y="35814"/>
                  </a:lnTo>
                  <a:lnTo>
                    <a:pt x="45720" y="36576"/>
                  </a:lnTo>
                  <a:lnTo>
                    <a:pt x="45720" y="37338"/>
                  </a:lnTo>
                  <a:lnTo>
                    <a:pt x="46482" y="36576"/>
                  </a:lnTo>
                  <a:lnTo>
                    <a:pt x="48006" y="36576"/>
                  </a:lnTo>
                  <a:lnTo>
                    <a:pt x="48006" y="35814"/>
                  </a:lnTo>
                  <a:close/>
                </a:path>
                <a:path w="52070" h="55879">
                  <a:moveTo>
                    <a:pt x="48768" y="29718"/>
                  </a:moveTo>
                  <a:lnTo>
                    <a:pt x="48006" y="29718"/>
                  </a:lnTo>
                  <a:lnTo>
                    <a:pt x="48006" y="31242"/>
                  </a:lnTo>
                  <a:lnTo>
                    <a:pt x="48768" y="31242"/>
                  </a:lnTo>
                  <a:lnTo>
                    <a:pt x="48768" y="29718"/>
                  </a:lnTo>
                  <a:close/>
                </a:path>
                <a:path w="52070" h="55879">
                  <a:moveTo>
                    <a:pt x="50292" y="33528"/>
                  </a:moveTo>
                  <a:lnTo>
                    <a:pt x="49530" y="32766"/>
                  </a:lnTo>
                  <a:lnTo>
                    <a:pt x="48768" y="33528"/>
                  </a:lnTo>
                  <a:lnTo>
                    <a:pt x="50292" y="33528"/>
                  </a:lnTo>
                  <a:close/>
                </a:path>
                <a:path w="52070" h="55879">
                  <a:moveTo>
                    <a:pt x="50292" y="27432"/>
                  </a:moveTo>
                  <a:lnTo>
                    <a:pt x="49530" y="27432"/>
                  </a:lnTo>
                  <a:lnTo>
                    <a:pt x="49530" y="28194"/>
                  </a:lnTo>
                  <a:lnTo>
                    <a:pt x="50292" y="27432"/>
                  </a:lnTo>
                  <a:close/>
                </a:path>
                <a:path w="52070" h="55879">
                  <a:moveTo>
                    <a:pt x="51054" y="32004"/>
                  </a:moveTo>
                  <a:lnTo>
                    <a:pt x="48768" y="32004"/>
                  </a:lnTo>
                  <a:lnTo>
                    <a:pt x="48768" y="32766"/>
                  </a:lnTo>
                  <a:lnTo>
                    <a:pt x="49530" y="32766"/>
                  </a:lnTo>
                  <a:lnTo>
                    <a:pt x="50292" y="32766"/>
                  </a:lnTo>
                  <a:lnTo>
                    <a:pt x="50292" y="33528"/>
                  </a:lnTo>
                  <a:lnTo>
                    <a:pt x="51054" y="33528"/>
                  </a:lnTo>
                  <a:lnTo>
                    <a:pt x="51054" y="32004"/>
                  </a:lnTo>
                  <a:close/>
                </a:path>
                <a:path w="52070" h="55879">
                  <a:moveTo>
                    <a:pt x="51054" y="29718"/>
                  </a:moveTo>
                  <a:lnTo>
                    <a:pt x="50292" y="29718"/>
                  </a:lnTo>
                  <a:lnTo>
                    <a:pt x="50292" y="30480"/>
                  </a:lnTo>
                  <a:lnTo>
                    <a:pt x="51054" y="29718"/>
                  </a:lnTo>
                  <a:close/>
                </a:path>
                <a:path w="52070" h="55879">
                  <a:moveTo>
                    <a:pt x="51054" y="28956"/>
                  </a:moveTo>
                  <a:lnTo>
                    <a:pt x="50292" y="28194"/>
                  </a:lnTo>
                  <a:lnTo>
                    <a:pt x="50292" y="29718"/>
                  </a:lnTo>
                  <a:lnTo>
                    <a:pt x="51054" y="28956"/>
                  </a:lnTo>
                  <a:close/>
                </a:path>
                <a:path w="52070" h="55879">
                  <a:moveTo>
                    <a:pt x="51816" y="30480"/>
                  </a:moveTo>
                  <a:lnTo>
                    <a:pt x="51054" y="31242"/>
                  </a:lnTo>
                  <a:lnTo>
                    <a:pt x="51816" y="31242"/>
                  </a:lnTo>
                  <a:lnTo>
                    <a:pt x="51816" y="30480"/>
                  </a:lnTo>
                  <a:close/>
                </a:path>
                <a:path w="52070" h="55879">
                  <a:moveTo>
                    <a:pt x="51816" y="29718"/>
                  </a:moveTo>
                  <a:lnTo>
                    <a:pt x="51054" y="29718"/>
                  </a:lnTo>
                  <a:lnTo>
                    <a:pt x="51816" y="30480"/>
                  </a:lnTo>
                  <a:lnTo>
                    <a:pt x="51816" y="29718"/>
                  </a:lnTo>
                  <a:close/>
                </a:path>
              </a:pathLst>
            </a:custGeom>
            <a:solidFill>
              <a:srgbClr val="000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3483749" y="6347460"/>
              <a:ext cx="421640" cy="281305"/>
            </a:xfrm>
            <a:custGeom>
              <a:avLst/>
              <a:gdLst/>
              <a:ahLst/>
              <a:cxnLst/>
              <a:rect l="l" t="t" r="r" b="b"/>
              <a:pathLst>
                <a:path w="421639" h="281304">
                  <a:moveTo>
                    <a:pt x="421386" y="0"/>
                  </a:moveTo>
                  <a:lnTo>
                    <a:pt x="0" y="0"/>
                  </a:lnTo>
                  <a:lnTo>
                    <a:pt x="0" y="281178"/>
                  </a:lnTo>
                  <a:lnTo>
                    <a:pt x="421386" y="281178"/>
                  </a:lnTo>
                  <a:lnTo>
                    <a:pt x="421386" y="0"/>
                  </a:lnTo>
                </a:path>
              </a:pathLst>
            </a:custGeom>
            <a:ln w="1007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0" name="object 340" descr=""/>
          <p:cNvGrpSpPr/>
          <p:nvPr/>
        </p:nvGrpSpPr>
        <p:grpSpPr>
          <a:xfrm>
            <a:off x="7699432" y="6342424"/>
            <a:ext cx="431800" cy="291465"/>
            <a:chOff x="7699432" y="6342424"/>
            <a:chExt cx="431800" cy="291465"/>
          </a:xfrm>
        </p:grpSpPr>
        <p:sp>
          <p:nvSpPr>
            <p:cNvPr id="341" name="object 341" descr=""/>
            <p:cNvSpPr/>
            <p:nvPr/>
          </p:nvSpPr>
          <p:spPr>
            <a:xfrm>
              <a:off x="7708277" y="6352032"/>
              <a:ext cx="416559" cy="92710"/>
            </a:xfrm>
            <a:custGeom>
              <a:avLst/>
              <a:gdLst/>
              <a:ahLst/>
              <a:cxnLst/>
              <a:rect l="l" t="t" r="r" b="b"/>
              <a:pathLst>
                <a:path w="416559" h="92710">
                  <a:moveTo>
                    <a:pt x="416051" y="92201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2201"/>
                  </a:lnTo>
                  <a:lnTo>
                    <a:pt x="416051" y="92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7708277" y="6444234"/>
              <a:ext cx="416559" cy="90805"/>
            </a:xfrm>
            <a:custGeom>
              <a:avLst/>
              <a:gdLst/>
              <a:ahLst/>
              <a:cxnLst/>
              <a:rect l="l" t="t" r="r" b="b"/>
              <a:pathLst>
                <a:path w="416559" h="90804">
                  <a:moveTo>
                    <a:pt x="416051" y="90678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0678"/>
                  </a:lnTo>
                  <a:lnTo>
                    <a:pt x="416051" y="90678"/>
                  </a:lnTo>
                  <a:close/>
                </a:path>
              </a:pathLst>
            </a:custGeom>
            <a:solidFill>
              <a:srgbClr val="D32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7708277" y="6534912"/>
              <a:ext cx="416559" cy="93980"/>
            </a:xfrm>
            <a:custGeom>
              <a:avLst/>
              <a:gdLst/>
              <a:ahLst/>
              <a:cxnLst/>
              <a:rect l="l" t="t" r="r" b="b"/>
              <a:pathLst>
                <a:path w="416559" h="93979">
                  <a:moveTo>
                    <a:pt x="416051" y="93725"/>
                  </a:moveTo>
                  <a:lnTo>
                    <a:pt x="416051" y="0"/>
                  </a:lnTo>
                  <a:lnTo>
                    <a:pt x="0" y="0"/>
                  </a:lnTo>
                  <a:lnTo>
                    <a:pt x="0" y="93725"/>
                  </a:lnTo>
                  <a:lnTo>
                    <a:pt x="416051" y="93725"/>
                  </a:lnTo>
                  <a:close/>
                </a:path>
              </a:pathLst>
            </a:custGeom>
            <a:solidFill>
              <a:srgbClr val="FFC4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7704467" y="6347460"/>
              <a:ext cx="421640" cy="281305"/>
            </a:xfrm>
            <a:custGeom>
              <a:avLst/>
              <a:gdLst/>
              <a:ahLst/>
              <a:cxnLst/>
              <a:rect l="l" t="t" r="r" b="b"/>
              <a:pathLst>
                <a:path w="421640" h="281304">
                  <a:moveTo>
                    <a:pt x="421385" y="0"/>
                  </a:moveTo>
                  <a:lnTo>
                    <a:pt x="0" y="0"/>
                  </a:lnTo>
                  <a:lnTo>
                    <a:pt x="0" y="281178"/>
                  </a:lnTo>
                  <a:lnTo>
                    <a:pt x="421385" y="281178"/>
                  </a:lnTo>
                  <a:lnTo>
                    <a:pt x="421385" y="0"/>
                  </a:lnTo>
                </a:path>
              </a:pathLst>
            </a:custGeom>
            <a:ln w="1007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45" name="object 345" descr=""/>
          <p:cNvGraphicFramePr>
            <a:graphicFrameLocks noGrp="1"/>
          </p:cNvGraphicFramePr>
          <p:nvPr/>
        </p:nvGraphicFramePr>
        <p:xfrm>
          <a:off x="5726614" y="6342424"/>
          <a:ext cx="507365" cy="280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240"/>
                <a:gridCol w="139065"/>
                <a:gridCol w="138429"/>
              </a:tblGrid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0080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D3202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6" name="object 346" descr=""/>
          <p:cNvGraphicFramePr>
            <a:graphicFrameLocks noGrp="1"/>
          </p:cNvGraphicFramePr>
          <p:nvPr/>
        </p:nvGraphicFramePr>
        <p:xfrm>
          <a:off x="1565332" y="6342424"/>
          <a:ext cx="508000" cy="278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240"/>
                <a:gridCol w="139065"/>
                <a:gridCol w="139064"/>
              </a:tblGrid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1946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D32027"/>
                    </a:solidFill>
                  </a:tcPr>
                </a:tc>
              </a:tr>
            </a:tbl>
          </a:graphicData>
        </a:graphic>
      </p:graphicFrame>
      <p:sp>
        <p:nvSpPr>
          <p:cNvPr id="347" name="object 347" descr=""/>
          <p:cNvSpPr/>
          <p:nvPr/>
        </p:nvSpPr>
        <p:spPr>
          <a:xfrm>
            <a:off x="5707265" y="6166865"/>
            <a:ext cx="429895" cy="10795"/>
          </a:xfrm>
          <a:custGeom>
            <a:avLst/>
            <a:gdLst/>
            <a:ahLst/>
            <a:cxnLst/>
            <a:rect l="l" t="t" r="r" b="b"/>
            <a:pathLst>
              <a:path w="429895" h="10795">
                <a:moveTo>
                  <a:pt x="429767" y="10667"/>
                </a:moveTo>
                <a:lnTo>
                  <a:pt x="429767" y="0"/>
                </a:lnTo>
                <a:lnTo>
                  <a:pt x="0" y="0"/>
                </a:lnTo>
                <a:lnTo>
                  <a:pt x="0" y="10668"/>
                </a:lnTo>
                <a:lnTo>
                  <a:pt x="429767" y="1066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 descr=""/>
          <p:cNvSpPr/>
          <p:nvPr/>
        </p:nvSpPr>
        <p:spPr>
          <a:xfrm>
            <a:off x="7675498" y="6166865"/>
            <a:ext cx="429895" cy="10795"/>
          </a:xfrm>
          <a:custGeom>
            <a:avLst/>
            <a:gdLst/>
            <a:ahLst/>
            <a:cxnLst/>
            <a:rect l="l" t="t" r="r" b="b"/>
            <a:pathLst>
              <a:path w="429895" h="10795">
                <a:moveTo>
                  <a:pt x="429768" y="10667"/>
                </a:moveTo>
                <a:lnTo>
                  <a:pt x="429768" y="0"/>
                </a:lnTo>
                <a:lnTo>
                  <a:pt x="0" y="0"/>
                </a:lnTo>
                <a:lnTo>
                  <a:pt x="0" y="10667"/>
                </a:lnTo>
                <a:lnTo>
                  <a:pt x="429768" y="10667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 descr=""/>
          <p:cNvSpPr txBox="1"/>
          <p:nvPr/>
        </p:nvSpPr>
        <p:spPr>
          <a:xfrm>
            <a:off x="548011" y="94741"/>
            <a:ext cx="301307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2.</a:t>
            </a:r>
            <a:r>
              <a:rPr dirty="0" sz="1300" spc="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Customer</a:t>
            </a:r>
            <a:r>
              <a:rPr dirty="0" sz="1300" spc="2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Experience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1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Digitisation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50" name="object 350" descr=""/>
          <p:cNvGrpSpPr/>
          <p:nvPr/>
        </p:nvGrpSpPr>
        <p:grpSpPr>
          <a:xfrm>
            <a:off x="6128651" y="6720840"/>
            <a:ext cx="1234440" cy="253365"/>
            <a:chOff x="6128651" y="6720840"/>
            <a:chExt cx="1234440" cy="253365"/>
          </a:xfrm>
        </p:grpSpPr>
        <p:sp>
          <p:nvSpPr>
            <p:cNvPr id="351" name="object 351" descr=""/>
            <p:cNvSpPr/>
            <p:nvPr/>
          </p:nvSpPr>
          <p:spPr>
            <a:xfrm>
              <a:off x="6128651" y="6720840"/>
              <a:ext cx="1234440" cy="253365"/>
            </a:xfrm>
            <a:custGeom>
              <a:avLst/>
              <a:gdLst/>
              <a:ahLst/>
              <a:cxnLst/>
              <a:rect l="l" t="t" r="r" b="b"/>
              <a:pathLst>
                <a:path w="1234440" h="253365">
                  <a:moveTo>
                    <a:pt x="1234440" y="250697"/>
                  </a:moveTo>
                  <a:lnTo>
                    <a:pt x="1234440" y="2285"/>
                  </a:lnTo>
                  <a:lnTo>
                    <a:pt x="1232154" y="0"/>
                  </a:lnTo>
                  <a:lnTo>
                    <a:pt x="2285" y="0"/>
                  </a:lnTo>
                  <a:lnTo>
                    <a:pt x="0" y="2285"/>
                  </a:lnTo>
                  <a:lnTo>
                    <a:pt x="0" y="250697"/>
                  </a:lnTo>
                  <a:lnTo>
                    <a:pt x="2286" y="252983"/>
                  </a:lnTo>
                  <a:lnTo>
                    <a:pt x="5334" y="252983"/>
                  </a:lnTo>
                  <a:lnTo>
                    <a:pt x="5334" y="10667"/>
                  </a:lnTo>
                  <a:lnTo>
                    <a:pt x="10668" y="5333"/>
                  </a:lnTo>
                  <a:lnTo>
                    <a:pt x="10668" y="10667"/>
                  </a:lnTo>
                  <a:lnTo>
                    <a:pt x="1224534" y="10667"/>
                  </a:lnTo>
                  <a:lnTo>
                    <a:pt x="1224534" y="5333"/>
                  </a:lnTo>
                  <a:lnTo>
                    <a:pt x="1229868" y="10667"/>
                  </a:lnTo>
                  <a:lnTo>
                    <a:pt x="1229868" y="252983"/>
                  </a:lnTo>
                  <a:lnTo>
                    <a:pt x="1232154" y="252983"/>
                  </a:lnTo>
                  <a:lnTo>
                    <a:pt x="1234440" y="250697"/>
                  </a:lnTo>
                  <a:close/>
                </a:path>
                <a:path w="1234440" h="253365">
                  <a:moveTo>
                    <a:pt x="10668" y="10667"/>
                  </a:moveTo>
                  <a:lnTo>
                    <a:pt x="10668" y="5333"/>
                  </a:lnTo>
                  <a:lnTo>
                    <a:pt x="5334" y="10667"/>
                  </a:lnTo>
                  <a:lnTo>
                    <a:pt x="10668" y="10667"/>
                  </a:lnTo>
                  <a:close/>
                </a:path>
                <a:path w="1234440" h="253365">
                  <a:moveTo>
                    <a:pt x="10668" y="242315"/>
                  </a:moveTo>
                  <a:lnTo>
                    <a:pt x="10668" y="10667"/>
                  </a:lnTo>
                  <a:lnTo>
                    <a:pt x="5334" y="10667"/>
                  </a:lnTo>
                  <a:lnTo>
                    <a:pt x="5334" y="242315"/>
                  </a:lnTo>
                  <a:lnTo>
                    <a:pt x="10668" y="242315"/>
                  </a:lnTo>
                  <a:close/>
                </a:path>
                <a:path w="1234440" h="253365">
                  <a:moveTo>
                    <a:pt x="1229868" y="242315"/>
                  </a:moveTo>
                  <a:lnTo>
                    <a:pt x="5334" y="242315"/>
                  </a:lnTo>
                  <a:lnTo>
                    <a:pt x="10668" y="247649"/>
                  </a:lnTo>
                  <a:lnTo>
                    <a:pt x="10668" y="252983"/>
                  </a:lnTo>
                  <a:lnTo>
                    <a:pt x="1224534" y="252983"/>
                  </a:lnTo>
                  <a:lnTo>
                    <a:pt x="1224534" y="247649"/>
                  </a:lnTo>
                  <a:lnTo>
                    <a:pt x="1229868" y="242315"/>
                  </a:lnTo>
                  <a:close/>
                </a:path>
                <a:path w="1234440" h="253365">
                  <a:moveTo>
                    <a:pt x="10668" y="252983"/>
                  </a:moveTo>
                  <a:lnTo>
                    <a:pt x="10668" y="247649"/>
                  </a:lnTo>
                  <a:lnTo>
                    <a:pt x="5334" y="242315"/>
                  </a:lnTo>
                  <a:lnTo>
                    <a:pt x="5334" y="252983"/>
                  </a:lnTo>
                  <a:lnTo>
                    <a:pt x="10668" y="252983"/>
                  </a:lnTo>
                  <a:close/>
                </a:path>
                <a:path w="1234440" h="253365">
                  <a:moveTo>
                    <a:pt x="1229868" y="10667"/>
                  </a:moveTo>
                  <a:lnTo>
                    <a:pt x="1224534" y="5333"/>
                  </a:lnTo>
                  <a:lnTo>
                    <a:pt x="1224534" y="10667"/>
                  </a:lnTo>
                  <a:lnTo>
                    <a:pt x="1229868" y="10667"/>
                  </a:lnTo>
                  <a:close/>
                </a:path>
                <a:path w="1234440" h="253365">
                  <a:moveTo>
                    <a:pt x="1229868" y="242315"/>
                  </a:moveTo>
                  <a:lnTo>
                    <a:pt x="1229868" y="10667"/>
                  </a:lnTo>
                  <a:lnTo>
                    <a:pt x="1224534" y="10667"/>
                  </a:lnTo>
                  <a:lnTo>
                    <a:pt x="1224534" y="242315"/>
                  </a:lnTo>
                  <a:lnTo>
                    <a:pt x="1229868" y="242315"/>
                  </a:lnTo>
                  <a:close/>
                </a:path>
                <a:path w="1234440" h="253365">
                  <a:moveTo>
                    <a:pt x="1229868" y="252983"/>
                  </a:moveTo>
                  <a:lnTo>
                    <a:pt x="1229868" y="242315"/>
                  </a:lnTo>
                  <a:lnTo>
                    <a:pt x="1224534" y="247649"/>
                  </a:lnTo>
                  <a:lnTo>
                    <a:pt x="1224534" y="252983"/>
                  </a:lnTo>
                  <a:lnTo>
                    <a:pt x="1229868" y="252983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2" name="object 35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92659" y="6752525"/>
              <a:ext cx="161544" cy="160381"/>
            </a:xfrm>
            <a:prstGeom prst="rect">
              <a:avLst/>
            </a:prstGeom>
          </p:spPr>
        </p:pic>
      </p:grpSp>
      <p:grpSp>
        <p:nvGrpSpPr>
          <p:cNvPr id="353" name="object 353" descr=""/>
          <p:cNvGrpSpPr/>
          <p:nvPr/>
        </p:nvGrpSpPr>
        <p:grpSpPr>
          <a:xfrm>
            <a:off x="7513205" y="6720840"/>
            <a:ext cx="1234440" cy="253365"/>
            <a:chOff x="7513205" y="6720840"/>
            <a:chExt cx="1234440" cy="253365"/>
          </a:xfrm>
        </p:grpSpPr>
        <p:sp>
          <p:nvSpPr>
            <p:cNvPr id="354" name="object 354" descr=""/>
            <p:cNvSpPr/>
            <p:nvPr/>
          </p:nvSpPr>
          <p:spPr>
            <a:xfrm>
              <a:off x="7513205" y="6720840"/>
              <a:ext cx="1234440" cy="253365"/>
            </a:xfrm>
            <a:custGeom>
              <a:avLst/>
              <a:gdLst/>
              <a:ahLst/>
              <a:cxnLst/>
              <a:rect l="l" t="t" r="r" b="b"/>
              <a:pathLst>
                <a:path w="1234440" h="253365">
                  <a:moveTo>
                    <a:pt x="1234440" y="250697"/>
                  </a:moveTo>
                  <a:lnTo>
                    <a:pt x="1234440" y="2285"/>
                  </a:lnTo>
                  <a:lnTo>
                    <a:pt x="1232154" y="0"/>
                  </a:lnTo>
                  <a:lnTo>
                    <a:pt x="2285" y="0"/>
                  </a:lnTo>
                  <a:lnTo>
                    <a:pt x="0" y="2285"/>
                  </a:lnTo>
                  <a:lnTo>
                    <a:pt x="0" y="250697"/>
                  </a:lnTo>
                  <a:lnTo>
                    <a:pt x="2286" y="252983"/>
                  </a:lnTo>
                  <a:lnTo>
                    <a:pt x="5334" y="252983"/>
                  </a:lnTo>
                  <a:lnTo>
                    <a:pt x="5334" y="10667"/>
                  </a:lnTo>
                  <a:lnTo>
                    <a:pt x="10668" y="5333"/>
                  </a:lnTo>
                  <a:lnTo>
                    <a:pt x="10668" y="10667"/>
                  </a:lnTo>
                  <a:lnTo>
                    <a:pt x="1224534" y="10667"/>
                  </a:lnTo>
                  <a:lnTo>
                    <a:pt x="1224534" y="5333"/>
                  </a:lnTo>
                  <a:lnTo>
                    <a:pt x="1229868" y="10667"/>
                  </a:lnTo>
                  <a:lnTo>
                    <a:pt x="1229868" y="252983"/>
                  </a:lnTo>
                  <a:lnTo>
                    <a:pt x="1232154" y="252983"/>
                  </a:lnTo>
                  <a:lnTo>
                    <a:pt x="1234440" y="250697"/>
                  </a:lnTo>
                  <a:close/>
                </a:path>
                <a:path w="1234440" h="253365">
                  <a:moveTo>
                    <a:pt x="10668" y="10667"/>
                  </a:moveTo>
                  <a:lnTo>
                    <a:pt x="10668" y="5333"/>
                  </a:lnTo>
                  <a:lnTo>
                    <a:pt x="5334" y="10667"/>
                  </a:lnTo>
                  <a:lnTo>
                    <a:pt x="10668" y="10667"/>
                  </a:lnTo>
                  <a:close/>
                </a:path>
                <a:path w="1234440" h="253365">
                  <a:moveTo>
                    <a:pt x="10668" y="242315"/>
                  </a:moveTo>
                  <a:lnTo>
                    <a:pt x="10668" y="10667"/>
                  </a:lnTo>
                  <a:lnTo>
                    <a:pt x="5334" y="10667"/>
                  </a:lnTo>
                  <a:lnTo>
                    <a:pt x="5334" y="242315"/>
                  </a:lnTo>
                  <a:lnTo>
                    <a:pt x="10668" y="242315"/>
                  </a:lnTo>
                  <a:close/>
                </a:path>
                <a:path w="1234440" h="253365">
                  <a:moveTo>
                    <a:pt x="1229868" y="242315"/>
                  </a:moveTo>
                  <a:lnTo>
                    <a:pt x="5334" y="242315"/>
                  </a:lnTo>
                  <a:lnTo>
                    <a:pt x="10668" y="247649"/>
                  </a:lnTo>
                  <a:lnTo>
                    <a:pt x="10668" y="252983"/>
                  </a:lnTo>
                  <a:lnTo>
                    <a:pt x="1224534" y="252983"/>
                  </a:lnTo>
                  <a:lnTo>
                    <a:pt x="1224534" y="247649"/>
                  </a:lnTo>
                  <a:lnTo>
                    <a:pt x="1229868" y="242315"/>
                  </a:lnTo>
                  <a:close/>
                </a:path>
                <a:path w="1234440" h="253365">
                  <a:moveTo>
                    <a:pt x="10668" y="252983"/>
                  </a:moveTo>
                  <a:lnTo>
                    <a:pt x="10668" y="247649"/>
                  </a:lnTo>
                  <a:lnTo>
                    <a:pt x="5334" y="242315"/>
                  </a:lnTo>
                  <a:lnTo>
                    <a:pt x="5334" y="252983"/>
                  </a:lnTo>
                  <a:lnTo>
                    <a:pt x="10668" y="252983"/>
                  </a:lnTo>
                  <a:close/>
                </a:path>
                <a:path w="1234440" h="253365">
                  <a:moveTo>
                    <a:pt x="1229868" y="10667"/>
                  </a:moveTo>
                  <a:lnTo>
                    <a:pt x="1224534" y="5333"/>
                  </a:lnTo>
                  <a:lnTo>
                    <a:pt x="1224534" y="10667"/>
                  </a:lnTo>
                  <a:lnTo>
                    <a:pt x="1229868" y="10667"/>
                  </a:lnTo>
                  <a:close/>
                </a:path>
                <a:path w="1234440" h="253365">
                  <a:moveTo>
                    <a:pt x="1229868" y="242315"/>
                  </a:moveTo>
                  <a:lnTo>
                    <a:pt x="1229868" y="10667"/>
                  </a:lnTo>
                  <a:lnTo>
                    <a:pt x="1224534" y="10667"/>
                  </a:lnTo>
                  <a:lnTo>
                    <a:pt x="1224534" y="242315"/>
                  </a:lnTo>
                  <a:lnTo>
                    <a:pt x="1229868" y="242315"/>
                  </a:lnTo>
                  <a:close/>
                </a:path>
                <a:path w="1234440" h="253365">
                  <a:moveTo>
                    <a:pt x="1229868" y="252983"/>
                  </a:moveTo>
                  <a:lnTo>
                    <a:pt x="1229868" y="242315"/>
                  </a:lnTo>
                  <a:lnTo>
                    <a:pt x="1224534" y="247649"/>
                  </a:lnTo>
                  <a:lnTo>
                    <a:pt x="1224534" y="252983"/>
                  </a:lnTo>
                  <a:lnTo>
                    <a:pt x="1229868" y="252983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5" name="object 35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577201" y="6752525"/>
              <a:ext cx="161544" cy="160381"/>
            </a:xfrm>
            <a:prstGeom prst="rect">
              <a:avLst/>
            </a:prstGeom>
          </p:spPr>
        </p:pic>
      </p:grpSp>
      <p:sp>
        <p:nvSpPr>
          <p:cNvPr id="356" name="object 356" descr=""/>
          <p:cNvSpPr txBox="1"/>
          <p:nvPr/>
        </p:nvSpPr>
        <p:spPr>
          <a:xfrm>
            <a:off x="6387979" y="6764246"/>
            <a:ext cx="655955" cy="16637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50">
                <a:latin typeface="Arial"/>
                <a:cs typeface="Arial"/>
              </a:rPr>
              <a:t>Top</a:t>
            </a:r>
            <a:r>
              <a:rPr dirty="0" sz="950" spc="45">
                <a:latin typeface="Arial"/>
                <a:cs typeface="Arial"/>
              </a:rPr>
              <a:t> </a:t>
            </a:r>
            <a:r>
              <a:rPr dirty="0" sz="950">
                <a:latin typeface="Arial"/>
                <a:cs typeface="Arial"/>
              </a:rPr>
              <a:t>3</a:t>
            </a:r>
            <a:r>
              <a:rPr dirty="0" sz="950" spc="55">
                <a:latin typeface="Arial"/>
                <a:cs typeface="Arial"/>
              </a:rPr>
              <a:t> </a:t>
            </a:r>
            <a:r>
              <a:rPr dirty="0" sz="950" spc="-20">
                <a:latin typeface="Arial"/>
                <a:cs typeface="Arial"/>
              </a:rPr>
              <a:t>bank</a:t>
            </a:r>
            <a:endParaRPr sz="950">
              <a:latin typeface="Arial"/>
              <a:cs typeface="Arial"/>
            </a:endParaRPr>
          </a:p>
        </p:txBody>
      </p:sp>
      <p:sp>
        <p:nvSpPr>
          <p:cNvPr id="357" name="object 357" descr=""/>
          <p:cNvSpPr txBox="1"/>
          <p:nvPr/>
        </p:nvSpPr>
        <p:spPr>
          <a:xfrm>
            <a:off x="7771771" y="6764246"/>
            <a:ext cx="796290" cy="16637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50">
                <a:latin typeface="Arial"/>
                <a:cs typeface="Arial"/>
              </a:rPr>
              <a:t>Digital</a:t>
            </a:r>
            <a:r>
              <a:rPr dirty="0" sz="950" spc="385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leader</a:t>
            </a:r>
            <a:endParaRPr sz="950">
              <a:latin typeface="Arial"/>
              <a:cs typeface="Arial"/>
            </a:endParaRPr>
          </a:p>
        </p:txBody>
      </p:sp>
      <p:sp>
        <p:nvSpPr>
          <p:cNvPr id="358" name="object 358" descr=""/>
          <p:cNvSpPr txBox="1"/>
          <p:nvPr/>
        </p:nvSpPr>
        <p:spPr>
          <a:xfrm>
            <a:off x="9174613" y="6764246"/>
            <a:ext cx="901065" cy="16637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950">
                <a:latin typeface="Arial"/>
                <a:cs typeface="Arial"/>
              </a:rPr>
              <a:t>Market</a:t>
            </a:r>
            <a:r>
              <a:rPr dirty="0" sz="950" spc="125">
                <a:latin typeface="Arial"/>
                <a:cs typeface="Arial"/>
              </a:rPr>
              <a:t> </a:t>
            </a:r>
            <a:r>
              <a:rPr dirty="0" sz="950" spc="-10">
                <a:latin typeface="Arial"/>
                <a:cs typeface="Arial"/>
              </a:rPr>
              <a:t>average</a:t>
            </a:r>
            <a:endParaRPr sz="950">
              <a:latin typeface="Arial"/>
              <a:cs typeface="Arial"/>
            </a:endParaRPr>
          </a:p>
        </p:txBody>
      </p:sp>
      <p:sp>
        <p:nvSpPr>
          <p:cNvPr id="359" name="object 359" descr=""/>
          <p:cNvSpPr txBox="1"/>
          <p:nvPr/>
        </p:nvSpPr>
        <p:spPr>
          <a:xfrm>
            <a:off x="569347" y="6833050"/>
            <a:ext cx="1584960" cy="15113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850">
                <a:latin typeface="Arial"/>
                <a:cs typeface="Arial"/>
              </a:rPr>
              <a:t>Source:</a:t>
            </a:r>
            <a:r>
              <a:rPr dirty="0" sz="850" spc="9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Oliver</a:t>
            </a:r>
            <a:r>
              <a:rPr dirty="0" sz="850" spc="6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Wyman</a:t>
            </a:r>
            <a:r>
              <a:rPr dirty="0" sz="850" spc="10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analysis</a:t>
            </a:r>
            <a:endParaRPr sz="850">
              <a:latin typeface="Arial"/>
              <a:cs typeface="Arial"/>
            </a:endParaRPr>
          </a:p>
        </p:txBody>
      </p:sp>
      <p:sp>
        <p:nvSpPr>
          <p:cNvPr id="360" name="object 360" descr=""/>
          <p:cNvSpPr txBox="1"/>
          <p:nvPr/>
        </p:nvSpPr>
        <p:spPr>
          <a:xfrm>
            <a:off x="10041770" y="7211386"/>
            <a:ext cx="103505" cy="182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0">
                <a:solidFill>
                  <a:srgbClr val="5F5F5F"/>
                </a:solidFill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1" name="object 36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©</a:t>
            </a:r>
            <a:r>
              <a:rPr dirty="0" spc="45"/>
              <a:t> </a:t>
            </a:r>
            <a:r>
              <a:rPr dirty="0"/>
              <a:t>Oliver</a:t>
            </a:r>
            <a:r>
              <a:rPr dirty="0" spc="35"/>
              <a:t> </a:t>
            </a:r>
            <a:r>
              <a:rPr dirty="0" spc="-10"/>
              <a:t>Wyman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2024-10-09T03:35:26Z</dcterms:created>
  <dcterms:modified xsi:type="dcterms:W3CDTF">2024-10-09T03:35:26Z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2024-10-08T00:00:00Z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2024-10-08T00:00:00Z</vt:filetime>
  </property>
</Properties>
</file>